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ppt/notesSlides/notesSlide74.xml" ContentType="application/vnd.openxmlformats-officedocument.presentationml.notesSlide+xml"/>
  <Override PartName="/ppt/notesSlides/notesSlide75.xml" ContentType="application/vnd.openxmlformats-officedocument.presentationml.notesSlide+xml"/>
  <Override PartName="/ppt/notesSlides/notesSlide76.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tags/tag16.xml" ContentType="application/vnd.openxmlformats-officedocument.presentationml.tags+xml"/>
  <Override PartName="/ppt/tags/tag160.xml" ContentType="application/vnd.openxmlformats-officedocument.presentationml.tags+xml"/>
  <Override PartName="/ppt/tags/tag161.xml" ContentType="application/vnd.openxmlformats-officedocument.presentationml.tags+xml"/>
  <Override PartName="/ppt/tags/tag162.xml" ContentType="application/vnd.openxmlformats-officedocument.presentationml.tags+xml"/>
  <Override PartName="/ppt/tags/tag163.xml" ContentType="application/vnd.openxmlformats-officedocument.presentationml.tags+xml"/>
  <Override PartName="/ppt/tags/tag164.xml" ContentType="application/vnd.openxmlformats-officedocument.presentationml.tags+xml"/>
  <Override PartName="/ppt/tags/tag165.xml" ContentType="application/vnd.openxmlformats-officedocument.presentationml.tags+xml"/>
  <Override PartName="/ppt/tags/tag166.xml" ContentType="application/vnd.openxmlformats-officedocument.presentationml.tags+xml"/>
  <Override PartName="/ppt/tags/tag167.xml" ContentType="application/vnd.openxmlformats-officedocument.presentationml.tags+xml"/>
  <Override PartName="/ppt/tags/tag168.xml" ContentType="application/vnd.openxmlformats-officedocument.presentationml.tags+xml"/>
  <Override PartName="/ppt/tags/tag169.xml" ContentType="application/vnd.openxmlformats-officedocument.presentationml.tags+xml"/>
  <Override PartName="/ppt/tags/tag17.xml" ContentType="application/vnd.openxmlformats-officedocument.presentationml.tags+xml"/>
  <Override PartName="/ppt/tags/tag170.xml" ContentType="application/vnd.openxmlformats-officedocument.presentationml.tags+xml"/>
  <Override PartName="/ppt/tags/tag171.xml" ContentType="application/vnd.openxmlformats-officedocument.presentationml.tags+xml"/>
  <Override PartName="/ppt/tags/tag172.xml" ContentType="application/vnd.openxmlformats-officedocument.presentationml.tags+xml"/>
  <Override PartName="/ppt/tags/tag173.xml" ContentType="application/vnd.openxmlformats-officedocument.presentationml.tags+xml"/>
  <Override PartName="/ppt/tags/tag174.xml" ContentType="application/vnd.openxmlformats-officedocument.presentationml.tags+xml"/>
  <Override PartName="/ppt/tags/tag175.xml" ContentType="application/vnd.openxmlformats-officedocument.presentationml.tags+xml"/>
  <Override PartName="/ppt/tags/tag176.xml" ContentType="application/vnd.openxmlformats-officedocument.presentationml.tags+xml"/>
  <Override PartName="/ppt/tags/tag177.xml" ContentType="application/vnd.openxmlformats-officedocument.presentationml.tags+xml"/>
  <Override PartName="/ppt/tags/tag178.xml" ContentType="application/vnd.openxmlformats-officedocument.presentationml.tags+xml"/>
  <Override PartName="/ppt/tags/tag179.xml" ContentType="application/vnd.openxmlformats-officedocument.presentationml.tags+xml"/>
  <Override PartName="/ppt/tags/tag18.xml" ContentType="application/vnd.openxmlformats-officedocument.presentationml.tags+xml"/>
  <Override PartName="/ppt/tags/tag180.xml" ContentType="application/vnd.openxmlformats-officedocument.presentationml.tags+xml"/>
  <Override PartName="/ppt/tags/tag181.xml" ContentType="application/vnd.openxmlformats-officedocument.presentationml.tags+xml"/>
  <Override PartName="/ppt/tags/tag182.xml" ContentType="application/vnd.openxmlformats-officedocument.presentationml.tags+xml"/>
  <Override PartName="/ppt/tags/tag183.xml" ContentType="application/vnd.openxmlformats-officedocument.presentationml.tags+xml"/>
  <Override PartName="/ppt/tags/tag184.xml" ContentType="application/vnd.openxmlformats-officedocument.presentationml.tags+xml"/>
  <Override PartName="/ppt/tags/tag185.xml" ContentType="application/vnd.openxmlformats-officedocument.presentationml.tags+xml"/>
  <Override PartName="/ppt/tags/tag186.xml" ContentType="application/vnd.openxmlformats-officedocument.presentationml.tags+xml"/>
  <Override PartName="/ppt/tags/tag187.xml" ContentType="application/vnd.openxmlformats-officedocument.presentationml.tags+xml"/>
  <Override PartName="/ppt/tags/tag188.xml" ContentType="application/vnd.openxmlformats-officedocument.presentationml.tags+xml"/>
  <Override PartName="/ppt/tags/tag189.xml" ContentType="application/vnd.openxmlformats-officedocument.presentationml.tags+xml"/>
  <Override PartName="/ppt/tags/tag19.xml" ContentType="application/vnd.openxmlformats-officedocument.presentationml.tags+xml"/>
  <Override PartName="/ppt/tags/tag190.xml" ContentType="application/vnd.openxmlformats-officedocument.presentationml.tags+xml"/>
  <Override PartName="/ppt/tags/tag191.xml" ContentType="application/vnd.openxmlformats-officedocument.presentationml.tags+xml"/>
  <Override PartName="/ppt/tags/tag192.xml" ContentType="application/vnd.openxmlformats-officedocument.presentationml.tags+xml"/>
  <Override PartName="/ppt/tags/tag193.xml" ContentType="application/vnd.openxmlformats-officedocument.presentationml.tags+xml"/>
  <Override PartName="/ppt/tags/tag194.xml" ContentType="application/vnd.openxmlformats-officedocument.presentationml.tags+xml"/>
  <Override PartName="/ppt/tags/tag195.xml" ContentType="application/vnd.openxmlformats-officedocument.presentationml.tags+xml"/>
  <Override PartName="/ppt/tags/tag196.xml" ContentType="application/vnd.openxmlformats-officedocument.presentationml.tags+xml"/>
  <Override PartName="/ppt/tags/tag197.xml" ContentType="application/vnd.openxmlformats-officedocument.presentationml.tags+xml"/>
  <Override PartName="/ppt/tags/tag198.xml" ContentType="application/vnd.openxmlformats-officedocument.presentationml.tags+xml"/>
  <Override PartName="/ppt/tags/tag19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00.xml" ContentType="application/vnd.openxmlformats-officedocument.presentationml.tags+xml"/>
  <Override PartName="/ppt/tags/tag201.xml" ContentType="application/vnd.openxmlformats-officedocument.presentationml.tags+xml"/>
  <Override PartName="/ppt/tags/tag202.xml" ContentType="application/vnd.openxmlformats-officedocument.presentationml.tags+xml"/>
  <Override PartName="/ppt/tags/tag203.xml" ContentType="application/vnd.openxmlformats-officedocument.presentationml.tags+xml"/>
  <Override PartName="/ppt/tags/tag204.xml" ContentType="application/vnd.openxmlformats-officedocument.presentationml.tags+xml"/>
  <Override PartName="/ppt/tags/tag205.xml" ContentType="application/vnd.openxmlformats-officedocument.presentationml.tags+xml"/>
  <Override PartName="/ppt/tags/tag206.xml" ContentType="application/vnd.openxmlformats-officedocument.presentationml.tags+xml"/>
  <Override PartName="/ppt/tags/tag207.xml" ContentType="application/vnd.openxmlformats-officedocument.presentationml.tags+xml"/>
  <Override PartName="/ppt/tags/tag208.xml" ContentType="application/vnd.openxmlformats-officedocument.presentationml.tags+xml"/>
  <Override PartName="/ppt/tags/tag209.xml" ContentType="application/vnd.openxmlformats-officedocument.presentationml.tags+xml"/>
  <Override PartName="/ppt/tags/tag21.xml" ContentType="application/vnd.openxmlformats-officedocument.presentationml.tags+xml"/>
  <Override PartName="/ppt/tags/tag210.xml" ContentType="application/vnd.openxmlformats-officedocument.presentationml.tags+xml"/>
  <Override PartName="/ppt/tags/tag211.xml" ContentType="application/vnd.openxmlformats-officedocument.presentationml.tags+xml"/>
  <Override PartName="/ppt/tags/tag212.xml" ContentType="application/vnd.openxmlformats-officedocument.presentationml.tags+xml"/>
  <Override PartName="/ppt/tags/tag213.xml" ContentType="application/vnd.openxmlformats-officedocument.presentationml.tags+xml"/>
  <Override PartName="/ppt/tags/tag214.xml" ContentType="application/vnd.openxmlformats-officedocument.presentationml.tags+xml"/>
  <Override PartName="/ppt/tags/tag215.xml" ContentType="application/vnd.openxmlformats-officedocument.presentationml.tags+xml"/>
  <Override PartName="/ppt/tags/tag216.xml" ContentType="application/vnd.openxmlformats-officedocument.presentationml.tags+xml"/>
  <Override PartName="/ppt/tags/tag217.xml" ContentType="application/vnd.openxmlformats-officedocument.presentationml.tags+xml"/>
  <Override PartName="/ppt/tags/tag218.xml" ContentType="application/vnd.openxmlformats-officedocument.presentationml.tags+xml"/>
  <Override PartName="/ppt/tags/tag219.xml" ContentType="application/vnd.openxmlformats-officedocument.presentationml.tags+xml"/>
  <Override PartName="/ppt/tags/tag22.xml" ContentType="application/vnd.openxmlformats-officedocument.presentationml.tags+xml"/>
  <Override PartName="/ppt/tags/tag220.xml" ContentType="application/vnd.openxmlformats-officedocument.presentationml.tags+xml"/>
  <Override PartName="/ppt/tags/tag221.xml" ContentType="application/vnd.openxmlformats-officedocument.presentationml.tags+xml"/>
  <Override PartName="/ppt/tags/tag222.xml" ContentType="application/vnd.openxmlformats-officedocument.presentationml.tags+xml"/>
  <Override PartName="/ppt/tags/tag223.xml" ContentType="application/vnd.openxmlformats-officedocument.presentationml.tags+xml"/>
  <Override PartName="/ppt/tags/tag224.xml" ContentType="application/vnd.openxmlformats-officedocument.presentationml.tags+xml"/>
  <Override PartName="/ppt/tags/tag225.xml" ContentType="application/vnd.openxmlformats-officedocument.presentationml.tags+xml"/>
  <Override PartName="/ppt/tags/tag226.xml" ContentType="application/vnd.openxmlformats-officedocument.presentationml.tags+xml"/>
  <Override PartName="/ppt/tags/tag227.xml" ContentType="application/vnd.openxmlformats-officedocument.presentationml.tags+xml"/>
  <Override PartName="/ppt/tags/tag228.xml" ContentType="application/vnd.openxmlformats-officedocument.presentationml.tags+xml"/>
  <Override PartName="/ppt/tags/tag229.xml" ContentType="application/vnd.openxmlformats-officedocument.presentationml.tags+xml"/>
  <Override PartName="/ppt/tags/tag23.xml" ContentType="application/vnd.openxmlformats-officedocument.presentationml.tags+xml"/>
  <Override PartName="/ppt/tags/tag230.xml" ContentType="application/vnd.openxmlformats-officedocument.presentationml.tags+xml"/>
  <Override PartName="/ppt/tags/tag231.xml" ContentType="application/vnd.openxmlformats-officedocument.presentationml.tags+xml"/>
  <Override PartName="/ppt/tags/tag232.xml" ContentType="application/vnd.openxmlformats-officedocument.presentationml.tags+xml"/>
  <Override PartName="/ppt/tags/tag233.xml" ContentType="application/vnd.openxmlformats-officedocument.presentationml.tags+xml"/>
  <Override PartName="/ppt/tags/tag234.xml" ContentType="application/vnd.openxmlformats-officedocument.presentationml.tags+xml"/>
  <Override PartName="/ppt/tags/tag235.xml" ContentType="application/vnd.openxmlformats-officedocument.presentationml.tags+xml"/>
  <Override PartName="/ppt/tags/tag236.xml" ContentType="application/vnd.openxmlformats-officedocument.presentationml.tags+xml"/>
  <Override PartName="/ppt/tags/tag237.xml" ContentType="application/vnd.openxmlformats-officedocument.presentationml.tags+xml"/>
  <Override PartName="/ppt/tags/tag238.xml" ContentType="application/vnd.openxmlformats-officedocument.presentationml.tags+xml"/>
  <Override PartName="/ppt/tags/tag239.xml" ContentType="application/vnd.openxmlformats-officedocument.presentationml.tags+xml"/>
  <Override PartName="/ppt/tags/tag24.xml" ContentType="application/vnd.openxmlformats-officedocument.presentationml.tags+xml"/>
  <Override PartName="/ppt/tags/tag240.xml" ContentType="application/vnd.openxmlformats-officedocument.presentationml.tags+xml"/>
  <Override PartName="/ppt/tags/tag241.xml" ContentType="application/vnd.openxmlformats-officedocument.presentationml.tags+xml"/>
  <Override PartName="/ppt/tags/tag242.xml" ContentType="application/vnd.openxmlformats-officedocument.presentationml.tags+xml"/>
  <Override PartName="/ppt/tags/tag243.xml" ContentType="application/vnd.openxmlformats-officedocument.presentationml.tags+xml"/>
  <Override PartName="/ppt/tags/tag244.xml" ContentType="application/vnd.openxmlformats-officedocument.presentationml.tags+xml"/>
  <Override PartName="/ppt/tags/tag245.xml" ContentType="application/vnd.openxmlformats-officedocument.presentationml.tags+xml"/>
  <Override PartName="/ppt/tags/tag246.xml" ContentType="application/vnd.openxmlformats-officedocument.presentationml.tags+xml"/>
  <Override PartName="/ppt/tags/tag247.xml" ContentType="application/vnd.openxmlformats-officedocument.presentationml.tags+xml"/>
  <Override PartName="/ppt/tags/tag248.xml" ContentType="application/vnd.openxmlformats-officedocument.presentationml.tags+xml"/>
  <Override PartName="/ppt/tags/tag249.xml" ContentType="application/vnd.openxmlformats-officedocument.presentationml.tags+xml"/>
  <Override PartName="/ppt/tags/tag25.xml" ContentType="application/vnd.openxmlformats-officedocument.presentationml.tags+xml"/>
  <Override PartName="/ppt/tags/tag250.xml" ContentType="application/vnd.openxmlformats-officedocument.presentationml.tags+xml"/>
  <Override PartName="/ppt/tags/tag251.xml" ContentType="application/vnd.openxmlformats-officedocument.presentationml.tags+xml"/>
  <Override PartName="/ppt/tags/tag252.xml" ContentType="application/vnd.openxmlformats-officedocument.presentationml.tags+xml"/>
  <Override PartName="/ppt/tags/tag253.xml" ContentType="application/vnd.openxmlformats-officedocument.presentationml.tags+xml"/>
  <Override PartName="/ppt/tags/tag254.xml" ContentType="application/vnd.openxmlformats-officedocument.presentationml.tags+xml"/>
  <Override PartName="/ppt/tags/tag255.xml" ContentType="application/vnd.openxmlformats-officedocument.presentationml.tags+xml"/>
  <Override PartName="/ppt/tags/tag256.xml" ContentType="application/vnd.openxmlformats-officedocument.presentationml.tags+xml"/>
  <Override PartName="/ppt/tags/tag257.xml" ContentType="application/vnd.openxmlformats-officedocument.presentationml.tags+xml"/>
  <Override PartName="/ppt/tags/tag258.xml" ContentType="application/vnd.openxmlformats-officedocument.presentationml.tags+xml"/>
  <Override PartName="/ppt/tags/tag259.xml" ContentType="application/vnd.openxmlformats-officedocument.presentationml.tags+xml"/>
  <Override PartName="/ppt/tags/tag26.xml" ContentType="application/vnd.openxmlformats-officedocument.presentationml.tags+xml"/>
  <Override PartName="/ppt/tags/tag260.xml" ContentType="application/vnd.openxmlformats-officedocument.presentationml.tags+xml"/>
  <Override PartName="/ppt/tags/tag261.xml" ContentType="application/vnd.openxmlformats-officedocument.presentationml.tags+xml"/>
  <Override PartName="/ppt/tags/tag262.xml" ContentType="application/vnd.openxmlformats-officedocument.presentationml.tags+xml"/>
  <Override PartName="/ppt/tags/tag263.xml" ContentType="application/vnd.openxmlformats-officedocument.presentationml.tags+xml"/>
  <Override PartName="/ppt/tags/tag264.xml" ContentType="application/vnd.openxmlformats-officedocument.presentationml.tags+xml"/>
  <Override PartName="/ppt/tags/tag265.xml" ContentType="application/vnd.openxmlformats-officedocument.presentationml.tags+xml"/>
  <Override PartName="/ppt/tags/tag266.xml" ContentType="application/vnd.openxmlformats-officedocument.presentationml.tags+xml"/>
  <Override PartName="/ppt/tags/tag267.xml" ContentType="application/vnd.openxmlformats-officedocument.presentationml.tags+xml"/>
  <Override PartName="/ppt/tags/tag268.xml" ContentType="application/vnd.openxmlformats-officedocument.presentationml.tags+xml"/>
  <Override PartName="/ppt/tags/tag269.xml" ContentType="application/vnd.openxmlformats-officedocument.presentationml.tags+xml"/>
  <Override PartName="/ppt/tags/tag27.xml" ContentType="application/vnd.openxmlformats-officedocument.presentationml.tags+xml"/>
  <Override PartName="/ppt/tags/tag270.xml" ContentType="application/vnd.openxmlformats-officedocument.presentationml.tags+xml"/>
  <Override PartName="/ppt/tags/tag271.xml" ContentType="application/vnd.openxmlformats-officedocument.presentationml.tags+xml"/>
  <Override PartName="/ppt/tags/tag272.xml" ContentType="application/vnd.openxmlformats-officedocument.presentationml.tags+xml"/>
  <Override PartName="/ppt/tags/tag273.xml" ContentType="application/vnd.openxmlformats-officedocument.presentationml.tags+xml"/>
  <Override PartName="/ppt/tags/tag274.xml" ContentType="application/vnd.openxmlformats-officedocument.presentationml.tags+xml"/>
  <Override PartName="/ppt/tags/tag275.xml" ContentType="application/vnd.openxmlformats-officedocument.presentationml.tags+xml"/>
  <Override PartName="/ppt/tags/tag276.xml" ContentType="application/vnd.openxmlformats-officedocument.presentationml.tags+xml"/>
  <Override PartName="/ppt/tags/tag277.xml" ContentType="application/vnd.openxmlformats-officedocument.presentationml.tags+xml"/>
  <Override PartName="/ppt/tags/tag278.xml" ContentType="application/vnd.openxmlformats-officedocument.presentationml.tags+xml"/>
  <Override PartName="/ppt/tags/tag279.xml" ContentType="application/vnd.openxmlformats-officedocument.presentationml.tags+xml"/>
  <Override PartName="/ppt/tags/tag28.xml" ContentType="application/vnd.openxmlformats-officedocument.presentationml.tags+xml"/>
  <Override PartName="/ppt/tags/tag280.xml" ContentType="application/vnd.openxmlformats-officedocument.presentationml.tags+xml"/>
  <Override PartName="/ppt/tags/tag281.xml" ContentType="application/vnd.openxmlformats-officedocument.presentationml.tags+xml"/>
  <Override PartName="/ppt/tags/tag282.xml" ContentType="application/vnd.openxmlformats-officedocument.presentationml.tags+xml"/>
  <Override PartName="/ppt/tags/tag283.xml" ContentType="application/vnd.openxmlformats-officedocument.presentationml.tags+xml"/>
  <Override PartName="/ppt/tags/tag284.xml" ContentType="application/vnd.openxmlformats-officedocument.presentationml.tags+xml"/>
  <Override PartName="/ppt/tags/tag285.xml" ContentType="application/vnd.openxmlformats-officedocument.presentationml.tags+xml"/>
  <Override PartName="/ppt/tags/tag286.xml" ContentType="application/vnd.openxmlformats-officedocument.presentationml.tags+xml"/>
  <Override PartName="/ppt/tags/tag287.xml" ContentType="application/vnd.openxmlformats-officedocument.presentationml.tags+xml"/>
  <Override PartName="/ppt/tags/tag288.xml" ContentType="application/vnd.openxmlformats-officedocument.presentationml.tags+xml"/>
  <Override PartName="/ppt/tags/tag289.xml" ContentType="application/vnd.openxmlformats-officedocument.presentationml.tags+xml"/>
  <Override PartName="/ppt/tags/tag29.xml" ContentType="application/vnd.openxmlformats-officedocument.presentationml.tags+xml"/>
  <Override PartName="/ppt/tags/tag290.xml" ContentType="application/vnd.openxmlformats-officedocument.presentationml.tags+xml"/>
  <Override PartName="/ppt/tags/tag291.xml" ContentType="application/vnd.openxmlformats-officedocument.presentationml.tags+xml"/>
  <Override PartName="/ppt/tags/tag292.xml" ContentType="application/vnd.openxmlformats-officedocument.presentationml.tags+xml"/>
  <Override PartName="/ppt/tags/tag293.xml" ContentType="application/vnd.openxmlformats-officedocument.presentationml.tags+xml"/>
  <Override PartName="/ppt/tags/tag294.xml" ContentType="application/vnd.openxmlformats-officedocument.presentationml.tags+xml"/>
  <Override PartName="/ppt/tags/tag295.xml" ContentType="application/vnd.openxmlformats-officedocument.presentationml.tags+xml"/>
  <Override PartName="/ppt/tags/tag296.xml" ContentType="application/vnd.openxmlformats-officedocument.presentationml.tags+xml"/>
  <Override PartName="/ppt/tags/tag297.xml" ContentType="application/vnd.openxmlformats-officedocument.presentationml.tags+xml"/>
  <Override PartName="/ppt/tags/tag298.xml" ContentType="application/vnd.openxmlformats-officedocument.presentationml.tags+xml"/>
  <Override PartName="/ppt/tags/tag29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00.xml" ContentType="application/vnd.openxmlformats-officedocument.presentationml.tags+xml"/>
  <Override PartName="/ppt/tags/tag301.xml" ContentType="application/vnd.openxmlformats-officedocument.presentationml.tags+xml"/>
  <Override PartName="/ppt/tags/tag302.xml" ContentType="application/vnd.openxmlformats-officedocument.presentationml.tags+xml"/>
  <Override PartName="/ppt/tags/tag303.xml" ContentType="application/vnd.openxmlformats-officedocument.presentationml.tags+xml"/>
  <Override PartName="/ppt/tags/tag304.xml" ContentType="application/vnd.openxmlformats-officedocument.presentationml.tags+xml"/>
  <Override PartName="/ppt/tags/tag305.xml" ContentType="application/vnd.openxmlformats-officedocument.presentationml.tags+xml"/>
  <Override PartName="/ppt/tags/tag306.xml" ContentType="application/vnd.openxmlformats-officedocument.presentationml.tags+xml"/>
  <Override PartName="/ppt/tags/tag307.xml" ContentType="application/vnd.openxmlformats-officedocument.presentationml.tags+xml"/>
  <Override PartName="/ppt/tags/tag308.xml" ContentType="application/vnd.openxmlformats-officedocument.presentationml.tags+xml"/>
  <Override PartName="/ppt/tags/tag309.xml" ContentType="application/vnd.openxmlformats-officedocument.presentationml.tags+xml"/>
  <Override PartName="/ppt/tags/tag31.xml" ContentType="application/vnd.openxmlformats-officedocument.presentationml.tags+xml"/>
  <Override PartName="/ppt/tags/tag310.xml" ContentType="application/vnd.openxmlformats-officedocument.presentationml.tags+xml"/>
  <Override PartName="/ppt/tags/tag311.xml" ContentType="application/vnd.openxmlformats-officedocument.presentationml.tags+xml"/>
  <Override PartName="/ppt/tags/tag312.xml" ContentType="application/vnd.openxmlformats-officedocument.presentationml.tags+xml"/>
  <Override PartName="/ppt/tags/tag313.xml" ContentType="application/vnd.openxmlformats-officedocument.presentationml.tags+xml"/>
  <Override PartName="/ppt/tags/tag314.xml" ContentType="application/vnd.openxmlformats-officedocument.presentationml.tags+xml"/>
  <Override PartName="/ppt/tags/tag315.xml" ContentType="application/vnd.openxmlformats-officedocument.presentationml.tags+xml"/>
  <Override PartName="/ppt/tags/tag316.xml" ContentType="application/vnd.openxmlformats-officedocument.presentationml.tags+xml"/>
  <Override PartName="/ppt/tags/tag317.xml" ContentType="application/vnd.openxmlformats-officedocument.presentationml.tags+xml"/>
  <Override PartName="/ppt/tags/tag318.xml" ContentType="application/vnd.openxmlformats-officedocument.presentationml.tags+xml"/>
  <Override PartName="/ppt/tags/tag319.xml" ContentType="application/vnd.openxmlformats-officedocument.presentationml.tags+xml"/>
  <Override PartName="/ppt/tags/tag32.xml" ContentType="application/vnd.openxmlformats-officedocument.presentationml.tags+xml"/>
  <Override PartName="/ppt/tags/tag320.xml" ContentType="application/vnd.openxmlformats-officedocument.presentationml.tags+xml"/>
  <Override PartName="/ppt/tags/tag321.xml" ContentType="application/vnd.openxmlformats-officedocument.presentationml.tags+xml"/>
  <Override PartName="/ppt/tags/tag322.xml" ContentType="application/vnd.openxmlformats-officedocument.presentationml.tags+xml"/>
  <Override PartName="/ppt/tags/tag323.xml" ContentType="application/vnd.openxmlformats-officedocument.presentationml.tags+xml"/>
  <Override PartName="/ppt/tags/tag324.xml" ContentType="application/vnd.openxmlformats-officedocument.presentationml.tags+xml"/>
  <Override PartName="/ppt/tags/tag325.xml" ContentType="application/vnd.openxmlformats-officedocument.presentationml.tags+xml"/>
  <Override PartName="/ppt/tags/tag326.xml" ContentType="application/vnd.openxmlformats-officedocument.presentationml.tags+xml"/>
  <Override PartName="/ppt/tags/tag327.xml" ContentType="application/vnd.openxmlformats-officedocument.presentationml.tags+xml"/>
  <Override PartName="/ppt/tags/tag328.xml" ContentType="application/vnd.openxmlformats-officedocument.presentationml.tags+xml"/>
  <Override PartName="/ppt/tags/tag329.xml" ContentType="application/vnd.openxmlformats-officedocument.presentationml.tags+xml"/>
  <Override PartName="/ppt/tags/tag33.xml" ContentType="application/vnd.openxmlformats-officedocument.presentationml.tags+xml"/>
  <Override PartName="/ppt/tags/tag330.xml" ContentType="application/vnd.openxmlformats-officedocument.presentationml.tags+xml"/>
  <Override PartName="/ppt/tags/tag331.xml" ContentType="application/vnd.openxmlformats-officedocument.presentationml.tags+xml"/>
  <Override PartName="/ppt/tags/tag332.xml" ContentType="application/vnd.openxmlformats-officedocument.presentationml.tags+xml"/>
  <Override PartName="/ppt/tags/tag333.xml" ContentType="application/vnd.openxmlformats-officedocument.presentationml.tags+xml"/>
  <Override PartName="/ppt/tags/tag334.xml" ContentType="application/vnd.openxmlformats-officedocument.presentationml.tags+xml"/>
  <Override PartName="/ppt/tags/tag335.xml" ContentType="application/vnd.openxmlformats-officedocument.presentationml.tags+xml"/>
  <Override PartName="/ppt/tags/tag336.xml" ContentType="application/vnd.openxmlformats-officedocument.presentationml.tags+xml"/>
  <Override PartName="/ppt/tags/tag337.xml" ContentType="application/vnd.openxmlformats-officedocument.presentationml.tags+xml"/>
  <Override PartName="/ppt/tags/tag338.xml" ContentType="application/vnd.openxmlformats-officedocument.presentationml.tags+xml"/>
  <Override PartName="/ppt/tags/tag339.xml" ContentType="application/vnd.openxmlformats-officedocument.presentationml.tags+xml"/>
  <Override PartName="/ppt/tags/tag34.xml" ContentType="application/vnd.openxmlformats-officedocument.presentationml.tags+xml"/>
  <Override PartName="/ppt/tags/tag340.xml" ContentType="application/vnd.openxmlformats-officedocument.presentationml.tags+xml"/>
  <Override PartName="/ppt/tags/tag341.xml" ContentType="application/vnd.openxmlformats-officedocument.presentationml.tags+xml"/>
  <Override PartName="/ppt/tags/tag342.xml" ContentType="application/vnd.openxmlformats-officedocument.presentationml.tags+xml"/>
  <Override PartName="/ppt/tags/tag343.xml" ContentType="application/vnd.openxmlformats-officedocument.presentationml.tags+xml"/>
  <Override PartName="/ppt/tags/tag344.xml" ContentType="application/vnd.openxmlformats-officedocument.presentationml.tags+xml"/>
  <Override PartName="/ppt/tags/tag345.xml" ContentType="application/vnd.openxmlformats-officedocument.presentationml.tags+xml"/>
  <Override PartName="/ppt/tags/tag346.xml" ContentType="application/vnd.openxmlformats-officedocument.presentationml.tags+xml"/>
  <Override PartName="/ppt/tags/tag347.xml" ContentType="application/vnd.openxmlformats-officedocument.presentationml.tags+xml"/>
  <Override PartName="/ppt/tags/tag348.xml" ContentType="application/vnd.openxmlformats-officedocument.presentationml.tags+xml"/>
  <Override PartName="/ppt/tags/tag349.xml" ContentType="application/vnd.openxmlformats-officedocument.presentationml.tags+xml"/>
  <Override PartName="/ppt/tags/tag35.xml" ContentType="application/vnd.openxmlformats-officedocument.presentationml.tags+xml"/>
  <Override PartName="/ppt/tags/tag350.xml" ContentType="application/vnd.openxmlformats-officedocument.presentationml.tags+xml"/>
  <Override PartName="/ppt/tags/tag351.xml" ContentType="application/vnd.openxmlformats-officedocument.presentationml.tags+xml"/>
  <Override PartName="/ppt/tags/tag352.xml" ContentType="application/vnd.openxmlformats-officedocument.presentationml.tags+xml"/>
  <Override PartName="/ppt/tags/tag353.xml" ContentType="application/vnd.openxmlformats-officedocument.presentationml.tags+xml"/>
  <Override PartName="/ppt/tags/tag354.xml" ContentType="application/vnd.openxmlformats-officedocument.presentationml.tags+xml"/>
  <Override PartName="/ppt/tags/tag355.xml" ContentType="application/vnd.openxmlformats-officedocument.presentationml.tags+xml"/>
  <Override PartName="/ppt/tags/tag356.xml" ContentType="application/vnd.openxmlformats-officedocument.presentationml.tags+xml"/>
  <Override PartName="/ppt/tags/tag357.xml" ContentType="application/vnd.openxmlformats-officedocument.presentationml.tags+xml"/>
  <Override PartName="/ppt/tags/tag358.xml" ContentType="application/vnd.openxmlformats-officedocument.presentationml.tags+xml"/>
  <Override PartName="/ppt/tags/tag359.xml" ContentType="application/vnd.openxmlformats-officedocument.presentationml.tags+xml"/>
  <Override PartName="/ppt/tags/tag36.xml" ContentType="application/vnd.openxmlformats-officedocument.presentationml.tags+xml"/>
  <Override PartName="/ppt/tags/tag360.xml" ContentType="application/vnd.openxmlformats-officedocument.presentationml.tags+xml"/>
  <Override PartName="/ppt/tags/tag361.xml" ContentType="application/vnd.openxmlformats-officedocument.presentationml.tags+xml"/>
  <Override PartName="/ppt/tags/tag362.xml" ContentType="application/vnd.openxmlformats-officedocument.presentationml.tags+xml"/>
  <Override PartName="/ppt/tags/tag363.xml" ContentType="application/vnd.openxmlformats-officedocument.presentationml.tags+xml"/>
  <Override PartName="/ppt/tags/tag364.xml" ContentType="application/vnd.openxmlformats-officedocument.presentationml.tags+xml"/>
  <Override PartName="/ppt/tags/tag365.xml" ContentType="application/vnd.openxmlformats-officedocument.presentationml.tags+xml"/>
  <Override PartName="/ppt/tags/tag366.xml" ContentType="application/vnd.openxmlformats-officedocument.presentationml.tags+xml"/>
  <Override PartName="/ppt/tags/tag367.xml" ContentType="application/vnd.openxmlformats-officedocument.presentationml.tags+xml"/>
  <Override PartName="/ppt/tags/tag368.xml" ContentType="application/vnd.openxmlformats-officedocument.presentationml.tags+xml"/>
  <Override PartName="/ppt/tags/tag369.xml" ContentType="application/vnd.openxmlformats-officedocument.presentationml.tags+xml"/>
  <Override PartName="/ppt/tags/tag37.xml" ContentType="application/vnd.openxmlformats-officedocument.presentationml.tags+xml"/>
  <Override PartName="/ppt/tags/tag370.xml" ContentType="application/vnd.openxmlformats-officedocument.presentationml.tags+xml"/>
  <Override PartName="/ppt/tags/tag371.xml" ContentType="application/vnd.openxmlformats-officedocument.presentationml.tags+xml"/>
  <Override PartName="/ppt/tags/tag372.xml" ContentType="application/vnd.openxmlformats-officedocument.presentationml.tags+xml"/>
  <Override PartName="/ppt/tags/tag373.xml" ContentType="application/vnd.openxmlformats-officedocument.presentationml.tags+xml"/>
  <Override PartName="/ppt/tags/tag374.xml" ContentType="application/vnd.openxmlformats-officedocument.presentationml.tags+xml"/>
  <Override PartName="/ppt/tags/tag375.xml" ContentType="application/vnd.openxmlformats-officedocument.presentationml.tags+xml"/>
  <Override PartName="/ppt/tags/tag376.xml" ContentType="application/vnd.openxmlformats-officedocument.presentationml.tags+xml"/>
  <Override PartName="/ppt/tags/tag377.xml" ContentType="application/vnd.openxmlformats-officedocument.presentationml.tags+xml"/>
  <Override PartName="/ppt/tags/tag378.xml" ContentType="application/vnd.openxmlformats-officedocument.presentationml.tags+xml"/>
  <Override PartName="/ppt/tags/tag379.xml" ContentType="application/vnd.openxmlformats-officedocument.presentationml.tags+xml"/>
  <Override PartName="/ppt/tags/tag38.xml" ContentType="application/vnd.openxmlformats-officedocument.presentationml.tags+xml"/>
  <Override PartName="/ppt/tags/tag380.xml" ContentType="application/vnd.openxmlformats-officedocument.presentationml.tags+xml"/>
  <Override PartName="/ppt/tags/tag381.xml" ContentType="application/vnd.openxmlformats-officedocument.presentationml.tags+xml"/>
  <Override PartName="/ppt/tags/tag382.xml" ContentType="application/vnd.openxmlformats-officedocument.presentationml.tags+xml"/>
  <Override PartName="/ppt/tags/tag383.xml" ContentType="application/vnd.openxmlformats-officedocument.presentationml.tags+xml"/>
  <Override PartName="/ppt/tags/tag384.xml" ContentType="application/vnd.openxmlformats-officedocument.presentationml.tags+xml"/>
  <Override PartName="/ppt/tags/tag385.xml" ContentType="application/vnd.openxmlformats-officedocument.presentationml.tags+xml"/>
  <Override PartName="/ppt/tags/tag386.xml" ContentType="application/vnd.openxmlformats-officedocument.presentationml.tags+xml"/>
  <Override PartName="/ppt/tags/tag387.xml" ContentType="application/vnd.openxmlformats-officedocument.presentationml.tags+xml"/>
  <Override PartName="/ppt/tags/tag388.xml" ContentType="application/vnd.openxmlformats-officedocument.presentationml.tags+xml"/>
  <Override PartName="/ppt/tags/tag389.xml" ContentType="application/vnd.openxmlformats-officedocument.presentationml.tags+xml"/>
  <Override PartName="/ppt/tags/tag39.xml" ContentType="application/vnd.openxmlformats-officedocument.presentationml.tags+xml"/>
  <Override PartName="/ppt/tags/tag390.xml" ContentType="application/vnd.openxmlformats-officedocument.presentationml.tags+xml"/>
  <Override PartName="/ppt/tags/tag391.xml" ContentType="application/vnd.openxmlformats-officedocument.presentationml.tags+xml"/>
  <Override PartName="/ppt/tags/tag392.xml" ContentType="application/vnd.openxmlformats-officedocument.presentationml.tags+xml"/>
  <Override PartName="/ppt/tags/tag393.xml" ContentType="application/vnd.openxmlformats-officedocument.presentationml.tags+xml"/>
  <Override PartName="/ppt/tags/tag394.xml" ContentType="application/vnd.openxmlformats-officedocument.presentationml.tags+xml"/>
  <Override PartName="/ppt/tags/tag395.xml" ContentType="application/vnd.openxmlformats-officedocument.presentationml.tags+xml"/>
  <Override PartName="/ppt/tags/tag396.xml" ContentType="application/vnd.openxmlformats-officedocument.presentationml.tags+xml"/>
  <Override PartName="/ppt/tags/tag397.xml" ContentType="application/vnd.openxmlformats-officedocument.presentationml.tags+xml"/>
  <Override PartName="/ppt/tags/tag398.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6"/>
  </p:notesMasterIdLst>
  <p:sldIdLst>
    <p:sldId id="257" r:id="rId3"/>
    <p:sldId id="818" r:id="rId4"/>
    <p:sldId id="262" r:id="rId5"/>
    <p:sldId id="820" r:id="rId7"/>
    <p:sldId id="821" r:id="rId8"/>
    <p:sldId id="822" r:id="rId9"/>
    <p:sldId id="823" r:id="rId10"/>
    <p:sldId id="824" r:id="rId11"/>
    <p:sldId id="826" r:id="rId12"/>
    <p:sldId id="827" r:id="rId13"/>
    <p:sldId id="829" r:id="rId14"/>
    <p:sldId id="907" r:id="rId15"/>
    <p:sldId id="832" r:id="rId16"/>
    <p:sldId id="852" r:id="rId17"/>
    <p:sldId id="835" r:id="rId18"/>
    <p:sldId id="836" r:id="rId19"/>
    <p:sldId id="837" r:id="rId20"/>
    <p:sldId id="842" r:id="rId21"/>
    <p:sldId id="840" r:id="rId22"/>
    <p:sldId id="843" r:id="rId23"/>
    <p:sldId id="844" r:id="rId24"/>
    <p:sldId id="845" r:id="rId25"/>
    <p:sldId id="846" r:id="rId26"/>
    <p:sldId id="847" r:id="rId27"/>
    <p:sldId id="848" r:id="rId28"/>
    <p:sldId id="849" r:id="rId29"/>
    <p:sldId id="850" r:id="rId30"/>
    <p:sldId id="853" r:id="rId31"/>
    <p:sldId id="854" r:id="rId32"/>
    <p:sldId id="855" r:id="rId33"/>
    <p:sldId id="856" r:id="rId34"/>
    <p:sldId id="857" r:id="rId35"/>
    <p:sldId id="858" r:id="rId36"/>
    <p:sldId id="859" r:id="rId37"/>
    <p:sldId id="860" r:id="rId38"/>
    <p:sldId id="861" r:id="rId39"/>
    <p:sldId id="862" r:id="rId40"/>
    <p:sldId id="863" r:id="rId41"/>
    <p:sldId id="864" r:id="rId42"/>
    <p:sldId id="865" r:id="rId43"/>
    <p:sldId id="866" r:id="rId44"/>
    <p:sldId id="867" r:id="rId45"/>
    <p:sldId id="868" r:id="rId46"/>
    <p:sldId id="869" r:id="rId47"/>
    <p:sldId id="871" r:id="rId48"/>
    <p:sldId id="870" r:id="rId49"/>
    <p:sldId id="872" r:id="rId50"/>
    <p:sldId id="873" r:id="rId51"/>
    <p:sldId id="874" r:id="rId52"/>
    <p:sldId id="875" r:id="rId53"/>
    <p:sldId id="876" r:id="rId54"/>
    <p:sldId id="877" r:id="rId55"/>
    <p:sldId id="878" r:id="rId56"/>
    <p:sldId id="879" r:id="rId57"/>
    <p:sldId id="880" r:id="rId58"/>
    <p:sldId id="881" r:id="rId59"/>
    <p:sldId id="882" r:id="rId60"/>
    <p:sldId id="883" r:id="rId61"/>
    <p:sldId id="884" r:id="rId62"/>
    <p:sldId id="885" r:id="rId63"/>
    <p:sldId id="886" r:id="rId64"/>
    <p:sldId id="887" r:id="rId65"/>
    <p:sldId id="888" r:id="rId66"/>
    <p:sldId id="889" r:id="rId67"/>
    <p:sldId id="890" r:id="rId68"/>
    <p:sldId id="891" r:id="rId69"/>
    <p:sldId id="893" r:id="rId70"/>
    <p:sldId id="894" r:id="rId71"/>
    <p:sldId id="895" r:id="rId72"/>
    <p:sldId id="896" r:id="rId73"/>
    <p:sldId id="897" r:id="rId74"/>
    <p:sldId id="898" r:id="rId75"/>
    <p:sldId id="899" r:id="rId76"/>
    <p:sldId id="901" r:id="rId77"/>
    <p:sldId id="902" r:id="rId78"/>
    <p:sldId id="903" r:id="rId79"/>
    <p:sldId id="904" r:id="rId80"/>
    <p:sldId id="905" r:id="rId81"/>
    <p:sldId id="906" r:id="rId82"/>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71" d="100"/>
          <a:sy n="71" d="100"/>
        </p:scale>
        <p:origin x="672" y="7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5" Type="http://schemas.openxmlformats.org/officeDocument/2006/relationships/tableStyles" Target="tableStyles.xml"/><Relationship Id="rId84" Type="http://schemas.openxmlformats.org/officeDocument/2006/relationships/viewProps" Target="viewProps.xml"/><Relationship Id="rId83" Type="http://schemas.openxmlformats.org/officeDocument/2006/relationships/presProps" Target="presProps.xml"/><Relationship Id="rId82" Type="http://schemas.openxmlformats.org/officeDocument/2006/relationships/slide" Target="slides/slide79.xml"/><Relationship Id="rId81" Type="http://schemas.openxmlformats.org/officeDocument/2006/relationships/slide" Target="slides/slide78.xml"/><Relationship Id="rId80" Type="http://schemas.openxmlformats.org/officeDocument/2006/relationships/slide" Target="slides/slide77.xml"/><Relationship Id="rId8" Type="http://schemas.openxmlformats.org/officeDocument/2006/relationships/slide" Target="slides/slide5.xml"/><Relationship Id="rId79" Type="http://schemas.openxmlformats.org/officeDocument/2006/relationships/slide" Target="slides/slide76.xml"/><Relationship Id="rId78" Type="http://schemas.openxmlformats.org/officeDocument/2006/relationships/slide" Target="slides/slide75.xml"/><Relationship Id="rId77" Type="http://schemas.openxmlformats.org/officeDocument/2006/relationships/slide" Target="slides/slide74.xml"/><Relationship Id="rId76" Type="http://schemas.openxmlformats.org/officeDocument/2006/relationships/slide" Target="slides/slide73.xml"/><Relationship Id="rId75" Type="http://schemas.openxmlformats.org/officeDocument/2006/relationships/slide" Target="slides/slide72.xml"/><Relationship Id="rId74" Type="http://schemas.openxmlformats.org/officeDocument/2006/relationships/slide" Target="slides/slide71.xml"/><Relationship Id="rId73" Type="http://schemas.openxmlformats.org/officeDocument/2006/relationships/slide" Target="slides/slide70.xml"/><Relationship Id="rId72" Type="http://schemas.openxmlformats.org/officeDocument/2006/relationships/slide" Target="slides/slide69.xml"/><Relationship Id="rId71" Type="http://schemas.openxmlformats.org/officeDocument/2006/relationships/slide" Target="slides/slide68.xml"/><Relationship Id="rId70" Type="http://schemas.openxmlformats.org/officeDocument/2006/relationships/slide" Target="slides/slide67.xml"/><Relationship Id="rId7" Type="http://schemas.openxmlformats.org/officeDocument/2006/relationships/slide" Target="slides/slide4.xml"/><Relationship Id="rId69" Type="http://schemas.openxmlformats.org/officeDocument/2006/relationships/slide" Target="slides/slide66.xml"/><Relationship Id="rId68" Type="http://schemas.openxmlformats.org/officeDocument/2006/relationships/slide" Target="slides/slide65.xml"/><Relationship Id="rId67" Type="http://schemas.openxmlformats.org/officeDocument/2006/relationships/slide" Target="slides/slide64.xml"/><Relationship Id="rId66" Type="http://schemas.openxmlformats.org/officeDocument/2006/relationships/slide" Target="slides/slide63.xml"/><Relationship Id="rId65" Type="http://schemas.openxmlformats.org/officeDocument/2006/relationships/slide" Target="slides/slide62.xml"/><Relationship Id="rId64" Type="http://schemas.openxmlformats.org/officeDocument/2006/relationships/slide" Target="slides/slide61.xml"/><Relationship Id="rId63" Type="http://schemas.openxmlformats.org/officeDocument/2006/relationships/slide" Target="slides/slide60.xml"/><Relationship Id="rId62" Type="http://schemas.openxmlformats.org/officeDocument/2006/relationships/slide" Target="slides/slide59.xml"/><Relationship Id="rId61" Type="http://schemas.openxmlformats.org/officeDocument/2006/relationships/slide" Target="slides/slide58.xml"/><Relationship Id="rId60" Type="http://schemas.openxmlformats.org/officeDocument/2006/relationships/slide" Target="slides/slide57.xml"/><Relationship Id="rId6" Type="http://schemas.openxmlformats.org/officeDocument/2006/relationships/notesMaster" Target="notesMasters/notesMaster1.xml"/><Relationship Id="rId59" Type="http://schemas.openxmlformats.org/officeDocument/2006/relationships/slide" Target="slides/slide56.xml"/><Relationship Id="rId58" Type="http://schemas.openxmlformats.org/officeDocument/2006/relationships/slide" Target="slides/slide55.xml"/><Relationship Id="rId57" Type="http://schemas.openxmlformats.org/officeDocument/2006/relationships/slide" Target="slides/slide54.xml"/><Relationship Id="rId56" Type="http://schemas.openxmlformats.org/officeDocument/2006/relationships/slide" Target="slides/slide53.xml"/><Relationship Id="rId55" Type="http://schemas.openxmlformats.org/officeDocument/2006/relationships/slide" Target="slides/slide52.xml"/><Relationship Id="rId54" Type="http://schemas.openxmlformats.org/officeDocument/2006/relationships/slide" Target="slides/slide51.xml"/><Relationship Id="rId53" Type="http://schemas.openxmlformats.org/officeDocument/2006/relationships/slide" Target="slides/slide50.xml"/><Relationship Id="rId52" Type="http://schemas.openxmlformats.org/officeDocument/2006/relationships/slide" Target="slides/slide49.xml"/><Relationship Id="rId51" Type="http://schemas.openxmlformats.org/officeDocument/2006/relationships/slide" Target="slides/slide48.xml"/><Relationship Id="rId50" Type="http://schemas.openxmlformats.org/officeDocument/2006/relationships/slide" Target="slides/slide47.xml"/><Relationship Id="rId5" Type="http://schemas.openxmlformats.org/officeDocument/2006/relationships/slide" Target="slides/slide3.xml"/><Relationship Id="rId49" Type="http://schemas.openxmlformats.org/officeDocument/2006/relationships/slide" Target="slides/slide46.xml"/><Relationship Id="rId48" Type="http://schemas.openxmlformats.org/officeDocument/2006/relationships/slide" Target="slides/slide45.xml"/><Relationship Id="rId47" Type="http://schemas.openxmlformats.org/officeDocument/2006/relationships/slide" Target="slides/slide44.xml"/><Relationship Id="rId46" Type="http://schemas.openxmlformats.org/officeDocument/2006/relationships/slide" Target="slides/slide43.xml"/><Relationship Id="rId45" Type="http://schemas.openxmlformats.org/officeDocument/2006/relationships/slide" Target="slides/slide42.xml"/><Relationship Id="rId44" Type="http://schemas.openxmlformats.org/officeDocument/2006/relationships/slide" Target="slides/slide41.xml"/><Relationship Id="rId43" Type="http://schemas.openxmlformats.org/officeDocument/2006/relationships/slide" Target="slides/slide40.xml"/><Relationship Id="rId42" Type="http://schemas.openxmlformats.org/officeDocument/2006/relationships/slide" Target="slides/slide39.xml"/><Relationship Id="rId41" Type="http://schemas.openxmlformats.org/officeDocument/2006/relationships/slide" Target="slides/slide38.xml"/><Relationship Id="rId40" Type="http://schemas.openxmlformats.org/officeDocument/2006/relationships/slide" Target="slides/slide37.xml"/><Relationship Id="rId4" Type="http://schemas.openxmlformats.org/officeDocument/2006/relationships/slide" Target="slides/slide2.xml"/><Relationship Id="rId39" Type="http://schemas.openxmlformats.org/officeDocument/2006/relationships/slide" Target="slides/slide36.xml"/><Relationship Id="rId38" Type="http://schemas.openxmlformats.org/officeDocument/2006/relationships/slide" Target="slides/slide35.xml"/><Relationship Id="rId37" Type="http://schemas.openxmlformats.org/officeDocument/2006/relationships/slide" Target="slides/slide34.xml"/><Relationship Id="rId36" Type="http://schemas.openxmlformats.org/officeDocument/2006/relationships/slide" Target="slides/slide33.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15A5C83-E2EF-4E94-B0BB-0081F2227294}"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850B4E5-B16B-4E26-97FF-F42FFF95D0E9}"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9.xml"/></Relationships>
</file>

<file path=ppt/notesSlides/_rels/notesSlide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0.xml"/></Relationships>
</file>

<file path=ppt/notesSlides/_rels/notesSlide2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1.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3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2.xml"/></Relationships>
</file>

<file path=ppt/notesSlides/_rels/notesSlide3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3.xml"/></Relationships>
</file>

<file path=ppt/notesSlides/_rels/notesSlide3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4.xml"/></Relationships>
</file>

<file path=ppt/notesSlides/_rels/notesSlide3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5.xml"/></Relationships>
</file>

<file path=ppt/notesSlides/_rels/notesSlide3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6.xml"/></Relationships>
</file>

<file path=ppt/notesSlides/_rels/notesSlide3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7.xml"/></Relationships>
</file>

<file path=ppt/notesSlides/_rels/notesSlide3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8.xml"/></Relationships>
</file>

<file path=ppt/notesSlides/_rels/notesSlide3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9.xml"/></Relationships>
</file>

<file path=ppt/notesSlides/_rels/notesSlide3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0.xml"/></Relationships>
</file>

<file path=ppt/notesSlides/_rels/notesSlide3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1.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4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2.xml"/></Relationships>
</file>

<file path=ppt/notesSlides/_rels/notesSlide4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3.xml"/></Relationships>
</file>

<file path=ppt/notesSlides/_rels/notesSlide4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4.xml"/></Relationships>
</file>

<file path=ppt/notesSlides/_rels/notesSlide4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5.xml"/></Relationships>
</file>

<file path=ppt/notesSlides/_rels/notesSlide4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6.xml"/></Relationships>
</file>

<file path=ppt/notesSlides/_rels/notesSlide4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7.xml"/></Relationships>
</file>

<file path=ppt/notesSlides/_rels/notesSlide4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8.xml"/></Relationships>
</file>

<file path=ppt/notesSlides/_rels/notesSlide4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9.xml"/></Relationships>
</file>

<file path=ppt/notesSlides/_rels/notesSlide4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0.xml"/></Relationships>
</file>

<file path=ppt/notesSlides/_rels/notesSlide4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1.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5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2.xml"/></Relationships>
</file>

<file path=ppt/notesSlides/_rels/notesSlide5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3.xml"/></Relationships>
</file>

<file path=ppt/notesSlides/_rels/notesSlide5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4.xml"/></Relationships>
</file>

<file path=ppt/notesSlides/_rels/notesSlide5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5.xml"/></Relationships>
</file>

<file path=ppt/notesSlides/_rels/notesSlide5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6.xml"/></Relationships>
</file>

<file path=ppt/notesSlides/_rels/notesSlide5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7.xml"/></Relationships>
</file>

<file path=ppt/notesSlides/_rels/notesSlide5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8.xml"/></Relationships>
</file>

<file path=ppt/notesSlides/_rels/notesSlide5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9.xml"/></Relationships>
</file>

<file path=ppt/notesSlides/_rels/notesSlide5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0.xml"/></Relationships>
</file>

<file path=ppt/notesSlides/_rels/notesSlide5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1.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6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2.xml"/></Relationships>
</file>

<file path=ppt/notesSlides/_rels/notesSlide6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3.xml"/></Relationships>
</file>

<file path=ppt/notesSlides/_rels/notesSlide6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4.xml"/></Relationships>
</file>

<file path=ppt/notesSlides/_rels/notesSlide6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5.xml"/></Relationships>
</file>

<file path=ppt/notesSlides/_rels/notesSlide6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6.xml"/></Relationships>
</file>

<file path=ppt/notesSlides/_rels/notesSlide6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7.xml"/></Relationships>
</file>

<file path=ppt/notesSlides/_rels/notesSlide6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8.xml"/></Relationships>
</file>

<file path=ppt/notesSlides/_rels/notesSlide6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9.xml"/></Relationships>
</file>

<file path=ppt/notesSlides/_rels/notesSlide6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0.xml"/></Relationships>
</file>

<file path=ppt/notesSlides/_rels/notesSlide6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1.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_rels/notesSlide7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2.xml"/></Relationships>
</file>

<file path=ppt/notesSlides/_rels/notesSlide7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3.xml"/></Relationships>
</file>

<file path=ppt/notesSlides/_rels/notesSlide7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4.xml"/></Relationships>
</file>

<file path=ppt/notesSlides/_rels/notesSlide7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5.xml"/></Relationships>
</file>

<file path=ppt/notesSlides/_rels/notesSlide7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6.xml"/></Relationships>
</file>

<file path=ppt/notesSlides/_rels/notesSlide7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7.xml"/></Relationships>
</file>

<file path=ppt/notesSlides/_rels/notesSlide7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8.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5D0DACE-38E0-42D2-9336-2B707D34BC6D}" type="slidenum">
              <a:rPr lang="zh-CN" altLang="en-US" smtClean="0"/>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5D0DACE-38E0-42D2-9336-2B707D34BC6D}" type="slidenum">
              <a:rPr lang="zh-CN" altLang="en-US" smtClean="0"/>
            </a:fld>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5D0DACE-38E0-42D2-9336-2B707D34BC6D}" type="slidenum">
              <a:rPr lang="zh-CN" altLang="en-US" smtClean="0"/>
            </a:fld>
            <a:endParaRPr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5D0DACE-38E0-42D2-9336-2B707D34BC6D}" type="slidenum">
              <a:rPr lang="zh-CN" altLang="en-US" smtClean="0"/>
            </a:fld>
            <a:endParaRPr lang="zh-CN"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5D0DACE-38E0-42D2-9336-2B707D34BC6D}" type="slidenum">
              <a:rPr lang="zh-CN" altLang="en-US" smtClean="0"/>
            </a:fld>
            <a:endParaRPr lang="zh-CN"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5D0DACE-38E0-42D2-9336-2B707D34BC6D}" type="slidenum">
              <a:rPr lang="zh-CN" altLang="en-US" smtClean="0"/>
            </a:fld>
            <a:endParaRPr lang="zh-CN"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5D0DACE-38E0-42D2-9336-2B707D34BC6D}" type="slidenum">
              <a:rPr lang="zh-CN" altLang="en-US" smtClean="0"/>
            </a:fld>
            <a:endParaRPr lang="zh-CN"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5D0DACE-38E0-42D2-9336-2B707D34BC6D}" type="slidenum">
              <a:rPr lang="zh-CN" altLang="en-US" smtClean="0"/>
            </a:fld>
            <a:endParaRPr lang="zh-CN"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5D0DACE-38E0-42D2-9336-2B707D34BC6D}" type="slidenum">
              <a:rPr lang="zh-CN" altLang="en-US" smtClean="0"/>
            </a:fld>
            <a:endParaRPr lang="zh-CN"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5D0DACE-38E0-42D2-9336-2B707D34BC6D}" type="slidenum">
              <a:rPr lang="zh-CN" altLang="en-US" smtClean="0"/>
            </a:fld>
            <a:endParaRPr lang="zh-CN" alt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5D0DACE-38E0-42D2-9336-2B707D34BC6D}" type="slidenum">
              <a:rPr lang="zh-CN" altLang="en-US" smtClean="0"/>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5D0DACE-38E0-42D2-9336-2B707D34BC6D}" type="slidenum">
              <a:rPr lang="zh-CN" altLang="en-US" smtClean="0"/>
            </a:fld>
            <a:endParaRPr lang="zh-CN" alt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5D0DACE-38E0-42D2-9336-2B707D34BC6D}" type="slidenum">
              <a:rPr lang="zh-CN" altLang="en-US" smtClean="0"/>
            </a:fld>
            <a:endParaRPr lang="zh-CN" alt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5D0DACE-38E0-42D2-9336-2B707D34BC6D}" type="slidenum">
              <a:rPr lang="zh-CN" altLang="en-US" smtClean="0"/>
            </a:fld>
            <a:endParaRPr lang="zh-CN" alt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5D0DACE-38E0-42D2-9336-2B707D34BC6D}" type="slidenum">
              <a:rPr lang="zh-CN" altLang="en-US" smtClean="0"/>
            </a:fld>
            <a:endParaRPr lang="zh-CN" alt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5D0DACE-38E0-42D2-9336-2B707D34BC6D}" type="slidenum">
              <a:rPr lang="zh-CN" altLang="en-US" smtClean="0"/>
            </a:fld>
            <a:endParaRPr lang="zh-CN" alt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5D0DACE-38E0-42D2-9336-2B707D34BC6D}" type="slidenum">
              <a:rPr lang="zh-CN" altLang="en-US" smtClean="0"/>
            </a:fld>
            <a:endParaRPr lang="zh-CN" alt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5D0DACE-38E0-42D2-9336-2B707D34BC6D}" type="slidenum">
              <a:rPr lang="zh-CN" altLang="en-US" smtClean="0"/>
            </a:fld>
            <a:endParaRPr lang="zh-CN" alt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5D0DACE-38E0-42D2-9336-2B707D34BC6D}" type="slidenum">
              <a:rPr lang="zh-CN" altLang="en-US" smtClean="0"/>
            </a:fld>
            <a:endParaRPr lang="zh-CN" alt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5D0DACE-38E0-42D2-9336-2B707D34BC6D}" type="slidenum">
              <a:rPr lang="zh-CN" altLang="en-US" smtClean="0"/>
            </a:fld>
            <a:endParaRPr lang="zh-CN" alt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5D0DACE-38E0-42D2-9336-2B707D34BC6D}" type="slidenum">
              <a:rPr lang="zh-CN" altLang="en-US" smtClean="0"/>
            </a:fld>
            <a:endParaRPr lang="zh-CN" alt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5D0DACE-38E0-42D2-9336-2B707D34BC6D}" type="slidenum">
              <a:rPr lang="zh-CN" altLang="en-US" smtClean="0"/>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5D0DACE-38E0-42D2-9336-2B707D34BC6D}" type="slidenum">
              <a:rPr lang="zh-CN" altLang="en-US" smtClean="0"/>
            </a:fld>
            <a:endParaRPr lang="zh-CN" alt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5D0DACE-38E0-42D2-9336-2B707D34BC6D}" type="slidenum">
              <a:rPr lang="zh-CN" altLang="en-US" smtClean="0"/>
            </a:fld>
            <a:endParaRPr lang="zh-CN" alt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5D0DACE-38E0-42D2-9336-2B707D34BC6D}" type="slidenum">
              <a:rPr lang="zh-CN" altLang="en-US" smtClean="0"/>
            </a:fld>
            <a:endParaRPr lang="zh-CN" alt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5D0DACE-38E0-42D2-9336-2B707D34BC6D}" type="slidenum">
              <a:rPr lang="zh-CN" altLang="en-US" smtClean="0"/>
            </a:fld>
            <a:endParaRPr lang="zh-CN" alt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5D0DACE-38E0-42D2-9336-2B707D34BC6D}" type="slidenum">
              <a:rPr lang="zh-CN" altLang="en-US" smtClean="0"/>
            </a:fld>
            <a:endParaRPr lang="zh-CN" alt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5D0DACE-38E0-42D2-9336-2B707D34BC6D}" type="slidenum">
              <a:rPr lang="zh-CN" altLang="en-US" smtClean="0"/>
            </a:fld>
            <a:endParaRPr lang="zh-CN" alt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5D0DACE-38E0-42D2-9336-2B707D34BC6D}" type="slidenum">
              <a:rPr lang="zh-CN" altLang="en-US" smtClean="0"/>
            </a:fld>
            <a:endParaRPr lang="zh-CN" alt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5D0DACE-38E0-42D2-9336-2B707D34BC6D}" type="slidenum">
              <a:rPr lang="zh-CN" altLang="en-US" smtClean="0"/>
            </a:fld>
            <a:endParaRPr lang="zh-CN" alt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5D0DACE-38E0-42D2-9336-2B707D34BC6D}" type="slidenum">
              <a:rPr lang="zh-CN" altLang="en-US" smtClean="0"/>
            </a:fld>
            <a:endParaRPr lang="zh-CN" alt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5D0DACE-38E0-42D2-9336-2B707D34BC6D}" type="slidenum">
              <a:rPr lang="zh-CN" altLang="en-US" smtClean="0"/>
            </a:fld>
            <a:endParaRPr lang="zh-CN" alt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5D0DACE-38E0-42D2-9336-2B707D34BC6D}" type="slidenum">
              <a:rPr lang="zh-CN" altLang="en-US" smtClean="0"/>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5D0DACE-38E0-42D2-9336-2B707D34BC6D}" type="slidenum">
              <a:rPr lang="zh-CN" altLang="en-US" smtClean="0"/>
            </a:fld>
            <a:endParaRPr lang="zh-CN" alt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5D0DACE-38E0-42D2-9336-2B707D34BC6D}" type="slidenum">
              <a:rPr lang="zh-CN" altLang="en-US" smtClean="0"/>
            </a:fld>
            <a:endParaRPr lang="zh-CN" altLang="en-US"/>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5D0DACE-38E0-42D2-9336-2B707D34BC6D}" type="slidenum">
              <a:rPr lang="zh-CN" altLang="en-US" smtClean="0"/>
            </a:fld>
            <a:endParaRPr lang="zh-CN" altLang="en-US"/>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5D0DACE-38E0-42D2-9336-2B707D34BC6D}" type="slidenum">
              <a:rPr lang="zh-CN" altLang="en-US" smtClean="0"/>
            </a:fld>
            <a:endParaRPr lang="zh-CN" altLang="en-US"/>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5D0DACE-38E0-42D2-9336-2B707D34BC6D}" type="slidenum">
              <a:rPr lang="zh-CN" altLang="en-US" smtClean="0"/>
            </a:fld>
            <a:endParaRPr lang="zh-CN" altLang="en-US"/>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5D0DACE-38E0-42D2-9336-2B707D34BC6D}" type="slidenum">
              <a:rPr lang="zh-CN" altLang="en-US" smtClean="0"/>
            </a:fld>
            <a:endParaRPr lang="zh-CN" altLang="en-US"/>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5D0DACE-38E0-42D2-9336-2B707D34BC6D}" type="slidenum">
              <a:rPr lang="zh-CN" altLang="en-US" smtClean="0"/>
            </a:fld>
            <a:endParaRPr lang="zh-CN" altLang="en-US"/>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5D0DACE-38E0-42D2-9336-2B707D34BC6D}" type="slidenum">
              <a:rPr lang="zh-CN" altLang="en-US" smtClean="0"/>
            </a:fld>
            <a:endParaRPr lang="zh-CN" altLang="en-US"/>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5D0DACE-38E0-42D2-9336-2B707D34BC6D}" type="slidenum">
              <a:rPr lang="zh-CN" altLang="en-US" smtClean="0"/>
            </a:fld>
            <a:endParaRPr lang="zh-CN" altLang="en-US"/>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5D0DACE-38E0-42D2-9336-2B707D34BC6D}" type="slidenum">
              <a:rPr lang="zh-CN" altLang="en-US" smtClean="0"/>
            </a:fld>
            <a:endParaRPr lang="zh-CN" altLang="en-US"/>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5D0DACE-38E0-42D2-9336-2B707D34BC6D}" type="slidenum">
              <a:rPr lang="zh-CN" altLang="en-US" smtClean="0"/>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5D0DACE-38E0-42D2-9336-2B707D34BC6D}" type="slidenum">
              <a:rPr lang="zh-CN" altLang="en-US" smtClean="0"/>
            </a:fld>
            <a:endParaRPr lang="zh-CN" altLang="en-US"/>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5D0DACE-38E0-42D2-9336-2B707D34BC6D}" type="slidenum">
              <a:rPr lang="zh-CN" altLang="en-US" smtClean="0"/>
            </a:fld>
            <a:endParaRPr lang="zh-CN" altLang="en-US"/>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5D0DACE-38E0-42D2-9336-2B707D34BC6D}" type="slidenum">
              <a:rPr lang="zh-CN" altLang="en-US" smtClean="0"/>
            </a:fld>
            <a:endParaRPr lang="zh-CN" altLang="en-US"/>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5D0DACE-38E0-42D2-9336-2B707D34BC6D}" type="slidenum">
              <a:rPr lang="zh-CN" altLang="en-US" smtClean="0"/>
            </a:fld>
            <a:endParaRPr lang="zh-CN" altLang="en-US"/>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5D0DACE-38E0-42D2-9336-2B707D34BC6D}" type="slidenum">
              <a:rPr lang="zh-CN" altLang="en-US" smtClean="0"/>
            </a:fld>
            <a:endParaRPr lang="zh-CN" altLang="en-US"/>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5D0DACE-38E0-42D2-9336-2B707D34BC6D}" type="slidenum">
              <a:rPr lang="zh-CN" altLang="en-US" smtClean="0"/>
            </a:fld>
            <a:endParaRPr lang="zh-CN" altLang="en-US"/>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5D0DACE-38E0-42D2-9336-2B707D34BC6D}" type="slidenum">
              <a:rPr lang="zh-CN" altLang="en-US" smtClean="0"/>
            </a:fld>
            <a:endParaRPr lang="zh-CN" altLang="en-US"/>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5D0DACE-38E0-42D2-9336-2B707D34BC6D}" type="slidenum">
              <a:rPr lang="zh-CN" altLang="en-US" smtClean="0"/>
            </a:fld>
            <a:endParaRPr lang="zh-CN" altLang="en-US"/>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5D0DACE-38E0-42D2-9336-2B707D34BC6D}" type="slidenum">
              <a:rPr lang="zh-CN" altLang="en-US" smtClean="0"/>
            </a:fld>
            <a:endParaRPr lang="zh-CN" altLang="en-US"/>
          </a:p>
        </p:txBody>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5D0DACE-38E0-42D2-9336-2B707D34BC6D}" type="slidenum">
              <a:rPr lang="zh-CN" altLang="en-US" smtClean="0"/>
            </a:fld>
            <a:endParaRPr lang="zh-CN" altLang="en-US"/>
          </a:p>
        </p:txBody>
      </p:sp>
    </p:spTree>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5D0DACE-38E0-42D2-9336-2B707D34BC6D}" type="slidenum">
              <a:rPr lang="zh-CN" altLang="en-US" smtClean="0"/>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5D0DACE-38E0-42D2-9336-2B707D34BC6D}" type="slidenum">
              <a:rPr lang="zh-CN" altLang="en-US" smtClean="0"/>
            </a:fld>
            <a:endParaRPr lang="zh-CN" altLang="en-US"/>
          </a:p>
        </p:txBody>
      </p:sp>
    </p:spTree>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5D0DACE-38E0-42D2-9336-2B707D34BC6D}" type="slidenum">
              <a:rPr lang="zh-CN" altLang="en-US" smtClean="0"/>
            </a:fld>
            <a:endParaRPr lang="zh-CN" altLang="en-US"/>
          </a:p>
        </p:txBody>
      </p:sp>
    </p:spTree>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5D0DACE-38E0-42D2-9336-2B707D34BC6D}" type="slidenum">
              <a:rPr lang="zh-CN" altLang="en-US" smtClean="0"/>
            </a:fld>
            <a:endParaRPr lang="zh-CN" altLang="en-US"/>
          </a:p>
        </p:txBody>
      </p:sp>
    </p:spTree>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5D0DACE-38E0-42D2-9336-2B707D34BC6D}" type="slidenum">
              <a:rPr lang="zh-CN" altLang="en-US" smtClean="0"/>
            </a:fld>
            <a:endParaRPr lang="zh-CN" altLang="en-US"/>
          </a:p>
        </p:txBody>
      </p:sp>
    </p:spTree>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5D0DACE-38E0-42D2-9336-2B707D34BC6D}" type="slidenum">
              <a:rPr lang="zh-CN" altLang="en-US" smtClean="0"/>
            </a:fld>
            <a:endParaRPr lang="zh-CN" altLang="en-US"/>
          </a:p>
        </p:txBody>
      </p:sp>
    </p:spTree>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5D0DACE-38E0-42D2-9336-2B707D34BC6D}" type="slidenum">
              <a:rPr lang="zh-CN" altLang="en-US" smtClean="0"/>
            </a:fld>
            <a:endParaRPr lang="zh-CN" altLang="en-US"/>
          </a:p>
        </p:txBody>
      </p:sp>
    </p:spTree>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5D0DACE-38E0-42D2-9336-2B707D34BC6D}" type="slidenum">
              <a:rPr lang="zh-CN" altLang="en-US" smtClean="0"/>
            </a:fld>
            <a:endParaRPr lang="zh-CN" altLang="en-US"/>
          </a:p>
        </p:txBody>
      </p:sp>
    </p:spTree>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5D0DACE-38E0-42D2-9336-2B707D34BC6D}" type="slidenum">
              <a:rPr lang="zh-CN" altLang="en-US" smtClean="0"/>
            </a:fld>
            <a:endParaRPr lang="zh-CN" altLang="en-US"/>
          </a:p>
        </p:txBody>
      </p:sp>
    </p:spTree>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5D0DACE-38E0-42D2-9336-2B707D34BC6D}" type="slidenum">
              <a:rPr lang="zh-CN" altLang="en-US" smtClean="0"/>
            </a:fld>
            <a:endParaRPr lang="zh-CN" altLang="en-US"/>
          </a:p>
        </p:txBody>
      </p:sp>
    </p:spTree>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5D0DACE-38E0-42D2-9336-2B707D34BC6D}" type="slidenum">
              <a:rPr lang="zh-CN" altLang="en-US" smtClean="0"/>
            </a:fld>
            <a:endParaRPr lang="zh-CN" altLang="en-US"/>
          </a:p>
        </p:txBody>
      </p:sp>
    </p:spTree>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5D0DACE-38E0-42D2-9336-2B707D34BC6D}" type="slidenum">
              <a:rPr lang="zh-CN" altLang="en-US" smtClean="0"/>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5D0DACE-38E0-42D2-9336-2B707D34BC6D}" type="slidenum">
              <a:rPr lang="zh-CN" altLang="en-US" smtClean="0"/>
            </a:fld>
            <a:endParaRPr lang="zh-CN" altLang="en-US"/>
          </a:p>
        </p:txBody>
      </p:sp>
    </p:spTree>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5D0DACE-38E0-42D2-9336-2B707D34BC6D}" type="slidenum">
              <a:rPr lang="zh-CN" altLang="en-US" smtClean="0"/>
            </a:fld>
            <a:endParaRPr lang="zh-CN" altLang="en-US"/>
          </a:p>
        </p:txBody>
      </p:sp>
    </p:spTree>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5D0DACE-38E0-42D2-9336-2B707D34BC6D}" type="slidenum">
              <a:rPr lang="zh-CN" altLang="en-US" smtClean="0"/>
            </a:fld>
            <a:endParaRPr lang="zh-CN" altLang="en-US"/>
          </a:p>
        </p:txBody>
      </p:sp>
    </p:spTree>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5D0DACE-38E0-42D2-9336-2B707D34BC6D}" type="slidenum">
              <a:rPr lang="zh-CN" altLang="en-US" smtClean="0"/>
            </a:fld>
            <a:endParaRPr lang="zh-CN" altLang="en-US"/>
          </a:p>
        </p:txBody>
      </p:sp>
    </p:spTree>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5D0DACE-38E0-42D2-9336-2B707D34BC6D}" type="slidenum">
              <a:rPr lang="zh-CN" altLang="en-US" smtClean="0"/>
            </a:fld>
            <a:endParaRPr lang="zh-CN" altLang="en-US"/>
          </a:p>
        </p:txBody>
      </p:sp>
    </p:spTree>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5D0DACE-38E0-42D2-9336-2B707D34BC6D}" type="slidenum">
              <a:rPr lang="zh-CN" altLang="en-US" smtClean="0"/>
            </a:fld>
            <a:endParaRPr lang="zh-CN" altLang="en-US"/>
          </a:p>
        </p:txBody>
      </p:sp>
    </p:spTree>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5D0DACE-38E0-42D2-9336-2B707D34BC6D}" type="slidenum">
              <a:rPr lang="zh-CN" altLang="en-US" smtClean="0"/>
            </a:fld>
            <a:endParaRPr lang="zh-CN" altLang="en-US"/>
          </a:p>
        </p:txBody>
      </p:sp>
    </p:spTree>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5D0DACE-38E0-42D2-9336-2B707D34BC6D}" type="slidenum">
              <a:rPr lang="zh-CN" altLang="en-US" smtClean="0"/>
            </a:fld>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5D0DACE-38E0-42D2-9336-2B707D34BC6D}" type="slidenum">
              <a:rPr lang="zh-CN" altLang="en-US" smtClean="0"/>
            </a:fld>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5D0DACE-38E0-42D2-9336-2B707D34BC6D}"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9" Type="http://schemas.openxmlformats.org/officeDocument/2006/relationships/tags" Target="../tags/tag8.xml"/><Relationship Id="rId8" Type="http://schemas.openxmlformats.org/officeDocument/2006/relationships/tags" Target="../tags/tag7.xml"/><Relationship Id="rId7" Type="http://schemas.openxmlformats.org/officeDocument/2006/relationships/tags" Target="../tags/tag6.xml"/><Relationship Id="rId6" Type="http://schemas.openxmlformats.org/officeDocument/2006/relationships/tags" Target="../tags/tag5.xml"/><Relationship Id="rId5" Type="http://schemas.openxmlformats.org/officeDocument/2006/relationships/tags" Target="../tags/tag4.xml"/><Relationship Id="rId4" Type="http://schemas.openxmlformats.org/officeDocument/2006/relationships/tags" Target="../tags/tag3.xml"/><Relationship Id="rId3" Type="http://schemas.openxmlformats.org/officeDocument/2006/relationships/tags" Target="../tags/tag2.xml"/><Relationship Id="rId20" Type="http://schemas.openxmlformats.org/officeDocument/2006/relationships/tags" Target="../tags/tag18.xml"/><Relationship Id="rId2" Type="http://schemas.openxmlformats.org/officeDocument/2006/relationships/tags" Target="../tags/tag1.xml"/><Relationship Id="rId19" Type="http://schemas.openxmlformats.org/officeDocument/2006/relationships/tags" Target="../tags/tag17.xml"/><Relationship Id="rId18" Type="http://schemas.openxmlformats.org/officeDocument/2006/relationships/tags" Target="../tags/tag16.xml"/><Relationship Id="rId17" Type="http://schemas.openxmlformats.org/officeDocument/2006/relationships/tags" Target="../tags/tag15.xml"/><Relationship Id="rId16" Type="http://schemas.openxmlformats.org/officeDocument/2006/relationships/tags" Target="../tags/tag14.xml"/><Relationship Id="rId15" Type="http://schemas.openxmlformats.org/officeDocument/2006/relationships/tags" Target="../tags/tag13.xml"/><Relationship Id="rId14" Type="http://schemas.openxmlformats.org/officeDocument/2006/relationships/tags" Target="../tags/tag12.xml"/><Relationship Id="rId13" Type="http://schemas.openxmlformats.org/officeDocument/2006/relationships/tags" Target="../tags/tag11.xml"/><Relationship Id="rId12" Type="http://schemas.openxmlformats.org/officeDocument/2006/relationships/image" Target="../media/image1.png"/><Relationship Id="rId11" Type="http://schemas.openxmlformats.org/officeDocument/2006/relationships/tags" Target="../tags/tag10.xml"/><Relationship Id="rId10" Type="http://schemas.openxmlformats.org/officeDocument/2006/relationships/tags" Target="../tags/tag9.xml"/><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9" Type="http://schemas.openxmlformats.org/officeDocument/2006/relationships/tags" Target="../tags/tag26.xml"/><Relationship Id="rId8" Type="http://schemas.openxmlformats.org/officeDocument/2006/relationships/tags" Target="../tags/tag25.xml"/><Relationship Id="rId7" Type="http://schemas.openxmlformats.org/officeDocument/2006/relationships/tags" Target="../tags/tag24.xml"/><Relationship Id="rId6" Type="http://schemas.openxmlformats.org/officeDocument/2006/relationships/tags" Target="../tags/tag23.xml"/><Relationship Id="rId5" Type="http://schemas.openxmlformats.org/officeDocument/2006/relationships/tags" Target="../tags/tag22.xml"/><Relationship Id="rId4" Type="http://schemas.openxmlformats.org/officeDocument/2006/relationships/tags" Target="../tags/tag21.xml"/><Relationship Id="rId3" Type="http://schemas.openxmlformats.org/officeDocument/2006/relationships/tags" Target="../tags/tag20.xml"/><Relationship Id="rId2" Type="http://schemas.openxmlformats.org/officeDocument/2006/relationships/tags" Target="../tags/tag19.xml"/><Relationship Id="rId17" Type="http://schemas.openxmlformats.org/officeDocument/2006/relationships/tags" Target="../tags/tag33.xml"/><Relationship Id="rId16" Type="http://schemas.openxmlformats.org/officeDocument/2006/relationships/tags" Target="../tags/tag32.xml"/><Relationship Id="rId15" Type="http://schemas.openxmlformats.org/officeDocument/2006/relationships/tags" Target="../tags/tag31.xml"/><Relationship Id="rId14" Type="http://schemas.openxmlformats.org/officeDocument/2006/relationships/tags" Target="../tags/tag30.xml"/><Relationship Id="rId13" Type="http://schemas.openxmlformats.org/officeDocument/2006/relationships/tags" Target="../tags/tag29.xml"/><Relationship Id="rId12" Type="http://schemas.openxmlformats.org/officeDocument/2006/relationships/image" Target="../media/image1.png"/><Relationship Id="rId11" Type="http://schemas.openxmlformats.org/officeDocument/2006/relationships/tags" Target="../tags/tag28.xml"/><Relationship Id="rId10" Type="http://schemas.openxmlformats.org/officeDocument/2006/relationships/tags" Target="../tags/tag27.xml"/><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showMasterSp="0">
  <p:cSld name="标题幻灯片">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zh-CN" altLang="en-US"/>
              <a:t>单击此处编辑母版标题样式</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a:t>单击此处编辑母版副标题样式</a:t>
            </a:r>
            <a:endParaRPr lang="en-US" dirty="0"/>
          </a:p>
        </p:txBody>
      </p:sp>
      <p:sp>
        <p:nvSpPr>
          <p:cNvPr id="4" name="Date Placeholder 3"/>
          <p:cNvSpPr>
            <a:spLocks noGrp="1"/>
          </p:cNvSpPr>
          <p:nvPr>
            <p:ph type="dt" sz="half" idx="10"/>
          </p:nvPr>
        </p:nvSpPr>
        <p:spPr/>
        <p:txBody>
          <a:bodyPr/>
          <a:lstStyle/>
          <a:p>
            <a:fld id="{E23A924B-7F80-4EE5-8B15-84AA590677DB}" type="datetimeFigureOut">
              <a:rPr lang="zh-CN" altLang="en-US" smtClean="0"/>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3B4A8678-CE46-427E-B846-76A02BE59219}" type="slidenum">
              <a:rPr lang="zh-CN" altLang="en-US" smtClean="0"/>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标题和描述">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zh-CN" altLang="en-US"/>
              <a:t>单击此处编辑母版标题样式</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a:t>单击此处编辑母版文本样式</a:t>
            </a:r>
            <a:endParaRPr lang="zh-CN" altLang="en-US"/>
          </a:p>
        </p:txBody>
      </p:sp>
      <p:sp>
        <p:nvSpPr>
          <p:cNvPr id="4" name="Date Placeholder 3"/>
          <p:cNvSpPr>
            <a:spLocks noGrp="1"/>
          </p:cNvSpPr>
          <p:nvPr>
            <p:ph type="dt" sz="half" idx="10"/>
          </p:nvPr>
        </p:nvSpPr>
        <p:spPr/>
        <p:txBody>
          <a:bodyPr/>
          <a:lstStyle/>
          <a:p>
            <a:fld id="{E23A924B-7F80-4EE5-8B15-84AA590677DB}" type="datetimeFigureOut">
              <a:rPr lang="zh-CN" altLang="en-US" smtClean="0"/>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3B4A8678-CE46-427E-B846-76A02BE59219}" type="slidenum">
              <a:rPr lang="zh-CN" altLang="en-US" smtClean="0"/>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带描述的引言">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zh-CN" altLang="en-US"/>
              <a:t>单击此处编辑母版标题样式</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zh-CN" altLang="en-US"/>
              <a:t>单击此处编辑母版文本样式</a:t>
            </a:r>
            <a:endParaRPr lang="zh-CN" altLang="en-US"/>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a:t>单击此处编辑母版文本样式</a:t>
            </a:r>
            <a:endParaRPr lang="zh-CN" altLang="en-US"/>
          </a:p>
        </p:txBody>
      </p:sp>
      <p:sp>
        <p:nvSpPr>
          <p:cNvPr id="4" name="Date Placeholder 3"/>
          <p:cNvSpPr>
            <a:spLocks noGrp="1"/>
          </p:cNvSpPr>
          <p:nvPr>
            <p:ph type="dt" sz="half" idx="10"/>
          </p:nvPr>
        </p:nvSpPr>
        <p:spPr/>
        <p:txBody>
          <a:bodyPr/>
          <a:lstStyle/>
          <a:p>
            <a:fld id="{E23A924B-7F80-4EE5-8B15-84AA590677DB}" type="datetimeFigureOut">
              <a:rPr lang="zh-CN" altLang="en-US" smtClean="0"/>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3B4A8678-CE46-427E-B846-76A02BE59219}" type="slidenum">
              <a:rPr lang="zh-CN" altLang="en-US" smtClean="0"/>
            </a:fld>
            <a:endParaRPr lang="zh-CN" altLang="en-US"/>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panose="020B0604020202020204"/>
              </a:rPr>
              <a:t>“</a:t>
            </a:r>
            <a:endParaRPr lang="en-US" sz="8000" baseline="0" dirty="0">
              <a:ln w="3175" cmpd="sng">
                <a:noFill/>
              </a:ln>
              <a:solidFill>
                <a:schemeClr val="accent1">
                  <a:lumMod val="60000"/>
                  <a:lumOff val="40000"/>
                </a:schemeClr>
              </a:solidFill>
              <a:effectLst/>
              <a:latin typeface="Arial" panose="020B0604020202020204"/>
            </a:endParaRP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panose="020B0604020202020204"/>
              </a:rPr>
              <a:t>”</a:t>
            </a:r>
            <a:endParaRPr lang="en-US" dirty="0">
              <a:solidFill>
                <a:schemeClr val="accent1">
                  <a:lumMod val="60000"/>
                  <a:lumOff val="40000"/>
                </a:schemeClr>
              </a:solidFill>
              <a:latin typeface="Arial" panose="020B0604020202020204"/>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名片">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zh-CN" altLang="en-US"/>
              <a:t>单击此处编辑母版标题样式</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a:t>单击此处编辑母版文本样式</a:t>
            </a:r>
            <a:endParaRPr lang="zh-CN" altLang="en-US"/>
          </a:p>
        </p:txBody>
      </p:sp>
      <p:sp>
        <p:nvSpPr>
          <p:cNvPr id="4" name="Date Placeholder 3"/>
          <p:cNvSpPr>
            <a:spLocks noGrp="1"/>
          </p:cNvSpPr>
          <p:nvPr>
            <p:ph type="dt" sz="half" idx="10"/>
          </p:nvPr>
        </p:nvSpPr>
        <p:spPr/>
        <p:txBody>
          <a:bodyPr/>
          <a:lstStyle/>
          <a:p>
            <a:fld id="{E23A924B-7F80-4EE5-8B15-84AA590677DB}" type="datetimeFigureOut">
              <a:rPr lang="zh-CN" altLang="en-US" smtClean="0"/>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3B4A8678-CE46-427E-B846-76A02BE59219}" type="slidenum">
              <a:rPr lang="zh-CN" altLang="en-US" smtClean="0"/>
            </a:fld>
            <a:endParaRPr lang="zh-CN" alt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引言名片">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zh-CN" altLang="en-US"/>
              <a:t>单击此处编辑母版标题样式</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zh-CN" altLang="en-US"/>
              <a:t>单击此处编辑母版文本样式</a:t>
            </a:r>
            <a:endParaRPr lang="zh-CN" altLang="en-US"/>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a:t>单击此处编辑母版文本样式</a:t>
            </a:r>
            <a:endParaRPr lang="zh-CN" altLang="en-US"/>
          </a:p>
        </p:txBody>
      </p:sp>
      <p:sp>
        <p:nvSpPr>
          <p:cNvPr id="4" name="Date Placeholder 3"/>
          <p:cNvSpPr>
            <a:spLocks noGrp="1"/>
          </p:cNvSpPr>
          <p:nvPr>
            <p:ph type="dt" sz="half" idx="10"/>
          </p:nvPr>
        </p:nvSpPr>
        <p:spPr/>
        <p:txBody>
          <a:bodyPr/>
          <a:lstStyle/>
          <a:p>
            <a:fld id="{E23A924B-7F80-4EE5-8B15-84AA590677DB}" type="datetimeFigureOut">
              <a:rPr lang="zh-CN" altLang="en-US" smtClean="0"/>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3B4A8678-CE46-427E-B846-76A02BE59219}" type="slidenum">
              <a:rPr lang="zh-CN" altLang="en-US" smtClean="0"/>
            </a:fld>
            <a:endParaRPr lang="zh-CN" altLang="en-US"/>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panose="020B0604020202020204"/>
              </a:rPr>
              <a:t>“</a:t>
            </a:r>
            <a:endParaRPr lang="en-US" sz="8000" baseline="0" dirty="0">
              <a:ln w="3175" cmpd="sng">
                <a:noFill/>
              </a:ln>
              <a:solidFill>
                <a:schemeClr val="accent1">
                  <a:lumMod val="60000"/>
                  <a:lumOff val="40000"/>
                </a:schemeClr>
              </a:solidFill>
              <a:effectLst/>
              <a:latin typeface="Arial" panose="020B0604020202020204"/>
            </a:endParaRP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panose="020B0604020202020204"/>
              </a:rPr>
              <a:t>”</a:t>
            </a:r>
            <a:endParaRPr lang="en-US" sz="8000" baseline="0" dirty="0">
              <a:ln w="3175" cmpd="sng">
                <a:noFill/>
              </a:ln>
              <a:solidFill>
                <a:schemeClr val="accent1">
                  <a:lumMod val="60000"/>
                  <a:lumOff val="40000"/>
                </a:schemeClr>
              </a:solidFill>
              <a:effectLst/>
              <a:latin typeface="Arial" panose="020B0604020202020204"/>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真或假">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zh-CN" altLang="en-US"/>
              <a:t>单击此处编辑母版标题样式</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zh-CN" altLang="en-US"/>
              <a:t>单击此处编辑母版文本样式</a:t>
            </a:r>
            <a:endParaRPr lang="zh-CN" altLang="en-US"/>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a:t>单击此处编辑母版文本样式</a:t>
            </a:r>
            <a:endParaRPr lang="zh-CN" altLang="en-US"/>
          </a:p>
        </p:txBody>
      </p:sp>
      <p:sp>
        <p:nvSpPr>
          <p:cNvPr id="4" name="Date Placeholder 3"/>
          <p:cNvSpPr>
            <a:spLocks noGrp="1"/>
          </p:cNvSpPr>
          <p:nvPr>
            <p:ph type="dt" sz="half" idx="10"/>
          </p:nvPr>
        </p:nvSpPr>
        <p:spPr/>
        <p:txBody>
          <a:bodyPr/>
          <a:lstStyle/>
          <a:p>
            <a:fld id="{E23A924B-7F80-4EE5-8B15-84AA590677DB}" type="datetimeFigureOut">
              <a:rPr lang="zh-CN" altLang="en-US" smtClean="0"/>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3B4A8678-CE46-427E-B846-76A02BE59219}" type="slidenum">
              <a:rPr lang="zh-CN" altLang="en-US" smtClean="0"/>
            </a:fld>
            <a:endParaRPr lang="zh-CN" alt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en-US" dirty="0"/>
          </a:p>
        </p:txBody>
      </p:sp>
      <p:sp>
        <p:nvSpPr>
          <p:cNvPr id="4" name="Date Placeholder 3"/>
          <p:cNvSpPr>
            <a:spLocks noGrp="1"/>
          </p:cNvSpPr>
          <p:nvPr>
            <p:ph type="dt" sz="half" idx="10"/>
          </p:nvPr>
        </p:nvSpPr>
        <p:spPr/>
        <p:txBody>
          <a:bodyPr/>
          <a:lstStyle/>
          <a:p>
            <a:fld id="{E23A924B-7F80-4EE5-8B15-84AA590677DB}" type="datetimeFigureOut">
              <a:rPr lang="zh-CN" altLang="en-US" smtClean="0"/>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3B4A8678-CE46-427E-B846-76A02BE59219}" type="slidenum">
              <a:rPr lang="zh-CN" altLang="en-US" smtClean="0"/>
            </a:fld>
            <a:endParaRPr lang="zh-CN" alt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zh-CN" altLang="en-US"/>
              <a:t>单击此处编辑母版标题样式</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en-US" dirty="0"/>
          </a:p>
        </p:txBody>
      </p:sp>
      <p:sp>
        <p:nvSpPr>
          <p:cNvPr id="4" name="Date Placeholder 3"/>
          <p:cNvSpPr>
            <a:spLocks noGrp="1"/>
          </p:cNvSpPr>
          <p:nvPr>
            <p:ph type="dt" sz="half" idx="10"/>
          </p:nvPr>
        </p:nvSpPr>
        <p:spPr/>
        <p:txBody>
          <a:bodyPr/>
          <a:lstStyle/>
          <a:p>
            <a:fld id="{E23A924B-7F80-4EE5-8B15-84AA590677DB}" type="datetimeFigureOut">
              <a:rPr lang="zh-CN" altLang="en-US" smtClean="0"/>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3B4A8678-CE46-427E-B846-76A02BE59219}" type="slidenum">
              <a:rPr lang="zh-CN" altLang="en-US" smtClean="0"/>
            </a:fld>
            <a:endParaRPr lang="zh-CN" alt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 userDrawn="1">
  <p:cSld name="1_标题幻灯片">
    <p:spTree>
      <p:nvGrpSpPr>
        <p:cNvPr id="1" name=""/>
        <p:cNvGrpSpPr/>
        <p:nvPr/>
      </p:nvGrpSpPr>
      <p:grpSpPr>
        <a:xfrm>
          <a:off x="0" y="0"/>
          <a:ext cx="0" cy="0"/>
          <a:chOff x="0" y="0"/>
          <a:chExt cx="0" cy="0"/>
        </a:xfrm>
      </p:grpSpPr>
      <p:sp>
        <p:nvSpPr>
          <p:cNvPr id="18" name="直角三角形 17"/>
          <p:cNvSpPr/>
          <p:nvPr>
            <p:custDataLst>
              <p:tags r:id="rId2"/>
            </p:custDataLst>
          </p:nvPr>
        </p:nvSpPr>
        <p:spPr>
          <a:xfrm rot="16200000" flipH="1">
            <a:off x="5881291" y="547293"/>
            <a:ext cx="6858001" cy="5763419"/>
          </a:xfrm>
          <a:prstGeom prst="rtTriangle">
            <a:avLst/>
          </a:prstGeom>
          <a:solidFill>
            <a:schemeClr val="bg1"/>
          </a:solidFill>
          <a:ln>
            <a:noFill/>
          </a:ln>
          <a:effectLst>
            <a:outerShdw blurRad="177800" dist="76200" dir="8400000" sx="99000" sy="99000" algn="r" rotWithShape="0">
              <a:prstClr val="black">
                <a:alpha val="6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任意多边形: 形状 26"/>
          <p:cNvSpPr/>
          <p:nvPr>
            <p:custDataLst>
              <p:tags r:id="rId3"/>
            </p:custDataLst>
          </p:nvPr>
        </p:nvSpPr>
        <p:spPr>
          <a:xfrm rot="19213909">
            <a:off x="9613427" y="1163074"/>
            <a:ext cx="2735372" cy="4283085"/>
          </a:xfrm>
          <a:custGeom>
            <a:avLst/>
            <a:gdLst>
              <a:gd name="connsiteX0" fmla="*/ 2735372 w 2735372"/>
              <a:gd name="connsiteY0" fmla="*/ 0 h 4283085"/>
              <a:gd name="connsiteX1" fmla="*/ 2735372 w 2735372"/>
              <a:gd name="connsiteY1" fmla="*/ 2391089 h 4283085"/>
              <a:gd name="connsiteX2" fmla="*/ 1160799 w 2735372"/>
              <a:gd name="connsiteY2" fmla="*/ 4283085 h 4283085"/>
              <a:gd name="connsiteX3" fmla="*/ 0 w 2735372"/>
              <a:gd name="connsiteY3" fmla="*/ 4283085 h 4283085"/>
              <a:gd name="connsiteX4" fmla="*/ 0 w 2735372"/>
              <a:gd name="connsiteY4" fmla="*/ 0 h 4283085"/>
              <a:gd name="connsiteX5" fmla="*/ 2735372 w 2735372"/>
              <a:gd name="connsiteY5" fmla="*/ 0 h 42830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735372" h="4283085">
                <a:moveTo>
                  <a:pt x="2735372" y="0"/>
                </a:moveTo>
                <a:lnTo>
                  <a:pt x="2735372" y="2391089"/>
                </a:lnTo>
                <a:lnTo>
                  <a:pt x="1160799" y="4283085"/>
                </a:lnTo>
                <a:lnTo>
                  <a:pt x="0" y="4283085"/>
                </a:lnTo>
                <a:lnTo>
                  <a:pt x="0" y="0"/>
                </a:lnTo>
                <a:lnTo>
                  <a:pt x="2735372" y="0"/>
                </a:lnTo>
                <a:close/>
              </a:path>
            </a:pathLst>
          </a:custGeom>
          <a:solidFill>
            <a:schemeClr val="accent1"/>
          </a:solidFill>
          <a:ln>
            <a:noFill/>
          </a:ln>
          <a:effectLst>
            <a:outerShdw blurRad="177800" dist="76200" dir="8400000" sx="99000" sy="99000" algn="r" rotWithShape="0">
              <a:prstClr val="black">
                <a:alpha val="6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custDataLst>
              <p:tags r:id="rId4"/>
            </p:custDataLst>
          </p:nvPr>
        </p:nvSpPr>
        <p:spPr>
          <a:xfrm rot="19213909">
            <a:off x="7163830" y="956519"/>
            <a:ext cx="1636495" cy="1555715"/>
          </a:xfrm>
          <a:prstGeom prst="rect">
            <a:avLst/>
          </a:prstGeom>
          <a:solidFill>
            <a:schemeClr val="accent2"/>
          </a:solidFill>
          <a:ln>
            <a:noFill/>
          </a:ln>
          <a:effectLst>
            <a:outerShdw blurRad="177800" dist="76200" dir="8400000" sx="99000" sy="99000" algn="r" rotWithShape="0">
              <a:prstClr val="black">
                <a:alpha val="6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p:custDataLst>
              <p:tags r:id="rId5"/>
            </p:custDataLst>
          </p:nvPr>
        </p:nvSpPr>
        <p:spPr>
          <a:xfrm rot="19213909">
            <a:off x="6659510" y="258967"/>
            <a:ext cx="770988" cy="698591"/>
          </a:xfrm>
          <a:prstGeom prst="rect">
            <a:avLst/>
          </a:prstGeom>
          <a:solidFill>
            <a:schemeClr val="accent1"/>
          </a:solidFill>
          <a:ln>
            <a:noFill/>
          </a:ln>
          <a:effectLst>
            <a:outerShdw blurRad="177800" dist="76200" dir="8400000" sx="99000" sy="99000" algn="r" rotWithShape="0">
              <a:prstClr val="black">
                <a:alpha val="6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矩形 13"/>
          <p:cNvSpPr/>
          <p:nvPr>
            <p:custDataLst>
              <p:tags r:id="rId6"/>
            </p:custDataLst>
          </p:nvPr>
        </p:nvSpPr>
        <p:spPr>
          <a:xfrm rot="19213909">
            <a:off x="6589535" y="2791067"/>
            <a:ext cx="1210235" cy="1063775"/>
          </a:xfrm>
          <a:prstGeom prst="rect">
            <a:avLst/>
          </a:prstGeom>
          <a:solidFill>
            <a:schemeClr val="accent1"/>
          </a:solidFill>
          <a:ln>
            <a:noFill/>
          </a:ln>
          <a:effectLst>
            <a:outerShdw blurRad="177800" dist="76200" dir="8400000" sx="99000" sy="99000" algn="r" rotWithShape="0">
              <a:prstClr val="black">
                <a:alpha val="6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14"/>
          <p:cNvSpPr/>
          <p:nvPr>
            <p:custDataLst>
              <p:tags r:id="rId7"/>
            </p:custDataLst>
          </p:nvPr>
        </p:nvSpPr>
        <p:spPr>
          <a:xfrm rot="19213909">
            <a:off x="7517568" y="5596098"/>
            <a:ext cx="897024" cy="829673"/>
          </a:xfrm>
          <a:prstGeom prst="rect">
            <a:avLst/>
          </a:prstGeom>
          <a:solidFill>
            <a:schemeClr val="accent1"/>
          </a:solidFill>
          <a:ln>
            <a:noFill/>
          </a:ln>
          <a:effectLst>
            <a:outerShdw blurRad="177800" dist="76200" dir="8400000" sx="99000" sy="99000" algn="r" rotWithShape="0">
              <a:prstClr val="black">
                <a:alpha val="6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p:cNvSpPr/>
          <p:nvPr>
            <p:custDataLst>
              <p:tags r:id="rId8"/>
            </p:custDataLst>
          </p:nvPr>
        </p:nvSpPr>
        <p:spPr>
          <a:xfrm rot="19213909">
            <a:off x="10957440" y="4464553"/>
            <a:ext cx="875885" cy="556888"/>
          </a:xfrm>
          <a:prstGeom prst="rect">
            <a:avLst/>
          </a:prstGeom>
          <a:solidFill>
            <a:schemeClr val="accent2"/>
          </a:solidFill>
          <a:ln>
            <a:noFill/>
          </a:ln>
          <a:effectLst>
            <a:outerShdw blurRad="177800" dist="76200" dir="8400000" sx="99000" sy="99000" algn="r" rotWithShape="0">
              <a:prstClr val="black">
                <a:alpha val="6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2" name="矩形 1"/>
          <p:cNvSpPr/>
          <p:nvPr>
            <p:custDataLst>
              <p:tags r:id="rId9"/>
            </p:custDataLst>
          </p:nvPr>
        </p:nvSpPr>
        <p:spPr>
          <a:xfrm rot="19213909">
            <a:off x="7127488" y="3305361"/>
            <a:ext cx="3463557" cy="1886938"/>
          </a:xfrm>
          <a:prstGeom prst="rect">
            <a:avLst/>
          </a:prstGeom>
          <a:solidFill>
            <a:schemeClr val="accent2"/>
          </a:solidFill>
          <a:ln>
            <a:noFill/>
          </a:ln>
          <a:effectLst>
            <a:outerShdw blurRad="177800" dist="76200" dir="8400000" sx="99000" sy="99000" algn="r" rotWithShape="0">
              <a:prstClr val="black">
                <a:alpha val="6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矩形 16"/>
          <p:cNvSpPr/>
          <p:nvPr>
            <p:custDataLst>
              <p:tags r:id="rId10"/>
            </p:custDataLst>
          </p:nvPr>
        </p:nvSpPr>
        <p:spPr>
          <a:xfrm rot="19213909">
            <a:off x="9352904" y="947169"/>
            <a:ext cx="497834" cy="330804"/>
          </a:xfrm>
          <a:prstGeom prst="rect">
            <a:avLst/>
          </a:prstGeom>
          <a:solidFill>
            <a:schemeClr val="accent1"/>
          </a:solidFill>
          <a:ln>
            <a:noFill/>
          </a:ln>
          <a:effectLst>
            <a:outerShdw blurRad="177800" dist="76200" dir="8400000" sx="99000" sy="99000" algn="r" rotWithShape="0">
              <a:prstClr val="black">
                <a:alpha val="6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4" name="图形 3"/>
          <p:cNvPicPr>
            <a:picLocks noChangeAspect="1"/>
          </p:cNvPicPr>
          <p:nvPr>
            <p:custDataLst>
              <p:tags r:id="rId11"/>
            </p:custDataLst>
          </p:nvPr>
        </p:nvPicPr>
        <p:blipFill rotWithShape="1">
          <a:blip r:embed="rId12"/>
          <a:srcRect t="33620" r="39391"/>
          <a:stretch>
            <a:fillRect/>
          </a:stretch>
        </p:blipFill>
        <p:spPr>
          <a:xfrm rot="19200000">
            <a:off x="8384366" y="3139886"/>
            <a:ext cx="3000902" cy="1729799"/>
          </a:xfrm>
          <a:prstGeom prst="rect">
            <a:avLst/>
          </a:prstGeom>
          <a:effectLst>
            <a:outerShdw blurRad="177800" dist="76200" dir="8400000" sx="99000" sy="99000" algn="r" rotWithShape="0">
              <a:prstClr val="black">
                <a:alpha val="68000"/>
              </a:prstClr>
            </a:outerShdw>
          </a:effectLst>
        </p:spPr>
      </p:pic>
      <p:pic>
        <p:nvPicPr>
          <p:cNvPr id="22" name="图形 21"/>
          <p:cNvPicPr>
            <a:picLocks noChangeAspect="1"/>
          </p:cNvPicPr>
          <p:nvPr>
            <p:custDataLst>
              <p:tags r:id="rId13"/>
            </p:custDataLst>
          </p:nvPr>
        </p:nvPicPr>
        <p:blipFill rotWithShape="1">
          <a:blip r:embed="rId12"/>
          <a:srcRect t="33620" r="69105" b="31676"/>
          <a:stretch>
            <a:fillRect/>
          </a:stretch>
        </p:blipFill>
        <p:spPr>
          <a:xfrm rot="19200000">
            <a:off x="7146720" y="2546569"/>
            <a:ext cx="1529714" cy="904359"/>
          </a:xfrm>
          <a:prstGeom prst="rect">
            <a:avLst/>
          </a:prstGeom>
          <a:effectLst>
            <a:outerShdw blurRad="177800" dist="76200" dir="8400000" sx="99000" sy="99000" algn="r" rotWithShape="0">
              <a:prstClr val="black">
                <a:alpha val="68000"/>
              </a:prstClr>
            </a:outerShdw>
          </a:effectLst>
        </p:spPr>
      </p:pic>
      <p:sp>
        <p:nvSpPr>
          <p:cNvPr id="9801" name="副标题 2"/>
          <p:cNvSpPr>
            <a:spLocks noGrp="1"/>
          </p:cNvSpPr>
          <p:nvPr>
            <p:ph type="subTitle" idx="1"/>
            <p:custDataLst>
              <p:tags r:id="rId14"/>
            </p:custDataLst>
          </p:nvPr>
        </p:nvSpPr>
        <p:spPr>
          <a:xfrm>
            <a:off x="753728" y="2842050"/>
            <a:ext cx="4878578" cy="519516"/>
          </a:xfrm>
        </p:spPr>
        <p:txBody>
          <a:bodyPr lIns="90000" tIns="46800" rIns="90000" bIns="46800" anchor="t">
            <a:normAutofit/>
          </a:bodyPr>
          <a:lstStyle>
            <a:lvl1pPr marL="0" indent="0" algn="l">
              <a:buNone/>
              <a:defRPr sz="240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单击此处编辑母版副标题样式</a:t>
            </a:r>
            <a:endParaRPr lang="en-US" dirty="0"/>
          </a:p>
        </p:txBody>
      </p:sp>
      <p:sp>
        <p:nvSpPr>
          <p:cNvPr id="9802" name="标题 1"/>
          <p:cNvSpPr>
            <a:spLocks noGrp="1"/>
          </p:cNvSpPr>
          <p:nvPr>
            <p:ph type="ctrTitle" hasCustomPrompt="1"/>
            <p:custDataLst>
              <p:tags r:id="rId15"/>
            </p:custDataLst>
          </p:nvPr>
        </p:nvSpPr>
        <p:spPr>
          <a:xfrm>
            <a:off x="753728" y="1421148"/>
            <a:ext cx="4878578" cy="1360152"/>
          </a:xfrm>
        </p:spPr>
        <p:txBody>
          <a:bodyPr lIns="90000" tIns="46800" rIns="90000" bIns="46800" anchor="b">
            <a:normAutofit/>
          </a:bodyPr>
          <a:lstStyle>
            <a:lvl1pPr algn="l">
              <a:defRPr sz="4400">
                <a:solidFill>
                  <a:schemeClr val="tx2"/>
                </a:solidFill>
              </a:defRPr>
            </a:lvl1pPr>
          </a:lstStyle>
          <a:p>
            <a:r>
              <a:rPr lang="zh-CN" altLang="en-US" dirty="0"/>
              <a:t>单击此处编辑标题</a:t>
            </a:r>
            <a:endParaRPr lang="zh-CN" altLang="en-US" dirty="0"/>
          </a:p>
        </p:txBody>
      </p:sp>
      <p:sp>
        <p:nvSpPr>
          <p:cNvPr id="12" name="文本占位符 13"/>
          <p:cNvSpPr>
            <a:spLocks noGrp="1"/>
          </p:cNvSpPr>
          <p:nvPr>
            <p:ph type="body" sz="quarter" idx="10" hasCustomPrompt="1"/>
            <p:custDataLst>
              <p:tags r:id="rId16"/>
            </p:custDataLst>
          </p:nvPr>
        </p:nvSpPr>
        <p:spPr>
          <a:xfrm>
            <a:off x="753728" y="3588237"/>
            <a:ext cx="2267412" cy="432000"/>
          </a:xfrm>
          <a:prstGeom prst="roundRect">
            <a:avLst>
              <a:gd name="adj" fmla="val 50000"/>
            </a:avLst>
          </a:prstGeom>
          <a:solidFill>
            <a:schemeClr val="accent2"/>
          </a:solidFill>
        </p:spPr>
        <p:txBody>
          <a:bodyPr vert="horz" lIns="90000" tIns="46800" rIns="90000" bIns="46800" anchor="ctr">
            <a:normAutofit/>
          </a:bodyPr>
          <a:lstStyle>
            <a:lvl1pPr marL="0" indent="0" algn="l">
              <a:buNone/>
              <a:defRPr sz="1800" b="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zh-CN" altLang="en-US" dirty="0"/>
              <a:t>编辑文本</a:t>
            </a:r>
            <a:endParaRPr lang="en-US" altLang="zh-CN" dirty="0"/>
          </a:p>
        </p:txBody>
      </p:sp>
      <p:sp>
        <p:nvSpPr>
          <p:cNvPr id="13" name="文本占位符 13"/>
          <p:cNvSpPr>
            <a:spLocks noGrp="1"/>
          </p:cNvSpPr>
          <p:nvPr>
            <p:ph type="body" sz="quarter" idx="11" hasCustomPrompt="1"/>
            <p:custDataLst>
              <p:tags r:id="rId17"/>
            </p:custDataLst>
          </p:nvPr>
        </p:nvSpPr>
        <p:spPr>
          <a:xfrm>
            <a:off x="806893" y="4090899"/>
            <a:ext cx="2214247" cy="432000"/>
          </a:xfrm>
        </p:spPr>
        <p:txBody>
          <a:bodyPr vert="horz" lIns="90000" tIns="46800" rIns="90000" bIns="46800" anchor="ctr">
            <a:normAutofit/>
          </a:bodyPr>
          <a:lstStyle>
            <a:lvl1pPr marL="0" indent="0" algn="l">
              <a:buNone/>
              <a:defRPr sz="1800" b="0">
                <a:solidFill>
                  <a:schemeClr val="tx2"/>
                </a:solidFill>
              </a:defRPr>
            </a:lvl1pPr>
            <a:lvl2pPr marL="457200" indent="0">
              <a:buNone/>
              <a:defRPr/>
            </a:lvl2pPr>
            <a:lvl3pPr marL="914400" indent="0">
              <a:buNone/>
              <a:defRPr/>
            </a:lvl3pPr>
            <a:lvl4pPr marL="1371600" indent="0">
              <a:buNone/>
              <a:defRPr/>
            </a:lvl4pPr>
            <a:lvl5pPr marL="1828800" indent="0">
              <a:buNone/>
              <a:defRPr/>
            </a:lvl5pPr>
          </a:lstStyle>
          <a:p>
            <a:pPr lvl="0"/>
            <a:r>
              <a:rPr lang="zh-CN" altLang="en-US" dirty="0"/>
              <a:t>编辑文本</a:t>
            </a:r>
            <a:endParaRPr lang="zh-CN" altLang="en-US" dirty="0"/>
          </a:p>
        </p:txBody>
      </p:sp>
      <p:sp>
        <p:nvSpPr>
          <p:cNvPr id="3" name="日期占位符 2"/>
          <p:cNvSpPr>
            <a:spLocks noGrp="1"/>
          </p:cNvSpPr>
          <p:nvPr>
            <p:ph type="dt" sz="half" idx="12"/>
            <p:custDataLst>
              <p:tags r:id="rId18"/>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3"/>
            <p:custDataLst>
              <p:tags r:id="rId19"/>
            </p:custDataLst>
          </p:nvPr>
        </p:nvSpPr>
        <p:spPr/>
        <p:txBody>
          <a:bodyPr/>
          <a:lstStyle/>
          <a:p>
            <a:endParaRPr lang="zh-CN" altLang="en-US" dirty="0"/>
          </a:p>
        </p:txBody>
      </p:sp>
      <p:sp>
        <p:nvSpPr>
          <p:cNvPr id="6" name="灯片编号占位符 5"/>
          <p:cNvSpPr>
            <a:spLocks noGrp="1"/>
          </p:cNvSpPr>
          <p:nvPr>
            <p:ph type="sldNum" sz="quarter" idx="14"/>
            <p:custDataLst>
              <p:tags r:id="rId20"/>
            </p:custDataLst>
          </p:nvPr>
        </p:nvSpPr>
        <p:spPr/>
        <p:txBody>
          <a:bodyPr/>
          <a:lstStyle/>
          <a:p>
            <a:fld id="{49AE70B2-8BF9-45C0-BB95-33D1B9D3A854}" type="slidenum">
              <a:rPr lang="zh-CN" altLang="en-US" smtClean="0"/>
            </a:fld>
            <a:endParaRPr lang="zh-CN" alt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末尾幻灯片">
    <p:spTree>
      <p:nvGrpSpPr>
        <p:cNvPr id="1" name=""/>
        <p:cNvGrpSpPr/>
        <p:nvPr/>
      </p:nvGrpSpPr>
      <p:grpSpPr>
        <a:xfrm>
          <a:off x="0" y="0"/>
          <a:ext cx="0" cy="0"/>
          <a:chOff x="0" y="0"/>
          <a:chExt cx="0" cy="0"/>
        </a:xfrm>
      </p:grpSpPr>
      <p:sp>
        <p:nvSpPr>
          <p:cNvPr id="5" name="直角三角形 4"/>
          <p:cNvSpPr/>
          <p:nvPr>
            <p:custDataLst>
              <p:tags r:id="rId2"/>
            </p:custDataLst>
          </p:nvPr>
        </p:nvSpPr>
        <p:spPr>
          <a:xfrm rot="16200000" flipH="1">
            <a:off x="5881291" y="547293"/>
            <a:ext cx="6858001" cy="5763419"/>
          </a:xfrm>
          <a:prstGeom prst="rtTriangle">
            <a:avLst/>
          </a:prstGeom>
          <a:solidFill>
            <a:schemeClr val="bg1"/>
          </a:solidFill>
          <a:ln>
            <a:noFill/>
          </a:ln>
          <a:effectLst>
            <a:outerShdw blurRad="177800" dist="76200" dir="8400000" sx="99000" sy="99000" algn="r" rotWithShape="0">
              <a:prstClr val="black">
                <a:alpha val="6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任意多边形: 形状 6"/>
          <p:cNvSpPr/>
          <p:nvPr>
            <p:custDataLst>
              <p:tags r:id="rId3"/>
            </p:custDataLst>
          </p:nvPr>
        </p:nvSpPr>
        <p:spPr>
          <a:xfrm rot="19213909">
            <a:off x="9613427" y="1163074"/>
            <a:ext cx="2735372" cy="4283085"/>
          </a:xfrm>
          <a:custGeom>
            <a:avLst/>
            <a:gdLst>
              <a:gd name="connsiteX0" fmla="*/ 2735372 w 2735372"/>
              <a:gd name="connsiteY0" fmla="*/ 0 h 4283085"/>
              <a:gd name="connsiteX1" fmla="*/ 2735372 w 2735372"/>
              <a:gd name="connsiteY1" fmla="*/ 2391089 h 4283085"/>
              <a:gd name="connsiteX2" fmla="*/ 1160799 w 2735372"/>
              <a:gd name="connsiteY2" fmla="*/ 4283085 h 4283085"/>
              <a:gd name="connsiteX3" fmla="*/ 0 w 2735372"/>
              <a:gd name="connsiteY3" fmla="*/ 4283085 h 4283085"/>
              <a:gd name="connsiteX4" fmla="*/ 0 w 2735372"/>
              <a:gd name="connsiteY4" fmla="*/ 0 h 4283085"/>
              <a:gd name="connsiteX5" fmla="*/ 2735372 w 2735372"/>
              <a:gd name="connsiteY5" fmla="*/ 0 h 42830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735372" h="4283085">
                <a:moveTo>
                  <a:pt x="2735372" y="0"/>
                </a:moveTo>
                <a:lnTo>
                  <a:pt x="2735372" y="2391089"/>
                </a:lnTo>
                <a:lnTo>
                  <a:pt x="1160799" y="4283085"/>
                </a:lnTo>
                <a:lnTo>
                  <a:pt x="0" y="4283085"/>
                </a:lnTo>
                <a:lnTo>
                  <a:pt x="0" y="0"/>
                </a:lnTo>
                <a:lnTo>
                  <a:pt x="2735372" y="0"/>
                </a:lnTo>
                <a:close/>
              </a:path>
            </a:pathLst>
          </a:custGeom>
          <a:solidFill>
            <a:schemeClr val="accent1"/>
          </a:solidFill>
          <a:ln>
            <a:noFill/>
          </a:ln>
          <a:effectLst>
            <a:outerShdw blurRad="177800" dist="76200" dir="8400000" sx="99000" sy="99000" algn="r" rotWithShape="0">
              <a:prstClr val="black">
                <a:alpha val="6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p:cNvSpPr/>
          <p:nvPr>
            <p:custDataLst>
              <p:tags r:id="rId4"/>
            </p:custDataLst>
          </p:nvPr>
        </p:nvSpPr>
        <p:spPr>
          <a:xfrm rot="19213909">
            <a:off x="7163830" y="956519"/>
            <a:ext cx="1636495" cy="1555715"/>
          </a:xfrm>
          <a:prstGeom prst="rect">
            <a:avLst/>
          </a:prstGeom>
          <a:solidFill>
            <a:schemeClr val="accent2"/>
          </a:solidFill>
          <a:ln>
            <a:noFill/>
          </a:ln>
          <a:effectLst>
            <a:outerShdw blurRad="177800" dist="76200" dir="8400000" sx="99000" sy="99000" algn="r" rotWithShape="0">
              <a:prstClr val="black">
                <a:alpha val="6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custDataLst>
              <p:tags r:id="rId5"/>
            </p:custDataLst>
          </p:nvPr>
        </p:nvSpPr>
        <p:spPr>
          <a:xfrm rot="19213909">
            <a:off x="6659510" y="258967"/>
            <a:ext cx="770988" cy="698591"/>
          </a:xfrm>
          <a:prstGeom prst="rect">
            <a:avLst/>
          </a:prstGeom>
          <a:solidFill>
            <a:schemeClr val="accent1"/>
          </a:solidFill>
          <a:ln>
            <a:noFill/>
          </a:ln>
          <a:effectLst>
            <a:outerShdw blurRad="177800" dist="76200" dir="8400000" sx="99000" sy="99000" algn="r" rotWithShape="0">
              <a:prstClr val="black">
                <a:alpha val="6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custDataLst>
              <p:tags r:id="rId6"/>
            </p:custDataLst>
          </p:nvPr>
        </p:nvSpPr>
        <p:spPr>
          <a:xfrm rot="19213909">
            <a:off x="6589535" y="2791067"/>
            <a:ext cx="1210235" cy="1063775"/>
          </a:xfrm>
          <a:prstGeom prst="rect">
            <a:avLst/>
          </a:prstGeom>
          <a:solidFill>
            <a:schemeClr val="accent1"/>
          </a:solidFill>
          <a:ln>
            <a:noFill/>
          </a:ln>
          <a:effectLst>
            <a:outerShdw blurRad="177800" dist="76200" dir="8400000" sx="99000" sy="99000" algn="r" rotWithShape="0">
              <a:prstClr val="black">
                <a:alpha val="6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p:custDataLst>
              <p:tags r:id="rId7"/>
            </p:custDataLst>
          </p:nvPr>
        </p:nvSpPr>
        <p:spPr>
          <a:xfrm rot="19213909">
            <a:off x="7517568" y="5596098"/>
            <a:ext cx="897024" cy="829673"/>
          </a:xfrm>
          <a:prstGeom prst="rect">
            <a:avLst/>
          </a:prstGeom>
          <a:solidFill>
            <a:schemeClr val="accent1"/>
          </a:solidFill>
          <a:ln>
            <a:noFill/>
          </a:ln>
          <a:effectLst>
            <a:outerShdw blurRad="177800" dist="76200" dir="8400000" sx="99000" sy="99000" algn="r" rotWithShape="0">
              <a:prstClr val="black">
                <a:alpha val="6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custDataLst>
              <p:tags r:id="rId8"/>
            </p:custDataLst>
          </p:nvPr>
        </p:nvSpPr>
        <p:spPr>
          <a:xfrm rot="19213909">
            <a:off x="10957440" y="4464553"/>
            <a:ext cx="875885" cy="556888"/>
          </a:xfrm>
          <a:prstGeom prst="rect">
            <a:avLst/>
          </a:prstGeom>
          <a:solidFill>
            <a:schemeClr val="accent2"/>
          </a:solidFill>
          <a:ln>
            <a:noFill/>
          </a:ln>
          <a:effectLst>
            <a:outerShdw blurRad="177800" dist="76200" dir="8400000" sx="99000" sy="99000" algn="r" rotWithShape="0">
              <a:prstClr val="black">
                <a:alpha val="6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4" name="矩形 13"/>
          <p:cNvSpPr/>
          <p:nvPr>
            <p:custDataLst>
              <p:tags r:id="rId9"/>
            </p:custDataLst>
          </p:nvPr>
        </p:nvSpPr>
        <p:spPr>
          <a:xfrm rot="19213909">
            <a:off x="7127488" y="3305361"/>
            <a:ext cx="3463557" cy="1886938"/>
          </a:xfrm>
          <a:prstGeom prst="rect">
            <a:avLst/>
          </a:prstGeom>
          <a:solidFill>
            <a:schemeClr val="accent2"/>
          </a:solidFill>
          <a:ln>
            <a:noFill/>
          </a:ln>
          <a:effectLst>
            <a:outerShdw blurRad="177800" dist="76200" dir="8400000" sx="99000" sy="99000" algn="r" rotWithShape="0">
              <a:prstClr val="black">
                <a:alpha val="6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p:cNvSpPr/>
          <p:nvPr>
            <p:custDataLst>
              <p:tags r:id="rId10"/>
            </p:custDataLst>
          </p:nvPr>
        </p:nvSpPr>
        <p:spPr>
          <a:xfrm rot="19213909">
            <a:off x="9352904" y="947169"/>
            <a:ext cx="497834" cy="330804"/>
          </a:xfrm>
          <a:prstGeom prst="rect">
            <a:avLst/>
          </a:prstGeom>
          <a:solidFill>
            <a:schemeClr val="accent1"/>
          </a:solidFill>
          <a:ln>
            <a:noFill/>
          </a:ln>
          <a:effectLst>
            <a:outerShdw blurRad="177800" dist="76200" dir="8400000" sx="99000" sy="99000" algn="r" rotWithShape="0">
              <a:prstClr val="black">
                <a:alpha val="6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7" name="图形 16"/>
          <p:cNvPicPr>
            <a:picLocks noChangeAspect="1"/>
          </p:cNvPicPr>
          <p:nvPr>
            <p:custDataLst>
              <p:tags r:id="rId11"/>
            </p:custDataLst>
          </p:nvPr>
        </p:nvPicPr>
        <p:blipFill rotWithShape="1">
          <a:blip r:embed="rId12"/>
          <a:srcRect t="33620" r="39391"/>
          <a:stretch>
            <a:fillRect/>
          </a:stretch>
        </p:blipFill>
        <p:spPr>
          <a:xfrm rot="19200000">
            <a:off x="8384366" y="3139886"/>
            <a:ext cx="3000902" cy="1729799"/>
          </a:xfrm>
          <a:prstGeom prst="rect">
            <a:avLst/>
          </a:prstGeom>
          <a:effectLst>
            <a:outerShdw blurRad="177800" dist="76200" dir="8400000" sx="99000" sy="99000" algn="r" rotWithShape="0">
              <a:prstClr val="black">
                <a:alpha val="68000"/>
              </a:prstClr>
            </a:outerShdw>
          </a:effectLst>
        </p:spPr>
      </p:pic>
      <p:pic>
        <p:nvPicPr>
          <p:cNvPr id="18" name="图形 17"/>
          <p:cNvPicPr>
            <a:picLocks noChangeAspect="1"/>
          </p:cNvPicPr>
          <p:nvPr>
            <p:custDataLst>
              <p:tags r:id="rId13"/>
            </p:custDataLst>
          </p:nvPr>
        </p:nvPicPr>
        <p:blipFill rotWithShape="1">
          <a:blip r:embed="rId12"/>
          <a:srcRect t="33620" r="69105" b="31676"/>
          <a:stretch>
            <a:fillRect/>
          </a:stretch>
        </p:blipFill>
        <p:spPr>
          <a:xfrm rot="19200000">
            <a:off x="7146720" y="2546569"/>
            <a:ext cx="1529714" cy="904359"/>
          </a:xfrm>
          <a:prstGeom prst="rect">
            <a:avLst/>
          </a:prstGeom>
          <a:effectLst>
            <a:outerShdw blurRad="177800" dist="76200" dir="8400000" sx="99000" sy="99000" algn="r" rotWithShape="0">
              <a:prstClr val="black">
                <a:alpha val="68000"/>
              </a:prstClr>
            </a:outerShdw>
          </a:effectLst>
        </p:spPr>
      </p:pic>
      <p:sp>
        <p:nvSpPr>
          <p:cNvPr id="13" name="标题 1"/>
          <p:cNvSpPr>
            <a:spLocks noGrp="1"/>
          </p:cNvSpPr>
          <p:nvPr>
            <p:ph type="ctrTitle" hasCustomPrompt="1"/>
            <p:custDataLst>
              <p:tags r:id="rId14"/>
            </p:custDataLst>
          </p:nvPr>
        </p:nvSpPr>
        <p:spPr>
          <a:xfrm>
            <a:off x="655592" y="2160718"/>
            <a:ext cx="5403690" cy="2536564"/>
          </a:xfrm>
        </p:spPr>
        <p:txBody>
          <a:bodyPr lIns="90000" tIns="46800" rIns="90000" bIns="46800" anchor="ctr">
            <a:normAutofit/>
          </a:bodyPr>
          <a:lstStyle>
            <a:lvl1pPr marL="0" indent="0" algn="ctr">
              <a:buFont typeface="Arial" panose="020B0604020202020204" pitchFamily="34" charset="0"/>
              <a:buNone/>
              <a:defRPr sz="9600">
                <a:solidFill>
                  <a:schemeClr val="tx2"/>
                </a:solidFill>
              </a:defRPr>
            </a:lvl1pPr>
          </a:lstStyle>
          <a:p>
            <a:r>
              <a:rPr lang="zh-CN" altLang="en-US" dirty="0"/>
              <a:t>编辑标题</a:t>
            </a:r>
            <a:endParaRPr lang="zh-CN" altLang="en-US" dirty="0"/>
          </a:p>
        </p:txBody>
      </p:sp>
      <p:sp>
        <p:nvSpPr>
          <p:cNvPr id="2" name="日期占位符 1"/>
          <p:cNvSpPr>
            <a:spLocks noGrp="1"/>
          </p:cNvSpPr>
          <p:nvPr>
            <p:ph type="dt" sz="half" idx="19"/>
            <p:custDataLst>
              <p:tags r:id="rId15"/>
            </p:custDataLst>
          </p:nvPr>
        </p:nvSpPr>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20"/>
            <p:custDataLst>
              <p:tags r:id="rId16"/>
            </p:custDataLst>
          </p:nvPr>
        </p:nvSpPr>
        <p:spPr/>
        <p:txBody>
          <a:bodyPr/>
          <a:lstStyle/>
          <a:p>
            <a:endParaRPr lang="zh-CN" altLang="en-US" dirty="0"/>
          </a:p>
        </p:txBody>
      </p:sp>
      <p:sp>
        <p:nvSpPr>
          <p:cNvPr id="4" name="灯片编号占位符 3"/>
          <p:cNvSpPr>
            <a:spLocks noGrp="1"/>
          </p:cNvSpPr>
          <p:nvPr>
            <p:ph type="sldNum" sz="quarter" idx="21"/>
            <p:custDataLst>
              <p:tags r:id="rId17"/>
            </p:custDataLst>
          </p:nvPr>
        </p:nvSpPr>
        <p:spPr/>
        <p:txBody>
          <a:bodyPr/>
          <a:lstStyle/>
          <a:p>
            <a:fld id="{49AE70B2-8BF9-45C0-BB95-33D1B9D3A854}" type="slidenum">
              <a:rPr lang="zh-CN" altLang="en-US" smtClean="0"/>
            </a:fld>
            <a:endParaRPr lang="zh-CN" alt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zh-CN" altLang="en-US"/>
              <a:t>单击此处编辑母版标题样式</a:t>
            </a:r>
            <a:endParaRPr lang="en-US" dirty="0"/>
          </a:p>
        </p:txBody>
      </p:sp>
      <p:sp>
        <p:nvSpPr>
          <p:cNvPr id="3" name="Content Placeholder 2"/>
          <p:cNvSpPr>
            <a:spLocks noGrp="1"/>
          </p:cNvSpPr>
          <p:nvPr>
            <p:ph idx="1"/>
          </p:nvPr>
        </p:nvSpPr>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en-US" dirty="0"/>
          </a:p>
        </p:txBody>
      </p:sp>
      <p:sp>
        <p:nvSpPr>
          <p:cNvPr id="4" name="Date Placeholder 3"/>
          <p:cNvSpPr>
            <a:spLocks noGrp="1"/>
          </p:cNvSpPr>
          <p:nvPr>
            <p:ph type="dt" sz="half" idx="10"/>
          </p:nvPr>
        </p:nvSpPr>
        <p:spPr/>
        <p:txBody>
          <a:bodyPr/>
          <a:lstStyle/>
          <a:p>
            <a:fld id="{E23A924B-7F80-4EE5-8B15-84AA590677DB}" type="datetimeFigureOut">
              <a:rPr lang="zh-CN" altLang="en-US" smtClean="0"/>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3B4A8678-CE46-427E-B846-76A02BE59219}"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zh-CN" altLang="en-US"/>
              <a:t>单击此处编辑母版标题样式</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a:t>单击此处编辑母版文本样式</a:t>
            </a:r>
            <a:endParaRPr lang="zh-CN" altLang="en-US"/>
          </a:p>
        </p:txBody>
      </p:sp>
      <p:sp>
        <p:nvSpPr>
          <p:cNvPr id="4" name="Date Placeholder 3"/>
          <p:cNvSpPr>
            <a:spLocks noGrp="1"/>
          </p:cNvSpPr>
          <p:nvPr>
            <p:ph type="dt" sz="half" idx="10"/>
          </p:nvPr>
        </p:nvSpPr>
        <p:spPr/>
        <p:txBody>
          <a:bodyPr/>
          <a:lstStyle/>
          <a:p>
            <a:fld id="{E23A924B-7F80-4EE5-8B15-84AA590677DB}" type="datetimeFigureOut">
              <a:rPr lang="zh-CN" altLang="en-US" smtClean="0"/>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3B4A8678-CE46-427E-B846-76A02BE59219}"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en-US" dirty="0"/>
          </a:p>
        </p:txBody>
      </p:sp>
      <p:sp>
        <p:nvSpPr>
          <p:cNvPr id="5" name="Date Placeholder 4"/>
          <p:cNvSpPr>
            <a:spLocks noGrp="1"/>
          </p:cNvSpPr>
          <p:nvPr>
            <p:ph type="dt" sz="half" idx="10"/>
          </p:nvPr>
        </p:nvSpPr>
        <p:spPr/>
        <p:txBody>
          <a:bodyPr/>
          <a:lstStyle/>
          <a:p>
            <a:fld id="{E23A924B-7F80-4EE5-8B15-84AA590677DB}" type="datetimeFigureOut">
              <a:rPr lang="zh-CN" altLang="en-US" smtClean="0"/>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3B4A8678-CE46-427E-B846-76A02BE59219}"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zh-CN" altLang="en-US"/>
              <a:t>单击此处编辑母版标题样式</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4" name="Content Placeholder 3"/>
          <p:cNvSpPr>
            <a:spLocks noGrp="1"/>
          </p:cNvSpPr>
          <p:nvPr>
            <p:ph sz="half" idx="2"/>
          </p:nvPr>
        </p:nvSpPr>
        <p:spPr>
          <a:xfrm>
            <a:off x="675745" y="2737245"/>
            <a:ext cx="4185623" cy="3304117"/>
          </a:xfrm>
        </p:spPr>
        <p:txBody>
          <a:bodyPr>
            <a:normAutofit/>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en-US" dirty="0"/>
          </a:p>
        </p:txBody>
      </p:sp>
      <p:sp>
        <p:nvSpPr>
          <p:cNvPr id="7" name="Date Placeholder 6"/>
          <p:cNvSpPr>
            <a:spLocks noGrp="1"/>
          </p:cNvSpPr>
          <p:nvPr>
            <p:ph type="dt" sz="half" idx="10"/>
          </p:nvPr>
        </p:nvSpPr>
        <p:spPr/>
        <p:txBody>
          <a:bodyPr/>
          <a:lstStyle/>
          <a:p>
            <a:fld id="{E23A924B-7F80-4EE5-8B15-84AA590677DB}" type="datetimeFigureOut">
              <a:rPr lang="zh-CN" altLang="en-US" smtClean="0"/>
            </a:fld>
            <a:endParaRPr lang="zh-CN" altLang="en-US"/>
          </a:p>
        </p:txBody>
      </p:sp>
      <p:sp>
        <p:nvSpPr>
          <p:cNvPr id="8" name="Footer Placeholder 7"/>
          <p:cNvSpPr>
            <a:spLocks noGrp="1"/>
          </p:cNvSpPr>
          <p:nvPr>
            <p:ph type="ftr" sz="quarter" idx="11"/>
          </p:nvPr>
        </p:nvSpPr>
        <p:spPr/>
        <p:txBody>
          <a:bodyPr/>
          <a:lstStyle/>
          <a:p>
            <a:endParaRPr lang="zh-CN" altLang="en-US"/>
          </a:p>
        </p:txBody>
      </p:sp>
      <p:sp>
        <p:nvSpPr>
          <p:cNvPr id="9" name="Slide Number Placeholder 8"/>
          <p:cNvSpPr>
            <a:spLocks noGrp="1"/>
          </p:cNvSpPr>
          <p:nvPr>
            <p:ph type="sldNum" sz="quarter" idx="12"/>
          </p:nvPr>
        </p:nvSpPr>
        <p:spPr/>
        <p:txBody>
          <a:bodyPr/>
          <a:lstStyle/>
          <a:p>
            <a:fld id="{3B4A8678-CE46-427E-B846-76A02BE59219}"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zh-CN" altLang="en-US"/>
              <a:t>单击此处编辑母版标题样式</a:t>
            </a:r>
            <a:endParaRPr lang="en-US" dirty="0"/>
          </a:p>
        </p:txBody>
      </p:sp>
      <p:sp>
        <p:nvSpPr>
          <p:cNvPr id="3" name="Date Placeholder 2"/>
          <p:cNvSpPr>
            <a:spLocks noGrp="1"/>
          </p:cNvSpPr>
          <p:nvPr>
            <p:ph type="dt" sz="half" idx="10"/>
          </p:nvPr>
        </p:nvSpPr>
        <p:spPr/>
        <p:txBody>
          <a:bodyPr/>
          <a:lstStyle/>
          <a:p>
            <a:fld id="{E23A924B-7F80-4EE5-8B15-84AA590677DB}" type="datetimeFigureOut">
              <a:rPr lang="zh-CN" altLang="en-US" smtClean="0"/>
            </a:fld>
            <a:endParaRPr lang="zh-CN" altLang="en-US"/>
          </a:p>
        </p:txBody>
      </p:sp>
      <p:sp>
        <p:nvSpPr>
          <p:cNvPr id="4" name="Footer Placeholder 3"/>
          <p:cNvSpPr>
            <a:spLocks noGrp="1"/>
          </p:cNvSpPr>
          <p:nvPr>
            <p:ph type="ftr" sz="quarter" idx="11"/>
          </p:nvPr>
        </p:nvSpPr>
        <p:spPr/>
        <p:txBody>
          <a:bodyPr/>
          <a:lstStyle/>
          <a:p>
            <a:endParaRPr lang="zh-CN" altLang="en-US"/>
          </a:p>
        </p:txBody>
      </p:sp>
      <p:sp>
        <p:nvSpPr>
          <p:cNvPr id="5" name="Slide Number Placeholder 4"/>
          <p:cNvSpPr>
            <a:spLocks noGrp="1"/>
          </p:cNvSpPr>
          <p:nvPr>
            <p:ph type="sldNum" sz="quarter" idx="12"/>
          </p:nvPr>
        </p:nvSpPr>
        <p:spPr/>
        <p:txBody>
          <a:bodyPr/>
          <a:lstStyle/>
          <a:p>
            <a:fld id="{3B4A8678-CE46-427E-B846-76A02BE59219}"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23A924B-7F80-4EE5-8B15-84AA590677DB}" type="datetimeFigureOut">
              <a:rPr lang="zh-CN" altLang="en-US" smtClean="0"/>
            </a:fld>
            <a:endParaRPr lang="zh-CN" altLang="en-US"/>
          </a:p>
        </p:txBody>
      </p:sp>
      <p:sp>
        <p:nvSpPr>
          <p:cNvPr id="3" name="Footer Placeholder 2"/>
          <p:cNvSpPr>
            <a:spLocks noGrp="1"/>
          </p:cNvSpPr>
          <p:nvPr>
            <p:ph type="ftr" sz="quarter" idx="11"/>
          </p:nvPr>
        </p:nvSpPr>
        <p:spPr/>
        <p:txBody>
          <a:bodyPr/>
          <a:lstStyle/>
          <a:p>
            <a:endParaRPr lang="zh-CN" altLang="en-US"/>
          </a:p>
        </p:txBody>
      </p:sp>
      <p:sp>
        <p:nvSpPr>
          <p:cNvPr id="4" name="Slide Number Placeholder 3"/>
          <p:cNvSpPr>
            <a:spLocks noGrp="1"/>
          </p:cNvSpPr>
          <p:nvPr>
            <p:ph type="sldNum" sz="quarter" idx="12"/>
          </p:nvPr>
        </p:nvSpPr>
        <p:spPr/>
        <p:txBody>
          <a:bodyPr/>
          <a:lstStyle/>
          <a:p>
            <a:fld id="{3B4A8678-CE46-427E-B846-76A02BE59219}"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zh-CN" altLang="en-US"/>
              <a:t>单击此处编辑母版标题样式</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200" indent="0">
              <a:buNone/>
              <a:defRPr sz="1400"/>
            </a:lvl2pPr>
            <a:lvl3pPr marL="914400" indent="0">
              <a:buNone/>
              <a:defRPr sz="1200"/>
            </a:lvl3pPr>
            <a:lvl4pPr marL="1370965" indent="0">
              <a:buNone/>
              <a:defRPr sz="1000"/>
            </a:lvl4pPr>
            <a:lvl5pPr marL="1828165" indent="0">
              <a:buNone/>
              <a:defRPr sz="1000"/>
            </a:lvl5pPr>
            <a:lvl6pPr marL="2285365" indent="0">
              <a:buNone/>
              <a:defRPr sz="1000"/>
            </a:lvl6pPr>
            <a:lvl7pPr marL="2742565" indent="0">
              <a:buNone/>
              <a:defRPr sz="1000"/>
            </a:lvl7pPr>
            <a:lvl8pPr marL="3199130" indent="0">
              <a:buNone/>
              <a:defRPr sz="1000"/>
            </a:lvl8pPr>
            <a:lvl9pPr marL="3656330" indent="0">
              <a:buNone/>
              <a:defRPr sz="1000"/>
            </a:lvl9pPr>
          </a:lstStyle>
          <a:p>
            <a:pPr lvl="0"/>
            <a:r>
              <a:rPr lang="zh-CN" altLang="en-US"/>
              <a:t>单击此处编辑母版文本样式</a:t>
            </a:r>
            <a:endParaRPr lang="zh-CN" altLang="en-US"/>
          </a:p>
        </p:txBody>
      </p:sp>
      <p:sp>
        <p:nvSpPr>
          <p:cNvPr id="5" name="Date Placeholder 4"/>
          <p:cNvSpPr>
            <a:spLocks noGrp="1"/>
          </p:cNvSpPr>
          <p:nvPr>
            <p:ph type="dt" sz="half" idx="10"/>
          </p:nvPr>
        </p:nvSpPr>
        <p:spPr/>
        <p:txBody>
          <a:bodyPr/>
          <a:lstStyle/>
          <a:p>
            <a:fld id="{E23A924B-7F80-4EE5-8B15-84AA590677DB}" type="datetimeFigureOut">
              <a:rPr lang="zh-CN" altLang="en-US" smtClean="0"/>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3B4A8678-CE46-427E-B846-76A02BE59219}" type="slidenum">
              <a:rPr lang="zh-CN" altLang="en-US" smtClean="0"/>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zh-CN" altLang="en-US"/>
              <a:t>单击此处编辑母版标题样式</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zh-CN" altLang="en-US"/>
              <a:t>单击图标添加图片</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endParaRPr lang="zh-CN" altLang="en-US"/>
          </a:p>
        </p:txBody>
      </p:sp>
      <p:sp>
        <p:nvSpPr>
          <p:cNvPr id="5" name="Date Placeholder 4"/>
          <p:cNvSpPr>
            <a:spLocks noGrp="1"/>
          </p:cNvSpPr>
          <p:nvPr>
            <p:ph type="dt" sz="half" idx="10"/>
          </p:nvPr>
        </p:nvSpPr>
        <p:spPr/>
        <p:txBody>
          <a:bodyPr/>
          <a:lstStyle/>
          <a:p>
            <a:fld id="{E23A924B-7F80-4EE5-8B15-84AA590677DB}" type="datetimeFigureOut">
              <a:rPr lang="zh-CN" altLang="en-US" smtClean="0"/>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3B4A8678-CE46-427E-B846-76A02BE59219}"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9" Type="http://schemas.openxmlformats.org/officeDocument/2006/relationships/theme" Target="../theme/theme1.xml"/><Relationship Id="rId18" Type="http://schemas.openxmlformats.org/officeDocument/2006/relationships/slideLayout" Target="../slideLayouts/slideLayout18.xml"/><Relationship Id="rId17" Type="http://schemas.openxmlformats.org/officeDocument/2006/relationships/slideLayout" Target="../slideLayouts/slideLayout17.xml"/><Relationship Id="rId16" Type="http://schemas.openxmlformats.org/officeDocument/2006/relationships/slideLayout" Target="../slideLayouts/slideLayout16.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zh-CN" altLang="en-US"/>
              <a:t>单击此处编辑母版标题样式</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E23A924B-7F80-4EE5-8B15-84AA590677DB}" type="datetimeFigureOut">
              <a:rPr lang="zh-CN" altLang="en-US" smtClean="0"/>
            </a:fld>
            <a:endParaRPr lang="zh-CN" altLang="en-US"/>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zh-CN" altLang="en-US"/>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3B4A8678-CE46-427E-B846-76A02BE59219}"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panose="05040102010807070707"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panose="05040102010807070707"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panose="05040102010807070707"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panose="05040102010807070707"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panose="05040102010807070707"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panose="05040102010807070707"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panose="05040102010807070707"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panose="05040102010807070707"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panose="05040102010807070707"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7.xml"/><Relationship Id="rId2" Type="http://schemas.openxmlformats.org/officeDocument/2006/relationships/tags" Target="../tags/tag35.xml"/><Relationship Id="rId1" Type="http://schemas.openxmlformats.org/officeDocument/2006/relationships/tags" Target="../tags/tag34.xml"/></Relationships>
</file>

<file path=ppt/slides/_rels/slide10.xml.rels><?xml version="1.0" encoding="UTF-8" standalone="yes"?>
<Relationships xmlns="http://schemas.openxmlformats.org/package/2006/relationships"><Relationship Id="rId5" Type="http://schemas.openxmlformats.org/officeDocument/2006/relationships/notesSlide" Target="../notesSlides/notesSlide8.xml"/><Relationship Id="rId4" Type="http://schemas.openxmlformats.org/officeDocument/2006/relationships/slideLayout" Target="../slideLayouts/slideLayout7.xml"/><Relationship Id="rId3" Type="http://schemas.openxmlformats.org/officeDocument/2006/relationships/tags" Target="../tags/tag81.xml"/><Relationship Id="rId2" Type="http://schemas.openxmlformats.org/officeDocument/2006/relationships/tags" Target="../tags/tag80.xml"/><Relationship Id="rId1" Type="http://schemas.openxmlformats.org/officeDocument/2006/relationships/image" Target="../media/image9.png"/></Relationships>
</file>

<file path=ppt/slides/_rels/slide11.xml.rels><?xml version="1.0" encoding="UTF-8" standalone="yes"?>
<Relationships xmlns="http://schemas.openxmlformats.org/package/2006/relationships"><Relationship Id="rId9" Type="http://schemas.openxmlformats.org/officeDocument/2006/relationships/notesSlide" Target="../notesSlides/notesSlide9.xml"/><Relationship Id="rId8" Type="http://schemas.openxmlformats.org/officeDocument/2006/relationships/slideLayout" Target="../slideLayouts/slideLayout7.xml"/><Relationship Id="rId7" Type="http://schemas.openxmlformats.org/officeDocument/2006/relationships/tags" Target="../tags/tag87.xml"/><Relationship Id="rId6" Type="http://schemas.openxmlformats.org/officeDocument/2006/relationships/tags" Target="../tags/tag86.xml"/><Relationship Id="rId5" Type="http://schemas.openxmlformats.org/officeDocument/2006/relationships/tags" Target="../tags/tag85.xml"/><Relationship Id="rId4" Type="http://schemas.openxmlformats.org/officeDocument/2006/relationships/tags" Target="../tags/tag84.xml"/><Relationship Id="rId3" Type="http://schemas.openxmlformats.org/officeDocument/2006/relationships/tags" Target="../tags/tag83.xml"/><Relationship Id="rId2" Type="http://schemas.openxmlformats.org/officeDocument/2006/relationships/tags" Target="../tags/tag82.xml"/><Relationship Id="rId1" Type="http://schemas.openxmlformats.org/officeDocument/2006/relationships/image" Target="../media/image10.png"/></Relationships>
</file>

<file path=ppt/slides/_rels/slide12.xml.rels><?xml version="1.0" encoding="UTF-8" standalone="yes"?>
<Relationships xmlns="http://schemas.openxmlformats.org/package/2006/relationships"><Relationship Id="rId9" Type="http://schemas.openxmlformats.org/officeDocument/2006/relationships/tags" Target="../tags/tag96.xml"/><Relationship Id="rId8" Type="http://schemas.openxmlformats.org/officeDocument/2006/relationships/tags" Target="../tags/tag95.xml"/><Relationship Id="rId7" Type="http://schemas.openxmlformats.org/officeDocument/2006/relationships/tags" Target="../tags/tag94.xml"/><Relationship Id="rId6" Type="http://schemas.openxmlformats.org/officeDocument/2006/relationships/tags" Target="../tags/tag93.xml"/><Relationship Id="rId5" Type="http://schemas.openxmlformats.org/officeDocument/2006/relationships/tags" Target="../tags/tag92.xml"/><Relationship Id="rId4" Type="http://schemas.openxmlformats.org/officeDocument/2006/relationships/tags" Target="../tags/tag91.xml"/><Relationship Id="rId3" Type="http://schemas.openxmlformats.org/officeDocument/2006/relationships/tags" Target="../tags/tag90.xml"/><Relationship Id="rId29" Type="http://schemas.openxmlformats.org/officeDocument/2006/relationships/notesSlide" Target="../notesSlides/notesSlide10.xml"/><Relationship Id="rId28" Type="http://schemas.openxmlformats.org/officeDocument/2006/relationships/slideLayout" Target="../slideLayouts/slideLayout7.xml"/><Relationship Id="rId27" Type="http://schemas.openxmlformats.org/officeDocument/2006/relationships/tags" Target="../tags/tag114.xml"/><Relationship Id="rId26" Type="http://schemas.openxmlformats.org/officeDocument/2006/relationships/tags" Target="../tags/tag113.xml"/><Relationship Id="rId25" Type="http://schemas.openxmlformats.org/officeDocument/2006/relationships/tags" Target="../tags/tag112.xml"/><Relationship Id="rId24" Type="http://schemas.openxmlformats.org/officeDocument/2006/relationships/tags" Target="../tags/tag111.xml"/><Relationship Id="rId23" Type="http://schemas.openxmlformats.org/officeDocument/2006/relationships/tags" Target="../tags/tag110.xml"/><Relationship Id="rId22" Type="http://schemas.openxmlformats.org/officeDocument/2006/relationships/tags" Target="../tags/tag109.xml"/><Relationship Id="rId21" Type="http://schemas.openxmlformats.org/officeDocument/2006/relationships/tags" Target="../tags/tag108.xml"/><Relationship Id="rId20" Type="http://schemas.openxmlformats.org/officeDocument/2006/relationships/tags" Target="../tags/tag107.xml"/><Relationship Id="rId2" Type="http://schemas.openxmlformats.org/officeDocument/2006/relationships/tags" Target="../tags/tag89.xml"/><Relationship Id="rId19" Type="http://schemas.openxmlformats.org/officeDocument/2006/relationships/tags" Target="../tags/tag106.xml"/><Relationship Id="rId18" Type="http://schemas.openxmlformats.org/officeDocument/2006/relationships/tags" Target="../tags/tag105.xml"/><Relationship Id="rId17" Type="http://schemas.openxmlformats.org/officeDocument/2006/relationships/tags" Target="../tags/tag104.xml"/><Relationship Id="rId16" Type="http://schemas.openxmlformats.org/officeDocument/2006/relationships/tags" Target="../tags/tag103.xml"/><Relationship Id="rId15" Type="http://schemas.openxmlformats.org/officeDocument/2006/relationships/tags" Target="../tags/tag102.xml"/><Relationship Id="rId14" Type="http://schemas.openxmlformats.org/officeDocument/2006/relationships/tags" Target="../tags/tag101.xml"/><Relationship Id="rId13" Type="http://schemas.openxmlformats.org/officeDocument/2006/relationships/tags" Target="../tags/tag100.xml"/><Relationship Id="rId12" Type="http://schemas.openxmlformats.org/officeDocument/2006/relationships/tags" Target="../tags/tag99.xml"/><Relationship Id="rId11" Type="http://schemas.openxmlformats.org/officeDocument/2006/relationships/tags" Target="../tags/tag98.xml"/><Relationship Id="rId10" Type="http://schemas.openxmlformats.org/officeDocument/2006/relationships/tags" Target="../tags/tag97.xml"/><Relationship Id="rId1" Type="http://schemas.openxmlformats.org/officeDocument/2006/relationships/tags" Target="../tags/tag88.xml"/></Relationships>
</file>

<file path=ppt/slides/_rels/slide13.xml.rels><?xml version="1.0" encoding="UTF-8" standalone="yes"?>
<Relationships xmlns="http://schemas.openxmlformats.org/package/2006/relationships"><Relationship Id="rId9" Type="http://schemas.openxmlformats.org/officeDocument/2006/relationships/slideLayout" Target="../slideLayouts/slideLayout7.xml"/><Relationship Id="rId8" Type="http://schemas.openxmlformats.org/officeDocument/2006/relationships/tags" Target="../tags/tag121.xml"/><Relationship Id="rId7" Type="http://schemas.openxmlformats.org/officeDocument/2006/relationships/tags" Target="../tags/tag120.xml"/><Relationship Id="rId6" Type="http://schemas.openxmlformats.org/officeDocument/2006/relationships/tags" Target="../tags/tag119.xml"/><Relationship Id="rId5" Type="http://schemas.openxmlformats.org/officeDocument/2006/relationships/tags" Target="../tags/tag118.xml"/><Relationship Id="rId4" Type="http://schemas.openxmlformats.org/officeDocument/2006/relationships/tags" Target="../tags/tag117.xml"/><Relationship Id="rId3" Type="http://schemas.openxmlformats.org/officeDocument/2006/relationships/image" Target="../media/image11.png"/><Relationship Id="rId2" Type="http://schemas.openxmlformats.org/officeDocument/2006/relationships/tags" Target="../tags/tag116.xml"/><Relationship Id="rId10" Type="http://schemas.openxmlformats.org/officeDocument/2006/relationships/notesSlide" Target="../notesSlides/notesSlide11.xml"/><Relationship Id="rId1" Type="http://schemas.openxmlformats.org/officeDocument/2006/relationships/tags" Target="../tags/tag115.xml"/></Relationships>
</file>

<file path=ppt/slides/_rels/slide14.xml.rels><?xml version="1.0" encoding="UTF-8" standalone="yes"?>
<Relationships xmlns="http://schemas.openxmlformats.org/package/2006/relationships"><Relationship Id="rId5" Type="http://schemas.openxmlformats.org/officeDocument/2006/relationships/notesSlide" Target="../notesSlides/notesSlide12.xml"/><Relationship Id="rId4" Type="http://schemas.openxmlformats.org/officeDocument/2006/relationships/slideLayout" Target="../slideLayouts/slideLayout7.xml"/><Relationship Id="rId3" Type="http://schemas.openxmlformats.org/officeDocument/2006/relationships/tags" Target="../tags/tag123.xml"/><Relationship Id="rId2" Type="http://schemas.openxmlformats.org/officeDocument/2006/relationships/tags" Target="../tags/tag122.xml"/><Relationship Id="rId1" Type="http://schemas.openxmlformats.org/officeDocument/2006/relationships/image" Target="../media/image12.png"/></Relationships>
</file>

<file path=ppt/slides/_rels/slide15.xml.rels><?xml version="1.0" encoding="UTF-8" standalone="yes"?>
<Relationships xmlns="http://schemas.openxmlformats.org/package/2006/relationships"><Relationship Id="rId9" Type="http://schemas.openxmlformats.org/officeDocument/2006/relationships/notesSlide" Target="../notesSlides/notesSlide13.xml"/><Relationship Id="rId8" Type="http://schemas.openxmlformats.org/officeDocument/2006/relationships/slideLayout" Target="../slideLayouts/slideLayout7.xml"/><Relationship Id="rId7" Type="http://schemas.openxmlformats.org/officeDocument/2006/relationships/tags" Target="../tags/tag129.xml"/><Relationship Id="rId6" Type="http://schemas.openxmlformats.org/officeDocument/2006/relationships/tags" Target="../tags/tag128.xml"/><Relationship Id="rId5" Type="http://schemas.openxmlformats.org/officeDocument/2006/relationships/tags" Target="../tags/tag127.xml"/><Relationship Id="rId4" Type="http://schemas.openxmlformats.org/officeDocument/2006/relationships/tags" Target="../tags/tag126.xml"/><Relationship Id="rId3" Type="http://schemas.openxmlformats.org/officeDocument/2006/relationships/tags" Target="../tags/tag125.xml"/><Relationship Id="rId2" Type="http://schemas.openxmlformats.org/officeDocument/2006/relationships/tags" Target="../tags/tag124.xml"/><Relationship Id="rId1" Type="http://schemas.openxmlformats.org/officeDocument/2006/relationships/image" Target="../media/image13.png"/></Relationships>
</file>

<file path=ppt/slides/_rels/slide16.xml.rels><?xml version="1.0" encoding="UTF-8" standalone="yes"?>
<Relationships xmlns="http://schemas.openxmlformats.org/package/2006/relationships"><Relationship Id="rId5" Type="http://schemas.openxmlformats.org/officeDocument/2006/relationships/notesSlide" Target="../notesSlides/notesSlide14.xml"/><Relationship Id="rId4" Type="http://schemas.openxmlformats.org/officeDocument/2006/relationships/slideLayout" Target="../slideLayouts/slideLayout7.xml"/><Relationship Id="rId3" Type="http://schemas.openxmlformats.org/officeDocument/2006/relationships/tags" Target="../tags/tag131.xml"/><Relationship Id="rId2" Type="http://schemas.openxmlformats.org/officeDocument/2006/relationships/tags" Target="../tags/tag130.xml"/><Relationship Id="rId1" Type="http://schemas.openxmlformats.org/officeDocument/2006/relationships/image" Target="../media/image14.png"/></Relationships>
</file>

<file path=ppt/slides/_rels/slide17.xml.rels><?xml version="1.0" encoding="UTF-8" standalone="yes"?>
<Relationships xmlns="http://schemas.openxmlformats.org/package/2006/relationships"><Relationship Id="rId5" Type="http://schemas.openxmlformats.org/officeDocument/2006/relationships/notesSlide" Target="../notesSlides/notesSlide15.xml"/><Relationship Id="rId4" Type="http://schemas.openxmlformats.org/officeDocument/2006/relationships/slideLayout" Target="../slideLayouts/slideLayout7.xml"/><Relationship Id="rId3" Type="http://schemas.openxmlformats.org/officeDocument/2006/relationships/tags" Target="../tags/tag133.xml"/><Relationship Id="rId2" Type="http://schemas.openxmlformats.org/officeDocument/2006/relationships/tags" Target="../tags/tag132.xml"/><Relationship Id="rId1" Type="http://schemas.openxmlformats.org/officeDocument/2006/relationships/image" Target="../media/image15.png"/></Relationships>
</file>

<file path=ppt/slides/_rels/slide18.xml.rels><?xml version="1.0" encoding="UTF-8" standalone="yes"?>
<Relationships xmlns="http://schemas.openxmlformats.org/package/2006/relationships"><Relationship Id="rId4" Type="http://schemas.openxmlformats.org/officeDocument/2006/relationships/notesSlide" Target="../notesSlides/notesSlide16.xml"/><Relationship Id="rId3" Type="http://schemas.openxmlformats.org/officeDocument/2006/relationships/slideLayout" Target="../slideLayouts/slideLayout7.xml"/><Relationship Id="rId2" Type="http://schemas.openxmlformats.org/officeDocument/2006/relationships/tags" Target="../tags/tag135.xml"/><Relationship Id="rId1" Type="http://schemas.openxmlformats.org/officeDocument/2006/relationships/tags" Target="../tags/tag134.xml"/></Relationships>
</file>

<file path=ppt/slides/_rels/slide19.xml.rels><?xml version="1.0" encoding="UTF-8" standalone="yes"?>
<Relationships xmlns="http://schemas.openxmlformats.org/package/2006/relationships"><Relationship Id="rId9" Type="http://schemas.openxmlformats.org/officeDocument/2006/relationships/notesSlide" Target="../notesSlides/notesSlide17.xml"/><Relationship Id="rId8" Type="http://schemas.openxmlformats.org/officeDocument/2006/relationships/slideLayout" Target="../slideLayouts/slideLayout7.xml"/><Relationship Id="rId7" Type="http://schemas.openxmlformats.org/officeDocument/2006/relationships/tags" Target="../tags/tag141.xml"/><Relationship Id="rId6" Type="http://schemas.openxmlformats.org/officeDocument/2006/relationships/tags" Target="../tags/tag140.xml"/><Relationship Id="rId5" Type="http://schemas.openxmlformats.org/officeDocument/2006/relationships/tags" Target="../tags/tag139.xml"/><Relationship Id="rId4" Type="http://schemas.openxmlformats.org/officeDocument/2006/relationships/tags" Target="../tags/tag138.xml"/><Relationship Id="rId3" Type="http://schemas.openxmlformats.org/officeDocument/2006/relationships/tags" Target="../tags/tag137.xml"/><Relationship Id="rId2" Type="http://schemas.openxmlformats.org/officeDocument/2006/relationships/tags" Target="../tags/tag136.xml"/><Relationship Id="rId1" Type="http://schemas.openxmlformats.org/officeDocument/2006/relationships/image" Target="../media/image16.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9" Type="http://schemas.openxmlformats.org/officeDocument/2006/relationships/notesSlide" Target="../notesSlides/notesSlide18.xml"/><Relationship Id="rId8" Type="http://schemas.openxmlformats.org/officeDocument/2006/relationships/slideLayout" Target="../slideLayouts/slideLayout7.xml"/><Relationship Id="rId7" Type="http://schemas.openxmlformats.org/officeDocument/2006/relationships/tags" Target="../tags/tag147.xml"/><Relationship Id="rId6" Type="http://schemas.openxmlformats.org/officeDocument/2006/relationships/tags" Target="../tags/tag146.xml"/><Relationship Id="rId5" Type="http://schemas.openxmlformats.org/officeDocument/2006/relationships/tags" Target="../tags/tag145.xml"/><Relationship Id="rId4" Type="http://schemas.openxmlformats.org/officeDocument/2006/relationships/tags" Target="../tags/tag144.xml"/><Relationship Id="rId3" Type="http://schemas.openxmlformats.org/officeDocument/2006/relationships/tags" Target="../tags/tag143.xml"/><Relationship Id="rId2" Type="http://schemas.openxmlformats.org/officeDocument/2006/relationships/image" Target="../media/image17.png"/><Relationship Id="rId1" Type="http://schemas.openxmlformats.org/officeDocument/2006/relationships/tags" Target="../tags/tag142.xml"/></Relationships>
</file>

<file path=ppt/slides/_rels/slide21.xml.rels><?xml version="1.0" encoding="UTF-8" standalone="yes"?>
<Relationships xmlns="http://schemas.openxmlformats.org/package/2006/relationships"><Relationship Id="rId9" Type="http://schemas.openxmlformats.org/officeDocument/2006/relationships/notesSlide" Target="../notesSlides/notesSlide19.xml"/><Relationship Id="rId8" Type="http://schemas.openxmlformats.org/officeDocument/2006/relationships/slideLayout" Target="../slideLayouts/slideLayout7.xml"/><Relationship Id="rId7" Type="http://schemas.openxmlformats.org/officeDocument/2006/relationships/tags" Target="../tags/tag153.xml"/><Relationship Id="rId6" Type="http://schemas.openxmlformats.org/officeDocument/2006/relationships/tags" Target="../tags/tag152.xml"/><Relationship Id="rId5" Type="http://schemas.openxmlformats.org/officeDocument/2006/relationships/tags" Target="../tags/tag151.xml"/><Relationship Id="rId4" Type="http://schemas.openxmlformats.org/officeDocument/2006/relationships/tags" Target="../tags/tag150.xml"/><Relationship Id="rId3" Type="http://schemas.openxmlformats.org/officeDocument/2006/relationships/tags" Target="../tags/tag149.xml"/><Relationship Id="rId2" Type="http://schemas.openxmlformats.org/officeDocument/2006/relationships/tags" Target="../tags/tag148.xml"/><Relationship Id="rId1" Type="http://schemas.openxmlformats.org/officeDocument/2006/relationships/image" Target="../media/image18.png"/></Relationships>
</file>

<file path=ppt/slides/_rels/slide22.xml.rels><?xml version="1.0" encoding="UTF-8" standalone="yes"?>
<Relationships xmlns="http://schemas.openxmlformats.org/package/2006/relationships"><Relationship Id="rId9" Type="http://schemas.openxmlformats.org/officeDocument/2006/relationships/slideLayout" Target="../slideLayouts/slideLayout7.xml"/><Relationship Id="rId8" Type="http://schemas.openxmlformats.org/officeDocument/2006/relationships/tags" Target="../tags/tag159.xml"/><Relationship Id="rId7" Type="http://schemas.openxmlformats.org/officeDocument/2006/relationships/tags" Target="../tags/tag158.xml"/><Relationship Id="rId6" Type="http://schemas.openxmlformats.org/officeDocument/2006/relationships/tags" Target="../tags/tag157.xml"/><Relationship Id="rId5" Type="http://schemas.openxmlformats.org/officeDocument/2006/relationships/tags" Target="../tags/tag156.xml"/><Relationship Id="rId4" Type="http://schemas.openxmlformats.org/officeDocument/2006/relationships/tags" Target="../tags/tag155.xml"/><Relationship Id="rId3" Type="http://schemas.openxmlformats.org/officeDocument/2006/relationships/image" Target="../media/image20.png"/><Relationship Id="rId2" Type="http://schemas.openxmlformats.org/officeDocument/2006/relationships/tags" Target="../tags/tag154.xml"/><Relationship Id="rId10" Type="http://schemas.openxmlformats.org/officeDocument/2006/relationships/notesSlide" Target="../notesSlides/notesSlide20.xml"/><Relationship Id="rId1" Type="http://schemas.openxmlformats.org/officeDocument/2006/relationships/image" Target="../media/image19.png"/></Relationships>
</file>

<file path=ppt/slides/_rels/slide23.xml.rels><?xml version="1.0" encoding="UTF-8" standalone="yes"?>
<Relationships xmlns="http://schemas.openxmlformats.org/package/2006/relationships"><Relationship Id="rId9" Type="http://schemas.openxmlformats.org/officeDocument/2006/relationships/notesSlide" Target="../notesSlides/notesSlide21.xml"/><Relationship Id="rId8" Type="http://schemas.openxmlformats.org/officeDocument/2006/relationships/slideLayout" Target="../slideLayouts/slideLayout7.xml"/><Relationship Id="rId7" Type="http://schemas.openxmlformats.org/officeDocument/2006/relationships/tags" Target="../tags/tag165.xml"/><Relationship Id="rId6" Type="http://schemas.openxmlformats.org/officeDocument/2006/relationships/tags" Target="../tags/tag164.xml"/><Relationship Id="rId5" Type="http://schemas.openxmlformats.org/officeDocument/2006/relationships/tags" Target="../tags/tag163.xml"/><Relationship Id="rId4" Type="http://schemas.openxmlformats.org/officeDocument/2006/relationships/tags" Target="../tags/tag162.xml"/><Relationship Id="rId3" Type="http://schemas.openxmlformats.org/officeDocument/2006/relationships/tags" Target="../tags/tag161.xml"/><Relationship Id="rId2" Type="http://schemas.openxmlformats.org/officeDocument/2006/relationships/tags" Target="../tags/tag160.xml"/><Relationship Id="rId1" Type="http://schemas.openxmlformats.org/officeDocument/2006/relationships/image" Target="../media/image21.png"/></Relationships>
</file>

<file path=ppt/slides/_rels/slide24.xml.rels><?xml version="1.0" encoding="UTF-8" standalone="yes"?>
<Relationships xmlns="http://schemas.openxmlformats.org/package/2006/relationships"><Relationship Id="rId9" Type="http://schemas.openxmlformats.org/officeDocument/2006/relationships/notesSlide" Target="../notesSlides/notesSlide22.xml"/><Relationship Id="rId8" Type="http://schemas.openxmlformats.org/officeDocument/2006/relationships/slideLayout" Target="../slideLayouts/slideLayout7.xml"/><Relationship Id="rId7" Type="http://schemas.openxmlformats.org/officeDocument/2006/relationships/tags" Target="../tags/tag171.xml"/><Relationship Id="rId6" Type="http://schemas.openxmlformats.org/officeDocument/2006/relationships/tags" Target="../tags/tag170.xml"/><Relationship Id="rId5" Type="http://schemas.openxmlformats.org/officeDocument/2006/relationships/tags" Target="../tags/tag169.xml"/><Relationship Id="rId4" Type="http://schemas.openxmlformats.org/officeDocument/2006/relationships/tags" Target="../tags/tag168.xml"/><Relationship Id="rId3" Type="http://schemas.openxmlformats.org/officeDocument/2006/relationships/tags" Target="../tags/tag167.xml"/><Relationship Id="rId2" Type="http://schemas.openxmlformats.org/officeDocument/2006/relationships/tags" Target="../tags/tag166.xml"/><Relationship Id="rId1" Type="http://schemas.openxmlformats.org/officeDocument/2006/relationships/image" Target="../media/image22.png"/></Relationships>
</file>

<file path=ppt/slides/_rels/slide25.xml.rels><?xml version="1.0" encoding="UTF-8" standalone="yes"?>
<Relationships xmlns="http://schemas.openxmlformats.org/package/2006/relationships"><Relationship Id="rId5" Type="http://schemas.openxmlformats.org/officeDocument/2006/relationships/notesSlide" Target="../notesSlides/notesSlide23.xml"/><Relationship Id="rId4" Type="http://schemas.openxmlformats.org/officeDocument/2006/relationships/slideLayout" Target="../slideLayouts/slideLayout7.xml"/><Relationship Id="rId3" Type="http://schemas.openxmlformats.org/officeDocument/2006/relationships/tags" Target="../tags/tag173.xml"/><Relationship Id="rId2" Type="http://schemas.openxmlformats.org/officeDocument/2006/relationships/tags" Target="../tags/tag172.xml"/><Relationship Id="rId1" Type="http://schemas.openxmlformats.org/officeDocument/2006/relationships/image" Target="../media/image23.png"/></Relationships>
</file>

<file path=ppt/slides/_rels/slide26.xml.rels><?xml version="1.0" encoding="UTF-8" standalone="yes"?>
<Relationships xmlns="http://schemas.openxmlformats.org/package/2006/relationships"><Relationship Id="rId4" Type="http://schemas.openxmlformats.org/officeDocument/2006/relationships/notesSlide" Target="../notesSlides/notesSlide24.xml"/><Relationship Id="rId3" Type="http://schemas.openxmlformats.org/officeDocument/2006/relationships/slideLayout" Target="../slideLayouts/slideLayout7.xml"/><Relationship Id="rId2" Type="http://schemas.openxmlformats.org/officeDocument/2006/relationships/tags" Target="../tags/tag175.xml"/><Relationship Id="rId1" Type="http://schemas.openxmlformats.org/officeDocument/2006/relationships/tags" Target="../tags/tag174.xml"/></Relationships>
</file>

<file path=ppt/slides/_rels/slide27.xml.rels><?xml version="1.0" encoding="UTF-8" standalone="yes"?>
<Relationships xmlns="http://schemas.openxmlformats.org/package/2006/relationships"><Relationship Id="rId6" Type="http://schemas.openxmlformats.org/officeDocument/2006/relationships/notesSlide" Target="../notesSlides/notesSlide25.xml"/><Relationship Id="rId5" Type="http://schemas.openxmlformats.org/officeDocument/2006/relationships/slideLayout" Target="../slideLayouts/slideLayout7.xml"/><Relationship Id="rId4" Type="http://schemas.openxmlformats.org/officeDocument/2006/relationships/tags" Target="../tags/tag177.xml"/><Relationship Id="rId3" Type="http://schemas.openxmlformats.org/officeDocument/2006/relationships/tags" Target="../tags/tag176.xml"/><Relationship Id="rId2" Type="http://schemas.openxmlformats.org/officeDocument/2006/relationships/image" Target="../media/image25.png"/><Relationship Id="rId1" Type="http://schemas.openxmlformats.org/officeDocument/2006/relationships/image" Target="../media/image24.png"/></Relationships>
</file>

<file path=ppt/slides/_rels/slide28.xml.rels><?xml version="1.0" encoding="UTF-8" standalone="yes"?>
<Relationships xmlns="http://schemas.openxmlformats.org/package/2006/relationships"><Relationship Id="rId8" Type="http://schemas.openxmlformats.org/officeDocument/2006/relationships/notesSlide" Target="../notesSlides/notesSlide26.xml"/><Relationship Id="rId7" Type="http://schemas.openxmlformats.org/officeDocument/2006/relationships/slideLayout" Target="../slideLayouts/slideLayout7.xml"/><Relationship Id="rId6" Type="http://schemas.openxmlformats.org/officeDocument/2006/relationships/tags" Target="../tags/tag183.xml"/><Relationship Id="rId5" Type="http://schemas.openxmlformats.org/officeDocument/2006/relationships/tags" Target="../tags/tag182.xml"/><Relationship Id="rId4" Type="http://schemas.openxmlformats.org/officeDocument/2006/relationships/tags" Target="../tags/tag181.xml"/><Relationship Id="rId3" Type="http://schemas.openxmlformats.org/officeDocument/2006/relationships/tags" Target="../tags/tag180.xml"/><Relationship Id="rId2" Type="http://schemas.openxmlformats.org/officeDocument/2006/relationships/tags" Target="../tags/tag179.xml"/><Relationship Id="rId1" Type="http://schemas.openxmlformats.org/officeDocument/2006/relationships/tags" Target="../tags/tag178.xml"/></Relationships>
</file>

<file path=ppt/slides/_rels/slide29.xml.rels><?xml version="1.0" encoding="UTF-8" standalone="yes"?>
<Relationships xmlns="http://schemas.openxmlformats.org/package/2006/relationships"><Relationship Id="rId5" Type="http://schemas.openxmlformats.org/officeDocument/2006/relationships/notesSlide" Target="../notesSlides/notesSlide27.xml"/><Relationship Id="rId4" Type="http://schemas.openxmlformats.org/officeDocument/2006/relationships/slideLayout" Target="../slideLayouts/slideLayout7.xml"/><Relationship Id="rId3" Type="http://schemas.openxmlformats.org/officeDocument/2006/relationships/tags" Target="../tags/tag185.xml"/><Relationship Id="rId2" Type="http://schemas.openxmlformats.org/officeDocument/2006/relationships/image" Target="../media/image26.png"/><Relationship Id="rId1" Type="http://schemas.openxmlformats.org/officeDocument/2006/relationships/tags" Target="../tags/tag184.xml"/></Relationships>
</file>

<file path=ppt/slides/_rels/slide3.xml.rels><?xml version="1.0" encoding="UTF-8" standalone="yes"?>
<Relationships xmlns="http://schemas.openxmlformats.org/package/2006/relationships"><Relationship Id="rId9" Type="http://schemas.openxmlformats.org/officeDocument/2006/relationships/slideLayout" Target="../slideLayouts/slideLayout7.xml"/><Relationship Id="rId8" Type="http://schemas.openxmlformats.org/officeDocument/2006/relationships/tags" Target="../tags/tag42.xml"/><Relationship Id="rId7" Type="http://schemas.openxmlformats.org/officeDocument/2006/relationships/tags" Target="../tags/tag41.xml"/><Relationship Id="rId6" Type="http://schemas.openxmlformats.org/officeDocument/2006/relationships/tags" Target="../tags/tag40.xml"/><Relationship Id="rId5" Type="http://schemas.openxmlformats.org/officeDocument/2006/relationships/tags" Target="../tags/tag39.xml"/><Relationship Id="rId4" Type="http://schemas.openxmlformats.org/officeDocument/2006/relationships/tags" Target="../tags/tag38.xml"/><Relationship Id="rId3" Type="http://schemas.openxmlformats.org/officeDocument/2006/relationships/image" Target="../media/image2.png"/><Relationship Id="rId2" Type="http://schemas.openxmlformats.org/officeDocument/2006/relationships/tags" Target="../tags/tag37.xml"/><Relationship Id="rId10" Type="http://schemas.openxmlformats.org/officeDocument/2006/relationships/notesSlide" Target="../notesSlides/notesSlide1.xml"/><Relationship Id="rId1" Type="http://schemas.openxmlformats.org/officeDocument/2006/relationships/tags" Target="../tags/tag36.xml"/></Relationships>
</file>

<file path=ppt/slides/_rels/slide30.xml.rels><?xml version="1.0" encoding="UTF-8" standalone="yes"?>
<Relationships xmlns="http://schemas.openxmlformats.org/package/2006/relationships"><Relationship Id="rId4" Type="http://schemas.openxmlformats.org/officeDocument/2006/relationships/notesSlide" Target="../notesSlides/notesSlide28.xml"/><Relationship Id="rId3" Type="http://schemas.openxmlformats.org/officeDocument/2006/relationships/slideLayout" Target="../slideLayouts/slideLayout7.xml"/><Relationship Id="rId2" Type="http://schemas.openxmlformats.org/officeDocument/2006/relationships/tags" Target="../tags/tag187.xml"/><Relationship Id="rId1" Type="http://schemas.openxmlformats.org/officeDocument/2006/relationships/tags" Target="../tags/tag186.xml"/></Relationships>
</file>

<file path=ppt/slides/_rels/slide31.xml.rels><?xml version="1.0" encoding="UTF-8" standalone="yes"?>
<Relationships xmlns="http://schemas.openxmlformats.org/package/2006/relationships"><Relationship Id="rId9" Type="http://schemas.openxmlformats.org/officeDocument/2006/relationships/notesSlide" Target="../notesSlides/notesSlide29.xml"/><Relationship Id="rId8" Type="http://schemas.openxmlformats.org/officeDocument/2006/relationships/slideLayout" Target="../slideLayouts/slideLayout7.xml"/><Relationship Id="rId7" Type="http://schemas.openxmlformats.org/officeDocument/2006/relationships/tags" Target="../tags/tag193.xml"/><Relationship Id="rId6" Type="http://schemas.openxmlformats.org/officeDocument/2006/relationships/tags" Target="../tags/tag192.xml"/><Relationship Id="rId5" Type="http://schemas.openxmlformats.org/officeDocument/2006/relationships/tags" Target="../tags/tag191.xml"/><Relationship Id="rId4" Type="http://schemas.openxmlformats.org/officeDocument/2006/relationships/tags" Target="../tags/tag190.xml"/><Relationship Id="rId3" Type="http://schemas.openxmlformats.org/officeDocument/2006/relationships/tags" Target="../tags/tag189.xml"/><Relationship Id="rId2" Type="http://schemas.openxmlformats.org/officeDocument/2006/relationships/image" Target="../media/image27.png"/><Relationship Id="rId1" Type="http://schemas.openxmlformats.org/officeDocument/2006/relationships/tags" Target="../tags/tag188.xml"/></Relationships>
</file>

<file path=ppt/slides/_rels/slide32.xml.rels><?xml version="1.0" encoding="UTF-8" standalone="yes"?>
<Relationships xmlns="http://schemas.openxmlformats.org/package/2006/relationships"><Relationship Id="rId9" Type="http://schemas.openxmlformats.org/officeDocument/2006/relationships/notesSlide" Target="../notesSlides/notesSlide30.xml"/><Relationship Id="rId8" Type="http://schemas.openxmlformats.org/officeDocument/2006/relationships/slideLayout" Target="../slideLayouts/slideLayout7.xml"/><Relationship Id="rId7" Type="http://schemas.openxmlformats.org/officeDocument/2006/relationships/tags" Target="../tags/tag199.xml"/><Relationship Id="rId6" Type="http://schemas.openxmlformats.org/officeDocument/2006/relationships/tags" Target="../tags/tag198.xml"/><Relationship Id="rId5" Type="http://schemas.openxmlformats.org/officeDocument/2006/relationships/tags" Target="../tags/tag197.xml"/><Relationship Id="rId4" Type="http://schemas.openxmlformats.org/officeDocument/2006/relationships/tags" Target="../tags/tag196.xml"/><Relationship Id="rId3" Type="http://schemas.openxmlformats.org/officeDocument/2006/relationships/tags" Target="../tags/tag195.xml"/><Relationship Id="rId2" Type="http://schemas.openxmlformats.org/officeDocument/2006/relationships/image" Target="../media/image28.png"/><Relationship Id="rId1" Type="http://schemas.openxmlformats.org/officeDocument/2006/relationships/tags" Target="../tags/tag194.xml"/></Relationships>
</file>

<file path=ppt/slides/_rels/slide33.xml.rels><?xml version="1.0" encoding="UTF-8" standalone="yes"?>
<Relationships xmlns="http://schemas.openxmlformats.org/package/2006/relationships"><Relationship Id="rId9" Type="http://schemas.openxmlformats.org/officeDocument/2006/relationships/notesSlide" Target="../notesSlides/notesSlide31.xml"/><Relationship Id="rId8" Type="http://schemas.openxmlformats.org/officeDocument/2006/relationships/slideLayout" Target="../slideLayouts/slideLayout7.xml"/><Relationship Id="rId7" Type="http://schemas.openxmlformats.org/officeDocument/2006/relationships/tags" Target="../tags/tag205.xml"/><Relationship Id="rId6" Type="http://schemas.openxmlformats.org/officeDocument/2006/relationships/tags" Target="../tags/tag204.xml"/><Relationship Id="rId5" Type="http://schemas.openxmlformats.org/officeDocument/2006/relationships/tags" Target="../tags/tag203.xml"/><Relationship Id="rId4" Type="http://schemas.openxmlformats.org/officeDocument/2006/relationships/tags" Target="../tags/tag202.xml"/><Relationship Id="rId3" Type="http://schemas.openxmlformats.org/officeDocument/2006/relationships/tags" Target="../tags/tag201.xml"/><Relationship Id="rId2" Type="http://schemas.openxmlformats.org/officeDocument/2006/relationships/image" Target="../media/image29.png"/><Relationship Id="rId1" Type="http://schemas.openxmlformats.org/officeDocument/2006/relationships/tags" Target="../tags/tag200.xml"/></Relationships>
</file>

<file path=ppt/slides/_rels/slide34.xml.rels><?xml version="1.0" encoding="UTF-8" standalone="yes"?>
<Relationships xmlns="http://schemas.openxmlformats.org/package/2006/relationships"><Relationship Id="rId5" Type="http://schemas.openxmlformats.org/officeDocument/2006/relationships/notesSlide" Target="../notesSlides/notesSlide32.xml"/><Relationship Id="rId4" Type="http://schemas.openxmlformats.org/officeDocument/2006/relationships/slideLayout" Target="../slideLayouts/slideLayout7.xml"/><Relationship Id="rId3" Type="http://schemas.openxmlformats.org/officeDocument/2006/relationships/tags" Target="../tags/tag207.xml"/><Relationship Id="rId2" Type="http://schemas.openxmlformats.org/officeDocument/2006/relationships/image" Target="../media/image30.png"/><Relationship Id="rId1" Type="http://schemas.openxmlformats.org/officeDocument/2006/relationships/tags" Target="../tags/tag206.xml"/></Relationships>
</file>

<file path=ppt/slides/_rels/slide35.xml.rels><?xml version="1.0" encoding="UTF-8" standalone="yes"?>
<Relationships xmlns="http://schemas.openxmlformats.org/package/2006/relationships"><Relationship Id="rId9" Type="http://schemas.openxmlformats.org/officeDocument/2006/relationships/notesSlide" Target="../notesSlides/notesSlide33.xml"/><Relationship Id="rId8" Type="http://schemas.openxmlformats.org/officeDocument/2006/relationships/slideLayout" Target="../slideLayouts/slideLayout7.xml"/><Relationship Id="rId7" Type="http://schemas.openxmlformats.org/officeDocument/2006/relationships/tags" Target="../tags/tag213.xml"/><Relationship Id="rId6" Type="http://schemas.openxmlformats.org/officeDocument/2006/relationships/tags" Target="../tags/tag212.xml"/><Relationship Id="rId5" Type="http://schemas.openxmlformats.org/officeDocument/2006/relationships/tags" Target="../tags/tag211.xml"/><Relationship Id="rId4" Type="http://schemas.openxmlformats.org/officeDocument/2006/relationships/tags" Target="../tags/tag210.xml"/><Relationship Id="rId3" Type="http://schemas.openxmlformats.org/officeDocument/2006/relationships/tags" Target="../tags/tag209.xml"/><Relationship Id="rId2" Type="http://schemas.openxmlformats.org/officeDocument/2006/relationships/image" Target="../media/image31.png"/><Relationship Id="rId1" Type="http://schemas.openxmlformats.org/officeDocument/2006/relationships/tags" Target="../tags/tag208.xml"/></Relationships>
</file>

<file path=ppt/slides/_rels/slide36.xml.rels><?xml version="1.0" encoding="UTF-8" standalone="yes"?>
<Relationships xmlns="http://schemas.openxmlformats.org/package/2006/relationships"><Relationship Id="rId9" Type="http://schemas.openxmlformats.org/officeDocument/2006/relationships/notesSlide" Target="../notesSlides/notesSlide34.xml"/><Relationship Id="rId8" Type="http://schemas.openxmlformats.org/officeDocument/2006/relationships/slideLayout" Target="../slideLayouts/slideLayout7.xml"/><Relationship Id="rId7" Type="http://schemas.openxmlformats.org/officeDocument/2006/relationships/tags" Target="../tags/tag219.xml"/><Relationship Id="rId6" Type="http://schemas.openxmlformats.org/officeDocument/2006/relationships/tags" Target="../tags/tag218.xml"/><Relationship Id="rId5" Type="http://schemas.openxmlformats.org/officeDocument/2006/relationships/tags" Target="../tags/tag217.xml"/><Relationship Id="rId4" Type="http://schemas.openxmlformats.org/officeDocument/2006/relationships/tags" Target="../tags/tag216.xml"/><Relationship Id="rId3" Type="http://schemas.openxmlformats.org/officeDocument/2006/relationships/tags" Target="../tags/tag215.xml"/><Relationship Id="rId2" Type="http://schemas.openxmlformats.org/officeDocument/2006/relationships/image" Target="../media/image32.png"/><Relationship Id="rId1" Type="http://schemas.openxmlformats.org/officeDocument/2006/relationships/tags" Target="../tags/tag214.xml"/></Relationships>
</file>

<file path=ppt/slides/_rels/slide37.xml.rels><?xml version="1.0" encoding="UTF-8" standalone="yes"?>
<Relationships xmlns="http://schemas.openxmlformats.org/package/2006/relationships"><Relationship Id="rId5" Type="http://schemas.openxmlformats.org/officeDocument/2006/relationships/notesSlide" Target="../notesSlides/notesSlide35.xml"/><Relationship Id="rId4" Type="http://schemas.openxmlformats.org/officeDocument/2006/relationships/slideLayout" Target="../slideLayouts/slideLayout7.xml"/><Relationship Id="rId3" Type="http://schemas.openxmlformats.org/officeDocument/2006/relationships/tags" Target="../tags/tag221.xml"/><Relationship Id="rId2" Type="http://schemas.openxmlformats.org/officeDocument/2006/relationships/image" Target="../media/image33.png"/><Relationship Id="rId1" Type="http://schemas.openxmlformats.org/officeDocument/2006/relationships/tags" Target="../tags/tag220.xml"/></Relationships>
</file>

<file path=ppt/slides/_rels/slide38.xml.rels><?xml version="1.0" encoding="UTF-8" standalone="yes"?>
<Relationships xmlns="http://schemas.openxmlformats.org/package/2006/relationships"><Relationship Id="rId5" Type="http://schemas.openxmlformats.org/officeDocument/2006/relationships/notesSlide" Target="../notesSlides/notesSlide36.xml"/><Relationship Id="rId4" Type="http://schemas.openxmlformats.org/officeDocument/2006/relationships/slideLayout" Target="../slideLayouts/slideLayout7.xml"/><Relationship Id="rId3" Type="http://schemas.openxmlformats.org/officeDocument/2006/relationships/tags" Target="../tags/tag223.xml"/><Relationship Id="rId2" Type="http://schemas.openxmlformats.org/officeDocument/2006/relationships/image" Target="../media/image34.png"/><Relationship Id="rId1" Type="http://schemas.openxmlformats.org/officeDocument/2006/relationships/tags" Target="../tags/tag222.xml"/></Relationships>
</file>

<file path=ppt/slides/_rels/slide39.xml.rels><?xml version="1.0" encoding="UTF-8" standalone="yes"?>
<Relationships xmlns="http://schemas.openxmlformats.org/package/2006/relationships"><Relationship Id="rId5" Type="http://schemas.openxmlformats.org/officeDocument/2006/relationships/notesSlide" Target="../notesSlides/notesSlide37.xml"/><Relationship Id="rId4" Type="http://schemas.openxmlformats.org/officeDocument/2006/relationships/slideLayout" Target="../slideLayouts/slideLayout7.xml"/><Relationship Id="rId3" Type="http://schemas.openxmlformats.org/officeDocument/2006/relationships/tags" Target="../tags/tag225.xml"/><Relationship Id="rId2" Type="http://schemas.openxmlformats.org/officeDocument/2006/relationships/image" Target="../media/image35.png"/><Relationship Id="rId1" Type="http://schemas.openxmlformats.org/officeDocument/2006/relationships/tags" Target="../tags/tag224.xml"/></Relationships>
</file>

<file path=ppt/slides/_rels/slide4.xml.rels><?xml version="1.0" encoding="UTF-8" standalone="yes"?>
<Relationships xmlns="http://schemas.openxmlformats.org/package/2006/relationships"><Relationship Id="rId9" Type="http://schemas.openxmlformats.org/officeDocument/2006/relationships/slideLayout" Target="../slideLayouts/slideLayout7.xml"/><Relationship Id="rId8" Type="http://schemas.openxmlformats.org/officeDocument/2006/relationships/tags" Target="../tags/tag49.xml"/><Relationship Id="rId7" Type="http://schemas.openxmlformats.org/officeDocument/2006/relationships/tags" Target="../tags/tag48.xml"/><Relationship Id="rId6" Type="http://schemas.openxmlformats.org/officeDocument/2006/relationships/tags" Target="../tags/tag47.xml"/><Relationship Id="rId5" Type="http://schemas.openxmlformats.org/officeDocument/2006/relationships/tags" Target="../tags/tag46.xml"/><Relationship Id="rId4" Type="http://schemas.openxmlformats.org/officeDocument/2006/relationships/tags" Target="../tags/tag45.xml"/><Relationship Id="rId3" Type="http://schemas.openxmlformats.org/officeDocument/2006/relationships/tags" Target="../tags/tag44.xml"/><Relationship Id="rId2" Type="http://schemas.openxmlformats.org/officeDocument/2006/relationships/image" Target="../media/image3.png"/><Relationship Id="rId10" Type="http://schemas.openxmlformats.org/officeDocument/2006/relationships/notesSlide" Target="../notesSlides/notesSlide2.xml"/><Relationship Id="rId1" Type="http://schemas.openxmlformats.org/officeDocument/2006/relationships/tags" Target="../tags/tag43.xml"/></Relationships>
</file>

<file path=ppt/slides/_rels/slide40.xml.rels><?xml version="1.0" encoding="UTF-8" standalone="yes"?>
<Relationships xmlns="http://schemas.openxmlformats.org/package/2006/relationships"><Relationship Id="rId5" Type="http://schemas.openxmlformats.org/officeDocument/2006/relationships/notesSlide" Target="../notesSlides/notesSlide38.xml"/><Relationship Id="rId4" Type="http://schemas.openxmlformats.org/officeDocument/2006/relationships/slideLayout" Target="../slideLayouts/slideLayout7.xml"/><Relationship Id="rId3" Type="http://schemas.openxmlformats.org/officeDocument/2006/relationships/tags" Target="../tags/tag227.xml"/><Relationship Id="rId2" Type="http://schemas.openxmlformats.org/officeDocument/2006/relationships/image" Target="../media/image36.png"/><Relationship Id="rId1" Type="http://schemas.openxmlformats.org/officeDocument/2006/relationships/tags" Target="../tags/tag226.xml"/></Relationships>
</file>

<file path=ppt/slides/_rels/slide41.xml.rels><?xml version="1.0" encoding="UTF-8" standalone="yes"?>
<Relationships xmlns="http://schemas.openxmlformats.org/package/2006/relationships"><Relationship Id="rId5" Type="http://schemas.openxmlformats.org/officeDocument/2006/relationships/notesSlide" Target="../notesSlides/notesSlide39.xml"/><Relationship Id="rId4" Type="http://schemas.openxmlformats.org/officeDocument/2006/relationships/slideLayout" Target="../slideLayouts/slideLayout7.xml"/><Relationship Id="rId3" Type="http://schemas.openxmlformats.org/officeDocument/2006/relationships/tags" Target="../tags/tag229.xml"/><Relationship Id="rId2" Type="http://schemas.openxmlformats.org/officeDocument/2006/relationships/image" Target="../media/image37.png"/><Relationship Id="rId1" Type="http://schemas.openxmlformats.org/officeDocument/2006/relationships/tags" Target="../tags/tag228.xml"/></Relationships>
</file>

<file path=ppt/slides/_rels/slide42.xml.rels><?xml version="1.0" encoding="UTF-8" standalone="yes"?>
<Relationships xmlns="http://schemas.openxmlformats.org/package/2006/relationships"><Relationship Id="rId9" Type="http://schemas.openxmlformats.org/officeDocument/2006/relationships/notesSlide" Target="../notesSlides/notesSlide40.xml"/><Relationship Id="rId8" Type="http://schemas.openxmlformats.org/officeDocument/2006/relationships/slideLayout" Target="../slideLayouts/slideLayout7.xml"/><Relationship Id="rId7" Type="http://schemas.openxmlformats.org/officeDocument/2006/relationships/tags" Target="../tags/tag235.xml"/><Relationship Id="rId6" Type="http://schemas.openxmlformats.org/officeDocument/2006/relationships/tags" Target="../tags/tag234.xml"/><Relationship Id="rId5" Type="http://schemas.openxmlformats.org/officeDocument/2006/relationships/tags" Target="../tags/tag233.xml"/><Relationship Id="rId4" Type="http://schemas.openxmlformats.org/officeDocument/2006/relationships/tags" Target="../tags/tag232.xml"/><Relationship Id="rId3" Type="http://schemas.openxmlformats.org/officeDocument/2006/relationships/tags" Target="../tags/tag231.xml"/><Relationship Id="rId2" Type="http://schemas.openxmlformats.org/officeDocument/2006/relationships/image" Target="../media/image38.png"/><Relationship Id="rId1" Type="http://schemas.openxmlformats.org/officeDocument/2006/relationships/tags" Target="../tags/tag230.xml"/></Relationships>
</file>

<file path=ppt/slides/_rels/slide43.xml.rels><?xml version="1.0" encoding="UTF-8" standalone="yes"?>
<Relationships xmlns="http://schemas.openxmlformats.org/package/2006/relationships"><Relationship Id="rId6" Type="http://schemas.openxmlformats.org/officeDocument/2006/relationships/notesSlide" Target="../notesSlides/notesSlide41.xml"/><Relationship Id="rId5" Type="http://schemas.openxmlformats.org/officeDocument/2006/relationships/slideLayout" Target="../slideLayouts/slideLayout7.xml"/><Relationship Id="rId4" Type="http://schemas.openxmlformats.org/officeDocument/2006/relationships/tags" Target="../tags/tag237.xml"/><Relationship Id="rId3" Type="http://schemas.openxmlformats.org/officeDocument/2006/relationships/image" Target="../media/image40.png"/><Relationship Id="rId2" Type="http://schemas.openxmlformats.org/officeDocument/2006/relationships/image" Target="../media/image39.png"/><Relationship Id="rId1" Type="http://schemas.openxmlformats.org/officeDocument/2006/relationships/tags" Target="../tags/tag236.xml"/></Relationships>
</file>

<file path=ppt/slides/_rels/slide44.xml.rels><?xml version="1.0" encoding="UTF-8" standalone="yes"?>
<Relationships xmlns="http://schemas.openxmlformats.org/package/2006/relationships"><Relationship Id="rId5" Type="http://schemas.openxmlformats.org/officeDocument/2006/relationships/notesSlide" Target="../notesSlides/notesSlide42.xml"/><Relationship Id="rId4" Type="http://schemas.openxmlformats.org/officeDocument/2006/relationships/slideLayout" Target="../slideLayouts/slideLayout7.xml"/><Relationship Id="rId3" Type="http://schemas.openxmlformats.org/officeDocument/2006/relationships/tags" Target="../tags/tag239.xml"/><Relationship Id="rId2" Type="http://schemas.openxmlformats.org/officeDocument/2006/relationships/image" Target="../media/image41.png"/><Relationship Id="rId1" Type="http://schemas.openxmlformats.org/officeDocument/2006/relationships/tags" Target="../tags/tag238.xml"/></Relationships>
</file>

<file path=ppt/slides/_rels/slide45.xml.rels><?xml version="1.0" encoding="UTF-8" standalone="yes"?>
<Relationships xmlns="http://schemas.openxmlformats.org/package/2006/relationships"><Relationship Id="rId9" Type="http://schemas.openxmlformats.org/officeDocument/2006/relationships/slideLayout" Target="../slideLayouts/slideLayout7.xml"/><Relationship Id="rId8" Type="http://schemas.openxmlformats.org/officeDocument/2006/relationships/tags" Target="../tags/tag245.xml"/><Relationship Id="rId7" Type="http://schemas.openxmlformats.org/officeDocument/2006/relationships/tags" Target="../tags/tag244.xml"/><Relationship Id="rId6" Type="http://schemas.openxmlformats.org/officeDocument/2006/relationships/tags" Target="../tags/tag243.xml"/><Relationship Id="rId5" Type="http://schemas.openxmlformats.org/officeDocument/2006/relationships/tags" Target="../tags/tag242.xml"/><Relationship Id="rId4" Type="http://schemas.openxmlformats.org/officeDocument/2006/relationships/tags" Target="../tags/tag241.xml"/><Relationship Id="rId3" Type="http://schemas.openxmlformats.org/officeDocument/2006/relationships/image" Target="../media/image43.png"/><Relationship Id="rId2" Type="http://schemas.openxmlformats.org/officeDocument/2006/relationships/image" Target="../media/image42.png"/><Relationship Id="rId10" Type="http://schemas.openxmlformats.org/officeDocument/2006/relationships/notesSlide" Target="../notesSlides/notesSlide43.xml"/><Relationship Id="rId1" Type="http://schemas.openxmlformats.org/officeDocument/2006/relationships/tags" Target="../tags/tag240.xml"/></Relationships>
</file>

<file path=ppt/slides/_rels/slide46.xml.rels><?xml version="1.0" encoding="UTF-8" standalone="yes"?>
<Relationships xmlns="http://schemas.openxmlformats.org/package/2006/relationships"><Relationship Id="rId9" Type="http://schemas.openxmlformats.org/officeDocument/2006/relationships/notesSlide" Target="../notesSlides/notesSlide44.xml"/><Relationship Id="rId8" Type="http://schemas.openxmlformats.org/officeDocument/2006/relationships/slideLayout" Target="../slideLayouts/slideLayout7.xml"/><Relationship Id="rId7" Type="http://schemas.openxmlformats.org/officeDocument/2006/relationships/tags" Target="../tags/tag251.xml"/><Relationship Id="rId6" Type="http://schemas.openxmlformats.org/officeDocument/2006/relationships/tags" Target="../tags/tag250.xml"/><Relationship Id="rId5" Type="http://schemas.openxmlformats.org/officeDocument/2006/relationships/tags" Target="../tags/tag249.xml"/><Relationship Id="rId4" Type="http://schemas.openxmlformats.org/officeDocument/2006/relationships/tags" Target="../tags/tag248.xml"/><Relationship Id="rId3" Type="http://schemas.openxmlformats.org/officeDocument/2006/relationships/tags" Target="../tags/tag247.xml"/><Relationship Id="rId2" Type="http://schemas.openxmlformats.org/officeDocument/2006/relationships/image" Target="../media/image44.png"/><Relationship Id="rId1" Type="http://schemas.openxmlformats.org/officeDocument/2006/relationships/tags" Target="../tags/tag246.xml"/></Relationships>
</file>

<file path=ppt/slides/_rels/slide47.xml.rels><?xml version="1.0" encoding="UTF-8" standalone="yes"?>
<Relationships xmlns="http://schemas.openxmlformats.org/package/2006/relationships"><Relationship Id="rId6" Type="http://schemas.openxmlformats.org/officeDocument/2006/relationships/notesSlide" Target="../notesSlides/notesSlide45.xml"/><Relationship Id="rId5" Type="http://schemas.openxmlformats.org/officeDocument/2006/relationships/slideLayout" Target="../slideLayouts/slideLayout7.xml"/><Relationship Id="rId4" Type="http://schemas.openxmlformats.org/officeDocument/2006/relationships/tags" Target="../tags/tag253.xml"/><Relationship Id="rId3" Type="http://schemas.openxmlformats.org/officeDocument/2006/relationships/image" Target="../media/image46.png"/><Relationship Id="rId2" Type="http://schemas.openxmlformats.org/officeDocument/2006/relationships/image" Target="../media/image45.png"/><Relationship Id="rId1" Type="http://schemas.openxmlformats.org/officeDocument/2006/relationships/tags" Target="../tags/tag252.xml"/></Relationships>
</file>

<file path=ppt/slides/_rels/slide48.xml.rels><?xml version="1.0" encoding="UTF-8" standalone="yes"?>
<Relationships xmlns="http://schemas.openxmlformats.org/package/2006/relationships"><Relationship Id="rId5" Type="http://schemas.openxmlformats.org/officeDocument/2006/relationships/notesSlide" Target="../notesSlides/notesSlide46.xml"/><Relationship Id="rId4" Type="http://schemas.openxmlformats.org/officeDocument/2006/relationships/slideLayout" Target="../slideLayouts/slideLayout7.xml"/><Relationship Id="rId3" Type="http://schemas.openxmlformats.org/officeDocument/2006/relationships/tags" Target="../tags/tag255.xml"/><Relationship Id="rId2" Type="http://schemas.openxmlformats.org/officeDocument/2006/relationships/image" Target="../media/image47.png"/><Relationship Id="rId1" Type="http://schemas.openxmlformats.org/officeDocument/2006/relationships/tags" Target="../tags/tag254.xml"/></Relationships>
</file>

<file path=ppt/slides/_rels/slide49.xml.rels><?xml version="1.0" encoding="UTF-8" standalone="yes"?>
<Relationships xmlns="http://schemas.openxmlformats.org/package/2006/relationships"><Relationship Id="rId5" Type="http://schemas.openxmlformats.org/officeDocument/2006/relationships/notesSlide" Target="../notesSlides/notesSlide47.xml"/><Relationship Id="rId4" Type="http://schemas.openxmlformats.org/officeDocument/2006/relationships/slideLayout" Target="../slideLayouts/slideLayout7.xml"/><Relationship Id="rId3" Type="http://schemas.openxmlformats.org/officeDocument/2006/relationships/tags" Target="../tags/tag257.xml"/><Relationship Id="rId2" Type="http://schemas.openxmlformats.org/officeDocument/2006/relationships/image" Target="../media/image48.png"/><Relationship Id="rId1" Type="http://schemas.openxmlformats.org/officeDocument/2006/relationships/tags" Target="../tags/tag256.xml"/></Relationships>
</file>

<file path=ppt/slides/_rels/slide5.xml.rels><?xml version="1.0" encoding="UTF-8" standalone="yes"?>
<Relationships xmlns="http://schemas.openxmlformats.org/package/2006/relationships"><Relationship Id="rId9" Type="http://schemas.openxmlformats.org/officeDocument/2006/relationships/slideLayout" Target="../slideLayouts/slideLayout7.xml"/><Relationship Id="rId8" Type="http://schemas.openxmlformats.org/officeDocument/2006/relationships/tags" Target="../tags/tag56.xml"/><Relationship Id="rId7" Type="http://schemas.openxmlformats.org/officeDocument/2006/relationships/tags" Target="../tags/tag55.xml"/><Relationship Id="rId6" Type="http://schemas.openxmlformats.org/officeDocument/2006/relationships/tags" Target="../tags/tag54.xml"/><Relationship Id="rId5" Type="http://schemas.openxmlformats.org/officeDocument/2006/relationships/tags" Target="../tags/tag53.xml"/><Relationship Id="rId4" Type="http://schemas.openxmlformats.org/officeDocument/2006/relationships/tags" Target="../tags/tag52.xml"/><Relationship Id="rId3" Type="http://schemas.openxmlformats.org/officeDocument/2006/relationships/tags" Target="../tags/tag51.xml"/><Relationship Id="rId2" Type="http://schemas.openxmlformats.org/officeDocument/2006/relationships/image" Target="../media/image4.png"/><Relationship Id="rId10" Type="http://schemas.openxmlformats.org/officeDocument/2006/relationships/notesSlide" Target="../notesSlides/notesSlide3.xml"/><Relationship Id="rId1" Type="http://schemas.openxmlformats.org/officeDocument/2006/relationships/tags" Target="../tags/tag50.xml"/></Relationships>
</file>

<file path=ppt/slides/_rels/slide50.xml.rels><?xml version="1.0" encoding="UTF-8" standalone="yes"?>
<Relationships xmlns="http://schemas.openxmlformats.org/package/2006/relationships"><Relationship Id="rId9" Type="http://schemas.openxmlformats.org/officeDocument/2006/relationships/notesSlide" Target="../notesSlides/notesSlide48.xml"/><Relationship Id="rId8" Type="http://schemas.openxmlformats.org/officeDocument/2006/relationships/slideLayout" Target="../slideLayouts/slideLayout7.xml"/><Relationship Id="rId7" Type="http://schemas.openxmlformats.org/officeDocument/2006/relationships/tags" Target="../tags/tag263.xml"/><Relationship Id="rId6" Type="http://schemas.openxmlformats.org/officeDocument/2006/relationships/tags" Target="../tags/tag262.xml"/><Relationship Id="rId5" Type="http://schemas.openxmlformats.org/officeDocument/2006/relationships/tags" Target="../tags/tag261.xml"/><Relationship Id="rId4" Type="http://schemas.openxmlformats.org/officeDocument/2006/relationships/tags" Target="../tags/tag260.xml"/><Relationship Id="rId3" Type="http://schemas.openxmlformats.org/officeDocument/2006/relationships/tags" Target="../tags/tag259.xml"/><Relationship Id="rId2" Type="http://schemas.openxmlformats.org/officeDocument/2006/relationships/image" Target="../media/image49.png"/><Relationship Id="rId1" Type="http://schemas.openxmlformats.org/officeDocument/2006/relationships/tags" Target="../tags/tag258.xml"/></Relationships>
</file>

<file path=ppt/slides/_rels/slide51.xml.rels><?xml version="1.0" encoding="UTF-8" standalone="yes"?>
<Relationships xmlns="http://schemas.openxmlformats.org/package/2006/relationships"><Relationship Id="rId5" Type="http://schemas.openxmlformats.org/officeDocument/2006/relationships/notesSlide" Target="../notesSlides/notesSlide49.xml"/><Relationship Id="rId4" Type="http://schemas.openxmlformats.org/officeDocument/2006/relationships/slideLayout" Target="../slideLayouts/slideLayout7.xml"/><Relationship Id="rId3" Type="http://schemas.openxmlformats.org/officeDocument/2006/relationships/tags" Target="../tags/tag265.xml"/><Relationship Id="rId2" Type="http://schemas.openxmlformats.org/officeDocument/2006/relationships/image" Target="../media/image50.png"/><Relationship Id="rId1" Type="http://schemas.openxmlformats.org/officeDocument/2006/relationships/tags" Target="../tags/tag264.xml"/></Relationships>
</file>

<file path=ppt/slides/_rels/slide52.xml.rels><?xml version="1.0" encoding="UTF-8" standalone="yes"?>
<Relationships xmlns="http://schemas.openxmlformats.org/package/2006/relationships"><Relationship Id="rId9" Type="http://schemas.openxmlformats.org/officeDocument/2006/relationships/notesSlide" Target="../notesSlides/notesSlide50.xml"/><Relationship Id="rId8" Type="http://schemas.openxmlformats.org/officeDocument/2006/relationships/slideLayout" Target="../slideLayouts/slideLayout7.xml"/><Relationship Id="rId7" Type="http://schemas.openxmlformats.org/officeDocument/2006/relationships/tags" Target="../tags/tag271.xml"/><Relationship Id="rId6" Type="http://schemas.openxmlformats.org/officeDocument/2006/relationships/tags" Target="../tags/tag270.xml"/><Relationship Id="rId5" Type="http://schemas.openxmlformats.org/officeDocument/2006/relationships/tags" Target="../tags/tag269.xml"/><Relationship Id="rId4" Type="http://schemas.openxmlformats.org/officeDocument/2006/relationships/tags" Target="../tags/tag268.xml"/><Relationship Id="rId3" Type="http://schemas.openxmlformats.org/officeDocument/2006/relationships/tags" Target="../tags/tag267.xml"/><Relationship Id="rId2" Type="http://schemas.openxmlformats.org/officeDocument/2006/relationships/image" Target="../media/image51.png"/><Relationship Id="rId1" Type="http://schemas.openxmlformats.org/officeDocument/2006/relationships/tags" Target="../tags/tag266.xml"/></Relationships>
</file>

<file path=ppt/slides/_rels/slide53.xml.rels><?xml version="1.0" encoding="UTF-8" standalone="yes"?>
<Relationships xmlns="http://schemas.openxmlformats.org/package/2006/relationships"><Relationship Id="rId5" Type="http://schemas.openxmlformats.org/officeDocument/2006/relationships/notesSlide" Target="../notesSlides/notesSlide51.xml"/><Relationship Id="rId4" Type="http://schemas.openxmlformats.org/officeDocument/2006/relationships/slideLayout" Target="../slideLayouts/slideLayout7.xml"/><Relationship Id="rId3" Type="http://schemas.openxmlformats.org/officeDocument/2006/relationships/tags" Target="../tags/tag273.xml"/><Relationship Id="rId2" Type="http://schemas.openxmlformats.org/officeDocument/2006/relationships/image" Target="../media/image52.png"/><Relationship Id="rId1" Type="http://schemas.openxmlformats.org/officeDocument/2006/relationships/tags" Target="../tags/tag272.xml"/></Relationships>
</file>

<file path=ppt/slides/_rels/slide54.xml.rels><?xml version="1.0" encoding="UTF-8" standalone="yes"?>
<Relationships xmlns="http://schemas.openxmlformats.org/package/2006/relationships"><Relationship Id="rId9" Type="http://schemas.openxmlformats.org/officeDocument/2006/relationships/notesSlide" Target="../notesSlides/notesSlide52.xml"/><Relationship Id="rId8" Type="http://schemas.openxmlformats.org/officeDocument/2006/relationships/slideLayout" Target="../slideLayouts/slideLayout7.xml"/><Relationship Id="rId7" Type="http://schemas.openxmlformats.org/officeDocument/2006/relationships/tags" Target="../tags/tag279.xml"/><Relationship Id="rId6" Type="http://schemas.openxmlformats.org/officeDocument/2006/relationships/tags" Target="../tags/tag278.xml"/><Relationship Id="rId5" Type="http://schemas.openxmlformats.org/officeDocument/2006/relationships/tags" Target="../tags/tag277.xml"/><Relationship Id="rId4" Type="http://schemas.openxmlformats.org/officeDocument/2006/relationships/tags" Target="../tags/tag276.xml"/><Relationship Id="rId3" Type="http://schemas.openxmlformats.org/officeDocument/2006/relationships/tags" Target="../tags/tag275.xml"/><Relationship Id="rId2" Type="http://schemas.openxmlformats.org/officeDocument/2006/relationships/image" Target="../media/image53.png"/><Relationship Id="rId1" Type="http://schemas.openxmlformats.org/officeDocument/2006/relationships/tags" Target="../tags/tag274.xml"/></Relationships>
</file>

<file path=ppt/slides/_rels/slide55.xml.rels><?xml version="1.0" encoding="UTF-8" standalone="yes"?>
<Relationships xmlns="http://schemas.openxmlformats.org/package/2006/relationships"><Relationship Id="rId9" Type="http://schemas.openxmlformats.org/officeDocument/2006/relationships/notesSlide" Target="../notesSlides/notesSlide53.xml"/><Relationship Id="rId8" Type="http://schemas.openxmlformats.org/officeDocument/2006/relationships/slideLayout" Target="../slideLayouts/slideLayout7.xml"/><Relationship Id="rId7" Type="http://schemas.openxmlformats.org/officeDocument/2006/relationships/tags" Target="../tags/tag285.xml"/><Relationship Id="rId6" Type="http://schemas.openxmlformats.org/officeDocument/2006/relationships/tags" Target="../tags/tag284.xml"/><Relationship Id="rId5" Type="http://schemas.openxmlformats.org/officeDocument/2006/relationships/tags" Target="../tags/tag283.xml"/><Relationship Id="rId4" Type="http://schemas.openxmlformats.org/officeDocument/2006/relationships/tags" Target="../tags/tag282.xml"/><Relationship Id="rId3" Type="http://schemas.openxmlformats.org/officeDocument/2006/relationships/tags" Target="../tags/tag281.xml"/><Relationship Id="rId2" Type="http://schemas.openxmlformats.org/officeDocument/2006/relationships/image" Target="../media/image54.png"/><Relationship Id="rId1" Type="http://schemas.openxmlformats.org/officeDocument/2006/relationships/tags" Target="../tags/tag280.xml"/></Relationships>
</file>

<file path=ppt/slides/_rels/slide56.xml.rels><?xml version="1.0" encoding="UTF-8" standalone="yes"?>
<Relationships xmlns="http://schemas.openxmlformats.org/package/2006/relationships"><Relationship Id="rId6" Type="http://schemas.openxmlformats.org/officeDocument/2006/relationships/notesSlide" Target="../notesSlides/notesSlide54.xml"/><Relationship Id="rId5" Type="http://schemas.openxmlformats.org/officeDocument/2006/relationships/slideLayout" Target="../slideLayouts/slideLayout7.xml"/><Relationship Id="rId4" Type="http://schemas.openxmlformats.org/officeDocument/2006/relationships/tags" Target="../tags/tag287.xml"/><Relationship Id="rId3" Type="http://schemas.openxmlformats.org/officeDocument/2006/relationships/image" Target="../media/image56.png"/><Relationship Id="rId2" Type="http://schemas.openxmlformats.org/officeDocument/2006/relationships/image" Target="../media/image55.png"/><Relationship Id="rId1" Type="http://schemas.openxmlformats.org/officeDocument/2006/relationships/tags" Target="../tags/tag286.xml"/></Relationships>
</file>

<file path=ppt/slides/_rels/slide57.xml.rels><?xml version="1.0" encoding="UTF-8" standalone="yes"?>
<Relationships xmlns="http://schemas.openxmlformats.org/package/2006/relationships"><Relationship Id="rId5" Type="http://schemas.openxmlformats.org/officeDocument/2006/relationships/notesSlide" Target="../notesSlides/notesSlide55.xml"/><Relationship Id="rId4" Type="http://schemas.openxmlformats.org/officeDocument/2006/relationships/slideLayout" Target="../slideLayouts/slideLayout7.xml"/><Relationship Id="rId3" Type="http://schemas.openxmlformats.org/officeDocument/2006/relationships/tags" Target="../tags/tag289.xml"/><Relationship Id="rId2" Type="http://schemas.openxmlformats.org/officeDocument/2006/relationships/image" Target="../media/image57.png"/><Relationship Id="rId1" Type="http://schemas.openxmlformats.org/officeDocument/2006/relationships/tags" Target="../tags/tag288.xml"/></Relationships>
</file>

<file path=ppt/slides/_rels/slide58.xml.rels><?xml version="1.0" encoding="UTF-8" standalone="yes"?>
<Relationships xmlns="http://schemas.openxmlformats.org/package/2006/relationships"><Relationship Id="rId5" Type="http://schemas.openxmlformats.org/officeDocument/2006/relationships/notesSlide" Target="../notesSlides/notesSlide56.xml"/><Relationship Id="rId4" Type="http://schemas.openxmlformats.org/officeDocument/2006/relationships/slideLayout" Target="../slideLayouts/slideLayout7.xml"/><Relationship Id="rId3" Type="http://schemas.openxmlformats.org/officeDocument/2006/relationships/tags" Target="../tags/tag291.xml"/><Relationship Id="rId2" Type="http://schemas.openxmlformats.org/officeDocument/2006/relationships/image" Target="../media/image58.png"/><Relationship Id="rId1" Type="http://schemas.openxmlformats.org/officeDocument/2006/relationships/tags" Target="../tags/tag290.xml"/></Relationships>
</file>

<file path=ppt/slides/_rels/slide59.xml.rels><?xml version="1.0" encoding="UTF-8" standalone="yes"?>
<Relationships xmlns="http://schemas.openxmlformats.org/package/2006/relationships"><Relationship Id="rId6" Type="http://schemas.openxmlformats.org/officeDocument/2006/relationships/notesSlide" Target="../notesSlides/notesSlide57.xml"/><Relationship Id="rId5" Type="http://schemas.openxmlformats.org/officeDocument/2006/relationships/slideLayout" Target="../slideLayouts/slideLayout7.xml"/><Relationship Id="rId4" Type="http://schemas.openxmlformats.org/officeDocument/2006/relationships/tags" Target="../tags/tag293.xml"/><Relationship Id="rId3" Type="http://schemas.openxmlformats.org/officeDocument/2006/relationships/image" Target="../media/image60.png"/><Relationship Id="rId2" Type="http://schemas.openxmlformats.org/officeDocument/2006/relationships/image" Target="../media/image59.png"/><Relationship Id="rId1" Type="http://schemas.openxmlformats.org/officeDocument/2006/relationships/tags" Target="../tags/tag292.xml"/></Relationships>
</file>

<file path=ppt/slides/_rels/slide6.xml.rels><?xml version="1.0" encoding="UTF-8" standalone="yes"?>
<Relationships xmlns="http://schemas.openxmlformats.org/package/2006/relationships"><Relationship Id="rId9" Type="http://schemas.openxmlformats.org/officeDocument/2006/relationships/slideLayout" Target="../slideLayouts/slideLayout7.xml"/><Relationship Id="rId8" Type="http://schemas.openxmlformats.org/officeDocument/2006/relationships/tags" Target="../tags/tag63.xml"/><Relationship Id="rId7" Type="http://schemas.openxmlformats.org/officeDocument/2006/relationships/tags" Target="../tags/tag62.xml"/><Relationship Id="rId6" Type="http://schemas.openxmlformats.org/officeDocument/2006/relationships/tags" Target="../tags/tag61.xml"/><Relationship Id="rId5" Type="http://schemas.openxmlformats.org/officeDocument/2006/relationships/tags" Target="../tags/tag60.xml"/><Relationship Id="rId4" Type="http://schemas.openxmlformats.org/officeDocument/2006/relationships/tags" Target="../tags/tag59.xml"/><Relationship Id="rId3" Type="http://schemas.openxmlformats.org/officeDocument/2006/relationships/tags" Target="../tags/tag58.xml"/><Relationship Id="rId2" Type="http://schemas.openxmlformats.org/officeDocument/2006/relationships/image" Target="../media/image5.png"/><Relationship Id="rId10" Type="http://schemas.openxmlformats.org/officeDocument/2006/relationships/notesSlide" Target="../notesSlides/notesSlide4.xml"/><Relationship Id="rId1" Type="http://schemas.openxmlformats.org/officeDocument/2006/relationships/tags" Target="../tags/tag57.xml"/></Relationships>
</file>

<file path=ppt/slides/_rels/slide60.xml.rels><?xml version="1.0" encoding="UTF-8" standalone="yes"?>
<Relationships xmlns="http://schemas.openxmlformats.org/package/2006/relationships"><Relationship Id="rId5" Type="http://schemas.openxmlformats.org/officeDocument/2006/relationships/notesSlide" Target="../notesSlides/notesSlide58.xml"/><Relationship Id="rId4" Type="http://schemas.openxmlformats.org/officeDocument/2006/relationships/slideLayout" Target="../slideLayouts/slideLayout7.xml"/><Relationship Id="rId3" Type="http://schemas.openxmlformats.org/officeDocument/2006/relationships/tags" Target="../tags/tag295.xml"/><Relationship Id="rId2" Type="http://schemas.openxmlformats.org/officeDocument/2006/relationships/image" Target="../media/image61.png"/><Relationship Id="rId1" Type="http://schemas.openxmlformats.org/officeDocument/2006/relationships/tags" Target="../tags/tag294.xml"/></Relationships>
</file>

<file path=ppt/slides/_rels/slide61.xml.rels><?xml version="1.0" encoding="UTF-8" standalone="yes"?>
<Relationships xmlns="http://schemas.openxmlformats.org/package/2006/relationships"><Relationship Id="rId9" Type="http://schemas.openxmlformats.org/officeDocument/2006/relationships/notesSlide" Target="../notesSlides/notesSlide59.xml"/><Relationship Id="rId8" Type="http://schemas.openxmlformats.org/officeDocument/2006/relationships/slideLayout" Target="../slideLayouts/slideLayout7.xml"/><Relationship Id="rId7" Type="http://schemas.openxmlformats.org/officeDocument/2006/relationships/tags" Target="../tags/tag301.xml"/><Relationship Id="rId6" Type="http://schemas.openxmlformats.org/officeDocument/2006/relationships/tags" Target="../tags/tag300.xml"/><Relationship Id="rId5" Type="http://schemas.openxmlformats.org/officeDocument/2006/relationships/tags" Target="../tags/tag299.xml"/><Relationship Id="rId4" Type="http://schemas.openxmlformats.org/officeDocument/2006/relationships/tags" Target="../tags/tag298.xml"/><Relationship Id="rId3" Type="http://schemas.openxmlformats.org/officeDocument/2006/relationships/tags" Target="../tags/tag297.xml"/><Relationship Id="rId2" Type="http://schemas.openxmlformats.org/officeDocument/2006/relationships/image" Target="../media/image62.png"/><Relationship Id="rId1" Type="http://schemas.openxmlformats.org/officeDocument/2006/relationships/tags" Target="../tags/tag296.xml"/></Relationships>
</file>

<file path=ppt/slides/_rels/slide62.xml.rels><?xml version="1.0" encoding="UTF-8" standalone="yes"?>
<Relationships xmlns="http://schemas.openxmlformats.org/package/2006/relationships"><Relationship Id="rId5" Type="http://schemas.openxmlformats.org/officeDocument/2006/relationships/notesSlide" Target="../notesSlides/notesSlide60.xml"/><Relationship Id="rId4" Type="http://schemas.openxmlformats.org/officeDocument/2006/relationships/slideLayout" Target="../slideLayouts/slideLayout7.xml"/><Relationship Id="rId3" Type="http://schemas.openxmlformats.org/officeDocument/2006/relationships/tags" Target="../tags/tag303.xml"/><Relationship Id="rId2" Type="http://schemas.openxmlformats.org/officeDocument/2006/relationships/image" Target="../media/image63.png"/><Relationship Id="rId1" Type="http://schemas.openxmlformats.org/officeDocument/2006/relationships/tags" Target="../tags/tag302.xml"/></Relationships>
</file>

<file path=ppt/slides/_rels/slide63.xml.rels><?xml version="1.0" encoding="UTF-8" standalone="yes"?>
<Relationships xmlns="http://schemas.openxmlformats.org/package/2006/relationships"><Relationship Id="rId9" Type="http://schemas.openxmlformats.org/officeDocument/2006/relationships/notesSlide" Target="../notesSlides/notesSlide61.xml"/><Relationship Id="rId8" Type="http://schemas.openxmlformats.org/officeDocument/2006/relationships/slideLayout" Target="../slideLayouts/slideLayout7.xml"/><Relationship Id="rId7" Type="http://schemas.openxmlformats.org/officeDocument/2006/relationships/tags" Target="../tags/tag309.xml"/><Relationship Id="rId6" Type="http://schemas.openxmlformats.org/officeDocument/2006/relationships/tags" Target="../tags/tag308.xml"/><Relationship Id="rId5" Type="http://schemas.openxmlformats.org/officeDocument/2006/relationships/tags" Target="../tags/tag307.xml"/><Relationship Id="rId4" Type="http://schemas.openxmlformats.org/officeDocument/2006/relationships/tags" Target="../tags/tag306.xml"/><Relationship Id="rId3" Type="http://schemas.openxmlformats.org/officeDocument/2006/relationships/tags" Target="../tags/tag305.xml"/><Relationship Id="rId2" Type="http://schemas.openxmlformats.org/officeDocument/2006/relationships/image" Target="../media/image64.png"/><Relationship Id="rId1" Type="http://schemas.openxmlformats.org/officeDocument/2006/relationships/tags" Target="../tags/tag304.xml"/></Relationships>
</file>

<file path=ppt/slides/_rels/slide64.xml.rels><?xml version="1.0" encoding="UTF-8" standalone="yes"?>
<Relationships xmlns="http://schemas.openxmlformats.org/package/2006/relationships"><Relationship Id="rId9" Type="http://schemas.openxmlformats.org/officeDocument/2006/relationships/notesSlide" Target="../notesSlides/notesSlide62.xml"/><Relationship Id="rId8" Type="http://schemas.openxmlformats.org/officeDocument/2006/relationships/slideLayout" Target="../slideLayouts/slideLayout7.xml"/><Relationship Id="rId7" Type="http://schemas.openxmlformats.org/officeDocument/2006/relationships/tags" Target="../tags/tag315.xml"/><Relationship Id="rId6" Type="http://schemas.openxmlformats.org/officeDocument/2006/relationships/tags" Target="../tags/tag314.xml"/><Relationship Id="rId5" Type="http://schemas.openxmlformats.org/officeDocument/2006/relationships/tags" Target="../tags/tag313.xml"/><Relationship Id="rId4" Type="http://schemas.openxmlformats.org/officeDocument/2006/relationships/tags" Target="../tags/tag312.xml"/><Relationship Id="rId3" Type="http://schemas.openxmlformats.org/officeDocument/2006/relationships/tags" Target="../tags/tag311.xml"/><Relationship Id="rId2" Type="http://schemas.openxmlformats.org/officeDocument/2006/relationships/image" Target="../media/image65.png"/><Relationship Id="rId1" Type="http://schemas.openxmlformats.org/officeDocument/2006/relationships/tags" Target="../tags/tag310.xml"/></Relationships>
</file>

<file path=ppt/slides/_rels/slide65.xml.rels><?xml version="1.0" encoding="UTF-8" standalone="yes"?>
<Relationships xmlns="http://schemas.openxmlformats.org/package/2006/relationships"><Relationship Id="rId9" Type="http://schemas.openxmlformats.org/officeDocument/2006/relationships/notesSlide" Target="../notesSlides/notesSlide63.xml"/><Relationship Id="rId8" Type="http://schemas.openxmlformats.org/officeDocument/2006/relationships/slideLayout" Target="../slideLayouts/slideLayout7.xml"/><Relationship Id="rId7" Type="http://schemas.openxmlformats.org/officeDocument/2006/relationships/tags" Target="../tags/tag321.xml"/><Relationship Id="rId6" Type="http://schemas.openxmlformats.org/officeDocument/2006/relationships/tags" Target="../tags/tag320.xml"/><Relationship Id="rId5" Type="http://schemas.openxmlformats.org/officeDocument/2006/relationships/tags" Target="../tags/tag319.xml"/><Relationship Id="rId4" Type="http://schemas.openxmlformats.org/officeDocument/2006/relationships/tags" Target="../tags/tag318.xml"/><Relationship Id="rId3" Type="http://schemas.openxmlformats.org/officeDocument/2006/relationships/tags" Target="../tags/tag317.xml"/><Relationship Id="rId2" Type="http://schemas.openxmlformats.org/officeDocument/2006/relationships/image" Target="../media/image66.png"/><Relationship Id="rId1" Type="http://schemas.openxmlformats.org/officeDocument/2006/relationships/tags" Target="../tags/tag316.xml"/></Relationships>
</file>

<file path=ppt/slides/_rels/slide66.xml.rels><?xml version="1.0" encoding="UTF-8" standalone="yes"?>
<Relationships xmlns="http://schemas.openxmlformats.org/package/2006/relationships"><Relationship Id="rId9" Type="http://schemas.openxmlformats.org/officeDocument/2006/relationships/notesSlide" Target="../notesSlides/notesSlide64.xml"/><Relationship Id="rId8" Type="http://schemas.openxmlformats.org/officeDocument/2006/relationships/slideLayout" Target="../slideLayouts/slideLayout7.xml"/><Relationship Id="rId7" Type="http://schemas.openxmlformats.org/officeDocument/2006/relationships/tags" Target="../tags/tag327.xml"/><Relationship Id="rId6" Type="http://schemas.openxmlformats.org/officeDocument/2006/relationships/tags" Target="../tags/tag326.xml"/><Relationship Id="rId5" Type="http://schemas.openxmlformats.org/officeDocument/2006/relationships/tags" Target="../tags/tag325.xml"/><Relationship Id="rId4" Type="http://schemas.openxmlformats.org/officeDocument/2006/relationships/tags" Target="../tags/tag324.xml"/><Relationship Id="rId3" Type="http://schemas.openxmlformats.org/officeDocument/2006/relationships/tags" Target="../tags/tag323.xml"/><Relationship Id="rId2" Type="http://schemas.openxmlformats.org/officeDocument/2006/relationships/image" Target="../media/image67.png"/><Relationship Id="rId1" Type="http://schemas.openxmlformats.org/officeDocument/2006/relationships/tags" Target="../tags/tag322.xml"/></Relationships>
</file>

<file path=ppt/slides/_rels/slide67.xml.rels><?xml version="1.0" encoding="UTF-8" standalone="yes"?>
<Relationships xmlns="http://schemas.openxmlformats.org/package/2006/relationships"><Relationship Id="rId5" Type="http://schemas.openxmlformats.org/officeDocument/2006/relationships/notesSlide" Target="../notesSlides/notesSlide65.xml"/><Relationship Id="rId4" Type="http://schemas.openxmlformats.org/officeDocument/2006/relationships/slideLayout" Target="../slideLayouts/slideLayout7.xml"/><Relationship Id="rId3" Type="http://schemas.openxmlformats.org/officeDocument/2006/relationships/tags" Target="../tags/tag329.xml"/><Relationship Id="rId2" Type="http://schemas.openxmlformats.org/officeDocument/2006/relationships/image" Target="../media/image68.png"/><Relationship Id="rId1" Type="http://schemas.openxmlformats.org/officeDocument/2006/relationships/tags" Target="../tags/tag328.xml"/></Relationships>
</file>

<file path=ppt/slides/_rels/slide68.xml.rels><?xml version="1.0" encoding="UTF-8" standalone="yes"?>
<Relationships xmlns="http://schemas.openxmlformats.org/package/2006/relationships"><Relationship Id="rId5" Type="http://schemas.openxmlformats.org/officeDocument/2006/relationships/notesSlide" Target="../notesSlides/notesSlide66.xml"/><Relationship Id="rId4" Type="http://schemas.openxmlformats.org/officeDocument/2006/relationships/slideLayout" Target="../slideLayouts/slideLayout7.xml"/><Relationship Id="rId3" Type="http://schemas.openxmlformats.org/officeDocument/2006/relationships/tags" Target="../tags/tag331.xml"/><Relationship Id="rId2" Type="http://schemas.openxmlformats.org/officeDocument/2006/relationships/image" Target="../media/image69.png"/><Relationship Id="rId1" Type="http://schemas.openxmlformats.org/officeDocument/2006/relationships/tags" Target="../tags/tag330.xml"/></Relationships>
</file>

<file path=ppt/slides/_rels/slide69.xml.rels><?xml version="1.0" encoding="UTF-8" standalone="yes"?>
<Relationships xmlns="http://schemas.openxmlformats.org/package/2006/relationships"><Relationship Id="rId5" Type="http://schemas.openxmlformats.org/officeDocument/2006/relationships/notesSlide" Target="../notesSlides/notesSlide67.xml"/><Relationship Id="rId4" Type="http://schemas.openxmlformats.org/officeDocument/2006/relationships/slideLayout" Target="../slideLayouts/slideLayout7.xml"/><Relationship Id="rId3" Type="http://schemas.openxmlformats.org/officeDocument/2006/relationships/tags" Target="../tags/tag333.xml"/><Relationship Id="rId2" Type="http://schemas.openxmlformats.org/officeDocument/2006/relationships/image" Target="../media/image70.png"/><Relationship Id="rId1" Type="http://schemas.openxmlformats.org/officeDocument/2006/relationships/tags" Target="../tags/tag332.xml"/></Relationships>
</file>

<file path=ppt/slides/_rels/slide7.xml.rels><?xml version="1.0" encoding="UTF-8" standalone="yes"?>
<Relationships xmlns="http://schemas.openxmlformats.org/package/2006/relationships"><Relationship Id="rId6" Type="http://schemas.openxmlformats.org/officeDocument/2006/relationships/notesSlide" Target="../notesSlides/notesSlide5.xml"/><Relationship Id="rId5" Type="http://schemas.openxmlformats.org/officeDocument/2006/relationships/slideLayout" Target="../slideLayouts/slideLayout7.xml"/><Relationship Id="rId4" Type="http://schemas.openxmlformats.org/officeDocument/2006/relationships/tags" Target="../tags/tag66.xml"/><Relationship Id="rId3" Type="http://schemas.openxmlformats.org/officeDocument/2006/relationships/tags" Target="../tags/tag65.xml"/><Relationship Id="rId2" Type="http://schemas.openxmlformats.org/officeDocument/2006/relationships/image" Target="../media/image6.png"/><Relationship Id="rId1" Type="http://schemas.openxmlformats.org/officeDocument/2006/relationships/tags" Target="../tags/tag64.xml"/></Relationships>
</file>

<file path=ppt/slides/_rels/slide70.xml.rels><?xml version="1.0" encoding="UTF-8" standalone="yes"?>
<Relationships xmlns="http://schemas.openxmlformats.org/package/2006/relationships"><Relationship Id="rId9" Type="http://schemas.openxmlformats.org/officeDocument/2006/relationships/slideLayout" Target="../slideLayouts/slideLayout7.xml"/><Relationship Id="rId8" Type="http://schemas.openxmlformats.org/officeDocument/2006/relationships/tags" Target="../tags/tag339.xml"/><Relationship Id="rId7" Type="http://schemas.openxmlformats.org/officeDocument/2006/relationships/tags" Target="../tags/tag338.xml"/><Relationship Id="rId6" Type="http://schemas.openxmlformats.org/officeDocument/2006/relationships/tags" Target="../tags/tag337.xml"/><Relationship Id="rId5" Type="http://schemas.openxmlformats.org/officeDocument/2006/relationships/tags" Target="../tags/tag336.xml"/><Relationship Id="rId4" Type="http://schemas.openxmlformats.org/officeDocument/2006/relationships/tags" Target="../tags/tag335.xml"/><Relationship Id="rId3" Type="http://schemas.openxmlformats.org/officeDocument/2006/relationships/image" Target="../media/image72.png"/><Relationship Id="rId2" Type="http://schemas.openxmlformats.org/officeDocument/2006/relationships/image" Target="../media/image71.png"/><Relationship Id="rId10" Type="http://schemas.openxmlformats.org/officeDocument/2006/relationships/notesSlide" Target="../notesSlides/notesSlide68.xml"/><Relationship Id="rId1" Type="http://schemas.openxmlformats.org/officeDocument/2006/relationships/tags" Target="../tags/tag334.xml"/></Relationships>
</file>

<file path=ppt/slides/_rels/slide71.xml.rels><?xml version="1.0" encoding="UTF-8" standalone="yes"?>
<Relationships xmlns="http://schemas.openxmlformats.org/package/2006/relationships"><Relationship Id="rId9" Type="http://schemas.openxmlformats.org/officeDocument/2006/relationships/tags" Target="../tags/tag346.xml"/><Relationship Id="rId8" Type="http://schemas.openxmlformats.org/officeDocument/2006/relationships/image" Target="../media/image74.png"/><Relationship Id="rId7" Type="http://schemas.openxmlformats.org/officeDocument/2006/relationships/image" Target="../media/image73.png"/><Relationship Id="rId6" Type="http://schemas.openxmlformats.org/officeDocument/2006/relationships/tags" Target="../tags/tag345.xml"/><Relationship Id="rId5" Type="http://schemas.openxmlformats.org/officeDocument/2006/relationships/tags" Target="../tags/tag344.xml"/><Relationship Id="rId4" Type="http://schemas.openxmlformats.org/officeDocument/2006/relationships/tags" Target="../tags/tag343.xml"/><Relationship Id="rId3" Type="http://schemas.openxmlformats.org/officeDocument/2006/relationships/tags" Target="../tags/tag342.xml"/><Relationship Id="rId2" Type="http://schemas.openxmlformats.org/officeDocument/2006/relationships/tags" Target="../tags/tag341.xml"/><Relationship Id="rId11" Type="http://schemas.openxmlformats.org/officeDocument/2006/relationships/notesSlide" Target="../notesSlides/notesSlide69.xml"/><Relationship Id="rId10" Type="http://schemas.openxmlformats.org/officeDocument/2006/relationships/slideLayout" Target="../slideLayouts/slideLayout7.xml"/><Relationship Id="rId1" Type="http://schemas.openxmlformats.org/officeDocument/2006/relationships/tags" Target="../tags/tag340.xml"/></Relationships>
</file>

<file path=ppt/slides/_rels/slide72.xml.rels><?xml version="1.0" encoding="UTF-8" standalone="yes"?>
<Relationships xmlns="http://schemas.openxmlformats.org/package/2006/relationships"><Relationship Id="rId8" Type="http://schemas.openxmlformats.org/officeDocument/2006/relationships/notesSlide" Target="../notesSlides/notesSlide70.xml"/><Relationship Id="rId7" Type="http://schemas.openxmlformats.org/officeDocument/2006/relationships/slideLayout" Target="../slideLayouts/slideLayout7.xml"/><Relationship Id="rId6" Type="http://schemas.openxmlformats.org/officeDocument/2006/relationships/tags" Target="../tags/tag351.xml"/><Relationship Id="rId5" Type="http://schemas.openxmlformats.org/officeDocument/2006/relationships/tags" Target="../tags/tag350.xml"/><Relationship Id="rId4" Type="http://schemas.openxmlformats.org/officeDocument/2006/relationships/image" Target="../media/image75.png"/><Relationship Id="rId3" Type="http://schemas.openxmlformats.org/officeDocument/2006/relationships/tags" Target="../tags/tag349.xml"/><Relationship Id="rId2" Type="http://schemas.openxmlformats.org/officeDocument/2006/relationships/tags" Target="../tags/tag348.xml"/><Relationship Id="rId1" Type="http://schemas.openxmlformats.org/officeDocument/2006/relationships/tags" Target="../tags/tag347.xml"/></Relationships>
</file>

<file path=ppt/slides/_rels/slide73.xml.rels><?xml version="1.0" encoding="UTF-8" standalone="yes"?>
<Relationships xmlns="http://schemas.openxmlformats.org/package/2006/relationships"><Relationship Id="rId9" Type="http://schemas.openxmlformats.org/officeDocument/2006/relationships/tags" Target="../tags/tag358.xml"/><Relationship Id="rId8" Type="http://schemas.openxmlformats.org/officeDocument/2006/relationships/image" Target="../media/image76.png"/><Relationship Id="rId7" Type="http://schemas.openxmlformats.org/officeDocument/2006/relationships/image" Target="../media/image73.png"/><Relationship Id="rId6" Type="http://schemas.openxmlformats.org/officeDocument/2006/relationships/tags" Target="../tags/tag357.xml"/><Relationship Id="rId5" Type="http://schemas.openxmlformats.org/officeDocument/2006/relationships/tags" Target="../tags/tag356.xml"/><Relationship Id="rId4" Type="http://schemas.openxmlformats.org/officeDocument/2006/relationships/tags" Target="../tags/tag355.xml"/><Relationship Id="rId3" Type="http://schemas.openxmlformats.org/officeDocument/2006/relationships/tags" Target="../tags/tag354.xml"/><Relationship Id="rId2" Type="http://schemas.openxmlformats.org/officeDocument/2006/relationships/tags" Target="../tags/tag353.xml"/><Relationship Id="rId11" Type="http://schemas.openxmlformats.org/officeDocument/2006/relationships/notesSlide" Target="../notesSlides/notesSlide71.xml"/><Relationship Id="rId10" Type="http://schemas.openxmlformats.org/officeDocument/2006/relationships/slideLayout" Target="../slideLayouts/slideLayout7.xml"/><Relationship Id="rId1" Type="http://schemas.openxmlformats.org/officeDocument/2006/relationships/tags" Target="../tags/tag352.xml"/></Relationships>
</file>

<file path=ppt/slides/_rels/slide74.xml.rels><?xml version="1.0" encoding="UTF-8" standalone="yes"?>
<Relationships xmlns="http://schemas.openxmlformats.org/package/2006/relationships"><Relationship Id="rId9" Type="http://schemas.openxmlformats.org/officeDocument/2006/relationships/tags" Target="../tags/tag366.xml"/><Relationship Id="rId8" Type="http://schemas.openxmlformats.org/officeDocument/2006/relationships/tags" Target="../tags/tag365.xml"/><Relationship Id="rId7" Type="http://schemas.openxmlformats.org/officeDocument/2006/relationships/tags" Target="../tags/tag364.xml"/><Relationship Id="rId6" Type="http://schemas.openxmlformats.org/officeDocument/2006/relationships/tags" Target="../tags/tag363.xml"/><Relationship Id="rId5" Type="http://schemas.openxmlformats.org/officeDocument/2006/relationships/tags" Target="../tags/tag362.xml"/><Relationship Id="rId4" Type="http://schemas.openxmlformats.org/officeDocument/2006/relationships/tags" Target="../tags/tag361.xml"/><Relationship Id="rId3" Type="http://schemas.openxmlformats.org/officeDocument/2006/relationships/image" Target="../media/image77.png"/><Relationship Id="rId2" Type="http://schemas.openxmlformats.org/officeDocument/2006/relationships/tags" Target="../tags/tag360.xml"/><Relationship Id="rId11" Type="http://schemas.openxmlformats.org/officeDocument/2006/relationships/notesSlide" Target="../notesSlides/notesSlide72.xml"/><Relationship Id="rId10" Type="http://schemas.openxmlformats.org/officeDocument/2006/relationships/slideLayout" Target="../slideLayouts/slideLayout7.xml"/><Relationship Id="rId1" Type="http://schemas.openxmlformats.org/officeDocument/2006/relationships/tags" Target="../tags/tag359.xml"/></Relationships>
</file>

<file path=ppt/slides/_rels/slide75.xml.rels><?xml version="1.0" encoding="UTF-8" standalone="yes"?>
<Relationships xmlns="http://schemas.openxmlformats.org/package/2006/relationships"><Relationship Id="rId9" Type="http://schemas.openxmlformats.org/officeDocument/2006/relationships/tags" Target="../tags/tag374.xml"/><Relationship Id="rId8" Type="http://schemas.openxmlformats.org/officeDocument/2006/relationships/tags" Target="../tags/tag373.xml"/><Relationship Id="rId7" Type="http://schemas.openxmlformats.org/officeDocument/2006/relationships/tags" Target="../tags/tag372.xml"/><Relationship Id="rId6" Type="http://schemas.openxmlformats.org/officeDocument/2006/relationships/tags" Target="../tags/tag371.xml"/><Relationship Id="rId5" Type="http://schemas.openxmlformats.org/officeDocument/2006/relationships/tags" Target="../tags/tag370.xml"/><Relationship Id="rId4" Type="http://schemas.openxmlformats.org/officeDocument/2006/relationships/image" Target="../media/image73.png"/><Relationship Id="rId3" Type="http://schemas.openxmlformats.org/officeDocument/2006/relationships/tags" Target="../tags/tag369.xml"/><Relationship Id="rId2" Type="http://schemas.openxmlformats.org/officeDocument/2006/relationships/tags" Target="../tags/tag368.xml"/><Relationship Id="rId11" Type="http://schemas.openxmlformats.org/officeDocument/2006/relationships/notesSlide" Target="../notesSlides/notesSlide73.xml"/><Relationship Id="rId10" Type="http://schemas.openxmlformats.org/officeDocument/2006/relationships/slideLayout" Target="../slideLayouts/slideLayout7.xml"/><Relationship Id="rId1" Type="http://schemas.openxmlformats.org/officeDocument/2006/relationships/tags" Target="../tags/tag367.xml"/></Relationships>
</file>

<file path=ppt/slides/_rels/slide76.xml.rels><?xml version="1.0" encoding="UTF-8" standalone="yes"?>
<Relationships xmlns="http://schemas.openxmlformats.org/package/2006/relationships"><Relationship Id="rId9" Type="http://schemas.openxmlformats.org/officeDocument/2006/relationships/tags" Target="../tags/tag382.xml"/><Relationship Id="rId8" Type="http://schemas.openxmlformats.org/officeDocument/2006/relationships/tags" Target="../tags/tag381.xml"/><Relationship Id="rId7" Type="http://schemas.openxmlformats.org/officeDocument/2006/relationships/tags" Target="../tags/tag380.xml"/><Relationship Id="rId6" Type="http://schemas.openxmlformats.org/officeDocument/2006/relationships/tags" Target="../tags/tag379.xml"/><Relationship Id="rId5" Type="http://schemas.openxmlformats.org/officeDocument/2006/relationships/tags" Target="../tags/tag378.xml"/><Relationship Id="rId4" Type="http://schemas.openxmlformats.org/officeDocument/2006/relationships/tags" Target="../tags/tag377.xml"/><Relationship Id="rId3" Type="http://schemas.openxmlformats.org/officeDocument/2006/relationships/image" Target="../media/image78.png"/><Relationship Id="rId2" Type="http://schemas.openxmlformats.org/officeDocument/2006/relationships/tags" Target="../tags/tag376.xml"/><Relationship Id="rId11" Type="http://schemas.openxmlformats.org/officeDocument/2006/relationships/notesSlide" Target="../notesSlides/notesSlide74.xml"/><Relationship Id="rId10" Type="http://schemas.openxmlformats.org/officeDocument/2006/relationships/slideLayout" Target="../slideLayouts/slideLayout7.xml"/><Relationship Id="rId1" Type="http://schemas.openxmlformats.org/officeDocument/2006/relationships/tags" Target="../tags/tag375.xml"/></Relationships>
</file>

<file path=ppt/slides/_rels/slide77.xml.rels><?xml version="1.0" encoding="UTF-8" standalone="yes"?>
<Relationships xmlns="http://schemas.openxmlformats.org/package/2006/relationships"><Relationship Id="rId9" Type="http://schemas.openxmlformats.org/officeDocument/2006/relationships/slideLayout" Target="../slideLayouts/slideLayout7.xml"/><Relationship Id="rId8" Type="http://schemas.openxmlformats.org/officeDocument/2006/relationships/tags" Target="../tags/tag389.xml"/><Relationship Id="rId7" Type="http://schemas.openxmlformats.org/officeDocument/2006/relationships/image" Target="../media/image73.png"/><Relationship Id="rId6" Type="http://schemas.openxmlformats.org/officeDocument/2006/relationships/tags" Target="../tags/tag388.xml"/><Relationship Id="rId5" Type="http://schemas.openxmlformats.org/officeDocument/2006/relationships/tags" Target="../tags/tag387.xml"/><Relationship Id="rId4" Type="http://schemas.openxmlformats.org/officeDocument/2006/relationships/tags" Target="../tags/tag386.xml"/><Relationship Id="rId3" Type="http://schemas.openxmlformats.org/officeDocument/2006/relationships/tags" Target="../tags/tag385.xml"/><Relationship Id="rId2" Type="http://schemas.openxmlformats.org/officeDocument/2006/relationships/tags" Target="../tags/tag384.xml"/><Relationship Id="rId10" Type="http://schemas.openxmlformats.org/officeDocument/2006/relationships/notesSlide" Target="../notesSlides/notesSlide75.xml"/><Relationship Id="rId1" Type="http://schemas.openxmlformats.org/officeDocument/2006/relationships/tags" Target="../tags/tag383.xml"/></Relationships>
</file>

<file path=ppt/slides/_rels/slide78.xml.rels><?xml version="1.0" encoding="UTF-8" standalone="yes"?>
<Relationships xmlns="http://schemas.openxmlformats.org/package/2006/relationships"><Relationship Id="rId9" Type="http://schemas.openxmlformats.org/officeDocument/2006/relationships/slideLayout" Target="../slideLayouts/slideLayout7.xml"/><Relationship Id="rId8" Type="http://schemas.openxmlformats.org/officeDocument/2006/relationships/tags" Target="../tags/tag396.xml"/><Relationship Id="rId7" Type="http://schemas.openxmlformats.org/officeDocument/2006/relationships/tags" Target="../tags/tag395.xml"/><Relationship Id="rId6" Type="http://schemas.openxmlformats.org/officeDocument/2006/relationships/tags" Target="../tags/tag394.xml"/><Relationship Id="rId5" Type="http://schemas.openxmlformats.org/officeDocument/2006/relationships/tags" Target="../tags/tag393.xml"/><Relationship Id="rId4" Type="http://schemas.openxmlformats.org/officeDocument/2006/relationships/tags" Target="../tags/tag392.xml"/><Relationship Id="rId3" Type="http://schemas.openxmlformats.org/officeDocument/2006/relationships/image" Target="../media/image79.png"/><Relationship Id="rId2" Type="http://schemas.openxmlformats.org/officeDocument/2006/relationships/tags" Target="../tags/tag391.xml"/><Relationship Id="rId10" Type="http://schemas.openxmlformats.org/officeDocument/2006/relationships/notesSlide" Target="../notesSlides/notesSlide76.xml"/><Relationship Id="rId1" Type="http://schemas.openxmlformats.org/officeDocument/2006/relationships/tags" Target="../tags/tag390.xml"/></Relationships>
</file>

<file path=ppt/slides/_rels/slide79.xml.rels><?xml version="1.0" encoding="UTF-8" standalone="yes"?>
<Relationships xmlns="http://schemas.openxmlformats.org/package/2006/relationships"><Relationship Id="rId3" Type="http://schemas.openxmlformats.org/officeDocument/2006/relationships/slideLayout" Target="../slideLayouts/slideLayout18.xml"/><Relationship Id="rId2" Type="http://schemas.openxmlformats.org/officeDocument/2006/relationships/tags" Target="../tags/tag398.xml"/><Relationship Id="rId1" Type="http://schemas.openxmlformats.org/officeDocument/2006/relationships/tags" Target="../tags/tag397.xml"/></Relationships>
</file>

<file path=ppt/slides/_rels/slide8.xml.rels><?xml version="1.0" encoding="UTF-8" standalone="yes"?>
<Relationships xmlns="http://schemas.openxmlformats.org/package/2006/relationships"><Relationship Id="rId9" Type="http://schemas.openxmlformats.org/officeDocument/2006/relationships/slideLayout" Target="../slideLayouts/slideLayout7.xml"/><Relationship Id="rId8" Type="http://schemas.openxmlformats.org/officeDocument/2006/relationships/tags" Target="../tags/tag73.xml"/><Relationship Id="rId7" Type="http://schemas.openxmlformats.org/officeDocument/2006/relationships/tags" Target="../tags/tag72.xml"/><Relationship Id="rId6" Type="http://schemas.openxmlformats.org/officeDocument/2006/relationships/tags" Target="../tags/tag71.xml"/><Relationship Id="rId5" Type="http://schemas.openxmlformats.org/officeDocument/2006/relationships/tags" Target="../tags/tag70.xml"/><Relationship Id="rId4" Type="http://schemas.openxmlformats.org/officeDocument/2006/relationships/tags" Target="../tags/tag69.xml"/><Relationship Id="rId3" Type="http://schemas.openxmlformats.org/officeDocument/2006/relationships/tags" Target="../tags/tag68.xml"/><Relationship Id="rId2" Type="http://schemas.openxmlformats.org/officeDocument/2006/relationships/image" Target="../media/image7.png"/><Relationship Id="rId10" Type="http://schemas.openxmlformats.org/officeDocument/2006/relationships/notesSlide" Target="../notesSlides/notesSlide6.xml"/><Relationship Id="rId1" Type="http://schemas.openxmlformats.org/officeDocument/2006/relationships/tags" Target="../tags/tag67.xml"/></Relationships>
</file>

<file path=ppt/slides/_rels/slide9.xml.rels><?xml version="1.0" encoding="UTF-8" standalone="yes"?>
<Relationships xmlns="http://schemas.openxmlformats.org/package/2006/relationships"><Relationship Id="rId9" Type="http://schemas.openxmlformats.org/officeDocument/2006/relationships/notesSlide" Target="../notesSlides/notesSlide7.xml"/><Relationship Id="rId8" Type="http://schemas.openxmlformats.org/officeDocument/2006/relationships/slideLayout" Target="../slideLayouts/slideLayout7.xml"/><Relationship Id="rId7" Type="http://schemas.openxmlformats.org/officeDocument/2006/relationships/tags" Target="../tags/tag79.xml"/><Relationship Id="rId6" Type="http://schemas.openxmlformats.org/officeDocument/2006/relationships/tags" Target="../tags/tag78.xml"/><Relationship Id="rId5" Type="http://schemas.openxmlformats.org/officeDocument/2006/relationships/tags" Target="../tags/tag77.xml"/><Relationship Id="rId4" Type="http://schemas.openxmlformats.org/officeDocument/2006/relationships/tags" Target="../tags/tag76.xml"/><Relationship Id="rId3" Type="http://schemas.openxmlformats.org/officeDocument/2006/relationships/tags" Target="../tags/tag75.xml"/><Relationship Id="rId2" Type="http://schemas.openxmlformats.org/officeDocument/2006/relationships/tags" Target="../tags/tag74.xml"/><Relationship Id="rId1"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ctrTitle"/>
            <p:custDataLst>
              <p:tags r:id="rId1"/>
            </p:custDataLst>
          </p:nvPr>
        </p:nvSpPr>
        <p:spPr>
          <a:xfrm>
            <a:off x="940435" y="2159000"/>
            <a:ext cx="5367655" cy="2270125"/>
          </a:xfrm>
        </p:spPr>
        <p:txBody>
          <a:bodyPr anchor="ctr" anchorCtr="0">
            <a:normAutofit fontScale="90000"/>
          </a:bodyPr>
          <a:lstStyle/>
          <a:p>
            <a:pPr algn="ctr">
              <a:lnSpc>
                <a:spcPct val="110000"/>
              </a:lnSpc>
            </a:pPr>
            <a:br>
              <a:rPr lang="en-US" altLang="zh-CN" sz="3600" dirty="0"/>
            </a:br>
            <a:br>
              <a:rPr lang="en-US" altLang="zh-CN" sz="3600" dirty="0"/>
            </a:br>
            <a:br>
              <a:rPr lang="en-US" altLang="zh-CN" dirty="0"/>
            </a:br>
            <a:r>
              <a:rPr lang="en-US" altLang="zh-CN" sz="4000" dirty="0">
                <a:ln/>
                <a:solidFill>
                  <a:schemeClr val="accent1"/>
                </a:solidFill>
                <a:effectLst>
                  <a:outerShdw blurRad="38100" dist="25400" dir="5400000" algn="ctr" rotWithShape="0">
                    <a:srgbClr val="6E747A">
                      <a:alpha val="43000"/>
                    </a:srgbClr>
                  </a:outerShdw>
                </a:effectLst>
                <a:latin typeface="冬青黑体简体中文 W6" panose="020B0600000000000000" charset="-122"/>
                <a:ea typeface="冬青黑体简体中文 W6" panose="020B0600000000000000" charset="-122"/>
              </a:rPr>
              <a:t>学</a:t>
            </a:r>
            <a:r>
              <a:rPr lang="zh-CN" altLang="en-US" sz="4000" dirty="0">
                <a:ln/>
                <a:solidFill>
                  <a:schemeClr val="accent1"/>
                </a:solidFill>
                <a:effectLst>
                  <a:outerShdw blurRad="38100" dist="25400" dir="5400000" algn="ctr" rotWithShape="0">
                    <a:srgbClr val="6E747A">
                      <a:alpha val="43000"/>
                    </a:srgbClr>
                  </a:outerShdw>
                </a:effectLst>
                <a:latin typeface="冬青黑体简体中文 W6" panose="020B0600000000000000" charset="-122"/>
                <a:ea typeface="冬青黑体简体中文 W6" panose="020B0600000000000000" charset="-122"/>
              </a:rPr>
              <a:t>习单元二</a:t>
            </a:r>
            <a:br>
              <a:rPr lang="zh-CN" altLang="en-US" sz="4000" dirty="0"/>
            </a:br>
            <a:r>
              <a:rPr lang="zh-CN" altLang="en-US" b="1" dirty="0">
                <a:latin typeface="黑体" panose="02010600030101010101" pitchFamily="49" charset="-122"/>
                <a:ea typeface="黑体" panose="02010600030101010101" pitchFamily="49" charset="-122"/>
              </a:rPr>
              <a:t>汽车总成装配图的识读</a:t>
            </a:r>
            <a:br>
              <a:rPr lang="en-US" altLang="zh-CN" b="1" dirty="0">
                <a:latin typeface="黑体" panose="02010600030101010101" pitchFamily="49" charset="-122"/>
                <a:ea typeface="黑体" panose="02010600030101010101" pitchFamily="49" charset="-122"/>
              </a:rPr>
            </a:br>
            <a:r>
              <a:rPr lang="en-US" altLang="zh-CN" b="1" dirty="0">
                <a:latin typeface="黑体" panose="02010600030101010101" pitchFamily="49" charset="-122"/>
                <a:ea typeface="黑体" panose="02010600030101010101" pitchFamily="49" charset="-122"/>
              </a:rPr>
              <a:t>              </a:t>
            </a:r>
            <a:r>
              <a:rPr lang="zh-CN" altLang="en-US" b="1" dirty="0">
                <a:latin typeface="黑体" panose="02010600030101010101" pitchFamily="49" charset="-122"/>
                <a:ea typeface="黑体" panose="02010600030101010101" pitchFamily="49" charset="-122"/>
              </a:rPr>
              <a:t>与测绘</a:t>
            </a:r>
            <a:r>
              <a:rPr lang="zh-CN" altLang="en-US" b="1" dirty="0"/>
              <a:t>                </a:t>
            </a:r>
            <a:br>
              <a:rPr lang="zh-CN" altLang="zh-CN" dirty="0">
                <a:solidFill>
                  <a:schemeClr val="accent1">
                    <a:lumMod val="75000"/>
                  </a:schemeClr>
                </a:solidFill>
                <a:latin typeface="微软雅黑" panose="020B0503020204020204" pitchFamily="34" charset="-122"/>
                <a:ea typeface="微软雅黑" panose="020B0503020204020204" pitchFamily="34" charset="-122"/>
              </a:rPr>
            </a:br>
            <a:br>
              <a:rPr lang="zh-CN" altLang="en-US" sz="5400" dirty="0"/>
            </a:br>
            <a:r>
              <a:rPr lang="zh-CN" altLang="en-US" sz="5400" dirty="0"/>
              <a:t>             </a:t>
            </a:r>
            <a:endParaRPr lang="zh-CN" altLang="en-US" sz="5400" dirty="0"/>
          </a:p>
        </p:txBody>
      </p:sp>
      <p:grpSp>
        <p:nvGrpSpPr>
          <p:cNvPr id="5" name="组合 9"/>
          <p:cNvGrpSpPr/>
          <p:nvPr/>
        </p:nvGrpSpPr>
        <p:grpSpPr>
          <a:xfrm>
            <a:off x="940616" y="5766069"/>
            <a:ext cx="666750" cy="260902"/>
            <a:chOff x="3829050" y="5612589"/>
            <a:chExt cx="1168400" cy="457200"/>
          </a:xfrm>
          <a:solidFill>
            <a:schemeClr val="accent1"/>
          </a:solidFill>
        </p:grpSpPr>
        <p:sp>
          <p:nvSpPr>
            <p:cNvPr id="6" name="燕尾形 5"/>
            <p:cNvSpPr/>
            <p:nvPr/>
          </p:nvSpPr>
          <p:spPr>
            <a:xfrm>
              <a:off x="3829050" y="5612589"/>
              <a:ext cx="457200" cy="457200"/>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7" name="燕尾形 6"/>
            <p:cNvSpPr/>
            <p:nvPr/>
          </p:nvSpPr>
          <p:spPr>
            <a:xfrm>
              <a:off x="4184650" y="5612589"/>
              <a:ext cx="457200" cy="457200"/>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8" name="燕尾形 7"/>
            <p:cNvSpPr/>
            <p:nvPr/>
          </p:nvSpPr>
          <p:spPr>
            <a:xfrm>
              <a:off x="4540250" y="5612589"/>
              <a:ext cx="457200" cy="457200"/>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spTree>
    <p:custDataLst>
      <p:tags r:id="rId2"/>
    </p:custDataLst>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down)">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1306810" y="-10795"/>
            <a:ext cx="888365" cy="61404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755103" y="1577153"/>
            <a:ext cx="8431821" cy="2108269"/>
          </a:xfrm>
          <a:prstGeom prst="rect">
            <a:avLst/>
          </a:prstGeom>
        </p:spPr>
        <p:txBody>
          <a:bodyPr wrap="square">
            <a:spAutoFit/>
          </a:bodyPr>
          <a:lstStyle/>
          <a:p>
            <a:r>
              <a:rPr lang="zh-CN" altLang="en-US" sz="2000" dirty="0">
                <a:solidFill>
                  <a:schemeClr val="tx2"/>
                </a:solidFill>
                <a:latin typeface="微软雅黑" panose="020B0503020204020204" pitchFamily="34" charset="-122"/>
                <a:ea typeface="微软雅黑" panose="020B0503020204020204" pitchFamily="34" charset="-122"/>
              </a:rPr>
              <a:t>（三）组合体的形体分析法</a:t>
            </a:r>
            <a:endParaRPr lang="zh-CN" altLang="en-US" sz="2000" dirty="0">
              <a:solidFill>
                <a:schemeClr val="tx2"/>
              </a:solidFill>
              <a:latin typeface="微软雅黑" panose="020B0503020204020204" pitchFamily="34" charset="-122"/>
              <a:ea typeface="微软雅黑" panose="020B0503020204020204" pitchFamily="34" charset="-122"/>
            </a:endParaRPr>
          </a:p>
          <a:p>
            <a:pPr>
              <a:lnSpc>
                <a:spcPct val="150000"/>
              </a:lnSpc>
            </a:pPr>
            <a:r>
              <a:rPr lang="zh-CN" altLang="en-US" sz="2000" dirty="0">
                <a:solidFill>
                  <a:schemeClr val="tx2"/>
                </a:solidFill>
                <a:latin typeface="微软雅黑" panose="020B0503020204020204" pitchFamily="34" charset="-122"/>
                <a:ea typeface="微软雅黑" panose="020B0503020204020204" pitchFamily="34" charset="-122"/>
              </a:rPr>
              <a:t>     </a:t>
            </a:r>
            <a:r>
              <a:rPr lang="zh-CN" altLang="en-US" dirty="0">
                <a:solidFill>
                  <a:schemeClr val="tx2"/>
                </a:solidFill>
                <a:latin typeface="微软雅黑" panose="020B0503020204020204" pitchFamily="34" charset="-122"/>
                <a:ea typeface="微软雅黑" panose="020B0503020204020204" pitchFamily="34" charset="-122"/>
              </a:rPr>
              <a:t>在组合体的画图、读图和尺寸标注过程中，假想把组合体分解为若干个基本形体， 分清各基本形体的形状，确定它们之间的组合形式、各部分的相对位置及表面间的连 接关系，从而形成组合体的完整概念，这种“化整为零”、使复杂问题简单化的分析</a:t>
            </a:r>
            <a:r>
              <a:rPr lang="zh-CN" altLang="en-US" dirty="0" smtClean="0">
                <a:solidFill>
                  <a:schemeClr val="tx2"/>
                </a:solidFill>
                <a:latin typeface="微软雅黑" panose="020B0503020204020204" pitchFamily="34" charset="-122"/>
                <a:ea typeface="微软雅黑" panose="020B0503020204020204" pitchFamily="34" charset="-122"/>
              </a:rPr>
              <a:t>方法</a:t>
            </a:r>
            <a:r>
              <a:rPr lang="zh-CN" altLang="en-US" dirty="0">
                <a:solidFill>
                  <a:schemeClr val="tx2"/>
                </a:solidFill>
                <a:latin typeface="微软雅黑" panose="020B0503020204020204" pitchFamily="34" charset="-122"/>
                <a:ea typeface="微软雅黑" panose="020B0503020204020204" pitchFamily="34" charset="-122"/>
              </a:rPr>
              <a:t>称为</a:t>
            </a:r>
            <a:r>
              <a:rPr lang="zh-CN" altLang="en-US" b="1" dirty="0">
                <a:solidFill>
                  <a:schemeClr val="tx2"/>
                </a:solidFill>
                <a:latin typeface="微软雅黑" panose="020B0503020204020204" pitchFamily="34" charset="-122"/>
                <a:ea typeface="微软雅黑" panose="020B0503020204020204" pitchFamily="34" charset="-122"/>
              </a:rPr>
              <a:t>形体分析法</a:t>
            </a:r>
            <a:r>
              <a:rPr lang="zh-CN" altLang="en-US" dirty="0">
                <a:solidFill>
                  <a:schemeClr val="tx2"/>
                </a:solidFill>
                <a:latin typeface="微软雅黑" panose="020B0503020204020204" pitchFamily="34" charset="-122"/>
                <a:ea typeface="微软雅黑" panose="020B0503020204020204" pitchFamily="34" charset="-122"/>
              </a:rPr>
              <a:t>。</a:t>
            </a:r>
            <a:endParaRPr lang="zh-CN" altLang="en-US" dirty="0">
              <a:solidFill>
                <a:schemeClr val="tx2"/>
              </a:solidFill>
              <a:latin typeface="微软雅黑" panose="020B0503020204020204" pitchFamily="34" charset="-122"/>
              <a:ea typeface="微软雅黑" panose="020B0503020204020204" pitchFamily="34" charset="-122"/>
            </a:endParaRPr>
          </a:p>
        </p:txBody>
      </p:sp>
      <p:pic>
        <p:nvPicPr>
          <p:cNvPr id="3" name="图片 2"/>
          <p:cNvPicPr>
            <a:picLocks noChangeAspect="1"/>
          </p:cNvPicPr>
          <p:nvPr/>
        </p:nvPicPr>
        <p:blipFill>
          <a:blip r:embed="rId1"/>
          <a:stretch>
            <a:fillRect/>
          </a:stretch>
        </p:blipFill>
        <p:spPr>
          <a:xfrm>
            <a:off x="2008505" y="3685540"/>
            <a:ext cx="5817870" cy="2508250"/>
          </a:xfrm>
          <a:prstGeom prst="rect">
            <a:avLst/>
          </a:prstGeom>
        </p:spPr>
      </p:pic>
      <p:sp>
        <p:nvSpPr>
          <p:cNvPr id="6" name="文本框 5"/>
          <p:cNvSpPr txBox="1"/>
          <p:nvPr>
            <p:custDataLst>
              <p:tags r:id="rId2"/>
            </p:custDataLst>
          </p:nvPr>
        </p:nvSpPr>
        <p:spPr>
          <a:xfrm>
            <a:off x="881078" y="518895"/>
            <a:ext cx="10429952" cy="798451"/>
          </a:xfrm>
          <a:prstGeom prst="rect">
            <a:avLst/>
          </a:prstGeom>
        </p:spPr>
        <p:txBody>
          <a:bodyPr wrap="square">
            <a:normAutofit/>
          </a:bodyPr>
          <a:lstStyle>
            <a:defPPr>
              <a:defRPr lang="zh-CN"/>
            </a:defPPr>
            <a:lvl1pPr>
              <a:lnSpc>
                <a:spcPct val="130000"/>
              </a:lnSpc>
              <a:defRPr sz="2400" b="1">
                <a:latin typeface="+mj-lt"/>
                <a:ea typeface="+mj-ea"/>
                <a:cs typeface="+mj-cs"/>
              </a:defRPr>
            </a:lvl1pPr>
          </a:lstStyle>
          <a:p>
            <a:pPr>
              <a:lnSpc>
                <a:spcPct val="120000"/>
              </a:lnSpc>
            </a:pPr>
            <a:r>
              <a:rPr lang="zh-CN" altLang="en-US" dirty="0">
                <a:solidFill>
                  <a:schemeClr val="tx1">
                    <a:lumMod val="85000"/>
                    <a:lumOff val="15000"/>
                  </a:schemeClr>
                </a:solidFill>
                <a:latin typeface="华文细黑" panose="02010600040101010101" pitchFamily="2" charset="-122"/>
                <a:ea typeface="华文细黑" panose="02010600040101010101" pitchFamily="2" charset="-122"/>
              </a:rPr>
              <a:t>学习任务</a:t>
            </a:r>
            <a:r>
              <a:rPr lang="zh-CN" altLang="en-US" dirty="0">
                <a:latin typeface="华文细黑" panose="02010600040101010101" pitchFamily="2" charset="-122"/>
                <a:ea typeface="华文细黑" panose="02010600040101010101" pitchFamily="2" charset="-122"/>
                <a:sym typeface="+mn-ea"/>
              </a:rPr>
              <a:t>一    组合体的投影及相关知识</a:t>
            </a:r>
            <a:endParaRPr lang="zh-CN" altLang="en-US" dirty="0">
              <a:latin typeface="华文细黑" panose="02010600040101010101" pitchFamily="2" charset="-122"/>
              <a:ea typeface="华文细黑" panose="02010600040101010101" pitchFamily="2" charset="-122"/>
              <a:sym typeface="+mn-ea"/>
            </a:endParaRPr>
          </a:p>
          <a:p>
            <a:pPr>
              <a:lnSpc>
                <a:spcPct val="120000"/>
              </a:lnSpc>
            </a:pPr>
            <a:endParaRPr lang="zh-CN" altLang="en-US" dirty="0">
              <a:sym typeface="+mn-ea"/>
            </a:endParaRPr>
          </a:p>
        </p:txBody>
      </p:sp>
    </p:spTree>
    <p:custDataLst>
      <p:tags r:id="rId3"/>
    </p:custDataLst>
  </p:cSld>
  <p:clrMapOvr>
    <a:masterClrMapping/>
  </p:clrMapOvr>
  <p:transition spd="slow">
    <p:random/>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1306810" y="-10795"/>
            <a:ext cx="888365" cy="61404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997150" y="1506165"/>
            <a:ext cx="8431821" cy="1877437"/>
          </a:xfrm>
          <a:prstGeom prst="rect">
            <a:avLst/>
          </a:prstGeom>
        </p:spPr>
        <p:txBody>
          <a:bodyPr wrap="square">
            <a:spAutoFit/>
          </a:bodyPr>
          <a:lstStyle/>
          <a:p>
            <a:pPr>
              <a:lnSpc>
                <a:spcPct val="200000"/>
              </a:lnSpc>
            </a:pPr>
            <a:r>
              <a:rPr lang="zh-CN" altLang="en-US" sz="2000" dirty="0">
                <a:solidFill>
                  <a:schemeClr val="tx2"/>
                </a:solidFill>
                <a:latin typeface="微软雅黑" panose="020B0503020204020204" pitchFamily="34" charset="-122"/>
                <a:ea typeface="微软雅黑" panose="020B0503020204020204" pitchFamily="34" charset="-122"/>
              </a:rPr>
              <a:t>二、组合体视图的画法</a:t>
            </a:r>
            <a:endParaRPr lang="zh-CN" altLang="en-US" sz="2000" dirty="0">
              <a:solidFill>
                <a:schemeClr val="tx2"/>
              </a:solidFill>
              <a:latin typeface="微软雅黑" panose="020B0503020204020204" pitchFamily="34" charset="-122"/>
              <a:ea typeface="微软雅黑" panose="020B0503020204020204" pitchFamily="34" charset="-122"/>
            </a:endParaRPr>
          </a:p>
          <a:p>
            <a:pPr>
              <a:lnSpc>
                <a:spcPct val="200000"/>
              </a:lnSpc>
            </a:pPr>
            <a:r>
              <a:rPr lang="zh-CN" altLang="en-US" sz="2000" dirty="0">
                <a:solidFill>
                  <a:schemeClr val="tx2"/>
                </a:solidFill>
                <a:latin typeface="微软雅黑" panose="020B0503020204020204" pitchFamily="34" charset="-122"/>
                <a:ea typeface="微软雅黑" panose="020B0503020204020204" pitchFamily="34" charset="-122"/>
              </a:rPr>
              <a:t> （一）叠加类组合体视图的画法</a:t>
            </a:r>
            <a:endParaRPr lang="zh-CN" altLang="en-US" sz="2000" dirty="0">
              <a:solidFill>
                <a:schemeClr val="tx2"/>
              </a:solidFill>
              <a:latin typeface="微软雅黑" panose="020B0503020204020204" pitchFamily="34" charset="-122"/>
              <a:ea typeface="微软雅黑" panose="020B0503020204020204" pitchFamily="34" charset="-122"/>
            </a:endParaRPr>
          </a:p>
          <a:p>
            <a:pPr>
              <a:lnSpc>
                <a:spcPct val="200000"/>
              </a:lnSpc>
            </a:pPr>
            <a:r>
              <a:rPr lang="en-US" altLang="zh-CN" dirty="0">
                <a:solidFill>
                  <a:schemeClr val="tx2"/>
                </a:solidFill>
                <a:latin typeface="微软雅黑" panose="020B0503020204020204" pitchFamily="34" charset="-122"/>
                <a:ea typeface="微软雅黑" panose="020B0503020204020204" pitchFamily="34" charset="-122"/>
              </a:rPr>
              <a:t>【</a:t>
            </a:r>
            <a:r>
              <a:rPr lang="zh-CN" altLang="en-US" dirty="0">
                <a:solidFill>
                  <a:schemeClr val="tx2"/>
                </a:solidFill>
                <a:latin typeface="微软雅黑" panose="020B0503020204020204" pitchFamily="34" charset="-122"/>
                <a:ea typeface="微软雅黑" panose="020B0503020204020204" pitchFamily="34" charset="-122"/>
              </a:rPr>
              <a:t>例 </a:t>
            </a:r>
            <a:r>
              <a:rPr lang="en-US" altLang="zh-CN" dirty="0">
                <a:solidFill>
                  <a:schemeClr val="tx2"/>
                </a:solidFill>
                <a:latin typeface="微软雅黑" panose="020B0503020204020204" pitchFamily="34" charset="-122"/>
                <a:ea typeface="微软雅黑" panose="020B0503020204020204" pitchFamily="34" charset="-122"/>
              </a:rPr>
              <a:t>1】</a:t>
            </a:r>
            <a:r>
              <a:rPr lang="zh-CN" altLang="en-US" dirty="0">
                <a:solidFill>
                  <a:schemeClr val="tx2"/>
                </a:solidFill>
                <a:latin typeface="微软雅黑" panose="020B0503020204020204" pitchFamily="34" charset="-122"/>
                <a:ea typeface="微软雅黑" panose="020B0503020204020204" pitchFamily="34" charset="-122"/>
              </a:rPr>
              <a:t>绘制如图 </a:t>
            </a:r>
            <a:r>
              <a:rPr lang="en-US" altLang="zh-CN" dirty="0">
                <a:solidFill>
                  <a:schemeClr val="tx2"/>
                </a:solidFill>
                <a:latin typeface="微软雅黑" panose="020B0503020204020204" pitchFamily="34" charset="-122"/>
                <a:ea typeface="微软雅黑" panose="020B0503020204020204" pitchFamily="34" charset="-122"/>
              </a:rPr>
              <a:t>2-8</a:t>
            </a:r>
            <a:r>
              <a:rPr lang="zh-CN" altLang="en-US" dirty="0">
                <a:solidFill>
                  <a:schemeClr val="tx2"/>
                </a:solidFill>
                <a:latin typeface="微软雅黑" panose="020B0503020204020204" pitchFamily="34" charset="-122"/>
                <a:ea typeface="微软雅黑" panose="020B0503020204020204" pitchFamily="34" charset="-122"/>
              </a:rPr>
              <a:t>（</a:t>
            </a:r>
            <a:r>
              <a:rPr lang="en-US" altLang="zh-CN" dirty="0">
                <a:solidFill>
                  <a:schemeClr val="tx2"/>
                </a:solidFill>
                <a:latin typeface="微软雅黑" panose="020B0503020204020204" pitchFamily="34" charset="-122"/>
                <a:ea typeface="微软雅黑" panose="020B0503020204020204" pitchFamily="34" charset="-122"/>
              </a:rPr>
              <a:t>a</a:t>
            </a:r>
            <a:r>
              <a:rPr lang="zh-CN" altLang="en-US" dirty="0">
                <a:solidFill>
                  <a:schemeClr val="tx2"/>
                </a:solidFill>
                <a:latin typeface="微软雅黑" panose="020B0503020204020204" pitchFamily="34" charset="-122"/>
                <a:ea typeface="微软雅黑" panose="020B0503020204020204" pitchFamily="34" charset="-122"/>
              </a:rPr>
              <a:t>）所示支座的三视图。 </a:t>
            </a:r>
            <a:endParaRPr lang="zh-CN" altLang="en-US" dirty="0">
              <a:solidFill>
                <a:schemeClr val="tx2"/>
              </a:solidFill>
              <a:latin typeface="微软雅黑" panose="020B0503020204020204" pitchFamily="34" charset="-122"/>
              <a:ea typeface="微软雅黑" panose="020B0503020204020204" pitchFamily="34" charset="-122"/>
            </a:endParaRPr>
          </a:p>
        </p:txBody>
      </p:sp>
      <p:pic>
        <p:nvPicPr>
          <p:cNvPr id="5" name="图片 4"/>
          <p:cNvPicPr>
            <a:picLocks noChangeAspect="1"/>
          </p:cNvPicPr>
          <p:nvPr/>
        </p:nvPicPr>
        <p:blipFill>
          <a:blip r:embed="rId1"/>
          <a:stretch>
            <a:fillRect/>
          </a:stretch>
        </p:blipFill>
        <p:spPr>
          <a:xfrm>
            <a:off x="2329180" y="3383915"/>
            <a:ext cx="6022975" cy="2842260"/>
          </a:xfrm>
          <a:prstGeom prst="rect">
            <a:avLst/>
          </a:prstGeom>
        </p:spPr>
      </p:pic>
      <p:sp>
        <p:nvSpPr>
          <p:cNvPr id="6" name="文本框 5"/>
          <p:cNvSpPr txBox="1"/>
          <p:nvPr>
            <p:custDataLst>
              <p:tags r:id="rId2"/>
            </p:custDataLst>
          </p:nvPr>
        </p:nvSpPr>
        <p:spPr>
          <a:xfrm>
            <a:off x="881078" y="518895"/>
            <a:ext cx="10429952" cy="798451"/>
          </a:xfrm>
          <a:prstGeom prst="rect">
            <a:avLst/>
          </a:prstGeom>
        </p:spPr>
        <p:txBody>
          <a:bodyPr wrap="square">
            <a:normAutofit/>
          </a:bodyPr>
          <a:lstStyle>
            <a:defPPr>
              <a:defRPr lang="zh-CN"/>
            </a:defPPr>
            <a:lvl1pPr>
              <a:lnSpc>
                <a:spcPct val="130000"/>
              </a:lnSpc>
              <a:defRPr sz="2400" b="1">
                <a:latin typeface="+mj-lt"/>
                <a:ea typeface="+mj-ea"/>
                <a:cs typeface="+mj-cs"/>
              </a:defRPr>
            </a:lvl1pPr>
          </a:lstStyle>
          <a:p>
            <a:pPr>
              <a:lnSpc>
                <a:spcPct val="120000"/>
              </a:lnSpc>
            </a:pPr>
            <a:r>
              <a:rPr lang="zh-CN" altLang="en-US" dirty="0">
                <a:solidFill>
                  <a:schemeClr val="tx1">
                    <a:lumMod val="85000"/>
                    <a:lumOff val="15000"/>
                  </a:schemeClr>
                </a:solidFill>
                <a:latin typeface="华文细黑" panose="02010600040101010101" pitchFamily="2" charset="-122"/>
                <a:ea typeface="华文细黑" panose="02010600040101010101" pitchFamily="2" charset="-122"/>
              </a:rPr>
              <a:t>学习任务</a:t>
            </a:r>
            <a:r>
              <a:rPr lang="zh-CN" altLang="en-US" dirty="0">
                <a:latin typeface="华文细黑" panose="02010600040101010101" pitchFamily="2" charset="-122"/>
                <a:ea typeface="华文细黑" panose="02010600040101010101" pitchFamily="2" charset="-122"/>
                <a:sym typeface="+mn-ea"/>
              </a:rPr>
              <a:t>一    组合体的投影及相关知识</a:t>
            </a:r>
            <a:endParaRPr lang="zh-CN" altLang="en-US" dirty="0">
              <a:latin typeface="华文细黑" panose="02010600040101010101" pitchFamily="2" charset="-122"/>
              <a:ea typeface="华文细黑" panose="02010600040101010101" pitchFamily="2" charset="-122"/>
              <a:sym typeface="+mn-ea"/>
            </a:endParaRPr>
          </a:p>
          <a:p>
            <a:pPr>
              <a:lnSpc>
                <a:spcPct val="120000"/>
              </a:lnSpc>
            </a:pPr>
            <a:endParaRPr lang="zh-CN" altLang="en-US" dirty="0">
              <a:sym typeface="+mn-ea"/>
            </a:endParaRPr>
          </a:p>
        </p:txBody>
      </p:sp>
      <p:grpSp>
        <p:nvGrpSpPr>
          <p:cNvPr id="3" name="组合 2"/>
          <p:cNvGrpSpPr/>
          <p:nvPr/>
        </p:nvGrpSpPr>
        <p:grpSpPr>
          <a:xfrm>
            <a:off x="6377940" y="1170305"/>
            <a:ext cx="2026920" cy="1583055"/>
            <a:chOff x="13036" y="4025"/>
            <a:chExt cx="3192" cy="2493"/>
          </a:xfrm>
        </p:grpSpPr>
        <p:sp>
          <p:nvSpPr>
            <p:cNvPr id="14" name="菱形 13"/>
            <p:cNvSpPr/>
            <p:nvPr>
              <p:custDataLst>
                <p:tags r:id="rId3"/>
              </p:custDataLst>
            </p:nvPr>
          </p:nvSpPr>
          <p:spPr>
            <a:xfrm rot="1141073">
              <a:off x="14338" y="4025"/>
              <a:ext cx="528" cy="528"/>
            </a:xfrm>
            <a:prstGeom prst="diamond">
              <a:avLst/>
            </a:prstGeom>
            <a:solidFill>
              <a:schemeClr val="tx2">
                <a:lumMod val="40000"/>
                <a:lumOff val="60000"/>
              </a:schemeClr>
            </a:solidFill>
            <a:ln>
              <a:noFill/>
            </a:ln>
            <a:effectLst/>
          </p:spPr>
          <p:style>
            <a:lnRef idx="2">
              <a:srgbClr val="92D050">
                <a:shade val="50000"/>
              </a:srgbClr>
            </a:lnRef>
            <a:fillRef idx="1">
              <a:srgbClr val="92D050"/>
            </a:fillRef>
            <a:effectRef idx="0">
              <a:srgbClr val="92D050"/>
            </a:effectRef>
            <a:fontRef idx="minor">
              <a:sysClr val="window" lastClr="FFFFFF"/>
            </a:fontRef>
          </p:style>
          <p:txBody>
            <a:bodyPr rtlCol="0" anchor="ctr"/>
            <a:p>
              <a:pPr algn="ctr"/>
              <a:endParaRPr lang="zh-CN" altLang="en-US"/>
            </a:p>
          </p:txBody>
        </p:sp>
        <p:sp>
          <p:nvSpPr>
            <p:cNvPr id="15" name="菱形 14"/>
            <p:cNvSpPr/>
            <p:nvPr>
              <p:custDataLst>
                <p:tags r:id="rId4"/>
              </p:custDataLst>
            </p:nvPr>
          </p:nvSpPr>
          <p:spPr>
            <a:xfrm rot="1141073">
              <a:off x="13036" y="5507"/>
              <a:ext cx="933" cy="933"/>
            </a:xfrm>
            <a:prstGeom prst="diamond">
              <a:avLst/>
            </a:prstGeom>
            <a:solidFill>
              <a:schemeClr val="accent1"/>
            </a:solidFill>
            <a:ln>
              <a:noFill/>
            </a:ln>
            <a:effectLst/>
          </p:spPr>
          <p:style>
            <a:lnRef idx="2">
              <a:srgbClr val="92D050">
                <a:shade val="50000"/>
              </a:srgbClr>
            </a:lnRef>
            <a:fillRef idx="1">
              <a:srgbClr val="92D050"/>
            </a:fillRef>
            <a:effectRef idx="0">
              <a:srgbClr val="92D050"/>
            </a:effectRef>
            <a:fontRef idx="minor">
              <a:sysClr val="window" lastClr="FFFFFF"/>
            </a:fontRef>
          </p:style>
          <p:txBody>
            <a:bodyPr rtlCol="0" anchor="ctr"/>
            <a:p>
              <a:pPr algn="ctr"/>
              <a:endParaRPr lang="zh-CN" altLang="en-US"/>
            </a:p>
          </p:txBody>
        </p:sp>
        <p:sp>
          <p:nvSpPr>
            <p:cNvPr id="16" name="菱形 15"/>
            <p:cNvSpPr/>
            <p:nvPr>
              <p:custDataLst>
                <p:tags r:id="rId5"/>
              </p:custDataLst>
            </p:nvPr>
          </p:nvSpPr>
          <p:spPr>
            <a:xfrm rot="1141073">
              <a:off x="14236" y="4526"/>
              <a:ext cx="1992" cy="1992"/>
            </a:xfrm>
            <a:prstGeom prst="diamond">
              <a:avLst/>
            </a:prstGeom>
            <a:solidFill>
              <a:schemeClr val="accent1">
                <a:lumMod val="40000"/>
                <a:lumOff val="60000"/>
              </a:schemeClr>
            </a:solidFill>
            <a:ln>
              <a:noFill/>
            </a:ln>
            <a:effectLst/>
          </p:spPr>
          <p:style>
            <a:lnRef idx="2">
              <a:srgbClr val="92D050">
                <a:shade val="50000"/>
              </a:srgbClr>
            </a:lnRef>
            <a:fillRef idx="1">
              <a:srgbClr val="92D050"/>
            </a:fillRef>
            <a:effectRef idx="0">
              <a:srgbClr val="92D050"/>
            </a:effectRef>
            <a:fontRef idx="minor">
              <a:sysClr val="window" lastClr="FFFFFF"/>
            </a:fontRef>
          </p:style>
          <p:txBody>
            <a:bodyPr rtlCol="0" anchor="ctr"/>
            <a:p>
              <a:pPr algn="ctr"/>
              <a:endParaRPr lang="zh-CN" altLang="en-US"/>
            </a:p>
          </p:txBody>
        </p:sp>
        <p:sp>
          <p:nvSpPr>
            <p:cNvPr id="17" name="菱形 16"/>
            <p:cNvSpPr/>
            <p:nvPr>
              <p:custDataLst>
                <p:tags r:id="rId6"/>
              </p:custDataLst>
            </p:nvPr>
          </p:nvSpPr>
          <p:spPr>
            <a:xfrm rot="1141073">
              <a:off x="15089" y="4106"/>
              <a:ext cx="1123" cy="1123"/>
            </a:xfrm>
            <a:prstGeom prst="diamond">
              <a:avLst/>
            </a:prstGeom>
            <a:noFill/>
            <a:ln>
              <a:solidFill>
                <a:schemeClr val="tx2">
                  <a:alpha val="26000"/>
                </a:schemeClr>
              </a:solidFill>
            </a:ln>
            <a:effectLst/>
            <a:extLst>
              <a:ext uri="{909E8E84-426E-40DD-AFC4-6F175D3DCCD1}">
                <a14:hiddenFill xmlns:a14="http://schemas.microsoft.com/office/drawing/2010/main">
                  <a:solidFill>
                    <a:schemeClr val="bg2"/>
                  </a:solidFill>
                </a14:hiddenFill>
              </a:ext>
            </a:extLst>
          </p:spPr>
          <p:style>
            <a:lnRef idx="2">
              <a:srgbClr val="92D050">
                <a:shade val="50000"/>
              </a:srgbClr>
            </a:lnRef>
            <a:fillRef idx="1">
              <a:srgbClr val="92D050"/>
            </a:fillRef>
            <a:effectRef idx="0">
              <a:srgbClr val="92D050"/>
            </a:effectRef>
            <a:fontRef idx="minor">
              <a:sysClr val="window" lastClr="FFFFFF"/>
            </a:fontRef>
          </p:style>
          <p:txBody>
            <a:bodyPr rtlCol="0" anchor="ctr"/>
            <a:p>
              <a:pPr algn="ctr"/>
              <a:endParaRPr lang="zh-CN" altLang="en-US"/>
            </a:p>
          </p:txBody>
        </p:sp>
      </p:grpSp>
    </p:spTree>
    <p:custDataLst>
      <p:tags r:id="rId7"/>
    </p:custDataLst>
  </p:cSld>
  <p:clrMapOvr>
    <a:masterClrMapping/>
  </p:clrMapOvr>
  <p:transition spd="slow">
    <p:random/>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1306810" y="-10795"/>
            <a:ext cx="888365" cy="61404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1395995" y="1591542"/>
            <a:ext cx="8431821" cy="1015663"/>
          </a:xfrm>
          <a:prstGeom prst="rect">
            <a:avLst/>
          </a:prstGeom>
        </p:spPr>
        <p:txBody>
          <a:bodyPr wrap="square">
            <a:spAutoFit/>
          </a:bodyPr>
          <a:lstStyle/>
          <a:p>
            <a:pPr>
              <a:lnSpc>
                <a:spcPct val="150000"/>
              </a:lnSpc>
            </a:pPr>
            <a:endParaRPr lang="zh-CN" altLang="en-US" sz="2000" dirty="0"/>
          </a:p>
          <a:p>
            <a:pPr>
              <a:lnSpc>
                <a:spcPct val="150000"/>
              </a:lnSpc>
            </a:pPr>
            <a:r>
              <a:rPr lang="zh-CN" altLang="en-US" sz="2000" dirty="0">
                <a:solidFill>
                  <a:schemeClr val="tx2"/>
                </a:solidFill>
                <a:latin typeface="微软雅黑" panose="020B0503020204020204" pitchFamily="34" charset="-122"/>
                <a:ea typeface="微软雅黑" panose="020B0503020204020204" pitchFamily="34" charset="-122"/>
              </a:rPr>
              <a:t> </a:t>
            </a:r>
            <a:endParaRPr lang="en-US" altLang="zh-CN" sz="2000" dirty="0">
              <a:solidFill>
                <a:schemeClr val="tx2"/>
              </a:solidFill>
              <a:latin typeface="微软雅黑" panose="020B0503020204020204" pitchFamily="34" charset="-122"/>
              <a:ea typeface="微软雅黑" panose="020B0503020204020204" pitchFamily="34" charset="-122"/>
            </a:endParaRPr>
          </a:p>
        </p:txBody>
      </p:sp>
      <p:sp>
        <p:nvSpPr>
          <p:cNvPr id="5" name="文本框 4"/>
          <p:cNvSpPr txBox="1"/>
          <p:nvPr>
            <p:custDataLst>
              <p:tags r:id="rId1"/>
            </p:custDataLst>
          </p:nvPr>
        </p:nvSpPr>
        <p:spPr>
          <a:xfrm>
            <a:off x="881078" y="518895"/>
            <a:ext cx="10429952" cy="798451"/>
          </a:xfrm>
          <a:prstGeom prst="rect">
            <a:avLst/>
          </a:prstGeom>
        </p:spPr>
        <p:txBody>
          <a:bodyPr wrap="square">
            <a:normAutofit/>
          </a:bodyPr>
          <a:lstStyle>
            <a:defPPr>
              <a:defRPr lang="zh-CN"/>
            </a:defPPr>
            <a:lvl1pPr>
              <a:lnSpc>
                <a:spcPct val="130000"/>
              </a:lnSpc>
              <a:defRPr sz="2400" b="1">
                <a:latin typeface="+mj-lt"/>
                <a:ea typeface="+mj-ea"/>
                <a:cs typeface="+mj-cs"/>
              </a:defRPr>
            </a:lvl1pPr>
          </a:lstStyle>
          <a:p>
            <a:pPr>
              <a:lnSpc>
                <a:spcPct val="120000"/>
              </a:lnSpc>
            </a:pPr>
            <a:r>
              <a:rPr lang="zh-CN" altLang="en-US" dirty="0">
                <a:solidFill>
                  <a:schemeClr val="tx1">
                    <a:lumMod val="85000"/>
                    <a:lumOff val="15000"/>
                  </a:schemeClr>
                </a:solidFill>
                <a:latin typeface="华文细黑" panose="02010600040101010101" pitchFamily="2" charset="-122"/>
                <a:ea typeface="华文细黑" panose="02010600040101010101" pitchFamily="2" charset="-122"/>
              </a:rPr>
              <a:t>学习任务</a:t>
            </a:r>
            <a:r>
              <a:rPr lang="zh-CN" altLang="en-US" dirty="0">
                <a:latin typeface="华文细黑" panose="02010600040101010101" pitchFamily="2" charset="-122"/>
                <a:ea typeface="华文细黑" panose="02010600040101010101" pitchFamily="2" charset="-122"/>
                <a:sym typeface="+mn-ea"/>
              </a:rPr>
              <a:t>一    组合体的投影及相关知识</a:t>
            </a:r>
            <a:endParaRPr lang="zh-CN" altLang="en-US" dirty="0">
              <a:latin typeface="华文细黑" panose="02010600040101010101" pitchFamily="2" charset="-122"/>
              <a:ea typeface="华文细黑" panose="02010600040101010101" pitchFamily="2" charset="-122"/>
              <a:sym typeface="+mn-ea"/>
            </a:endParaRPr>
          </a:p>
          <a:p>
            <a:pPr>
              <a:lnSpc>
                <a:spcPct val="120000"/>
              </a:lnSpc>
            </a:pPr>
            <a:endParaRPr lang="zh-CN" altLang="en-US" dirty="0">
              <a:sym typeface="+mn-ea"/>
            </a:endParaRPr>
          </a:p>
        </p:txBody>
      </p:sp>
      <p:sp>
        <p:nvSpPr>
          <p:cNvPr id="6" name="Freeform 5"/>
          <p:cNvSpPr/>
          <p:nvPr>
            <p:custDataLst>
              <p:tags r:id="rId2"/>
            </p:custDataLst>
          </p:nvPr>
        </p:nvSpPr>
        <p:spPr bwMode="auto">
          <a:xfrm>
            <a:off x="4588846" y="3581624"/>
            <a:ext cx="1207135" cy="1395095"/>
          </a:xfrm>
          <a:custGeom>
            <a:avLst/>
            <a:gdLst>
              <a:gd name="T0" fmla="*/ 0 w 789"/>
              <a:gd name="T1" fmla="*/ 2147483646 h 912"/>
              <a:gd name="T2" fmla="*/ 2147483646 w 789"/>
              <a:gd name="T3" fmla="*/ 0 h 912"/>
              <a:gd name="T4" fmla="*/ 2147483646 w 789"/>
              <a:gd name="T5" fmla="*/ 2147483646 h 912"/>
              <a:gd name="T6" fmla="*/ 2147483646 w 789"/>
              <a:gd name="T7" fmla="*/ 2147483646 h 912"/>
              <a:gd name="T8" fmla="*/ 2147483646 w 789"/>
              <a:gd name="T9" fmla="*/ 2147483646 h 912"/>
              <a:gd name="T10" fmla="*/ 0 w 789"/>
              <a:gd name="T11" fmla="*/ 2147483646 h 912"/>
              <a:gd name="T12" fmla="*/ 0 w 789"/>
              <a:gd name="T13" fmla="*/ 2147483646 h 912"/>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789" h="912">
                <a:moveTo>
                  <a:pt x="0" y="227"/>
                </a:moveTo>
                <a:lnTo>
                  <a:pt x="396" y="0"/>
                </a:lnTo>
                <a:lnTo>
                  <a:pt x="789" y="227"/>
                </a:lnTo>
                <a:lnTo>
                  <a:pt x="789" y="682"/>
                </a:lnTo>
                <a:lnTo>
                  <a:pt x="396" y="912"/>
                </a:lnTo>
                <a:lnTo>
                  <a:pt x="0" y="682"/>
                </a:lnTo>
                <a:lnTo>
                  <a:pt x="0" y="227"/>
                </a:ln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a:normAutofit/>
          </a:bodyPr>
          <a:lstStyle/>
          <a:p>
            <a:endParaRPr lang="zh-CN" altLang="en-US"/>
          </a:p>
        </p:txBody>
      </p:sp>
      <p:sp>
        <p:nvSpPr>
          <p:cNvPr id="7" name="Freeform 7"/>
          <p:cNvSpPr/>
          <p:nvPr>
            <p:custDataLst>
              <p:tags r:id="rId3"/>
            </p:custDataLst>
          </p:nvPr>
        </p:nvSpPr>
        <p:spPr bwMode="auto">
          <a:xfrm>
            <a:off x="5959176" y="4110579"/>
            <a:ext cx="625475" cy="722630"/>
          </a:xfrm>
          <a:custGeom>
            <a:avLst/>
            <a:gdLst>
              <a:gd name="T0" fmla="*/ 0 w 409"/>
              <a:gd name="T1" fmla="*/ 2147483646 h 472"/>
              <a:gd name="T2" fmla="*/ 2147483646 w 409"/>
              <a:gd name="T3" fmla="*/ 0 h 472"/>
              <a:gd name="T4" fmla="*/ 2147483646 w 409"/>
              <a:gd name="T5" fmla="*/ 2147483646 h 472"/>
              <a:gd name="T6" fmla="*/ 2147483646 w 409"/>
              <a:gd name="T7" fmla="*/ 2147483646 h 472"/>
              <a:gd name="T8" fmla="*/ 2147483646 w 409"/>
              <a:gd name="T9" fmla="*/ 2147483646 h 472"/>
              <a:gd name="T10" fmla="*/ 0 w 409"/>
              <a:gd name="T11" fmla="*/ 2147483646 h 472"/>
              <a:gd name="T12" fmla="*/ 0 w 409"/>
              <a:gd name="T13" fmla="*/ 2147483646 h 472"/>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409" h="472">
                <a:moveTo>
                  <a:pt x="0" y="116"/>
                </a:moveTo>
                <a:lnTo>
                  <a:pt x="204" y="0"/>
                </a:lnTo>
                <a:lnTo>
                  <a:pt x="409" y="116"/>
                </a:lnTo>
                <a:lnTo>
                  <a:pt x="409" y="353"/>
                </a:lnTo>
                <a:lnTo>
                  <a:pt x="204" y="472"/>
                </a:lnTo>
                <a:lnTo>
                  <a:pt x="0" y="353"/>
                </a:lnTo>
                <a:lnTo>
                  <a:pt x="0" y="116"/>
                </a:ln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a:normAutofit/>
          </a:bodyPr>
          <a:lstStyle/>
          <a:p>
            <a:endParaRPr lang="zh-CN" altLang="en-US"/>
          </a:p>
        </p:txBody>
      </p:sp>
      <p:sp>
        <p:nvSpPr>
          <p:cNvPr id="8" name="Freeform 8"/>
          <p:cNvSpPr/>
          <p:nvPr>
            <p:custDataLst>
              <p:tags r:id="rId4"/>
            </p:custDataLst>
          </p:nvPr>
        </p:nvSpPr>
        <p:spPr bwMode="auto">
          <a:xfrm>
            <a:off x="3887806" y="4184239"/>
            <a:ext cx="607060" cy="701675"/>
          </a:xfrm>
          <a:custGeom>
            <a:avLst/>
            <a:gdLst>
              <a:gd name="T0" fmla="*/ 0 w 397"/>
              <a:gd name="T1" fmla="*/ 2147483646 h 459"/>
              <a:gd name="T2" fmla="*/ 2147483646 w 397"/>
              <a:gd name="T3" fmla="*/ 0 h 459"/>
              <a:gd name="T4" fmla="*/ 2147483646 w 397"/>
              <a:gd name="T5" fmla="*/ 2147483646 h 459"/>
              <a:gd name="T6" fmla="*/ 2147483646 w 397"/>
              <a:gd name="T7" fmla="*/ 2147483646 h 459"/>
              <a:gd name="T8" fmla="*/ 2147483646 w 397"/>
              <a:gd name="T9" fmla="*/ 2147483646 h 459"/>
              <a:gd name="T10" fmla="*/ 0 w 397"/>
              <a:gd name="T11" fmla="*/ 2147483646 h 459"/>
              <a:gd name="T12" fmla="*/ 0 w 397"/>
              <a:gd name="T13" fmla="*/ 2147483646 h 459"/>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397" h="459">
                <a:moveTo>
                  <a:pt x="0" y="115"/>
                </a:moveTo>
                <a:lnTo>
                  <a:pt x="198" y="0"/>
                </a:lnTo>
                <a:lnTo>
                  <a:pt x="397" y="115"/>
                </a:lnTo>
                <a:lnTo>
                  <a:pt x="397" y="344"/>
                </a:lnTo>
                <a:lnTo>
                  <a:pt x="198" y="459"/>
                </a:lnTo>
                <a:lnTo>
                  <a:pt x="0" y="344"/>
                </a:lnTo>
                <a:lnTo>
                  <a:pt x="0" y="115"/>
                </a:ln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a:normAutofit/>
          </a:bodyPr>
          <a:lstStyle/>
          <a:p>
            <a:endParaRPr lang="zh-CN" altLang="en-US"/>
          </a:p>
        </p:txBody>
      </p:sp>
      <p:sp>
        <p:nvSpPr>
          <p:cNvPr id="9" name="Freeform 9"/>
          <p:cNvSpPr/>
          <p:nvPr>
            <p:custDataLst>
              <p:tags r:id="rId5"/>
            </p:custDataLst>
          </p:nvPr>
        </p:nvSpPr>
        <p:spPr bwMode="auto">
          <a:xfrm>
            <a:off x="5490546" y="3094579"/>
            <a:ext cx="657860" cy="758190"/>
          </a:xfrm>
          <a:custGeom>
            <a:avLst/>
            <a:gdLst>
              <a:gd name="T0" fmla="*/ 0 w 430"/>
              <a:gd name="T1" fmla="*/ 2147483646 h 496"/>
              <a:gd name="T2" fmla="*/ 2147483646 w 430"/>
              <a:gd name="T3" fmla="*/ 0 h 496"/>
              <a:gd name="T4" fmla="*/ 2147483646 w 430"/>
              <a:gd name="T5" fmla="*/ 2147483646 h 496"/>
              <a:gd name="T6" fmla="*/ 2147483646 w 430"/>
              <a:gd name="T7" fmla="*/ 2147483646 h 496"/>
              <a:gd name="T8" fmla="*/ 2147483646 w 430"/>
              <a:gd name="T9" fmla="*/ 2147483646 h 496"/>
              <a:gd name="T10" fmla="*/ 0 w 430"/>
              <a:gd name="T11" fmla="*/ 2147483646 h 496"/>
              <a:gd name="T12" fmla="*/ 0 w 430"/>
              <a:gd name="T13" fmla="*/ 2147483646 h 496"/>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430" h="496">
                <a:moveTo>
                  <a:pt x="0" y="124"/>
                </a:moveTo>
                <a:lnTo>
                  <a:pt x="214" y="0"/>
                </a:lnTo>
                <a:lnTo>
                  <a:pt x="430" y="124"/>
                </a:lnTo>
                <a:lnTo>
                  <a:pt x="430" y="372"/>
                </a:lnTo>
                <a:lnTo>
                  <a:pt x="214" y="496"/>
                </a:lnTo>
                <a:lnTo>
                  <a:pt x="0" y="372"/>
                </a:lnTo>
                <a:lnTo>
                  <a:pt x="0" y="124"/>
                </a:ln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a:normAutofit/>
          </a:bodyPr>
          <a:lstStyle/>
          <a:p>
            <a:endParaRPr lang="zh-CN" altLang="en-US"/>
          </a:p>
        </p:txBody>
      </p:sp>
      <p:grpSp>
        <p:nvGrpSpPr>
          <p:cNvPr id="10" name="Group 18"/>
          <p:cNvGrpSpPr/>
          <p:nvPr>
            <p:custDataLst>
              <p:tags r:id="rId6"/>
            </p:custDataLst>
          </p:nvPr>
        </p:nvGrpSpPr>
        <p:grpSpPr bwMode="auto">
          <a:xfrm>
            <a:off x="4082116" y="4406489"/>
            <a:ext cx="257810" cy="256540"/>
            <a:chOff x="0" y="0"/>
            <a:chExt cx="168" cy="168"/>
          </a:xfrm>
          <a:solidFill>
            <a:srgbClr val="FFFFFF"/>
          </a:solidFill>
        </p:grpSpPr>
        <p:sp>
          <p:nvSpPr>
            <p:cNvPr id="11" name="Freeform 19"/>
            <p:cNvSpPr>
              <a:spLocks noEditPoints="1"/>
            </p:cNvSpPr>
            <p:nvPr>
              <p:custDataLst>
                <p:tags r:id="rId7"/>
              </p:custDataLst>
            </p:nvPr>
          </p:nvSpPr>
          <p:spPr bwMode="auto">
            <a:xfrm>
              <a:off x="0" y="0"/>
              <a:ext cx="168" cy="168"/>
            </a:xfrm>
            <a:custGeom>
              <a:avLst/>
              <a:gdLst>
                <a:gd name="T0" fmla="*/ 305 w 88"/>
                <a:gd name="T1" fmla="*/ 0 h 88"/>
                <a:gd name="T2" fmla="*/ 0 w 88"/>
                <a:gd name="T3" fmla="*/ 305 h 88"/>
                <a:gd name="T4" fmla="*/ 305 w 88"/>
                <a:gd name="T5" fmla="*/ 613 h 88"/>
                <a:gd name="T6" fmla="*/ 613 w 88"/>
                <a:gd name="T7" fmla="*/ 305 h 88"/>
                <a:gd name="T8" fmla="*/ 305 w 88"/>
                <a:gd name="T9" fmla="*/ 0 h 88"/>
                <a:gd name="T10" fmla="*/ 305 w 88"/>
                <a:gd name="T11" fmla="*/ 557 h 88"/>
                <a:gd name="T12" fmla="*/ 55 w 88"/>
                <a:gd name="T13" fmla="*/ 305 h 88"/>
                <a:gd name="T14" fmla="*/ 305 w 88"/>
                <a:gd name="T15" fmla="*/ 48 h 88"/>
                <a:gd name="T16" fmla="*/ 557 w 88"/>
                <a:gd name="T17" fmla="*/ 305 h 88"/>
                <a:gd name="T18" fmla="*/ 305 w 88"/>
                <a:gd name="T19" fmla="*/ 557 h 8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88" h="88">
                  <a:moveTo>
                    <a:pt x="44" y="0"/>
                  </a:moveTo>
                  <a:cubicBezTo>
                    <a:pt x="20" y="0"/>
                    <a:pt x="0" y="20"/>
                    <a:pt x="0" y="44"/>
                  </a:cubicBezTo>
                  <a:cubicBezTo>
                    <a:pt x="0" y="68"/>
                    <a:pt x="20" y="88"/>
                    <a:pt x="44" y="88"/>
                  </a:cubicBezTo>
                  <a:cubicBezTo>
                    <a:pt x="68" y="88"/>
                    <a:pt x="88" y="68"/>
                    <a:pt x="88" y="44"/>
                  </a:cubicBezTo>
                  <a:cubicBezTo>
                    <a:pt x="88" y="20"/>
                    <a:pt x="68" y="0"/>
                    <a:pt x="44" y="0"/>
                  </a:cubicBezTo>
                  <a:close/>
                  <a:moveTo>
                    <a:pt x="44" y="80"/>
                  </a:moveTo>
                  <a:cubicBezTo>
                    <a:pt x="24" y="80"/>
                    <a:pt x="8" y="64"/>
                    <a:pt x="8" y="44"/>
                  </a:cubicBezTo>
                  <a:cubicBezTo>
                    <a:pt x="8" y="24"/>
                    <a:pt x="24" y="7"/>
                    <a:pt x="44" y="7"/>
                  </a:cubicBezTo>
                  <a:cubicBezTo>
                    <a:pt x="64" y="7"/>
                    <a:pt x="80" y="24"/>
                    <a:pt x="80" y="44"/>
                  </a:cubicBezTo>
                  <a:cubicBezTo>
                    <a:pt x="80" y="64"/>
                    <a:pt x="64" y="80"/>
                    <a:pt x="44" y="8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ormAutofit fontScale="67500" lnSpcReduction="20000"/>
            </a:bodyPr>
            <a:lstStyle/>
            <a:p>
              <a:endParaRPr lang="zh-CN" altLang="en-US"/>
            </a:p>
          </p:txBody>
        </p:sp>
        <p:sp>
          <p:nvSpPr>
            <p:cNvPr id="12" name="Freeform 20"/>
            <p:cNvSpPr/>
            <p:nvPr>
              <p:custDataLst>
                <p:tags r:id="rId8"/>
              </p:custDataLst>
            </p:nvPr>
          </p:nvSpPr>
          <p:spPr bwMode="auto">
            <a:xfrm>
              <a:off x="52" y="56"/>
              <a:ext cx="78" cy="63"/>
            </a:xfrm>
            <a:custGeom>
              <a:avLst/>
              <a:gdLst>
                <a:gd name="T0" fmla="*/ 268 w 41"/>
                <a:gd name="T1" fmla="*/ 8 h 33"/>
                <a:gd name="T2" fmla="*/ 236 w 41"/>
                <a:gd name="T3" fmla="*/ 15 h 33"/>
                <a:gd name="T4" fmla="*/ 116 w 41"/>
                <a:gd name="T5" fmla="*/ 160 h 33"/>
                <a:gd name="T6" fmla="*/ 40 w 41"/>
                <a:gd name="T7" fmla="*/ 84 h 33"/>
                <a:gd name="T8" fmla="*/ 8 w 41"/>
                <a:gd name="T9" fmla="*/ 84 h 33"/>
                <a:gd name="T10" fmla="*/ 8 w 41"/>
                <a:gd name="T11" fmla="*/ 116 h 33"/>
                <a:gd name="T12" fmla="*/ 97 w 41"/>
                <a:gd name="T13" fmla="*/ 221 h 33"/>
                <a:gd name="T14" fmla="*/ 116 w 41"/>
                <a:gd name="T15" fmla="*/ 229 h 33"/>
                <a:gd name="T16" fmla="*/ 116 w 41"/>
                <a:gd name="T17" fmla="*/ 229 h 33"/>
                <a:gd name="T18" fmla="*/ 137 w 41"/>
                <a:gd name="T19" fmla="*/ 216 h 33"/>
                <a:gd name="T20" fmla="*/ 276 w 41"/>
                <a:gd name="T21" fmla="*/ 40 h 33"/>
                <a:gd name="T22" fmla="*/ 268 w 41"/>
                <a:gd name="T23" fmla="*/ 8 h 33"/>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41" h="33">
                  <a:moveTo>
                    <a:pt x="39" y="1"/>
                  </a:moveTo>
                  <a:cubicBezTo>
                    <a:pt x="38" y="0"/>
                    <a:pt x="35" y="0"/>
                    <a:pt x="34" y="2"/>
                  </a:cubicBezTo>
                  <a:cubicBezTo>
                    <a:pt x="17" y="23"/>
                    <a:pt x="17" y="23"/>
                    <a:pt x="17" y="23"/>
                  </a:cubicBezTo>
                  <a:cubicBezTo>
                    <a:pt x="6" y="12"/>
                    <a:pt x="6" y="12"/>
                    <a:pt x="6" y="12"/>
                  </a:cubicBezTo>
                  <a:cubicBezTo>
                    <a:pt x="5" y="11"/>
                    <a:pt x="3" y="11"/>
                    <a:pt x="1" y="12"/>
                  </a:cubicBezTo>
                  <a:cubicBezTo>
                    <a:pt x="0" y="14"/>
                    <a:pt x="0" y="16"/>
                    <a:pt x="1" y="17"/>
                  </a:cubicBezTo>
                  <a:cubicBezTo>
                    <a:pt x="14" y="32"/>
                    <a:pt x="14" y="32"/>
                    <a:pt x="14" y="32"/>
                  </a:cubicBezTo>
                  <a:cubicBezTo>
                    <a:pt x="15" y="32"/>
                    <a:pt x="16" y="33"/>
                    <a:pt x="17" y="33"/>
                  </a:cubicBezTo>
                  <a:cubicBezTo>
                    <a:pt x="17" y="33"/>
                    <a:pt x="17" y="33"/>
                    <a:pt x="17" y="33"/>
                  </a:cubicBezTo>
                  <a:cubicBezTo>
                    <a:pt x="18" y="33"/>
                    <a:pt x="19" y="32"/>
                    <a:pt x="20" y="31"/>
                  </a:cubicBezTo>
                  <a:cubicBezTo>
                    <a:pt x="40" y="6"/>
                    <a:pt x="40" y="6"/>
                    <a:pt x="40" y="6"/>
                  </a:cubicBezTo>
                  <a:cubicBezTo>
                    <a:pt x="41" y="5"/>
                    <a:pt x="41" y="2"/>
                    <a:pt x="39"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ormAutofit fontScale="25000" lnSpcReduction="20000"/>
            </a:bodyPr>
            <a:lstStyle/>
            <a:p>
              <a:endParaRPr lang="zh-CN" altLang="en-US"/>
            </a:p>
          </p:txBody>
        </p:sp>
      </p:grpSp>
      <p:grpSp>
        <p:nvGrpSpPr>
          <p:cNvPr id="13" name="Group 21"/>
          <p:cNvGrpSpPr/>
          <p:nvPr>
            <p:custDataLst>
              <p:tags r:id="rId9"/>
            </p:custDataLst>
          </p:nvPr>
        </p:nvGrpSpPr>
        <p:grpSpPr bwMode="auto">
          <a:xfrm>
            <a:off x="6171901" y="4342354"/>
            <a:ext cx="198755" cy="256540"/>
            <a:chOff x="0" y="0"/>
            <a:chExt cx="130" cy="168"/>
          </a:xfrm>
          <a:solidFill>
            <a:srgbClr val="FFFFFF"/>
          </a:solidFill>
        </p:grpSpPr>
        <p:sp>
          <p:nvSpPr>
            <p:cNvPr id="14" name="Freeform 22"/>
            <p:cNvSpPr/>
            <p:nvPr>
              <p:custDataLst>
                <p:tags r:id="rId10"/>
              </p:custDataLst>
            </p:nvPr>
          </p:nvSpPr>
          <p:spPr bwMode="auto">
            <a:xfrm>
              <a:off x="0" y="0"/>
              <a:ext cx="130" cy="168"/>
            </a:xfrm>
            <a:custGeom>
              <a:avLst/>
              <a:gdLst>
                <a:gd name="T0" fmla="*/ 105 w 68"/>
                <a:gd name="T1" fmla="*/ 565 h 88"/>
                <a:gd name="T2" fmla="*/ 55 w 68"/>
                <a:gd name="T3" fmla="*/ 565 h 88"/>
                <a:gd name="T4" fmla="*/ 55 w 68"/>
                <a:gd name="T5" fmla="*/ 55 h 88"/>
                <a:gd name="T6" fmla="*/ 453 w 68"/>
                <a:gd name="T7" fmla="*/ 55 h 88"/>
                <a:gd name="T8" fmla="*/ 476 w 68"/>
                <a:gd name="T9" fmla="*/ 29 h 88"/>
                <a:gd name="T10" fmla="*/ 453 w 68"/>
                <a:gd name="T11" fmla="*/ 0 h 88"/>
                <a:gd name="T12" fmla="*/ 29 w 68"/>
                <a:gd name="T13" fmla="*/ 0 h 88"/>
                <a:gd name="T14" fmla="*/ 0 w 68"/>
                <a:gd name="T15" fmla="*/ 29 h 88"/>
                <a:gd name="T16" fmla="*/ 0 w 68"/>
                <a:gd name="T17" fmla="*/ 582 h 88"/>
                <a:gd name="T18" fmla="*/ 29 w 68"/>
                <a:gd name="T19" fmla="*/ 613 h 88"/>
                <a:gd name="T20" fmla="*/ 105 w 68"/>
                <a:gd name="T21" fmla="*/ 613 h 88"/>
                <a:gd name="T22" fmla="*/ 132 w 68"/>
                <a:gd name="T23" fmla="*/ 582 h 88"/>
                <a:gd name="T24" fmla="*/ 105 w 68"/>
                <a:gd name="T25" fmla="*/ 565 h 88"/>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68" h="88">
                  <a:moveTo>
                    <a:pt x="15" y="81"/>
                  </a:moveTo>
                  <a:cubicBezTo>
                    <a:pt x="8" y="81"/>
                    <a:pt x="8" y="81"/>
                    <a:pt x="8" y="81"/>
                  </a:cubicBezTo>
                  <a:cubicBezTo>
                    <a:pt x="8" y="8"/>
                    <a:pt x="8" y="8"/>
                    <a:pt x="8" y="8"/>
                  </a:cubicBezTo>
                  <a:cubicBezTo>
                    <a:pt x="65" y="8"/>
                    <a:pt x="65" y="8"/>
                    <a:pt x="65" y="8"/>
                  </a:cubicBezTo>
                  <a:cubicBezTo>
                    <a:pt x="67" y="8"/>
                    <a:pt x="68" y="6"/>
                    <a:pt x="68" y="4"/>
                  </a:cubicBezTo>
                  <a:cubicBezTo>
                    <a:pt x="68" y="2"/>
                    <a:pt x="67" y="0"/>
                    <a:pt x="65" y="0"/>
                  </a:cubicBezTo>
                  <a:cubicBezTo>
                    <a:pt x="4" y="0"/>
                    <a:pt x="4" y="0"/>
                    <a:pt x="4" y="0"/>
                  </a:cubicBezTo>
                  <a:cubicBezTo>
                    <a:pt x="2" y="0"/>
                    <a:pt x="0" y="2"/>
                    <a:pt x="0" y="4"/>
                  </a:cubicBezTo>
                  <a:cubicBezTo>
                    <a:pt x="0" y="84"/>
                    <a:pt x="0" y="84"/>
                    <a:pt x="0" y="84"/>
                  </a:cubicBezTo>
                  <a:cubicBezTo>
                    <a:pt x="0" y="87"/>
                    <a:pt x="2" y="88"/>
                    <a:pt x="4" y="88"/>
                  </a:cubicBezTo>
                  <a:cubicBezTo>
                    <a:pt x="15" y="88"/>
                    <a:pt x="15" y="88"/>
                    <a:pt x="15" y="88"/>
                  </a:cubicBezTo>
                  <a:cubicBezTo>
                    <a:pt x="17" y="88"/>
                    <a:pt x="19" y="87"/>
                    <a:pt x="19" y="84"/>
                  </a:cubicBezTo>
                  <a:cubicBezTo>
                    <a:pt x="19" y="82"/>
                    <a:pt x="17" y="81"/>
                    <a:pt x="15" y="8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ormAutofit fontScale="67500" lnSpcReduction="20000"/>
            </a:bodyPr>
            <a:lstStyle/>
            <a:p>
              <a:endParaRPr lang="zh-CN" altLang="en-US"/>
            </a:p>
          </p:txBody>
        </p:sp>
        <p:sp>
          <p:nvSpPr>
            <p:cNvPr id="15" name="Freeform 23"/>
            <p:cNvSpPr/>
            <p:nvPr>
              <p:custDataLst>
                <p:tags r:id="rId11"/>
              </p:custDataLst>
            </p:nvPr>
          </p:nvSpPr>
          <p:spPr bwMode="auto">
            <a:xfrm>
              <a:off x="83" y="99"/>
              <a:ext cx="47" cy="69"/>
            </a:xfrm>
            <a:custGeom>
              <a:avLst/>
              <a:gdLst>
                <a:gd name="T0" fmla="*/ 145 w 25"/>
                <a:gd name="T1" fmla="*/ 0 h 36"/>
                <a:gd name="T2" fmla="*/ 120 w 25"/>
                <a:gd name="T3" fmla="*/ 29 h 36"/>
                <a:gd name="T4" fmla="*/ 120 w 25"/>
                <a:gd name="T5" fmla="*/ 205 h 36"/>
                <a:gd name="T6" fmla="*/ 28 w 25"/>
                <a:gd name="T7" fmla="*/ 205 h 36"/>
                <a:gd name="T8" fmla="*/ 0 w 25"/>
                <a:gd name="T9" fmla="*/ 224 h 36"/>
                <a:gd name="T10" fmla="*/ 28 w 25"/>
                <a:gd name="T11" fmla="*/ 253 h 36"/>
                <a:gd name="T12" fmla="*/ 145 w 25"/>
                <a:gd name="T13" fmla="*/ 253 h 36"/>
                <a:gd name="T14" fmla="*/ 160 w 25"/>
                <a:gd name="T15" fmla="*/ 245 h 36"/>
                <a:gd name="T16" fmla="*/ 165 w 25"/>
                <a:gd name="T17" fmla="*/ 224 h 36"/>
                <a:gd name="T18" fmla="*/ 165 w 25"/>
                <a:gd name="T19" fmla="*/ 29 h 36"/>
                <a:gd name="T20" fmla="*/ 145 w 25"/>
                <a:gd name="T21" fmla="*/ 0 h 36"/>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25" h="36">
                  <a:moveTo>
                    <a:pt x="22" y="0"/>
                  </a:moveTo>
                  <a:cubicBezTo>
                    <a:pt x="20" y="0"/>
                    <a:pt x="18" y="1"/>
                    <a:pt x="18" y="4"/>
                  </a:cubicBezTo>
                  <a:cubicBezTo>
                    <a:pt x="18" y="29"/>
                    <a:pt x="18" y="29"/>
                    <a:pt x="18" y="29"/>
                  </a:cubicBezTo>
                  <a:cubicBezTo>
                    <a:pt x="4" y="29"/>
                    <a:pt x="4" y="29"/>
                    <a:pt x="4" y="29"/>
                  </a:cubicBezTo>
                  <a:cubicBezTo>
                    <a:pt x="2" y="29"/>
                    <a:pt x="0" y="30"/>
                    <a:pt x="0" y="32"/>
                  </a:cubicBezTo>
                  <a:cubicBezTo>
                    <a:pt x="0" y="35"/>
                    <a:pt x="2" y="36"/>
                    <a:pt x="4" y="36"/>
                  </a:cubicBezTo>
                  <a:cubicBezTo>
                    <a:pt x="22" y="36"/>
                    <a:pt x="22" y="36"/>
                    <a:pt x="22" y="36"/>
                  </a:cubicBezTo>
                  <a:cubicBezTo>
                    <a:pt x="23" y="36"/>
                    <a:pt x="24" y="36"/>
                    <a:pt x="24" y="35"/>
                  </a:cubicBezTo>
                  <a:cubicBezTo>
                    <a:pt x="25" y="34"/>
                    <a:pt x="25" y="33"/>
                    <a:pt x="25" y="32"/>
                  </a:cubicBezTo>
                  <a:cubicBezTo>
                    <a:pt x="25" y="4"/>
                    <a:pt x="25" y="4"/>
                    <a:pt x="25" y="4"/>
                  </a:cubicBezTo>
                  <a:cubicBezTo>
                    <a:pt x="25" y="1"/>
                    <a:pt x="24" y="0"/>
                    <a:pt x="22"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ormAutofit fontScale="25000" lnSpcReduction="20000"/>
            </a:bodyPr>
            <a:lstStyle/>
            <a:p>
              <a:endParaRPr lang="zh-CN" altLang="en-US"/>
            </a:p>
          </p:txBody>
        </p:sp>
        <p:sp>
          <p:nvSpPr>
            <p:cNvPr id="16" name="Freeform 24"/>
            <p:cNvSpPr>
              <a:spLocks noEditPoints="1"/>
            </p:cNvSpPr>
            <p:nvPr>
              <p:custDataLst>
                <p:tags r:id="rId12"/>
              </p:custDataLst>
            </p:nvPr>
          </p:nvSpPr>
          <p:spPr bwMode="auto">
            <a:xfrm>
              <a:off x="48" y="36"/>
              <a:ext cx="80" cy="119"/>
            </a:xfrm>
            <a:custGeom>
              <a:avLst/>
              <a:gdLst>
                <a:gd name="T0" fmla="*/ 253 w 42"/>
                <a:gd name="T1" fmla="*/ 8 h 62"/>
                <a:gd name="T2" fmla="*/ 221 w 42"/>
                <a:gd name="T3" fmla="*/ 0 h 62"/>
                <a:gd name="T4" fmla="*/ 168 w 42"/>
                <a:gd name="T5" fmla="*/ 29 h 62"/>
                <a:gd name="T6" fmla="*/ 0 w 42"/>
                <a:gd name="T7" fmla="*/ 324 h 62"/>
                <a:gd name="T8" fmla="*/ 0 w 42"/>
                <a:gd name="T9" fmla="*/ 340 h 62"/>
                <a:gd name="T10" fmla="*/ 0 w 42"/>
                <a:gd name="T11" fmla="*/ 409 h 62"/>
                <a:gd name="T12" fmla="*/ 15 w 42"/>
                <a:gd name="T13" fmla="*/ 432 h 62"/>
                <a:gd name="T14" fmla="*/ 29 w 42"/>
                <a:gd name="T15" fmla="*/ 438 h 62"/>
                <a:gd name="T16" fmla="*/ 36 w 42"/>
                <a:gd name="T17" fmla="*/ 432 h 62"/>
                <a:gd name="T18" fmla="*/ 97 w 42"/>
                <a:gd name="T19" fmla="*/ 401 h 62"/>
                <a:gd name="T20" fmla="*/ 105 w 42"/>
                <a:gd name="T21" fmla="*/ 390 h 62"/>
                <a:gd name="T22" fmla="*/ 276 w 42"/>
                <a:gd name="T23" fmla="*/ 92 h 62"/>
                <a:gd name="T24" fmla="*/ 253 w 42"/>
                <a:gd name="T25" fmla="*/ 8 h 62"/>
                <a:gd name="T26" fmla="*/ 229 w 42"/>
                <a:gd name="T27" fmla="*/ 63 h 62"/>
                <a:gd name="T28" fmla="*/ 61 w 42"/>
                <a:gd name="T29" fmla="*/ 353 h 62"/>
                <a:gd name="T30" fmla="*/ 48 w 42"/>
                <a:gd name="T31" fmla="*/ 369 h 62"/>
                <a:gd name="T32" fmla="*/ 48 w 42"/>
                <a:gd name="T33" fmla="*/ 345 h 62"/>
                <a:gd name="T34" fmla="*/ 213 w 42"/>
                <a:gd name="T35" fmla="*/ 56 h 62"/>
                <a:gd name="T36" fmla="*/ 229 w 42"/>
                <a:gd name="T37" fmla="*/ 48 h 62"/>
                <a:gd name="T38" fmla="*/ 229 w 42"/>
                <a:gd name="T39" fmla="*/ 63 h 62"/>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42" h="62">
                  <a:moveTo>
                    <a:pt x="37" y="1"/>
                  </a:moveTo>
                  <a:cubicBezTo>
                    <a:pt x="35" y="0"/>
                    <a:pt x="34" y="0"/>
                    <a:pt x="32" y="0"/>
                  </a:cubicBezTo>
                  <a:cubicBezTo>
                    <a:pt x="29" y="0"/>
                    <a:pt x="26" y="1"/>
                    <a:pt x="24" y="4"/>
                  </a:cubicBezTo>
                  <a:cubicBezTo>
                    <a:pt x="0" y="46"/>
                    <a:pt x="0" y="46"/>
                    <a:pt x="0" y="46"/>
                  </a:cubicBezTo>
                  <a:cubicBezTo>
                    <a:pt x="0" y="47"/>
                    <a:pt x="0" y="48"/>
                    <a:pt x="0" y="48"/>
                  </a:cubicBezTo>
                  <a:cubicBezTo>
                    <a:pt x="0" y="58"/>
                    <a:pt x="0" y="58"/>
                    <a:pt x="0" y="58"/>
                  </a:cubicBezTo>
                  <a:cubicBezTo>
                    <a:pt x="0" y="59"/>
                    <a:pt x="1" y="60"/>
                    <a:pt x="2" y="61"/>
                  </a:cubicBezTo>
                  <a:cubicBezTo>
                    <a:pt x="2" y="61"/>
                    <a:pt x="3" y="62"/>
                    <a:pt x="4" y="62"/>
                  </a:cubicBezTo>
                  <a:cubicBezTo>
                    <a:pt x="4" y="62"/>
                    <a:pt x="5" y="61"/>
                    <a:pt x="5" y="61"/>
                  </a:cubicBezTo>
                  <a:cubicBezTo>
                    <a:pt x="14" y="57"/>
                    <a:pt x="14" y="57"/>
                    <a:pt x="14" y="57"/>
                  </a:cubicBezTo>
                  <a:cubicBezTo>
                    <a:pt x="15" y="56"/>
                    <a:pt x="15" y="56"/>
                    <a:pt x="15" y="55"/>
                  </a:cubicBezTo>
                  <a:cubicBezTo>
                    <a:pt x="40" y="13"/>
                    <a:pt x="40" y="13"/>
                    <a:pt x="40" y="13"/>
                  </a:cubicBezTo>
                  <a:cubicBezTo>
                    <a:pt x="42" y="9"/>
                    <a:pt x="41" y="3"/>
                    <a:pt x="37" y="1"/>
                  </a:cubicBezTo>
                  <a:close/>
                  <a:moveTo>
                    <a:pt x="33" y="9"/>
                  </a:moveTo>
                  <a:cubicBezTo>
                    <a:pt x="9" y="50"/>
                    <a:pt x="9" y="50"/>
                    <a:pt x="9" y="50"/>
                  </a:cubicBezTo>
                  <a:cubicBezTo>
                    <a:pt x="7" y="52"/>
                    <a:pt x="7" y="52"/>
                    <a:pt x="7" y="52"/>
                  </a:cubicBezTo>
                  <a:cubicBezTo>
                    <a:pt x="7" y="49"/>
                    <a:pt x="7" y="49"/>
                    <a:pt x="7" y="49"/>
                  </a:cubicBezTo>
                  <a:cubicBezTo>
                    <a:pt x="31" y="8"/>
                    <a:pt x="31" y="8"/>
                    <a:pt x="31" y="8"/>
                  </a:cubicBezTo>
                  <a:cubicBezTo>
                    <a:pt x="31" y="7"/>
                    <a:pt x="32" y="7"/>
                    <a:pt x="33" y="7"/>
                  </a:cubicBezTo>
                  <a:cubicBezTo>
                    <a:pt x="33" y="8"/>
                    <a:pt x="34" y="9"/>
                    <a:pt x="33" y="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ormAutofit fontScale="40000" lnSpcReduction="20000"/>
            </a:bodyPr>
            <a:lstStyle/>
            <a:p>
              <a:endParaRPr lang="zh-CN" altLang="en-US"/>
            </a:p>
          </p:txBody>
        </p:sp>
        <p:sp>
          <p:nvSpPr>
            <p:cNvPr id="17" name="Freeform 25"/>
            <p:cNvSpPr/>
            <p:nvPr>
              <p:custDataLst>
                <p:tags r:id="rId13"/>
              </p:custDataLst>
            </p:nvPr>
          </p:nvSpPr>
          <p:spPr bwMode="auto">
            <a:xfrm>
              <a:off x="25" y="48"/>
              <a:ext cx="50" cy="15"/>
            </a:xfrm>
            <a:custGeom>
              <a:avLst/>
              <a:gdLst>
                <a:gd name="T0" fmla="*/ 185 w 26"/>
                <a:gd name="T1" fmla="*/ 28 h 8"/>
                <a:gd name="T2" fmla="*/ 163 w 26"/>
                <a:gd name="T3" fmla="*/ 0 h 8"/>
                <a:gd name="T4" fmla="*/ 29 w 26"/>
                <a:gd name="T5" fmla="*/ 0 h 8"/>
                <a:gd name="T6" fmla="*/ 0 w 26"/>
                <a:gd name="T7" fmla="*/ 28 h 8"/>
                <a:gd name="T8" fmla="*/ 29 w 26"/>
                <a:gd name="T9" fmla="*/ 53 h 8"/>
                <a:gd name="T10" fmla="*/ 163 w 26"/>
                <a:gd name="T11" fmla="*/ 53 h 8"/>
                <a:gd name="T12" fmla="*/ 185 w 26"/>
                <a:gd name="T13" fmla="*/ 28 h 8"/>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6" h="8">
                  <a:moveTo>
                    <a:pt x="26" y="4"/>
                  </a:moveTo>
                  <a:cubicBezTo>
                    <a:pt x="26" y="2"/>
                    <a:pt x="25" y="0"/>
                    <a:pt x="23" y="0"/>
                  </a:cubicBezTo>
                  <a:cubicBezTo>
                    <a:pt x="4" y="0"/>
                    <a:pt x="4" y="0"/>
                    <a:pt x="4" y="0"/>
                  </a:cubicBezTo>
                  <a:cubicBezTo>
                    <a:pt x="2" y="0"/>
                    <a:pt x="0" y="2"/>
                    <a:pt x="0" y="4"/>
                  </a:cubicBezTo>
                  <a:cubicBezTo>
                    <a:pt x="0" y="6"/>
                    <a:pt x="2" y="8"/>
                    <a:pt x="4" y="8"/>
                  </a:cubicBezTo>
                  <a:cubicBezTo>
                    <a:pt x="23" y="8"/>
                    <a:pt x="23" y="8"/>
                    <a:pt x="23" y="8"/>
                  </a:cubicBezTo>
                  <a:cubicBezTo>
                    <a:pt x="25" y="8"/>
                    <a:pt x="26" y="6"/>
                    <a:pt x="26"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ormAutofit fontScale="25000" lnSpcReduction="20000"/>
            </a:bodyPr>
            <a:lstStyle/>
            <a:p>
              <a:endParaRPr lang="zh-CN" altLang="en-US"/>
            </a:p>
          </p:txBody>
        </p:sp>
        <p:sp>
          <p:nvSpPr>
            <p:cNvPr id="18" name="Freeform 26"/>
            <p:cNvSpPr/>
            <p:nvPr>
              <p:custDataLst>
                <p:tags r:id="rId14"/>
              </p:custDataLst>
            </p:nvPr>
          </p:nvSpPr>
          <p:spPr bwMode="auto">
            <a:xfrm>
              <a:off x="25" y="76"/>
              <a:ext cx="33" cy="15"/>
            </a:xfrm>
            <a:custGeom>
              <a:avLst/>
              <a:gdLst>
                <a:gd name="T0" fmla="*/ 31 w 17"/>
                <a:gd name="T1" fmla="*/ 0 h 8"/>
                <a:gd name="T2" fmla="*/ 0 w 17"/>
                <a:gd name="T3" fmla="*/ 28 h 8"/>
                <a:gd name="T4" fmla="*/ 31 w 17"/>
                <a:gd name="T5" fmla="*/ 53 h 8"/>
                <a:gd name="T6" fmla="*/ 95 w 17"/>
                <a:gd name="T7" fmla="*/ 53 h 8"/>
                <a:gd name="T8" fmla="*/ 124 w 17"/>
                <a:gd name="T9" fmla="*/ 28 h 8"/>
                <a:gd name="T10" fmla="*/ 95 w 17"/>
                <a:gd name="T11" fmla="*/ 0 h 8"/>
                <a:gd name="T12" fmla="*/ 31 w 17"/>
                <a:gd name="T13" fmla="*/ 0 h 8"/>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7" h="8">
                  <a:moveTo>
                    <a:pt x="4" y="0"/>
                  </a:moveTo>
                  <a:cubicBezTo>
                    <a:pt x="2" y="0"/>
                    <a:pt x="0" y="2"/>
                    <a:pt x="0" y="4"/>
                  </a:cubicBezTo>
                  <a:cubicBezTo>
                    <a:pt x="0" y="6"/>
                    <a:pt x="2" y="8"/>
                    <a:pt x="4" y="8"/>
                  </a:cubicBezTo>
                  <a:cubicBezTo>
                    <a:pt x="13" y="8"/>
                    <a:pt x="13" y="8"/>
                    <a:pt x="13" y="8"/>
                  </a:cubicBezTo>
                  <a:cubicBezTo>
                    <a:pt x="15" y="8"/>
                    <a:pt x="17" y="6"/>
                    <a:pt x="17" y="4"/>
                  </a:cubicBezTo>
                  <a:cubicBezTo>
                    <a:pt x="17" y="2"/>
                    <a:pt x="15" y="0"/>
                    <a:pt x="13" y="0"/>
                  </a:cubicBezTo>
                  <a:lnTo>
                    <a:pt x="4"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ormAutofit fontScale="25000" lnSpcReduction="20000"/>
            </a:bodyPr>
            <a:lstStyle/>
            <a:p>
              <a:endParaRPr lang="zh-CN" altLang="en-US"/>
            </a:p>
          </p:txBody>
        </p:sp>
      </p:grpSp>
      <p:grpSp>
        <p:nvGrpSpPr>
          <p:cNvPr id="19" name="Group 30"/>
          <p:cNvGrpSpPr/>
          <p:nvPr>
            <p:custDataLst>
              <p:tags r:id="rId15"/>
            </p:custDataLst>
          </p:nvPr>
        </p:nvGrpSpPr>
        <p:grpSpPr bwMode="auto">
          <a:xfrm>
            <a:off x="5693111" y="3346039"/>
            <a:ext cx="252730" cy="256540"/>
            <a:chOff x="0" y="0"/>
            <a:chExt cx="166" cy="168"/>
          </a:xfrm>
          <a:solidFill>
            <a:srgbClr val="FFFFFF"/>
          </a:solidFill>
        </p:grpSpPr>
        <p:sp>
          <p:nvSpPr>
            <p:cNvPr id="20" name="Freeform 31"/>
            <p:cNvSpPr/>
            <p:nvPr>
              <p:custDataLst>
                <p:tags r:id="rId16"/>
              </p:custDataLst>
            </p:nvPr>
          </p:nvSpPr>
          <p:spPr bwMode="auto">
            <a:xfrm>
              <a:off x="0" y="0"/>
              <a:ext cx="166" cy="120"/>
            </a:xfrm>
            <a:custGeom>
              <a:avLst/>
              <a:gdLst>
                <a:gd name="T0" fmla="*/ 466 w 87"/>
                <a:gd name="T1" fmla="*/ 160 h 63"/>
                <a:gd name="T2" fmla="*/ 437 w 87"/>
                <a:gd name="T3" fmla="*/ 168 h 63"/>
                <a:gd name="T4" fmla="*/ 437 w 87"/>
                <a:gd name="T5" fmla="*/ 152 h 63"/>
                <a:gd name="T6" fmla="*/ 284 w 87"/>
                <a:gd name="T7" fmla="*/ 0 h 63"/>
                <a:gd name="T8" fmla="*/ 139 w 87"/>
                <a:gd name="T9" fmla="*/ 124 h 63"/>
                <a:gd name="T10" fmla="*/ 99 w 87"/>
                <a:gd name="T11" fmla="*/ 131 h 63"/>
                <a:gd name="T12" fmla="*/ 99 w 87"/>
                <a:gd name="T13" fmla="*/ 131 h 63"/>
                <a:gd name="T14" fmla="*/ 36 w 87"/>
                <a:gd name="T15" fmla="*/ 221 h 63"/>
                <a:gd name="T16" fmla="*/ 40 w 87"/>
                <a:gd name="T17" fmla="*/ 261 h 63"/>
                <a:gd name="T18" fmla="*/ 0 w 87"/>
                <a:gd name="T19" fmla="*/ 345 h 63"/>
                <a:gd name="T20" fmla="*/ 99 w 87"/>
                <a:gd name="T21" fmla="*/ 436 h 63"/>
                <a:gd name="T22" fmla="*/ 193 w 87"/>
                <a:gd name="T23" fmla="*/ 436 h 63"/>
                <a:gd name="T24" fmla="*/ 221 w 87"/>
                <a:gd name="T25" fmla="*/ 413 h 63"/>
                <a:gd name="T26" fmla="*/ 193 w 87"/>
                <a:gd name="T27" fmla="*/ 389 h 63"/>
                <a:gd name="T28" fmla="*/ 99 w 87"/>
                <a:gd name="T29" fmla="*/ 389 h 63"/>
                <a:gd name="T30" fmla="*/ 55 w 87"/>
                <a:gd name="T31" fmla="*/ 345 h 63"/>
                <a:gd name="T32" fmla="*/ 92 w 87"/>
                <a:gd name="T33" fmla="*/ 297 h 63"/>
                <a:gd name="T34" fmla="*/ 113 w 87"/>
                <a:gd name="T35" fmla="*/ 284 h 63"/>
                <a:gd name="T36" fmla="*/ 105 w 87"/>
                <a:gd name="T37" fmla="*/ 253 h 63"/>
                <a:gd name="T38" fmla="*/ 92 w 87"/>
                <a:gd name="T39" fmla="*/ 221 h 63"/>
                <a:gd name="T40" fmla="*/ 116 w 87"/>
                <a:gd name="T41" fmla="*/ 181 h 63"/>
                <a:gd name="T42" fmla="*/ 116 w 87"/>
                <a:gd name="T43" fmla="*/ 181 h 63"/>
                <a:gd name="T44" fmla="*/ 153 w 87"/>
                <a:gd name="T45" fmla="*/ 185 h 63"/>
                <a:gd name="T46" fmla="*/ 181 w 87"/>
                <a:gd name="T47" fmla="*/ 181 h 63"/>
                <a:gd name="T48" fmla="*/ 193 w 87"/>
                <a:gd name="T49" fmla="*/ 160 h 63"/>
                <a:gd name="T50" fmla="*/ 189 w 87"/>
                <a:gd name="T51" fmla="*/ 152 h 63"/>
                <a:gd name="T52" fmla="*/ 189 w 87"/>
                <a:gd name="T53" fmla="*/ 152 h 63"/>
                <a:gd name="T54" fmla="*/ 284 w 87"/>
                <a:gd name="T55" fmla="*/ 55 h 63"/>
                <a:gd name="T56" fmla="*/ 382 w 87"/>
                <a:gd name="T57" fmla="*/ 152 h 63"/>
                <a:gd name="T58" fmla="*/ 368 w 87"/>
                <a:gd name="T59" fmla="*/ 200 h 63"/>
                <a:gd name="T60" fmla="*/ 376 w 87"/>
                <a:gd name="T61" fmla="*/ 236 h 63"/>
                <a:gd name="T62" fmla="*/ 412 w 87"/>
                <a:gd name="T63" fmla="*/ 236 h 63"/>
                <a:gd name="T64" fmla="*/ 466 w 87"/>
                <a:gd name="T65" fmla="*/ 213 h 63"/>
                <a:gd name="T66" fmla="*/ 550 w 87"/>
                <a:gd name="T67" fmla="*/ 297 h 63"/>
                <a:gd name="T68" fmla="*/ 466 w 87"/>
                <a:gd name="T69" fmla="*/ 389 h 63"/>
                <a:gd name="T70" fmla="*/ 412 w 87"/>
                <a:gd name="T71" fmla="*/ 389 h 63"/>
                <a:gd name="T72" fmla="*/ 382 w 87"/>
                <a:gd name="T73" fmla="*/ 413 h 63"/>
                <a:gd name="T74" fmla="*/ 412 w 87"/>
                <a:gd name="T75" fmla="*/ 436 h 63"/>
                <a:gd name="T76" fmla="*/ 466 w 87"/>
                <a:gd name="T77" fmla="*/ 436 h 63"/>
                <a:gd name="T78" fmla="*/ 605 w 87"/>
                <a:gd name="T79" fmla="*/ 297 h 63"/>
                <a:gd name="T80" fmla="*/ 466 w 87"/>
                <a:gd name="T81" fmla="*/ 160 h 63"/>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87" h="63">
                  <a:moveTo>
                    <a:pt x="67" y="23"/>
                  </a:moveTo>
                  <a:cubicBezTo>
                    <a:pt x="65" y="23"/>
                    <a:pt x="64" y="24"/>
                    <a:pt x="63" y="24"/>
                  </a:cubicBezTo>
                  <a:cubicBezTo>
                    <a:pt x="63" y="23"/>
                    <a:pt x="63" y="23"/>
                    <a:pt x="63" y="22"/>
                  </a:cubicBezTo>
                  <a:cubicBezTo>
                    <a:pt x="63" y="10"/>
                    <a:pt x="53" y="0"/>
                    <a:pt x="41" y="0"/>
                  </a:cubicBezTo>
                  <a:cubicBezTo>
                    <a:pt x="31" y="0"/>
                    <a:pt x="22" y="8"/>
                    <a:pt x="20" y="18"/>
                  </a:cubicBezTo>
                  <a:cubicBezTo>
                    <a:pt x="18" y="18"/>
                    <a:pt x="16" y="18"/>
                    <a:pt x="14" y="19"/>
                  </a:cubicBezTo>
                  <a:cubicBezTo>
                    <a:pt x="14" y="19"/>
                    <a:pt x="14" y="19"/>
                    <a:pt x="14" y="19"/>
                  </a:cubicBezTo>
                  <a:cubicBezTo>
                    <a:pt x="9" y="21"/>
                    <a:pt x="5" y="26"/>
                    <a:pt x="5" y="32"/>
                  </a:cubicBezTo>
                  <a:cubicBezTo>
                    <a:pt x="5" y="34"/>
                    <a:pt x="6" y="36"/>
                    <a:pt x="6" y="38"/>
                  </a:cubicBezTo>
                  <a:cubicBezTo>
                    <a:pt x="3" y="41"/>
                    <a:pt x="0" y="45"/>
                    <a:pt x="0" y="50"/>
                  </a:cubicBezTo>
                  <a:cubicBezTo>
                    <a:pt x="0" y="57"/>
                    <a:pt x="6" y="63"/>
                    <a:pt x="14" y="63"/>
                  </a:cubicBezTo>
                  <a:cubicBezTo>
                    <a:pt x="28" y="63"/>
                    <a:pt x="28" y="63"/>
                    <a:pt x="28" y="63"/>
                  </a:cubicBezTo>
                  <a:cubicBezTo>
                    <a:pt x="30" y="63"/>
                    <a:pt x="32" y="62"/>
                    <a:pt x="32" y="60"/>
                  </a:cubicBezTo>
                  <a:cubicBezTo>
                    <a:pt x="32" y="58"/>
                    <a:pt x="30" y="56"/>
                    <a:pt x="28" y="56"/>
                  </a:cubicBezTo>
                  <a:cubicBezTo>
                    <a:pt x="14" y="56"/>
                    <a:pt x="14" y="56"/>
                    <a:pt x="14" y="56"/>
                  </a:cubicBezTo>
                  <a:cubicBezTo>
                    <a:pt x="10" y="56"/>
                    <a:pt x="8" y="53"/>
                    <a:pt x="8" y="50"/>
                  </a:cubicBezTo>
                  <a:cubicBezTo>
                    <a:pt x="8" y="47"/>
                    <a:pt x="10" y="44"/>
                    <a:pt x="13" y="43"/>
                  </a:cubicBezTo>
                  <a:cubicBezTo>
                    <a:pt x="15" y="43"/>
                    <a:pt x="16" y="42"/>
                    <a:pt x="16" y="41"/>
                  </a:cubicBezTo>
                  <a:cubicBezTo>
                    <a:pt x="17" y="39"/>
                    <a:pt x="16" y="38"/>
                    <a:pt x="15" y="37"/>
                  </a:cubicBezTo>
                  <a:cubicBezTo>
                    <a:pt x="13" y="36"/>
                    <a:pt x="13" y="34"/>
                    <a:pt x="13" y="32"/>
                  </a:cubicBezTo>
                  <a:cubicBezTo>
                    <a:pt x="13" y="29"/>
                    <a:pt x="14" y="27"/>
                    <a:pt x="17" y="26"/>
                  </a:cubicBezTo>
                  <a:cubicBezTo>
                    <a:pt x="17" y="26"/>
                    <a:pt x="17" y="26"/>
                    <a:pt x="17" y="26"/>
                  </a:cubicBezTo>
                  <a:cubicBezTo>
                    <a:pt x="18" y="25"/>
                    <a:pt x="20" y="26"/>
                    <a:pt x="22" y="27"/>
                  </a:cubicBezTo>
                  <a:cubicBezTo>
                    <a:pt x="23" y="27"/>
                    <a:pt x="25" y="27"/>
                    <a:pt x="26" y="26"/>
                  </a:cubicBezTo>
                  <a:cubicBezTo>
                    <a:pt x="27" y="26"/>
                    <a:pt x="28" y="24"/>
                    <a:pt x="28" y="23"/>
                  </a:cubicBezTo>
                  <a:cubicBezTo>
                    <a:pt x="27" y="23"/>
                    <a:pt x="27" y="22"/>
                    <a:pt x="27" y="22"/>
                  </a:cubicBezTo>
                  <a:cubicBezTo>
                    <a:pt x="27" y="22"/>
                    <a:pt x="27" y="22"/>
                    <a:pt x="27" y="22"/>
                  </a:cubicBezTo>
                  <a:cubicBezTo>
                    <a:pt x="27" y="14"/>
                    <a:pt x="34" y="8"/>
                    <a:pt x="41" y="8"/>
                  </a:cubicBezTo>
                  <a:cubicBezTo>
                    <a:pt x="49" y="8"/>
                    <a:pt x="55" y="14"/>
                    <a:pt x="55" y="22"/>
                  </a:cubicBezTo>
                  <a:cubicBezTo>
                    <a:pt x="55" y="24"/>
                    <a:pt x="55" y="27"/>
                    <a:pt x="53" y="29"/>
                  </a:cubicBezTo>
                  <a:cubicBezTo>
                    <a:pt x="52" y="31"/>
                    <a:pt x="53" y="33"/>
                    <a:pt x="54" y="34"/>
                  </a:cubicBezTo>
                  <a:cubicBezTo>
                    <a:pt x="55" y="35"/>
                    <a:pt x="57" y="35"/>
                    <a:pt x="59" y="34"/>
                  </a:cubicBezTo>
                  <a:cubicBezTo>
                    <a:pt x="60" y="33"/>
                    <a:pt x="63" y="31"/>
                    <a:pt x="67" y="31"/>
                  </a:cubicBezTo>
                  <a:cubicBezTo>
                    <a:pt x="74" y="31"/>
                    <a:pt x="79" y="37"/>
                    <a:pt x="79" y="43"/>
                  </a:cubicBezTo>
                  <a:cubicBezTo>
                    <a:pt x="79" y="50"/>
                    <a:pt x="74" y="56"/>
                    <a:pt x="67" y="56"/>
                  </a:cubicBezTo>
                  <a:cubicBezTo>
                    <a:pt x="59" y="56"/>
                    <a:pt x="59" y="56"/>
                    <a:pt x="59" y="56"/>
                  </a:cubicBezTo>
                  <a:cubicBezTo>
                    <a:pt x="56" y="56"/>
                    <a:pt x="55" y="58"/>
                    <a:pt x="55" y="60"/>
                  </a:cubicBezTo>
                  <a:cubicBezTo>
                    <a:pt x="55" y="62"/>
                    <a:pt x="56" y="63"/>
                    <a:pt x="59" y="63"/>
                  </a:cubicBezTo>
                  <a:cubicBezTo>
                    <a:pt x="67" y="63"/>
                    <a:pt x="67" y="63"/>
                    <a:pt x="67" y="63"/>
                  </a:cubicBezTo>
                  <a:cubicBezTo>
                    <a:pt x="78" y="63"/>
                    <a:pt x="87" y="54"/>
                    <a:pt x="87" y="43"/>
                  </a:cubicBezTo>
                  <a:cubicBezTo>
                    <a:pt x="87" y="32"/>
                    <a:pt x="78" y="23"/>
                    <a:pt x="67" y="2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ormAutofit fontScale="40000" lnSpcReduction="20000"/>
            </a:bodyPr>
            <a:lstStyle/>
            <a:p>
              <a:endParaRPr lang="zh-CN" altLang="en-US"/>
            </a:p>
          </p:txBody>
        </p:sp>
        <p:sp>
          <p:nvSpPr>
            <p:cNvPr id="21" name="Freeform 32"/>
            <p:cNvSpPr/>
            <p:nvPr>
              <p:custDataLst>
                <p:tags r:id="rId17"/>
              </p:custDataLst>
            </p:nvPr>
          </p:nvSpPr>
          <p:spPr bwMode="auto">
            <a:xfrm>
              <a:off x="51" y="69"/>
              <a:ext cx="63" cy="99"/>
            </a:xfrm>
            <a:custGeom>
              <a:avLst/>
              <a:gdLst>
                <a:gd name="T0" fmla="*/ 189 w 33"/>
                <a:gd name="T1" fmla="*/ 228 h 52"/>
                <a:gd name="T2" fmla="*/ 139 w 33"/>
                <a:gd name="T3" fmla="*/ 268 h 52"/>
                <a:gd name="T4" fmla="*/ 139 w 33"/>
                <a:gd name="T5" fmla="*/ 21 h 52"/>
                <a:gd name="T6" fmla="*/ 113 w 33"/>
                <a:gd name="T7" fmla="*/ 0 h 52"/>
                <a:gd name="T8" fmla="*/ 92 w 33"/>
                <a:gd name="T9" fmla="*/ 21 h 52"/>
                <a:gd name="T10" fmla="*/ 92 w 33"/>
                <a:gd name="T11" fmla="*/ 268 h 52"/>
                <a:gd name="T12" fmla="*/ 40 w 33"/>
                <a:gd name="T13" fmla="*/ 228 h 52"/>
                <a:gd name="T14" fmla="*/ 8 w 33"/>
                <a:gd name="T15" fmla="*/ 228 h 52"/>
                <a:gd name="T16" fmla="*/ 8 w 33"/>
                <a:gd name="T17" fmla="*/ 261 h 52"/>
                <a:gd name="T18" fmla="*/ 99 w 33"/>
                <a:gd name="T19" fmla="*/ 352 h 52"/>
                <a:gd name="T20" fmla="*/ 113 w 33"/>
                <a:gd name="T21" fmla="*/ 358 h 52"/>
                <a:gd name="T22" fmla="*/ 132 w 33"/>
                <a:gd name="T23" fmla="*/ 352 h 52"/>
                <a:gd name="T24" fmla="*/ 221 w 33"/>
                <a:gd name="T25" fmla="*/ 261 h 52"/>
                <a:gd name="T26" fmla="*/ 221 w 33"/>
                <a:gd name="T27" fmla="*/ 228 h 52"/>
                <a:gd name="T28" fmla="*/ 189 w 33"/>
                <a:gd name="T29" fmla="*/ 228 h 52"/>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33" h="52">
                  <a:moveTo>
                    <a:pt x="27" y="33"/>
                  </a:moveTo>
                  <a:cubicBezTo>
                    <a:pt x="20" y="39"/>
                    <a:pt x="20" y="39"/>
                    <a:pt x="20" y="39"/>
                  </a:cubicBezTo>
                  <a:cubicBezTo>
                    <a:pt x="20" y="3"/>
                    <a:pt x="20" y="3"/>
                    <a:pt x="20" y="3"/>
                  </a:cubicBezTo>
                  <a:cubicBezTo>
                    <a:pt x="20" y="1"/>
                    <a:pt x="19" y="0"/>
                    <a:pt x="16" y="0"/>
                  </a:cubicBezTo>
                  <a:cubicBezTo>
                    <a:pt x="14" y="0"/>
                    <a:pt x="13" y="1"/>
                    <a:pt x="13" y="3"/>
                  </a:cubicBezTo>
                  <a:cubicBezTo>
                    <a:pt x="13" y="39"/>
                    <a:pt x="13" y="39"/>
                    <a:pt x="13" y="39"/>
                  </a:cubicBezTo>
                  <a:cubicBezTo>
                    <a:pt x="6" y="33"/>
                    <a:pt x="6" y="33"/>
                    <a:pt x="6" y="33"/>
                  </a:cubicBezTo>
                  <a:cubicBezTo>
                    <a:pt x="5" y="32"/>
                    <a:pt x="2" y="32"/>
                    <a:pt x="1" y="33"/>
                  </a:cubicBezTo>
                  <a:cubicBezTo>
                    <a:pt x="0" y="34"/>
                    <a:pt x="0" y="37"/>
                    <a:pt x="1" y="38"/>
                  </a:cubicBezTo>
                  <a:cubicBezTo>
                    <a:pt x="14" y="51"/>
                    <a:pt x="14" y="51"/>
                    <a:pt x="14" y="51"/>
                  </a:cubicBezTo>
                  <a:cubicBezTo>
                    <a:pt x="15" y="52"/>
                    <a:pt x="15" y="52"/>
                    <a:pt x="16" y="52"/>
                  </a:cubicBezTo>
                  <a:cubicBezTo>
                    <a:pt x="17" y="52"/>
                    <a:pt x="18" y="52"/>
                    <a:pt x="19" y="51"/>
                  </a:cubicBezTo>
                  <a:cubicBezTo>
                    <a:pt x="32" y="38"/>
                    <a:pt x="32" y="38"/>
                    <a:pt x="32" y="38"/>
                  </a:cubicBezTo>
                  <a:cubicBezTo>
                    <a:pt x="33" y="37"/>
                    <a:pt x="33" y="34"/>
                    <a:pt x="32" y="33"/>
                  </a:cubicBezTo>
                  <a:cubicBezTo>
                    <a:pt x="30" y="32"/>
                    <a:pt x="28" y="32"/>
                    <a:pt x="27" y="3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ormAutofit fontScale="25000" lnSpcReduction="20000"/>
            </a:bodyPr>
            <a:lstStyle/>
            <a:p>
              <a:endParaRPr lang="zh-CN" altLang="en-US"/>
            </a:p>
          </p:txBody>
        </p:sp>
      </p:grpSp>
      <p:sp>
        <p:nvSpPr>
          <p:cNvPr id="22" name="Freeform 33"/>
          <p:cNvSpPr>
            <a:spLocks noEditPoints="1"/>
          </p:cNvSpPr>
          <p:nvPr>
            <p:custDataLst>
              <p:tags r:id="rId18"/>
            </p:custDataLst>
          </p:nvPr>
        </p:nvSpPr>
        <p:spPr bwMode="auto">
          <a:xfrm>
            <a:off x="5065096" y="4188049"/>
            <a:ext cx="257810" cy="179070"/>
          </a:xfrm>
          <a:custGeom>
            <a:avLst/>
            <a:gdLst>
              <a:gd name="T0" fmla="*/ 2147483646 w 88"/>
              <a:gd name="T1" fmla="*/ 2147483646 h 61"/>
              <a:gd name="T2" fmla="*/ 2147483646 w 88"/>
              <a:gd name="T3" fmla="*/ 2147483646 h 61"/>
              <a:gd name="T4" fmla="*/ 2147483646 w 88"/>
              <a:gd name="T5" fmla="*/ 2147483646 h 61"/>
              <a:gd name="T6" fmla="*/ 2147483646 w 88"/>
              <a:gd name="T7" fmla="*/ 2147483646 h 61"/>
              <a:gd name="T8" fmla="*/ 2147483646 w 88"/>
              <a:gd name="T9" fmla="*/ 2147483646 h 61"/>
              <a:gd name="T10" fmla="*/ 2147483646 w 88"/>
              <a:gd name="T11" fmla="*/ 2147483646 h 61"/>
              <a:gd name="T12" fmla="*/ 2147483646 w 88"/>
              <a:gd name="T13" fmla="*/ 2147483646 h 61"/>
              <a:gd name="T14" fmla="*/ 2147483646 w 88"/>
              <a:gd name="T15" fmla="*/ 2147483646 h 61"/>
              <a:gd name="T16" fmla="*/ 2147483646 w 88"/>
              <a:gd name="T17" fmla="*/ 2147483646 h 61"/>
              <a:gd name="T18" fmla="*/ 2147483646 w 88"/>
              <a:gd name="T19" fmla="*/ 2147483646 h 61"/>
              <a:gd name="T20" fmla="*/ 2147483646 w 88"/>
              <a:gd name="T21" fmla="*/ 0 h 61"/>
              <a:gd name="T22" fmla="*/ 2147483646 w 88"/>
              <a:gd name="T23" fmla="*/ 2147483646 h 61"/>
              <a:gd name="T24" fmla="*/ 0 w 88"/>
              <a:gd name="T25" fmla="*/ 2147483646 h 61"/>
              <a:gd name="T26" fmla="*/ 2147483646 w 88"/>
              <a:gd name="T27" fmla="*/ 2147483646 h 61"/>
              <a:gd name="T28" fmla="*/ 2147483646 w 88"/>
              <a:gd name="T29" fmla="*/ 2147483646 h 61"/>
              <a:gd name="T30" fmla="*/ 2147483646 w 88"/>
              <a:gd name="T31" fmla="*/ 2147483646 h 61"/>
              <a:gd name="T32" fmla="*/ 2147483646 w 88"/>
              <a:gd name="T33" fmla="*/ 2147483646 h 61"/>
              <a:gd name="T34" fmla="*/ 2147483646 w 88"/>
              <a:gd name="T35" fmla="*/ 2147483646 h 61"/>
              <a:gd name="T36" fmla="*/ 2147483646 w 88"/>
              <a:gd name="T37" fmla="*/ 2147483646 h 61"/>
              <a:gd name="T38" fmla="*/ 2147483646 w 88"/>
              <a:gd name="T39" fmla="*/ 2147483646 h 61"/>
              <a:gd name="T40" fmla="*/ 2147483646 w 88"/>
              <a:gd name="T41" fmla="*/ 2147483646 h 61"/>
              <a:gd name="T42" fmla="*/ 2147483646 w 88"/>
              <a:gd name="T43" fmla="*/ 2147483646 h 61"/>
              <a:gd name="T44" fmla="*/ 2147483646 w 88"/>
              <a:gd name="T45" fmla="*/ 2147483646 h 61"/>
              <a:gd name="T46" fmla="*/ 2147483646 w 88"/>
              <a:gd name="T47" fmla="*/ 2147483646 h 61"/>
              <a:gd name="T48" fmla="*/ 2147483646 w 88"/>
              <a:gd name="T49" fmla="*/ 2147483646 h 61"/>
              <a:gd name="T50" fmla="*/ 2147483646 w 88"/>
              <a:gd name="T51" fmla="*/ 2147483646 h 61"/>
              <a:gd name="T52" fmla="*/ 2147483646 w 88"/>
              <a:gd name="T53" fmla="*/ 2147483646 h 61"/>
              <a:gd name="T54" fmla="*/ 2147483646 w 88"/>
              <a:gd name="T55" fmla="*/ 2147483646 h 61"/>
              <a:gd name="T56" fmla="*/ 2147483646 w 88"/>
              <a:gd name="T57" fmla="*/ 2147483646 h 61"/>
              <a:gd name="T58" fmla="*/ 2147483646 w 88"/>
              <a:gd name="T59" fmla="*/ 2147483646 h 61"/>
              <a:gd name="T60" fmla="*/ 2147483646 w 88"/>
              <a:gd name="T61" fmla="*/ 2147483646 h 61"/>
              <a:gd name="T62" fmla="*/ 2147483646 w 88"/>
              <a:gd name="T63" fmla="*/ 2147483646 h 61"/>
              <a:gd name="T64" fmla="*/ 2147483646 w 88"/>
              <a:gd name="T65" fmla="*/ 2147483646 h 61"/>
              <a:gd name="T66" fmla="*/ 2147483646 w 88"/>
              <a:gd name="T67" fmla="*/ 2147483646 h 61"/>
              <a:gd name="T68" fmla="*/ 2147483646 w 88"/>
              <a:gd name="T69" fmla="*/ 2147483646 h 61"/>
              <a:gd name="T70" fmla="*/ 2147483646 w 88"/>
              <a:gd name="T71" fmla="*/ 2147483646 h 61"/>
              <a:gd name="T72" fmla="*/ 2147483646 w 88"/>
              <a:gd name="T73" fmla="*/ 2147483646 h 61"/>
              <a:gd name="T74" fmla="*/ 2147483646 w 88"/>
              <a:gd name="T75" fmla="*/ 2147483646 h 61"/>
              <a:gd name="T76" fmla="*/ 2147483646 w 88"/>
              <a:gd name="T77" fmla="*/ 2147483646 h 61"/>
              <a:gd name="T78" fmla="*/ 2147483646 w 88"/>
              <a:gd name="T79" fmla="*/ 2147483646 h 61"/>
              <a:gd name="T80" fmla="*/ 2147483646 w 88"/>
              <a:gd name="T81" fmla="*/ 2147483646 h 61"/>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88" h="61">
                <a:moveTo>
                  <a:pt x="84" y="7"/>
                </a:moveTo>
                <a:cubicBezTo>
                  <a:pt x="82" y="5"/>
                  <a:pt x="79" y="4"/>
                  <a:pt x="76" y="4"/>
                </a:cubicBezTo>
                <a:cubicBezTo>
                  <a:pt x="73" y="4"/>
                  <a:pt x="70" y="5"/>
                  <a:pt x="68" y="7"/>
                </a:cubicBezTo>
                <a:cubicBezTo>
                  <a:pt x="65" y="9"/>
                  <a:pt x="64" y="12"/>
                  <a:pt x="64" y="15"/>
                </a:cubicBezTo>
                <a:cubicBezTo>
                  <a:pt x="64" y="17"/>
                  <a:pt x="65" y="19"/>
                  <a:pt x="65" y="20"/>
                </a:cubicBezTo>
                <a:cubicBezTo>
                  <a:pt x="51" y="33"/>
                  <a:pt x="51" y="33"/>
                  <a:pt x="51" y="33"/>
                </a:cubicBezTo>
                <a:cubicBezTo>
                  <a:pt x="48" y="32"/>
                  <a:pt x="46" y="31"/>
                  <a:pt x="43" y="31"/>
                </a:cubicBezTo>
                <a:cubicBezTo>
                  <a:pt x="40" y="31"/>
                  <a:pt x="38" y="32"/>
                  <a:pt x="36" y="33"/>
                </a:cubicBezTo>
                <a:cubicBezTo>
                  <a:pt x="25" y="21"/>
                  <a:pt x="25" y="21"/>
                  <a:pt x="25" y="21"/>
                </a:cubicBezTo>
                <a:cubicBezTo>
                  <a:pt x="28" y="15"/>
                  <a:pt x="28" y="8"/>
                  <a:pt x="23" y="4"/>
                </a:cubicBezTo>
                <a:cubicBezTo>
                  <a:pt x="21" y="1"/>
                  <a:pt x="17" y="0"/>
                  <a:pt x="14" y="0"/>
                </a:cubicBezTo>
                <a:cubicBezTo>
                  <a:pt x="10" y="0"/>
                  <a:pt x="6" y="1"/>
                  <a:pt x="4" y="4"/>
                </a:cubicBezTo>
                <a:cubicBezTo>
                  <a:pt x="1" y="7"/>
                  <a:pt x="0" y="10"/>
                  <a:pt x="0" y="14"/>
                </a:cubicBezTo>
                <a:cubicBezTo>
                  <a:pt x="0" y="17"/>
                  <a:pt x="1" y="21"/>
                  <a:pt x="4" y="23"/>
                </a:cubicBezTo>
                <a:cubicBezTo>
                  <a:pt x="6" y="26"/>
                  <a:pt x="10" y="27"/>
                  <a:pt x="14" y="27"/>
                </a:cubicBezTo>
                <a:cubicBezTo>
                  <a:pt x="16" y="27"/>
                  <a:pt x="18" y="27"/>
                  <a:pt x="20" y="26"/>
                </a:cubicBezTo>
                <a:cubicBezTo>
                  <a:pt x="30" y="38"/>
                  <a:pt x="30" y="38"/>
                  <a:pt x="30" y="38"/>
                </a:cubicBezTo>
                <a:cubicBezTo>
                  <a:pt x="27" y="44"/>
                  <a:pt x="28" y="51"/>
                  <a:pt x="33" y="56"/>
                </a:cubicBezTo>
                <a:cubicBezTo>
                  <a:pt x="35" y="59"/>
                  <a:pt x="39" y="61"/>
                  <a:pt x="43" y="61"/>
                </a:cubicBezTo>
                <a:cubicBezTo>
                  <a:pt x="47" y="61"/>
                  <a:pt x="51" y="59"/>
                  <a:pt x="54" y="56"/>
                </a:cubicBezTo>
                <a:cubicBezTo>
                  <a:pt x="58" y="51"/>
                  <a:pt x="59" y="44"/>
                  <a:pt x="56" y="38"/>
                </a:cubicBezTo>
                <a:cubicBezTo>
                  <a:pt x="71" y="26"/>
                  <a:pt x="71" y="26"/>
                  <a:pt x="71" y="26"/>
                </a:cubicBezTo>
                <a:cubicBezTo>
                  <a:pt x="72" y="27"/>
                  <a:pt x="74" y="27"/>
                  <a:pt x="76" y="27"/>
                </a:cubicBezTo>
                <a:cubicBezTo>
                  <a:pt x="79" y="27"/>
                  <a:pt x="82" y="26"/>
                  <a:pt x="84" y="24"/>
                </a:cubicBezTo>
                <a:cubicBezTo>
                  <a:pt x="87" y="21"/>
                  <a:pt x="88" y="18"/>
                  <a:pt x="88" y="15"/>
                </a:cubicBezTo>
                <a:cubicBezTo>
                  <a:pt x="88" y="12"/>
                  <a:pt x="87" y="9"/>
                  <a:pt x="84" y="7"/>
                </a:cubicBezTo>
                <a:close/>
                <a:moveTo>
                  <a:pt x="9" y="18"/>
                </a:moveTo>
                <a:cubicBezTo>
                  <a:pt x="8" y="17"/>
                  <a:pt x="7" y="15"/>
                  <a:pt x="7" y="14"/>
                </a:cubicBezTo>
                <a:cubicBezTo>
                  <a:pt x="7" y="12"/>
                  <a:pt x="8" y="11"/>
                  <a:pt x="9" y="9"/>
                </a:cubicBezTo>
                <a:cubicBezTo>
                  <a:pt x="10" y="8"/>
                  <a:pt x="12" y="8"/>
                  <a:pt x="14" y="8"/>
                </a:cubicBezTo>
                <a:cubicBezTo>
                  <a:pt x="15" y="8"/>
                  <a:pt x="17" y="8"/>
                  <a:pt x="18" y="9"/>
                </a:cubicBezTo>
                <a:cubicBezTo>
                  <a:pt x="20" y="12"/>
                  <a:pt x="20" y="16"/>
                  <a:pt x="18" y="18"/>
                </a:cubicBezTo>
                <a:cubicBezTo>
                  <a:pt x="16" y="20"/>
                  <a:pt x="12" y="20"/>
                  <a:pt x="9" y="18"/>
                </a:cubicBezTo>
                <a:close/>
                <a:moveTo>
                  <a:pt x="79" y="18"/>
                </a:moveTo>
                <a:cubicBezTo>
                  <a:pt x="77" y="20"/>
                  <a:pt x="75" y="20"/>
                  <a:pt x="73" y="18"/>
                </a:cubicBezTo>
                <a:cubicBezTo>
                  <a:pt x="72" y="18"/>
                  <a:pt x="72" y="16"/>
                  <a:pt x="72" y="15"/>
                </a:cubicBezTo>
                <a:cubicBezTo>
                  <a:pt x="72" y="14"/>
                  <a:pt x="72" y="13"/>
                  <a:pt x="73" y="12"/>
                </a:cubicBezTo>
                <a:cubicBezTo>
                  <a:pt x="74" y="12"/>
                  <a:pt x="75" y="11"/>
                  <a:pt x="76" y="11"/>
                </a:cubicBezTo>
                <a:cubicBezTo>
                  <a:pt x="77" y="11"/>
                  <a:pt x="78" y="12"/>
                  <a:pt x="79" y="12"/>
                </a:cubicBezTo>
                <a:cubicBezTo>
                  <a:pt x="80" y="13"/>
                  <a:pt x="80" y="14"/>
                  <a:pt x="80" y="15"/>
                </a:cubicBezTo>
                <a:cubicBezTo>
                  <a:pt x="80" y="16"/>
                  <a:pt x="80" y="18"/>
                  <a:pt x="79" y="18"/>
                </a:cubicBezTo>
                <a:close/>
              </a:path>
            </a:pathLst>
          </a:custGeom>
          <a:solidFill>
            <a:srgbClr val="FFFFFF"/>
          </a:solidFill>
          <a:ln>
            <a:noFill/>
          </a:ln>
        </p:spPr>
        <p:txBody>
          <a:bodyPr>
            <a:normAutofit fontScale="40000" lnSpcReduction="20000"/>
          </a:bodyPr>
          <a:lstStyle/>
          <a:p>
            <a:endParaRPr lang="zh-CN" altLang="en-US"/>
          </a:p>
        </p:txBody>
      </p:sp>
      <p:sp>
        <p:nvSpPr>
          <p:cNvPr id="23" name="Freeform 34"/>
          <p:cNvSpPr/>
          <p:nvPr>
            <p:custDataLst>
              <p:tags r:id="rId19"/>
            </p:custDataLst>
          </p:nvPr>
        </p:nvSpPr>
        <p:spPr bwMode="auto">
          <a:xfrm>
            <a:off x="4515186" y="3239359"/>
            <a:ext cx="684000" cy="396000"/>
          </a:xfrm>
          <a:custGeom>
            <a:avLst/>
            <a:gdLst>
              <a:gd name="T0" fmla="*/ 2147483646 w 444"/>
              <a:gd name="T1" fmla="*/ 2147483646 h 130"/>
              <a:gd name="T2" fmla="*/ 2147483646 w 444"/>
              <a:gd name="T3" fmla="*/ 0 h 130"/>
              <a:gd name="T4" fmla="*/ 0 w 444"/>
              <a:gd name="T5" fmla="*/ 0 h 130"/>
              <a:gd name="T6" fmla="*/ 0 60000 65536"/>
              <a:gd name="T7" fmla="*/ 0 60000 65536"/>
              <a:gd name="T8" fmla="*/ 0 60000 65536"/>
            </a:gdLst>
            <a:ahLst/>
            <a:cxnLst>
              <a:cxn ang="T6">
                <a:pos x="T0" y="T1"/>
              </a:cxn>
              <a:cxn ang="T7">
                <a:pos x="T2" y="T3"/>
              </a:cxn>
              <a:cxn ang="T8">
                <a:pos x="T4" y="T5"/>
              </a:cxn>
            </a:cxnLst>
            <a:rect l="0" t="0" r="r" b="b"/>
            <a:pathLst>
              <a:path w="444" h="130">
                <a:moveTo>
                  <a:pt x="444" y="130"/>
                </a:moveTo>
                <a:lnTo>
                  <a:pt x="444" y="0"/>
                </a:lnTo>
                <a:lnTo>
                  <a:pt x="0" y="0"/>
                </a:lnTo>
              </a:path>
            </a:pathLst>
          </a:custGeom>
          <a:noFill/>
          <a:ln w="6350" cap="flat" cmpd="sng">
            <a:solidFill>
              <a:srgbClr val="F07E6E"/>
            </a:solidFill>
            <a:round/>
          </a:ln>
          <a:extLst>
            <a:ext uri="{909E8E84-426E-40DD-AFC4-6F175D3DCCD1}">
              <a14:hiddenFill xmlns:a14="http://schemas.microsoft.com/office/drawing/2010/main">
                <a:solidFill>
                  <a:srgbClr val="FFFFFF"/>
                </a:solidFill>
              </a14:hiddenFill>
            </a:ext>
          </a:extLst>
        </p:spPr>
        <p:txBody>
          <a:bodyPr>
            <a:normAutofit/>
          </a:bodyPr>
          <a:lstStyle/>
          <a:p>
            <a:endParaRPr lang="zh-CN" altLang="en-US"/>
          </a:p>
        </p:txBody>
      </p:sp>
      <p:sp>
        <p:nvSpPr>
          <p:cNvPr id="24" name="Freeform 35"/>
          <p:cNvSpPr/>
          <p:nvPr>
            <p:custDataLst>
              <p:tags r:id="rId20"/>
            </p:custDataLst>
          </p:nvPr>
        </p:nvSpPr>
        <p:spPr bwMode="auto">
          <a:xfrm>
            <a:off x="5818206" y="2786604"/>
            <a:ext cx="654050" cy="307975"/>
          </a:xfrm>
          <a:custGeom>
            <a:avLst/>
            <a:gdLst>
              <a:gd name="T0" fmla="*/ 0 w 428"/>
              <a:gd name="T1" fmla="*/ 2147483646 h 201"/>
              <a:gd name="T2" fmla="*/ 0 w 428"/>
              <a:gd name="T3" fmla="*/ 0 h 201"/>
              <a:gd name="T4" fmla="*/ 2147483646 w 428"/>
              <a:gd name="T5" fmla="*/ 0 h 201"/>
              <a:gd name="T6" fmla="*/ 0 60000 65536"/>
              <a:gd name="T7" fmla="*/ 0 60000 65536"/>
              <a:gd name="T8" fmla="*/ 0 60000 65536"/>
            </a:gdLst>
            <a:ahLst/>
            <a:cxnLst>
              <a:cxn ang="T6">
                <a:pos x="T0" y="T1"/>
              </a:cxn>
              <a:cxn ang="T7">
                <a:pos x="T2" y="T3"/>
              </a:cxn>
              <a:cxn ang="T8">
                <a:pos x="T4" y="T5"/>
              </a:cxn>
            </a:cxnLst>
            <a:rect l="0" t="0" r="r" b="b"/>
            <a:pathLst>
              <a:path w="428" h="201">
                <a:moveTo>
                  <a:pt x="0" y="201"/>
                </a:moveTo>
                <a:lnTo>
                  <a:pt x="0" y="0"/>
                </a:lnTo>
                <a:lnTo>
                  <a:pt x="428" y="0"/>
                </a:lnTo>
              </a:path>
            </a:pathLst>
          </a:custGeom>
          <a:noFill/>
          <a:ln w="6350" cap="flat" cmpd="sng">
            <a:solidFill>
              <a:srgbClr val="F8C780"/>
            </a:solidFill>
            <a:round/>
          </a:ln>
          <a:extLst>
            <a:ext uri="{909E8E84-426E-40DD-AFC4-6F175D3DCCD1}">
              <a14:hiddenFill xmlns:a14="http://schemas.microsoft.com/office/drawing/2010/main">
                <a:solidFill>
                  <a:srgbClr val="FFFFFF"/>
                </a:solidFill>
              </a14:hiddenFill>
            </a:ext>
          </a:extLst>
        </p:spPr>
        <p:txBody>
          <a:bodyPr>
            <a:normAutofit fontScale="87500" lnSpcReduction="20000"/>
          </a:bodyPr>
          <a:lstStyle/>
          <a:p>
            <a:endParaRPr lang="zh-CN" altLang="en-US"/>
          </a:p>
        </p:txBody>
      </p:sp>
      <p:sp>
        <p:nvSpPr>
          <p:cNvPr id="25" name="Freeform 36"/>
          <p:cNvSpPr/>
          <p:nvPr>
            <p:custDataLst>
              <p:tags r:id="rId21"/>
            </p:custDataLst>
          </p:nvPr>
        </p:nvSpPr>
        <p:spPr bwMode="auto">
          <a:xfrm>
            <a:off x="6270961" y="3639409"/>
            <a:ext cx="1296035" cy="471170"/>
          </a:xfrm>
          <a:custGeom>
            <a:avLst/>
            <a:gdLst>
              <a:gd name="T0" fmla="*/ 0 w 847"/>
              <a:gd name="T1" fmla="*/ 2147483646 h 308"/>
              <a:gd name="T2" fmla="*/ 0 w 847"/>
              <a:gd name="T3" fmla="*/ 0 h 308"/>
              <a:gd name="T4" fmla="*/ 2147483646 w 847"/>
              <a:gd name="T5" fmla="*/ 0 h 308"/>
              <a:gd name="T6" fmla="*/ 2147483646 w 847"/>
              <a:gd name="T7" fmla="*/ 2147483646 h 30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847" h="308">
                <a:moveTo>
                  <a:pt x="0" y="308"/>
                </a:moveTo>
                <a:lnTo>
                  <a:pt x="0" y="0"/>
                </a:lnTo>
                <a:lnTo>
                  <a:pt x="847" y="0"/>
                </a:lnTo>
                <a:lnTo>
                  <a:pt x="847" y="105"/>
                </a:lnTo>
              </a:path>
            </a:pathLst>
          </a:custGeom>
          <a:noFill/>
          <a:ln w="6350" cap="flat" cmpd="sng">
            <a:solidFill>
              <a:srgbClr val="F07E6E"/>
            </a:solidFill>
            <a:round/>
          </a:ln>
          <a:extLst>
            <a:ext uri="{909E8E84-426E-40DD-AFC4-6F175D3DCCD1}">
              <a14:hiddenFill xmlns:a14="http://schemas.microsoft.com/office/drawing/2010/main">
                <a:solidFill>
                  <a:srgbClr val="FFFFFF"/>
                </a:solidFill>
              </a14:hiddenFill>
            </a:ext>
          </a:extLst>
        </p:spPr>
        <p:txBody>
          <a:bodyPr>
            <a:normAutofit/>
          </a:bodyPr>
          <a:lstStyle/>
          <a:p>
            <a:endParaRPr lang="zh-CN" altLang="en-US"/>
          </a:p>
        </p:txBody>
      </p:sp>
      <p:sp>
        <p:nvSpPr>
          <p:cNvPr id="26" name="Freeform 37"/>
          <p:cNvSpPr/>
          <p:nvPr>
            <p:custDataLst>
              <p:tags r:id="rId22"/>
            </p:custDataLst>
          </p:nvPr>
        </p:nvSpPr>
        <p:spPr bwMode="auto">
          <a:xfrm>
            <a:off x="2785446" y="3949924"/>
            <a:ext cx="1425575" cy="234315"/>
          </a:xfrm>
          <a:custGeom>
            <a:avLst/>
            <a:gdLst>
              <a:gd name="T0" fmla="*/ 2147483646 w 932"/>
              <a:gd name="T1" fmla="*/ 2147483646 h 153"/>
              <a:gd name="T2" fmla="*/ 2147483646 w 932"/>
              <a:gd name="T3" fmla="*/ 0 h 153"/>
              <a:gd name="T4" fmla="*/ 0 w 932"/>
              <a:gd name="T5" fmla="*/ 0 h 153"/>
              <a:gd name="T6" fmla="*/ 0 w 932"/>
              <a:gd name="T7" fmla="*/ 2147483646 h 153"/>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932" h="153">
                <a:moveTo>
                  <a:pt x="932" y="153"/>
                </a:moveTo>
                <a:lnTo>
                  <a:pt x="932" y="0"/>
                </a:lnTo>
                <a:lnTo>
                  <a:pt x="0" y="0"/>
                </a:lnTo>
                <a:lnTo>
                  <a:pt x="0" y="105"/>
                </a:lnTo>
              </a:path>
            </a:pathLst>
          </a:custGeom>
          <a:noFill/>
          <a:ln w="6350" cap="flat" cmpd="sng">
            <a:solidFill>
              <a:srgbClr val="F07E6E"/>
            </a:solidFill>
            <a:round/>
          </a:ln>
          <a:extLst>
            <a:ext uri="{909E8E84-426E-40DD-AFC4-6F175D3DCCD1}">
              <a14:hiddenFill xmlns:a14="http://schemas.microsoft.com/office/drawing/2010/main">
                <a:solidFill>
                  <a:srgbClr val="FFFFFF"/>
                </a:solidFill>
              </a14:hiddenFill>
            </a:ext>
          </a:extLst>
        </p:spPr>
        <p:txBody>
          <a:bodyPr>
            <a:normAutofit fontScale="60000" lnSpcReduction="20000"/>
          </a:bodyPr>
          <a:lstStyle/>
          <a:p>
            <a:endParaRPr lang="zh-CN" altLang="en-US"/>
          </a:p>
        </p:txBody>
      </p:sp>
      <p:sp>
        <p:nvSpPr>
          <p:cNvPr id="27" name="文本框 26"/>
          <p:cNvSpPr txBox="1"/>
          <p:nvPr>
            <p:custDataLst>
              <p:tags r:id="rId23"/>
            </p:custDataLst>
          </p:nvPr>
        </p:nvSpPr>
        <p:spPr>
          <a:xfrm>
            <a:off x="6640531" y="3896584"/>
            <a:ext cx="2685415" cy="6438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000" tIns="46800" rIns="90000" bIns="46800">
            <a:normAutofit fontScale="97500"/>
          </a:bodyPr>
          <a:lstStyle>
            <a:defPPr>
              <a:defRPr lang="zh-CN"/>
            </a:defPPr>
            <a:lvl1pPr algn="ctr">
              <a:lnSpc>
                <a:spcPct val="120000"/>
              </a:lnSpc>
            </a:lvl1pPr>
          </a:lstStyle>
          <a:p>
            <a:pPr>
              <a:lnSpc>
                <a:spcPct val="200000"/>
              </a:lnSpc>
            </a:pPr>
            <a:r>
              <a:rPr lang="en-US" altLang="zh-CN" dirty="0">
                <a:solidFill>
                  <a:schemeClr val="tx2"/>
                </a:solidFill>
                <a:latin typeface="微软雅黑" panose="020B0503020204020204" pitchFamily="34" charset="-122"/>
                <a:ea typeface="微软雅黑" panose="020B0503020204020204" pitchFamily="34" charset="-122"/>
              </a:rPr>
              <a:t>4. </a:t>
            </a:r>
            <a:r>
              <a:rPr lang="zh-CN" altLang="en-US" dirty="0">
                <a:solidFill>
                  <a:schemeClr val="tx2"/>
                </a:solidFill>
                <a:latin typeface="微软雅黑" panose="020B0503020204020204" pitchFamily="34" charset="-122"/>
                <a:ea typeface="微软雅黑" panose="020B0503020204020204" pitchFamily="34" charset="-122"/>
              </a:rPr>
              <a:t>布图、画底图 </a:t>
            </a:r>
            <a:endParaRPr lang="en-US" altLang="zh-CN" dirty="0">
              <a:solidFill>
                <a:schemeClr val="tx2"/>
              </a:solidFill>
              <a:latin typeface="微软雅黑" panose="020B0503020204020204" pitchFamily="34" charset="-122"/>
              <a:ea typeface="微软雅黑" panose="020B0503020204020204" pitchFamily="34" charset="-122"/>
            </a:endParaRPr>
          </a:p>
        </p:txBody>
      </p:sp>
      <p:sp>
        <p:nvSpPr>
          <p:cNvPr id="28" name="文本框 27"/>
          <p:cNvSpPr txBox="1"/>
          <p:nvPr>
            <p:custDataLst>
              <p:tags r:id="rId24"/>
            </p:custDataLst>
          </p:nvPr>
        </p:nvSpPr>
        <p:spPr>
          <a:xfrm>
            <a:off x="1202391" y="4182334"/>
            <a:ext cx="2685415" cy="6438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000" tIns="46800" rIns="90000" bIns="46800">
            <a:normAutofit/>
          </a:bodyPr>
          <a:lstStyle>
            <a:defPPr>
              <a:defRPr lang="zh-CN"/>
            </a:defPPr>
            <a:lvl1pPr algn="ctr">
              <a:lnSpc>
                <a:spcPct val="120000"/>
              </a:lnSpc>
            </a:lvl1pPr>
          </a:lstStyle>
          <a:p>
            <a:pPr>
              <a:lnSpc>
                <a:spcPct val="200000"/>
              </a:lnSpc>
            </a:pPr>
            <a:r>
              <a:rPr lang="en-US" altLang="zh-CN" dirty="0">
                <a:solidFill>
                  <a:schemeClr val="tx2"/>
                </a:solidFill>
                <a:latin typeface="微软雅黑" panose="020B0503020204020204" pitchFamily="34" charset="-122"/>
                <a:ea typeface="微软雅黑" panose="020B0503020204020204" pitchFamily="34" charset="-122"/>
              </a:rPr>
              <a:t>2. </a:t>
            </a:r>
            <a:r>
              <a:rPr lang="zh-CN" altLang="en-US" dirty="0">
                <a:solidFill>
                  <a:schemeClr val="tx2"/>
                </a:solidFill>
                <a:latin typeface="微软雅黑" panose="020B0503020204020204" pitchFamily="34" charset="-122"/>
                <a:ea typeface="微软雅黑" panose="020B0503020204020204" pitchFamily="34" charset="-122"/>
              </a:rPr>
              <a:t>选择主视图 </a:t>
            </a:r>
            <a:endParaRPr lang="en-US" altLang="zh-CN" dirty="0">
              <a:solidFill>
                <a:schemeClr val="tx2"/>
              </a:solidFill>
              <a:latin typeface="微软雅黑" panose="020B0503020204020204" pitchFamily="34" charset="-122"/>
              <a:ea typeface="微软雅黑" panose="020B0503020204020204" pitchFamily="34" charset="-122"/>
            </a:endParaRPr>
          </a:p>
        </p:txBody>
      </p:sp>
      <p:sp>
        <p:nvSpPr>
          <p:cNvPr id="29" name="文本框 28"/>
          <p:cNvSpPr txBox="1"/>
          <p:nvPr>
            <p:custDataLst>
              <p:tags r:id="rId25"/>
            </p:custDataLst>
          </p:nvPr>
        </p:nvSpPr>
        <p:spPr>
          <a:xfrm>
            <a:off x="6552901" y="2493234"/>
            <a:ext cx="2685415" cy="6438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000" tIns="46800" rIns="90000" bIns="46800" anchor="ctr" anchorCtr="0">
            <a:normAutofit/>
          </a:bodyPr>
          <a:lstStyle>
            <a:defPPr>
              <a:defRPr lang="zh-CN"/>
            </a:defPPr>
            <a:lvl1pPr algn="ctr">
              <a:lnSpc>
                <a:spcPct val="120000"/>
              </a:lnSpc>
            </a:lvl1pPr>
          </a:lstStyle>
          <a:p>
            <a:pPr>
              <a:lnSpc>
                <a:spcPct val="200000"/>
              </a:lnSpc>
            </a:pPr>
            <a:r>
              <a:rPr lang="en-US" altLang="zh-CN" dirty="0">
                <a:solidFill>
                  <a:schemeClr val="tx2"/>
                </a:solidFill>
                <a:latin typeface="微软雅黑" panose="020B0503020204020204" pitchFamily="34" charset="-122"/>
                <a:ea typeface="微软雅黑" panose="020B0503020204020204" pitchFamily="34" charset="-122"/>
              </a:rPr>
              <a:t>3. </a:t>
            </a:r>
            <a:r>
              <a:rPr lang="zh-CN" altLang="en-US" dirty="0">
                <a:solidFill>
                  <a:schemeClr val="tx2"/>
                </a:solidFill>
                <a:latin typeface="微软雅黑" panose="020B0503020204020204" pitchFamily="34" charset="-122"/>
                <a:ea typeface="微软雅黑" panose="020B0503020204020204" pitchFamily="34" charset="-122"/>
              </a:rPr>
              <a:t>选比例、定图幅 </a:t>
            </a:r>
            <a:endParaRPr lang="en-US" altLang="zh-CN" dirty="0">
              <a:solidFill>
                <a:schemeClr val="tx2"/>
              </a:solidFill>
              <a:latin typeface="微软雅黑" panose="020B0503020204020204" pitchFamily="34" charset="-122"/>
              <a:ea typeface="微软雅黑" panose="020B0503020204020204" pitchFamily="34" charset="-122"/>
            </a:endParaRPr>
          </a:p>
        </p:txBody>
      </p:sp>
      <p:sp>
        <p:nvSpPr>
          <p:cNvPr id="30" name="文本框 29"/>
          <p:cNvSpPr txBox="1"/>
          <p:nvPr>
            <p:custDataLst>
              <p:tags r:id="rId26"/>
            </p:custDataLst>
          </p:nvPr>
        </p:nvSpPr>
        <p:spPr>
          <a:xfrm>
            <a:off x="1404956" y="2635474"/>
            <a:ext cx="3110230" cy="815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000" tIns="46800" rIns="90000" bIns="46800" anchor="ctr" anchorCtr="0">
            <a:noAutofit/>
          </a:bodyPr>
          <a:lstStyle>
            <a:defPPr>
              <a:defRPr lang="zh-CN"/>
            </a:defPPr>
            <a:lvl1pPr algn="ctr">
              <a:lnSpc>
                <a:spcPct val="120000"/>
              </a:lnSpc>
            </a:lvl1pPr>
          </a:lstStyle>
          <a:p>
            <a:pPr indent="-342900">
              <a:lnSpc>
                <a:spcPct val="200000"/>
              </a:lnSpc>
              <a:buAutoNum type="arabicPeriod"/>
            </a:pPr>
            <a:r>
              <a:rPr lang="zh-CN" altLang="en-US" dirty="0">
                <a:solidFill>
                  <a:schemeClr val="tx2"/>
                </a:solidFill>
                <a:latin typeface="微软雅黑" panose="020B0503020204020204" pitchFamily="34" charset="-122"/>
                <a:ea typeface="微软雅黑" panose="020B0503020204020204" pitchFamily="34" charset="-122"/>
              </a:rPr>
              <a:t>形体分析</a:t>
            </a:r>
            <a:endParaRPr lang="en-US" altLang="zh-CN" dirty="0">
              <a:solidFill>
                <a:schemeClr val="tx2"/>
              </a:solidFill>
              <a:latin typeface="微软雅黑" panose="020B0503020204020204" pitchFamily="34" charset="-122"/>
              <a:ea typeface="微软雅黑" panose="020B0503020204020204" pitchFamily="34" charset="-122"/>
            </a:endParaRPr>
          </a:p>
        </p:txBody>
      </p:sp>
      <p:sp>
        <p:nvSpPr>
          <p:cNvPr id="3" name="矩形 2"/>
          <p:cNvSpPr/>
          <p:nvPr/>
        </p:nvSpPr>
        <p:spPr>
          <a:xfrm>
            <a:off x="1037142" y="1434146"/>
            <a:ext cx="2723823" cy="707886"/>
          </a:xfrm>
          <a:prstGeom prst="rect">
            <a:avLst/>
          </a:prstGeom>
        </p:spPr>
        <p:txBody>
          <a:bodyPr wrap="none">
            <a:spAutoFit/>
          </a:bodyPr>
          <a:lstStyle/>
          <a:p>
            <a:pPr>
              <a:lnSpc>
                <a:spcPct val="200000"/>
              </a:lnSpc>
            </a:pPr>
            <a:r>
              <a:rPr lang="zh-CN" altLang="en-US" sz="2000" b="1" dirty="0">
                <a:solidFill>
                  <a:schemeClr val="tx2"/>
                </a:solidFill>
                <a:latin typeface="微软雅黑" panose="020B0503020204020204" pitchFamily="34" charset="-122"/>
                <a:ea typeface="微软雅黑" panose="020B0503020204020204" pitchFamily="34" charset="-122"/>
              </a:rPr>
              <a:t>二、组合体视图的画法</a:t>
            </a:r>
            <a:endParaRPr lang="zh-CN" altLang="en-US" sz="2000" b="1" dirty="0">
              <a:solidFill>
                <a:schemeClr val="tx2"/>
              </a:solidFill>
              <a:latin typeface="微软雅黑" panose="020B0503020204020204" pitchFamily="34" charset="-122"/>
              <a:ea typeface="微软雅黑" panose="020B0503020204020204" pitchFamily="34" charset="-122"/>
            </a:endParaRPr>
          </a:p>
        </p:txBody>
      </p:sp>
    </p:spTree>
    <p:custDataLst>
      <p:tags r:id="rId27"/>
    </p:custDataLst>
  </p:cSld>
  <p:clrMapOvr>
    <a:masterClrMapping/>
  </p:clrMapOvr>
  <p:transition spd="slow">
    <p:random/>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1306810" y="-10795"/>
            <a:ext cx="888365" cy="61404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660227" y="2072378"/>
            <a:ext cx="9365581" cy="2554545"/>
          </a:xfrm>
          <a:prstGeom prst="rect">
            <a:avLst/>
          </a:prstGeom>
        </p:spPr>
        <p:txBody>
          <a:bodyPr wrap="square">
            <a:spAutoFit/>
          </a:bodyPr>
          <a:lstStyle/>
          <a:p>
            <a:pPr>
              <a:lnSpc>
                <a:spcPct val="200000"/>
              </a:lnSpc>
            </a:pPr>
            <a:r>
              <a:rPr lang="zh-CN" altLang="en-US" sz="2000" dirty="0">
                <a:solidFill>
                  <a:schemeClr val="tx2"/>
                </a:solidFill>
                <a:latin typeface="微软雅黑" panose="020B0503020204020204" pitchFamily="34" charset="-122"/>
                <a:ea typeface="微软雅黑" panose="020B0503020204020204" pitchFamily="34" charset="-122"/>
              </a:rPr>
              <a:t>（二）切割类组合体视图的画法</a:t>
            </a:r>
            <a:endParaRPr lang="zh-CN" altLang="en-US" sz="2000" dirty="0">
              <a:solidFill>
                <a:schemeClr val="tx2"/>
              </a:solidFill>
              <a:latin typeface="微软雅黑" panose="020B0503020204020204" pitchFamily="34" charset="-122"/>
              <a:ea typeface="微软雅黑" panose="020B0503020204020204" pitchFamily="34" charset="-122"/>
            </a:endParaRPr>
          </a:p>
          <a:p>
            <a:pPr>
              <a:lnSpc>
                <a:spcPct val="200000"/>
              </a:lnSpc>
            </a:pPr>
            <a:r>
              <a:rPr lang="zh-CN" altLang="en-US" sz="2000" dirty="0">
                <a:solidFill>
                  <a:schemeClr val="tx2"/>
                </a:solidFill>
                <a:latin typeface="微软雅黑" panose="020B0503020204020204" pitchFamily="34" charset="-122"/>
                <a:ea typeface="微软雅黑" panose="020B0503020204020204" pitchFamily="34" charset="-122"/>
              </a:rPr>
              <a:t>     画切割类组合体的三视图时，一般先画出切割以前的基本形体的三视图作为画图的基础，再逐一进行切割，将每一次切割产生的交线画出来。</a:t>
            </a:r>
            <a:endParaRPr lang="en-US" altLang="zh-CN" sz="2000" dirty="0">
              <a:solidFill>
                <a:schemeClr val="tx2"/>
              </a:solidFill>
              <a:latin typeface="微软雅黑" panose="020B0503020204020204" pitchFamily="34" charset="-122"/>
              <a:ea typeface="微软雅黑" panose="020B0503020204020204" pitchFamily="34" charset="-122"/>
            </a:endParaRPr>
          </a:p>
          <a:p>
            <a:pPr>
              <a:lnSpc>
                <a:spcPct val="200000"/>
              </a:lnSpc>
            </a:pPr>
            <a:r>
              <a:rPr lang="en-US" altLang="zh-CN" sz="2000" dirty="0">
                <a:solidFill>
                  <a:schemeClr val="tx2"/>
                </a:solidFill>
                <a:latin typeface="微软雅黑" panose="020B0503020204020204" pitchFamily="34" charset="-122"/>
                <a:ea typeface="微软雅黑" panose="020B0503020204020204" pitchFamily="34" charset="-122"/>
              </a:rPr>
              <a:t>   </a:t>
            </a:r>
            <a:endParaRPr lang="zh-CN" altLang="en-US" sz="2000" dirty="0">
              <a:solidFill>
                <a:schemeClr val="tx2"/>
              </a:solidFill>
              <a:latin typeface="微软雅黑" panose="020B0503020204020204" pitchFamily="34" charset="-122"/>
              <a:ea typeface="微软雅黑" panose="020B0503020204020204" pitchFamily="34" charset="-122"/>
            </a:endParaRPr>
          </a:p>
        </p:txBody>
      </p:sp>
      <p:sp>
        <p:nvSpPr>
          <p:cNvPr id="5" name="文本框 4"/>
          <p:cNvSpPr txBox="1"/>
          <p:nvPr>
            <p:custDataLst>
              <p:tags r:id="rId1"/>
            </p:custDataLst>
          </p:nvPr>
        </p:nvSpPr>
        <p:spPr>
          <a:xfrm>
            <a:off x="881078" y="518895"/>
            <a:ext cx="10429952" cy="798451"/>
          </a:xfrm>
          <a:prstGeom prst="rect">
            <a:avLst/>
          </a:prstGeom>
        </p:spPr>
        <p:txBody>
          <a:bodyPr wrap="square">
            <a:normAutofit/>
          </a:bodyPr>
          <a:lstStyle>
            <a:defPPr>
              <a:defRPr lang="zh-CN"/>
            </a:defPPr>
            <a:lvl1pPr>
              <a:lnSpc>
                <a:spcPct val="130000"/>
              </a:lnSpc>
              <a:defRPr sz="2400" b="1">
                <a:latin typeface="+mj-lt"/>
                <a:ea typeface="+mj-ea"/>
                <a:cs typeface="+mj-cs"/>
              </a:defRPr>
            </a:lvl1pPr>
          </a:lstStyle>
          <a:p>
            <a:pPr>
              <a:lnSpc>
                <a:spcPct val="120000"/>
              </a:lnSpc>
            </a:pPr>
            <a:r>
              <a:rPr lang="zh-CN" altLang="en-US" dirty="0">
                <a:solidFill>
                  <a:schemeClr val="tx1">
                    <a:lumMod val="85000"/>
                    <a:lumOff val="15000"/>
                  </a:schemeClr>
                </a:solidFill>
                <a:latin typeface="华文细黑" panose="02010600040101010101" pitchFamily="2" charset="-122"/>
                <a:ea typeface="华文细黑" panose="02010600040101010101" pitchFamily="2" charset="-122"/>
              </a:rPr>
              <a:t>学习任务</a:t>
            </a:r>
            <a:r>
              <a:rPr lang="zh-CN" altLang="en-US" dirty="0">
                <a:latin typeface="华文细黑" panose="02010600040101010101" pitchFamily="2" charset="-122"/>
                <a:ea typeface="华文细黑" panose="02010600040101010101" pitchFamily="2" charset="-122"/>
                <a:sym typeface="+mn-ea"/>
              </a:rPr>
              <a:t>一    组合体的投影及相关知识</a:t>
            </a:r>
            <a:endParaRPr lang="zh-CN" altLang="en-US" dirty="0">
              <a:latin typeface="华文细黑" panose="02010600040101010101" pitchFamily="2" charset="-122"/>
              <a:ea typeface="华文细黑" panose="02010600040101010101" pitchFamily="2" charset="-122"/>
              <a:sym typeface="+mn-ea"/>
            </a:endParaRPr>
          </a:p>
          <a:p>
            <a:pPr>
              <a:lnSpc>
                <a:spcPct val="120000"/>
              </a:lnSpc>
            </a:pPr>
            <a:endParaRPr lang="zh-CN" altLang="en-US" dirty="0">
              <a:sym typeface="+mn-ea"/>
            </a:endParaRPr>
          </a:p>
        </p:txBody>
      </p:sp>
      <p:sp>
        <p:nvSpPr>
          <p:cNvPr id="6" name="矩形 5"/>
          <p:cNvSpPr/>
          <p:nvPr>
            <p:custDataLst>
              <p:tags r:id="rId2"/>
            </p:custDataLst>
          </p:nvPr>
        </p:nvSpPr>
        <p:spPr>
          <a:xfrm>
            <a:off x="9055641" y="0"/>
            <a:ext cx="2546350" cy="2496185"/>
          </a:xfrm>
          <a:prstGeom prst="rect">
            <a:avLst/>
          </a:prstGeom>
          <a:noFill/>
          <a:ln w="3175">
            <a:solidFill>
              <a:schemeClr val="accent1"/>
            </a:solidFill>
          </a:ln>
          <a:effectLst>
            <a:outerShdw blurRad="50800" dist="38100" dir="5400000" algn="t" rotWithShape="0">
              <a:prstClr val="black">
                <a:alpha val="22000"/>
              </a:prstClr>
            </a:outerShdw>
          </a:effectLst>
          <a:extLst>
            <a:ext uri="{909E8E84-426E-40DD-AFC4-6F175D3DCCD1}">
              <a14:hiddenFill xmlns:a14="http://schemas.microsoft.com/office/drawing/2010/main">
                <a:solidFill>
                  <a:schemeClr val="accent1"/>
                </a:solidFill>
              </a14:hiddenFill>
            </a:ext>
          </a:extLst>
        </p:spPr>
        <p:style>
          <a:lnRef idx="2">
            <a:srgbClr val="5B9BD5">
              <a:shade val="50000"/>
            </a:srgbClr>
          </a:lnRef>
          <a:fillRef idx="1">
            <a:srgbClr val="5B9BD5"/>
          </a:fillRef>
          <a:effectRef idx="0">
            <a:srgbClr val="5B9BD5"/>
          </a:effectRef>
          <a:fontRef idx="minor">
            <a:sysClr val="window" lastClr="FFFFFF"/>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pic>
        <p:nvPicPr>
          <p:cNvPr id="7" name="图片 6"/>
          <p:cNvPicPr>
            <a:picLocks noChangeAspect="1"/>
          </p:cNvPicPr>
          <p:nvPr/>
        </p:nvPicPr>
        <p:blipFill>
          <a:blip r:embed="rId3"/>
          <a:stretch>
            <a:fillRect/>
          </a:stretch>
        </p:blipFill>
        <p:spPr>
          <a:xfrm>
            <a:off x="9194706" y="148590"/>
            <a:ext cx="2268220" cy="2198370"/>
          </a:xfrm>
          <a:prstGeom prst="rect">
            <a:avLst/>
          </a:prstGeom>
        </p:spPr>
      </p:pic>
      <p:grpSp>
        <p:nvGrpSpPr>
          <p:cNvPr id="3" name="组合 2"/>
          <p:cNvGrpSpPr/>
          <p:nvPr/>
        </p:nvGrpSpPr>
        <p:grpSpPr>
          <a:xfrm>
            <a:off x="3326130" y="4480560"/>
            <a:ext cx="2026920" cy="1583055"/>
            <a:chOff x="13036" y="4025"/>
            <a:chExt cx="3192" cy="2493"/>
          </a:xfrm>
        </p:grpSpPr>
        <p:sp>
          <p:nvSpPr>
            <p:cNvPr id="14" name="菱形 13"/>
            <p:cNvSpPr/>
            <p:nvPr>
              <p:custDataLst>
                <p:tags r:id="rId4"/>
              </p:custDataLst>
            </p:nvPr>
          </p:nvSpPr>
          <p:spPr>
            <a:xfrm rot="1141073">
              <a:off x="14338" y="4025"/>
              <a:ext cx="528" cy="528"/>
            </a:xfrm>
            <a:prstGeom prst="diamond">
              <a:avLst/>
            </a:prstGeom>
            <a:solidFill>
              <a:schemeClr val="tx2">
                <a:lumMod val="40000"/>
                <a:lumOff val="60000"/>
              </a:schemeClr>
            </a:solidFill>
            <a:ln>
              <a:noFill/>
            </a:ln>
            <a:effectLst/>
          </p:spPr>
          <p:style>
            <a:lnRef idx="2">
              <a:srgbClr val="92D050">
                <a:shade val="50000"/>
              </a:srgbClr>
            </a:lnRef>
            <a:fillRef idx="1">
              <a:srgbClr val="92D050"/>
            </a:fillRef>
            <a:effectRef idx="0">
              <a:srgbClr val="92D050"/>
            </a:effectRef>
            <a:fontRef idx="minor">
              <a:sysClr val="window" lastClr="FFFFFF"/>
            </a:fontRef>
          </p:style>
          <p:txBody>
            <a:bodyPr rtlCol="0" anchor="ctr"/>
            <a:p>
              <a:pPr algn="ctr"/>
              <a:endParaRPr lang="zh-CN" altLang="en-US"/>
            </a:p>
          </p:txBody>
        </p:sp>
        <p:sp>
          <p:nvSpPr>
            <p:cNvPr id="15" name="菱形 14"/>
            <p:cNvSpPr/>
            <p:nvPr>
              <p:custDataLst>
                <p:tags r:id="rId5"/>
              </p:custDataLst>
            </p:nvPr>
          </p:nvSpPr>
          <p:spPr>
            <a:xfrm rot="1141073">
              <a:off x="13036" y="5507"/>
              <a:ext cx="933" cy="933"/>
            </a:xfrm>
            <a:prstGeom prst="diamond">
              <a:avLst/>
            </a:prstGeom>
            <a:solidFill>
              <a:schemeClr val="accent1"/>
            </a:solidFill>
            <a:ln>
              <a:noFill/>
            </a:ln>
            <a:effectLst/>
          </p:spPr>
          <p:style>
            <a:lnRef idx="2">
              <a:srgbClr val="92D050">
                <a:shade val="50000"/>
              </a:srgbClr>
            </a:lnRef>
            <a:fillRef idx="1">
              <a:srgbClr val="92D050"/>
            </a:fillRef>
            <a:effectRef idx="0">
              <a:srgbClr val="92D050"/>
            </a:effectRef>
            <a:fontRef idx="minor">
              <a:sysClr val="window" lastClr="FFFFFF"/>
            </a:fontRef>
          </p:style>
          <p:txBody>
            <a:bodyPr rtlCol="0" anchor="ctr"/>
            <a:p>
              <a:pPr algn="ctr"/>
              <a:endParaRPr lang="zh-CN" altLang="en-US"/>
            </a:p>
          </p:txBody>
        </p:sp>
        <p:sp>
          <p:nvSpPr>
            <p:cNvPr id="16" name="菱形 15"/>
            <p:cNvSpPr/>
            <p:nvPr>
              <p:custDataLst>
                <p:tags r:id="rId6"/>
              </p:custDataLst>
            </p:nvPr>
          </p:nvSpPr>
          <p:spPr>
            <a:xfrm rot="1141073">
              <a:off x="14236" y="4526"/>
              <a:ext cx="1992" cy="1992"/>
            </a:xfrm>
            <a:prstGeom prst="diamond">
              <a:avLst/>
            </a:prstGeom>
            <a:solidFill>
              <a:schemeClr val="accent1">
                <a:lumMod val="40000"/>
                <a:lumOff val="60000"/>
              </a:schemeClr>
            </a:solidFill>
            <a:ln>
              <a:noFill/>
            </a:ln>
            <a:effectLst/>
          </p:spPr>
          <p:style>
            <a:lnRef idx="2">
              <a:srgbClr val="92D050">
                <a:shade val="50000"/>
              </a:srgbClr>
            </a:lnRef>
            <a:fillRef idx="1">
              <a:srgbClr val="92D050"/>
            </a:fillRef>
            <a:effectRef idx="0">
              <a:srgbClr val="92D050"/>
            </a:effectRef>
            <a:fontRef idx="minor">
              <a:sysClr val="window" lastClr="FFFFFF"/>
            </a:fontRef>
          </p:style>
          <p:txBody>
            <a:bodyPr rtlCol="0" anchor="ctr"/>
            <a:p>
              <a:pPr algn="ctr"/>
              <a:endParaRPr lang="zh-CN" altLang="en-US"/>
            </a:p>
          </p:txBody>
        </p:sp>
        <p:sp>
          <p:nvSpPr>
            <p:cNvPr id="17" name="菱形 16"/>
            <p:cNvSpPr/>
            <p:nvPr>
              <p:custDataLst>
                <p:tags r:id="rId7"/>
              </p:custDataLst>
            </p:nvPr>
          </p:nvSpPr>
          <p:spPr>
            <a:xfrm rot="1141073">
              <a:off x="15089" y="4106"/>
              <a:ext cx="1123" cy="1123"/>
            </a:xfrm>
            <a:prstGeom prst="diamond">
              <a:avLst/>
            </a:prstGeom>
            <a:noFill/>
            <a:ln>
              <a:solidFill>
                <a:schemeClr val="tx2">
                  <a:alpha val="26000"/>
                </a:schemeClr>
              </a:solidFill>
            </a:ln>
            <a:effectLst/>
            <a:extLst>
              <a:ext uri="{909E8E84-426E-40DD-AFC4-6F175D3DCCD1}">
                <a14:hiddenFill xmlns:a14="http://schemas.microsoft.com/office/drawing/2010/main">
                  <a:solidFill>
                    <a:schemeClr val="bg2"/>
                  </a:solidFill>
                </a14:hiddenFill>
              </a:ext>
            </a:extLst>
          </p:spPr>
          <p:style>
            <a:lnRef idx="2">
              <a:srgbClr val="92D050">
                <a:shade val="50000"/>
              </a:srgbClr>
            </a:lnRef>
            <a:fillRef idx="1">
              <a:srgbClr val="92D050"/>
            </a:fillRef>
            <a:effectRef idx="0">
              <a:srgbClr val="92D050"/>
            </a:effectRef>
            <a:fontRef idx="minor">
              <a:sysClr val="window" lastClr="FFFFFF"/>
            </a:fontRef>
          </p:style>
          <p:txBody>
            <a:bodyPr rtlCol="0" anchor="ctr"/>
            <a:p>
              <a:pPr algn="ctr"/>
              <a:endParaRPr lang="zh-CN" altLang="en-US"/>
            </a:p>
          </p:txBody>
        </p:sp>
      </p:grpSp>
    </p:spTree>
    <p:custDataLst>
      <p:tags r:id="rId8"/>
    </p:custDataLst>
  </p:cSld>
  <p:clrMapOvr>
    <a:masterClrMapping/>
  </p:clrMapOvr>
  <p:transition spd="slow">
    <p:random/>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1306810" y="-10795"/>
            <a:ext cx="888365" cy="61404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1077086" y="1673057"/>
            <a:ext cx="9365581" cy="707886"/>
          </a:xfrm>
          <a:prstGeom prst="rect">
            <a:avLst/>
          </a:prstGeom>
        </p:spPr>
        <p:txBody>
          <a:bodyPr wrap="square">
            <a:spAutoFit/>
          </a:bodyPr>
          <a:lstStyle/>
          <a:p>
            <a:pPr>
              <a:lnSpc>
                <a:spcPct val="200000"/>
              </a:lnSpc>
            </a:pPr>
            <a:r>
              <a:rPr lang="en-US" altLang="zh-CN" sz="2000" dirty="0">
                <a:solidFill>
                  <a:schemeClr val="tx2"/>
                </a:solidFill>
                <a:latin typeface="微软雅黑" panose="020B0503020204020204" pitchFamily="34" charset="-122"/>
                <a:ea typeface="微软雅黑" panose="020B0503020204020204" pitchFamily="34" charset="-122"/>
              </a:rPr>
              <a:t>【</a:t>
            </a:r>
            <a:r>
              <a:rPr lang="zh-CN" altLang="en-US" sz="2000" dirty="0">
                <a:solidFill>
                  <a:schemeClr val="tx2"/>
                </a:solidFill>
                <a:latin typeface="微软雅黑" panose="020B0503020204020204" pitchFamily="34" charset="-122"/>
                <a:ea typeface="微软雅黑" panose="020B0503020204020204" pitchFamily="34" charset="-122"/>
              </a:rPr>
              <a:t>例 </a:t>
            </a:r>
            <a:r>
              <a:rPr lang="en-US" altLang="zh-CN" sz="2000" dirty="0">
                <a:solidFill>
                  <a:schemeClr val="tx2"/>
                </a:solidFill>
                <a:latin typeface="微软雅黑" panose="020B0503020204020204" pitchFamily="34" charset="-122"/>
                <a:ea typeface="微软雅黑" panose="020B0503020204020204" pitchFamily="34" charset="-122"/>
              </a:rPr>
              <a:t>2】</a:t>
            </a:r>
            <a:r>
              <a:rPr lang="zh-CN" altLang="en-US" sz="2000" dirty="0">
                <a:solidFill>
                  <a:schemeClr val="tx2"/>
                </a:solidFill>
                <a:latin typeface="微软雅黑" panose="020B0503020204020204" pitchFamily="34" charset="-122"/>
                <a:ea typeface="微软雅黑" panose="020B0503020204020204" pitchFamily="34" charset="-122"/>
              </a:rPr>
              <a:t>绘制图 </a:t>
            </a:r>
            <a:r>
              <a:rPr lang="en-US" altLang="zh-CN" sz="2000" dirty="0">
                <a:solidFill>
                  <a:schemeClr val="tx2"/>
                </a:solidFill>
                <a:latin typeface="微软雅黑" panose="020B0503020204020204" pitchFamily="34" charset="-122"/>
                <a:ea typeface="微软雅黑" panose="020B0503020204020204" pitchFamily="34" charset="-122"/>
              </a:rPr>
              <a:t>2-10</a:t>
            </a:r>
            <a:r>
              <a:rPr lang="zh-CN" altLang="en-US" sz="2000" dirty="0">
                <a:solidFill>
                  <a:schemeClr val="tx2"/>
                </a:solidFill>
                <a:latin typeface="微软雅黑" panose="020B0503020204020204" pitchFamily="34" charset="-122"/>
                <a:ea typeface="微软雅黑" panose="020B0503020204020204" pitchFamily="34" charset="-122"/>
              </a:rPr>
              <a:t>（</a:t>
            </a:r>
            <a:r>
              <a:rPr lang="en-US" altLang="zh-CN" sz="2000" dirty="0">
                <a:solidFill>
                  <a:schemeClr val="tx2"/>
                </a:solidFill>
                <a:latin typeface="微软雅黑" panose="020B0503020204020204" pitchFamily="34" charset="-122"/>
                <a:ea typeface="微软雅黑" panose="020B0503020204020204" pitchFamily="34" charset="-122"/>
              </a:rPr>
              <a:t>a</a:t>
            </a:r>
            <a:r>
              <a:rPr lang="zh-CN" altLang="en-US" sz="2000" dirty="0">
                <a:solidFill>
                  <a:schemeClr val="tx2"/>
                </a:solidFill>
                <a:latin typeface="微软雅黑" panose="020B0503020204020204" pitchFamily="34" charset="-122"/>
                <a:ea typeface="微软雅黑" panose="020B0503020204020204" pitchFamily="34" charset="-122"/>
              </a:rPr>
              <a:t>）所示组合体的三视图。 </a:t>
            </a:r>
            <a:endParaRPr lang="zh-CN" altLang="en-US" sz="2000" dirty="0">
              <a:solidFill>
                <a:schemeClr val="tx2"/>
              </a:solidFill>
              <a:latin typeface="微软雅黑" panose="020B0503020204020204" pitchFamily="34" charset="-122"/>
              <a:ea typeface="微软雅黑" panose="020B0503020204020204" pitchFamily="34" charset="-122"/>
            </a:endParaRPr>
          </a:p>
        </p:txBody>
      </p:sp>
      <p:pic>
        <p:nvPicPr>
          <p:cNvPr id="5" name="图片 4"/>
          <p:cNvPicPr>
            <a:picLocks noChangeAspect="1"/>
          </p:cNvPicPr>
          <p:nvPr/>
        </p:nvPicPr>
        <p:blipFill>
          <a:blip r:embed="rId1"/>
          <a:stretch>
            <a:fillRect/>
          </a:stretch>
        </p:blipFill>
        <p:spPr>
          <a:xfrm>
            <a:off x="4498975" y="2381885"/>
            <a:ext cx="5026660" cy="3448685"/>
          </a:xfrm>
          <a:prstGeom prst="rect">
            <a:avLst/>
          </a:prstGeom>
        </p:spPr>
      </p:pic>
      <p:sp>
        <p:nvSpPr>
          <p:cNvPr id="3" name="圆角矩形 2"/>
          <p:cNvSpPr/>
          <p:nvPr/>
        </p:nvSpPr>
        <p:spPr>
          <a:xfrm>
            <a:off x="881078" y="2864224"/>
            <a:ext cx="3005122" cy="2554942"/>
          </a:xfrm>
          <a:prstGeom prst="roundRect">
            <a:avLst/>
          </a:prstGeom>
          <a:noFill/>
          <a:ln w="28575">
            <a:prstDash val="dash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文本框 7"/>
          <p:cNvSpPr txBox="1"/>
          <p:nvPr/>
        </p:nvSpPr>
        <p:spPr>
          <a:xfrm>
            <a:off x="1487518" y="3120258"/>
            <a:ext cx="2889796" cy="2446824"/>
          </a:xfrm>
          <a:prstGeom prst="rect">
            <a:avLst/>
          </a:prstGeom>
          <a:noFill/>
        </p:spPr>
        <p:txBody>
          <a:bodyPr wrap="square" rtlCol="0">
            <a:spAutoFit/>
          </a:bodyPr>
          <a:lstStyle/>
          <a:p>
            <a:pPr marL="342900" indent="-342900">
              <a:lnSpc>
                <a:spcPct val="150000"/>
              </a:lnSpc>
              <a:buAutoNum type="arabicPeriod"/>
            </a:pPr>
            <a:r>
              <a:rPr lang="zh-CN" altLang="en-US" dirty="0">
                <a:solidFill>
                  <a:schemeClr val="tx2"/>
                </a:solidFill>
                <a:latin typeface="微软雅黑" panose="020B0503020204020204" pitchFamily="34" charset="-122"/>
                <a:ea typeface="微软雅黑" panose="020B0503020204020204" pitchFamily="34" charset="-122"/>
              </a:rPr>
              <a:t>形体分析 </a:t>
            </a:r>
            <a:endParaRPr lang="en-US" altLang="zh-CN" dirty="0">
              <a:solidFill>
                <a:schemeClr val="tx2"/>
              </a:solidFill>
              <a:latin typeface="微软雅黑" panose="020B0503020204020204" pitchFamily="34" charset="-122"/>
              <a:ea typeface="微软雅黑" panose="020B0503020204020204" pitchFamily="34" charset="-122"/>
            </a:endParaRPr>
          </a:p>
          <a:p>
            <a:pPr>
              <a:lnSpc>
                <a:spcPct val="150000"/>
              </a:lnSpc>
            </a:pPr>
            <a:r>
              <a:rPr lang="en-US" altLang="zh-CN" dirty="0">
                <a:solidFill>
                  <a:schemeClr val="tx2"/>
                </a:solidFill>
                <a:latin typeface="微软雅黑" panose="020B0503020204020204" pitchFamily="34" charset="-122"/>
                <a:ea typeface="微软雅黑" panose="020B0503020204020204" pitchFamily="34" charset="-122"/>
              </a:rPr>
              <a:t>2. </a:t>
            </a:r>
            <a:r>
              <a:rPr lang="zh-CN" altLang="en-US" dirty="0">
                <a:solidFill>
                  <a:schemeClr val="tx2"/>
                </a:solidFill>
                <a:latin typeface="微软雅黑" panose="020B0503020204020204" pitchFamily="34" charset="-122"/>
                <a:ea typeface="微软雅黑" panose="020B0503020204020204" pitchFamily="34" charset="-122"/>
              </a:rPr>
              <a:t>选择主视图</a:t>
            </a:r>
            <a:endParaRPr lang="en-US" altLang="zh-CN" dirty="0">
              <a:solidFill>
                <a:schemeClr val="tx2"/>
              </a:solidFill>
              <a:latin typeface="微软雅黑" panose="020B0503020204020204" pitchFamily="34" charset="-122"/>
              <a:ea typeface="微软雅黑" panose="020B0503020204020204" pitchFamily="34" charset="-122"/>
            </a:endParaRPr>
          </a:p>
          <a:p>
            <a:pPr>
              <a:lnSpc>
                <a:spcPct val="150000"/>
              </a:lnSpc>
            </a:pPr>
            <a:r>
              <a:rPr lang="en-US" altLang="zh-CN" dirty="0">
                <a:solidFill>
                  <a:schemeClr val="tx2"/>
                </a:solidFill>
                <a:latin typeface="微软雅黑" panose="020B0503020204020204" pitchFamily="34" charset="-122"/>
                <a:ea typeface="微软雅黑" panose="020B0503020204020204" pitchFamily="34" charset="-122"/>
              </a:rPr>
              <a:t>3. </a:t>
            </a:r>
            <a:r>
              <a:rPr lang="zh-CN" altLang="en-US" dirty="0">
                <a:solidFill>
                  <a:schemeClr val="tx2"/>
                </a:solidFill>
                <a:latin typeface="微软雅黑" panose="020B0503020204020204" pitchFamily="34" charset="-122"/>
                <a:ea typeface="微软雅黑" panose="020B0503020204020204" pitchFamily="34" charset="-122"/>
              </a:rPr>
              <a:t>选比例、定图幅 </a:t>
            </a:r>
            <a:endParaRPr lang="en-US" altLang="zh-CN" dirty="0">
              <a:solidFill>
                <a:schemeClr val="tx2"/>
              </a:solidFill>
              <a:latin typeface="微软雅黑" panose="020B0503020204020204" pitchFamily="34" charset="-122"/>
              <a:ea typeface="微软雅黑" panose="020B0503020204020204" pitchFamily="34" charset="-122"/>
            </a:endParaRPr>
          </a:p>
          <a:p>
            <a:pPr>
              <a:lnSpc>
                <a:spcPct val="150000"/>
              </a:lnSpc>
            </a:pPr>
            <a:r>
              <a:rPr lang="en-US" altLang="zh-CN" dirty="0">
                <a:solidFill>
                  <a:schemeClr val="tx2"/>
                </a:solidFill>
                <a:latin typeface="微软雅黑" panose="020B0503020204020204" pitchFamily="34" charset="-122"/>
                <a:ea typeface="微软雅黑" panose="020B0503020204020204" pitchFamily="34" charset="-122"/>
              </a:rPr>
              <a:t>4. </a:t>
            </a:r>
            <a:r>
              <a:rPr lang="zh-CN" altLang="en-US" dirty="0">
                <a:solidFill>
                  <a:schemeClr val="tx2"/>
                </a:solidFill>
                <a:latin typeface="微软雅黑" panose="020B0503020204020204" pitchFamily="34" charset="-122"/>
                <a:ea typeface="微软雅黑" panose="020B0503020204020204" pitchFamily="34" charset="-122"/>
              </a:rPr>
              <a:t>布图、画底图 </a:t>
            </a:r>
            <a:endParaRPr lang="en-US" altLang="zh-CN" dirty="0">
              <a:solidFill>
                <a:schemeClr val="tx2"/>
              </a:solidFill>
              <a:latin typeface="微软雅黑" panose="020B0503020204020204" pitchFamily="34" charset="-122"/>
              <a:ea typeface="微软雅黑" panose="020B0503020204020204" pitchFamily="34" charset="-122"/>
            </a:endParaRPr>
          </a:p>
          <a:p>
            <a:pPr>
              <a:lnSpc>
                <a:spcPct val="150000"/>
              </a:lnSpc>
            </a:pPr>
            <a:r>
              <a:rPr lang="en-US" altLang="zh-CN" dirty="0">
                <a:solidFill>
                  <a:schemeClr val="tx2"/>
                </a:solidFill>
                <a:latin typeface="微软雅黑" panose="020B0503020204020204" pitchFamily="34" charset="-122"/>
                <a:ea typeface="微软雅黑" panose="020B0503020204020204" pitchFamily="34" charset="-122"/>
              </a:rPr>
              <a:t>5. </a:t>
            </a:r>
            <a:r>
              <a:rPr lang="zh-CN" altLang="en-US" dirty="0">
                <a:solidFill>
                  <a:schemeClr val="tx2"/>
                </a:solidFill>
                <a:latin typeface="微软雅黑" panose="020B0503020204020204" pitchFamily="34" charset="-122"/>
                <a:ea typeface="微软雅黑" panose="020B0503020204020204" pitchFamily="34" charset="-122"/>
              </a:rPr>
              <a:t>检查、加深 </a:t>
            </a:r>
            <a:endParaRPr lang="en-US" altLang="zh-CN" dirty="0">
              <a:solidFill>
                <a:schemeClr val="tx2"/>
              </a:solidFill>
              <a:latin typeface="微软雅黑" panose="020B0503020204020204" pitchFamily="34" charset="-122"/>
              <a:ea typeface="微软雅黑" panose="020B0503020204020204" pitchFamily="34" charset="-122"/>
            </a:endParaRPr>
          </a:p>
          <a:p>
            <a:endParaRPr lang="zh-CN" altLang="en-US" dirty="0"/>
          </a:p>
        </p:txBody>
      </p:sp>
      <p:sp>
        <p:nvSpPr>
          <p:cNvPr id="9" name="文本框 8"/>
          <p:cNvSpPr txBox="1"/>
          <p:nvPr>
            <p:custDataLst>
              <p:tags r:id="rId2"/>
            </p:custDataLst>
          </p:nvPr>
        </p:nvSpPr>
        <p:spPr>
          <a:xfrm>
            <a:off x="881078" y="518895"/>
            <a:ext cx="10429952" cy="798451"/>
          </a:xfrm>
          <a:prstGeom prst="rect">
            <a:avLst/>
          </a:prstGeom>
        </p:spPr>
        <p:txBody>
          <a:bodyPr wrap="square">
            <a:normAutofit/>
          </a:bodyPr>
          <a:lstStyle>
            <a:defPPr>
              <a:defRPr lang="zh-CN"/>
            </a:defPPr>
            <a:lvl1pPr>
              <a:lnSpc>
                <a:spcPct val="130000"/>
              </a:lnSpc>
              <a:defRPr sz="2400" b="1">
                <a:latin typeface="+mj-lt"/>
                <a:ea typeface="+mj-ea"/>
                <a:cs typeface="+mj-cs"/>
              </a:defRPr>
            </a:lvl1pPr>
          </a:lstStyle>
          <a:p>
            <a:pPr>
              <a:lnSpc>
                <a:spcPct val="120000"/>
              </a:lnSpc>
            </a:pPr>
            <a:r>
              <a:rPr lang="zh-CN" altLang="en-US" dirty="0">
                <a:solidFill>
                  <a:schemeClr val="tx1">
                    <a:lumMod val="85000"/>
                    <a:lumOff val="15000"/>
                  </a:schemeClr>
                </a:solidFill>
                <a:latin typeface="华文细黑" panose="02010600040101010101" pitchFamily="2" charset="-122"/>
                <a:ea typeface="华文细黑" panose="02010600040101010101" pitchFamily="2" charset="-122"/>
              </a:rPr>
              <a:t>学习任务</a:t>
            </a:r>
            <a:r>
              <a:rPr lang="zh-CN" altLang="en-US" dirty="0">
                <a:latin typeface="华文细黑" panose="02010600040101010101" pitchFamily="2" charset="-122"/>
                <a:ea typeface="华文细黑" panose="02010600040101010101" pitchFamily="2" charset="-122"/>
                <a:sym typeface="+mn-ea"/>
              </a:rPr>
              <a:t>一    组合体的投影及相关知识</a:t>
            </a:r>
            <a:endParaRPr lang="zh-CN" altLang="en-US" dirty="0">
              <a:latin typeface="华文细黑" panose="02010600040101010101" pitchFamily="2" charset="-122"/>
              <a:ea typeface="华文细黑" panose="02010600040101010101" pitchFamily="2" charset="-122"/>
              <a:sym typeface="+mn-ea"/>
            </a:endParaRPr>
          </a:p>
          <a:p>
            <a:pPr>
              <a:lnSpc>
                <a:spcPct val="120000"/>
              </a:lnSpc>
            </a:pPr>
            <a:endParaRPr lang="zh-CN" altLang="en-US" dirty="0">
              <a:sym typeface="+mn-ea"/>
            </a:endParaRPr>
          </a:p>
        </p:txBody>
      </p:sp>
    </p:spTree>
    <p:custDataLst>
      <p:tags r:id="rId3"/>
    </p:custDataLst>
  </p:cSld>
  <p:clrMapOvr>
    <a:masterClrMapping/>
  </p:clrMapOvr>
  <p:transition spd="slow">
    <p:random/>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1306810" y="-10795"/>
            <a:ext cx="888365" cy="61404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721658" y="1288419"/>
            <a:ext cx="8899278" cy="499624"/>
          </a:xfrm>
          <a:prstGeom prst="rect">
            <a:avLst/>
          </a:prstGeom>
        </p:spPr>
        <p:txBody>
          <a:bodyPr wrap="square">
            <a:spAutoFit/>
          </a:bodyPr>
          <a:lstStyle/>
          <a:p>
            <a:pPr>
              <a:lnSpc>
                <a:spcPct val="150000"/>
              </a:lnSpc>
            </a:pPr>
            <a:r>
              <a:rPr lang="zh-CN" altLang="en-US" sz="2000" dirty="0">
                <a:solidFill>
                  <a:schemeClr val="tx2"/>
                </a:solidFill>
                <a:latin typeface="微软雅黑" panose="020B0503020204020204" pitchFamily="34" charset="-122"/>
                <a:ea typeface="微软雅黑" panose="020B0503020204020204" pitchFamily="34" charset="-122"/>
              </a:rPr>
              <a:t>三、组合体的尺寸标注</a:t>
            </a:r>
            <a:endParaRPr lang="zh-CN" altLang="en-US" sz="2000" dirty="0">
              <a:solidFill>
                <a:schemeClr val="tx2"/>
              </a:solidFill>
              <a:latin typeface="微软雅黑" panose="020B0503020204020204" pitchFamily="34" charset="-122"/>
              <a:ea typeface="微软雅黑" panose="020B0503020204020204" pitchFamily="34" charset="-122"/>
            </a:endParaRPr>
          </a:p>
        </p:txBody>
      </p:sp>
      <p:sp>
        <p:nvSpPr>
          <p:cNvPr id="3" name="矩形 2"/>
          <p:cNvSpPr/>
          <p:nvPr/>
        </p:nvSpPr>
        <p:spPr>
          <a:xfrm>
            <a:off x="318248" y="2258740"/>
            <a:ext cx="5477435" cy="2400657"/>
          </a:xfrm>
          <a:prstGeom prst="rect">
            <a:avLst/>
          </a:prstGeom>
        </p:spPr>
        <p:txBody>
          <a:bodyPr wrap="square">
            <a:spAutoFit/>
          </a:bodyPr>
          <a:lstStyle/>
          <a:p>
            <a:pPr>
              <a:lnSpc>
                <a:spcPct val="150000"/>
              </a:lnSpc>
            </a:pPr>
            <a:r>
              <a:rPr lang="zh-CN" altLang="en-US" sz="2000" dirty="0">
                <a:solidFill>
                  <a:schemeClr val="tx2"/>
                </a:solidFill>
                <a:latin typeface="微软雅黑" panose="020B0503020204020204" pitchFamily="34" charset="-122"/>
                <a:ea typeface="微软雅黑" panose="020B0503020204020204" pitchFamily="34" charset="-122"/>
              </a:rPr>
              <a:t>（一）标注尺寸要完整</a:t>
            </a:r>
            <a:endParaRPr lang="zh-CN" altLang="en-US" sz="2000" dirty="0">
              <a:solidFill>
                <a:schemeClr val="tx2"/>
              </a:solidFill>
              <a:latin typeface="微软雅黑" panose="020B0503020204020204" pitchFamily="34" charset="-122"/>
              <a:ea typeface="微软雅黑" panose="020B0503020204020204" pitchFamily="34" charset="-122"/>
            </a:endParaRPr>
          </a:p>
          <a:p>
            <a:pPr>
              <a:lnSpc>
                <a:spcPct val="150000"/>
              </a:lnSpc>
            </a:pPr>
            <a:r>
              <a:rPr lang="zh-CN" altLang="en-US" sz="2000" dirty="0">
                <a:solidFill>
                  <a:schemeClr val="tx2"/>
                </a:solidFill>
                <a:latin typeface="微软雅黑" panose="020B0503020204020204" pitchFamily="34" charset="-122"/>
                <a:ea typeface="微软雅黑" panose="020B0503020204020204" pitchFamily="34" charset="-122"/>
              </a:rPr>
              <a:t>   组合体一般要标注三类尺寸：定形尺寸、定位尺寸和总体尺寸。形体分析法是保 证组合体尺寸标注完整的基本方法。</a:t>
            </a:r>
            <a:endParaRPr lang="en-US" altLang="zh-CN" sz="2000" dirty="0">
              <a:solidFill>
                <a:schemeClr val="tx2"/>
              </a:solidFill>
              <a:latin typeface="微软雅黑" panose="020B0503020204020204" pitchFamily="34" charset="-122"/>
              <a:ea typeface="微软雅黑" panose="020B0503020204020204" pitchFamily="34" charset="-122"/>
            </a:endParaRPr>
          </a:p>
          <a:p>
            <a:pPr>
              <a:lnSpc>
                <a:spcPct val="150000"/>
              </a:lnSpc>
            </a:pPr>
            <a:endParaRPr lang="zh-CN" altLang="en-US" sz="2000" dirty="0">
              <a:solidFill>
                <a:schemeClr val="tx2"/>
              </a:solidFill>
              <a:latin typeface="微软雅黑" panose="020B0503020204020204" pitchFamily="34" charset="-122"/>
              <a:ea typeface="微软雅黑" panose="020B0503020204020204" pitchFamily="34" charset="-122"/>
            </a:endParaRPr>
          </a:p>
        </p:txBody>
      </p:sp>
      <p:pic>
        <p:nvPicPr>
          <p:cNvPr id="5" name="图片 4"/>
          <p:cNvPicPr>
            <a:picLocks noChangeAspect="1"/>
          </p:cNvPicPr>
          <p:nvPr/>
        </p:nvPicPr>
        <p:blipFill>
          <a:blip r:embed="rId1"/>
          <a:stretch>
            <a:fillRect/>
          </a:stretch>
        </p:blipFill>
        <p:spPr>
          <a:xfrm>
            <a:off x="5795681" y="2258955"/>
            <a:ext cx="4444510" cy="2862322"/>
          </a:xfrm>
          <a:prstGeom prst="rect">
            <a:avLst/>
          </a:prstGeom>
        </p:spPr>
      </p:pic>
      <p:sp>
        <p:nvSpPr>
          <p:cNvPr id="8" name="文本框 7"/>
          <p:cNvSpPr txBox="1"/>
          <p:nvPr>
            <p:custDataLst>
              <p:tags r:id="rId2"/>
            </p:custDataLst>
          </p:nvPr>
        </p:nvSpPr>
        <p:spPr>
          <a:xfrm>
            <a:off x="881078" y="518895"/>
            <a:ext cx="10429952" cy="798451"/>
          </a:xfrm>
          <a:prstGeom prst="rect">
            <a:avLst/>
          </a:prstGeom>
        </p:spPr>
        <p:txBody>
          <a:bodyPr wrap="square">
            <a:normAutofit/>
          </a:bodyPr>
          <a:lstStyle>
            <a:defPPr>
              <a:defRPr lang="zh-CN"/>
            </a:defPPr>
            <a:lvl1pPr>
              <a:lnSpc>
                <a:spcPct val="130000"/>
              </a:lnSpc>
              <a:defRPr sz="2400" b="1">
                <a:latin typeface="+mj-lt"/>
                <a:ea typeface="+mj-ea"/>
                <a:cs typeface="+mj-cs"/>
              </a:defRPr>
            </a:lvl1pPr>
          </a:lstStyle>
          <a:p>
            <a:pPr>
              <a:lnSpc>
                <a:spcPct val="120000"/>
              </a:lnSpc>
            </a:pPr>
            <a:r>
              <a:rPr lang="zh-CN" altLang="en-US" dirty="0">
                <a:solidFill>
                  <a:schemeClr val="tx1">
                    <a:lumMod val="85000"/>
                    <a:lumOff val="15000"/>
                  </a:schemeClr>
                </a:solidFill>
                <a:latin typeface="华文细黑" panose="02010600040101010101" pitchFamily="2" charset="-122"/>
                <a:ea typeface="华文细黑" panose="02010600040101010101" pitchFamily="2" charset="-122"/>
              </a:rPr>
              <a:t>学习任务</a:t>
            </a:r>
            <a:r>
              <a:rPr lang="zh-CN" altLang="en-US" dirty="0">
                <a:latin typeface="华文细黑" panose="02010600040101010101" pitchFamily="2" charset="-122"/>
                <a:ea typeface="华文细黑" panose="02010600040101010101" pitchFamily="2" charset="-122"/>
                <a:sym typeface="+mn-ea"/>
              </a:rPr>
              <a:t>一    组合体的投影及相关知识</a:t>
            </a:r>
            <a:endParaRPr lang="zh-CN" altLang="en-US" dirty="0">
              <a:latin typeface="华文细黑" panose="02010600040101010101" pitchFamily="2" charset="-122"/>
              <a:ea typeface="华文细黑" panose="02010600040101010101" pitchFamily="2" charset="-122"/>
              <a:sym typeface="+mn-ea"/>
            </a:endParaRPr>
          </a:p>
          <a:p>
            <a:pPr>
              <a:lnSpc>
                <a:spcPct val="120000"/>
              </a:lnSpc>
            </a:pPr>
            <a:endParaRPr lang="zh-CN" altLang="en-US" dirty="0">
              <a:sym typeface="+mn-ea"/>
            </a:endParaRPr>
          </a:p>
        </p:txBody>
      </p:sp>
      <p:grpSp>
        <p:nvGrpSpPr>
          <p:cNvPr id="6" name="组合 5"/>
          <p:cNvGrpSpPr/>
          <p:nvPr/>
        </p:nvGrpSpPr>
        <p:grpSpPr>
          <a:xfrm>
            <a:off x="2376170" y="4512945"/>
            <a:ext cx="2026920" cy="1583055"/>
            <a:chOff x="13036" y="4025"/>
            <a:chExt cx="3192" cy="2493"/>
          </a:xfrm>
        </p:grpSpPr>
        <p:sp>
          <p:nvSpPr>
            <p:cNvPr id="14" name="菱形 13"/>
            <p:cNvSpPr/>
            <p:nvPr>
              <p:custDataLst>
                <p:tags r:id="rId3"/>
              </p:custDataLst>
            </p:nvPr>
          </p:nvSpPr>
          <p:spPr>
            <a:xfrm rot="1141073">
              <a:off x="14338" y="4025"/>
              <a:ext cx="528" cy="528"/>
            </a:xfrm>
            <a:prstGeom prst="diamond">
              <a:avLst/>
            </a:prstGeom>
            <a:solidFill>
              <a:schemeClr val="tx2">
                <a:lumMod val="40000"/>
                <a:lumOff val="60000"/>
              </a:schemeClr>
            </a:solidFill>
            <a:ln>
              <a:noFill/>
            </a:ln>
            <a:effectLst/>
          </p:spPr>
          <p:style>
            <a:lnRef idx="2">
              <a:srgbClr val="92D050">
                <a:shade val="50000"/>
              </a:srgbClr>
            </a:lnRef>
            <a:fillRef idx="1">
              <a:srgbClr val="92D050"/>
            </a:fillRef>
            <a:effectRef idx="0">
              <a:srgbClr val="92D050"/>
            </a:effectRef>
            <a:fontRef idx="minor">
              <a:sysClr val="window" lastClr="FFFFFF"/>
            </a:fontRef>
          </p:style>
          <p:txBody>
            <a:bodyPr rtlCol="0" anchor="ctr"/>
            <a:p>
              <a:pPr algn="ctr"/>
              <a:endParaRPr lang="zh-CN" altLang="en-US"/>
            </a:p>
          </p:txBody>
        </p:sp>
        <p:sp>
          <p:nvSpPr>
            <p:cNvPr id="15" name="菱形 14"/>
            <p:cNvSpPr/>
            <p:nvPr>
              <p:custDataLst>
                <p:tags r:id="rId4"/>
              </p:custDataLst>
            </p:nvPr>
          </p:nvSpPr>
          <p:spPr>
            <a:xfrm rot="1141073">
              <a:off x="13036" y="5507"/>
              <a:ext cx="933" cy="933"/>
            </a:xfrm>
            <a:prstGeom prst="diamond">
              <a:avLst/>
            </a:prstGeom>
            <a:solidFill>
              <a:schemeClr val="accent1"/>
            </a:solidFill>
            <a:ln>
              <a:noFill/>
            </a:ln>
            <a:effectLst/>
          </p:spPr>
          <p:style>
            <a:lnRef idx="2">
              <a:srgbClr val="92D050">
                <a:shade val="50000"/>
              </a:srgbClr>
            </a:lnRef>
            <a:fillRef idx="1">
              <a:srgbClr val="92D050"/>
            </a:fillRef>
            <a:effectRef idx="0">
              <a:srgbClr val="92D050"/>
            </a:effectRef>
            <a:fontRef idx="minor">
              <a:sysClr val="window" lastClr="FFFFFF"/>
            </a:fontRef>
          </p:style>
          <p:txBody>
            <a:bodyPr rtlCol="0" anchor="ctr"/>
            <a:p>
              <a:pPr algn="ctr"/>
              <a:endParaRPr lang="zh-CN" altLang="en-US"/>
            </a:p>
          </p:txBody>
        </p:sp>
        <p:sp>
          <p:nvSpPr>
            <p:cNvPr id="16" name="菱形 15"/>
            <p:cNvSpPr/>
            <p:nvPr>
              <p:custDataLst>
                <p:tags r:id="rId5"/>
              </p:custDataLst>
            </p:nvPr>
          </p:nvSpPr>
          <p:spPr>
            <a:xfrm rot="1141073">
              <a:off x="14236" y="4526"/>
              <a:ext cx="1992" cy="1992"/>
            </a:xfrm>
            <a:prstGeom prst="diamond">
              <a:avLst/>
            </a:prstGeom>
            <a:solidFill>
              <a:schemeClr val="accent1">
                <a:lumMod val="40000"/>
                <a:lumOff val="60000"/>
              </a:schemeClr>
            </a:solidFill>
            <a:ln>
              <a:noFill/>
            </a:ln>
            <a:effectLst/>
          </p:spPr>
          <p:style>
            <a:lnRef idx="2">
              <a:srgbClr val="92D050">
                <a:shade val="50000"/>
              </a:srgbClr>
            </a:lnRef>
            <a:fillRef idx="1">
              <a:srgbClr val="92D050"/>
            </a:fillRef>
            <a:effectRef idx="0">
              <a:srgbClr val="92D050"/>
            </a:effectRef>
            <a:fontRef idx="minor">
              <a:sysClr val="window" lastClr="FFFFFF"/>
            </a:fontRef>
          </p:style>
          <p:txBody>
            <a:bodyPr rtlCol="0" anchor="ctr"/>
            <a:p>
              <a:pPr algn="ctr"/>
              <a:endParaRPr lang="zh-CN" altLang="en-US"/>
            </a:p>
          </p:txBody>
        </p:sp>
        <p:sp>
          <p:nvSpPr>
            <p:cNvPr id="17" name="菱形 16"/>
            <p:cNvSpPr/>
            <p:nvPr>
              <p:custDataLst>
                <p:tags r:id="rId6"/>
              </p:custDataLst>
            </p:nvPr>
          </p:nvSpPr>
          <p:spPr>
            <a:xfrm rot="1141073">
              <a:off x="15089" y="4106"/>
              <a:ext cx="1123" cy="1123"/>
            </a:xfrm>
            <a:prstGeom prst="diamond">
              <a:avLst/>
            </a:prstGeom>
            <a:noFill/>
            <a:ln>
              <a:solidFill>
                <a:schemeClr val="tx2">
                  <a:alpha val="26000"/>
                </a:schemeClr>
              </a:solidFill>
            </a:ln>
            <a:effectLst/>
            <a:extLst>
              <a:ext uri="{909E8E84-426E-40DD-AFC4-6F175D3DCCD1}">
                <a14:hiddenFill xmlns:a14="http://schemas.microsoft.com/office/drawing/2010/main">
                  <a:solidFill>
                    <a:schemeClr val="bg2"/>
                  </a:solidFill>
                </a14:hiddenFill>
              </a:ext>
            </a:extLst>
          </p:spPr>
          <p:style>
            <a:lnRef idx="2">
              <a:srgbClr val="92D050">
                <a:shade val="50000"/>
              </a:srgbClr>
            </a:lnRef>
            <a:fillRef idx="1">
              <a:srgbClr val="92D050"/>
            </a:fillRef>
            <a:effectRef idx="0">
              <a:srgbClr val="92D050"/>
            </a:effectRef>
            <a:fontRef idx="minor">
              <a:sysClr val="window" lastClr="FFFFFF"/>
            </a:fontRef>
          </p:style>
          <p:txBody>
            <a:bodyPr rtlCol="0" anchor="ctr"/>
            <a:p>
              <a:pPr algn="ctr"/>
              <a:endParaRPr lang="zh-CN" altLang="en-US"/>
            </a:p>
          </p:txBody>
        </p:sp>
      </p:grpSp>
    </p:spTree>
    <p:custDataLst>
      <p:tags r:id="rId7"/>
    </p:custDataLst>
  </p:cSld>
  <p:clrMapOvr>
    <a:masterClrMapping/>
  </p:clrMapOvr>
  <p:transition spd="slow">
    <p:random/>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1306810" y="-10795"/>
            <a:ext cx="888365" cy="61404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714333" y="1658777"/>
            <a:ext cx="8899278" cy="1477328"/>
          </a:xfrm>
          <a:prstGeom prst="rect">
            <a:avLst/>
          </a:prstGeom>
        </p:spPr>
        <p:txBody>
          <a:bodyPr wrap="square">
            <a:spAutoFit/>
          </a:bodyPr>
          <a:lstStyle/>
          <a:p>
            <a:pPr>
              <a:lnSpc>
                <a:spcPct val="150000"/>
              </a:lnSpc>
            </a:pPr>
            <a:r>
              <a:rPr lang="zh-CN" altLang="en-US" sz="2000" dirty="0">
                <a:solidFill>
                  <a:schemeClr val="tx2"/>
                </a:solidFill>
                <a:latin typeface="微软雅黑" panose="020B0503020204020204" pitchFamily="34" charset="-122"/>
                <a:ea typeface="微软雅黑" panose="020B0503020204020204" pitchFamily="34" charset="-122"/>
              </a:rPr>
              <a:t>     常把标注主要尺寸的基准称为主要基准，其他基准称为辅助基准，主要基准和辅助基准之间应有尺寸联系。 </a:t>
            </a:r>
            <a:endParaRPr lang="en-US" altLang="zh-CN" sz="2000" dirty="0">
              <a:solidFill>
                <a:schemeClr val="tx2"/>
              </a:solidFill>
              <a:latin typeface="微软雅黑" panose="020B0503020204020204" pitchFamily="34" charset="-122"/>
              <a:ea typeface="微软雅黑" panose="020B0503020204020204" pitchFamily="34" charset="-122"/>
            </a:endParaRPr>
          </a:p>
          <a:p>
            <a:pPr>
              <a:lnSpc>
                <a:spcPct val="150000"/>
              </a:lnSpc>
            </a:pPr>
            <a:r>
              <a:rPr lang="en-US" altLang="zh-CN" sz="2000" dirty="0">
                <a:solidFill>
                  <a:schemeClr val="tx2"/>
                </a:solidFill>
                <a:latin typeface="微软雅黑" panose="020B0503020204020204" pitchFamily="34" charset="-122"/>
                <a:ea typeface="微软雅黑" panose="020B0503020204020204" pitchFamily="34" charset="-122"/>
              </a:rPr>
              <a:t>     </a:t>
            </a:r>
            <a:endParaRPr lang="zh-CN" altLang="en-US" sz="2000" dirty="0">
              <a:solidFill>
                <a:schemeClr val="tx2"/>
              </a:solidFill>
              <a:latin typeface="微软雅黑" panose="020B0503020204020204" pitchFamily="34" charset="-122"/>
              <a:ea typeface="微软雅黑" panose="020B0503020204020204" pitchFamily="34" charset="-122"/>
            </a:endParaRPr>
          </a:p>
        </p:txBody>
      </p:sp>
      <p:pic>
        <p:nvPicPr>
          <p:cNvPr id="6" name="图片 5"/>
          <p:cNvPicPr>
            <a:picLocks noChangeAspect="1"/>
          </p:cNvPicPr>
          <p:nvPr/>
        </p:nvPicPr>
        <p:blipFill>
          <a:blip r:embed="rId1"/>
          <a:stretch>
            <a:fillRect/>
          </a:stretch>
        </p:blipFill>
        <p:spPr>
          <a:xfrm>
            <a:off x="1037590" y="2774950"/>
            <a:ext cx="6895465" cy="3452495"/>
          </a:xfrm>
          <a:prstGeom prst="rect">
            <a:avLst/>
          </a:prstGeom>
        </p:spPr>
      </p:pic>
      <p:sp>
        <p:nvSpPr>
          <p:cNvPr id="8" name="文本框 7"/>
          <p:cNvSpPr txBox="1"/>
          <p:nvPr>
            <p:custDataLst>
              <p:tags r:id="rId2"/>
            </p:custDataLst>
          </p:nvPr>
        </p:nvSpPr>
        <p:spPr>
          <a:xfrm>
            <a:off x="881078" y="518895"/>
            <a:ext cx="10429952" cy="798451"/>
          </a:xfrm>
          <a:prstGeom prst="rect">
            <a:avLst/>
          </a:prstGeom>
        </p:spPr>
        <p:txBody>
          <a:bodyPr wrap="square">
            <a:normAutofit/>
          </a:bodyPr>
          <a:lstStyle>
            <a:defPPr>
              <a:defRPr lang="zh-CN"/>
            </a:defPPr>
            <a:lvl1pPr>
              <a:lnSpc>
                <a:spcPct val="130000"/>
              </a:lnSpc>
              <a:defRPr sz="2400" b="1">
                <a:latin typeface="+mj-lt"/>
                <a:ea typeface="+mj-ea"/>
                <a:cs typeface="+mj-cs"/>
              </a:defRPr>
            </a:lvl1pPr>
          </a:lstStyle>
          <a:p>
            <a:pPr>
              <a:lnSpc>
                <a:spcPct val="120000"/>
              </a:lnSpc>
            </a:pPr>
            <a:r>
              <a:rPr lang="zh-CN" altLang="en-US" dirty="0">
                <a:solidFill>
                  <a:schemeClr val="tx1">
                    <a:lumMod val="85000"/>
                    <a:lumOff val="15000"/>
                  </a:schemeClr>
                </a:solidFill>
                <a:latin typeface="华文细黑" panose="02010600040101010101" pitchFamily="2" charset="-122"/>
                <a:ea typeface="华文细黑" panose="02010600040101010101" pitchFamily="2" charset="-122"/>
              </a:rPr>
              <a:t>学习任务</a:t>
            </a:r>
            <a:r>
              <a:rPr lang="zh-CN" altLang="en-US" dirty="0">
                <a:latin typeface="华文细黑" panose="02010600040101010101" pitchFamily="2" charset="-122"/>
                <a:ea typeface="华文细黑" panose="02010600040101010101" pitchFamily="2" charset="-122"/>
                <a:sym typeface="+mn-ea"/>
              </a:rPr>
              <a:t>一    组合体的投影及相关知识</a:t>
            </a:r>
            <a:endParaRPr lang="zh-CN" altLang="en-US" dirty="0">
              <a:latin typeface="华文细黑" panose="02010600040101010101" pitchFamily="2" charset="-122"/>
              <a:ea typeface="华文细黑" panose="02010600040101010101" pitchFamily="2" charset="-122"/>
              <a:sym typeface="+mn-ea"/>
            </a:endParaRPr>
          </a:p>
          <a:p>
            <a:pPr>
              <a:lnSpc>
                <a:spcPct val="120000"/>
              </a:lnSpc>
            </a:pPr>
            <a:endParaRPr lang="zh-CN" altLang="en-US" dirty="0">
              <a:sym typeface="+mn-ea"/>
            </a:endParaRPr>
          </a:p>
        </p:txBody>
      </p:sp>
    </p:spTree>
    <p:custDataLst>
      <p:tags r:id="rId3"/>
    </p:custDataLst>
  </p:cSld>
  <p:clrMapOvr>
    <a:masterClrMapping/>
  </p:clrMapOvr>
  <p:transition spd="slow">
    <p:random/>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1306810" y="-10795"/>
            <a:ext cx="888365" cy="61404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458839" y="1770093"/>
            <a:ext cx="9491984" cy="553998"/>
          </a:xfrm>
          <a:prstGeom prst="rect">
            <a:avLst/>
          </a:prstGeom>
        </p:spPr>
        <p:txBody>
          <a:bodyPr wrap="square">
            <a:spAutoFit/>
          </a:bodyPr>
          <a:lstStyle/>
          <a:p>
            <a:pPr>
              <a:lnSpc>
                <a:spcPct val="150000"/>
              </a:lnSpc>
            </a:pPr>
            <a:r>
              <a:rPr lang="zh-CN" altLang="en-US" sz="2000" dirty="0">
                <a:solidFill>
                  <a:schemeClr val="tx2"/>
                </a:solidFill>
                <a:latin typeface="微软雅黑" panose="020B0503020204020204" pitchFamily="34" charset="-122"/>
                <a:ea typeface="微软雅黑" panose="020B0503020204020204" pitchFamily="34" charset="-122"/>
              </a:rPr>
              <a:t>需要指出的是：当组合体的结构不同时，其定位尺寸的数量也不相同，如表</a:t>
            </a:r>
            <a:r>
              <a:rPr lang="en-US" altLang="zh-CN" sz="2000" dirty="0">
                <a:solidFill>
                  <a:schemeClr val="tx2"/>
                </a:solidFill>
                <a:latin typeface="微软雅黑" panose="020B0503020204020204" pitchFamily="34" charset="-122"/>
                <a:ea typeface="微软雅黑" panose="020B0503020204020204" pitchFamily="34" charset="-122"/>
              </a:rPr>
              <a:t>2-2</a:t>
            </a:r>
            <a:r>
              <a:rPr lang="zh-CN" altLang="en-US" sz="2000" dirty="0">
                <a:solidFill>
                  <a:schemeClr val="tx2"/>
                </a:solidFill>
                <a:latin typeface="微软雅黑" panose="020B0503020204020204" pitchFamily="34" charset="-122"/>
                <a:ea typeface="微软雅黑" panose="020B0503020204020204" pitchFamily="34" charset="-122"/>
              </a:rPr>
              <a:t>所示。 </a:t>
            </a:r>
            <a:endParaRPr lang="zh-CN" altLang="en-US" sz="2000" dirty="0">
              <a:solidFill>
                <a:schemeClr val="tx2"/>
              </a:solidFill>
              <a:latin typeface="微软雅黑" panose="020B0503020204020204" pitchFamily="34" charset="-122"/>
              <a:ea typeface="微软雅黑" panose="020B0503020204020204" pitchFamily="34" charset="-122"/>
            </a:endParaRPr>
          </a:p>
        </p:txBody>
      </p:sp>
      <p:pic>
        <p:nvPicPr>
          <p:cNvPr id="3" name="图片 2"/>
          <p:cNvPicPr>
            <a:picLocks noChangeAspect="1"/>
          </p:cNvPicPr>
          <p:nvPr/>
        </p:nvPicPr>
        <p:blipFill>
          <a:blip r:embed="rId1"/>
          <a:stretch>
            <a:fillRect/>
          </a:stretch>
        </p:blipFill>
        <p:spPr>
          <a:xfrm>
            <a:off x="795655" y="2324100"/>
            <a:ext cx="7733030" cy="3580130"/>
          </a:xfrm>
          <a:prstGeom prst="rect">
            <a:avLst/>
          </a:prstGeom>
        </p:spPr>
      </p:pic>
      <p:sp>
        <p:nvSpPr>
          <p:cNvPr id="6" name="文本框 5"/>
          <p:cNvSpPr txBox="1"/>
          <p:nvPr>
            <p:custDataLst>
              <p:tags r:id="rId2"/>
            </p:custDataLst>
          </p:nvPr>
        </p:nvSpPr>
        <p:spPr>
          <a:xfrm>
            <a:off x="881078" y="518895"/>
            <a:ext cx="10429952" cy="798451"/>
          </a:xfrm>
          <a:prstGeom prst="rect">
            <a:avLst/>
          </a:prstGeom>
        </p:spPr>
        <p:txBody>
          <a:bodyPr wrap="square">
            <a:normAutofit/>
          </a:bodyPr>
          <a:lstStyle>
            <a:defPPr>
              <a:defRPr lang="zh-CN"/>
            </a:defPPr>
            <a:lvl1pPr>
              <a:lnSpc>
                <a:spcPct val="130000"/>
              </a:lnSpc>
              <a:defRPr sz="2400" b="1">
                <a:latin typeface="+mj-lt"/>
                <a:ea typeface="+mj-ea"/>
                <a:cs typeface="+mj-cs"/>
              </a:defRPr>
            </a:lvl1pPr>
          </a:lstStyle>
          <a:p>
            <a:pPr>
              <a:lnSpc>
                <a:spcPct val="120000"/>
              </a:lnSpc>
            </a:pPr>
            <a:r>
              <a:rPr lang="zh-CN" altLang="en-US" dirty="0">
                <a:solidFill>
                  <a:schemeClr val="tx1">
                    <a:lumMod val="85000"/>
                    <a:lumOff val="15000"/>
                  </a:schemeClr>
                </a:solidFill>
                <a:latin typeface="华文细黑" panose="02010600040101010101" pitchFamily="2" charset="-122"/>
                <a:ea typeface="华文细黑" panose="02010600040101010101" pitchFamily="2" charset="-122"/>
              </a:rPr>
              <a:t>学习任务</a:t>
            </a:r>
            <a:r>
              <a:rPr lang="zh-CN" altLang="en-US" dirty="0">
                <a:latin typeface="华文细黑" panose="02010600040101010101" pitchFamily="2" charset="-122"/>
                <a:ea typeface="华文细黑" panose="02010600040101010101" pitchFamily="2" charset="-122"/>
                <a:sym typeface="+mn-ea"/>
              </a:rPr>
              <a:t>一    组合体的投影及相关知识</a:t>
            </a:r>
            <a:endParaRPr lang="zh-CN" altLang="en-US" dirty="0">
              <a:latin typeface="华文细黑" panose="02010600040101010101" pitchFamily="2" charset="-122"/>
              <a:ea typeface="华文细黑" panose="02010600040101010101" pitchFamily="2" charset="-122"/>
              <a:sym typeface="+mn-ea"/>
            </a:endParaRPr>
          </a:p>
          <a:p>
            <a:pPr>
              <a:lnSpc>
                <a:spcPct val="120000"/>
              </a:lnSpc>
            </a:pPr>
            <a:endParaRPr lang="zh-CN" altLang="en-US" dirty="0">
              <a:sym typeface="+mn-ea"/>
            </a:endParaRPr>
          </a:p>
        </p:txBody>
      </p:sp>
    </p:spTree>
    <p:custDataLst>
      <p:tags r:id="rId3"/>
    </p:custDataLst>
  </p:cSld>
  <p:clrMapOvr>
    <a:masterClrMapping/>
  </p:clrMapOvr>
  <p:transition spd="slow">
    <p:random/>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1306810" y="-10795"/>
            <a:ext cx="888365" cy="61404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571795" y="1317346"/>
            <a:ext cx="9534885" cy="1477328"/>
          </a:xfrm>
          <a:prstGeom prst="rect">
            <a:avLst/>
          </a:prstGeom>
        </p:spPr>
        <p:txBody>
          <a:bodyPr wrap="square">
            <a:spAutoFit/>
          </a:bodyPr>
          <a:lstStyle/>
          <a:p>
            <a:pPr>
              <a:lnSpc>
                <a:spcPct val="150000"/>
              </a:lnSpc>
            </a:pPr>
            <a:r>
              <a:rPr lang="zh-CN" altLang="en-US" sz="2000" dirty="0">
                <a:solidFill>
                  <a:schemeClr val="tx2"/>
                </a:solidFill>
                <a:latin typeface="微软雅黑" panose="020B0503020204020204" pitchFamily="34" charset="-122"/>
                <a:ea typeface="微软雅黑" panose="020B0503020204020204" pitchFamily="34" charset="-122"/>
              </a:rPr>
              <a:t>（二）尺寸标注要清晰</a:t>
            </a:r>
            <a:endParaRPr lang="zh-CN" altLang="en-US" sz="2000" dirty="0">
              <a:solidFill>
                <a:schemeClr val="tx2"/>
              </a:solidFill>
              <a:latin typeface="微软雅黑" panose="020B0503020204020204" pitchFamily="34" charset="-122"/>
              <a:ea typeface="微软雅黑" panose="020B0503020204020204" pitchFamily="34" charset="-122"/>
            </a:endParaRPr>
          </a:p>
          <a:p>
            <a:pPr>
              <a:lnSpc>
                <a:spcPct val="150000"/>
              </a:lnSpc>
            </a:pPr>
            <a:r>
              <a:rPr lang="zh-CN" altLang="en-US" sz="2000" dirty="0">
                <a:solidFill>
                  <a:schemeClr val="tx2"/>
                </a:solidFill>
                <a:latin typeface="微软雅黑" panose="020B0503020204020204" pitchFamily="34" charset="-122"/>
                <a:ea typeface="微软雅黑" panose="020B0503020204020204" pitchFamily="34" charset="-122"/>
              </a:rPr>
              <a:t>     所谓清晰，就是要求所标注的尺寸位置适当、排列整齐、分布合理。标注尺寸时， 为了便于读图，达到清晰的要求，应从下列几个方面加以考虑： </a:t>
            </a:r>
            <a:endParaRPr lang="en-US" altLang="zh-CN" sz="2000" dirty="0">
              <a:solidFill>
                <a:schemeClr val="tx2"/>
              </a:solidFill>
              <a:latin typeface="微软雅黑" panose="020B0503020204020204" pitchFamily="34" charset="-122"/>
              <a:ea typeface="微软雅黑" panose="020B0503020204020204" pitchFamily="34" charset="-122"/>
            </a:endParaRPr>
          </a:p>
        </p:txBody>
      </p:sp>
      <p:sp>
        <p:nvSpPr>
          <p:cNvPr id="3" name="矩形: 圆角 2"/>
          <p:cNvSpPr/>
          <p:nvPr/>
        </p:nvSpPr>
        <p:spPr>
          <a:xfrm>
            <a:off x="401894" y="3049201"/>
            <a:ext cx="8502160" cy="2720390"/>
          </a:xfrm>
          <a:prstGeom prst="roundRect">
            <a:avLst/>
          </a:prstGeom>
          <a:solidFill>
            <a:schemeClr val="bg1"/>
          </a:solidFill>
          <a:ln>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6" name="文本框 5"/>
          <p:cNvSpPr txBox="1"/>
          <p:nvPr/>
        </p:nvSpPr>
        <p:spPr>
          <a:xfrm>
            <a:off x="881078" y="3137766"/>
            <a:ext cx="7543793" cy="2543260"/>
          </a:xfrm>
          <a:prstGeom prst="rect">
            <a:avLst/>
          </a:prstGeom>
          <a:noFill/>
        </p:spPr>
        <p:txBody>
          <a:bodyPr wrap="square" rtlCol="0">
            <a:spAutoFit/>
          </a:bodyPr>
          <a:lstStyle/>
          <a:p>
            <a:pPr marL="342900" indent="-342900">
              <a:lnSpc>
                <a:spcPct val="150000"/>
              </a:lnSpc>
              <a:buAutoNum type="arabicPeriod"/>
            </a:pPr>
            <a:r>
              <a:rPr lang="zh-CN" altLang="en-US" dirty="0"/>
              <a:t>突出特征：突出特征即尺寸尽量标注在形状或位置特征明显的视图上。</a:t>
            </a:r>
            <a:endParaRPr lang="en-US" altLang="zh-CN" dirty="0"/>
          </a:p>
          <a:p>
            <a:pPr marL="342900" indent="-342900">
              <a:lnSpc>
                <a:spcPct val="150000"/>
              </a:lnSpc>
              <a:buAutoNum type="arabicPeriod"/>
            </a:pPr>
            <a:r>
              <a:rPr lang="zh-CN" altLang="en-US" dirty="0"/>
              <a:t>相对集中 ：同一基本形体的定形尺寸和有关系的定位尺寸尽量集中标注，以便于读图。</a:t>
            </a:r>
            <a:endParaRPr lang="en-US" altLang="zh-CN" dirty="0"/>
          </a:p>
          <a:p>
            <a:pPr marL="342900" indent="-342900">
              <a:lnSpc>
                <a:spcPct val="150000"/>
              </a:lnSpc>
              <a:buAutoNum type="arabicPeriod"/>
            </a:pPr>
            <a:r>
              <a:rPr lang="zh-CN" altLang="en-US" dirty="0"/>
              <a:t>排列整齐：尺寸排列要整齐、清楚。</a:t>
            </a:r>
            <a:endParaRPr lang="en-US" altLang="zh-CN" dirty="0"/>
          </a:p>
          <a:p>
            <a:pPr marL="342900" indent="-342900">
              <a:lnSpc>
                <a:spcPct val="150000"/>
              </a:lnSpc>
              <a:buAutoNum type="arabicPeriod"/>
            </a:pPr>
            <a:r>
              <a:rPr lang="zh-CN" altLang="en-US" dirty="0"/>
              <a:t>分布合理  ：应根据尺寸的大小合理分布，大尺寸在外、小尺寸在内，尽量避免尺寸线与尺寸 线、尺寸界线、轮廓线相交。</a:t>
            </a:r>
            <a:endParaRPr lang="zh-CN" altLang="en-US" dirty="0"/>
          </a:p>
        </p:txBody>
      </p:sp>
      <p:sp>
        <p:nvSpPr>
          <p:cNvPr id="8" name="文本框 7"/>
          <p:cNvSpPr txBox="1"/>
          <p:nvPr>
            <p:custDataLst>
              <p:tags r:id="rId1"/>
            </p:custDataLst>
          </p:nvPr>
        </p:nvSpPr>
        <p:spPr>
          <a:xfrm>
            <a:off x="881078" y="518895"/>
            <a:ext cx="10429952" cy="798451"/>
          </a:xfrm>
          <a:prstGeom prst="rect">
            <a:avLst/>
          </a:prstGeom>
        </p:spPr>
        <p:txBody>
          <a:bodyPr wrap="square">
            <a:normAutofit/>
          </a:bodyPr>
          <a:lstStyle>
            <a:defPPr>
              <a:defRPr lang="zh-CN"/>
            </a:defPPr>
            <a:lvl1pPr>
              <a:lnSpc>
                <a:spcPct val="130000"/>
              </a:lnSpc>
              <a:defRPr sz="2400" b="1">
                <a:latin typeface="+mj-lt"/>
                <a:ea typeface="+mj-ea"/>
                <a:cs typeface="+mj-cs"/>
              </a:defRPr>
            </a:lvl1pPr>
          </a:lstStyle>
          <a:p>
            <a:pPr>
              <a:lnSpc>
                <a:spcPct val="120000"/>
              </a:lnSpc>
            </a:pPr>
            <a:r>
              <a:rPr lang="zh-CN" altLang="en-US" dirty="0">
                <a:solidFill>
                  <a:schemeClr val="tx1">
                    <a:lumMod val="85000"/>
                    <a:lumOff val="15000"/>
                  </a:schemeClr>
                </a:solidFill>
                <a:latin typeface="华文细黑" panose="02010600040101010101" pitchFamily="2" charset="-122"/>
                <a:ea typeface="华文细黑" panose="02010600040101010101" pitchFamily="2" charset="-122"/>
              </a:rPr>
              <a:t>学习任务</a:t>
            </a:r>
            <a:r>
              <a:rPr lang="zh-CN" altLang="en-US" dirty="0">
                <a:latin typeface="华文细黑" panose="02010600040101010101" pitchFamily="2" charset="-122"/>
                <a:ea typeface="华文细黑" panose="02010600040101010101" pitchFamily="2" charset="-122"/>
                <a:sym typeface="+mn-ea"/>
              </a:rPr>
              <a:t>一    组合体的投影及相关知识</a:t>
            </a:r>
            <a:endParaRPr lang="zh-CN" altLang="en-US" dirty="0">
              <a:latin typeface="华文细黑" panose="02010600040101010101" pitchFamily="2" charset="-122"/>
              <a:ea typeface="华文细黑" panose="02010600040101010101" pitchFamily="2" charset="-122"/>
              <a:sym typeface="+mn-ea"/>
            </a:endParaRPr>
          </a:p>
          <a:p>
            <a:pPr>
              <a:lnSpc>
                <a:spcPct val="120000"/>
              </a:lnSpc>
            </a:pPr>
            <a:endParaRPr lang="zh-CN" altLang="en-US" dirty="0">
              <a:sym typeface="+mn-ea"/>
            </a:endParaRPr>
          </a:p>
        </p:txBody>
      </p:sp>
    </p:spTree>
    <p:custDataLst>
      <p:tags r:id="rId2"/>
    </p:custDataLst>
  </p:cSld>
  <p:clrMapOvr>
    <a:masterClrMapping/>
  </p:clrMapOvr>
  <p:transition spd="slow">
    <p:random/>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1306810" y="-10795"/>
            <a:ext cx="888365" cy="61404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nvSpPr>
        <p:spPr>
          <a:xfrm>
            <a:off x="1195751" y="1282094"/>
            <a:ext cx="5706206" cy="1600438"/>
          </a:xfrm>
          <a:prstGeom prst="rect">
            <a:avLst/>
          </a:prstGeom>
          <a:noFill/>
        </p:spPr>
        <p:txBody>
          <a:bodyPr wrap="square" rtlCol="0">
            <a:spAutoFit/>
          </a:bodyPr>
          <a:lstStyle/>
          <a:p>
            <a:pPr>
              <a:lnSpc>
                <a:spcPct val="200000"/>
              </a:lnSpc>
            </a:pPr>
            <a:r>
              <a:rPr lang="zh-CN" altLang="en-US" sz="2000" dirty="0">
                <a:solidFill>
                  <a:schemeClr val="tx2"/>
                </a:solidFill>
                <a:latin typeface="微软雅黑" panose="020B0503020204020204" pitchFamily="34" charset="-122"/>
                <a:ea typeface="微软雅黑" panose="020B0503020204020204" pitchFamily="34" charset="-122"/>
              </a:rPr>
              <a:t>（三）标注尺寸的方法与步骤</a:t>
            </a:r>
            <a:endParaRPr lang="zh-CN" altLang="en-US" sz="2000" dirty="0">
              <a:solidFill>
                <a:schemeClr val="tx2"/>
              </a:solidFill>
              <a:latin typeface="微软雅黑" panose="020B0503020204020204" pitchFamily="34" charset="-122"/>
              <a:ea typeface="微软雅黑" panose="020B0503020204020204" pitchFamily="34" charset="-122"/>
            </a:endParaRPr>
          </a:p>
          <a:p>
            <a:pPr>
              <a:lnSpc>
                <a:spcPct val="200000"/>
              </a:lnSpc>
            </a:pPr>
            <a:r>
              <a:rPr lang="en-US" altLang="zh-CN" sz="2000" dirty="0">
                <a:solidFill>
                  <a:schemeClr val="tx2"/>
                </a:solidFill>
                <a:latin typeface="微软雅黑" panose="020B0503020204020204" pitchFamily="34" charset="-122"/>
                <a:ea typeface="微软雅黑" panose="020B0503020204020204" pitchFamily="34" charset="-122"/>
              </a:rPr>
              <a:t>【</a:t>
            </a:r>
            <a:r>
              <a:rPr lang="zh-CN" altLang="en-US" sz="2000" dirty="0">
                <a:solidFill>
                  <a:schemeClr val="tx2"/>
                </a:solidFill>
                <a:latin typeface="微软雅黑" panose="020B0503020204020204" pitchFamily="34" charset="-122"/>
                <a:ea typeface="微软雅黑" panose="020B0503020204020204" pitchFamily="34" charset="-122"/>
              </a:rPr>
              <a:t>例 </a:t>
            </a:r>
            <a:r>
              <a:rPr lang="en-US" altLang="zh-CN" sz="2000" dirty="0">
                <a:solidFill>
                  <a:schemeClr val="tx2"/>
                </a:solidFill>
                <a:latin typeface="微软雅黑" panose="020B0503020204020204" pitchFamily="34" charset="-122"/>
                <a:ea typeface="微软雅黑" panose="020B0503020204020204" pitchFamily="34" charset="-122"/>
              </a:rPr>
              <a:t>3】</a:t>
            </a:r>
            <a:r>
              <a:rPr lang="zh-CN" altLang="en-US" sz="2000" dirty="0">
                <a:solidFill>
                  <a:schemeClr val="tx2"/>
                </a:solidFill>
                <a:latin typeface="微软雅黑" panose="020B0503020204020204" pitchFamily="34" charset="-122"/>
                <a:ea typeface="微软雅黑" panose="020B0503020204020204" pitchFamily="34" charset="-122"/>
              </a:rPr>
              <a:t>标注图 </a:t>
            </a:r>
            <a:r>
              <a:rPr lang="en-US" altLang="zh-CN" sz="2000" dirty="0">
                <a:solidFill>
                  <a:schemeClr val="tx2"/>
                </a:solidFill>
                <a:latin typeface="微软雅黑" panose="020B0503020204020204" pitchFamily="34" charset="-122"/>
                <a:ea typeface="微软雅黑" panose="020B0503020204020204" pitchFamily="34" charset="-122"/>
              </a:rPr>
              <a:t>2-19</a:t>
            </a:r>
            <a:r>
              <a:rPr lang="zh-CN" altLang="en-US" sz="2000" dirty="0">
                <a:solidFill>
                  <a:schemeClr val="tx2"/>
                </a:solidFill>
                <a:latin typeface="微软雅黑" panose="020B0503020204020204" pitchFamily="34" charset="-122"/>
                <a:ea typeface="微软雅黑" panose="020B0503020204020204" pitchFamily="34" charset="-122"/>
              </a:rPr>
              <a:t>（</a:t>
            </a:r>
            <a:r>
              <a:rPr lang="en-US" altLang="zh-CN" sz="2000" dirty="0">
                <a:solidFill>
                  <a:schemeClr val="tx2"/>
                </a:solidFill>
                <a:latin typeface="微软雅黑" panose="020B0503020204020204" pitchFamily="34" charset="-122"/>
                <a:ea typeface="微软雅黑" panose="020B0503020204020204" pitchFamily="34" charset="-122"/>
              </a:rPr>
              <a:t>a</a:t>
            </a:r>
            <a:r>
              <a:rPr lang="zh-CN" altLang="en-US" sz="2000" dirty="0">
                <a:solidFill>
                  <a:schemeClr val="tx2"/>
                </a:solidFill>
                <a:latin typeface="微软雅黑" panose="020B0503020204020204" pitchFamily="34" charset="-122"/>
                <a:ea typeface="微软雅黑" panose="020B0503020204020204" pitchFamily="34" charset="-122"/>
              </a:rPr>
              <a:t>）所示的组合体的尺寸。</a:t>
            </a:r>
            <a:endParaRPr lang="en-US" altLang="zh-CN" sz="2000" dirty="0">
              <a:solidFill>
                <a:schemeClr val="tx2"/>
              </a:solidFill>
              <a:latin typeface="微软雅黑" panose="020B0503020204020204" pitchFamily="34" charset="-122"/>
              <a:ea typeface="微软雅黑" panose="020B0503020204020204" pitchFamily="34" charset="-122"/>
            </a:endParaRPr>
          </a:p>
          <a:p>
            <a:endParaRPr lang="zh-CN" altLang="en-US" dirty="0"/>
          </a:p>
        </p:txBody>
      </p:sp>
      <p:sp>
        <p:nvSpPr>
          <p:cNvPr id="6" name="左大括号 5"/>
          <p:cNvSpPr/>
          <p:nvPr/>
        </p:nvSpPr>
        <p:spPr>
          <a:xfrm>
            <a:off x="1061800" y="2957408"/>
            <a:ext cx="474785" cy="2259485"/>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9" name="文本框 8"/>
          <p:cNvSpPr txBox="1"/>
          <p:nvPr/>
        </p:nvSpPr>
        <p:spPr>
          <a:xfrm>
            <a:off x="1826729" y="2772742"/>
            <a:ext cx="2400299" cy="369332"/>
          </a:xfrm>
          <a:prstGeom prst="rect">
            <a:avLst/>
          </a:prstGeom>
          <a:noFill/>
        </p:spPr>
        <p:txBody>
          <a:bodyPr wrap="square" rtlCol="0">
            <a:spAutoFit/>
          </a:bodyPr>
          <a:lstStyle/>
          <a:p>
            <a:r>
              <a:rPr lang="en-US" altLang="zh-CN" dirty="0"/>
              <a:t>1. </a:t>
            </a:r>
            <a:r>
              <a:rPr lang="zh-CN" altLang="en-US" dirty="0"/>
              <a:t>形体分析 </a:t>
            </a:r>
            <a:endParaRPr lang="zh-CN" altLang="en-US" dirty="0"/>
          </a:p>
        </p:txBody>
      </p:sp>
      <p:sp>
        <p:nvSpPr>
          <p:cNvPr id="10" name="文本框 9"/>
          <p:cNvSpPr txBox="1"/>
          <p:nvPr/>
        </p:nvSpPr>
        <p:spPr>
          <a:xfrm>
            <a:off x="1826727" y="3309114"/>
            <a:ext cx="2127739" cy="369332"/>
          </a:xfrm>
          <a:prstGeom prst="rect">
            <a:avLst/>
          </a:prstGeom>
          <a:noFill/>
        </p:spPr>
        <p:txBody>
          <a:bodyPr wrap="square" rtlCol="0">
            <a:spAutoFit/>
          </a:bodyPr>
          <a:lstStyle/>
          <a:p>
            <a:r>
              <a:rPr lang="en-US" altLang="zh-CN" dirty="0"/>
              <a:t>2. </a:t>
            </a:r>
            <a:r>
              <a:rPr lang="zh-CN" altLang="en-US" dirty="0"/>
              <a:t>选定尺寸基准 </a:t>
            </a:r>
            <a:endParaRPr lang="zh-CN" altLang="en-US" dirty="0"/>
          </a:p>
        </p:txBody>
      </p:sp>
      <p:sp>
        <p:nvSpPr>
          <p:cNvPr id="11" name="文本框 10"/>
          <p:cNvSpPr txBox="1"/>
          <p:nvPr/>
        </p:nvSpPr>
        <p:spPr>
          <a:xfrm>
            <a:off x="1826727" y="3845486"/>
            <a:ext cx="3481754" cy="369332"/>
          </a:xfrm>
          <a:prstGeom prst="rect">
            <a:avLst/>
          </a:prstGeom>
          <a:noFill/>
        </p:spPr>
        <p:txBody>
          <a:bodyPr wrap="square" rtlCol="0">
            <a:spAutoFit/>
          </a:bodyPr>
          <a:lstStyle/>
          <a:p>
            <a:r>
              <a:rPr lang="en-US" altLang="zh-CN" dirty="0"/>
              <a:t>3. </a:t>
            </a:r>
            <a:r>
              <a:rPr lang="zh-CN" altLang="en-US" dirty="0"/>
              <a:t>逐个标注基本体的定位尺寸 </a:t>
            </a:r>
            <a:endParaRPr lang="zh-CN" altLang="en-US" dirty="0"/>
          </a:p>
        </p:txBody>
      </p:sp>
      <p:sp>
        <p:nvSpPr>
          <p:cNvPr id="12" name="文本框 11"/>
          <p:cNvSpPr txBox="1"/>
          <p:nvPr/>
        </p:nvSpPr>
        <p:spPr>
          <a:xfrm>
            <a:off x="1826727" y="4381858"/>
            <a:ext cx="2831123" cy="369332"/>
          </a:xfrm>
          <a:prstGeom prst="rect">
            <a:avLst/>
          </a:prstGeom>
          <a:noFill/>
        </p:spPr>
        <p:txBody>
          <a:bodyPr wrap="square" rtlCol="0">
            <a:spAutoFit/>
          </a:bodyPr>
          <a:lstStyle/>
          <a:p>
            <a:r>
              <a:rPr lang="en-US" altLang="zh-CN" dirty="0"/>
              <a:t>4. </a:t>
            </a:r>
            <a:r>
              <a:rPr lang="zh-CN" altLang="en-US" dirty="0"/>
              <a:t>标注总体尺寸 </a:t>
            </a:r>
            <a:endParaRPr lang="zh-CN" altLang="en-US" dirty="0"/>
          </a:p>
        </p:txBody>
      </p:sp>
      <p:sp>
        <p:nvSpPr>
          <p:cNvPr id="13" name="文本框 12"/>
          <p:cNvSpPr txBox="1"/>
          <p:nvPr/>
        </p:nvSpPr>
        <p:spPr>
          <a:xfrm>
            <a:off x="1826727" y="4924271"/>
            <a:ext cx="1538654" cy="369332"/>
          </a:xfrm>
          <a:prstGeom prst="rect">
            <a:avLst/>
          </a:prstGeom>
          <a:noFill/>
        </p:spPr>
        <p:txBody>
          <a:bodyPr wrap="square" rtlCol="0">
            <a:spAutoFit/>
          </a:bodyPr>
          <a:lstStyle/>
          <a:p>
            <a:r>
              <a:rPr lang="en-US" altLang="zh-CN" dirty="0"/>
              <a:t>5. </a:t>
            </a:r>
            <a:r>
              <a:rPr lang="zh-CN" altLang="en-US" dirty="0"/>
              <a:t>校核 </a:t>
            </a:r>
            <a:endParaRPr lang="zh-CN" altLang="en-US" dirty="0"/>
          </a:p>
        </p:txBody>
      </p:sp>
      <p:pic>
        <p:nvPicPr>
          <p:cNvPr id="14" name="图片 13"/>
          <p:cNvPicPr>
            <a:picLocks noChangeAspect="1"/>
          </p:cNvPicPr>
          <p:nvPr/>
        </p:nvPicPr>
        <p:blipFill>
          <a:blip r:embed="rId1"/>
          <a:stretch>
            <a:fillRect/>
          </a:stretch>
        </p:blipFill>
        <p:spPr>
          <a:xfrm>
            <a:off x="5038725" y="2773045"/>
            <a:ext cx="5112385" cy="2631440"/>
          </a:xfrm>
          <a:prstGeom prst="rect">
            <a:avLst/>
          </a:prstGeom>
        </p:spPr>
      </p:pic>
      <p:sp>
        <p:nvSpPr>
          <p:cNvPr id="15" name="文本框 14"/>
          <p:cNvSpPr txBox="1"/>
          <p:nvPr>
            <p:custDataLst>
              <p:tags r:id="rId2"/>
            </p:custDataLst>
          </p:nvPr>
        </p:nvSpPr>
        <p:spPr>
          <a:xfrm>
            <a:off x="881078" y="518895"/>
            <a:ext cx="10429952" cy="798451"/>
          </a:xfrm>
          <a:prstGeom prst="rect">
            <a:avLst/>
          </a:prstGeom>
        </p:spPr>
        <p:txBody>
          <a:bodyPr wrap="square">
            <a:normAutofit/>
          </a:bodyPr>
          <a:lstStyle>
            <a:defPPr>
              <a:defRPr lang="zh-CN"/>
            </a:defPPr>
            <a:lvl1pPr>
              <a:lnSpc>
                <a:spcPct val="130000"/>
              </a:lnSpc>
              <a:defRPr sz="2400" b="1">
                <a:latin typeface="+mj-lt"/>
                <a:ea typeface="+mj-ea"/>
                <a:cs typeface="+mj-cs"/>
              </a:defRPr>
            </a:lvl1pPr>
          </a:lstStyle>
          <a:p>
            <a:pPr>
              <a:lnSpc>
                <a:spcPct val="120000"/>
              </a:lnSpc>
            </a:pPr>
            <a:r>
              <a:rPr lang="zh-CN" altLang="en-US" dirty="0">
                <a:solidFill>
                  <a:schemeClr val="tx1">
                    <a:lumMod val="85000"/>
                    <a:lumOff val="15000"/>
                  </a:schemeClr>
                </a:solidFill>
                <a:latin typeface="华文细黑" panose="02010600040101010101" pitchFamily="2" charset="-122"/>
                <a:ea typeface="华文细黑" panose="02010600040101010101" pitchFamily="2" charset="-122"/>
              </a:rPr>
              <a:t>学习任务</a:t>
            </a:r>
            <a:r>
              <a:rPr lang="zh-CN" altLang="en-US" dirty="0">
                <a:latin typeface="华文细黑" panose="02010600040101010101" pitchFamily="2" charset="-122"/>
                <a:ea typeface="华文细黑" panose="02010600040101010101" pitchFamily="2" charset="-122"/>
                <a:sym typeface="+mn-ea"/>
              </a:rPr>
              <a:t>一    组合体的投影及相关知识</a:t>
            </a:r>
            <a:endParaRPr lang="zh-CN" altLang="en-US" dirty="0">
              <a:latin typeface="华文细黑" panose="02010600040101010101" pitchFamily="2" charset="-122"/>
              <a:ea typeface="华文细黑" panose="02010600040101010101" pitchFamily="2" charset="-122"/>
              <a:sym typeface="+mn-ea"/>
            </a:endParaRPr>
          </a:p>
          <a:p>
            <a:pPr>
              <a:lnSpc>
                <a:spcPct val="120000"/>
              </a:lnSpc>
            </a:pPr>
            <a:endParaRPr lang="zh-CN" altLang="en-US" dirty="0">
              <a:sym typeface="+mn-ea"/>
            </a:endParaRPr>
          </a:p>
        </p:txBody>
      </p:sp>
      <p:grpSp>
        <p:nvGrpSpPr>
          <p:cNvPr id="3" name="组合 2"/>
          <p:cNvGrpSpPr/>
          <p:nvPr/>
        </p:nvGrpSpPr>
        <p:grpSpPr>
          <a:xfrm>
            <a:off x="3110230" y="5147310"/>
            <a:ext cx="2026920" cy="1583055"/>
            <a:chOff x="13036" y="4025"/>
            <a:chExt cx="3192" cy="2493"/>
          </a:xfrm>
        </p:grpSpPr>
        <p:sp>
          <p:nvSpPr>
            <p:cNvPr id="4" name="菱形 3"/>
            <p:cNvSpPr/>
            <p:nvPr>
              <p:custDataLst>
                <p:tags r:id="rId3"/>
              </p:custDataLst>
            </p:nvPr>
          </p:nvSpPr>
          <p:spPr>
            <a:xfrm rot="1141073">
              <a:off x="14338" y="4025"/>
              <a:ext cx="528" cy="528"/>
            </a:xfrm>
            <a:prstGeom prst="diamond">
              <a:avLst/>
            </a:prstGeom>
            <a:solidFill>
              <a:schemeClr val="tx2">
                <a:lumMod val="40000"/>
                <a:lumOff val="60000"/>
              </a:schemeClr>
            </a:solidFill>
            <a:ln>
              <a:noFill/>
            </a:ln>
            <a:effectLst/>
          </p:spPr>
          <p:style>
            <a:lnRef idx="2">
              <a:srgbClr val="92D050">
                <a:shade val="50000"/>
              </a:srgbClr>
            </a:lnRef>
            <a:fillRef idx="1">
              <a:srgbClr val="92D050"/>
            </a:fillRef>
            <a:effectRef idx="0">
              <a:srgbClr val="92D050"/>
            </a:effectRef>
            <a:fontRef idx="minor">
              <a:sysClr val="window" lastClr="FFFFFF"/>
            </a:fontRef>
          </p:style>
          <p:txBody>
            <a:bodyPr rtlCol="0" anchor="ctr"/>
            <a:p>
              <a:pPr algn="ctr"/>
              <a:endParaRPr lang="zh-CN" altLang="en-US"/>
            </a:p>
          </p:txBody>
        </p:sp>
        <p:sp>
          <p:nvSpPr>
            <p:cNvPr id="7" name="菱形 6"/>
            <p:cNvSpPr/>
            <p:nvPr>
              <p:custDataLst>
                <p:tags r:id="rId4"/>
              </p:custDataLst>
            </p:nvPr>
          </p:nvSpPr>
          <p:spPr>
            <a:xfrm rot="1141073">
              <a:off x="13036" y="5507"/>
              <a:ext cx="933" cy="933"/>
            </a:xfrm>
            <a:prstGeom prst="diamond">
              <a:avLst/>
            </a:prstGeom>
            <a:solidFill>
              <a:schemeClr val="accent1"/>
            </a:solidFill>
            <a:ln>
              <a:noFill/>
            </a:ln>
            <a:effectLst/>
          </p:spPr>
          <p:style>
            <a:lnRef idx="2">
              <a:srgbClr val="92D050">
                <a:shade val="50000"/>
              </a:srgbClr>
            </a:lnRef>
            <a:fillRef idx="1">
              <a:srgbClr val="92D050"/>
            </a:fillRef>
            <a:effectRef idx="0">
              <a:srgbClr val="92D050"/>
            </a:effectRef>
            <a:fontRef idx="minor">
              <a:sysClr val="window" lastClr="FFFFFF"/>
            </a:fontRef>
          </p:style>
          <p:txBody>
            <a:bodyPr rtlCol="0" anchor="ctr"/>
            <a:p>
              <a:pPr algn="ctr"/>
              <a:endParaRPr lang="zh-CN" altLang="en-US"/>
            </a:p>
          </p:txBody>
        </p:sp>
        <p:sp>
          <p:nvSpPr>
            <p:cNvPr id="16" name="菱形 15"/>
            <p:cNvSpPr/>
            <p:nvPr>
              <p:custDataLst>
                <p:tags r:id="rId5"/>
              </p:custDataLst>
            </p:nvPr>
          </p:nvSpPr>
          <p:spPr>
            <a:xfrm rot="1141073">
              <a:off x="14236" y="4526"/>
              <a:ext cx="1992" cy="1992"/>
            </a:xfrm>
            <a:prstGeom prst="diamond">
              <a:avLst/>
            </a:prstGeom>
            <a:solidFill>
              <a:schemeClr val="accent1">
                <a:lumMod val="40000"/>
                <a:lumOff val="60000"/>
              </a:schemeClr>
            </a:solidFill>
            <a:ln>
              <a:noFill/>
            </a:ln>
            <a:effectLst/>
          </p:spPr>
          <p:style>
            <a:lnRef idx="2">
              <a:srgbClr val="92D050">
                <a:shade val="50000"/>
              </a:srgbClr>
            </a:lnRef>
            <a:fillRef idx="1">
              <a:srgbClr val="92D050"/>
            </a:fillRef>
            <a:effectRef idx="0">
              <a:srgbClr val="92D050"/>
            </a:effectRef>
            <a:fontRef idx="minor">
              <a:sysClr val="window" lastClr="FFFFFF"/>
            </a:fontRef>
          </p:style>
          <p:txBody>
            <a:bodyPr rtlCol="0" anchor="ctr"/>
            <a:p>
              <a:pPr algn="ctr"/>
              <a:endParaRPr lang="zh-CN" altLang="en-US"/>
            </a:p>
          </p:txBody>
        </p:sp>
        <p:sp>
          <p:nvSpPr>
            <p:cNvPr id="17" name="菱形 16"/>
            <p:cNvSpPr/>
            <p:nvPr>
              <p:custDataLst>
                <p:tags r:id="rId6"/>
              </p:custDataLst>
            </p:nvPr>
          </p:nvSpPr>
          <p:spPr>
            <a:xfrm rot="1141073">
              <a:off x="15089" y="4106"/>
              <a:ext cx="1123" cy="1123"/>
            </a:xfrm>
            <a:prstGeom prst="diamond">
              <a:avLst/>
            </a:prstGeom>
            <a:noFill/>
            <a:ln>
              <a:solidFill>
                <a:schemeClr val="tx2">
                  <a:alpha val="26000"/>
                </a:schemeClr>
              </a:solidFill>
            </a:ln>
            <a:effectLst/>
            <a:extLst>
              <a:ext uri="{909E8E84-426E-40DD-AFC4-6F175D3DCCD1}">
                <a14:hiddenFill xmlns:a14="http://schemas.microsoft.com/office/drawing/2010/main">
                  <a:solidFill>
                    <a:schemeClr val="bg2"/>
                  </a:solidFill>
                </a14:hiddenFill>
              </a:ext>
            </a:extLst>
          </p:spPr>
          <p:style>
            <a:lnRef idx="2">
              <a:srgbClr val="92D050">
                <a:shade val="50000"/>
              </a:srgbClr>
            </a:lnRef>
            <a:fillRef idx="1">
              <a:srgbClr val="92D050"/>
            </a:fillRef>
            <a:effectRef idx="0">
              <a:srgbClr val="92D050"/>
            </a:effectRef>
            <a:fontRef idx="minor">
              <a:sysClr val="window" lastClr="FFFFFF"/>
            </a:fontRef>
          </p:style>
          <p:txBody>
            <a:bodyPr rtlCol="0" anchor="ctr"/>
            <a:p>
              <a:pPr algn="ctr"/>
              <a:endParaRPr lang="zh-CN" altLang="en-US"/>
            </a:p>
          </p:txBody>
        </p:sp>
      </p:grpSp>
    </p:spTree>
    <p:custDataLst>
      <p:tags r:id="rId7"/>
    </p:custDataLst>
  </p:cSld>
  <p:clrMapOvr>
    <a:masterClrMapping/>
  </p:clrMapOvr>
  <p:transition spd="slow">
    <p:random/>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等腰三角形 1"/>
          <p:cNvSpPr/>
          <p:nvPr/>
        </p:nvSpPr>
        <p:spPr>
          <a:xfrm>
            <a:off x="0" y="2140984"/>
            <a:ext cx="1895475" cy="1635125"/>
          </a:xfrm>
          <a:prstGeom prst="triangl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144000" anchor="ctr"/>
          <a:lstStyle/>
          <a:p>
            <a:pPr algn="ctr">
              <a:defRPr/>
            </a:pPr>
            <a:r>
              <a:rPr lang="zh-CN" altLang="en-US" sz="3600" dirty="0">
                <a:solidFill>
                  <a:srgbClr val="FFFFFF"/>
                </a:solidFill>
                <a:latin typeface="黑体" panose="02010600030101010101" pitchFamily="49" charset="-122"/>
                <a:ea typeface="黑体" panose="02010600030101010101" pitchFamily="49" charset="-122"/>
              </a:rPr>
              <a:t>目录</a:t>
            </a:r>
            <a:endParaRPr lang="zh-CN" altLang="en-US" sz="3600" dirty="0">
              <a:solidFill>
                <a:srgbClr val="FFFFFF"/>
              </a:solidFill>
              <a:latin typeface="黑体" panose="02010600030101010101" pitchFamily="49" charset="-122"/>
              <a:ea typeface="黑体" panose="02010600030101010101" pitchFamily="49" charset="-122"/>
            </a:endParaRPr>
          </a:p>
        </p:txBody>
      </p:sp>
      <p:sp>
        <p:nvSpPr>
          <p:cNvPr id="3" name="文本框 11"/>
          <p:cNvSpPr txBox="1">
            <a:spLocks noChangeArrowheads="1"/>
          </p:cNvSpPr>
          <p:nvPr/>
        </p:nvSpPr>
        <p:spPr bwMode="auto">
          <a:xfrm>
            <a:off x="2832137" y="1551138"/>
            <a:ext cx="424497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400" dirty="0">
                <a:solidFill>
                  <a:schemeClr val="accent2"/>
                </a:solidFill>
                <a:latin typeface="微软雅黑" panose="020B0503020204020204" pitchFamily="34" charset="-122"/>
                <a:ea typeface="微软雅黑" panose="020B0503020204020204" pitchFamily="34" charset="-122"/>
              </a:rPr>
              <a:t>任务导入</a:t>
            </a:r>
            <a:endParaRPr lang="zh-CN" altLang="en-US" sz="2400" dirty="0">
              <a:solidFill>
                <a:schemeClr val="accent2"/>
              </a:solidFill>
              <a:latin typeface="微软雅黑" panose="020B0503020204020204" pitchFamily="34" charset="-122"/>
              <a:ea typeface="微软雅黑" panose="020B0503020204020204" pitchFamily="34" charset="-122"/>
            </a:endParaRPr>
          </a:p>
        </p:txBody>
      </p:sp>
      <p:cxnSp>
        <p:nvCxnSpPr>
          <p:cNvPr id="4" name="直接连接符 3"/>
          <p:cNvCxnSpPr/>
          <p:nvPr/>
        </p:nvCxnSpPr>
        <p:spPr>
          <a:xfrm flipH="1">
            <a:off x="2238106" y="1458494"/>
            <a:ext cx="498475" cy="649287"/>
          </a:xfrm>
          <a:prstGeom prst="line">
            <a:avLst/>
          </a:prstGeom>
          <a:ln>
            <a:solidFill>
              <a:srgbClr val="0099EE"/>
            </a:solidFill>
          </a:ln>
        </p:spPr>
        <p:style>
          <a:lnRef idx="1">
            <a:schemeClr val="accent1"/>
          </a:lnRef>
          <a:fillRef idx="0">
            <a:schemeClr val="accent1"/>
          </a:fillRef>
          <a:effectRef idx="0">
            <a:schemeClr val="accent1"/>
          </a:effectRef>
          <a:fontRef idx="minor">
            <a:schemeClr val="tx1"/>
          </a:fontRef>
        </p:style>
      </p:cxnSp>
      <p:sp>
        <p:nvSpPr>
          <p:cNvPr id="5" name="文本框 13"/>
          <p:cNvSpPr txBox="1">
            <a:spLocks noChangeArrowheads="1"/>
          </p:cNvSpPr>
          <p:nvPr/>
        </p:nvSpPr>
        <p:spPr bwMode="auto">
          <a:xfrm>
            <a:off x="2039668" y="1169569"/>
            <a:ext cx="385762"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4000" dirty="0">
                <a:solidFill>
                  <a:srgbClr val="006196"/>
                </a:solidFill>
                <a:latin typeface="华康俪金黑W8" panose="020B0809000000000000" pitchFamily="49" charset="-122"/>
                <a:ea typeface="华康俪金黑W8" panose="020B0809000000000000" pitchFamily="49" charset="-122"/>
              </a:rPr>
              <a:t>1</a:t>
            </a:r>
            <a:endParaRPr lang="zh-CN" altLang="en-US" sz="4000" dirty="0">
              <a:solidFill>
                <a:srgbClr val="006196"/>
              </a:solidFill>
              <a:latin typeface="华康俪金黑W8" panose="020B0809000000000000" pitchFamily="49" charset="-122"/>
              <a:ea typeface="华康俪金黑W8" panose="020B0809000000000000" pitchFamily="49" charset="-122"/>
            </a:endParaRPr>
          </a:p>
        </p:txBody>
      </p:sp>
      <p:sp>
        <p:nvSpPr>
          <p:cNvPr id="6" name="文本框 15"/>
          <p:cNvSpPr txBox="1">
            <a:spLocks noChangeArrowheads="1"/>
          </p:cNvSpPr>
          <p:nvPr/>
        </p:nvSpPr>
        <p:spPr bwMode="auto">
          <a:xfrm>
            <a:off x="2831483" y="4678315"/>
            <a:ext cx="424497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400" dirty="0">
                <a:solidFill>
                  <a:schemeClr val="accent2"/>
                </a:solidFill>
                <a:latin typeface="微软雅黑" panose="020B0503020204020204" pitchFamily="34" charset="-122"/>
                <a:ea typeface="微软雅黑" panose="020B0503020204020204" pitchFamily="34" charset="-122"/>
              </a:rPr>
              <a:t>相关知识</a:t>
            </a:r>
            <a:endParaRPr lang="zh-CN" altLang="en-US" sz="2400" dirty="0">
              <a:solidFill>
                <a:schemeClr val="accent2"/>
              </a:solidFill>
              <a:latin typeface="微软雅黑" panose="020B0503020204020204" pitchFamily="34" charset="-122"/>
              <a:ea typeface="微软雅黑" panose="020B0503020204020204" pitchFamily="34" charset="-122"/>
            </a:endParaRPr>
          </a:p>
        </p:txBody>
      </p:sp>
      <p:cxnSp>
        <p:nvCxnSpPr>
          <p:cNvPr id="7" name="直接连接符 6"/>
          <p:cNvCxnSpPr/>
          <p:nvPr/>
        </p:nvCxnSpPr>
        <p:spPr>
          <a:xfrm flipH="1">
            <a:off x="2249443" y="4389799"/>
            <a:ext cx="498475" cy="650875"/>
          </a:xfrm>
          <a:prstGeom prst="line">
            <a:avLst/>
          </a:prstGeom>
          <a:ln>
            <a:solidFill>
              <a:srgbClr val="0099EE"/>
            </a:solidFill>
          </a:ln>
        </p:spPr>
        <p:style>
          <a:lnRef idx="1">
            <a:schemeClr val="accent1"/>
          </a:lnRef>
          <a:fillRef idx="0">
            <a:schemeClr val="accent1"/>
          </a:fillRef>
          <a:effectRef idx="0">
            <a:schemeClr val="accent1"/>
          </a:effectRef>
          <a:fontRef idx="minor">
            <a:schemeClr val="tx1"/>
          </a:fontRef>
        </p:style>
      </p:cxnSp>
      <p:sp>
        <p:nvSpPr>
          <p:cNvPr id="8" name="文本框 17"/>
          <p:cNvSpPr txBox="1">
            <a:spLocks noChangeArrowheads="1"/>
          </p:cNvSpPr>
          <p:nvPr/>
        </p:nvSpPr>
        <p:spPr bwMode="auto">
          <a:xfrm>
            <a:off x="2069109" y="4069469"/>
            <a:ext cx="385762"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4000" dirty="0">
                <a:solidFill>
                  <a:srgbClr val="006196"/>
                </a:solidFill>
                <a:latin typeface="华康俪金黑W8" panose="020B0809000000000000" pitchFamily="49" charset="-122"/>
                <a:ea typeface="华康俪金黑W8" panose="020B0809000000000000" pitchFamily="49" charset="-122"/>
              </a:rPr>
              <a:t>2</a:t>
            </a:r>
            <a:endParaRPr lang="zh-CN" altLang="en-US" sz="4000" dirty="0">
              <a:solidFill>
                <a:srgbClr val="006196"/>
              </a:solidFill>
              <a:latin typeface="华康俪金黑W8" panose="020B0809000000000000" pitchFamily="49" charset="-122"/>
              <a:ea typeface="华康俪金黑W8" panose="020B0809000000000000" pitchFamily="49" charset="-122"/>
            </a:endParaRPr>
          </a:p>
        </p:txBody>
      </p:sp>
      <p:sp>
        <p:nvSpPr>
          <p:cNvPr id="12" name="AutoShape 59"/>
          <p:cNvSpPr>
            <a:spLocks noChangeArrowheads="1"/>
          </p:cNvSpPr>
          <p:nvPr/>
        </p:nvSpPr>
        <p:spPr bwMode="auto">
          <a:xfrm>
            <a:off x="4909331" y="603039"/>
            <a:ext cx="258655" cy="256500"/>
          </a:xfrm>
          <a:prstGeom prst="ellipse">
            <a:avLst/>
          </a:prstGeom>
          <a:solidFill>
            <a:schemeClr val="accent1"/>
          </a:solidFill>
          <a:ln w="38100" cmpd="dbl">
            <a:solidFill>
              <a:srgbClr val="FFFFFF"/>
            </a:solidFill>
            <a:round/>
          </a:ln>
        </p:spPr>
        <p:txBody>
          <a:bodyPr wrap="none" anchor="ct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algn="r" eaLnBrk="1" hangingPunct="1">
              <a:lnSpc>
                <a:spcPct val="100000"/>
              </a:lnSpc>
              <a:spcBef>
                <a:spcPct val="0"/>
              </a:spcBef>
              <a:buFontTx/>
              <a:buNone/>
            </a:pPr>
            <a:endParaRPr lang="zh-CN" altLang="en-US" sz="1800">
              <a:solidFill>
                <a:schemeClr val="bg1"/>
              </a:solidFill>
              <a:latin typeface="微软雅黑" panose="020B0503020204020204" pitchFamily="34" charset="-122"/>
              <a:ea typeface="微软雅黑" panose="020B0503020204020204" pitchFamily="34" charset="-122"/>
            </a:endParaRPr>
          </a:p>
        </p:txBody>
      </p:sp>
      <p:sp>
        <p:nvSpPr>
          <p:cNvPr id="13" name="AutoShape 59"/>
          <p:cNvSpPr>
            <a:spLocks noChangeArrowheads="1"/>
          </p:cNvSpPr>
          <p:nvPr/>
        </p:nvSpPr>
        <p:spPr bwMode="auto">
          <a:xfrm>
            <a:off x="4909330" y="1558820"/>
            <a:ext cx="258655" cy="258655"/>
          </a:xfrm>
          <a:prstGeom prst="ellipse">
            <a:avLst/>
          </a:prstGeom>
          <a:solidFill>
            <a:schemeClr val="accent1"/>
          </a:solidFill>
          <a:ln w="38100" cmpd="dbl">
            <a:solidFill>
              <a:srgbClr val="FFFFFF"/>
            </a:solidFill>
            <a:round/>
          </a:ln>
        </p:spPr>
        <p:txBody>
          <a:bodyPr wrap="none" anchor="ct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algn="r" eaLnBrk="1" hangingPunct="1">
              <a:lnSpc>
                <a:spcPct val="100000"/>
              </a:lnSpc>
              <a:spcBef>
                <a:spcPct val="0"/>
              </a:spcBef>
              <a:buFontTx/>
              <a:buNone/>
            </a:pPr>
            <a:endParaRPr lang="zh-CN" altLang="en-US" sz="1800">
              <a:solidFill>
                <a:schemeClr val="bg1"/>
              </a:solidFill>
              <a:latin typeface="微软雅黑" panose="020B0503020204020204" pitchFamily="34" charset="-122"/>
              <a:ea typeface="微软雅黑" panose="020B0503020204020204" pitchFamily="34" charset="-122"/>
            </a:endParaRPr>
          </a:p>
        </p:txBody>
      </p:sp>
      <p:sp>
        <p:nvSpPr>
          <p:cNvPr id="14" name="AutoShape 59"/>
          <p:cNvSpPr>
            <a:spLocks noChangeArrowheads="1"/>
          </p:cNvSpPr>
          <p:nvPr/>
        </p:nvSpPr>
        <p:spPr bwMode="auto">
          <a:xfrm>
            <a:off x="4909330" y="2520916"/>
            <a:ext cx="258655" cy="258655"/>
          </a:xfrm>
          <a:prstGeom prst="ellipse">
            <a:avLst/>
          </a:prstGeom>
          <a:solidFill>
            <a:schemeClr val="accent1"/>
          </a:solidFill>
          <a:ln w="38100" cmpd="dbl">
            <a:solidFill>
              <a:srgbClr val="FFFFFF"/>
            </a:solidFill>
            <a:round/>
          </a:ln>
        </p:spPr>
        <p:txBody>
          <a:bodyPr wrap="none" anchor="ct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algn="r" eaLnBrk="1" hangingPunct="1">
              <a:lnSpc>
                <a:spcPct val="100000"/>
              </a:lnSpc>
              <a:spcBef>
                <a:spcPct val="0"/>
              </a:spcBef>
              <a:buFontTx/>
              <a:buNone/>
            </a:pPr>
            <a:endParaRPr lang="zh-CN" altLang="en-US" sz="1800">
              <a:solidFill>
                <a:schemeClr val="bg1"/>
              </a:solidFill>
              <a:latin typeface="微软雅黑" panose="020B0503020204020204" pitchFamily="34" charset="-122"/>
              <a:ea typeface="微软雅黑" panose="020B0503020204020204" pitchFamily="34" charset="-122"/>
            </a:endParaRPr>
          </a:p>
        </p:txBody>
      </p:sp>
      <p:sp>
        <p:nvSpPr>
          <p:cNvPr id="16" name="Text Box 53"/>
          <p:cNvSpPr txBox="1">
            <a:spLocks noChangeArrowheads="1"/>
          </p:cNvSpPr>
          <p:nvPr/>
        </p:nvSpPr>
        <p:spPr bwMode="auto">
          <a:xfrm>
            <a:off x="5558362" y="645875"/>
            <a:ext cx="4385068" cy="313932"/>
          </a:xfrm>
          <a:prstGeom prst="rect">
            <a:avLst/>
          </a:prstGeom>
          <a:noFill/>
          <a:ln>
            <a:noFill/>
          </a:ln>
        </p:spPr>
        <p:txBody>
          <a:bodyPr wrap="square">
            <a:spAutoFit/>
          </a:bodyPr>
          <a:lstStyle>
            <a:lvl1pPr marL="342900" indent="-342900" eaLnBrk="0" hangingPunct="0">
              <a:defRPr sz="3200">
                <a:solidFill>
                  <a:schemeClr val="bg1"/>
                </a:solidFill>
                <a:latin typeface="Verdana" panose="020B0604030504040204" pitchFamily="34" charset="0"/>
                <a:ea typeface="Gulim" panose="020B0600000101010101" pitchFamily="34" charset="-127"/>
              </a:defRPr>
            </a:lvl1pPr>
            <a:lvl2pPr marL="742950" indent="-285750" eaLnBrk="0" hangingPunct="0">
              <a:defRPr sz="3200">
                <a:solidFill>
                  <a:schemeClr val="bg1"/>
                </a:solidFill>
                <a:latin typeface="Verdana" panose="020B0604030504040204" pitchFamily="34" charset="0"/>
                <a:ea typeface="Gulim" panose="020B0600000101010101" pitchFamily="34" charset="-127"/>
              </a:defRPr>
            </a:lvl2pPr>
            <a:lvl3pPr marL="1143000" indent="-228600" eaLnBrk="0" hangingPunct="0">
              <a:defRPr sz="3200">
                <a:solidFill>
                  <a:schemeClr val="bg1"/>
                </a:solidFill>
                <a:latin typeface="Verdana" panose="020B0604030504040204" pitchFamily="34" charset="0"/>
                <a:ea typeface="Gulim" panose="020B0600000101010101" pitchFamily="34" charset="-127"/>
              </a:defRPr>
            </a:lvl3pPr>
            <a:lvl4pPr marL="1600200" indent="-228600" eaLnBrk="0" hangingPunct="0">
              <a:defRPr sz="3200">
                <a:solidFill>
                  <a:schemeClr val="bg1"/>
                </a:solidFill>
                <a:latin typeface="Verdana" panose="020B0604030504040204" pitchFamily="34" charset="0"/>
                <a:ea typeface="Gulim" panose="020B0600000101010101" pitchFamily="34" charset="-127"/>
              </a:defRPr>
            </a:lvl4pPr>
            <a:lvl5pPr marL="2057400" indent="-228600" eaLnBrk="0" hangingPunct="0">
              <a:defRPr sz="3200">
                <a:solidFill>
                  <a:schemeClr val="bg1"/>
                </a:solidFill>
                <a:latin typeface="Verdana" panose="020B0604030504040204" pitchFamily="34" charset="0"/>
                <a:ea typeface="Gulim" panose="020B0600000101010101" pitchFamily="34" charset="-127"/>
              </a:defRPr>
            </a:lvl5pPr>
            <a:lvl6pPr marL="2514600" indent="-228600" eaLnBrk="0" fontAlgn="base" hangingPunct="0">
              <a:spcBef>
                <a:spcPct val="0"/>
              </a:spcBef>
              <a:spcAft>
                <a:spcPct val="0"/>
              </a:spcAft>
              <a:defRPr sz="3200">
                <a:solidFill>
                  <a:schemeClr val="bg1"/>
                </a:solidFill>
                <a:latin typeface="Verdana" panose="020B0604030504040204" pitchFamily="34" charset="0"/>
                <a:ea typeface="Gulim" panose="020B0600000101010101" pitchFamily="34" charset="-127"/>
              </a:defRPr>
            </a:lvl6pPr>
            <a:lvl7pPr marL="2971800" indent="-228600" eaLnBrk="0" fontAlgn="base" hangingPunct="0">
              <a:spcBef>
                <a:spcPct val="0"/>
              </a:spcBef>
              <a:spcAft>
                <a:spcPct val="0"/>
              </a:spcAft>
              <a:defRPr sz="3200">
                <a:solidFill>
                  <a:schemeClr val="bg1"/>
                </a:solidFill>
                <a:latin typeface="Verdana" panose="020B0604030504040204" pitchFamily="34" charset="0"/>
                <a:ea typeface="Gulim" panose="020B0600000101010101" pitchFamily="34" charset="-127"/>
              </a:defRPr>
            </a:lvl7pPr>
            <a:lvl8pPr marL="3429000" indent="-228600" eaLnBrk="0" fontAlgn="base" hangingPunct="0">
              <a:spcBef>
                <a:spcPct val="0"/>
              </a:spcBef>
              <a:spcAft>
                <a:spcPct val="0"/>
              </a:spcAft>
              <a:defRPr sz="3200">
                <a:solidFill>
                  <a:schemeClr val="bg1"/>
                </a:solidFill>
                <a:latin typeface="Verdana" panose="020B0604030504040204" pitchFamily="34" charset="0"/>
                <a:ea typeface="Gulim" panose="020B0600000101010101" pitchFamily="34" charset="-127"/>
              </a:defRPr>
            </a:lvl8pPr>
            <a:lvl9pPr marL="3886200" indent="-228600" eaLnBrk="0" fontAlgn="base" hangingPunct="0">
              <a:spcBef>
                <a:spcPct val="0"/>
              </a:spcBef>
              <a:spcAft>
                <a:spcPct val="0"/>
              </a:spcAft>
              <a:defRPr sz="3200">
                <a:solidFill>
                  <a:schemeClr val="bg1"/>
                </a:solidFill>
                <a:latin typeface="Verdana" panose="020B0604030504040204" pitchFamily="34" charset="0"/>
                <a:ea typeface="Gulim" panose="020B0600000101010101" pitchFamily="34" charset="-127"/>
              </a:defRPr>
            </a:lvl9pPr>
          </a:lstStyle>
          <a:p>
            <a:pPr>
              <a:lnSpc>
                <a:spcPct val="80000"/>
              </a:lnSpc>
            </a:pPr>
            <a:r>
              <a:rPr lang="zh-CN" altLang="en-US" sz="1800" b="1" dirty="0">
                <a:solidFill>
                  <a:schemeClr val="accent2"/>
                </a:solidFill>
                <a:latin typeface="微软雅黑" panose="020B0503020204020204" pitchFamily="34" charset="-122"/>
                <a:ea typeface="微软雅黑" panose="020B0503020204020204" pitchFamily="34" charset="-122"/>
              </a:rPr>
              <a:t>学习任务一  活塞连杆组装配图的识读</a:t>
            </a:r>
            <a:endParaRPr lang="zh-CN" altLang="en-US" sz="1800" b="1" dirty="0">
              <a:solidFill>
                <a:schemeClr val="accent2"/>
              </a:solidFill>
              <a:latin typeface="微软雅黑" panose="020B0503020204020204" pitchFamily="34" charset="-122"/>
              <a:ea typeface="微软雅黑" panose="020B0503020204020204" pitchFamily="34" charset="-122"/>
            </a:endParaRPr>
          </a:p>
        </p:txBody>
      </p:sp>
      <p:sp>
        <p:nvSpPr>
          <p:cNvPr id="17" name="Text Box 53"/>
          <p:cNvSpPr txBox="1">
            <a:spLocks noChangeArrowheads="1"/>
          </p:cNvSpPr>
          <p:nvPr/>
        </p:nvSpPr>
        <p:spPr bwMode="auto">
          <a:xfrm>
            <a:off x="5558358" y="1546156"/>
            <a:ext cx="4385072" cy="313932"/>
          </a:xfrm>
          <a:prstGeom prst="rect">
            <a:avLst/>
          </a:prstGeom>
          <a:noFill/>
          <a:ln>
            <a:noFill/>
          </a:ln>
        </p:spPr>
        <p:txBody>
          <a:bodyPr wrap="square">
            <a:spAutoFit/>
          </a:bodyPr>
          <a:lstStyle>
            <a:lvl1pPr marL="342900" indent="-342900" eaLnBrk="0" hangingPunct="0">
              <a:defRPr sz="3200">
                <a:solidFill>
                  <a:schemeClr val="bg1"/>
                </a:solidFill>
                <a:latin typeface="Verdana" panose="020B0604030504040204" pitchFamily="34" charset="0"/>
                <a:ea typeface="Gulim" panose="020B0600000101010101" pitchFamily="34" charset="-127"/>
              </a:defRPr>
            </a:lvl1pPr>
            <a:lvl2pPr marL="742950" indent="-285750" eaLnBrk="0" hangingPunct="0">
              <a:defRPr sz="3200">
                <a:solidFill>
                  <a:schemeClr val="bg1"/>
                </a:solidFill>
                <a:latin typeface="Verdana" panose="020B0604030504040204" pitchFamily="34" charset="0"/>
                <a:ea typeface="Gulim" panose="020B0600000101010101" pitchFamily="34" charset="-127"/>
              </a:defRPr>
            </a:lvl2pPr>
            <a:lvl3pPr marL="1143000" indent="-228600" eaLnBrk="0" hangingPunct="0">
              <a:defRPr sz="3200">
                <a:solidFill>
                  <a:schemeClr val="bg1"/>
                </a:solidFill>
                <a:latin typeface="Verdana" panose="020B0604030504040204" pitchFamily="34" charset="0"/>
                <a:ea typeface="Gulim" panose="020B0600000101010101" pitchFamily="34" charset="-127"/>
              </a:defRPr>
            </a:lvl3pPr>
            <a:lvl4pPr marL="1600200" indent="-228600" eaLnBrk="0" hangingPunct="0">
              <a:defRPr sz="3200">
                <a:solidFill>
                  <a:schemeClr val="bg1"/>
                </a:solidFill>
                <a:latin typeface="Verdana" panose="020B0604030504040204" pitchFamily="34" charset="0"/>
                <a:ea typeface="Gulim" panose="020B0600000101010101" pitchFamily="34" charset="-127"/>
              </a:defRPr>
            </a:lvl4pPr>
            <a:lvl5pPr marL="2057400" indent="-228600" eaLnBrk="0" hangingPunct="0">
              <a:defRPr sz="3200">
                <a:solidFill>
                  <a:schemeClr val="bg1"/>
                </a:solidFill>
                <a:latin typeface="Verdana" panose="020B0604030504040204" pitchFamily="34" charset="0"/>
                <a:ea typeface="Gulim" panose="020B0600000101010101" pitchFamily="34" charset="-127"/>
              </a:defRPr>
            </a:lvl5pPr>
            <a:lvl6pPr marL="2514600" indent="-228600" eaLnBrk="0" fontAlgn="base" hangingPunct="0">
              <a:spcBef>
                <a:spcPct val="0"/>
              </a:spcBef>
              <a:spcAft>
                <a:spcPct val="0"/>
              </a:spcAft>
              <a:defRPr sz="3200">
                <a:solidFill>
                  <a:schemeClr val="bg1"/>
                </a:solidFill>
                <a:latin typeface="Verdana" panose="020B0604030504040204" pitchFamily="34" charset="0"/>
                <a:ea typeface="Gulim" panose="020B0600000101010101" pitchFamily="34" charset="-127"/>
              </a:defRPr>
            </a:lvl6pPr>
            <a:lvl7pPr marL="2971800" indent="-228600" eaLnBrk="0" fontAlgn="base" hangingPunct="0">
              <a:spcBef>
                <a:spcPct val="0"/>
              </a:spcBef>
              <a:spcAft>
                <a:spcPct val="0"/>
              </a:spcAft>
              <a:defRPr sz="3200">
                <a:solidFill>
                  <a:schemeClr val="bg1"/>
                </a:solidFill>
                <a:latin typeface="Verdana" panose="020B0604030504040204" pitchFamily="34" charset="0"/>
                <a:ea typeface="Gulim" panose="020B0600000101010101" pitchFamily="34" charset="-127"/>
              </a:defRPr>
            </a:lvl7pPr>
            <a:lvl8pPr marL="3429000" indent="-228600" eaLnBrk="0" fontAlgn="base" hangingPunct="0">
              <a:spcBef>
                <a:spcPct val="0"/>
              </a:spcBef>
              <a:spcAft>
                <a:spcPct val="0"/>
              </a:spcAft>
              <a:defRPr sz="3200">
                <a:solidFill>
                  <a:schemeClr val="bg1"/>
                </a:solidFill>
                <a:latin typeface="Verdana" panose="020B0604030504040204" pitchFamily="34" charset="0"/>
                <a:ea typeface="Gulim" panose="020B0600000101010101" pitchFamily="34" charset="-127"/>
              </a:defRPr>
            </a:lvl8pPr>
            <a:lvl9pPr marL="3886200" indent="-228600" eaLnBrk="0" fontAlgn="base" hangingPunct="0">
              <a:spcBef>
                <a:spcPct val="0"/>
              </a:spcBef>
              <a:spcAft>
                <a:spcPct val="0"/>
              </a:spcAft>
              <a:defRPr sz="3200">
                <a:solidFill>
                  <a:schemeClr val="bg1"/>
                </a:solidFill>
                <a:latin typeface="Verdana" panose="020B0604030504040204" pitchFamily="34" charset="0"/>
                <a:ea typeface="Gulim" panose="020B0600000101010101" pitchFamily="34" charset="-127"/>
              </a:defRPr>
            </a:lvl9pPr>
          </a:lstStyle>
          <a:p>
            <a:pPr>
              <a:lnSpc>
                <a:spcPct val="80000"/>
              </a:lnSpc>
            </a:pPr>
            <a:r>
              <a:rPr lang="zh-CN" altLang="en-US" sz="1800" b="1" dirty="0">
                <a:solidFill>
                  <a:schemeClr val="accent2"/>
                </a:solidFill>
                <a:latin typeface="微软雅黑" panose="020B0503020204020204" pitchFamily="34" charset="-122"/>
                <a:ea typeface="微软雅黑" panose="020B0503020204020204" pitchFamily="34" charset="-122"/>
              </a:rPr>
              <a:t>学习任务二  起动机组装图的识读与测绘 </a:t>
            </a:r>
            <a:endParaRPr lang="zh-CN" altLang="en-US" sz="1800" b="1" dirty="0">
              <a:solidFill>
                <a:schemeClr val="accent2"/>
              </a:solidFill>
              <a:latin typeface="微软雅黑" panose="020B0503020204020204" pitchFamily="34" charset="-122"/>
              <a:ea typeface="微软雅黑" panose="020B0503020204020204" pitchFamily="34" charset="-122"/>
            </a:endParaRPr>
          </a:p>
        </p:txBody>
      </p:sp>
      <p:sp>
        <p:nvSpPr>
          <p:cNvPr id="18" name="Text Box 53"/>
          <p:cNvSpPr txBox="1">
            <a:spLocks noChangeArrowheads="1"/>
          </p:cNvSpPr>
          <p:nvPr/>
        </p:nvSpPr>
        <p:spPr bwMode="auto">
          <a:xfrm>
            <a:off x="5558362" y="2498148"/>
            <a:ext cx="4998848" cy="313932"/>
          </a:xfrm>
          <a:prstGeom prst="rect">
            <a:avLst/>
          </a:prstGeom>
          <a:noFill/>
          <a:ln>
            <a:noFill/>
          </a:ln>
        </p:spPr>
        <p:txBody>
          <a:bodyPr wrap="square">
            <a:spAutoFit/>
          </a:bodyPr>
          <a:lstStyle>
            <a:lvl1pPr marL="342900" indent="-342900" eaLnBrk="0" hangingPunct="0">
              <a:defRPr sz="3200">
                <a:solidFill>
                  <a:schemeClr val="bg1"/>
                </a:solidFill>
                <a:latin typeface="Verdana" panose="020B0604030504040204" pitchFamily="34" charset="0"/>
                <a:ea typeface="Gulim" panose="020B0600000101010101" pitchFamily="34" charset="-127"/>
              </a:defRPr>
            </a:lvl1pPr>
            <a:lvl2pPr marL="742950" indent="-285750" eaLnBrk="0" hangingPunct="0">
              <a:defRPr sz="3200">
                <a:solidFill>
                  <a:schemeClr val="bg1"/>
                </a:solidFill>
                <a:latin typeface="Verdana" panose="020B0604030504040204" pitchFamily="34" charset="0"/>
                <a:ea typeface="Gulim" panose="020B0600000101010101" pitchFamily="34" charset="-127"/>
              </a:defRPr>
            </a:lvl2pPr>
            <a:lvl3pPr marL="1143000" indent="-228600" eaLnBrk="0" hangingPunct="0">
              <a:defRPr sz="3200">
                <a:solidFill>
                  <a:schemeClr val="bg1"/>
                </a:solidFill>
                <a:latin typeface="Verdana" panose="020B0604030504040204" pitchFamily="34" charset="0"/>
                <a:ea typeface="Gulim" panose="020B0600000101010101" pitchFamily="34" charset="-127"/>
              </a:defRPr>
            </a:lvl3pPr>
            <a:lvl4pPr marL="1600200" indent="-228600" eaLnBrk="0" hangingPunct="0">
              <a:defRPr sz="3200">
                <a:solidFill>
                  <a:schemeClr val="bg1"/>
                </a:solidFill>
                <a:latin typeface="Verdana" panose="020B0604030504040204" pitchFamily="34" charset="0"/>
                <a:ea typeface="Gulim" panose="020B0600000101010101" pitchFamily="34" charset="-127"/>
              </a:defRPr>
            </a:lvl4pPr>
            <a:lvl5pPr marL="2057400" indent="-228600" eaLnBrk="0" hangingPunct="0">
              <a:defRPr sz="3200">
                <a:solidFill>
                  <a:schemeClr val="bg1"/>
                </a:solidFill>
                <a:latin typeface="Verdana" panose="020B0604030504040204" pitchFamily="34" charset="0"/>
                <a:ea typeface="Gulim" panose="020B0600000101010101" pitchFamily="34" charset="-127"/>
              </a:defRPr>
            </a:lvl5pPr>
            <a:lvl6pPr marL="2514600" indent="-228600" eaLnBrk="0" fontAlgn="base" hangingPunct="0">
              <a:spcBef>
                <a:spcPct val="0"/>
              </a:spcBef>
              <a:spcAft>
                <a:spcPct val="0"/>
              </a:spcAft>
              <a:defRPr sz="3200">
                <a:solidFill>
                  <a:schemeClr val="bg1"/>
                </a:solidFill>
                <a:latin typeface="Verdana" panose="020B0604030504040204" pitchFamily="34" charset="0"/>
                <a:ea typeface="Gulim" panose="020B0600000101010101" pitchFamily="34" charset="-127"/>
              </a:defRPr>
            </a:lvl6pPr>
            <a:lvl7pPr marL="2971800" indent="-228600" eaLnBrk="0" fontAlgn="base" hangingPunct="0">
              <a:spcBef>
                <a:spcPct val="0"/>
              </a:spcBef>
              <a:spcAft>
                <a:spcPct val="0"/>
              </a:spcAft>
              <a:defRPr sz="3200">
                <a:solidFill>
                  <a:schemeClr val="bg1"/>
                </a:solidFill>
                <a:latin typeface="Verdana" panose="020B0604030504040204" pitchFamily="34" charset="0"/>
                <a:ea typeface="Gulim" panose="020B0600000101010101" pitchFamily="34" charset="-127"/>
              </a:defRPr>
            </a:lvl7pPr>
            <a:lvl8pPr marL="3429000" indent="-228600" eaLnBrk="0" fontAlgn="base" hangingPunct="0">
              <a:spcBef>
                <a:spcPct val="0"/>
              </a:spcBef>
              <a:spcAft>
                <a:spcPct val="0"/>
              </a:spcAft>
              <a:defRPr sz="3200">
                <a:solidFill>
                  <a:schemeClr val="bg1"/>
                </a:solidFill>
                <a:latin typeface="Verdana" panose="020B0604030504040204" pitchFamily="34" charset="0"/>
                <a:ea typeface="Gulim" panose="020B0600000101010101" pitchFamily="34" charset="-127"/>
              </a:defRPr>
            </a:lvl8pPr>
            <a:lvl9pPr marL="3886200" indent="-228600" eaLnBrk="0" fontAlgn="base" hangingPunct="0">
              <a:spcBef>
                <a:spcPct val="0"/>
              </a:spcBef>
              <a:spcAft>
                <a:spcPct val="0"/>
              </a:spcAft>
              <a:defRPr sz="3200">
                <a:solidFill>
                  <a:schemeClr val="bg1"/>
                </a:solidFill>
                <a:latin typeface="Verdana" panose="020B0604030504040204" pitchFamily="34" charset="0"/>
                <a:ea typeface="Gulim" panose="020B0600000101010101" pitchFamily="34" charset="-127"/>
              </a:defRPr>
            </a:lvl9pPr>
          </a:lstStyle>
          <a:p>
            <a:pPr>
              <a:lnSpc>
                <a:spcPct val="80000"/>
              </a:lnSpc>
            </a:pPr>
            <a:r>
              <a:rPr lang="zh-CN" altLang="en-US" sz="1800" b="1" dirty="0">
                <a:solidFill>
                  <a:schemeClr val="accent2"/>
                </a:solidFill>
                <a:latin typeface="微软雅黑" panose="020B0503020204020204" pitchFamily="34" charset="-122"/>
                <a:ea typeface="微软雅黑" panose="020B0503020204020204" pitchFamily="34" charset="-122"/>
              </a:rPr>
              <a:t>学习任务三  水泵组装图的识读与测绘</a:t>
            </a:r>
            <a:endParaRPr lang="zh-CN" altLang="en-US" sz="1800" b="1" dirty="0">
              <a:solidFill>
                <a:schemeClr val="accent2"/>
              </a:solidFill>
              <a:latin typeface="微软雅黑" panose="020B0503020204020204" pitchFamily="34" charset="-122"/>
              <a:ea typeface="微软雅黑" panose="020B0503020204020204" pitchFamily="34" charset="-122"/>
            </a:endParaRPr>
          </a:p>
        </p:txBody>
      </p:sp>
      <p:sp>
        <p:nvSpPr>
          <p:cNvPr id="20" name="AutoShape 59"/>
          <p:cNvSpPr>
            <a:spLocks noChangeArrowheads="1"/>
          </p:cNvSpPr>
          <p:nvPr/>
        </p:nvSpPr>
        <p:spPr bwMode="auto">
          <a:xfrm>
            <a:off x="4920668" y="3788623"/>
            <a:ext cx="258655" cy="256500"/>
          </a:xfrm>
          <a:prstGeom prst="ellipse">
            <a:avLst/>
          </a:prstGeom>
          <a:solidFill>
            <a:schemeClr val="accent1"/>
          </a:solidFill>
          <a:ln w="38100" cmpd="dbl">
            <a:solidFill>
              <a:srgbClr val="FFFFFF"/>
            </a:solidFill>
            <a:round/>
          </a:ln>
        </p:spPr>
        <p:txBody>
          <a:bodyPr wrap="none" anchor="ct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algn="r" eaLnBrk="1" hangingPunct="1">
              <a:lnSpc>
                <a:spcPct val="100000"/>
              </a:lnSpc>
              <a:spcBef>
                <a:spcPct val="0"/>
              </a:spcBef>
              <a:buFontTx/>
              <a:buNone/>
            </a:pPr>
            <a:endParaRPr lang="zh-CN" altLang="en-US" sz="1800">
              <a:solidFill>
                <a:schemeClr val="bg1"/>
              </a:solidFill>
              <a:latin typeface="微软雅黑" panose="020B0503020204020204" pitchFamily="34" charset="-122"/>
              <a:ea typeface="微软雅黑" panose="020B0503020204020204" pitchFamily="34" charset="-122"/>
            </a:endParaRPr>
          </a:p>
        </p:txBody>
      </p:sp>
      <p:sp>
        <p:nvSpPr>
          <p:cNvPr id="21" name="AutoShape 59"/>
          <p:cNvSpPr>
            <a:spLocks noChangeArrowheads="1"/>
          </p:cNvSpPr>
          <p:nvPr/>
        </p:nvSpPr>
        <p:spPr bwMode="auto">
          <a:xfrm>
            <a:off x="4923296" y="4762833"/>
            <a:ext cx="258655" cy="258655"/>
          </a:xfrm>
          <a:prstGeom prst="ellipse">
            <a:avLst/>
          </a:prstGeom>
          <a:solidFill>
            <a:schemeClr val="accent1"/>
          </a:solidFill>
          <a:ln w="38100" cmpd="dbl">
            <a:solidFill>
              <a:srgbClr val="FFFFFF"/>
            </a:solidFill>
            <a:round/>
          </a:ln>
        </p:spPr>
        <p:txBody>
          <a:bodyPr wrap="none" anchor="ct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algn="r" eaLnBrk="1" hangingPunct="1">
              <a:lnSpc>
                <a:spcPct val="100000"/>
              </a:lnSpc>
              <a:spcBef>
                <a:spcPct val="0"/>
              </a:spcBef>
              <a:buFontTx/>
              <a:buNone/>
            </a:pPr>
            <a:endParaRPr lang="zh-CN" altLang="en-US" sz="1800">
              <a:solidFill>
                <a:schemeClr val="bg1"/>
              </a:solidFill>
              <a:latin typeface="微软雅黑" panose="020B0503020204020204" pitchFamily="34" charset="-122"/>
              <a:ea typeface="微软雅黑" panose="020B0503020204020204" pitchFamily="34" charset="-122"/>
            </a:endParaRPr>
          </a:p>
        </p:txBody>
      </p:sp>
      <p:sp>
        <p:nvSpPr>
          <p:cNvPr id="22" name="AutoShape 59"/>
          <p:cNvSpPr>
            <a:spLocks noChangeArrowheads="1"/>
          </p:cNvSpPr>
          <p:nvPr/>
        </p:nvSpPr>
        <p:spPr bwMode="auto">
          <a:xfrm>
            <a:off x="4917178" y="5752320"/>
            <a:ext cx="258655" cy="258655"/>
          </a:xfrm>
          <a:prstGeom prst="ellipse">
            <a:avLst/>
          </a:prstGeom>
          <a:solidFill>
            <a:schemeClr val="accent1"/>
          </a:solidFill>
          <a:ln w="38100" cmpd="dbl">
            <a:solidFill>
              <a:srgbClr val="FFFFFF"/>
            </a:solidFill>
            <a:round/>
          </a:ln>
        </p:spPr>
        <p:txBody>
          <a:bodyPr wrap="none" anchor="ct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algn="r" eaLnBrk="1" hangingPunct="1">
              <a:lnSpc>
                <a:spcPct val="100000"/>
              </a:lnSpc>
              <a:spcBef>
                <a:spcPct val="0"/>
              </a:spcBef>
              <a:buFontTx/>
              <a:buNone/>
            </a:pPr>
            <a:endParaRPr lang="zh-CN" altLang="en-US" sz="1800">
              <a:solidFill>
                <a:schemeClr val="bg1"/>
              </a:solidFill>
              <a:latin typeface="微软雅黑" panose="020B0503020204020204" pitchFamily="34" charset="-122"/>
              <a:ea typeface="微软雅黑" panose="020B0503020204020204" pitchFamily="34" charset="-122"/>
            </a:endParaRPr>
          </a:p>
        </p:txBody>
      </p:sp>
      <p:sp>
        <p:nvSpPr>
          <p:cNvPr id="24" name="Text Box 53"/>
          <p:cNvSpPr txBox="1">
            <a:spLocks noChangeArrowheads="1"/>
          </p:cNvSpPr>
          <p:nvPr/>
        </p:nvSpPr>
        <p:spPr bwMode="auto">
          <a:xfrm>
            <a:off x="5558358" y="3746876"/>
            <a:ext cx="4385068" cy="535531"/>
          </a:xfrm>
          <a:prstGeom prst="rect">
            <a:avLst/>
          </a:prstGeom>
          <a:noFill/>
          <a:ln>
            <a:noFill/>
          </a:ln>
        </p:spPr>
        <p:txBody>
          <a:bodyPr wrap="square">
            <a:spAutoFit/>
          </a:bodyPr>
          <a:lstStyle>
            <a:lvl1pPr marL="342900" indent="-342900" eaLnBrk="0" hangingPunct="0">
              <a:defRPr sz="3200">
                <a:solidFill>
                  <a:schemeClr val="bg1"/>
                </a:solidFill>
                <a:latin typeface="Verdana" panose="020B0604030504040204" pitchFamily="34" charset="0"/>
                <a:ea typeface="Gulim" panose="020B0600000101010101" pitchFamily="34" charset="-127"/>
              </a:defRPr>
            </a:lvl1pPr>
            <a:lvl2pPr marL="742950" indent="-285750" eaLnBrk="0" hangingPunct="0">
              <a:defRPr sz="3200">
                <a:solidFill>
                  <a:schemeClr val="bg1"/>
                </a:solidFill>
                <a:latin typeface="Verdana" panose="020B0604030504040204" pitchFamily="34" charset="0"/>
                <a:ea typeface="Gulim" panose="020B0600000101010101" pitchFamily="34" charset="-127"/>
              </a:defRPr>
            </a:lvl2pPr>
            <a:lvl3pPr marL="1143000" indent="-228600" eaLnBrk="0" hangingPunct="0">
              <a:defRPr sz="3200">
                <a:solidFill>
                  <a:schemeClr val="bg1"/>
                </a:solidFill>
                <a:latin typeface="Verdana" panose="020B0604030504040204" pitchFamily="34" charset="0"/>
                <a:ea typeface="Gulim" panose="020B0600000101010101" pitchFamily="34" charset="-127"/>
              </a:defRPr>
            </a:lvl3pPr>
            <a:lvl4pPr marL="1600200" indent="-228600" eaLnBrk="0" hangingPunct="0">
              <a:defRPr sz="3200">
                <a:solidFill>
                  <a:schemeClr val="bg1"/>
                </a:solidFill>
                <a:latin typeface="Verdana" panose="020B0604030504040204" pitchFamily="34" charset="0"/>
                <a:ea typeface="Gulim" panose="020B0600000101010101" pitchFamily="34" charset="-127"/>
              </a:defRPr>
            </a:lvl4pPr>
            <a:lvl5pPr marL="2057400" indent="-228600" eaLnBrk="0" hangingPunct="0">
              <a:defRPr sz="3200">
                <a:solidFill>
                  <a:schemeClr val="bg1"/>
                </a:solidFill>
                <a:latin typeface="Verdana" panose="020B0604030504040204" pitchFamily="34" charset="0"/>
                <a:ea typeface="Gulim" panose="020B0600000101010101" pitchFamily="34" charset="-127"/>
              </a:defRPr>
            </a:lvl5pPr>
            <a:lvl6pPr marL="2514600" indent="-228600" eaLnBrk="0" fontAlgn="base" hangingPunct="0">
              <a:spcBef>
                <a:spcPct val="0"/>
              </a:spcBef>
              <a:spcAft>
                <a:spcPct val="0"/>
              </a:spcAft>
              <a:defRPr sz="3200">
                <a:solidFill>
                  <a:schemeClr val="bg1"/>
                </a:solidFill>
                <a:latin typeface="Verdana" panose="020B0604030504040204" pitchFamily="34" charset="0"/>
                <a:ea typeface="Gulim" panose="020B0600000101010101" pitchFamily="34" charset="-127"/>
              </a:defRPr>
            </a:lvl6pPr>
            <a:lvl7pPr marL="2971800" indent="-228600" eaLnBrk="0" fontAlgn="base" hangingPunct="0">
              <a:spcBef>
                <a:spcPct val="0"/>
              </a:spcBef>
              <a:spcAft>
                <a:spcPct val="0"/>
              </a:spcAft>
              <a:defRPr sz="3200">
                <a:solidFill>
                  <a:schemeClr val="bg1"/>
                </a:solidFill>
                <a:latin typeface="Verdana" panose="020B0604030504040204" pitchFamily="34" charset="0"/>
                <a:ea typeface="Gulim" panose="020B0600000101010101" pitchFamily="34" charset="-127"/>
              </a:defRPr>
            </a:lvl7pPr>
            <a:lvl8pPr marL="3429000" indent="-228600" eaLnBrk="0" fontAlgn="base" hangingPunct="0">
              <a:spcBef>
                <a:spcPct val="0"/>
              </a:spcBef>
              <a:spcAft>
                <a:spcPct val="0"/>
              </a:spcAft>
              <a:defRPr sz="3200">
                <a:solidFill>
                  <a:schemeClr val="bg1"/>
                </a:solidFill>
                <a:latin typeface="Verdana" panose="020B0604030504040204" pitchFamily="34" charset="0"/>
                <a:ea typeface="Gulim" panose="020B0600000101010101" pitchFamily="34" charset="-127"/>
              </a:defRPr>
            </a:lvl8pPr>
            <a:lvl9pPr marL="3886200" indent="-228600" eaLnBrk="0" fontAlgn="base" hangingPunct="0">
              <a:spcBef>
                <a:spcPct val="0"/>
              </a:spcBef>
              <a:spcAft>
                <a:spcPct val="0"/>
              </a:spcAft>
              <a:defRPr sz="3200">
                <a:solidFill>
                  <a:schemeClr val="bg1"/>
                </a:solidFill>
                <a:latin typeface="Verdana" panose="020B0604030504040204" pitchFamily="34" charset="0"/>
                <a:ea typeface="Gulim" panose="020B0600000101010101" pitchFamily="34" charset="-127"/>
              </a:defRPr>
            </a:lvl9pPr>
          </a:lstStyle>
          <a:p>
            <a:pPr>
              <a:lnSpc>
                <a:spcPct val="80000"/>
              </a:lnSpc>
            </a:pPr>
            <a:r>
              <a:rPr lang="zh-CN" altLang="en-US" sz="1800" b="1" dirty="0">
                <a:solidFill>
                  <a:schemeClr val="accent2"/>
                </a:solidFill>
                <a:latin typeface="微软雅黑" panose="020B0503020204020204" pitchFamily="34" charset="-122"/>
                <a:ea typeface="微软雅黑" panose="020B0503020204020204" pitchFamily="34" charset="-122"/>
              </a:rPr>
              <a:t>相关知识一  组合体的投影及相关知识</a:t>
            </a:r>
            <a:endParaRPr lang="zh-CN" altLang="en-US" sz="1800" b="1" dirty="0">
              <a:solidFill>
                <a:schemeClr val="accent2"/>
              </a:solidFill>
              <a:latin typeface="微软雅黑" panose="020B0503020204020204" pitchFamily="34" charset="-122"/>
              <a:ea typeface="微软雅黑" panose="020B0503020204020204" pitchFamily="34" charset="-122"/>
            </a:endParaRPr>
          </a:p>
          <a:p>
            <a:pPr>
              <a:lnSpc>
                <a:spcPct val="80000"/>
              </a:lnSpc>
            </a:pPr>
            <a:endParaRPr lang="zh-CN" altLang="en-US" sz="1800" b="1" dirty="0">
              <a:solidFill>
                <a:schemeClr val="accent2"/>
              </a:solidFill>
              <a:latin typeface="微软雅黑" panose="020B0503020204020204" pitchFamily="34" charset="-122"/>
              <a:ea typeface="微软雅黑" panose="020B0503020204020204" pitchFamily="34" charset="-122"/>
            </a:endParaRPr>
          </a:p>
        </p:txBody>
      </p:sp>
      <p:sp>
        <p:nvSpPr>
          <p:cNvPr id="25" name="Text Box 53"/>
          <p:cNvSpPr txBox="1">
            <a:spLocks noChangeArrowheads="1"/>
          </p:cNvSpPr>
          <p:nvPr/>
        </p:nvSpPr>
        <p:spPr bwMode="auto">
          <a:xfrm>
            <a:off x="5569699" y="4726742"/>
            <a:ext cx="5446136" cy="313932"/>
          </a:xfrm>
          <a:prstGeom prst="rect">
            <a:avLst/>
          </a:prstGeom>
          <a:noFill/>
          <a:ln>
            <a:noFill/>
          </a:ln>
        </p:spPr>
        <p:txBody>
          <a:bodyPr wrap="square">
            <a:spAutoFit/>
          </a:bodyPr>
          <a:lstStyle>
            <a:lvl1pPr marL="342900" indent="-342900" eaLnBrk="0" hangingPunct="0">
              <a:defRPr sz="3200">
                <a:solidFill>
                  <a:schemeClr val="bg1"/>
                </a:solidFill>
                <a:latin typeface="Verdana" panose="020B0604030504040204" pitchFamily="34" charset="0"/>
                <a:ea typeface="Gulim" panose="020B0600000101010101" pitchFamily="34" charset="-127"/>
              </a:defRPr>
            </a:lvl1pPr>
            <a:lvl2pPr marL="742950" indent="-285750" eaLnBrk="0" hangingPunct="0">
              <a:defRPr sz="3200">
                <a:solidFill>
                  <a:schemeClr val="bg1"/>
                </a:solidFill>
                <a:latin typeface="Verdana" panose="020B0604030504040204" pitchFamily="34" charset="0"/>
                <a:ea typeface="Gulim" panose="020B0600000101010101" pitchFamily="34" charset="-127"/>
              </a:defRPr>
            </a:lvl2pPr>
            <a:lvl3pPr marL="1143000" indent="-228600" eaLnBrk="0" hangingPunct="0">
              <a:defRPr sz="3200">
                <a:solidFill>
                  <a:schemeClr val="bg1"/>
                </a:solidFill>
                <a:latin typeface="Verdana" panose="020B0604030504040204" pitchFamily="34" charset="0"/>
                <a:ea typeface="Gulim" panose="020B0600000101010101" pitchFamily="34" charset="-127"/>
              </a:defRPr>
            </a:lvl3pPr>
            <a:lvl4pPr marL="1600200" indent="-228600" eaLnBrk="0" hangingPunct="0">
              <a:defRPr sz="3200">
                <a:solidFill>
                  <a:schemeClr val="bg1"/>
                </a:solidFill>
                <a:latin typeface="Verdana" panose="020B0604030504040204" pitchFamily="34" charset="0"/>
                <a:ea typeface="Gulim" panose="020B0600000101010101" pitchFamily="34" charset="-127"/>
              </a:defRPr>
            </a:lvl4pPr>
            <a:lvl5pPr marL="2057400" indent="-228600" eaLnBrk="0" hangingPunct="0">
              <a:defRPr sz="3200">
                <a:solidFill>
                  <a:schemeClr val="bg1"/>
                </a:solidFill>
                <a:latin typeface="Verdana" panose="020B0604030504040204" pitchFamily="34" charset="0"/>
                <a:ea typeface="Gulim" panose="020B0600000101010101" pitchFamily="34" charset="-127"/>
              </a:defRPr>
            </a:lvl5pPr>
            <a:lvl6pPr marL="2514600" indent="-228600" eaLnBrk="0" fontAlgn="base" hangingPunct="0">
              <a:spcBef>
                <a:spcPct val="0"/>
              </a:spcBef>
              <a:spcAft>
                <a:spcPct val="0"/>
              </a:spcAft>
              <a:defRPr sz="3200">
                <a:solidFill>
                  <a:schemeClr val="bg1"/>
                </a:solidFill>
                <a:latin typeface="Verdana" panose="020B0604030504040204" pitchFamily="34" charset="0"/>
                <a:ea typeface="Gulim" panose="020B0600000101010101" pitchFamily="34" charset="-127"/>
              </a:defRPr>
            </a:lvl6pPr>
            <a:lvl7pPr marL="2971800" indent="-228600" eaLnBrk="0" fontAlgn="base" hangingPunct="0">
              <a:spcBef>
                <a:spcPct val="0"/>
              </a:spcBef>
              <a:spcAft>
                <a:spcPct val="0"/>
              </a:spcAft>
              <a:defRPr sz="3200">
                <a:solidFill>
                  <a:schemeClr val="bg1"/>
                </a:solidFill>
                <a:latin typeface="Verdana" panose="020B0604030504040204" pitchFamily="34" charset="0"/>
                <a:ea typeface="Gulim" panose="020B0600000101010101" pitchFamily="34" charset="-127"/>
              </a:defRPr>
            </a:lvl7pPr>
            <a:lvl8pPr marL="3429000" indent="-228600" eaLnBrk="0" fontAlgn="base" hangingPunct="0">
              <a:spcBef>
                <a:spcPct val="0"/>
              </a:spcBef>
              <a:spcAft>
                <a:spcPct val="0"/>
              </a:spcAft>
              <a:defRPr sz="3200">
                <a:solidFill>
                  <a:schemeClr val="bg1"/>
                </a:solidFill>
                <a:latin typeface="Verdana" panose="020B0604030504040204" pitchFamily="34" charset="0"/>
                <a:ea typeface="Gulim" panose="020B0600000101010101" pitchFamily="34" charset="-127"/>
              </a:defRPr>
            </a:lvl8pPr>
            <a:lvl9pPr marL="3886200" indent="-228600" eaLnBrk="0" fontAlgn="base" hangingPunct="0">
              <a:spcBef>
                <a:spcPct val="0"/>
              </a:spcBef>
              <a:spcAft>
                <a:spcPct val="0"/>
              </a:spcAft>
              <a:defRPr sz="3200">
                <a:solidFill>
                  <a:schemeClr val="bg1"/>
                </a:solidFill>
                <a:latin typeface="Verdana" panose="020B0604030504040204" pitchFamily="34" charset="0"/>
                <a:ea typeface="Gulim" panose="020B0600000101010101" pitchFamily="34" charset="-127"/>
              </a:defRPr>
            </a:lvl9pPr>
          </a:lstStyle>
          <a:p>
            <a:pPr>
              <a:lnSpc>
                <a:spcPct val="80000"/>
              </a:lnSpc>
            </a:pPr>
            <a:r>
              <a:rPr lang="zh-CN" altLang="en-US" sz="1800" b="1" dirty="0">
                <a:solidFill>
                  <a:schemeClr val="accent2"/>
                </a:solidFill>
                <a:latin typeface="微软雅黑" panose="020B0503020204020204" pitchFamily="34" charset="-122"/>
                <a:ea typeface="微软雅黑" panose="020B0503020204020204" pitchFamily="34" charset="-122"/>
              </a:rPr>
              <a:t>相关知识二  零件图与装配图</a:t>
            </a:r>
            <a:endParaRPr lang="zh-CN" altLang="en-US" sz="1800" b="1" dirty="0">
              <a:solidFill>
                <a:schemeClr val="accent2"/>
              </a:solidFill>
              <a:latin typeface="微软雅黑" panose="020B0503020204020204" pitchFamily="34" charset="-122"/>
              <a:ea typeface="微软雅黑" panose="020B0503020204020204" pitchFamily="34" charset="-122"/>
            </a:endParaRPr>
          </a:p>
        </p:txBody>
      </p:sp>
      <p:sp>
        <p:nvSpPr>
          <p:cNvPr id="26" name="Text Box 53"/>
          <p:cNvSpPr txBox="1">
            <a:spLocks noChangeArrowheads="1"/>
          </p:cNvSpPr>
          <p:nvPr/>
        </p:nvSpPr>
        <p:spPr bwMode="auto">
          <a:xfrm>
            <a:off x="5569699" y="5798978"/>
            <a:ext cx="4998848" cy="313932"/>
          </a:xfrm>
          <a:prstGeom prst="rect">
            <a:avLst/>
          </a:prstGeom>
          <a:noFill/>
          <a:ln>
            <a:noFill/>
          </a:ln>
        </p:spPr>
        <p:txBody>
          <a:bodyPr wrap="square">
            <a:spAutoFit/>
          </a:bodyPr>
          <a:lstStyle>
            <a:lvl1pPr marL="342900" indent="-342900" eaLnBrk="0" hangingPunct="0">
              <a:defRPr sz="3200">
                <a:solidFill>
                  <a:schemeClr val="bg1"/>
                </a:solidFill>
                <a:latin typeface="Verdana" panose="020B0604030504040204" pitchFamily="34" charset="0"/>
                <a:ea typeface="Gulim" panose="020B0600000101010101" pitchFamily="34" charset="-127"/>
              </a:defRPr>
            </a:lvl1pPr>
            <a:lvl2pPr marL="742950" indent="-285750" eaLnBrk="0" hangingPunct="0">
              <a:defRPr sz="3200">
                <a:solidFill>
                  <a:schemeClr val="bg1"/>
                </a:solidFill>
                <a:latin typeface="Verdana" panose="020B0604030504040204" pitchFamily="34" charset="0"/>
                <a:ea typeface="Gulim" panose="020B0600000101010101" pitchFamily="34" charset="-127"/>
              </a:defRPr>
            </a:lvl2pPr>
            <a:lvl3pPr marL="1143000" indent="-228600" eaLnBrk="0" hangingPunct="0">
              <a:defRPr sz="3200">
                <a:solidFill>
                  <a:schemeClr val="bg1"/>
                </a:solidFill>
                <a:latin typeface="Verdana" panose="020B0604030504040204" pitchFamily="34" charset="0"/>
                <a:ea typeface="Gulim" panose="020B0600000101010101" pitchFamily="34" charset="-127"/>
              </a:defRPr>
            </a:lvl3pPr>
            <a:lvl4pPr marL="1600200" indent="-228600" eaLnBrk="0" hangingPunct="0">
              <a:defRPr sz="3200">
                <a:solidFill>
                  <a:schemeClr val="bg1"/>
                </a:solidFill>
                <a:latin typeface="Verdana" panose="020B0604030504040204" pitchFamily="34" charset="0"/>
                <a:ea typeface="Gulim" panose="020B0600000101010101" pitchFamily="34" charset="-127"/>
              </a:defRPr>
            </a:lvl4pPr>
            <a:lvl5pPr marL="2057400" indent="-228600" eaLnBrk="0" hangingPunct="0">
              <a:defRPr sz="3200">
                <a:solidFill>
                  <a:schemeClr val="bg1"/>
                </a:solidFill>
                <a:latin typeface="Verdana" panose="020B0604030504040204" pitchFamily="34" charset="0"/>
                <a:ea typeface="Gulim" panose="020B0600000101010101" pitchFamily="34" charset="-127"/>
              </a:defRPr>
            </a:lvl5pPr>
            <a:lvl6pPr marL="2514600" indent="-228600" eaLnBrk="0" fontAlgn="base" hangingPunct="0">
              <a:spcBef>
                <a:spcPct val="0"/>
              </a:spcBef>
              <a:spcAft>
                <a:spcPct val="0"/>
              </a:spcAft>
              <a:defRPr sz="3200">
                <a:solidFill>
                  <a:schemeClr val="bg1"/>
                </a:solidFill>
                <a:latin typeface="Verdana" panose="020B0604030504040204" pitchFamily="34" charset="0"/>
                <a:ea typeface="Gulim" panose="020B0600000101010101" pitchFamily="34" charset="-127"/>
              </a:defRPr>
            </a:lvl6pPr>
            <a:lvl7pPr marL="2971800" indent="-228600" eaLnBrk="0" fontAlgn="base" hangingPunct="0">
              <a:spcBef>
                <a:spcPct val="0"/>
              </a:spcBef>
              <a:spcAft>
                <a:spcPct val="0"/>
              </a:spcAft>
              <a:defRPr sz="3200">
                <a:solidFill>
                  <a:schemeClr val="bg1"/>
                </a:solidFill>
                <a:latin typeface="Verdana" panose="020B0604030504040204" pitchFamily="34" charset="0"/>
                <a:ea typeface="Gulim" panose="020B0600000101010101" pitchFamily="34" charset="-127"/>
              </a:defRPr>
            </a:lvl7pPr>
            <a:lvl8pPr marL="3429000" indent="-228600" eaLnBrk="0" fontAlgn="base" hangingPunct="0">
              <a:spcBef>
                <a:spcPct val="0"/>
              </a:spcBef>
              <a:spcAft>
                <a:spcPct val="0"/>
              </a:spcAft>
              <a:defRPr sz="3200">
                <a:solidFill>
                  <a:schemeClr val="bg1"/>
                </a:solidFill>
                <a:latin typeface="Verdana" panose="020B0604030504040204" pitchFamily="34" charset="0"/>
                <a:ea typeface="Gulim" panose="020B0600000101010101" pitchFamily="34" charset="-127"/>
              </a:defRPr>
            </a:lvl8pPr>
            <a:lvl9pPr marL="3886200" indent="-228600" eaLnBrk="0" fontAlgn="base" hangingPunct="0">
              <a:spcBef>
                <a:spcPct val="0"/>
              </a:spcBef>
              <a:spcAft>
                <a:spcPct val="0"/>
              </a:spcAft>
              <a:defRPr sz="3200">
                <a:solidFill>
                  <a:schemeClr val="bg1"/>
                </a:solidFill>
                <a:latin typeface="Verdana" panose="020B0604030504040204" pitchFamily="34" charset="0"/>
                <a:ea typeface="Gulim" panose="020B0600000101010101" pitchFamily="34" charset="-127"/>
              </a:defRPr>
            </a:lvl9pPr>
          </a:lstStyle>
          <a:p>
            <a:pPr>
              <a:lnSpc>
                <a:spcPct val="80000"/>
              </a:lnSpc>
            </a:pPr>
            <a:r>
              <a:rPr lang="zh-CN" altLang="en-US" sz="1800" b="1" dirty="0">
                <a:solidFill>
                  <a:schemeClr val="accent2"/>
                </a:solidFill>
                <a:latin typeface="微软雅黑" panose="020B0503020204020204" pitchFamily="34" charset="-122"/>
                <a:ea typeface="微软雅黑" panose="020B0503020204020204" pitchFamily="34" charset="-122"/>
              </a:rPr>
              <a:t>相关知识三  公差配合的应用基础 </a:t>
            </a:r>
            <a:endParaRPr lang="zh-CN" altLang="en-US" sz="1800" b="1" dirty="0">
              <a:solidFill>
                <a:schemeClr val="accent2"/>
              </a:solidFill>
              <a:latin typeface="微软雅黑" panose="020B0503020204020204" pitchFamily="34" charset="-122"/>
              <a:ea typeface="微软雅黑" panose="020B0503020204020204" pitchFamily="34" charset="-122"/>
            </a:endParaRPr>
          </a:p>
        </p:txBody>
      </p:sp>
      <p:sp>
        <p:nvSpPr>
          <p:cNvPr id="28" name="左大括号 27"/>
          <p:cNvSpPr/>
          <p:nvPr/>
        </p:nvSpPr>
        <p:spPr>
          <a:xfrm>
            <a:off x="4476624" y="761254"/>
            <a:ext cx="159108" cy="1958405"/>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29" name="左大括号 28"/>
          <p:cNvSpPr/>
          <p:nvPr/>
        </p:nvSpPr>
        <p:spPr>
          <a:xfrm>
            <a:off x="4499956" y="3949313"/>
            <a:ext cx="159108" cy="1958405"/>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250" fill="hold"/>
                                        <p:tgtEl>
                                          <p:spTgt spid="2"/>
                                        </p:tgtEl>
                                        <p:attrNameLst>
                                          <p:attrName>ppt_x</p:attrName>
                                        </p:attrNameLst>
                                      </p:cBhvr>
                                      <p:tavLst>
                                        <p:tav tm="0">
                                          <p:val>
                                            <p:strVal val="#ppt_x"/>
                                          </p:val>
                                        </p:tav>
                                        <p:tav tm="100000">
                                          <p:val>
                                            <p:strVal val="#ppt_x"/>
                                          </p:val>
                                        </p:tav>
                                      </p:tavLst>
                                    </p:anim>
                                    <p:anim calcmode="lin" valueType="num">
                                      <p:cBhvr additive="base">
                                        <p:cTn id="8" dur="250" fill="hold"/>
                                        <p:tgtEl>
                                          <p:spTgt spid="2"/>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additive="base">
                                        <p:cTn id="12" dur="250" fill="hold"/>
                                        <p:tgtEl>
                                          <p:spTgt spid="3"/>
                                        </p:tgtEl>
                                        <p:attrNameLst>
                                          <p:attrName>ppt_x</p:attrName>
                                        </p:attrNameLst>
                                      </p:cBhvr>
                                      <p:tavLst>
                                        <p:tav tm="0">
                                          <p:val>
                                            <p:strVal val="#ppt_x"/>
                                          </p:val>
                                        </p:tav>
                                        <p:tav tm="100000">
                                          <p:val>
                                            <p:strVal val="#ppt_x"/>
                                          </p:val>
                                        </p:tav>
                                      </p:tavLst>
                                    </p:anim>
                                    <p:anim calcmode="lin" valueType="num">
                                      <p:cBhvr additive="base">
                                        <p:cTn id="13" dur="250" fill="hold"/>
                                        <p:tgtEl>
                                          <p:spTgt spid="3"/>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4"/>
                                        </p:tgtEl>
                                        <p:attrNameLst>
                                          <p:attrName>style.visibility</p:attrName>
                                        </p:attrNameLst>
                                      </p:cBhvr>
                                      <p:to>
                                        <p:strVal val="visible"/>
                                      </p:to>
                                    </p:set>
                                    <p:anim calcmode="lin" valueType="num">
                                      <p:cBhvr additive="base">
                                        <p:cTn id="17" dur="250" fill="hold"/>
                                        <p:tgtEl>
                                          <p:spTgt spid="4"/>
                                        </p:tgtEl>
                                        <p:attrNameLst>
                                          <p:attrName>ppt_x</p:attrName>
                                        </p:attrNameLst>
                                      </p:cBhvr>
                                      <p:tavLst>
                                        <p:tav tm="0">
                                          <p:val>
                                            <p:strVal val="#ppt_x"/>
                                          </p:val>
                                        </p:tav>
                                        <p:tav tm="100000">
                                          <p:val>
                                            <p:strVal val="#ppt_x"/>
                                          </p:val>
                                        </p:tav>
                                      </p:tavLst>
                                    </p:anim>
                                    <p:anim calcmode="lin" valueType="num">
                                      <p:cBhvr additive="base">
                                        <p:cTn id="18" dur="250" fill="hold"/>
                                        <p:tgtEl>
                                          <p:spTgt spid="4"/>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fill="hold" grpId="0" nodeType="afterEffect">
                                  <p:stCondLst>
                                    <p:cond delay="0"/>
                                  </p:stCondLst>
                                  <p:childTnLst>
                                    <p:set>
                                      <p:cBhvr>
                                        <p:cTn id="21" dur="1" fill="hold">
                                          <p:stCondLst>
                                            <p:cond delay="0"/>
                                          </p:stCondLst>
                                        </p:cTn>
                                        <p:tgtEl>
                                          <p:spTgt spid="5"/>
                                        </p:tgtEl>
                                        <p:attrNameLst>
                                          <p:attrName>style.visibility</p:attrName>
                                        </p:attrNameLst>
                                      </p:cBhvr>
                                      <p:to>
                                        <p:strVal val="visible"/>
                                      </p:to>
                                    </p:set>
                                    <p:anim calcmode="lin" valueType="num">
                                      <p:cBhvr additive="base">
                                        <p:cTn id="22" dur="250" fill="hold"/>
                                        <p:tgtEl>
                                          <p:spTgt spid="5"/>
                                        </p:tgtEl>
                                        <p:attrNameLst>
                                          <p:attrName>ppt_x</p:attrName>
                                        </p:attrNameLst>
                                      </p:cBhvr>
                                      <p:tavLst>
                                        <p:tav tm="0">
                                          <p:val>
                                            <p:strVal val="#ppt_x"/>
                                          </p:val>
                                        </p:tav>
                                        <p:tav tm="100000">
                                          <p:val>
                                            <p:strVal val="#ppt_x"/>
                                          </p:val>
                                        </p:tav>
                                      </p:tavLst>
                                    </p:anim>
                                    <p:anim calcmode="lin" valueType="num">
                                      <p:cBhvr additive="base">
                                        <p:cTn id="23" dur="250" fill="hold"/>
                                        <p:tgtEl>
                                          <p:spTgt spid="5"/>
                                        </p:tgtEl>
                                        <p:attrNameLst>
                                          <p:attrName>ppt_y</p:attrName>
                                        </p:attrNameLst>
                                      </p:cBhvr>
                                      <p:tavLst>
                                        <p:tav tm="0">
                                          <p:val>
                                            <p:strVal val="1+#ppt_h/2"/>
                                          </p:val>
                                        </p:tav>
                                        <p:tav tm="100000">
                                          <p:val>
                                            <p:strVal val="#ppt_y"/>
                                          </p:val>
                                        </p:tav>
                                      </p:tavLst>
                                    </p:anim>
                                  </p:childTnLst>
                                </p:cTn>
                              </p:par>
                            </p:childTnLst>
                          </p:cTn>
                        </p:par>
                        <p:par>
                          <p:cTn id="24" fill="hold">
                            <p:stCondLst>
                              <p:cond delay="2000"/>
                            </p:stCondLst>
                            <p:childTnLst>
                              <p:par>
                                <p:cTn id="25" presetID="2" presetClass="entr" presetSubtype="4" fill="hold" grpId="0" nodeType="afterEffect">
                                  <p:stCondLst>
                                    <p:cond delay="0"/>
                                  </p:stCondLst>
                                  <p:childTnLst>
                                    <p:set>
                                      <p:cBhvr>
                                        <p:cTn id="26" dur="1" fill="hold">
                                          <p:stCondLst>
                                            <p:cond delay="0"/>
                                          </p:stCondLst>
                                        </p:cTn>
                                        <p:tgtEl>
                                          <p:spTgt spid="6"/>
                                        </p:tgtEl>
                                        <p:attrNameLst>
                                          <p:attrName>style.visibility</p:attrName>
                                        </p:attrNameLst>
                                      </p:cBhvr>
                                      <p:to>
                                        <p:strVal val="visible"/>
                                      </p:to>
                                    </p:set>
                                    <p:anim calcmode="lin" valueType="num">
                                      <p:cBhvr additive="base">
                                        <p:cTn id="27" dur="250" fill="hold"/>
                                        <p:tgtEl>
                                          <p:spTgt spid="6"/>
                                        </p:tgtEl>
                                        <p:attrNameLst>
                                          <p:attrName>ppt_x</p:attrName>
                                        </p:attrNameLst>
                                      </p:cBhvr>
                                      <p:tavLst>
                                        <p:tav tm="0">
                                          <p:val>
                                            <p:strVal val="#ppt_x"/>
                                          </p:val>
                                        </p:tav>
                                        <p:tav tm="100000">
                                          <p:val>
                                            <p:strVal val="#ppt_x"/>
                                          </p:val>
                                        </p:tav>
                                      </p:tavLst>
                                    </p:anim>
                                    <p:anim calcmode="lin" valueType="num">
                                      <p:cBhvr additive="base">
                                        <p:cTn id="28" dur="250" fill="hold"/>
                                        <p:tgtEl>
                                          <p:spTgt spid="6"/>
                                        </p:tgtEl>
                                        <p:attrNameLst>
                                          <p:attrName>ppt_y</p:attrName>
                                        </p:attrNameLst>
                                      </p:cBhvr>
                                      <p:tavLst>
                                        <p:tav tm="0">
                                          <p:val>
                                            <p:strVal val="1+#ppt_h/2"/>
                                          </p:val>
                                        </p:tav>
                                        <p:tav tm="100000">
                                          <p:val>
                                            <p:strVal val="#ppt_y"/>
                                          </p:val>
                                        </p:tav>
                                      </p:tavLst>
                                    </p:anim>
                                  </p:childTnLst>
                                </p:cTn>
                              </p:par>
                            </p:childTnLst>
                          </p:cTn>
                        </p:par>
                        <p:par>
                          <p:cTn id="29" fill="hold">
                            <p:stCondLst>
                              <p:cond delay="2500"/>
                            </p:stCondLst>
                            <p:childTnLst>
                              <p:par>
                                <p:cTn id="30" presetID="2" presetClass="entr" presetSubtype="4" fill="hold" nodeType="afterEffect">
                                  <p:stCondLst>
                                    <p:cond delay="0"/>
                                  </p:stCondLst>
                                  <p:childTnLst>
                                    <p:set>
                                      <p:cBhvr>
                                        <p:cTn id="31" dur="1" fill="hold">
                                          <p:stCondLst>
                                            <p:cond delay="0"/>
                                          </p:stCondLst>
                                        </p:cTn>
                                        <p:tgtEl>
                                          <p:spTgt spid="7"/>
                                        </p:tgtEl>
                                        <p:attrNameLst>
                                          <p:attrName>style.visibility</p:attrName>
                                        </p:attrNameLst>
                                      </p:cBhvr>
                                      <p:to>
                                        <p:strVal val="visible"/>
                                      </p:to>
                                    </p:set>
                                    <p:anim calcmode="lin" valueType="num">
                                      <p:cBhvr additive="base">
                                        <p:cTn id="32" dur="250" fill="hold"/>
                                        <p:tgtEl>
                                          <p:spTgt spid="7"/>
                                        </p:tgtEl>
                                        <p:attrNameLst>
                                          <p:attrName>ppt_x</p:attrName>
                                        </p:attrNameLst>
                                      </p:cBhvr>
                                      <p:tavLst>
                                        <p:tav tm="0">
                                          <p:val>
                                            <p:strVal val="#ppt_x"/>
                                          </p:val>
                                        </p:tav>
                                        <p:tav tm="100000">
                                          <p:val>
                                            <p:strVal val="#ppt_x"/>
                                          </p:val>
                                        </p:tav>
                                      </p:tavLst>
                                    </p:anim>
                                    <p:anim calcmode="lin" valueType="num">
                                      <p:cBhvr additive="base">
                                        <p:cTn id="33" dur="250" fill="hold"/>
                                        <p:tgtEl>
                                          <p:spTgt spid="7"/>
                                        </p:tgtEl>
                                        <p:attrNameLst>
                                          <p:attrName>ppt_y</p:attrName>
                                        </p:attrNameLst>
                                      </p:cBhvr>
                                      <p:tavLst>
                                        <p:tav tm="0">
                                          <p:val>
                                            <p:strVal val="1+#ppt_h/2"/>
                                          </p:val>
                                        </p:tav>
                                        <p:tav tm="100000">
                                          <p:val>
                                            <p:strVal val="#ppt_y"/>
                                          </p:val>
                                        </p:tav>
                                      </p:tavLst>
                                    </p:anim>
                                  </p:childTnLst>
                                </p:cTn>
                              </p:par>
                            </p:childTnLst>
                          </p:cTn>
                        </p:par>
                        <p:par>
                          <p:cTn id="34" fill="hold">
                            <p:stCondLst>
                              <p:cond delay="3000"/>
                            </p:stCondLst>
                            <p:childTnLst>
                              <p:par>
                                <p:cTn id="35" presetID="2" presetClass="entr" presetSubtype="4" fill="hold" grpId="0" nodeType="afterEffect">
                                  <p:stCondLst>
                                    <p:cond delay="0"/>
                                  </p:stCondLst>
                                  <p:childTnLst>
                                    <p:set>
                                      <p:cBhvr>
                                        <p:cTn id="36" dur="1" fill="hold">
                                          <p:stCondLst>
                                            <p:cond delay="0"/>
                                          </p:stCondLst>
                                        </p:cTn>
                                        <p:tgtEl>
                                          <p:spTgt spid="8"/>
                                        </p:tgtEl>
                                        <p:attrNameLst>
                                          <p:attrName>style.visibility</p:attrName>
                                        </p:attrNameLst>
                                      </p:cBhvr>
                                      <p:to>
                                        <p:strVal val="visible"/>
                                      </p:to>
                                    </p:set>
                                    <p:anim calcmode="lin" valueType="num">
                                      <p:cBhvr additive="base">
                                        <p:cTn id="37" dur="250" fill="hold"/>
                                        <p:tgtEl>
                                          <p:spTgt spid="8"/>
                                        </p:tgtEl>
                                        <p:attrNameLst>
                                          <p:attrName>ppt_x</p:attrName>
                                        </p:attrNameLst>
                                      </p:cBhvr>
                                      <p:tavLst>
                                        <p:tav tm="0">
                                          <p:val>
                                            <p:strVal val="#ppt_x"/>
                                          </p:val>
                                        </p:tav>
                                        <p:tav tm="100000">
                                          <p:val>
                                            <p:strVal val="#ppt_x"/>
                                          </p:val>
                                        </p:tav>
                                      </p:tavLst>
                                    </p:anim>
                                    <p:anim calcmode="lin" valueType="num">
                                      <p:cBhvr additive="base">
                                        <p:cTn id="38" dur="25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p:bldP spid="5" grpId="0"/>
      <p:bldP spid="6" grpId="0"/>
      <p:bldP spid="8"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1306810" y="-10795"/>
            <a:ext cx="888365" cy="61404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nvSpPr>
        <p:spPr>
          <a:xfrm>
            <a:off x="1047574" y="1496638"/>
            <a:ext cx="5706206" cy="984885"/>
          </a:xfrm>
          <a:prstGeom prst="rect">
            <a:avLst/>
          </a:prstGeom>
          <a:noFill/>
        </p:spPr>
        <p:txBody>
          <a:bodyPr wrap="square" rtlCol="0">
            <a:spAutoFit/>
          </a:bodyPr>
          <a:lstStyle/>
          <a:p>
            <a:pPr>
              <a:lnSpc>
                <a:spcPct val="200000"/>
              </a:lnSpc>
            </a:pPr>
            <a:r>
              <a:rPr lang="zh-CN" altLang="en-US" sz="2000" dirty="0">
                <a:solidFill>
                  <a:schemeClr val="tx2"/>
                </a:solidFill>
                <a:latin typeface="微软雅黑" panose="020B0503020204020204" pitchFamily="34" charset="-122"/>
                <a:ea typeface="微软雅黑" panose="020B0503020204020204" pitchFamily="34" charset="-122"/>
              </a:rPr>
              <a:t>四、组合体轴测图的画法</a:t>
            </a:r>
            <a:endParaRPr lang="zh-CN" altLang="en-US" sz="2000" dirty="0">
              <a:solidFill>
                <a:schemeClr val="tx2"/>
              </a:solidFill>
              <a:latin typeface="微软雅黑" panose="020B0503020204020204" pitchFamily="34" charset="-122"/>
              <a:ea typeface="微软雅黑" panose="020B0503020204020204" pitchFamily="34" charset="-122"/>
            </a:endParaRPr>
          </a:p>
          <a:p>
            <a:endParaRPr lang="zh-CN" altLang="en-US" dirty="0"/>
          </a:p>
        </p:txBody>
      </p:sp>
      <p:sp>
        <p:nvSpPr>
          <p:cNvPr id="3" name="矩形 2"/>
          <p:cNvSpPr/>
          <p:nvPr/>
        </p:nvSpPr>
        <p:spPr>
          <a:xfrm>
            <a:off x="881078" y="2481523"/>
            <a:ext cx="8140218" cy="1846146"/>
          </a:xfrm>
          <a:prstGeom prst="rect">
            <a:avLst/>
          </a:prstGeom>
        </p:spPr>
        <p:txBody>
          <a:bodyPr wrap="square">
            <a:spAutoFit/>
          </a:bodyPr>
          <a:lstStyle/>
          <a:p>
            <a:pPr>
              <a:lnSpc>
                <a:spcPct val="200000"/>
              </a:lnSpc>
            </a:pPr>
            <a:r>
              <a:rPr lang="zh-CN" altLang="en-US" sz="2000" dirty="0">
                <a:solidFill>
                  <a:schemeClr val="tx2"/>
                </a:solidFill>
                <a:latin typeface="微软雅黑" panose="020B0503020204020204" pitchFamily="34" charset="-122"/>
                <a:ea typeface="微软雅黑" panose="020B0503020204020204" pitchFamily="34" charset="-122"/>
              </a:rPr>
              <a:t>画组合体轴测图的基本方法是</a:t>
            </a:r>
            <a:r>
              <a:rPr lang="zh-CN" altLang="en-US" sz="2000" b="1" dirty="0">
                <a:solidFill>
                  <a:schemeClr val="tx2"/>
                </a:solidFill>
                <a:latin typeface="微软雅黑" panose="020B0503020204020204" pitchFamily="34" charset="-122"/>
                <a:ea typeface="微软雅黑" panose="020B0503020204020204" pitchFamily="34" charset="-122"/>
              </a:rPr>
              <a:t>叠加法</a:t>
            </a:r>
            <a:r>
              <a:rPr lang="zh-CN" altLang="en-US" sz="2000" dirty="0">
                <a:solidFill>
                  <a:schemeClr val="tx2"/>
                </a:solidFill>
                <a:latin typeface="微软雅黑" panose="020B0503020204020204" pitchFamily="34" charset="-122"/>
                <a:ea typeface="微软雅黑" panose="020B0503020204020204" pitchFamily="34" charset="-122"/>
              </a:rPr>
              <a:t>和</a:t>
            </a:r>
            <a:r>
              <a:rPr lang="zh-CN" altLang="en-US" sz="2000" b="1" dirty="0">
                <a:solidFill>
                  <a:schemeClr val="tx2"/>
                </a:solidFill>
                <a:latin typeface="微软雅黑" panose="020B0503020204020204" pitchFamily="34" charset="-122"/>
                <a:ea typeface="微软雅黑" panose="020B0503020204020204" pitchFamily="34" charset="-122"/>
              </a:rPr>
              <a:t>切割法</a:t>
            </a:r>
            <a:r>
              <a:rPr lang="zh-CN" altLang="en-US" sz="2000" dirty="0">
                <a:solidFill>
                  <a:schemeClr val="tx2"/>
                </a:solidFill>
                <a:latin typeface="微软雅黑" panose="020B0503020204020204" pitchFamily="34" charset="-122"/>
                <a:ea typeface="微软雅黑" panose="020B0503020204020204" pitchFamily="34" charset="-122"/>
              </a:rPr>
              <a:t>。 </a:t>
            </a:r>
            <a:endParaRPr lang="en-US" altLang="zh-CN" sz="2000" dirty="0">
              <a:solidFill>
                <a:schemeClr val="tx2"/>
              </a:solidFill>
              <a:latin typeface="微软雅黑" panose="020B0503020204020204" pitchFamily="34" charset="-122"/>
              <a:ea typeface="微软雅黑" panose="020B0503020204020204" pitchFamily="34" charset="-122"/>
            </a:endParaRPr>
          </a:p>
          <a:p>
            <a:pPr>
              <a:lnSpc>
                <a:spcPct val="200000"/>
              </a:lnSpc>
            </a:pPr>
            <a:r>
              <a:rPr lang="zh-CN" altLang="en-US" sz="2000" dirty="0">
                <a:solidFill>
                  <a:schemeClr val="tx2"/>
                </a:solidFill>
                <a:latin typeface="微软雅黑" panose="020B0503020204020204" pitchFamily="34" charset="-122"/>
                <a:ea typeface="微软雅黑" panose="020B0503020204020204" pitchFamily="34" charset="-122"/>
              </a:rPr>
              <a:t>（1</a:t>
            </a:r>
            <a:r>
              <a:rPr lang="zh-CN" altLang="en-US" sz="2000" dirty="0" smtClean="0">
                <a:solidFill>
                  <a:schemeClr val="tx2"/>
                </a:solidFill>
                <a:latin typeface="微软雅黑" panose="020B0503020204020204" pitchFamily="34" charset="-122"/>
                <a:ea typeface="微软雅黑" panose="020B0503020204020204" pitchFamily="34" charset="-122"/>
              </a:rPr>
              <a:t>）叠加法</a:t>
            </a:r>
            <a:r>
              <a:rPr lang="zh-CN" altLang="en-US" sz="2000" dirty="0">
                <a:solidFill>
                  <a:schemeClr val="tx2"/>
                </a:solidFill>
                <a:latin typeface="微软雅黑" panose="020B0503020204020204" pitchFamily="34" charset="-122"/>
                <a:ea typeface="微软雅黑" panose="020B0503020204020204" pitchFamily="34" charset="-122"/>
              </a:rPr>
              <a:t>主要用于画叠加类的组合体轴测图。 </a:t>
            </a:r>
            <a:endParaRPr lang="en-US" altLang="zh-CN" sz="2000" dirty="0">
              <a:solidFill>
                <a:schemeClr val="tx2"/>
              </a:solidFill>
              <a:latin typeface="微软雅黑" panose="020B0503020204020204" pitchFamily="34" charset="-122"/>
              <a:ea typeface="微软雅黑" panose="020B0503020204020204" pitchFamily="34" charset="-122"/>
            </a:endParaRPr>
          </a:p>
          <a:p>
            <a:pPr>
              <a:lnSpc>
                <a:spcPct val="200000"/>
              </a:lnSpc>
            </a:pPr>
            <a:r>
              <a:rPr lang="zh-CN" altLang="en-US" sz="2000" dirty="0">
                <a:solidFill>
                  <a:schemeClr val="tx2"/>
                </a:solidFill>
                <a:latin typeface="微软雅黑" panose="020B0503020204020204" pitchFamily="34" charset="-122"/>
                <a:ea typeface="微软雅黑" panose="020B0503020204020204" pitchFamily="34" charset="-122"/>
              </a:rPr>
              <a:t>（2</a:t>
            </a:r>
            <a:r>
              <a:rPr lang="zh-CN" altLang="en-US" sz="2000" dirty="0" smtClean="0">
                <a:solidFill>
                  <a:schemeClr val="tx2"/>
                </a:solidFill>
                <a:latin typeface="微软雅黑" panose="020B0503020204020204" pitchFamily="34" charset="-122"/>
                <a:ea typeface="微软雅黑" panose="020B0503020204020204" pitchFamily="34" charset="-122"/>
              </a:rPr>
              <a:t>）切割</a:t>
            </a:r>
            <a:r>
              <a:rPr lang="zh-CN" altLang="en-US" sz="2000" dirty="0">
                <a:solidFill>
                  <a:schemeClr val="tx2"/>
                </a:solidFill>
                <a:latin typeface="微软雅黑" panose="020B0503020204020204" pitchFamily="34" charset="-122"/>
                <a:ea typeface="微软雅黑" panose="020B0503020204020204" pitchFamily="34" charset="-122"/>
              </a:rPr>
              <a:t>法主要用于画切割类的组合体轴测图。 </a:t>
            </a:r>
            <a:endParaRPr lang="zh-CN" altLang="en-US" sz="2000" dirty="0">
              <a:solidFill>
                <a:schemeClr val="tx2"/>
              </a:solidFill>
              <a:latin typeface="微软雅黑" panose="020B0503020204020204" pitchFamily="34" charset="-122"/>
              <a:ea typeface="微软雅黑" panose="020B0503020204020204" pitchFamily="34" charset="-122"/>
            </a:endParaRPr>
          </a:p>
        </p:txBody>
      </p:sp>
      <p:sp>
        <p:nvSpPr>
          <p:cNvPr id="6" name="文本框 5"/>
          <p:cNvSpPr txBox="1"/>
          <p:nvPr>
            <p:custDataLst>
              <p:tags r:id="rId1"/>
            </p:custDataLst>
          </p:nvPr>
        </p:nvSpPr>
        <p:spPr>
          <a:xfrm>
            <a:off x="881078" y="518895"/>
            <a:ext cx="10429952" cy="798451"/>
          </a:xfrm>
          <a:prstGeom prst="rect">
            <a:avLst/>
          </a:prstGeom>
        </p:spPr>
        <p:txBody>
          <a:bodyPr wrap="square">
            <a:normAutofit/>
          </a:bodyPr>
          <a:lstStyle>
            <a:defPPr>
              <a:defRPr lang="zh-CN"/>
            </a:defPPr>
            <a:lvl1pPr>
              <a:lnSpc>
                <a:spcPct val="130000"/>
              </a:lnSpc>
              <a:defRPr sz="2400" b="1">
                <a:latin typeface="+mj-lt"/>
                <a:ea typeface="+mj-ea"/>
                <a:cs typeface="+mj-cs"/>
              </a:defRPr>
            </a:lvl1pPr>
          </a:lstStyle>
          <a:p>
            <a:pPr>
              <a:lnSpc>
                <a:spcPct val="120000"/>
              </a:lnSpc>
            </a:pPr>
            <a:r>
              <a:rPr lang="zh-CN" altLang="en-US" dirty="0">
                <a:solidFill>
                  <a:schemeClr val="tx1">
                    <a:lumMod val="85000"/>
                    <a:lumOff val="15000"/>
                  </a:schemeClr>
                </a:solidFill>
                <a:latin typeface="华文细黑" panose="02010600040101010101" pitchFamily="2" charset="-122"/>
                <a:ea typeface="华文细黑" panose="02010600040101010101" pitchFamily="2" charset="-122"/>
              </a:rPr>
              <a:t>学习任务</a:t>
            </a:r>
            <a:r>
              <a:rPr lang="zh-CN" altLang="en-US" dirty="0">
                <a:latin typeface="华文细黑" panose="02010600040101010101" pitchFamily="2" charset="-122"/>
                <a:ea typeface="华文细黑" panose="02010600040101010101" pitchFamily="2" charset="-122"/>
                <a:sym typeface="+mn-ea"/>
              </a:rPr>
              <a:t>一    组合体的投影及相关知识</a:t>
            </a:r>
            <a:endParaRPr lang="zh-CN" altLang="en-US" dirty="0">
              <a:latin typeface="华文细黑" panose="02010600040101010101" pitchFamily="2" charset="-122"/>
              <a:ea typeface="华文细黑" panose="02010600040101010101" pitchFamily="2" charset="-122"/>
              <a:sym typeface="+mn-ea"/>
            </a:endParaRPr>
          </a:p>
          <a:p>
            <a:pPr>
              <a:lnSpc>
                <a:spcPct val="120000"/>
              </a:lnSpc>
            </a:pPr>
            <a:endParaRPr lang="zh-CN" altLang="en-US" dirty="0">
              <a:sym typeface="+mn-ea"/>
            </a:endParaRPr>
          </a:p>
        </p:txBody>
      </p:sp>
      <p:pic>
        <p:nvPicPr>
          <p:cNvPr id="4" name="图片 3"/>
          <p:cNvPicPr>
            <a:picLocks noChangeAspect="1"/>
          </p:cNvPicPr>
          <p:nvPr/>
        </p:nvPicPr>
        <p:blipFill>
          <a:blip r:embed="rId2"/>
          <a:stretch>
            <a:fillRect/>
          </a:stretch>
        </p:blipFill>
        <p:spPr>
          <a:xfrm>
            <a:off x="6546850" y="685800"/>
            <a:ext cx="3493770" cy="2852420"/>
          </a:xfrm>
          <a:prstGeom prst="rect">
            <a:avLst/>
          </a:prstGeom>
        </p:spPr>
      </p:pic>
      <p:sp>
        <p:nvSpPr>
          <p:cNvPr id="7" name="左大括号 6"/>
          <p:cNvSpPr/>
          <p:nvPr/>
        </p:nvSpPr>
        <p:spPr>
          <a:xfrm>
            <a:off x="712694" y="3388659"/>
            <a:ext cx="168384" cy="806823"/>
          </a:xfrm>
          <a:prstGeom prst="leftBrace">
            <a:avLst/>
          </a:prstGeom>
          <a:ln w="57150"/>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grpSp>
        <p:nvGrpSpPr>
          <p:cNvPr id="8" name="组合 7"/>
          <p:cNvGrpSpPr/>
          <p:nvPr/>
        </p:nvGrpSpPr>
        <p:grpSpPr>
          <a:xfrm>
            <a:off x="4236720" y="4977765"/>
            <a:ext cx="2026920" cy="1583055"/>
            <a:chOff x="13036" y="4025"/>
            <a:chExt cx="3192" cy="2493"/>
          </a:xfrm>
        </p:grpSpPr>
        <p:sp>
          <p:nvSpPr>
            <p:cNvPr id="14" name="菱形 13"/>
            <p:cNvSpPr/>
            <p:nvPr>
              <p:custDataLst>
                <p:tags r:id="rId3"/>
              </p:custDataLst>
            </p:nvPr>
          </p:nvSpPr>
          <p:spPr>
            <a:xfrm rot="1141073">
              <a:off x="14338" y="4025"/>
              <a:ext cx="528" cy="528"/>
            </a:xfrm>
            <a:prstGeom prst="diamond">
              <a:avLst/>
            </a:prstGeom>
            <a:solidFill>
              <a:schemeClr val="tx2">
                <a:lumMod val="40000"/>
                <a:lumOff val="60000"/>
              </a:schemeClr>
            </a:solidFill>
            <a:ln>
              <a:noFill/>
            </a:ln>
            <a:effectLst/>
          </p:spPr>
          <p:style>
            <a:lnRef idx="2">
              <a:srgbClr val="92D050">
                <a:shade val="50000"/>
              </a:srgbClr>
            </a:lnRef>
            <a:fillRef idx="1">
              <a:srgbClr val="92D050"/>
            </a:fillRef>
            <a:effectRef idx="0">
              <a:srgbClr val="92D050"/>
            </a:effectRef>
            <a:fontRef idx="minor">
              <a:sysClr val="window" lastClr="FFFFFF"/>
            </a:fontRef>
          </p:style>
          <p:txBody>
            <a:bodyPr rtlCol="0" anchor="ctr"/>
            <a:p>
              <a:pPr algn="ctr"/>
              <a:endParaRPr lang="zh-CN" altLang="en-US"/>
            </a:p>
          </p:txBody>
        </p:sp>
        <p:sp>
          <p:nvSpPr>
            <p:cNvPr id="15" name="菱形 14"/>
            <p:cNvSpPr/>
            <p:nvPr>
              <p:custDataLst>
                <p:tags r:id="rId4"/>
              </p:custDataLst>
            </p:nvPr>
          </p:nvSpPr>
          <p:spPr>
            <a:xfrm rot="1141073">
              <a:off x="13036" y="5507"/>
              <a:ext cx="933" cy="933"/>
            </a:xfrm>
            <a:prstGeom prst="diamond">
              <a:avLst/>
            </a:prstGeom>
            <a:solidFill>
              <a:schemeClr val="accent1"/>
            </a:solidFill>
            <a:ln>
              <a:noFill/>
            </a:ln>
            <a:effectLst/>
          </p:spPr>
          <p:style>
            <a:lnRef idx="2">
              <a:srgbClr val="92D050">
                <a:shade val="50000"/>
              </a:srgbClr>
            </a:lnRef>
            <a:fillRef idx="1">
              <a:srgbClr val="92D050"/>
            </a:fillRef>
            <a:effectRef idx="0">
              <a:srgbClr val="92D050"/>
            </a:effectRef>
            <a:fontRef idx="minor">
              <a:sysClr val="window" lastClr="FFFFFF"/>
            </a:fontRef>
          </p:style>
          <p:txBody>
            <a:bodyPr rtlCol="0" anchor="ctr"/>
            <a:p>
              <a:pPr algn="ctr"/>
              <a:endParaRPr lang="zh-CN" altLang="en-US"/>
            </a:p>
          </p:txBody>
        </p:sp>
        <p:sp>
          <p:nvSpPr>
            <p:cNvPr id="16" name="菱形 15"/>
            <p:cNvSpPr/>
            <p:nvPr>
              <p:custDataLst>
                <p:tags r:id="rId5"/>
              </p:custDataLst>
            </p:nvPr>
          </p:nvSpPr>
          <p:spPr>
            <a:xfrm rot="1141073">
              <a:off x="14236" y="4526"/>
              <a:ext cx="1992" cy="1992"/>
            </a:xfrm>
            <a:prstGeom prst="diamond">
              <a:avLst/>
            </a:prstGeom>
            <a:solidFill>
              <a:schemeClr val="accent1">
                <a:lumMod val="40000"/>
                <a:lumOff val="60000"/>
              </a:schemeClr>
            </a:solidFill>
            <a:ln>
              <a:noFill/>
            </a:ln>
            <a:effectLst/>
          </p:spPr>
          <p:style>
            <a:lnRef idx="2">
              <a:srgbClr val="92D050">
                <a:shade val="50000"/>
              </a:srgbClr>
            </a:lnRef>
            <a:fillRef idx="1">
              <a:srgbClr val="92D050"/>
            </a:fillRef>
            <a:effectRef idx="0">
              <a:srgbClr val="92D050"/>
            </a:effectRef>
            <a:fontRef idx="minor">
              <a:sysClr val="window" lastClr="FFFFFF"/>
            </a:fontRef>
          </p:style>
          <p:txBody>
            <a:bodyPr rtlCol="0" anchor="ctr"/>
            <a:p>
              <a:pPr algn="ctr"/>
              <a:endParaRPr lang="zh-CN" altLang="en-US"/>
            </a:p>
          </p:txBody>
        </p:sp>
        <p:sp>
          <p:nvSpPr>
            <p:cNvPr id="17" name="菱形 16"/>
            <p:cNvSpPr/>
            <p:nvPr>
              <p:custDataLst>
                <p:tags r:id="rId6"/>
              </p:custDataLst>
            </p:nvPr>
          </p:nvSpPr>
          <p:spPr>
            <a:xfrm rot="1141073">
              <a:off x="15089" y="4106"/>
              <a:ext cx="1123" cy="1123"/>
            </a:xfrm>
            <a:prstGeom prst="diamond">
              <a:avLst/>
            </a:prstGeom>
            <a:noFill/>
            <a:ln>
              <a:solidFill>
                <a:schemeClr val="tx2">
                  <a:alpha val="26000"/>
                </a:schemeClr>
              </a:solidFill>
            </a:ln>
            <a:effectLst/>
            <a:extLst>
              <a:ext uri="{909E8E84-426E-40DD-AFC4-6F175D3DCCD1}">
                <a14:hiddenFill xmlns:a14="http://schemas.microsoft.com/office/drawing/2010/main">
                  <a:solidFill>
                    <a:schemeClr val="bg2"/>
                  </a:solidFill>
                </a14:hiddenFill>
              </a:ext>
            </a:extLst>
          </p:spPr>
          <p:style>
            <a:lnRef idx="2">
              <a:srgbClr val="92D050">
                <a:shade val="50000"/>
              </a:srgbClr>
            </a:lnRef>
            <a:fillRef idx="1">
              <a:srgbClr val="92D050"/>
            </a:fillRef>
            <a:effectRef idx="0">
              <a:srgbClr val="92D050"/>
            </a:effectRef>
            <a:fontRef idx="minor">
              <a:sysClr val="window" lastClr="FFFFFF"/>
            </a:fontRef>
          </p:style>
          <p:txBody>
            <a:bodyPr rtlCol="0" anchor="ctr"/>
            <a:p>
              <a:pPr algn="ctr"/>
              <a:endParaRPr lang="zh-CN" altLang="en-US"/>
            </a:p>
          </p:txBody>
        </p:sp>
      </p:grpSp>
    </p:spTree>
    <p:custDataLst>
      <p:tags r:id="rId7"/>
    </p:custDataLst>
  </p:cSld>
  <p:clrMapOvr>
    <a:masterClrMapping/>
  </p:clrMapOvr>
  <p:transition spd="slow">
    <p:random/>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1306810" y="-10795"/>
            <a:ext cx="888365" cy="61404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nvSpPr>
        <p:spPr>
          <a:xfrm>
            <a:off x="1204802" y="1317346"/>
            <a:ext cx="8207622" cy="1261884"/>
          </a:xfrm>
          <a:prstGeom prst="rect">
            <a:avLst/>
          </a:prstGeom>
          <a:noFill/>
        </p:spPr>
        <p:txBody>
          <a:bodyPr wrap="square" rtlCol="0">
            <a:spAutoFit/>
          </a:bodyPr>
          <a:lstStyle/>
          <a:p>
            <a:pPr>
              <a:lnSpc>
                <a:spcPct val="200000"/>
              </a:lnSpc>
            </a:pPr>
            <a:r>
              <a:rPr lang="zh-CN" altLang="en-US" sz="2000" dirty="0">
                <a:solidFill>
                  <a:schemeClr val="tx2"/>
                </a:solidFill>
                <a:latin typeface="微软雅黑" panose="020B0503020204020204" pitchFamily="34" charset="-122"/>
                <a:ea typeface="微软雅黑" panose="020B0503020204020204" pitchFamily="34" charset="-122"/>
              </a:rPr>
              <a:t>（一）组合体正等轴测图的画法</a:t>
            </a:r>
            <a:endParaRPr lang="zh-CN" altLang="en-US" sz="2000" dirty="0">
              <a:solidFill>
                <a:schemeClr val="tx2"/>
              </a:solidFill>
              <a:latin typeface="微软雅黑" panose="020B0503020204020204" pitchFamily="34" charset="-122"/>
              <a:ea typeface="微软雅黑" panose="020B0503020204020204" pitchFamily="34" charset="-122"/>
            </a:endParaRPr>
          </a:p>
          <a:p>
            <a:pPr>
              <a:lnSpc>
                <a:spcPct val="200000"/>
              </a:lnSpc>
            </a:pPr>
            <a:r>
              <a:rPr lang="en-US" altLang="zh-CN" dirty="0">
                <a:solidFill>
                  <a:schemeClr val="tx2"/>
                </a:solidFill>
                <a:latin typeface="微软雅黑" panose="020B0503020204020204" pitchFamily="34" charset="-122"/>
                <a:ea typeface="微软雅黑" panose="020B0503020204020204" pitchFamily="34" charset="-122"/>
              </a:rPr>
              <a:t>【</a:t>
            </a:r>
            <a:r>
              <a:rPr lang="zh-CN" altLang="en-US" dirty="0">
                <a:solidFill>
                  <a:schemeClr val="tx2"/>
                </a:solidFill>
                <a:latin typeface="微软雅黑" panose="020B0503020204020204" pitchFamily="34" charset="-122"/>
                <a:ea typeface="微软雅黑" panose="020B0503020204020204" pitchFamily="34" charset="-122"/>
              </a:rPr>
              <a:t>例 </a:t>
            </a:r>
            <a:r>
              <a:rPr lang="en-US" altLang="zh-CN" dirty="0">
                <a:solidFill>
                  <a:schemeClr val="tx2"/>
                </a:solidFill>
                <a:latin typeface="微软雅黑" panose="020B0503020204020204" pitchFamily="34" charset="-122"/>
                <a:ea typeface="微软雅黑" panose="020B0503020204020204" pitchFamily="34" charset="-122"/>
              </a:rPr>
              <a:t>4】</a:t>
            </a:r>
            <a:r>
              <a:rPr lang="zh-CN" altLang="en-US" dirty="0">
                <a:solidFill>
                  <a:schemeClr val="tx2"/>
                </a:solidFill>
                <a:latin typeface="微软雅黑" panose="020B0503020204020204" pitchFamily="34" charset="-122"/>
                <a:ea typeface="微软雅黑" panose="020B0503020204020204" pitchFamily="34" charset="-122"/>
              </a:rPr>
              <a:t>根据图 </a:t>
            </a:r>
            <a:r>
              <a:rPr lang="en-US" altLang="zh-CN" dirty="0">
                <a:solidFill>
                  <a:schemeClr val="tx2"/>
                </a:solidFill>
                <a:latin typeface="微软雅黑" panose="020B0503020204020204" pitchFamily="34" charset="-122"/>
                <a:ea typeface="微软雅黑" panose="020B0503020204020204" pitchFamily="34" charset="-122"/>
              </a:rPr>
              <a:t>2-21</a:t>
            </a:r>
            <a:r>
              <a:rPr lang="zh-CN" altLang="en-US" dirty="0">
                <a:solidFill>
                  <a:schemeClr val="tx2"/>
                </a:solidFill>
                <a:latin typeface="微软雅黑" panose="020B0503020204020204" pitchFamily="34" charset="-122"/>
                <a:ea typeface="微软雅黑" panose="020B0503020204020204" pitchFamily="34" charset="-122"/>
              </a:rPr>
              <a:t>（</a:t>
            </a:r>
            <a:r>
              <a:rPr lang="en-US" altLang="zh-CN" dirty="0">
                <a:solidFill>
                  <a:schemeClr val="tx2"/>
                </a:solidFill>
                <a:latin typeface="微软雅黑" panose="020B0503020204020204" pitchFamily="34" charset="-122"/>
                <a:ea typeface="微软雅黑" panose="020B0503020204020204" pitchFamily="34" charset="-122"/>
              </a:rPr>
              <a:t>a</a:t>
            </a:r>
            <a:r>
              <a:rPr lang="zh-CN" altLang="en-US" dirty="0">
                <a:solidFill>
                  <a:schemeClr val="tx2"/>
                </a:solidFill>
                <a:latin typeface="微软雅黑" panose="020B0503020204020204" pitchFamily="34" charset="-122"/>
                <a:ea typeface="微软雅黑" panose="020B0503020204020204" pitchFamily="34" charset="-122"/>
              </a:rPr>
              <a:t>）所示的三视图，绘制组合体的正等轴测图。</a:t>
            </a:r>
            <a:endParaRPr lang="zh-CN" altLang="en-US" dirty="0"/>
          </a:p>
        </p:txBody>
      </p:sp>
      <p:pic>
        <p:nvPicPr>
          <p:cNvPr id="4" name="图片 3"/>
          <p:cNvPicPr>
            <a:picLocks noChangeAspect="1"/>
          </p:cNvPicPr>
          <p:nvPr/>
        </p:nvPicPr>
        <p:blipFill>
          <a:blip r:embed="rId1"/>
          <a:stretch>
            <a:fillRect/>
          </a:stretch>
        </p:blipFill>
        <p:spPr>
          <a:xfrm>
            <a:off x="2349500" y="2691765"/>
            <a:ext cx="4951730" cy="3870325"/>
          </a:xfrm>
          <a:prstGeom prst="rect">
            <a:avLst/>
          </a:prstGeom>
        </p:spPr>
      </p:pic>
      <p:sp>
        <p:nvSpPr>
          <p:cNvPr id="6" name="文本框 5"/>
          <p:cNvSpPr txBox="1"/>
          <p:nvPr>
            <p:custDataLst>
              <p:tags r:id="rId2"/>
            </p:custDataLst>
          </p:nvPr>
        </p:nvSpPr>
        <p:spPr>
          <a:xfrm>
            <a:off x="881078" y="518895"/>
            <a:ext cx="10429952" cy="798451"/>
          </a:xfrm>
          <a:prstGeom prst="rect">
            <a:avLst/>
          </a:prstGeom>
        </p:spPr>
        <p:txBody>
          <a:bodyPr wrap="square">
            <a:normAutofit/>
          </a:bodyPr>
          <a:lstStyle>
            <a:defPPr>
              <a:defRPr lang="zh-CN"/>
            </a:defPPr>
            <a:lvl1pPr>
              <a:lnSpc>
                <a:spcPct val="130000"/>
              </a:lnSpc>
              <a:defRPr sz="2400" b="1">
                <a:latin typeface="+mj-lt"/>
                <a:ea typeface="+mj-ea"/>
                <a:cs typeface="+mj-cs"/>
              </a:defRPr>
            </a:lvl1pPr>
          </a:lstStyle>
          <a:p>
            <a:pPr>
              <a:lnSpc>
                <a:spcPct val="120000"/>
              </a:lnSpc>
            </a:pPr>
            <a:r>
              <a:rPr lang="zh-CN" altLang="en-US" dirty="0">
                <a:solidFill>
                  <a:schemeClr val="tx1">
                    <a:lumMod val="85000"/>
                    <a:lumOff val="15000"/>
                  </a:schemeClr>
                </a:solidFill>
                <a:latin typeface="华文细黑" panose="02010600040101010101" pitchFamily="2" charset="-122"/>
                <a:ea typeface="华文细黑" panose="02010600040101010101" pitchFamily="2" charset="-122"/>
              </a:rPr>
              <a:t>学习任务</a:t>
            </a:r>
            <a:r>
              <a:rPr lang="zh-CN" altLang="en-US" dirty="0">
                <a:latin typeface="华文细黑" panose="02010600040101010101" pitchFamily="2" charset="-122"/>
                <a:ea typeface="华文细黑" panose="02010600040101010101" pitchFamily="2" charset="-122"/>
                <a:sym typeface="+mn-ea"/>
              </a:rPr>
              <a:t>一    组合体的投影及相关知识</a:t>
            </a:r>
            <a:endParaRPr lang="zh-CN" altLang="en-US" dirty="0">
              <a:latin typeface="华文细黑" panose="02010600040101010101" pitchFamily="2" charset="-122"/>
              <a:ea typeface="华文细黑" panose="02010600040101010101" pitchFamily="2" charset="-122"/>
              <a:sym typeface="+mn-ea"/>
            </a:endParaRPr>
          </a:p>
          <a:p>
            <a:pPr>
              <a:lnSpc>
                <a:spcPct val="120000"/>
              </a:lnSpc>
            </a:pPr>
            <a:endParaRPr lang="zh-CN" altLang="en-US" dirty="0">
              <a:sym typeface="+mn-ea"/>
            </a:endParaRPr>
          </a:p>
        </p:txBody>
      </p:sp>
      <p:grpSp>
        <p:nvGrpSpPr>
          <p:cNvPr id="3" name="组合 2"/>
          <p:cNvGrpSpPr/>
          <p:nvPr/>
        </p:nvGrpSpPr>
        <p:grpSpPr>
          <a:xfrm>
            <a:off x="7568565" y="2969895"/>
            <a:ext cx="2026920" cy="1583055"/>
            <a:chOff x="13036" y="4025"/>
            <a:chExt cx="3192" cy="2493"/>
          </a:xfrm>
        </p:grpSpPr>
        <p:sp>
          <p:nvSpPr>
            <p:cNvPr id="14" name="菱形 13"/>
            <p:cNvSpPr/>
            <p:nvPr>
              <p:custDataLst>
                <p:tags r:id="rId3"/>
              </p:custDataLst>
            </p:nvPr>
          </p:nvSpPr>
          <p:spPr>
            <a:xfrm rot="1141073">
              <a:off x="14338" y="4025"/>
              <a:ext cx="528" cy="528"/>
            </a:xfrm>
            <a:prstGeom prst="diamond">
              <a:avLst/>
            </a:prstGeom>
            <a:solidFill>
              <a:schemeClr val="tx2">
                <a:lumMod val="40000"/>
                <a:lumOff val="60000"/>
              </a:schemeClr>
            </a:solidFill>
            <a:ln>
              <a:noFill/>
            </a:ln>
            <a:effectLst/>
          </p:spPr>
          <p:style>
            <a:lnRef idx="2">
              <a:srgbClr val="92D050">
                <a:shade val="50000"/>
              </a:srgbClr>
            </a:lnRef>
            <a:fillRef idx="1">
              <a:srgbClr val="92D050"/>
            </a:fillRef>
            <a:effectRef idx="0">
              <a:srgbClr val="92D050"/>
            </a:effectRef>
            <a:fontRef idx="minor">
              <a:sysClr val="window" lastClr="FFFFFF"/>
            </a:fontRef>
          </p:style>
          <p:txBody>
            <a:bodyPr rtlCol="0" anchor="ctr"/>
            <a:p>
              <a:pPr algn="ctr"/>
              <a:endParaRPr lang="zh-CN" altLang="en-US"/>
            </a:p>
          </p:txBody>
        </p:sp>
        <p:sp>
          <p:nvSpPr>
            <p:cNvPr id="15" name="菱形 14"/>
            <p:cNvSpPr/>
            <p:nvPr>
              <p:custDataLst>
                <p:tags r:id="rId4"/>
              </p:custDataLst>
            </p:nvPr>
          </p:nvSpPr>
          <p:spPr>
            <a:xfrm rot="1141073">
              <a:off x="13036" y="5507"/>
              <a:ext cx="933" cy="933"/>
            </a:xfrm>
            <a:prstGeom prst="diamond">
              <a:avLst/>
            </a:prstGeom>
            <a:solidFill>
              <a:schemeClr val="accent1"/>
            </a:solidFill>
            <a:ln>
              <a:noFill/>
            </a:ln>
            <a:effectLst/>
          </p:spPr>
          <p:style>
            <a:lnRef idx="2">
              <a:srgbClr val="92D050">
                <a:shade val="50000"/>
              </a:srgbClr>
            </a:lnRef>
            <a:fillRef idx="1">
              <a:srgbClr val="92D050"/>
            </a:fillRef>
            <a:effectRef idx="0">
              <a:srgbClr val="92D050"/>
            </a:effectRef>
            <a:fontRef idx="minor">
              <a:sysClr val="window" lastClr="FFFFFF"/>
            </a:fontRef>
          </p:style>
          <p:txBody>
            <a:bodyPr rtlCol="0" anchor="ctr"/>
            <a:p>
              <a:pPr algn="ctr"/>
              <a:endParaRPr lang="zh-CN" altLang="en-US"/>
            </a:p>
          </p:txBody>
        </p:sp>
        <p:sp>
          <p:nvSpPr>
            <p:cNvPr id="16" name="菱形 15"/>
            <p:cNvSpPr/>
            <p:nvPr>
              <p:custDataLst>
                <p:tags r:id="rId5"/>
              </p:custDataLst>
            </p:nvPr>
          </p:nvSpPr>
          <p:spPr>
            <a:xfrm rot="1141073">
              <a:off x="14236" y="4526"/>
              <a:ext cx="1992" cy="1992"/>
            </a:xfrm>
            <a:prstGeom prst="diamond">
              <a:avLst/>
            </a:prstGeom>
            <a:solidFill>
              <a:schemeClr val="accent1">
                <a:lumMod val="40000"/>
                <a:lumOff val="60000"/>
              </a:schemeClr>
            </a:solidFill>
            <a:ln>
              <a:noFill/>
            </a:ln>
            <a:effectLst/>
          </p:spPr>
          <p:style>
            <a:lnRef idx="2">
              <a:srgbClr val="92D050">
                <a:shade val="50000"/>
              </a:srgbClr>
            </a:lnRef>
            <a:fillRef idx="1">
              <a:srgbClr val="92D050"/>
            </a:fillRef>
            <a:effectRef idx="0">
              <a:srgbClr val="92D050"/>
            </a:effectRef>
            <a:fontRef idx="minor">
              <a:sysClr val="window" lastClr="FFFFFF"/>
            </a:fontRef>
          </p:style>
          <p:txBody>
            <a:bodyPr rtlCol="0" anchor="ctr"/>
            <a:p>
              <a:pPr algn="ctr"/>
              <a:endParaRPr lang="zh-CN" altLang="en-US"/>
            </a:p>
          </p:txBody>
        </p:sp>
        <p:sp>
          <p:nvSpPr>
            <p:cNvPr id="17" name="菱形 16"/>
            <p:cNvSpPr/>
            <p:nvPr>
              <p:custDataLst>
                <p:tags r:id="rId6"/>
              </p:custDataLst>
            </p:nvPr>
          </p:nvSpPr>
          <p:spPr>
            <a:xfrm rot="1141073">
              <a:off x="15089" y="4106"/>
              <a:ext cx="1123" cy="1123"/>
            </a:xfrm>
            <a:prstGeom prst="diamond">
              <a:avLst/>
            </a:prstGeom>
            <a:noFill/>
            <a:ln>
              <a:solidFill>
                <a:schemeClr val="tx2">
                  <a:alpha val="26000"/>
                </a:schemeClr>
              </a:solidFill>
            </a:ln>
            <a:effectLst/>
            <a:extLst>
              <a:ext uri="{909E8E84-426E-40DD-AFC4-6F175D3DCCD1}">
                <a14:hiddenFill xmlns:a14="http://schemas.microsoft.com/office/drawing/2010/main">
                  <a:solidFill>
                    <a:schemeClr val="bg2"/>
                  </a:solidFill>
                </a14:hiddenFill>
              </a:ext>
            </a:extLst>
          </p:spPr>
          <p:style>
            <a:lnRef idx="2">
              <a:srgbClr val="92D050">
                <a:shade val="50000"/>
              </a:srgbClr>
            </a:lnRef>
            <a:fillRef idx="1">
              <a:srgbClr val="92D050"/>
            </a:fillRef>
            <a:effectRef idx="0">
              <a:srgbClr val="92D050"/>
            </a:effectRef>
            <a:fontRef idx="minor">
              <a:sysClr val="window" lastClr="FFFFFF"/>
            </a:fontRef>
          </p:style>
          <p:txBody>
            <a:bodyPr rtlCol="0" anchor="ctr"/>
            <a:p>
              <a:pPr algn="ctr"/>
              <a:endParaRPr lang="zh-CN" altLang="en-US"/>
            </a:p>
          </p:txBody>
        </p:sp>
      </p:grpSp>
    </p:spTree>
    <p:custDataLst>
      <p:tags r:id="rId7"/>
    </p:custDataLst>
  </p:cSld>
  <p:clrMapOvr>
    <a:masterClrMapping/>
  </p:clrMapOvr>
  <p:transition spd="slow">
    <p:random/>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1306810" y="-10795"/>
            <a:ext cx="888365" cy="61404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nvSpPr>
        <p:spPr>
          <a:xfrm>
            <a:off x="1110673" y="1488800"/>
            <a:ext cx="8207622" cy="562398"/>
          </a:xfrm>
          <a:prstGeom prst="rect">
            <a:avLst/>
          </a:prstGeom>
          <a:noFill/>
        </p:spPr>
        <p:txBody>
          <a:bodyPr wrap="square" rtlCol="0">
            <a:spAutoFit/>
          </a:bodyPr>
          <a:lstStyle/>
          <a:p>
            <a:pPr>
              <a:lnSpc>
                <a:spcPct val="200000"/>
              </a:lnSpc>
            </a:pPr>
            <a:r>
              <a:rPr lang="en-US" altLang="zh-CN" dirty="0">
                <a:solidFill>
                  <a:schemeClr val="tx2"/>
                </a:solidFill>
                <a:latin typeface="微软雅黑" panose="020B0503020204020204" pitchFamily="34" charset="-122"/>
                <a:ea typeface="微软雅黑" panose="020B0503020204020204" pitchFamily="34" charset="-122"/>
              </a:rPr>
              <a:t>【</a:t>
            </a:r>
            <a:r>
              <a:rPr lang="zh-CN" altLang="en-US" dirty="0">
                <a:solidFill>
                  <a:schemeClr val="tx2"/>
                </a:solidFill>
                <a:latin typeface="微软雅黑" panose="020B0503020204020204" pitchFamily="34" charset="-122"/>
                <a:ea typeface="微软雅黑" panose="020B0503020204020204" pitchFamily="34" charset="-122"/>
              </a:rPr>
              <a:t>例</a:t>
            </a:r>
            <a:r>
              <a:rPr lang="en-US" altLang="zh-CN" dirty="0">
                <a:solidFill>
                  <a:schemeClr val="tx2"/>
                </a:solidFill>
                <a:latin typeface="微软雅黑" panose="020B0503020204020204" pitchFamily="34" charset="-122"/>
                <a:ea typeface="微软雅黑" panose="020B0503020204020204" pitchFamily="34" charset="-122"/>
              </a:rPr>
              <a:t>5】</a:t>
            </a:r>
            <a:r>
              <a:rPr lang="zh-CN" altLang="en-US" dirty="0">
                <a:solidFill>
                  <a:schemeClr val="tx2"/>
                </a:solidFill>
                <a:latin typeface="微软雅黑" panose="020B0503020204020204" pitchFamily="34" charset="-122"/>
                <a:ea typeface="微软雅黑" panose="020B0503020204020204" pitchFamily="34" charset="-122"/>
              </a:rPr>
              <a:t>根据图</a:t>
            </a:r>
            <a:r>
              <a:rPr lang="en-US" altLang="zh-CN" dirty="0">
                <a:solidFill>
                  <a:schemeClr val="tx2"/>
                </a:solidFill>
                <a:latin typeface="微软雅黑" panose="020B0503020204020204" pitchFamily="34" charset="-122"/>
                <a:ea typeface="微软雅黑" panose="020B0503020204020204" pitchFamily="34" charset="-122"/>
              </a:rPr>
              <a:t>2-22</a:t>
            </a:r>
            <a:r>
              <a:rPr lang="zh-CN" altLang="en-US" dirty="0">
                <a:solidFill>
                  <a:schemeClr val="tx2"/>
                </a:solidFill>
                <a:latin typeface="微软雅黑" panose="020B0503020204020204" pitchFamily="34" charset="-122"/>
                <a:ea typeface="微软雅黑" panose="020B0503020204020204" pitchFamily="34" charset="-122"/>
              </a:rPr>
              <a:t>所示组合体的三视 图，绘制正等轴测图。</a:t>
            </a:r>
            <a:endParaRPr lang="zh-CN" altLang="en-US" dirty="0"/>
          </a:p>
        </p:txBody>
      </p:sp>
      <p:pic>
        <p:nvPicPr>
          <p:cNvPr id="3" name="图片 2"/>
          <p:cNvPicPr>
            <a:picLocks noChangeAspect="1"/>
          </p:cNvPicPr>
          <p:nvPr/>
        </p:nvPicPr>
        <p:blipFill>
          <a:blip r:embed="rId1"/>
          <a:stretch>
            <a:fillRect/>
          </a:stretch>
        </p:blipFill>
        <p:spPr>
          <a:xfrm>
            <a:off x="4117986" y="2343873"/>
            <a:ext cx="3009900" cy="3086100"/>
          </a:xfrm>
          <a:prstGeom prst="rect">
            <a:avLst/>
          </a:prstGeom>
        </p:spPr>
      </p:pic>
      <p:sp>
        <p:nvSpPr>
          <p:cNvPr id="6" name="文本框 5"/>
          <p:cNvSpPr txBox="1"/>
          <p:nvPr>
            <p:custDataLst>
              <p:tags r:id="rId2"/>
            </p:custDataLst>
          </p:nvPr>
        </p:nvSpPr>
        <p:spPr>
          <a:xfrm>
            <a:off x="881078" y="518895"/>
            <a:ext cx="10429952" cy="798451"/>
          </a:xfrm>
          <a:prstGeom prst="rect">
            <a:avLst/>
          </a:prstGeom>
        </p:spPr>
        <p:txBody>
          <a:bodyPr wrap="square">
            <a:normAutofit/>
          </a:bodyPr>
          <a:lstStyle>
            <a:defPPr>
              <a:defRPr lang="zh-CN"/>
            </a:defPPr>
            <a:lvl1pPr>
              <a:lnSpc>
                <a:spcPct val="130000"/>
              </a:lnSpc>
              <a:defRPr sz="2400" b="1">
                <a:latin typeface="+mj-lt"/>
                <a:ea typeface="+mj-ea"/>
                <a:cs typeface="+mj-cs"/>
              </a:defRPr>
            </a:lvl1pPr>
          </a:lstStyle>
          <a:p>
            <a:pPr>
              <a:lnSpc>
                <a:spcPct val="120000"/>
              </a:lnSpc>
            </a:pPr>
            <a:r>
              <a:rPr lang="zh-CN" altLang="en-US" dirty="0">
                <a:solidFill>
                  <a:schemeClr val="tx1">
                    <a:lumMod val="85000"/>
                    <a:lumOff val="15000"/>
                  </a:schemeClr>
                </a:solidFill>
                <a:latin typeface="华文细黑" panose="02010600040101010101" pitchFamily="2" charset="-122"/>
                <a:ea typeface="华文细黑" panose="02010600040101010101" pitchFamily="2" charset="-122"/>
              </a:rPr>
              <a:t>学习任务</a:t>
            </a:r>
            <a:r>
              <a:rPr lang="zh-CN" altLang="en-US" dirty="0">
                <a:latin typeface="华文细黑" panose="02010600040101010101" pitchFamily="2" charset="-122"/>
                <a:ea typeface="华文细黑" panose="02010600040101010101" pitchFamily="2" charset="-122"/>
                <a:sym typeface="+mn-ea"/>
              </a:rPr>
              <a:t>一    组合体的投影及相关知识</a:t>
            </a:r>
            <a:endParaRPr lang="zh-CN" altLang="en-US" dirty="0">
              <a:latin typeface="华文细黑" panose="02010600040101010101" pitchFamily="2" charset="-122"/>
              <a:ea typeface="华文细黑" panose="02010600040101010101" pitchFamily="2" charset="-122"/>
              <a:sym typeface="+mn-ea"/>
            </a:endParaRPr>
          </a:p>
          <a:p>
            <a:pPr>
              <a:lnSpc>
                <a:spcPct val="120000"/>
              </a:lnSpc>
            </a:pPr>
            <a:endParaRPr lang="zh-CN" altLang="en-US" dirty="0">
              <a:sym typeface="+mn-ea"/>
            </a:endParaRPr>
          </a:p>
        </p:txBody>
      </p:sp>
      <p:pic>
        <p:nvPicPr>
          <p:cNvPr id="7" name="图片 6"/>
          <p:cNvPicPr>
            <a:picLocks noChangeAspect="1"/>
          </p:cNvPicPr>
          <p:nvPr/>
        </p:nvPicPr>
        <p:blipFill>
          <a:blip r:embed="rId3"/>
          <a:stretch>
            <a:fillRect/>
          </a:stretch>
        </p:blipFill>
        <p:spPr>
          <a:xfrm>
            <a:off x="8434705" y="182880"/>
            <a:ext cx="3639185" cy="2416175"/>
          </a:xfrm>
          <a:prstGeom prst="rect">
            <a:avLst/>
          </a:prstGeom>
        </p:spPr>
      </p:pic>
      <p:grpSp>
        <p:nvGrpSpPr>
          <p:cNvPr id="4" name="组合 3"/>
          <p:cNvGrpSpPr/>
          <p:nvPr/>
        </p:nvGrpSpPr>
        <p:grpSpPr>
          <a:xfrm>
            <a:off x="1439545" y="4188460"/>
            <a:ext cx="2026920" cy="1583055"/>
            <a:chOff x="13036" y="4025"/>
            <a:chExt cx="3192" cy="2493"/>
          </a:xfrm>
        </p:grpSpPr>
        <p:sp>
          <p:nvSpPr>
            <p:cNvPr id="14" name="菱形 13"/>
            <p:cNvSpPr/>
            <p:nvPr>
              <p:custDataLst>
                <p:tags r:id="rId4"/>
              </p:custDataLst>
            </p:nvPr>
          </p:nvSpPr>
          <p:spPr>
            <a:xfrm rot="1141073">
              <a:off x="14338" y="4025"/>
              <a:ext cx="528" cy="528"/>
            </a:xfrm>
            <a:prstGeom prst="diamond">
              <a:avLst/>
            </a:prstGeom>
            <a:solidFill>
              <a:schemeClr val="tx2">
                <a:lumMod val="40000"/>
                <a:lumOff val="60000"/>
              </a:schemeClr>
            </a:solidFill>
            <a:ln>
              <a:noFill/>
            </a:ln>
            <a:effectLst/>
          </p:spPr>
          <p:style>
            <a:lnRef idx="2">
              <a:srgbClr val="92D050">
                <a:shade val="50000"/>
              </a:srgbClr>
            </a:lnRef>
            <a:fillRef idx="1">
              <a:srgbClr val="92D050"/>
            </a:fillRef>
            <a:effectRef idx="0">
              <a:srgbClr val="92D050"/>
            </a:effectRef>
            <a:fontRef idx="minor">
              <a:sysClr val="window" lastClr="FFFFFF"/>
            </a:fontRef>
          </p:style>
          <p:txBody>
            <a:bodyPr rtlCol="0" anchor="ctr"/>
            <a:p>
              <a:pPr algn="ctr"/>
              <a:endParaRPr lang="zh-CN" altLang="en-US"/>
            </a:p>
          </p:txBody>
        </p:sp>
        <p:sp>
          <p:nvSpPr>
            <p:cNvPr id="15" name="菱形 14"/>
            <p:cNvSpPr/>
            <p:nvPr>
              <p:custDataLst>
                <p:tags r:id="rId5"/>
              </p:custDataLst>
            </p:nvPr>
          </p:nvSpPr>
          <p:spPr>
            <a:xfrm rot="1141073">
              <a:off x="13036" y="5507"/>
              <a:ext cx="933" cy="933"/>
            </a:xfrm>
            <a:prstGeom prst="diamond">
              <a:avLst/>
            </a:prstGeom>
            <a:solidFill>
              <a:schemeClr val="accent1"/>
            </a:solidFill>
            <a:ln>
              <a:noFill/>
            </a:ln>
            <a:effectLst/>
          </p:spPr>
          <p:style>
            <a:lnRef idx="2">
              <a:srgbClr val="92D050">
                <a:shade val="50000"/>
              </a:srgbClr>
            </a:lnRef>
            <a:fillRef idx="1">
              <a:srgbClr val="92D050"/>
            </a:fillRef>
            <a:effectRef idx="0">
              <a:srgbClr val="92D050"/>
            </a:effectRef>
            <a:fontRef idx="minor">
              <a:sysClr val="window" lastClr="FFFFFF"/>
            </a:fontRef>
          </p:style>
          <p:txBody>
            <a:bodyPr rtlCol="0" anchor="ctr"/>
            <a:p>
              <a:pPr algn="ctr"/>
              <a:endParaRPr lang="zh-CN" altLang="en-US"/>
            </a:p>
          </p:txBody>
        </p:sp>
        <p:sp>
          <p:nvSpPr>
            <p:cNvPr id="16" name="菱形 15"/>
            <p:cNvSpPr/>
            <p:nvPr>
              <p:custDataLst>
                <p:tags r:id="rId6"/>
              </p:custDataLst>
            </p:nvPr>
          </p:nvSpPr>
          <p:spPr>
            <a:xfrm rot="1141073">
              <a:off x="14236" y="4526"/>
              <a:ext cx="1992" cy="1992"/>
            </a:xfrm>
            <a:prstGeom prst="diamond">
              <a:avLst/>
            </a:prstGeom>
            <a:solidFill>
              <a:schemeClr val="accent1">
                <a:lumMod val="40000"/>
                <a:lumOff val="60000"/>
              </a:schemeClr>
            </a:solidFill>
            <a:ln>
              <a:noFill/>
            </a:ln>
            <a:effectLst/>
          </p:spPr>
          <p:style>
            <a:lnRef idx="2">
              <a:srgbClr val="92D050">
                <a:shade val="50000"/>
              </a:srgbClr>
            </a:lnRef>
            <a:fillRef idx="1">
              <a:srgbClr val="92D050"/>
            </a:fillRef>
            <a:effectRef idx="0">
              <a:srgbClr val="92D050"/>
            </a:effectRef>
            <a:fontRef idx="minor">
              <a:sysClr val="window" lastClr="FFFFFF"/>
            </a:fontRef>
          </p:style>
          <p:txBody>
            <a:bodyPr rtlCol="0" anchor="ctr"/>
            <a:p>
              <a:pPr algn="ctr"/>
              <a:endParaRPr lang="zh-CN" altLang="en-US"/>
            </a:p>
          </p:txBody>
        </p:sp>
        <p:sp>
          <p:nvSpPr>
            <p:cNvPr id="17" name="菱形 16"/>
            <p:cNvSpPr/>
            <p:nvPr>
              <p:custDataLst>
                <p:tags r:id="rId7"/>
              </p:custDataLst>
            </p:nvPr>
          </p:nvSpPr>
          <p:spPr>
            <a:xfrm rot="1141073">
              <a:off x="15089" y="4106"/>
              <a:ext cx="1123" cy="1123"/>
            </a:xfrm>
            <a:prstGeom prst="diamond">
              <a:avLst/>
            </a:prstGeom>
            <a:noFill/>
            <a:ln>
              <a:solidFill>
                <a:schemeClr val="tx2">
                  <a:alpha val="26000"/>
                </a:schemeClr>
              </a:solidFill>
            </a:ln>
            <a:effectLst/>
            <a:extLst>
              <a:ext uri="{909E8E84-426E-40DD-AFC4-6F175D3DCCD1}">
                <a14:hiddenFill xmlns:a14="http://schemas.microsoft.com/office/drawing/2010/main">
                  <a:solidFill>
                    <a:schemeClr val="bg2"/>
                  </a:solidFill>
                </a14:hiddenFill>
              </a:ext>
            </a:extLst>
          </p:spPr>
          <p:style>
            <a:lnRef idx="2">
              <a:srgbClr val="92D050">
                <a:shade val="50000"/>
              </a:srgbClr>
            </a:lnRef>
            <a:fillRef idx="1">
              <a:srgbClr val="92D050"/>
            </a:fillRef>
            <a:effectRef idx="0">
              <a:srgbClr val="92D050"/>
            </a:effectRef>
            <a:fontRef idx="minor">
              <a:sysClr val="window" lastClr="FFFFFF"/>
            </a:fontRef>
          </p:style>
          <p:txBody>
            <a:bodyPr rtlCol="0" anchor="ctr"/>
            <a:p>
              <a:pPr algn="ctr"/>
              <a:endParaRPr lang="zh-CN" altLang="en-US"/>
            </a:p>
          </p:txBody>
        </p:sp>
      </p:grpSp>
    </p:spTree>
    <p:custDataLst>
      <p:tags r:id="rId8"/>
    </p:custDataLst>
  </p:cSld>
  <p:clrMapOvr>
    <a:masterClrMapping/>
  </p:clrMapOvr>
  <p:transition spd="slow">
    <p:random/>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1306810" y="-10795"/>
            <a:ext cx="888365" cy="61404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nvSpPr>
        <p:spPr>
          <a:xfrm>
            <a:off x="1016544" y="1513532"/>
            <a:ext cx="8207622" cy="1261884"/>
          </a:xfrm>
          <a:prstGeom prst="rect">
            <a:avLst/>
          </a:prstGeom>
          <a:noFill/>
        </p:spPr>
        <p:txBody>
          <a:bodyPr wrap="square" rtlCol="0">
            <a:spAutoFit/>
          </a:bodyPr>
          <a:lstStyle/>
          <a:p>
            <a:pPr>
              <a:lnSpc>
                <a:spcPct val="200000"/>
              </a:lnSpc>
            </a:pPr>
            <a:r>
              <a:rPr lang="zh-CN" altLang="en-US" sz="2000" dirty="0">
                <a:solidFill>
                  <a:schemeClr val="tx2"/>
                </a:solidFill>
                <a:latin typeface="微软雅黑" panose="020B0503020204020204" pitchFamily="34" charset="-122"/>
                <a:ea typeface="微软雅黑" panose="020B0503020204020204" pitchFamily="34" charset="-122"/>
              </a:rPr>
              <a:t>（二）组合体斜二测轴测图的画法</a:t>
            </a:r>
            <a:endParaRPr lang="zh-CN" altLang="en-US" sz="2000" dirty="0">
              <a:solidFill>
                <a:schemeClr val="tx2"/>
              </a:solidFill>
              <a:latin typeface="微软雅黑" panose="020B0503020204020204" pitchFamily="34" charset="-122"/>
              <a:ea typeface="微软雅黑" panose="020B0503020204020204" pitchFamily="34" charset="-122"/>
            </a:endParaRPr>
          </a:p>
          <a:p>
            <a:pPr>
              <a:lnSpc>
                <a:spcPct val="200000"/>
              </a:lnSpc>
            </a:pPr>
            <a:r>
              <a:rPr lang="en-US" altLang="zh-CN" dirty="0">
                <a:solidFill>
                  <a:schemeClr val="tx2"/>
                </a:solidFill>
                <a:latin typeface="微软雅黑" panose="020B0503020204020204" pitchFamily="34" charset="-122"/>
                <a:ea typeface="微软雅黑" panose="020B0503020204020204" pitchFamily="34" charset="-122"/>
              </a:rPr>
              <a:t>【</a:t>
            </a:r>
            <a:r>
              <a:rPr lang="zh-CN" altLang="en-US" dirty="0">
                <a:solidFill>
                  <a:schemeClr val="tx2"/>
                </a:solidFill>
                <a:latin typeface="微软雅黑" panose="020B0503020204020204" pitchFamily="34" charset="-122"/>
                <a:ea typeface="微软雅黑" panose="020B0503020204020204" pitchFamily="34" charset="-122"/>
              </a:rPr>
              <a:t>例 </a:t>
            </a:r>
            <a:r>
              <a:rPr lang="en-US" altLang="zh-CN" dirty="0">
                <a:solidFill>
                  <a:schemeClr val="tx2"/>
                </a:solidFill>
                <a:latin typeface="微软雅黑" panose="020B0503020204020204" pitchFamily="34" charset="-122"/>
                <a:ea typeface="微软雅黑" panose="020B0503020204020204" pitchFamily="34" charset="-122"/>
              </a:rPr>
              <a:t>6】</a:t>
            </a:r>
            <a:r>
              <a:rPr lang="zh-CN" altLang="en-US" dirty="0">
                <a:solidFill>
                  <a:schemeClr val="tx2"/>
                </a:solidFill>
                <a:latin typeface="微软雅黑" panose="020B0503020204020204" pitchFamily="34" charset="-122"/>
                <a:ea typeface="微软雅黑" panose="020B0503020204020204" pitchFamily="34" charset="-122"/>
              </a:rPr>
              <a:t>作如图 </a:t>
            </a:r>
            <a:r>
              <a:rPr lang="en-US" altLang="zh-CN" dirty="0">
                <a:solidFill>
                  <a:schemeClr val="tx2"/>
                </a:solidFill>
                <a:latin typeface="微软雅黑" panose="020B0503020204020204" pitchFamily="34" charset="-122"/>
                <a:ea typeface="微软雅黑" panose="020B0503020204020204" pitchFamily="34" charset="-122"/>
              </a:rPr>
              <a:t>2-24 </a:t>
            </a:r>
            <a:r>
              <a:rPr lang="zh-CN" altLang="en-US" dirty="0">
                <a:solidFill>
                  <a:schemeClr val="tx2"/>
                </a:solidFill>
                <a:latin typeface="微软雅黑" panose="020B0503020204020204" pitchFamily="34" charset="-122"/>
                <a:ea typeface="微软雅黑" panose="020B0503020204020204" pitchFamily="34" charset="-122"/>
              </a:rPr>
              <a:t>所示填料压盖的斜二测 轴测图。 </a:t>
            </a:r>
            <a:endParaRPr lang="zh-CN" altLang="en-US" dirty="0"/>
          </a:p>
        </p:txBody>
      </p:sp>
      <p:pic>
        <p:nvPicPr>
          <p:cNvPr id="4" name="图片 3"/>
          <p:cNvPicPr>
            <a:picLocks noChangeAspect="1"/>
          </p:cNvPicPr>
          <p:nvPr/>
        </p:nvPicPr>
        <p:blipFill>
          <a:blip r:embed="rId1"/>
          <a:stretch>
            <a:fillRect/>
          </a:stretch>
        </p:blipFill>
        <p:spPr>
          <a:xfrm>
            <a:off x="2697040" y="2939863"/>
            <a:ext cx="2806939" cy="3237451"/>
          </a:xfrm>
          <a:prstGeom prst="rect">
            <a:avLst/>
          </a:prstGeom>
        </p:spPr>
      </p:pic>
      <p:sp>
        <p:nvSpPr>
          <p:cNvPr id="6" name="文本框 5"/>
          <p:cNvSpPr txBox="1"/>
          <p:nvPr>
            <p:custDataLst>
              <p:tags r:id="rId2"/>
            </p:custDataLst>
          </p:nvPr>
        </p:nvSpPr>
        <p:spPr>
          <a:xfrm>
            <a:off x="881078" y="518895"/>
            <a:ext cx="10429952" cy="798451"/>
          </a:xfrm>
          <a:prstGeom prst="rect">
            <a:avLst/>
          </a:prstGeom>
        </p:spPr>
        <p:txBody>
          <a:bodyPr wrap="square">
            <a:normAutofit/>
          </a:bodyPr>
          <a:lstStyle>
            <a:defPPr>
              <a:defRPr lang="zh-CN"/>
            </a:defPPr>
            <a:lvl1pPr>
              <a:lnSpc>
                <a:spcPct val="130000"/>
              </a:lnSpc>
              <a:defRPr sz="2400" b="1">
                <a:latin typeface="+mj-lt"/>
                <a:ea typeface="+mj-ea"/>
                <a:cs typeface="+mj-cs"/>
              </a:defRPr>
            </a:lvl1pPr>
          </a:lstStyle>
          <a:p>
            <a:pPr>
              <a:lnSpc>
                <a:spcPct val="120000"/>
              </a:lnSpc>
            </a:pPr>
            <a:r>
              <a:rPr lang="zh-CN" altLang="en-US" dirty="0">
                <a:solidFill>
                  <a:schemeClr val="tx1">
                    <a:lumMod val="85000"/>
                    <a:lumOff val="15000"/>
                  </a:schemeClr>
                </a:solidFill>
                <a:latin typeface="华文细黑" panose="02010600040101010101" pitchFamily="2" charset="-122"/>
                <a:ea typeface="华文细黑" panose="02010600040101010101" pitchFamily="2" charset="-122"/>
              </a:rPr>
              <a:t>学习任务</a:t>
            </a:r>
            <a:r>
              <a:rPr lang="zh-CN" altLang="en-US" dirty="0">
                <a:latin typeface="华文细黑" panose="02010600040101010101" pitchFamily="2" charset="-122"/>
                <a:ea typeface="华文细黑" panose="02010600040101010101" pitchFamily="2" charset="-122"/>
                <a:sym typeface="+mn-ea"/>
              </a:rPr>
              <a:t>一    组合体的投影及相关知识</a:t>
            </a:r>
            <a:endParaRPr lang="zh-CN" altLang="en-US" dirty="0">
              <a:latin typeface="华文细黑" panose="02010600040101010101" pitchFamily="2" charset="-122"/>
              <a:ea typeface="华文细黑" panose="02010600040101010101" pitchFamily="2" charset="-122"/>
              <a:sym typeface="+mn-ea"/>
            </a:endParaRPr>
          </a:p>
          <a:p>
            <a:pPr>
              <a:lnSpc>
                <a:spcPct val="120000"/>
              </a:lnSpc>
            </a:pPr>
            <a:endParaRPr lang="zh-CN" altLang="en-US" dirty="0">
              <a:sym typeface="+mn-ea"/>
            </a:endParaRPr>
          </a:p>
        </p:txBody>
      </p:sp>
      <p:grpSp>
        <p:nvGrpSpPr>
          <p:cNvPr id="3" name="组合 2"/>
          <p:cNvGrpSpPr/>
          <p:nvPr/>
        </p:nvGrpSpPr>
        <p:grpSpPr>
          <a:xfrm>
            <a:off x="6497955" y="3773170"/>
            <a:ext cx="2026920" cy="1583055"/>
            <a:chOff x="13036" y="4025"/>
            <a:chExt cx="3192" cy="2493"/>
          </a:xfrm>
        </p:grpSpPr>
        <p:sp>
          <p:nvSpPr>
            <p:cNvPr id="14" name="菱形 13"/>
            <p:cNvSpPr/>
            <p:nvPr>
              <p:custDataLst>
                <p:tags r:id="rId3"/>
              </p:custDataLst>
            </p:nvPr>
          </p:nvSpPr>
          <p:spPr>
            <a:xfrm rot="1141073">
              <a:off x="14338" y="4025"/>
              <a:ext cx="528" cy="528"/>
            </a:xfrm>
            <a:prstGeom prst="diamond">
              <a:avLst/>
            </a:prstGeom>
            <a:solidFill>
              <a:schemeClr val="tx2">
                <a:lumMod val="40000"/>
                <a:lumOff val="60000"/>
              </a:schemeClr>
            </a:solidFill>
            <a:ln>
              <a:noFill/>
            </a:ln>
            <a:effectLst/>
          </p:spPr>
          <p:style>
            <a:lnRef idx="2">
              <a:srgbClr val="92D050">
                <a:shade val="50000"/>
              </a:srgbClr>
            </a:lnRef>
            <a:fillRef idx="1">
              <a:srgbClr val="92D050"/>
            </a:fillRef>
            <a:effectRef idx="0">
              <a:srgbClr val="92D050"/>
            </a:effectRef>
            <a:fontRef idx="minor">
              <a:sysClr val="window" lastClr="FFFFFF"/>
            </a:fontRef>
          </p:style>
          <p:txBody>
            <a:bodyPr rtlCol="0" anchor="ctr"/>
            <a:p>
              <a:pPr algn="ctr"/>
              <a:endParaRPr lang="zh-CN" altLang="en-US"/>
            </a:p>
          </p:txBody>
        </p:sp>
        <p:sp>
          <p:nvSpPr>
            <p:cNvPr id="15" name="菱形 14"/>
            <p:cNvSpPr/>
            <p:nvPr>
              <p:custDataLst>
                <p:tags r:id="rId4"/>
              </p:custDataLst>
            </p:nvPr>
          </p:nvSpPr>
          <p:spPr>
            <a:xfrm rot="1141073">
              <a:off x="13036" y="5507"/>
              <a:ext cx="933" cy="933"/>
            </a:xfrm>
            <a:prstGeom prst="diamond">
              <a:avLst/>
            </a:prstGeom>
            <a:solidFill>
              <a:schemeClr val="accent1"/>
            </a:solidFill>
            <a:ln>
              <a:noFill/>
            </a:ln>
            <a:effectLst/>
          </p:spPr>
          <p:style>
            <a:lnRef idx="2">
              <a:srgbClr val="92D050">
                <a:shade val="50000"/>
              </a:srgbClr>
            </a:lnRef>
            <a:fillRef idx="1">
              <a:srgbClr val="92D050"/>
            </a:fillRef>
            <a:effectRef idx="0">
              <a:srgbClr val="92D050"/>
            </a:effectRef>
            <a:fontRef idx="minor">
              <a:sysClr val="window" lastClr="FFFFFF"/>
            </a:fontRef>
          </p:style>
          <p:txBody>
            <a:bodyPr rtlCol="0" anchor="ctr"/>
            <a:p>
              <a:pPr algn="ctr"/>
              <a:endParaRPr lang="zh-CN" altLang="en-US"/>
            </a:p>
          </p:txBody>
        </p:sp>
        <p:sp>
          <p:nvSpPr>
            <p:cNvPr id="16" name="菱形 15"/>
            <p:cNvSpPr/>
            <p:nvPr>
              <p:custDataLst>
                <p:tags r:id="rId5"/>
              </p:custDataLst>
            </p:nvPr>
          </p:nvSpPr>
          <p:spPr>
            <a:xfrm rot="1141073">
              <a:off x="14236" y="4526"/>
              <a:ext cx="1992" cy="1992"/>
            </a:xfrm>
            <a:prstGeom prst="diamond">
              <a:avLst/>
            </a:prstGeom>
            <a:solidFill>
              <a:schemeClr val="accent1">
                <a:lumMod val="40000"/>
                <a:lumOff val="60000"/>
              </a:schemeClr>
            </a:solidFill>
            <a:ln>
              <a:noFill/>
            </a:ln>
            <a:effectLst/>
          </p:spPr>
          <p:style>
            <a:lnRef idx="2">
              <a:srgbClr val="92D050">
                <a:shade val="50000"/>
              </a:srgbClr>
            </a:lnRef>
            <a:fillRef idx="1">
              <a:srgbClr val="92D050"/>
            </a:fillRef>
            <a:effectRef idx="0">
              <a:srgbClr val="92D050"/>
            </a:effectRef>
            <a:fontRef idx="minor">
              <a:sysClr val="window" lastClr="FFFFFF"/>
            </a:fontRef>
          </p:style>
          <p:txBody>
            <a:bodyPr rtlCol="0" anchor="ctr"/>
            <a:p>
              <a:pPr algn="ctr"/>
              <a:endParaRPr lang="zh-CN" altLang="en-US"/>
            </a:p>
          </p:txBody>
        </p:sp>
        <p:sp>
          <p:nvSpPr>
            <p:cNvPr id="17" name="菱形 16"/>
            <p:cNvSpPr/>
            <p:nvPr>
              <p:custDataLst>
                <p:tags r:id="rId6"/>
              </p:custDataLst>
            </p:nvPr>
          </p:nvSpPr>
          <p:spPr>
            <a:xfrm rot="1141073">
              <a:off x="15089" y="4106"/>
              <a:ext cx="1123" cy="1123"/>
            </a:xfrm>
            <a:prstGeom prst="diamond">
              <a:avLst/>
            </a:prstGeom>
            <a:noFill/>
            <a:ln>
              <a:solidFill>
                <a:schemeClr val="tx2">
                  <a:alpha val="26000"/>
                </a:schemeClr>
              </a:solidFill>
            </a:ln>
            <a:effectLst/>
            <a:extLst>
              <a:ext uri="{909E8E84-426E-40DD-AFC4-6F175D3DCCD1}">
                <a14:hiddenFill xmlns:a14="http://schemas.microsoft.com/office/drawing/2010/main">
                  <a:solidFill>
                    <a:schemeClr val="bg2"/>
                  </a:solidFill>
                </a14:hiddenFill>
              </a:ext>
            </a:extLst>
          </p:spPr>
          <p:style>
            <a:lnRef idx="2">
              <a:srgbClr val="92D050">
                <a:shade val="50000"/>
              </a:srgbClr>
            </a:lnRef>
            <a:fillRef idx="1">
              <a:srgbClr val="92D050"/>
            </a:fillRef>
            <a:effectRef idx="0">
              <a:srgbClr val="92D050"/>
            </a:effectRef>
            <a:fontRef idx="minor">
              <a:sysClr val="window" lastClr="FFFFFF"/>
            </a:fontRef>
          </p:style>
          <p:txBody>
            <a:bodyPr rtlCol="0" anchor="ctr"/>
            <a:p>
              <a:pPr algn="ctr"/>
              <a:endParaRPr lang="zh-CN" altLang="en-US"/>
            </a:p>
          </p:txBody>
        </p:sp>
      </p:grpSp>
    </p:spTree>
    <p:custDataLst>
      <p:tags r:id="rId7"/>
    </p:custDataLst>
  </p:cSld>
  <p:clrMapOvr>
    <a:masterClrMapping/>
  </p:clrMapOvr>
  <p:transition spd="slow">
    <p:random/>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1306810" y="-10795"/>
            <a:ext cx="888365" cy="61404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nvSpPr>
        <p:spPr>
          <a:xfrm>
            <a:off x="1013972" y="2040886"/>
            <a:ext cx="4891015" cy="2554545"/>
          </a:xfrm>
          <a:prstGeom prst="rect">
            <a:avLst/>
          </a:prstGeom>
          <a:noFill/>
        </p:spPr>
        <p:txBody>
          <a:bodyPr wrap="square" rtlCol="0">
            <a:spAutoFit/>
          </a:bodyPr>
          <a:lstStyle/>
          <a:p>
            <a:pPr>
              <a:lnSpc>
                <a:spcPct val="200000"/>
              </a:lnSpc>
            </a:pPr>
            <a:r>
              <a:rPr lang="zh-CN" altLang="en-US" sz="2000" dirty="0">
                <a:solidFill>
                  <a:schemeClr val="tx2"/>
                </a:solidFill>
                <a:latin typeface="微软雅黑" panose="020B0503020204020204" pitchFamily="34" charset="-122"/>
                <a:ea typeface="微软雅黑" panose="020B0503020204020204" pitchFamily="34" charset="-122"/>
              </a:rPr>
              <a:t>五、读组合体视图</a:t>
            </a:r>
            <a:endParaRPr lang="zh-CN" altLang="en-US" sz="2000" dirty="0">
              <a:solidFill>
                <a:schemeClr val="tx2"/>
              </a:solidFill>
              <a:latin typeface="微软雅黑" panose="020B0503020204020204" pitchFamily="34" charset="-122"/>
              <a:ea typeface="微软雅黑" panose="020B0503020204020204" pitchFamily="34" charset="-122"/>
            </a:endParaRPr>
          </a:p>
          <a:p>
            <a:pPr>
              <a:lnSpc>
                <a:spcPct val="200000"/>
              </a:lnSpc>
            </a:pPr>
            <a:r>
              <a:rPr lang="zh-CN" altLang="en-US" sz="2000" dirty="0">
                <a:solidFill>
                  <a:schemeClr val="tx2"/>
                </a:solidFill>
                <a:latin typeface="微软雅黑" panose="020B0503020204020204" pitchFamily="34" charset="-122"/>
                <a:ea typeface="微软雅黑" panose="020B0503020204020204" pitchFamily="34" charset="-122"/>
              </a:rPr>
              <a:t>（一）读图的基本要领</a:t>
            </a:r>
            <a:endParaRPr lang="zh-CN" altLang="en-US" sz="2000" dirty="0">
              <a:solidFill>
                <a:schemeClr val="tx2"/>
              </a:solidFill>
              <a:latin typeface="微软雅黑" panose="020B0503020204020204" pitchFamily="34" charset="-122"/>
              <a:ea typeface="微软雅黑" panose="020B0503020204020204" pitchFamily="34" charset="-122"/>
            </a:endParaRPr>
          </a:p>
          <a:p>
            <a:pPr>
              <a:lnSpc>
                <a:spcPct val="200000"/>
              </a:lnSpc>
            </a:pPr>
            <a:r>
              <a:rPr lang="en-US" altLang="zh-CN" sz="2000" dirty="0">
                <a:solidFill>
                  <a:schemeClr val="tx2"/>
                </a:solidFill>
                <a:latin typeface="微软雅黑" panose="020B0503020204020204" pitchFamily="34" charset="-122"/>
                <a:ea typeface="微软雅黑" panose="020B0503020204020204" pitchFamily="34" charset="-122"/>
              </a:rPr>
              <a:t>1.</a:t>
            </a:r>
            <a:r>
              <a:rPr lang="zh-CN" altLang="en-US" sz="2000" dirty="0">
                <a:solidFill>
                  <a:schemeClr val="tx2"/>
                </a:solidFill>
                <a:latin typeface="微软雅黑" panose="020B0503020204020204" pitchFamily="34" charset="-122"/>
                <a:ea typeface="微软雅黑" panose="020B0503020204020204" pitchFamily="34" charset="-122"/>
              </a:rPr>
              <a:t>将已知的几个视图相互联系 </a:t>
            </a:r>
            <a:endParaRPr lang="en-US" altLang="zh-CN" sz="2000" dirty="0">
              <a:solidFill>
                <a:schemeClr val="tx2"/>
              </a:solidFill>
              <a:latin typeface="微软雅黑" panose="020B0503020204020204" pitchFamily="34" charset="-122"/>
              <a:ea typeface="微软雅黑" panose="020B0503020204020204" pitchFamily="34" charset="-122"/>
            </a:endParaRPr>
          </a:p>
          <a:p>
            <a:pPr>
              <a:lnSpc>
                <a:spcPct val="200000"/>
              </a:lnSpc>
            </a:pPr>
            <a:r>
              <a:rPr lang="zh-CN" altLang="en-US" sz="2000" dirty="0">
                <a:solidFill>
                  <a:schemeClr val="tx2"/>
                </a:solidFill>
                <a:latin typeface="微软雅黑" panose="020B0503020204020204" pitchFamily="34" charset="-122"/>
                <a:ea typeface="微软雅黑" panose="020B0503020204020204" pitchFamily="34" charset="-122"/>
              </a:rPr>
              <a:t>   </a:t>
            </a:r>
            <a:endParaRPr lang="zh-CN" altLang="en-US" sz="2000" dirty="0">
              <a:solidFill>
                <a:schemeClr val="tx2"/>
              </a:solidFill>
              <a:latin typeface="微软雅黑" panose="020B0503020204020204" pitchFamily="34" charset="-122"/>
              <a:ea typeface="微软雅黑" panose="020B0503020204020204" pitchFamily="34" charset="-122"/>
            </a:endParaRPr>
          </a:p>
        </p:txBody>
      </p:sp>
      <p:pic>
        <p:nvPicPr>
          <p:cNvPr id="3" name="图片 2"/>
          <p:cNvPicPr>
            <a:picLocks noChangeAspect="1"/>
          </p:cNvPicPr>
          <p:nvPr/>
        </p:nvPicPr>
        <p:blipFill>
          <a:blip r:embed="rId1"/>
          <a:stretch>
            <a:fillRect/>
          </a:stretch>
        </p:blipFill>
        <p:spPr>
          <a:xfrm>
            <a:off x="4829222" y="1930045"/>
            <a:ext cx="4275388" cy="2776226"/>
          </a:xfrm>
          <a:prstGeom prst="rect">
            <a:avLst/>
          </a:prstGeom>
        </p:spPr>
      </p:pic>
      <p:sp>
        <p:nvSpPr>
          <p:cNvPr id="6" name="文本框 5"/>
          <p:cNvSpPr txBox="1"/>
          <p:nvPr>
            <p:custDataLst>
              <p:tags r:id="rId2"/>
            </p:custDataLst>
          </p:nvPr>
        </p:nvSpPr>
        <p:spPr>
          <a:xfrm>
            <a:off x="881078" y="518895"/>
            <a:ext cx="10429952" cy="798451"/>
          </a:xfrm>
          <a:prstGeom prst="rect">
            <a:avLst/>
          </a:prstGeom>
        </p:spPr>
        <p:txBody>
          <a:bodyPr wrap="square">
            <a:normAutofit/>
          </a:bodyPr>
          <a:lstStyle>
            <a:defPPr>
              <a:defRPr lang="zh-CN"/>
            </a:defPPr>
            <a:lvl1pPr>
              <a:lnSpc>
                <a:spcPct val="130000"/>
              </a:lnSpc>
              <a:defRPr sz="2400" b="1">
                <a:latin typeface="+mj-lt"/>
                <a:ea typeface="+mj-ea"/>
                <a:cs typeface="+mj-cs"/>
              </a:defRPr>
            </a:lvl1pPr>
          </a:lstStyle>
          <a:p>
            <a:pPr>
              <a:lnSpc>
                <a:spcPct val="120000"/>
              </a:lnSpc>
            </a:pPr>
            <a:r>
              <a:rPr lang="zh-CN" altLang="en-US" dirty="0">
                <a:solidFill>
                  <a:schemeClr val="tx1">
                    <a:lumMod val="85000"/>
                    <a:lumOff val="15000"/>
                  </a:schemeClr>
                </a:solidFill>
                <a:latin typeface="华文细黑" panose="02010600040101010101" pitchFamily="2" charset="-122"/>
                <a:ea typeface="华文细黑" panose="02010600040101010101" pitchFamily="2" charset="-122"/>
              </a:rPr>
              <a:t>学习任务</a:t>
            </a:r>
            <a:r>
              <a:rPr lang="zh-CN" altLang="en-US" dirty="0">
                <a:latin typeface="华文细黑" panose="02010600040101010101" pitchFamily="2" charset="-122"/>
                <a:ea typeface="华文细黑" panose="02010600040101010101" pitchFamily="2" charset="-122"/>
                <a:sym typeface="+mn-ea"/>
              </a:rPr>
              <a:t>一    组合体的投影及相关知识</a:t>
            </a:r>
            <a:endParaRPr lang="zh-CN" altLang="en-US" dirty="0">
              <a:latin typeface="华文细黑" panose="02010600040101010101" pitchFamily="2" charset="-122"/>
              <a:ea typeface="华文细黑" panose="02010600040101010101" pitchFamily="2" charset="-122"/>
              <a:sym typeface="+mn-ea"/>
            </a:endParaRPr>
          </a:p>
          <a:p>
            <a:pPr>
              <a:lnSpc>
                <a:spcPct val="120000"/>
              </a:lnSpc>
            </a:pPr>
            <a:endParaRPr lang="zh-CN" altLang="en-US" dirty="0">
              <a:sym typeface="+mn-ea"/>
            </a:endParaRPr>
          </a:p>
        </p:txBody>
      </p:sp>
      <p:grpSp>
        <p:nvGrpSpPr>
          <p:cNvPr id="4" name="组合 3"/>
          <p:cNvGrpSpPr/>
          <p:nvPr/>
        </p:nvGrpSpPr>
        <p:grpSpPr>
          <a:xfrm>
            <a:off x="2065020" y="5032375"/>
            <a:ext cx="2026920" cy="1583055"/>
            <a:chOff x="13036" y="4025"/>
            <a:chExt cx="3192" cy="2493"/>
          </a:xfrm>
        </p:grpSpPr>
        <p:sp>
          <p:nvSpPr>
            <p:cNvPr id="14" name="菱形 13"/>
            <p:cNvSpPr/>
            <p:nvPr>
              <p:custDataLst>
                <p:tags r:id="rId3"/>
              </p:custDataLst>
            </p:nvPr>
          </p:nvSpPr>
          <p:spPr>
            <a:xfrm rot="1141073">
              <a:off x="14338" y="4025"/>
              <a:ext cx="528" cy="528"/>
            </a:xfrm>
            <a:prstGeom prst="diamond">
              <a:avLst/>
            </a:prstGeom>
            <a:solidFill>
              <a:schemeClr val="tx2">
                <a:lumMod val="40000"/>
                <a:lumOff val="60000"/>
              </a:schemeClr>
            </a:solidFill>
            <a:ln>
              <a:noFill/>
            </a:ln>
            <a:effectLst/>
          </p:spPr>
          <p:style>
            <a:lnRef idx="2">
              <a:srgbClr val="92D050">
                <a:shade val="50000"/>
              </a:srgbClr>
            </a:lnRef>
            <a:fillRef idx="1">
              <a:srgbClr val="92D050"/>
            </a:fillRef>
            <a:effectRef idx="0">
              <a:srgbClr val="92D050"/>
            </a:effectRef>
            <a:fontRef idx="minor">
              <a:sysClr val="window" lastClr="FFFFFF"/>
            </a:fontRef>
          </p:style>
          <p:txBody>
            <a:bodyPr rtlCol="0" anchor="ctr"/>
            <a:p>
              <a:pPr algn="ctr"/>
              <a:endParaRPr lang="zh-CN" altLang="en-US"/>
            </a:p>
          </p:txBody>
        </p:sp>
        <p:sp>
          <p:nvSpPr>
            <p:cNvPr id="15" name="菱形 14"/>
            <p:cNvSpPr/>
            <p:nvPr>
              <p:custDataLst>
                <p:tags r:id="rId4"/>
              </p:custDataLst>
            </p:nvPr>
          </p:nvSpPr>
          <p:spPr>
            <a:xfrm rot="1141073">
              <a:off x="13036" y="5507"/>
              <a:ext cx="933" cy="933"/>
            </a:xfrm>
            <a:prstGeom prst="diamond">
              <a:avLst/>
            </a:prstGeom>
            <a:solidFill>
              <a:schemeClr val="accent1"/>
            </a:solidFill>
            <a:ln>
              <a:noFill/>
            </a:ln>
            <a:effectLst/>
          </p:spPr>
          <p:style>
            <a:lnRef idx="2">
              <a:srgbClr val="92D050">
                <a:shade val="50000"/>
              </a:srgbClr>
            </a:lnRef>
            <a:fillRef idx="1">
              <a:srgbClr val="92D050"/>
            </a:fillRef>
            <a:effectRef idx="0">
              <a:srgbClr val="92D050"/>
            </a:effectRef>
            <a:fontRef idx="minor">
              <a:sysClr val="window" lastClr="FFFFFF"/>
            </a:fontRef>
          </p:style>
          <p:txBody>
            <a:bodyPr rtlCol="0" anchor="ctr"/>
            <a:p>
              <a:pPr algn="ctr"/>
              <a:endParaRPr lang="zh-CN" altLang="en-US"/>
            </a:p>
          </p:txBody>
        </p:sp>
        <p:sp>
          <p:nvSpPr>
            <p:cNvPr id="16" name="菱形 15"/>
            <p:cNvSpPr/>
            <p:nvPr>
              <p:custDataLst>
                <p:tags r:id="rId5"/>
              </p:custDataLst>
            </p:nvPr>
          </p:nvSpPr>
          <p:spPr>
            <a:xfrm rot="1141073">
              <a:off x="14236" y="4526"/>
              <a:ext cx="1992" cy="1992"/>
            </a:xfrm>
            <a:prstGeom prst="diamond">
              <a:avLst/>
            </a:prstGeom>
            <a:solidFill>
              <a:schemeClr val="accent1">
                <a:lumMod val="40000"/>
                <a:lumOff val="60000"/>
              </a:schemeClr>
            </a:solidFill>
            <a:ln>
              <a:noFill/>
            </a:ln>
            <a:effectLst/>
          </p:spPr>
          <p:style>
            <a:lnRef idx="2">
              <a:srgbClr val="92D050">
                <a:shade val="50000"/>
              </a:srgbClr>
            </a:lnRef>
            <a:fillRef idx="1">
              <a:srgbClr val="92D050"/>
            </a:fillRef>
            <a:effectRef idx="0">
              <a:srgbClr val="92D050"/>
            </a:effectRef>
            <a:fontRef idx="minor">
              <a:sysClr val="window" lastClr="FFFFFF"/>
            </a:fontRef>
          </p:style>
          <p:txBody>
            <a:bodyPr rtlCol="0" anchor="ctr"/>
            <a:p>
              <a:pPr algn="ctr"/>
              <a:endParaRPr lang="zh-CN" altLang="en-US"/>
            </a:p>
          </p:txBody>
        </p:sp>
        <p:sp>
          <p:nvSpPr>
            <p:cNvPr id="17" name="菱形 16"/>
            <p:cNvSpPr/>
            <p:nvPr>
              <p:custDataLst>
                <p:tags r:id="rId6"/>
              </p:custDataLst>
            </p:nvPr>
          </p:nvSpPr>
          <p:spPr>
            <a:xfrm rot="1141073">
              <a:off x="15089" y="4106"/>
              <a:ext cx="1123" cy="1123"/>
            </a:xfrm>
            <a:prstGeom prst="diamond">
              <a:avLst/>
            </a:prstGeom>
            <a:noFill/>
            <a:ln>
              <a:solidFill>
                <a:schemeClr val="tx2">
                  <a:alpha val="26000"/>
                </a:schemeClr>
              </a:solidFill>
            </a:ln>
            <a:effectLst/>
            <a:extLst>
              <a:ext uri="{909E8E84-426E-40DD-AFC4-6F175D3DCCD1}">
                <a14:hiddenFill xmlns:a14="http://schemas.microsoft.com/office/drawing/2010/main">
                  <a:solidFill>
                    <a:schemeClr val="bg2"/>
                  </a:solidFill>
                </a14:hiddenFill>
              </a:ext>
            </a:extLst>
          </p:spPr>
          <p:style>
            <a:lnRef idx="2">
              <a:srgbClr val="92D050">
                <a:shade val="50000"/>
              </a:srgbClr>
            </a:lnRef>
            <a:fillRef idx="1">
              <a:srgbClr val="92D050"/>
            </a:fillRef>
            <a:effectRef idx="0">
              <a:srgbClr val="92D050"/>
            </a:effectRef>
            <a:fontRef idx="minor">
              <a:sysClr val="window" lastClr="FFFFFF"/>
            </a:fontRef>
          </p:style>
          <p:txBody>
            <a:bodyPr rtlCol="0" anchor="ctr"/>
            <a:p>
              <a:pPr algn="ctr"/>
              <a:endParaRPr lang="zh-CN" altLang="en-US"/>
            </a:p>
          </p:txBody>
        </p:sp>
      </p:grpSp>
    </p:spTree>
    <p:custDataLst>
      <p:tags r:id="rId7"/>
    </p:custDataLst>
  </p:cSld>
  <p:clrMapOvr>
    <a:masterClrMapping/>
  </p:clrMapOvr>
  <p:transition spd="slow">
    <p:random/>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1306810" y="-10795"/>
            <a:ext cx="888365" cy="61404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nvSpPr>
        <p:spPr>
          <a:xfrm>
            <a:off x="665722" y="1599145"/>
            <a:ext cx="9769196" cy="1323439"/>
          </a:xfrm>
          <a:prstGeom prst="rect">
            <a:avLst/>
          </a:prstGeom>
          <a:noFill/>
        </p:spPr>
        <p:txBody>
          <a:bodyPr wrap="square" rtlCol="0">
            <a:spAutoFit/>
          </a:bodyPr>
          <a:lstStyle/>
          <a:p>
            <a:pPr>
              <a:lnSpc>
                <a:spcPct val="200000"/>
              </a:lnSpc>
            </a:pPr>
            <a:r>
              <a:rPr lang="en-US" altLang="zh-CN" sz="2000" dirty="0">
                <a:solidFill>
                  <a:schemeClr val="tx2"/>
                </a:solidFill>
                <a:latin typeface="微软雅黑" panose="020B0503020204020204" pitchFamily="34" charset="-122"/>
                <a:ea typeface="微软雅黑" panose="020B0503020204020204" pitchFamily="34" charset="-122"/>
              </a:rPr>
              <a:t>2. </a:t>
            </a:r>
            <a:r>
              <a:rPr lang="zh-CN" altLang="en-US" sz="2000" dirty="0">
                <a:solidFill>
                  <a:schemeClr val="tx2"/>
                </a:solidFill>
                <a:latin typeface="微软雅黑" panose="020B0503020204020204" pitchFamily="34" charset="-122"/>
                <a:ea typeface="微软雅黑" panose="020B0503020204020204" pitchFamily="34" charset="-122"/>
              </a:rPr>
              <a:t>明确视图中的图线和线框的含义        </a:t>
            </a:r>
            <a:endParaRPr lang="en-US" altLang="zh-CN" sz="2000" dirty="0">
              <a:solidFill>
                <a:schemeClr val="tx2"/>
              </a:solidFill>
              <a:latin typeface="微软雅黑" panose="020B0503020204020204" pitchFamily="34" charset="-122"/>
              <a:ea typeface="微软雅黑" panose="020B0503020204020204" pitchFamily="34" charset="-122"/>
            </a:endParaRPr>
          </a:p>
          <a:p>
            <a:pPr>
              <a:lnSpc>
                <a:spcPct val="200000"/>
              </a:lnSpc>
            </a:pPr>
            <a:r>
              <a:rPr lang="zh-CN" altLang="en-US" sz="2000" dirty="0" smtClean="0">
                <a:solidFill>
                  <a:schemeClr val="tx2"/>
                </a:solidFill>
                <a:latin typeface="微软雅黑" panose="020B0503020204020204" pitchFamily="34" charset="-122"/>
                <a:ea typeface="微软雅黑" panose="020B0503020204020204" pitchFamily="34" charset="-122"/>
              </a:rPr>
              <a:t>（</a:t>
            </a:r>
            <a:r>
              <a:rPr lang="en-US" altLang="zh-CN" sz="2000" dirty="0">
                <a:solidFill>
                  <a:schemeClr val="tx2"/>
                </a:solidFill>
                <a:latin typeface="微软雅黑" panose="020B0503020204020204" pitchFamily="34" charset="-122"/>
                <a:ea typeface="微软雅黑" panose="020B0503020204020204" pitchFamily="34" charset="-122"/>
              </a:rPr>
              <a:t>1</a:t>
            </a:r>
            <a:r>
              <a:rPr lang="zh-CN" altLang="en-US" sz="2000" dirty="0">
                <a:solidFill>
                  <a:schemeClr val="tx2"/>
                </a:solidFill>
                <a:latin typeface="微软雅黑" panose="020B0503020204020204" pitchFamily="34" charset="-122"/>
                <a:ea typeface="微软雅黑" panose="020B0503020204020204" pitchFamily="34" charset="-122"/>
              </a:rPr>
              <a:t>）视图中的图线的含义 如图 </a:t>
            </a:r>
            <a:r>
              <a:rPr lang="en-US" altLang="zh-CN" sz="2000" dirty="0">
                <a:solidFill>
                  <a:schemeClr val="tx2"/>
                </a:solidFill>
                <a:latin typeface="微软雅黑" panose="020B0503020204020204" pitchFamily="34" charset="-122"/>
                <a:ea typeface="微软雅黑" panose="020B0503020204020204" pitchFamily="34" charset="-122"/>
              </a:rPr>
              <a:t>2-27</a:t>
            </a:r>
            <a:r>
              <a:rPr lang="zh-CN" altLang="en-US" sz="2000" dirty="0">
                <a:solidFill>
                  <a:schemeClr val="tx2"/>
                </a:solidFill>
                <a:latin typeface="微软雅黑" panose="020B0503020204020204" pitchFamily="34" charset="-122"/>
                <a:ea typeface="微软雅黑" panose="020B0503020204020204" pitchFamily="34" charset="-122"/>
              </a:rPr>
              <a:t>（</a:t>
            </a:r>
            <a:r>
              <a:rPr lang="en-US" altLang="zh-CN" sz="2000" dirty="0">
                <a:solidFill>
                  <a:schemeClr val="tx2"/>
                </a:solidFill>
                <a:latin typeface="微软雅黑" panose="020B0503020204020204" pitchFamily="34" charset="-122"/>
                <a:ea typeface="微软雅黑" panose="020B0503020204020204" pitchFamily="34" charset="-122"/>
              </a:rPr>
              <a:t>a</a:t>
            </a:r>
            <a:r>
              <a:rPr lang="zh-CN" altLang="en-US" sz="2000" dirty="0">
                <a:solidFill>
                  <a:schemeClr val="tx2"/>
                </a:solidFill>
                <a:latin typeface="微软雅黑" panose="020B0503020204020204" pitchFamily="34" charset="-122"/>
                <a:ea typeface="微软雅黑" panose="020B0503020204020204" pitchFamily="34" charset="-122"/>
              </a:rPr>
              <a:t>）所示，视图中的图线表示的含义如下：</a:t>
            </a:r>
            <a:endParaRPr lang="zh-CN" altLang="en-US" sz="2000" dirty="0">
              <a:solidFill>
                <a:schemeClr val="tx2"/>
              </a:solidFill>
              <a:latin typeface="微软雅黑" panose="020B0503020204020204" pitchFamily="34" charset="-122"/>
              <a:ea typeface="微软雅黑" panose="020B0503020204020204" pitchFamily="34" charset="-122"/>
            </a:endParaRPr>
          </a:p>
        </p:txBody>
      </p:sp>
      <p:pic>
        <p:nvPicPr>
          <p:cNvPr id="4" name="图片 3"/>
          <p:cNvPicPr>
            <a:picLocks noChangeAspect="1"/>
          </p:cNvPicPr>
          <p:nvPr/>
        </p:nvPicPr>
        <p:blipFill>
          <a:blip r:embed="rId1"/>
          <a:stretch>
            <a:fillRect/>
          </a:stretch>
        </p:blipFill>
        <p:spPr>
          <a:xfrm>
            <a:off x="2506980" y="3134360"/>
            <a:ext cx="4789170" cy="3321050"/>
          </a:xfrm>
          <a:prstGeom prst="rect">
            <a:avLst/>
          </a:prstGeom>
        </p:spPr>
      </p:pic>
      <p:sp>
        <p:nvSpPr>
          <p:cNvPr id="6" name="文本框 5"/>
          <p:cNvSpPr txBox="1"/>
          <p:nvPr>
            <p:custDataLst>
              <p:tags r:id="rId2"/>
            </p:custDataLst>
          </p:nvPr>
        </p:nvSpPr>
        <p:spPr>
          <a:xfrm>
            <a:off x="881078" y="518895"/>
            <a:ext cx="10429952" cy="798451"/>
          </a:xfrm>
          <a:prstGeom prst="rect">
            <a:avLst/>
          </a:prstGeom>
        </p:spPr>
        <p:txBody>
          <a:bodyPr wrap="square">
            <a:normAutofit/>
          </a:bodyPr>
          <a:lstStyle>
            <a:defPPr>
              <a:defRPr lang="zh-CN"/>
            </a:defPPr>
            <a:lvl1pPr>
              <a:lnSpc>
                <a:spcPct val="130000"/>
              </a:lnSpc>
              <a:defRPr sz="2400" b="1">
                <a:latin typeface="+mj-lt"/>
                <a:ea typeface="+mj-ea"/>
                <a:cs typeface="+mj-cs"/>
              </a:defRPr>
            </a:lvl1pPr>
          </a:lstStyle>
          <a:p>
            <a:pPr>
              <a:lnSpc>
                <a:spcPct val="120000"/>
              </a:lnSpc>
            </a:pPr>
            <a:r>
              <a:rPr lang="zh-CN" altLang="en-US" dirty="0">
                <a:solidFill>
                  <a:schemeClr val="tx1">
                    <a:lumMod val="85000"/>
                    <a:lumOff val="15000"/>
                  </a:schemeClr>
                </a:solidFill>
                <a:latin typeface="华文细黑" panose="02010600040101010101" pitchFamily="2" charset="-122"/>
                <a:ea typeface="华文细黑" panose="02010600040101010101" pitchFamily="2" charset="-122"/>
              </a:rPr>
              <a:t>学习任务</a:t>
            </a:r>
            <a:r>
              <a:rPr lang="zh-CN" altLang="en-US" dirty="0">
                <a:latin typeface="华文细黑" panose="02010600040101010101" pitchFamily="2" charset="-122"/>
                <a:ea typeface="华文细黑" panose="02010600040101010101" pitchFamily="2" charset="-122"/>
                <a:sym typeface="+mn-ea"/>
              </a:rPr>
              <a:t>一    组合体的投影及相关知识</a:t>
            </a:r>
            <a:endParaRPr lang="zh-CN" altLang="en-US" dirty="0">
              <a:latin typeface="华文细黑" panose="02010600040101010101" pitchFamily="2" charset="-122"/>
              <a:ea typeface="华文细黑" panose="02010600040101010101" pitchFamily="2" charset="-122"/>
              <a:sym typeface="+mn-ea"/>
            </a:endParaRPr>
          </a:p>
          <a:p>
            <a:pPr>
              <a:lnSpc>
                <a:spcPct val="120000"/>
              </a:lnSpc>
            </a:pPr>
            <a:endParaRPr lang="zh-CN" altLang="en-US" dirty="0">
              <a:sym typeface="+mn-ea"/>
            </a:endParaRPr>
          </a:p>
        </p:txBody>
      </p:sp>
    </p:spTree>
    <p:custDataLst>
      <p:tags r:id="rId3"/>
    </p:custDataLst>
  </p:cSld>
  <p:clrMapOvr>
    <a:masterClrMapping/>
  </p:clrMapOvr>
  <p:transition spd="slow">
    <p:random/>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1306810" y="-10795"/>
            <a:ext cx="888365" cy="61404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nvSpPr>
        <p:spPr>
          <a:xfrm>
            <a:off x="1069133" y="1469894"/>
            <a:ext cx="8462243" cy="4308359"/>
          </a:xfrm>
          <a:prstGeom prst="rect">
            <a:avLst/>
          </a:prstGeom>
          <a:noFill/>
        </p:spPr>
        <p:txBody>
          <a:bodyPr wrap="square" rtlCol="0">
            <a:spAutoFit/>
          </a:bodyPr>
          <a:lstStyle/>
          <a:p>
            <a:pPr>
              <a:lnSpc>
                <a:spcPct val="200000"/>
              </a:lnSpc>
            </a:pPr>
            <a:r>
              <a:rPr lang="zh-CN" altLang="en-US" sz="2000" dirty="0">
                <a:solidFill>
                  <a:schemeClr val="tx2"/>
                </a:solidFill>
                <a:latin typeface="微软雅黑" panose="020B0503020204020204" pitchFamily="34" charset="-122"/>
                <a:ea typeface="微软雅黑" panose="020B0503020204020204" pitchFamily="34" charset="-122"/>
              </a:rPr>
              <a:t>（</a:t>
            </a:r>
            <a:r>
              <a:rPr lang="en-US" altLang="zh-CN" sz="2000" dirty="0">
                <a:solidFill>
                  <a:schemeClr val="tx2"/>
                </a:solidFill>
                <a:latin typeface="微软雅黑" panose="020B0503020204020204" pitchFamily="34" charset="-122"/>
                <a:ea typeface="微软雅黑" panose="020B0503020204020204" pitchFamily="34" charset="-122"/>
              </a:rPr>
              <a:t>2</a:t>
            </a:r>
            <a:r>
              <a:rPr lang="zh-CN" altLang="en-US" sz="2000" dirty="0">
                <a:solidFill>
                  <a:schemeClr val="tx2"/>
                </a:solidFill>
                <a:latin typeface="微软雅黑" panose="020B0503020204020204" pitchFamily="34" charset="-122"/>
                <a:ea typeface="微软雅黑" panose="020B0503020204020204" pitchFamily="34" charset="-122"/>
              </a:rPr>
              <a:t>）视图中线框的含义</a:t>
            </a:r>
            <a:endParaRPr lang="en-US" altLang="zh-CN" sz="2000" dirty="0">
              <a:solidFill>
                <a:schemeClr val="tx2"/>
              </a:solidFill>
              <a:latin typeface="微软雅黑" panose="020B0503020204020204" pitchFamily="34" charset="-122"/>
              <a:ea typeface="微软雅黑" panose="020B0503020204020204" pitchFamily="34" charset="-122"/>
            </a:endParaRPr>
          </a:p>
          <a:p>
            <a:pPr marL="457200" indent="-457200">
              <a:lnSpc>
                <a:spcPct val="200000"/>
              </a:lnSpc>
              <a:buAutoNum type="circleNumDbPlain"/>
            </a:pPr>
            <a:r>
              <a:rPr lang="zh-CN" altLang="en-US" sz="2000" dirty="0">
                <a:solidFill>
                  <a:schemeClr val="tx2"/>
                </a:solidFill>
                <a:latin typeface="微软雅黑" panose="020B0503020204020204" pitchFamily="34" charset="-122"/>
                <a:ea typeface="微软雅黑" panose="020B0503020204020204" pitchFamily="34" charset="-122"/>
              </a:rPr>
              <a:t>视图中的一个封闭线框，表示物体上一个面（平面或曲面）的投影，如图</a:t>
            </a:r>
            <a:r>
              <a:rPr lang="en-US" altLang="zh-CN" sz="2000" dirty="0">
                <a:solidFill>
                  <a:schemeClr val="tx2"/>
                </a:solidFill>
                <a:latin typeface="微软雅黑" panose="020B0503020204020204" pitchFamily="34" charset="-122"/>
                <a:ea typeface="微软雅黑" panose="020B0503020204020204" pitchFamily="34" charset="-122"/>
              </a:rPr>
              <a:t>2-27</a:t>
            </a:r>
            <a:r>
              <a:rPr lang="zh-CN" altLang="en-US" sz="2000" dirty="0">
                <a:solidFill>
                  <a:schemeClr val="tx2"/>
                </a:solidFill>
                <a:latin typeface="微软雅黑" panose="020B0503020204020204" pitchFamily="34" charset="-122"/>
                <a:ea typeface="微软雅黑" panose="020B0503020204020204" pitchFamily="34" charset="-122"/>
              </a:rPr>
              <a:t>（</a:t>
            </a:r>
            <a:r>
              <a:rPr lang="en-US" altLang="zh-CN" sz="2000" dirty="0">
                <a:solidFill>
                  <a:schemeClr val="tx2"/>
                </a:solidFill>
                <a:latin typeface="微软雅黑" panose="020B0503020204020204" pitchFamily="34" charset="-122"/>
                <a:ea typeface="微软雅黑" panose="020B0503020204020204" pitchFamily="34" charset="-122"/>
              </a:rPr>
              <a:t>b</a:t>
            </a:r>
            <a:r>
              <a:rPr lang="zh-CN" altLang="en-US" sz="2000" dirty="0">
                <a:solidFill>
                  <a:schemeClr val="tx2"/>
                </a:solidFill>
                <a:latin typeface="微软雅黑" panose="020B0503020204020204" pitchFamily="34" charset="-122"/>
                <a:ea typeface="微软雅黑" panose="020B0503020204020204" pitchFamily="34" charset="-122"/>
              </a:rPr>
              <a:t>） 所示。</a:t>
            </a:r>
            <a:endParaRPr lang="en-US" altLang="zh-CN" sz="2000" dirty="0">
              <a:solidFill>
                <a:schemeClr val="tx2"/>
              </a:solidFill>
              <a:latin typeface="微软雅黑" panose="020B0503020204020204" pitchFamily="34" charset="-122"/>
              <a:ea typeface="微软雅黑" panose="020B0503020204020204" pitchFamily="34" charset="-122"/>
            </a:endParaRPr>
          </a:p>
          <a:p>
            <a:pPr marL="457200" indent="-457200">
              <a:lnSpc>
                <a:spcPct val="200000"/>
              </a:lnSpc>
              <a:buAutoNum type="circleNumDbPlain"/>
            </a:pPr>
            <a:r>
              <a:rPr lang="zh-CN" altLang="en-US" sz="2000" dirty="0">
                <a:solidFill>
                  <a:schemeClr val="tx2"/>
                </a:solidFill>
                <a:latin typeface="微软雅黑" panose="020B0503020204020204" pitchFamily="34" charset="-122"/>
                <a:ea typeface="微软雅黑" panose="020B0503020204020204" pitchFamily="34" charset="-122"/>
              </a:rPr>
              <a:t> 两个相邻的封闭线框，表示物体上两个相交面或同向错位的两个面的投影。</a:t>
            </a:r>
            <a:endParaRPr lang="en-US" altLang="zh-CN" sz="2000" dirty="0">
              <a:solidFill>
                <a:schemeClr val="tx2"/>
              </a:solidFill>
              <a:latin typeface="微软雅黑" panose="020B0503020204020204" pitchFamily="34" charset="-122"/>
              <a:ea typeface="微软雅黑" panose="020B0503020204020204" pitchFamily="34" charset="-122"/>
            </a:endParaRPr>
          </a:p>
          <a:p>
            <a:pPr marL="457200" indent="-457200">
              <a:lnSpc>
                <a:spcPct val="200000"/>
              </a:lnSpc>
              <a:buAutoNum type="circleNumDbPlain"/>
            </a:pPr>
            <a:r>
              <a:rPr lang="zh-CN" altLang="en-US" sz="2000" dirty="0">
                <a:solidFill>
                  <a:schemeClr val="tx2"/>
                </a:solidFill>
                <a:latin typeface="微软雅黑" panose="020B0503020204020204" pitchFamily="34" charset="-122"/>
                <a:ea typeface="微软雅黑" panose="020B0503020204020204" pitchFamily="34" charset="-122"/>
              </a:rPr>
              <a:t>大线框内套小线框，表示物体是在大平面（或曲面）上凸起或凹下的平面（或曲面）体。 </a:t>
            </a:r>
            <a:endParaRPr lang="zh-CN" altLang="en-US" sz="2000" dirty="0">
              <a:solidFill>
                <a:schemeClr val="tx2"/>
              </a:solidFill>
              <a:latin typeface="微软雅黑" panose="020B0503020204020204" pitchFamily="34" charset="-122"/>
              <a:ea typeface="微软雅黑" panose="020B0503020204020204" pitchFamily="34" charset="-122"/>
            </a:endParaRPr>
          </a:p>
        </p:txBody>
      </p:sp>
      <p:sp>
        <p:nvSpPr>
          <p:cNvPr id="6" name="文本框 5"/>
          <p:cNvSpPr txBox="1"/>
          <p:nvPr>
            <p:custDataLst>
              <p:tags r:id="rId1"/>
            </p:custDataLst>
          </p:nvPr>
        </p:nvSpPr>
        <p:spPr>
          <a:xfrm>
            <a:off x="881078" y="518895"/>
            <a:ext cx="10429952" cy="798451"/>
          </a:xfrm>
          <a:prstGeom prst="rect">
            <a:avLst/>
          </a:prstGeom>
        </p:spPr>
        <p:txBody>
          <a:bodyPr wrap="square">
            <a:normAutofit/>
          </a:bodyPr>
          <a:lstStyle>
            <a:defPPr>
              <a:defRPr lang="zh-CN"/>
            </a:defPPr>
            <a:lvl1pPr>
              <a:lnSpc>
                <a:spcPct val="130000"/>
              </a:lnSpc>
              <a:defRPr sz="2400" b="1">
                <a:latin typeface="+mj-lt"/>
                <a:ea typeface="+mj-ea"/>
                <a:cs typeface="+mj-cs"/>
              </a:defRPr>
            </a:lvl1pPr>
          </a:lstStyle>
          <a:p>
            <a:pPr>
              <a:lnSpc>
                <a:spcPct val="120000"/>
              </a:lnSpc>
            </a:pPr>
            <a:r>
              <a:rPr lang="zh-CN" altLang="en-US" dirty="0">
                <a:solidFill>
                  <a:schemeClr val="tx1">
                    <a:lumMod val="85000"/>
                    <a:lumOff val="15000"/>
                  </a:schemeClr>
                </a:solidFill>
                <a:latin typeface="华文细黑" panose="02010600040101010101" pitchFamily="2" charset="-122"/>
                <a:ea typeface="华文细黑" panose="02010600040101010101" pitchFamily="2" charset="-122"/>
              </a:rPr>
              <a:t>学习任务</a:t>
            </a:r>
            <a:r>
              <a:rPr lang="zh-CN" altLang="en-US" dirty="0">
                <a:latin typeface="华文细黑" panose="02010600040101010101" pitchFamily="2" charset="-122"/>
                <a:ea typeface="华文细黑" panose="02010600040101010101" pitchFamily="2" charset="-122"/>
                <a:sym typeface="+mn-ea"/>
              </a:rPr>
              <a:t>一    组合体的投影及相关知识</a:t>
            </a:r>
            <a:endParaRPr lang="zh-CN" altLang="en-US" dirty="0">
              <a:latin typeface="华文细黑" panose="02010600040101010101" pitchFamily="2" charset="-122"/>
              <a:ea typeface="华文细黑" panose="02010600040101010101" pitchFamily="2" charset="-122"/>
              <a:sym typeface="+mn-ea"/>
            </a:endParaRPr>
          </a:p>
          <a:p>
            <a:pPr>
              <a:lnSpc>
                <a:spcPct val="120000"/>
              </a:lnSpc>
            </a:pPr>
            <a:endParaRPr lang="zh-CN" altLang="en-US" dirty="0">
              <a:sym typeface="+mn-ea"/>
            </a:endParaRPr>
          </a:p>
        </p:txBody>
      </p:sp>
    </p:spTree>
    <p:custDataLst>
      <p:tags r:id="rId2"/>
    </p:custDataLst>
  </p:cSld>
  <p:clrMapOvr>
    <a:masterClrMapping/>
  </p:clrMapOvr>
  <p:transition spd="slow">
    <p:random/>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1306810" y="-10795"/>
            <a:ext cx="888365" cy="61404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nvSpPr>
        <p:spPr>
          <a:xfrm>
            <a:off x="830391" y="1317346"/>
            <a:ext cx="8462243" cy="615040"/>
          </a:xfrm>
          <a:prstGeom prst="rect">
            <a:avLst/>
          </a:prstGeom>
          <a:noFill/>
        </p:spPr>
        <p:txBody>
          <a:bodyPr wrap="square" rtlCol="0">
            <a:spAutoFit/>
          </a:bodyPr>
          <a:lstStyle/>
          <a:p>
            <a:pPr>
              <a:lnSpc>
                <a:spcPct val="200000"/>
              </a:lnSpc>
            </a:pPr>
            <a:r>
              <a:rPr lang="en-US" altLang="zh-CN" sz="2000" dirty="0">
                <a:solidFill>
                  <a:schemeClr val="tx2"/>
                </a:solidFill>
                <a:latin typeface="微软雅黑" panose="020B0503020204020204" pitchFamily="34" charset="-122"/>
                <a:ea typeface="微软雅黑" panose="020B0503020204020204" pitchFamily="34" charset="-122"/>
              </a:rPr>
              <a:t>3. </a:t>
            </a:r>
            <a:r>
              <a:rPr lang="zh-CN" altLang="en-US" sz="2000" dirty="0">
                <a:solidFill>
                  <a:schemeClr val="tx2"/>
                </a:solidFill>
                <a:latin typeface="微软雅黑" panose="020B0503020204020204" pitchFamily="34" charset="-122"/>
                <a:ea typeface="微软雅黑" panose="020B0503020204020204" pitchFamily="34" charset="-122"/>
              </a:rPr>
              <a:t>从反映形体特征的视图看起 </a:t>
            </a:r>
            <a:endParaRPr lang="zh-CN" altLang="en-US" sz="2000" dirty="0">
              <a:solidFill>
                <a:schemeClr val="tx2"/>
              </a:solidFill>
              <a:latin typeface="微软雅黑" panose="020B0503020204020204" pitchFamily="34" charset="-122"/>
              <a:ea typeface="微软雅黑" panose="020B0503020204020204" pitchFamily="34" charset="-122"/>
            </a:endParaRPr>
          </a:p>
        </p:txBody>
      </p:sp>
      <p:sp>
        <p:nvSpPr>
          <p:cNvPr id="3" name="文本框 2"/>
          <p:cNvSpPr txBox="1"/>
          <p:nvPr/>
        </p:nvSpPr>
        <p:spPr>
          <a:xfrm>
            <a:off x="1243336" y="2257603"/>
            <a:ext cx="2681654" cy="400110"/>
          </a:xfrm>
          <a:prstGeom prst="rect">
            <a:avLst/>
          </a:prstGeom>
          <a:noFill/>
        </p:spPr>
        <p:txBody>
          <a:bodyPr wrap="square" rtlCol="0">
            <a:spAutoFit/>
          </a:bodyPr>
          <a:lstStyle/>
          <a:p>
            <a:r>
              <a:rPr lang="zh-CN" altLang="en-US" sz="2000" dirty="0">
                <a:solidFill>
                  <a:schemeClr val="tx2"/>
                </a:solidFill>
                <a:latin typeface="微软雅黑" panose="020B0503020204020204" pitchFamily="34" charset="-122"/>
                <a:ea typeface="微软雅黑" panose="020B0503020204020204" pitchFamily="34" charset="-122"/>
              </a:rPr>
              <a:t>（</a:t>
            </a:r>
            <a:r>
              <a:rPr lang="en-US" altLang="zh-CN" sz="2000" dirty="0">
                <a:solidFill>
                  <a:schemeClr val="tx2"/>
                </a:solidFill>
                <a:latin typeface="微软雅黑" panose="020B0503020204020204" pitchFamily="34" charset="-122"/>
                <a:ea typeface="微软雅黑" panose="020B0503020204020204" pitchFamily="34" charset="-122"/>
              </a:rPr>
              <a:t>1</a:t>
            </a:r>
            <a:r>
              <a:rPr lang="zh-CN" altLang="en-US" sz="2000" dirty="0">
                <a:solidFill>
                  <a:schemeClr val="tx2"/>
                </a:solidFill>
                <a:latin typeface="微软雅黑" panose="020B0503020204020204" pitchFamily="34" charset="-122"/>
                <a:ea typeface="微软雅黑" panose="020B0503020204020204" pitchFamily="34" charset="-122"/>
              </a:rPr>
              <a:t>）形状特征视图 </a:t>
            </a:r>
            <a:endParaRPr lang="zh-CN" altLang="en-US" sz="2000" dirty="0">
              <a:solidFill>
                <a:schemeClr val="tx2"/>
              </a:solidFill>
              <a:latin typeface="微软雅黑" panose="020B0503020204020204" pitchFamily="34" charset="-122"/>
              <a:ea typeface="微软雅黑" panose="020B0503020204020204" pitchFamily="34" charset="-122"/>
            </a:endParaRPr>
          </a:p>
        </p:txBody>
      </p:sp>
      <p:pic>
        <p:nvPicPr>
          <p:cNvPr id="4" name="图片 3"/>
          <p:cNvPicPr>
            <a:picLocks noChangeAspect="1"/>
          </p:cNvPicPr>
          <p:nvPr/>
        </p:nvPicPr>
        <p:blipFill>
          <a:blip r:embed="rId1"/>
          <a:stretch>
            <a:fillRect/>
          </a:stretch>
        </p:blipFill>
        <p:spPr>
          <a:xfrm>
            <a:off x="1023249" y="2977293"/>
            <a:ext cx="3121827" cy="2360041"/>
          </a:xfrm>
          <a:prstGeom prst="rect">
            <a:avLst/>
          </a:prstGeom>
        </p:spPr>
      </p:pic>
      <p:sp>
        <p:nvSpPr>
          <p:cNvPr id="6" name="文本框 5"/>
          <p:cNvSpPr txBox="1"/>
          <p:nvPr/>
        </p:nvSpPr>
        <p:spPr>
          <a:xfrm>
            <a:off x="6096054" y="2254784"/>
            <a:ext cx="2620107" cy="400110"/>
          </a:xfrm>
          <a:prstGeom prst="rect">
            <a:avLst/>
          </a:prstGeom>
          <a:noFill/>
        </p:spPr>
        <p:txBody>
          <a:bodyPr wrap="square" rtlCol="0">
            <a:spAutoFit/>
          </a:bodyPr>
          <a:lstStyle/>
          <a:p>
            <a:r>
              <a:rPr lang="zh-CN" altLang="en-US" sz="2000" dirty="0">
                <a:solidFill>
                  <a:schemeClr val="tx2"/>
                </a:solidFill>
                <a:latin typeface="微软雅黑" panose="020B0503020204020204" pitchFamily="34" charset="-122"/>
                <a:ea typeface="微软雅黑" panose="020B0503020204020204" pitchFamily="34" charset="-122"/>
              </a:rPr>
              <a:t>（</a:t>
            </a:r>
            <a:r>
              <a:rPr lang="en-US" altLang="zh-CN" sz="2000" dirty="0">
                <a:solidFill>
                  <a:schemeClr val="tx2"/>
                </a:solidFill>
                <a:latin typeface="微软雅黑" panose="020B0503020204020204" pitchFamily="34" charset="-122"/>
                <a:ea typeface="微软雅黑" panose="020B0503020204020204" pitchFamily="34" charset="-122"/>
              </a:rPr>
              <a:t>2</a:t>
            </a:r>
            <a:r>
              <a:rPr lang="zh-CN" altLang="en-US" sz="2000" dirty="0">
                <a:solidFill>
                  <a:schemeClr val="tx2"/>
                </a:solidFill>
                <a:latin typeface="微软雅黑" panose="020B0503020204020204" pitchFamily="34" charset="-122"/>
                <a:ea typeface="微软雅黑" panose="020B0503020204020204" pitchFamily="34" charset="-122"/>
              </a:rPr>
              <a:t>）位置特征视图 </a:t>
            </a:r>
            <a:endParaRPr lang="zh-CN" altLang="en-US" sz="2000" dirty="0">
              <a:solidFill>
                <a:schemeClr val="tx2"/>
              </a:solidFill>
              <a:latin typeface="微软雅黑" panose="020B0503020204020204" pitchFamily="34" charset="-122"/>
              <a:ea typeface="微软雅黑" panose="020B0503020204020204" pitchFamily="34" charset="-122"/>
            </a:endParaRPr>
          </a:p>
        </p:txBody>
      </p:sp>
      <p:pic>
        <p:nvPicPr>
          <p:cNvPr id="9" name="图片 8"/>
          <p:cNvPicPr>
            <a:picLocks noChangeAspect="1"/>
          </p:cNvPicPr>
          <p:nvPr/>
        </p:nvPicPr>
        <p:blipFill>
          <a:blip r:embed="rId2"/>
          <a:stretch>
            <a:fillRect/>
          </a:stretch>
        </p:blipFill>
        <p:spPr>
          <a:xfrm>
            <a:off x="5408830" y="3163829"/>
            <a:ext cx="3883804" cy="2173505"/>
          </a:xfrm>
          <a:prstGeom prst="rect">
            <a:avLst/>
          </a:prstGeom>
        </p:spPr>
      </p:pic>
      <p:sp>
        <p:nvSpPr>
          <p:cNvPr id="10" name="文本框 9"/>
          <p:cNvSpPr txBox="1"/>
          <p:nvPr>
            <p:custDataLst>
              <p:tags r:id="rId3"/>
            </p:custDataLst>
          </p:nvPr>
        </p:nvSpPr>
        <p:spPr>
          <a:xfrm>
            <a:off x="881078" y="518895"/>
            <a:ext cx="10429952" cy="798451"/>
          </a:xfrm>
          <a:prstGeom prst="rect">
            <a:avLst/>
          </a:prstGeom>
        </p:spPr>
        <p:txBody>
          <a:bodyPr wrap="square">
            <a:normAutofit/>
          </a:bodyPr>
          <a:lstStyle>
            <a:defPPr>
              <a:defRPr lang="zh-CN"/>
            </a:defPPr>
            <a:lvl1pPr>
              <a:lnSpc>
                <a:spcPct val="130000"/>
              </a:lnSpc>
              <a:defRPr sz="2400" b="1">
                <a:latin typeface="+mj-lt"/>
                <a:ea typeface="+mj-ea"/>
                <a:cs typeface="+mj-cs"/>
              </a:defRPr>
            </a:lvl1pPr>
          </a:lstStyle>
          <a:p>
            <a:pPr>
              <a:lnSpc>
                <a:spcPct val="120000"/>
              </a:lnSpc>
            </a:pPr>
            <a:r>
              <a:rPr lang="zh-CN" altLang="en-US" dirty="0">
                <a:solidFill>
                  <a:schemeClr val="tx1">
                    <a:lumMod val="85000"/>
                    <a:lumOff val="15000"/>
                  </a:schemeClr>
                </a:solidFill>
                <a:latin typeface="华文细黑" panose="02010600040101010101" pitchFamily="2" charset="-122"/>
                <a:ea typeface="华文细黑" panose="02010600040101010101" pitchFamily="2" charset="-122"/>
              </a:rPr>
              <a:t>学习任务</a:t>
            </a:r>
            <a:r>
              <a:rPr lang="zh-CN" altLang="en-US" dirty="0">
                <a:latin typeface="华文细黑" panose="02010600040101010101" pitchFamily="2" charset="-122"/>
                <a:ea typeface="华文细黑" panose="02010600040101010101" pitchFamily="2" charset="-122"/>
                <a:sym typeface="+mn-ea"/>
              </a:rPr>
              <a:t>一    组合体的投影及相关知识</a:t>
            </a:r>
            <a:endParaRPr lang="zh-CN" altLang="en-US" dirty="0">
              <a:latin typeface="华文细黑" panose="02010600040101010101" pitchFamily="2" charset="-122"/>
              <a:ea typeface="华文细黑" panose="02010600040101010101" pitchFamily="2" charset="-122"/>
              <a:sym typeface="+mn-ea"/>
            </a:endParaRPr>
          </a:p>
          <a:p>
            <a:pPr>
              <a:lnSpc>
                <a:spcPct val="120000"/>
              </a:lnSpc>
            </a:pPr>
            <a:endParaRPr lang="zh-CN" altLang="en-US" dirty="0">
              <a:sym typeface="+mn-ea"/>
            </a:endParaRPr>
          </a:p>
        </p:txBody>
      </p:sp>
    </p:spTree>
    <p:custDataLst>
      <p:tags r:id="rId4"/>
    </p:custDataLst>
  </p:cSld>
  <p:clrMapOvr>
    <a:masterClrMapping/>
  </p:clrMapOvr>
  <p:transition spd="slow">
    <p:random/>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1306810" y="-10795"/>
            <a:ext cx="888365" cy="61404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nvSpPr>
        <p:spPr>
          <a:xfrm>
            <a:off x="881078" y="2043021"/>
            <a:ext cx="8462243" cy="615040"/>
          </a:xfrm>
          <a:prstGeom prst="rect">
            <a:avLst/>
          </a:prstGeom>
          <a:noFill/>
        </p:spPr>
        <p:txBody>
          <a:bodyPr wrap="square" rtlCol="0">
            <a:spAutoFit/>
          </a:bodyPr>
          <a:lstStyle/>
          <a:p>
            <a:pPr>
              <a:lnSpc>
                <a:spcPct val="200000"/>
              </a:lnSpc>
            </a:pPr>
            <a:r>
              <a:rPr lang="zh-CN" altLang="en-US" sz="2000" dirty="0">
                <a:solidFill>
                  <a:schemeClr val="tx2"/>
                </a:solidFill>
                <a:latin typeface="微软雅黑" panose="020B0503020204020204" pitchFamily="34" charset="-122"/>
                <a:ea typeface="微软雅黑" panose="020B0503020204020204" pitchFamily="34" charset="-122"/>
              </a:rPr>
              <a:t>（二）读图的基本方法</a:t>
            </a:r>
            <a:endParaRPr lang="zh-CN" altLang="en-US" sz="2000" dirty="0">
              <a:solidFill>
                <a:schemeClr val="tx2"/>
              </a:solidFill>
              <a:latin typeface="微软雅黑" panose="020B0503020204020204" pitchFamily="34" charset="-122"/>
              <a:ea typeface="微软雅黑" panose="020B0503020204020204" pitchFamily="34" charset="-122"/>
            </a:endParaRPr>
          </a:p>
        </p:txBody>
      </p:sp>
      <p:sp>
        <p:nvSpPr>
          <p:cNvPr id="3" name="文本框 2"/>
          <p:cNvSpPr txBox="1"/>
          <p:nvPr/>
        </p:nvSpPr>
        <p:spPr>
          <a:xfrm>
            <a:off x="1076267" y="3070072"/>
            <a:ext cx="7754815" cy="2523768"/>
          </a:xfrm>
          <a:prstGeom prst="rect">
            <a:avLst/>
          </a:prstGeom>
          <a:noFill/>
        </p:spPr>
        <p:txBody>
          <a:bodyPr wrap="square" rtlCol="0">
            <a:spAutoFit/>
          </a:bodyPr>
          <a:lstStyle/>
          <a:p>
            <a:pPr marL="457200" indent="-457200">
              <a:buAutoNum type="arabicPeriod"/>
            </a:pPr>
            <a:r>
              <a:rPr lang="zh-CN" altLang="en-US" sz="2000" dirty="0">
                <a:solidFill>
                  <a:schemeClr val="tx2"/>
                </a:solidFill>
                <a:latin typeface="微软雅黑" panose="020B0503020204020204" pitchFamily="34" charset="-122"/>
                <a:ea typeface="微软雅黑" panose="020B0503020204020204" pitchFamily="34" charset="-122"/>
              </a:rPr>
              <a:t>形体分析法 </a:t>
            </a:r>
            <a:endParaRPr lang="en-US" altLang="zh-CN" sz="2000" dirty="0">
              <a:solidFill>
                <a:schemeClr val="tx2"/>
              </a:solidFill>
              <a:latin typeface="微软雅黑" panose="020B0503020204020204" pitchFamily="34" charset="-122"/>
              <a:ea typeface="微软雅黑" panose="020B0503020204020204" pitchFamily="34" charset="-122"/>
            </a:endParaRPr>
          </a:p>
          <a:p>
            <a:pPr>
              <a:lnSpc>
                <a:spcPct val="150000"/>
              </a:lnSpc>
            </a:pPr>
            <a:r>
              <a:rPr lang="en-US" altLang="zh-CN" sz="2000" dirty="0">
                <a:solidFill>
                  <a:schemeClr val="tx2"/>
                </a:solidFill>
                <a:latin typeface="微软雅黑" panose="020B0503020204020204" pitchFamily="34" charset="-122"/>
                <a:ea typeface="微软雅黑" panose="020B0503020204020204" pitchFamily="34" charset="-122"/>
              </a:rPr>
              <a:t>      </a:t>
            </a:r>
            <a:r>
              <a:rPr lang="zh-CN" altLang="en-US" dirty="0">
                <a:solidFill>
                  <a:schemeClr val="tx2"/>
                </a:solidFill>
                <a:latin typeface="微软雅黑" panose="020B0503020204020204" pitchFamily="34" charset="-122"/>
                <a:ea typeface="微软雅黑" panose="020B0503020204020204" pitchFamily="34" charset="-122"/>
              </a:rPr>
              <a:t>根据组合体视图的特点，将其大致分成几个组成部分，然后逐个将每一部分的几 个投影对照起来进行分析，想象出其形状，再分析各组成部分的相互位置关系，最后 想象出物体的整体结构和形状，这种读图方法称为形体分析</a:t>
            </a:r>
            <a:r>
              <a:rPr lang="zh-CN" altLang="en-US" dirty="0" smtClean="0">
                <a:solidFill>
                  <a:schemeClr val="tx2"/>
                </a:solidFill>
                <a:latin typeface="微软雅黑" panose="020B0503020204020204" pitchFamily="34" charset="-122"/>
                <a:ea typeface="微软雅黑" panose="020B0503020204020204" pitchFamily="34" charset="-122"/>
              </a:rPr>
              <a:t>法。</a:t>
            </a:r>
            <a:endParaRPr lang="en-US" altLang="zh-CN" dirty="0">
              <a:solidFill>
                <a:schemeClr val="tx2"/>
              </a:solidFill>
              <a:latin typeface="微软雅黑" panose="020B0503020204020204" pitchFamily="34" charset="-122"/>
              <a:ea typeface="微软雅黑" panose="020B0503020204020204" pitchFamily="34" charset="-122"/>
            </a:endParaRPr>
          </a:p>
          <a:p>
            <a:pPr>
              <a:lnSpc>
                <a:spcPct val="150000"/>
              </a:lnSpc>
            </a:pPr>
            <a:r>
              <a:rPr lang="zh-CN" altLang="en-US" dirty="0">
                <a:solidFill>
                  <a:schemeClr val="tx2"/>
                </a:solidFill>
                <a:latin typeface="微软雅黑" panose="020B0503020204020204" pitchFamily="34" charset="-122"/>
                <a:ea typeface="微软雅黑" panose="020B0503020204020204" pitchFamily="34" charset="-122"/>
              </a:rPr>
              <a:t>   </a:t>
            </a:r>
            <a:endParaRPr lang="zh-CN" altLang="en-US" dirty="0">
              <a:solidFill>
                <a:schemeClr val="tx2"/>
              </a:solidFill>
              <a:latin typeface="微软雅黑" panose="020B0503020204020204" pitchFamily="34" charset="-122"/>
              <a:ea typeface="微软雅黑" panose="020B0503020204020204" pitchFamily="34" charset="-122"/>
            </a:endParaRPr>
          </a:p>
        </p:txBody>
      </p:sp>
      <p:sp>
        <p:nvSpPr>
          <p:cNvPr id="6" name="文本框 5"/>
          <p:cNvSpPr txBox="1"/>
          <p:nvPr>
            <p:custDataLst>
              <p:tags r:id="rId1"/>
            </p:custDataLst>
          </p:nvPr>
        </p:nvSpPr>
        <p:spPr>
          <a:xfrm>
            <a:off x="881078" y="518895"/>
            <a:ext cx="10429952" cy="798451"/>
          </a:xfrm>
          <a:prstGeom prst="rect">
            <a:avLst/>
          </a:prstGeom>
        </p:spPr>
        <p:txBody>
          <a:bodyPr wrap="square">
            <a:normAutofit/>
          </a:bodyPr>
          <a:lstStyle>
            <a:defPPr>
              <a:defRPr lang="zh-CN"/>
            </a:defPPr>
            <a:lvl1pPr>
              <a:lnSpc>
                <a:spcPct val="130000"/>
              </a:lnSpc>
              <a:defRPr sz="2400" b="1">
                <a:latin typeface="+mj-lt"/>
                <a:ea typeface="+mj-ea"/>
                <a:cs typeface="+mj-cs"/>
              </a:defRPr>
            </a:lvl1pPr>
          </a:lstStyle>
          <a:p>
            <a:pPr>
              <a:lnSpc>
                <a:spcPct val="120000"/>
              </a:lnSpc>
            </a:pPr>
            <a:r>
              <a:rPr lang="zh-CN" altLang="en-US" dirty="0">
                <a:solidFill>
                  <a:schemeClr val="tx1">
                    <a:lumMod val="85000"/>
                    <a:lumOff val="15000"/>
                  </a:schemeClr>
                </a:solidFill>
                <a:latin typeface="华文细黑" panose="02010600040101010101" pitchFamily="2" charset="-122"/>
                <a:ea typeface="华文细黑" panose="02010600040101010101" pitchFamily="2" charset="-122"/>
              </a:rPr>
              <a:t>学习任务</a:t>
            </a:r>
            <a:r>
              <a:rPr lang="zh-CN" altLang="en-US" dirty="0">
                <a:latin typeface="华文细黑" panose="02010600040101010101" pitchFamily="2" charset="-122"/>
                <a:ea typeface="华文细黑" panose="02010600040101010101" pitchFamily="2" charset="-122"/>
                <a:sym typeface="+mn-ea"/>
              </a:rPr>
              <a:t>一    组合体的投影及相关知识</a:t>
            </a:r>
            <a:endParaRPr lang="zh-CN" altLang="en-US" dirty="0">
              <a:latin typeface="华文细黑" panose="02010600040101010101" pitchFamily="2" charset="-122"/>
              <a:ea typeface="华文细黑" panose="02010600040101010101" pitchFamily="2" charset="-122"/>
              <a:sym typeface="+mn-ea"/>
            </a:endParaRPr>
          </a:p>
          <a:p>
            <a:pPr>
              <a:lnSpc>
                <a:spcPct val="120000"/>
              </a:lnSpc>
            </a:pPr>
            <a:endParaRPr lang="zh-CN" altLang="en-US" dirty="0">
              <a:sym typeface="+mn-ea"/>
            </a:endParaRPr>
          </a:p>
        </p:txBody>
      </p:sp>
      <p:grpSp>
        <p:nvGrpSpPr>
          <p:cNvPr id="4" name="组合 3"/>
          <p:cNvGrpSpPr/>
          <p:nvPr/>
        </p:nvGrpSpPr>
        <p:grpSpPr>
          <a:xfrm>
            <a:off x="4062095" y="5005070"/>
            <a:ext cx="2026920" cy="1583055"/>
            <a:chOff x="13036" y="4025"/>
            <a:chExt cx="3192" cy="2493"/>
          </a:xfrm>
        </p:grpSpPr>
        <p:sp>
          <p:nvSpPr>
            <p:cNvPr id="14" name="菱形 13"/>
            <p:cNvSpPr/>
            <p:nvPr>
              <p:custDataLst>
                <p:tags r:id="rId2"/>
              </p:custDataLst>
            </p:nvPr>
          </p:nvSpPr>
          <p:spPr>
            <a:xfrm rot="1141073">
              <a:off x="14338" y="4025"/>
              <a:ext cx="528" cy="528"/>
            </a:xfrm>
            <a:prstGeom prst="diamond">
              <a:avLst/>
            </a:prstGeom>
            <a:solidFill>
              <a:schemeClr val="tx2">
                <a:lumMod val="40000"/>
                <a:lumOff val="60000"/>
              </a:schemeClr>
            </a:solidFill>
            <a:ln>
              <a:noFill/>
            </a:ln>
            <a:effectLst/>
          </p:spPr>
          <p:style>
            <a:lnRef idx="2">
              <a:srgbClr val="92D050">
                <a:shade val="50000"/>
              </a:srgbClr>
            </a:lnRef>
            <a:fillRef idx="1">
              <a:srgbClr val="92D050"/>
            </a:fillRef>
            <a:effectRef idx="0">
              <a:srgbClr val="92D050"/>
            </a:effectRef>
            <a:fontRef idx="minor">
              <a:sysClr val="window" lastClr="FFFFFF"/>
            </a:fontRef>
          </p:style>
          <p:txBody>
            <a:bodyPr rtlCol="0" anchor="ctr"/>
            <a:p>
              <a:pPr algn="ctr"/>
              <a:endParaRPr lang="zh-CN" altLang="en-US"/>
            </a:p>
          </p:txBody>
        </p:sp>
        <p:sp>
          <p:nvSpPr>
            <p:cNvPr id="15" name="菱形 14"/>
            <p:cNvSpPr/>
            <p:nvPr>
              <p:custDataLst>
                <p:tags r:id="rId3"/>
              </p:custDataLst>
            </p:nvPr>
          </p:nvSpPr>
          <p:spPr>
            <a:xfrm rot="1141073">
              <a:off x="13036" y="5507"/>
              <a:ext cx="933" cy="933"/>
            </a:xfrm>
            <a:prstGeom prst="diamond">
              <a:avLst/>
            </a:prstGeom>
            <a:solidFill>
              <a:schemeClr val="accent1"/>
            </a:solidFill>
            <a:ln>
              <a:noFill/>
            </a:ln>
            <a:effectLst/>
          </p:spPr>
          <p:style>
            <a:lnRef idx="2">
              <a:srgbClr val="92D050">
                <a:shade val="50000"/>
              </a:srgbClr>
            </a:lnRef>
            <a:fillRef idx="1">
              <a:srgbClr val="92D050"/>
            </a:fillRef>
            <a:effectRef idx="0">
              <a:srgbClr val="92D050"/>
            </a:effectRef>
            <a:fontRef idx="minor">
              <a:sysClr val="window" lastClr="FFFFFF"/>
            </a:fontRef>
          </p:style>
          <p:txBody>
            <a:bodyPr rtlCol="0" anchor="ctr"/>
            <a:p>
              <a:pPr algn="ctr"/>
              <a:endParaRPr lang="zh-CN" altLang="en-US"/>
            </a:p>
          </p:txBody>
        </p:sp>
        <p:sp>
          <p:nvSpPr>
            <p:cNvPr id="16" name="菱形 15"/>
            <p:cNvSpPr/>
            <p:nvPr>
              <p:custDataLst>
                <p:tags r:id="rId4"/>
              </p:custDataLst>
            </p:nvPr>
          </p:nvSpPr>
          <p:spPr>
            <a:xfrm rot="1141073">
              <a:off x="14236" y="4526"/>
              <a:ext cx="1992" cy="1992"/>
            </a:xfrm>
            <a:prstGeom prst="diamond">
              <a:avLst/>
            </a:prstGeom>
            <a:solidFill>
              <a:schemeClr val="accent1">
                <a:lumMod val="40000"/>
                <a:lumOff val="60000"/>
              </a:schemeClr>
            </a:solidFill>
            <a:ln>
              <a:noFill/>
            </a:ln>
            <a:effectLst/>
          </p:spPr>
          <p:style>
            <a:lnRef idx="2">
              <a:srgbClr val="92D050">
                <a:shade val="50000"/>
              </a:srgbClr>
            </a:lnRef>
            <a:fillRef idx="1">
              <a:srgbClr val="92D050"/>
            </a:fillRef>
            <a:effectRef idx="0">
              <a:srgbClr val="92D050"/>
            </a:effectRef>
            <a:fontRef idx="minor">
              <a:sysClr val="window" lastClr="FFFFFF"/>
            </a:fontRef>
          </p:style>
          <p:txBody>
            <a:bodyPr rtlCol="0" anchor="ctr"/>
            <a:p>
              <a:pPr algn="ctr"/>
              <a:endParaRPr lang="zh-CN" altLang="en-US"/>
            </a:p>
          </p:txBody>
        </p:sp>
        <p:sp>
          <p:nvSpPr>
            <p:cNvPr id="17" name="菱形 16"/>
            <p:cNvSpPr/>
            <p:nvPr>
              <p:custDataLst>
                <p:tags r:id="rId5"/>
              </p:custDataLst>
            </p:nvPr>
          </p:nvSpPr>
          <p:spPr>
            <a:xfrm rot="1141073">
              <a:off x="15089" y="4106"/>
              <a:ext cx="1123" cy="1123"/>
            </a:xfrm>
            <a:prstGeom prst="diamond">
              <a:avLst/>
            </a:prstGeom>
            <a:noFill/>
            <a:ln>
              <a:solidFill>
                <a:schemeClr val="tx2">
                  <a:alpha val="26000"/>
                </a:schemeClr>
              </a:solidFill>
            </a:ln>
            <a:effectLst/>
            <a:extLst>
              <a:ext uri="{909E8E84-426E-40DD-AFC4-6F175D3DCCD1}">
                <a14:hiddenFill xmlns:a14="http://schemas.microsoft.com/office/drawing/2010/main">
                  <a:solidFill>
                    <a:schemeClr val="bg2"/>
                  </a:solidFill>
                </a14:hiddenFill>
              </a:ext>
            </a:extLst>
          </p:spPr>
          <p:style>
            <a:lnRef idx="2">
              <a:srgbClr val="92D050">
                <a:shade val="50000"/>
              </a:srgbClr>
            </a:lnRef>
            <a:fillRef idx="1">
              <a:srgbClr val="92D050"/>
            </a:fillRef>
            <a:effectRef idx="0">
              <a:srgbClr val="92D050"/>
            </a:effectRef>
            <a:fontRef idx="minor">
              <a:sysClr val="window" lastClr="FFFFFF"/>
            </a:fontRef>
          </p:style>
          <p:txBody>
            <a:bodyPr rtlCol="0" anchor="ctr"/>
            <a:p>
              <a:pPr algn="ctr"/>
              <a:endParaRPr lang="zh-CN" altLang="en-US"/>
            </a:p>
          </p:txBody>
        </p:sp>
      </p:grpSp>
    </p:spTree>
    <p:custDataLst>
      <p:tags r:id="rId6"/>
    </p:custDataLst>
  </p:cSld>
  <p:clrMapOvr>
    <a:masterClrMapping/>
  </p:clrMapOvr>
  <p:transition spd="slow">
    <p:random/>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文本框 6"/>
          <p:cNvSpPr txBox="1"/>
          <p:nvPr>
            <p:custDataLst>
              <p:tags r:id="rId1"/>
            </p:custDataLst>
          </p:nvPr>
        </p:nvSpPr>
        <p:spPr>
          <a:xfrm>
            <a:off x="881078" y="518895"/>
            <a:ext cx="10429952" cy="798451"/>
          </a:xfrm>
          <a:prstGeom prst="rect">
            <a:avLst/>
          </a:prstGeom>
        </p:spPr>
        <p:txBody>
          <a:bodyPr wrap="square">
            <a:normAutofit/>
          </a:bodyPr>
          <a:lstStyle>
            <a:defPPr>
              <a:defRPr lang="zh-CN"/>
            </a:defPPr>
            <a:lvl1pPr>
              <a:lnSpc>
                <a:spcPct val="130000"/>
              </a:lnSpc>
              <a:defRPr sz="2400" b="1">
                <a:latin typeface="+mj-lt"/>
                <a:ea typeface="+mj-ea"/>
                <a:cs typeface="+mj-cs"/>
              </a:defRPr>
            </a:lvl1pPr>
          </a:lstStyle>
          <a:p>
            <a:pPr>
              <a:lnSpc>
                <a:spcPct val="120000"/>
              </a:lnSpc>
            </a:pPr>
            <a:r>
              <a:rPr lang="zh-CN" altLang="en-US" dirty="0">
                <a:solidFill>
                  <a:schemeClr val="tx1">
                    <a:lumMod val="85000"/>
                    <a:lumOff val="15000"/>
                  </a:schemeClr>
                </a:solidFill>
                <a:latin typeface="黑体" panose="02010600030101010101" pitchFamily="49" charset="-122"/>
                <a:ea typeface="黑体" panose="02010600030101010101" pitchFamily="49" charset="-122"/>
              </a:rPr>
              <a:t>学习任务</a:t>
            </a:r>
            <a:r>
              <a:rPr lang="zh-CN" altLang="en-US" dirty="0">
                <a:latin typeface="黑体" panose="02010600030101010101" pitchFamily="49" charset="-122"/>
                <a:ea typeface="黑体" panose="02010600030101010101" pitchFamily="49" charset="-122"/>
                <a:sym typeface="+mn-ea"/>
              </a:rPr>
              <a:t>一    组合体的投影及相关知识</a:t>
            </a:r>
            <a:endParaRPr lang="zh-CN" altLang="en-US" dirty="0">
              <a:latin typeface="黑体" panose="02010600030101010101" pitchFamily="49" charset="-122"/>
              <a:ea typeface="黑体" panose="02010600030101010101" pitchFamily="49" charset="-122"/>
              <a:sym typeface="+mn-ea"/>
            </a:endParaRPr>
          </a:p>
          <a:p>
            <a:pPr>
              <a:lnSpc>
                <a:spcPct val="120000"/>
              </a:lnSpc>
            </a:pPr>
            <a:endParaRPr lang="zh-CN" altLang="en-US" dirty="0">
              <a:sym typeface="+mn-ea"/>
            </a:endParaRPr>
          </a:p>
        </p:txBody>
      </p:sp>
      <p:sp>
        <p:nvSpPr>
          <p:cNvPr id="2" name="矩形 1"/>
          <p:cNvSpPr/>
          <p:nvPr/>
        </p:nvSpPr>
        <p:spPr>
          <a:xfrm>
            <a:off x="11306810" y="-10795"/>
            <a:ext cx="888365" cy="61404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文本框 2"/>
          <p:cNvSpPr txBox="1"/>
          <p:nvPr/>
        </p:nvSpPr>
        <p:spPr>
          <a:xfrm>
            <a:off x="881078" y="1866488"/>
            <a:ext cx="8861109" cy="400110"/>
          </a:xfrm>
          <a:prstGeom prst="rect">
            <a:avLst/>
          </a:prstGeom>
          <a:noFill/>
        </p:spPr>
        <p:txBody>
          <a:bodyPr wrap="square" rtlCol="0">
            <a:spAutoFit/>
          </a:bodyPr>
          <a:lstStyle/>
          <a:p>
            <a:r>
              <a:rPr lang="en-US" altLang="zh-CN" sz="2000" dirty="0">
                <a:solidFill>
                  <a:schemeClr val="tx2"/>
                </a:solidFill>
                <a:latin typeface="微软雅黑" panose="020B0503020204020204" pitchFamily="34" charset="-122"/>
                <a:ea typeface="微软雅黑" panose="020B0503020204020204" pitchFamily="34" charset="-122"/>
              </a:rPr>
              <a:t>    【</a:t>
            </a:r>
            <a:r>
              <a:rPr lang="zh-CN" altLang="en-US" sz="2000" dirty="0">
                <a:solidFill>
                  <a:schemeClr val="tx2"/>
                </a:solidFill>
                <a:latin typeface="微软雅黑" panose="020B0503020204020204" pitchFamily="34" charset="-122"/>
                <a:ea typeface="微软雅黑" panose="020B0503020204020204" pitchFamily="34" charset="-122"/>
              </a:rPr>
              <a:t>例</a:t>
            </a:r>
            <a:r>
              <a:rPr lang="en-US" altLang="zh-CN" sz="2000" dirty="0">
                <a:solidFill>
                  <a:schemeClr val="tx2"/>
                </a:solidFill>
                <a:latin typeface="微软雅黑" panose="020B0503020204020204" pitchFamily="34" charset="-122"/>
                <a:ea typeface="微软雅黑" panose="020B0503020204020204" pitchFamily="34" charset="-122"/>
              </a:rPr>
              <a:t>7】</a:t>
            </a:r>
            <a:r>
              <a:rPr lang="zh-CN" altLang="en-US" sz="2000" dirty="0">
                <a:solidFill>
                  <a:schemeClr val="tx2"/>
                </a:solidFill>
                <a:latin typeface="微软雅黑" panose="020B0503020204020204" pitchFamily="34" charset="-122"/>
                <a:ea typeface="微软雅黑" panose="020B0503020204020204" pitchFamily="34" charset="-122"/>
              </a:rPr>
              <a:t>识读如图</a:t>
            </a:r>
            <a:r>
              <a:rPr lang="en-US" altLang="zh-CN" sz="2000" dirty="0">
                <a:solidFill>
                  <a:schemeClr val="tx2"/>
                </a:solidFill>
                <a:latin typeface="微软雅黑" panose="020B0503020204020204" pitchFamily="34" charset="-122"/>
                <a:ea typeface="微软雅黑" panose="020B0503020204020204" pitchFamily="34" charset="-122"/>
              </a:rPr>
              <a:t>2-30 </a:t>
            </a:r>
            <a:r>
              <a:rPr lang="zh-CN" altLang="en-US" sz="2000" dirty="0">
                <a:solidFill>
                  <a:schemeClr val="tx2"/>
                </a:solidFill>
                <a:latin typeface="微软雅黑" panose="020B0503020204020204" pitchFamily="34" charset="-122"/>
                <a:ea typeface="微软雅黑" panose="020B0503020204020204" pitchFamily="34" charset="-122"/>
              </a:rPr>
              <a:t>所示轴承座的两视图，</a:t>
            </a:r>
            <a:r>
              <a:rPr lang="zh-CN" altLang="en-US" sz="2000" dirty="0" smtClean="0">
                <a:solidFill>
                  <a:schemeClr val="tx2"/>
                </a:solidFill>
                <a:latin typeface="微软雅黑" panose="020B0503020204020204" pitchFamily="34" charset="-122"/>
                <a:ea typeface="微软雅黑" panose="020B0503020204020204" pitchFamily="34" charset="-122"/>
              </a:rPr>
              <a:t>想象</a:t>
            </a:r>
            <a:r>
              <a:rPr lang="zh-CN" altLang="en-US" sz="2000" dirty="0">
                <a:solidFill>
                  <a:schemeClr val="tx2"/>
                </a:solidFill>
                <a:latin typeface="微软雅黑" panose="020B0503020204020204" pitchFamily="34" charset="-122"/>
                <a:ea typeface="微软雅黑" panose="020B0503020204020204" pitchFamily="34" charset="-122"/>
              </a:rPr>
              <a:t>轴承座的形状。</a:t>
            </a:r>
            <a:endParaRPr lang="zh-CN" altLang="en-US" sz="2000" dirty="0">
              <a:solidFill>
                <a:schemeClr val="tx2"/>
              </a:solidFill>
              <a:latin typeface="微软雅黑" panose="020B0503020204020204" pitchFamily="34" charset="-122"/>
              <a:ea typeface="微软雅黑" panose="020B0503020204020204" pitchFamily="34" charset="-122"/>
            </a:endParaRPr>
          </a:p>
        </p:txBody>
      </p:sp>
      <p:pic>
        <p:nvPicPr>
          <p:cNvPr id="4" name="图片 3"/>
          <p:cNvPicPr>
            <a:picLocks noChangeAspect="1"/>
          </p:cNvPicPr>
          <p:nvPr/>
        </p:nvPicPr>
        <p:blipFill>
          <a:blip r:embed="rId2"/>
          <a:stretch>
            <a:fillRect/>
          </a:stretch>
        </p:blipFill>
        <p:spPr>
          <a:xfrm>
            <a:off x="1803867" y="2815740"/>
            <a:ext cx="2754686" cy="3426226"/>
          </a:xfrm>
          <a:prstGeom prst="rect">
            <a:avLst/>
          </a:prstGeom>
        </p:spPr>
      </p:pic>
      <p:sp>
        <p:nvSpPr>
          <p:cNvPr id="6" name="圆角矩形 5"/>
          <p:cNvSpPr/>
          <p:nvPr/>
        </p:nvSpPr>
        <p:spPr>
          <a:xfrm>
            <a:off x="5607424" y="3590365"/>
            <a:ext cx="3953435" cy="2111188"/>
          </a:xfrm>
          <a:prstGeom prst="roundRect">
            <a:avLst/>
          </a:prstGeom>
          <a:noFill/>
          <a:ln>
            <a:prstDash val="lgDash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文本框 7"/>
          <p:cNvSpPr txBox="1"/>
          <p:nvPr/>
        </p:nvSpPr>
        <p:spPr>
          <a:xfrm>
            <a:off x="5876365" y="3775090"/>
            <a:ext cx="3065930" cy="2031325"/>
          </a:xfrm>
          <a:prstGeom prst="rect">
            <a:avLst/>
          </a:prstGeom>
          <a:noFill/>
        </p:spPr>
        <p:txBody>
          <a:bodyPr wrap="square" rtlCol="0">
            <a:spAutoFit/>
          </a:bodyPr>
          <a:lstStyle/>
          <a:p>
            <a:pPr>
              <a:lnSpc>
                <a:spcPct val="150000"/>
              </a:lnSpc>
            </a:pPr>
            <a:r>
              <a:rPr lang="zh-CN" altLang="en-US" dirty="0">
                <a:solidFill>
                  <a:schemeClr val="tx2"/>
                </a:solidFill>
                <a:latin typeface="微软雅黑" panose="020B0503020204020204" pitchFamily="34" charset="-122"/>
                <a:ea typeface="微软雅黑" panose="020B0503020204020204" pitchFamily="34" charset="-122"/>
              </a:rPr>
              <a:t>   （</a:t>
            </a:r>
            <a:r>
              <a:rPr lang="en-US" altLang="zh-CN" dirty="0">
                <a:solidFill>
                  <a:schemeClr val="tx2"/>
                </a:solidFill>
                <a:latin typeface="微软雅黑" panose="020B0503020204020204" pitchFamily="34" charset="-122"/>
                <a:ea typeface="微软雅黑" panose="020B0503020204020204" pitchFamily="34" charset="-122"/>
              </a:rPr>
              <a:t>1</a:t>
            </a:r>
            <a:r>
              <a:rPr lang="zh-CN" altLang="en-US" dirty="0">
                <a:solidFill>
                  <a:schemeClr val="tx2"/>
                </a:solidFill>
                <a:latin typeface="微软雅黑" panose="020B0503020204020204" pitchFamily="34" charset="-122"/>
                <a:ea typeface="微软雅黑" panose="020B0503020204020204" pitchFamily="34" charset="-122"/>
              </a:rPr>
              <a:t>）划分线框，分解形体 </a:t>
            </a:r>
            <a:endParaRPr lang="en-US" altLang="zh-CN" dirty="0">
              <a:solidFill>
                <a:schemeClr val="tx2"/>
              </a:solidFill>
              <a:latin typeface="微软雅黑" panose="020B0503020204020204" pitchFamily="34" charset="-122"/>
              <a:ea typeface="微软雅黑" panose="020B0503020204020204" pitchFamily="34" charset="-122"/>
            </a:endParaRPr>
          </a:p>
          <a:p>
            <a:pPr>
              <a:lnSpc>
                <a:spcPct val="150000"/>
              </a:lnSpc>
            </a:pPr>
            <a:r>
              <a:rPr lang="zh-CN" altLang="en-US" dirty="0">
                <a:solidFill>
                  <a:schemeClr val="tx2"/>
                </a:solidFill>
                <a:latin typeface="微软雅黑" panose="020B0503020204020204" pitchFamily="34" charset="-122"/>
                <a:ea typeface="微软雅黑" panose="020B0503020204020204" pitchFamily="34" charset="-122"/>
              </a:rPr>
              <a:t>   （</a:t>
            </a:r>
            <a:r>
              <a:rPr lang="en-US" altLang="zh-CN" dirty="0">
                <a:solidFill>
                  <a:schemeClr val="tx2"/>
                </a:solidFill>
                <a:latin typeface="微软雅黑" panose="020B0503020204020204" pitchFamily="34" charset="-122"/>
                <a:ea typeface="微软雅黑" panose="020B0503020204020204" pitchFamily="34" charset="-122"/>
              </a:rPr>
              <a:t>2</a:t>
            </a:r>
            <a:r>
              <a:rPr lang="zh-CN" altLang="en-US" dirty="0">
                <a:solidFill>
                  <a:schemeClr val="tx2"/>
                </a:solidFill>
                <a:latin typeface="微软雅黑" panose="020B0503020204020204" pitchFamily="34" charset="-122"/>
                <a:ea typeface="微软雅黑" panose="020B0503020204020204" pitchFamily="34" charset="-122"/>
              </a:rPr>
              <a:t>）抓住特征，想象形状 </a:t>
            </a:r>
            <a:endParaRPr lang="en-US" altLang="zh-CN" dirty="0">
              <a:solidFill>
                <a:schemeClr val="tx2"/>
              </a:solidFill>
              <a:latin typeface="微软雅黑" panose="020B0503020204020204" pitchFamily="34" charset="-122"/>
              <a:ea typeface="微软雅黑" panose="020B0503020204020204" pitchFamily="34" charset="-122"/>
            </a:endParaRPr>
          </a:p>
          <a:p>
            <a:pPr>
              <a:lnSpc>
                <a:spcPct val="150000"/>
              </a:lnSpc>
            </a:pPr>
            <a:r>
              <a:rPr lang="zh-CN" altLang="en-US" dirty="0">
                <a:solidFill>
                  <a:schemeClr val="tx2"/>
                </a:solidFill>
                <a:latin typeface="微软雅黑" panose="020B0503020204020204" pitchFamily="34" charset="-122"/>
                <a:ea typeface="微软雅黑" panose="020B0503020204020204" pitchFamily="34" charset="-122"/>
              </a:rPr>
              <a:t>   （</a:t>
            </a:r>
            <a:r>
              <a:rPr lang="en-US" altLang="zh-CN" dirty="0">
                <a:solidFill>
                  <a:schemeClr val="tx2"/>
                </a:solidFill>
                <a:latin typeface="微软雅黑" panose="020B0503020204020204" pitchFamily="34" charset="-122"/>
                <a:ea typeface="微软雅黑" panose="020B0503020204020204" pitchFamily="34" charset="-122"/>
              </a:rPr>
              <a:t>3</a:t>
            </a:r>
            <a:r>
              <a:rPr lang="zh-CN" altLang="en-US" dirty="0">
                <a:solidFill>
                  <a:schemeClr val="tx2"/>
                </a:solidFill>
                <a:latin typeface="微软雅黑" panose="020B0503020204020204" pitchFamily="34" charset="-122"/>
                <a:ea typeface="微软雅黑" panose="020B0503020204020204" pitchFamily="34" charset="-122"/>
              </a:rPr>
              <a:t>）对照投影，明确位置 </a:t>
            </a:r>
            <a:endParaRPr lang="en-US" altLang="zh-CN" dirty="0">
              <a:solidFill>
                <a:schemeClr val="tx2"/>
              </a:solidFill>
              <a:latin typeface="微软雅黑" panose="020B0503020204020204" pitchFamily="34" charset="-122"/>
              <a:ea typeface="微软雅黑" panose="020B0503020204020204" pitchFamily="34" charset="-122"/>
            </a:endParaRPr>
          </a:p>
          <a:p>
            <a:pPr>
              <a:lnSpc>
                <a:spcPct val="150000"/>
              </a:lnSpc>
            </a:pPr>
            <a:r>
              <a:rPr lang="zh-CN" altLang="en-US" dirty="0">
                <a:solidFill>
                  <a:schemeClr val="tx2"/>
                </a:solidFill>
                <a:latin typeface="微软雅黑" panose="020B0503020204020204" pitchFamily="34" charset="-122"/>
                <a:ea typeface="微软雅黑" panose="020B0503020204020204" pitchFamily="34" charset="-122"/>
              </a:rPr>
              <a:t>   （</a:t>
            </a:r>
            <a:r>
              <a:rPr lang="en-US" altLang="zh-CN" dirty="0">
                <a:solidFill>
                  <a:schemeClr val="tx2"/>
                </a:solidFill>
                <a:latin typeface="微软雅黑" panose="020B0503020204020204" pitchFamily="34" charset="-122"/>
                <a:ea typeface="微软雅黑" panose="020B0503020204020204" pitchFamily="34" charset="-122"/>
              </a:rPr>
              <a:t>4</a:t>
            </a:r>
            <a:r>
              <a:rPr lang="zh-CN" altLang="en-US" dirty="0">
                <a:solidFill>
                  <a:schemeClr val="tx2"/>
                </a:solidFill>
                <a:latin typeface="微软雅黑" panose="020B0503020204020204" pitchFamily="34" charset="-122"/>
                <a:ea typeface="微软雅黑" panose="020B0503020204020204" pitchFamily="34" charset="-122"/>
              </a:rPr>
              <a:t>）综合起来，想象整体  </a:t>
            </a:r>
            <a:endParaRPr lang="zh-CN" altLang="en-US" dirty="0">
              <a:solidFill>
                <a:schemeClr val="tx2"/>
              </a:solidFill>
              <a:latin typeface="微软雅黑" panose="020B0503020204020204" pitchFamily="34" charset="-122"/>
              <a:ea typeface="微软雅黑" panose="020B0503020204020204" pitchFamily="34" charset="-122"/>
            </a:endParaRPr>
          </a:p>
          <a:p>
            <a:endParaRPr lang="zh-CN" altLang="en-US" dirty="0"/>
          </a:p>
        </p:txBody>
      </p:sp>
    </p:spTree>
    <p:custDataLst>
      <p:tags r:id="rId3"/>
    </p:custDataLst>
  </p:cSld>
  <p:clrMapOvr>
    <a:masterClrMapping/>
  </p:clrMapOvr>
  <p:transition spd="slow">
    <p:random/>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文本框 4"/>
          <p:cNvSpPr txBox="1"/>
          <p:nvPr>
            <p:custDataLst>
              <p:tags r:id="rId1"/>
            </p:custDataLst>
          </p:nvPr>
        </p:nvSpPr>
        <p:spPr>
          <a:xfrm>
            <a:off x="575310" y="1737360"/>
            <a:ext cx="6218555" cy="3383915"/>
          </a:xfrm>
          <a:prstGeom prst="rect">
            <a:avLst/>
          </a:prstGeom>
          <a:noFill/>
        </p:spPr>
        <p:txBody>
          <a:bodyPr wrap="square" lIns="90000" tIns="46800" rIns="90000" bIns="46800" rtlCol="0">
            <a:noAutofit/>
          </a:bodyPr>
          <a:lstStyle>
            <a:defPPr>
              <a:defRPr lang="zh-CN"/>
            </a:defPPr>
            <a:lvl1pPr marL="0" algn="l" defTabSz="913765" rtl="0" eaLnBrk="1" latinLnBrk="0" hangingPunct="1">
              <a:defRPr sz="1800" kern="1200">
                <a:solidFill>
                  <a:schemeClr val="tx1"/>
                </a:solidFill>
                <a:latin typeface="+mn-lt"/>
                <a:ea typeface="+mn-ea"/>
                <a:cs typeface="+mn-cs"/>
              </a:defRPr>
            </a:lvl1pPr>
            <a:lvl2pPr marL="457200" algn="l" defTabSz="913765" rtl="0" eaLnBrk="1" latinLnBrk="0" hangingPunct="1">
              <a:defRPr sz="1800" kern="1200">
                <a:solidFill>
                  <a:schemeClr val="tx1"/>
                </a:solidFill>
                <a:latin typeface="+mn-lt"/>
                <a:ea typeface="+mn-ea"/>
                <a:cs typeface="+mn-cs"/>
              </a:defRPr>
            </a:lvl2pPr>
            <a:lvl3pPr marL="914400" algn="l" defTabSz="913765" rtl="0" eaLnBrk="1" latinLnBrk="0" hangingPunct="1">
              <a:defRPr sz="1800" kern="1200">
                <a:solidFill>
                  <a:schemeClr val="tx1"/>
                </a:solidFill>
                <a:latin typeface="+mn-lt"/>
                <a:ea typeface="+mn-ea"/>
                <a:cs typeface="+mn-cs"/>
              </a:defRPr>
            </a:lvl3pPr>
            <a:lvl4pPr marL="1371600" algn="l" defTabSz="913765" rtl="0" eaLnBrk="1" latinLnBrk="0" hangingPunct="1">
              <a:defRPr sz="1800" kern="1200">
                <a:solidFill>
                  <a:schemeClr val="tx1"/>
                </a:solidFill>
                <a:latin typeface="+mn-lt"/>
                <a:ea typeface="+mn-ea"/>
                <a:cs typeface="+mn-cs"/>
              </a:defRPr>
            </a:lvl4pPr>
            <a:lvl5pPr marL="1828800" algn="l" defTabSz="913765" rtl="0" eaLnBrk="1" latinLnBrk="0" hangingPunct="1">
              <a:defRPr sz="1800" kern="1200">
                <a:solidFill>
                  <a:schemeClr val="tx1"/>
                </a:solidFill>
                <a:latin typeface="+mn-lt"/>
                <a:ea typeface="+mn-ea"/>
                <a:cs typeface="+mn-cs"/>
              </a:defRPr>
            </a:lvl5pPr>
            <a:lvl6pPr marL="2286000" algn="l" defTabSz="913765" rtl="0" eaLnBrk="1" latinLnBrk="0" hangingPunct="1">
              <a:defRPr sz="1800" kern="1200">
                <a:solidFill>
                  <a:schemeClr val="tx1"/>
                </a:solidFill>
                <a:latin typeface="+mn-lt"/>
                <a:ea typeface="+mn-ea"/>
                <a:cs typeface="+mn-cs"/>
              </a:defRPr>
            </a:lvl6pPr>
            <a:lvl7pPr marL="2743200" algn="l" defTabSz="913765" rtl="0" eaLnBrk="1" latinLnBrk="0" hangingPunct="1">
              <a:defRPr sz="1800" kern="1200">
                <a:solidFill>
                  <a:schemeClr val="tx1"/>
                </a:solidFill>
                <a:latin typeface="+mn-lt"/>
                <a:ea typeface="+mn-ea"/>
                <a:cs typeface="+mn-cs"/>
              </a:defRPr>
            </a:lvl7pPr>
            <a:lvl8pPr marL="3200400" algn="l" defTabSz="913765" rtl="0" eaLnBrk="1" latinLnBrk="0" hangingPunct="1">
              <a:defRPr sz="1800" kern="1200">
                <a:solidFill>
                  <a:schemeClr val="tx1"/>
                </a:solidFill>
                <a:latin typeface="+mn-lt"/>
                <a:ea typeface="+mn-ea"/>
                <a:cs typeface="+mn-cs"/>
              </a:defRPr>
            </a:lvl8pPr>
            <a:lvl9pPr marL="3657600" algn="l" defTabSz="913765" rtl="0" eaLnBrk="1" latinLnBrk="0" hangingPunct="1">
              <a:defRPr sz="1800" kern="1200">
                <a:solidFill>
                  <a:schemeClr val="tx1"/>
                </a:solidFill>
                <a:latin typeface="+mn-lt"/>
                <a:ea typeface="+mn-ea"/>
                <a:cs typeface="+mn-cs"/>
              </a:defRPr>
            </a:lvl9pPr>
          </a:lstStyle>
          <a:p>
            <a:pPr>
              <a:lnSpc>
                <a:spcPct val="180000"/>
              </a:lnSpc>
            </a:pPr>
            <a:r>
              <a:rPr lang="zh-CN" altLang="en-US" sz="2000" dirty="0">
                <a:solidFill>
                  <a:schemeClr val="tx2"/>
                </a:solidFill>
                <a:latin typeface="微软雅黑" panose="020B0503020204020204" pitchFamily="34" charset="-122"/>
                <a:ea typeface="微软雅黑" panose="020B0503020204020204" pitchFamily="34" charset="-122"/>
                <a:cs typeface="微软雅黑" panose="020B0503020204020204" pitchFamily="34" charset="-122"/>
              </a:rPr>
              <a:t>     由两个及两个以上的基本体组合而成的整体，称为组合体。</a:t>
            </a:r>
            <a:endParaRPr lang="en-US" altLang="zh-CN" sz="2000" dirty="0">
              <a:solidFill>
                <a:schemeClr val="tx2"/>
              </a:solidFill>
              <a:latin typeface="微软雅黑" panose="020B0503020204020204" pitchFamily="34" charset="-122"/>
              <a:ea typeface="微软雅黑" panose="020B0503020204020204" pitchFamily="34" charset="-122"/>
              <a:cs typeface="微软雅黑" panose="020B0503020204020204" pitchFamily="34" charset="-122"/>
            </a:endParaRPr>
          </a:p>
          <a:p>
            <a:pPr>
              <a:lnSpc>
                <a:spcPct val="180000"/>
              </a:lnSpc>
            </a:pPr>
            <a:r>
              <a:rPr lang="en-US" altLang="zh-CN" sz="2000" dirty="0">
                <a:solidFill>
                  <a:schemeClr val="tx2"/>
                </a:solidFill>
                <a:latin typeface="微软雅黑" panose="020B0503020204020204" pitchFamily="34" charset="-122"/>
                <a:ea typeface="微软雅黑" panose="020B0503020204020204" pitchFamily="34" charset="-122"/>
                <a:cs typeface="微软雅黑" panose="020B0503020204020204" pitchFamily="34" charset="-122"/>
              </a:rPr>
              <a:t>     </a:t>
            </a:r>
            <a:r>
              <a:rPr lang="zh-CN" altLang="en-US" sz="2000" dirty="0">
                <a:solidFill>
                  <a:schemeClr val="tx2"/>
                </a:solidFill>
                <a:latin typeface="微软雅黑" panose="020B0503020204020204" pitchFamily="34" charset="-122"/>
                <a:ea typeface="微软雅黑" panose="020B0503020204020204" pitchFamily="34" charset="-122"/>
                <a:cs typeface="微软雅黑" panose="020B0503020204020204" pitchFamily="34" charset="-122"/>
              </a:rPr>
              <a:t>本相关知识将主要介绍组合体视图的尺寸标注、组合体视图的绘制与识读方法。 </a:t>
            </a:r>
            <a:endParaRPr lang="en-US" altLang="zh-CN" sz="2000" dirty="0">
              <a:solidFill>
                <a:schemeClr val="tx2"/>
              </a:solidFill>
              <a:latin typeface="微软雅黑" panose="020B0503020204020204" pitchFamily="34" charset="-122"/>
              <a:ea typeface="微软雅黑" panose="020B0503020204020204" pitchFamily="34" charset="-122"/>
              <a:cs typeface="微软雅黑" panose="020B0503020204020204" pitchFamily="34" charset="-122"/>
            </a:endParaRPr>
          </a:p>
          <a:p>
            <a:pPr>
              <a:lnSpc>
                <a:spcPct val="180000"/>
              </a:lnSpc>
            </a:pPr>
            <a:r>
              <a:rPr lang="en-US" altLang="zh-CN" sz="2000" dirty="0">
                <a:solidFill>
                  <a:schemeClr val="tx2"/>
                </a:solidFill>
                <a:latin typeface="微软雅黑" panose="020B0503020204020204" pitchFamily="34" charset="-122"/>
                <a:ea typeface="微软雅黑" panose="020B0503020204020204" pitchFamily="34" charset="-122"/>
                <a:cs typeface="微软雅黑" panose="020B0503020204020204" pitchFamily="34" charset="-122"/>
              </a:rPr>
              <a:t>     </a:t>
            </a:r>
            <a:r>
              <a:rPr lang="zh-CN" altLang="en-US" sz="2000" dirty="0">
                <a:solidFill>
                  <a:schemeClr val="tx2"/>
                </a:solidFill>
                <a:latin typeface="微软雅黑" panose="020B0503020204020204" pitchFamily="34" charset="-122"/>
                <a:ea typeface="微软雅黑" panose="020B0503020204020204" pitchFamily="34" charset="-122"/>
                <a:cs typeface="微软雅黑" panose="020B0503020204020204" pitchFamily="34" charset="-122"/>
              </a:rPr>
              <a:t>本相关知识是培养空间想象能力和绘图、读图能力的关键，起着承上启下的作用。</a:t>
            </a:r>
            <a:endParaRPr sz="2000" dirty="0">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sp>
        <p:nvSpPr>
          <p:cNvPr id="7" name="文本框 6"/>
          <p:cNvSpPr txBox="1"/>
          <p:nvPr>
            <p:custDataLst>
              <p:tags r:id="rId2"/>
            </p:custDataLst>
          </p:nvPr>
        </p:nvSpPr>
        <p:spPr>
          <a:xfrm>
            <a:off x="881078" y="518895"/>
            <a:ext cx="10429952" cy="798451"/>
          </a:xfrm>
          <a:prstGeom prst="rect">
            <a:avLst/>
          </a:prstGeom>
        </p:spPr>
        <p:txBody>
          <a:bodyPr wrap="square">
            <a:normAutofit/>
          </a:bodyPr>
          <a:lstStyle>
            <a:defPPr>
              <a:defRPr lang="zh-CN"/>
            </a:defPPr>
            <a:lvl1pPr>
              <a:lnSpc>
                <a:spcPct val="130000"/>
              </a:lnSpc>
              <a:defRPr sz="2400" b="1">
                <a:latin typeface="+mj-lt"/>
                <a:ea typeface="+mj-ea"/>
                <a:cs typeface="+mj-cs"/>
              </a:defRPr>
            </a:lvl1pPr>
          </a:lstStyle>
          <a:p>
            <a:pPr>
              <a:lnSpc>
                <a:spcPct val="120000"/>
              </a:lnSpc>
            </a:pPr>
            <a:r>
              <a:rPr lang="zh-CN" altLang="en-US" dirty="0">
                <a:solidFill>
                  <a:schemeClr val="tx1">
                    <a:lumMod val="85000"/>
                    <a:lumOff val="15000"/>
                  </a:schemeClr>
                </a:solidFill>
                <a:latin typeface="华文细黑" panose="02010600040101010101" pitchFamily="2" charset="-122"/>
                <a:ea typeface="华文细黑" panose="02010600040101010101" pitchFamily="2" charset="-122"/>
              </a:rPr>
              <a:t>学习任务</a:t>
            </a:r>
            <a:r>
              <a:rPr lang="zh-CN" altLang="en-US" dirty="0">
                <a:latin typeface="华文细黑" panose="02010600040101010101" pitchFamily="2" charset="-122"/>
                <a:ea typeface="华文细黑" panose="02010600040101010101" pitchFamily="2" charset="-122"/>
                <a:sym typeface="+mn-ea"/>
              </a:rPr>
              <a:t>一    组合体的投影及相关知识</a:t>
            </a:r>
            <a:endParaRPr lang="zh-CN" altLang="en-US" dirty="0">
              <a:latin typeface="华文细黑" panose="02010600040101010101" pitchFamily="2" charset="-122"/>
              <a:ea typeface="华文细黑" panose="02010600040101010101" pitchFamily="2" charset="-122"/>
              <a:sym typeface="+mn-ea"/>
            </a:endParaRPr>
          </a:p>
          <a:p>
            <a:pPr>
              <a:lnSpc>
                <a:spcPct val="120000"/>
              </a:lnSpc>
            </a:pPr>
            <a:endParaRPr lang="zh-CN" altLang="en-US" dirty="0">
              <a:sym typeface="+mn-ea"/>
            </a:endParaRPr>
          </a:p>
        </p:txBody>
      </p:sp>
      <p:sp>
        <p:nvSpPr>
          <p:cNvPr id="2" name="矩形 1"/>
          <p:cNvSpPr/>
          <p:nvPr/>
        </p:nvSpPr>
        <p:spPr>
          <a:xfrm>
            <a:off x="11306810" y="-10795"/>
            <a:ext cx="888365" cy="61404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3" name="图片 2"/>
          <p:cNvPicPr>
            <a:picLocks noChangeAspect="1"/>
          </p:cNvPicPr>
          <p:nvPr/>
        </p:nvPicPr>
        <p:blipFill>
          <a:blip r:embed="rId3">
            <a:clrChange>
              <a:clrFrom>
                <a:srgbClr val="FAFAFA">
                  <a:alpha val="100000"/>
                </a:srgbClr>
              </a:clrFrom>
              <a:clrTo>
                <a:srgbClr val="FAFAFA">
                  <a:alpha val="100000"/>
                  <a:alpha val="0"/>
                </a:srgbClr>
              </a:clrTo>
            </a:clrChange>
          </a:blip>
          <a:stretch>
            <a:fillRect/>
          </a:stretch>
        </p:blipFill>
        <p:spPr>
          <a:xfrm>
            <a:off x="7009615" y="2022360"/>
            <a:ext cx="2286000" cy="2190750"/>
          </a:xfrm>
          <a:prstGeom prst="rect">
            <a:avLst/>
          </a:prstGeom>
        </p:spPr>
      </p:pic>
      <p:grpSp>
        <p:nvGrpSpPr>
          <p:cNvPr id="5" name="组合 4"/>
          <p:cNvGrpSpPr/>
          <p:nvPr/>
        </p:nvGrpSpPr>
        <p:grpSpPr>
          <a:xfrm>
            <a:off x="3995420" y="5245735"/>
            <a:ext cx="2026920" cy="1583055"/>
            <a:chOff x="13036" y="4025"/>
            <a:chExt cx="3192" cy="2493"/>
          </a:xfrm>
        </p:grpSpPr>
        <p:sp>
          <p:nvSpPr>
            <p:cNvPr id="14" name="菱形 13"/>
            <p:cNvSpPr/>
            <p:nvPr>
              <p:custDataLst>
                <p:tags r:id="rId4"/>
              </p:custDataLst>
            </p:nvPr>
          </p:nvSpPr>
          <p:spPr>
            <a:xfrm rot="1141073">
              <a:off x="14338" y="4025"/>
              <a:ext cx="528" cy="528"/>
            </a:xfrm>
            <a:prstGeom prst="diamond">
              <a:avLst/>
            </a:prstGeom>
            <a:solidFill>
              <a:schemeClr val="tx2">
                <a:lumMod val="40000"/>
                <a:lumOff val="60000"/>
              </a:schemeClr>
            </a:solidFill>
            <a:ln>
              <a:noFill/>
            </a:ln>
            <a:effectLst/>
          </p:spPr>
          <p:style>
            <a:lnRef idx="2">
              <a:srgbClr val="92D050">
                <a:shade val="50000"/>
              </a:srgbClr>
            </a:lnRef>
            <a:fillRef idx="1">
              <a:srgbClr val="92D050"/>
            </a:fillRef>
            <a:effectRef idx="0">
              <a:srgbClr val="92D050"/>
            </a:effectRef>
            <a:fontRef idx="minor">
              <a:sysClr val="window" lastClr="FFFFFF"/>
            </a:fontRef>
          </p:style>
          <p:txBody>
            <a:bodyPr rtlCol="0" anchor="ctr"/>
            <a:p>
              <a:pPr algn="ctr"/>
              <a:endParaRPr lang="zh-CN" altLang="en-US"/>
            </a:p>
          </p:txBody>
        </p:sp>
        <p:sp>
          <p:nvSpPr>
            <p:cNvPr id="15" name="菱形 14"/>
            <p:cNvSpPr/>
            <p:nvPr>
              <p:custDataLst>
                <p:tags r:id="rId5"/>
              </p:custDataLst>
            </p:nvPr>
          </p:nvSpPr>
          <p:spPr>
            <a:xfrm rot="1141073">
              <a:off x="13036" y="5507"/>
              <a:ext cx="933" cy="933"/>
            </a:xfrm>
            <a:prstGeom prst="diamond">
              <a:avLst/>
            </a:prstGeom>
            <a:solidFill>
              <a:schemeClr val="accent1"/>
            </a:solidFill>
            <a:ln>
              <a:noFill/>
            </a:ln>
            <a:effectLst/>
          </p:spPr>
          <p:style>
            <a:lnRef idx="2">
              <a:srgbClr val="92D050">
                <a:shade val="50000"/>
              </a:srgbClr>
            </a:lnRef>
            <a:fillRef idx="1">
              <a:srgbClr val="92D050"/>
            </a:fillRef>
            <a:effectRef idx="0">
              <a:srgbClr val="92D050"/>
            </a:effectRef>
            <a:fontRef idx="minor">
              <a:sysClr val="window" lastClr="FFFFFF"/>
            </a:fontRef>
          </p:style>
          <p:txBody>
            <a:bodyPr rtlCol="0" anchor="ctr"/>
            <a:p>
              <a:pPr algn="ctr"/>
              <a:endParaRPr lang="zh-CN" altLang="en-US"/>
            </a:p>
          </p:txBody>
        </p:sp>
        <p:sp>
          <p:nvSpPr>
            <p:cNvPr id="16" name="菱形 15"/>
            <p:cNvSpPr/>
            <p:nvPr>
              <p:custDataLst>
                <p:tags r:id="rId6"/>
              </p:custDataLst>
            </p:nvPr>
          </p:nvSpPr>
          <p:spPr>
            <a:xfrm rot="1141073">
              <a:off x="14236" y="4526"/>
              <a:ext cx="1992" cy="1992"/>
            </a:xfrm>
            <a:prstGeom prst="diamond">
              <a:avLst/>
            </a:prstGeom>
            <a:solidFill>
              <a:schemeClr val="accent1">
                <a:lumMod val="40000"/>
                <a:lumOff val="60000"/>
              </a:schemeClr>
            </a:solidFill>
            <a:ln>
              <a:noFill/>
            </a:ln>
            <a:effectLst/>
          </p:spPr>
          <p:style>
            <a:lnRef idx="2">
              <a:srgbClr val="92D050">
                <a:shade val="50000"/>
              </a:srgbClr>
            </a:lnRef>
            <a:fillRef idx="1">
              <a:srgbClr val="92D050"/>
            </a:fillRef>
            <a:effectRef idx="0">
              <a:srgbClr val="92D050"/>
            </a:effectRef>
            <a:fontRef idx="minor">
              <a:sysClr val="window" lastClr="FFFFFF"/>
            </a:fontRef>
          </p:style>
          <p:txBody>
            <a:bodyPr rtlCol="0" anchor="ctr"/>
            <a:p>
              <a:pPr algn="ctr"/>
              <a:endParaRPr lang="zh-CN" altLang="en-US"/>
            </a:p>
          </p:txBody>
        </p:sp>
        <p:sp>
          <p:nvSpPr>
            <p:cNvPr id="17" name="菱形 16"/>
            <p:cNvSpPr/>
            <p:nvPr>
              <p:custDataLst>
                <p:tags r:id="rId7"/>
              </p:custDataLst>
            </p:nvPr>
          </p:nvSpPr>
          <p:spPr>
            <a:xfrm rot="1141073">
              <a:off x="15089" y="4106"/>
              <a:ext cx="1123" cy="1123"/>
            </a:xfrm>
            <a:prstGeom prst="diamond">
              <a:avLst/>
            </a:prstGeom>
            <a:noFill/>
            <a:ln>
              <a:solidFill>
                <a:schemeClr val="tx2">
                  <a:alpha val="26000"/>
                </a:schemeClr>
              </a:solidFill>
            </a:ln>
            <a:effectLst/>
            <a:extLst>
              <a:ext uri="{909E8E84-426E-40DD-AFC4-6F175D3DCCD1}">
                <a14:hiddenFill xmlns:a14="http://schemas.microsoft.com/office/drawing/2010/main">
                  <a:solidFill>
                    <a:schemeClr val="bg2"/>
                  </a:solidFill>
                </a14:hiddenFill>
              </a:ext>
            </a:extLst>
          </p:spPr>
          <p:style>
            <a:lnRef idx="2">
              <a:srgbClr val="92D050">
                <a:shade val="50000"/>
              </a:srgbClr>
            </a:lnRef>
            <a:fillRef idx="1">
              <a:srgbClr val="92D050"/>
            </a:fillRef>
            <a:effectRef idx="0">
              <a:srgbClr val="92D050"/>
            </a:effectRef>
            <a:fontRef idx="minor">
              <a:sysClr val="window" lastClr="FFFFFF"/>
            </a:fontRef>
          </p:style>
          <p:txBody>
            <a:bodyPr rtlCol="0" anchor="ctr"/>
            <a:p>
              <a:pPr algn="ctr"/>
              <a:endParaRPr lang="zh-CN" altLang="en-US"/>
            </a:p>
          </p:txBody>
        </p:sp>
      </p:grpSp>
    </p:spTree>
    <p:custDataLst>
      <p:tags r:id="rId8"/>
    </p:custDataLst>
  </p:cSld>
  <p:clrMapOvr>
    <a:masterClrMapping/>
  </p:clrMapOvr>
  <p:transition spd="slow">
    <p:random/>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文本框 6"/>
          <p:cNvSpPr txBox="1"/>
          <p:nvPr>
            <p:custDataLst>
              <p:tags r:id="rId1"/>
            </p:custDataLst>
          </p:nvPr>
        </p:nvSpPr>
        <p:spPr>
          <a:xfrm>
            <a:off x="881078" y="518895"/>
            <a:ext cx="10429952" cy="798451"/>
          </a:xfrm>
          <a:prstGeom prst="rect">
            <a:avLst/>
          </a:prstGeom>
        </p:spPr>
        <p:txBody>
          <a:bodyPr wrap="square">
            <a:normAutofit/>
          </a:bodyPr>
          <a:lstStyle>
            <a:defPPr>
              <a:defRPr lang="zh-CN"/>
            </a:defPPr>
            <a:lvl1pPr>
              <a:lnSpc>
                <a:spcPct val="130000"/>
              </a:lnSpc>
              <a:defRPr sz="2400" b="1">
                <a:latin typeface="+mj-lt"/>
                <a:ea typeface="+mj-ea"/>
                <a:cs typeface="+mj-cs"/>
              </a:defRPr>
            </a:lvl1pPr>
          </a:lstStyle>
          <a:p>
            <a:pPr>
              <a:lnSpc>
                <a:spcPct val="120000"/>
              </a:lnSpc>
            </a:pPr>
            <a:r>
              <a:rPr lang="zh-CN" altLang="en-US" dirty="0">
                <a:solidFill>
                  <a:schemeClr val="tx1">
                    <a:lumMod val="85000"/>
                    <a:lumOff val="15000"/>
                  </a:schemeClr>
                </a:solidFill>
                <a:latin typeface="黑体" panose="02010600030101010101" pitchFamily="49" charset="-122"/>
                <a:ea typeface="黑体" panose="02010600030101010101" pitchFamily="49" charset="-122"/>
              </a:rPr>
              <a:t>学习任务</a:t>
            </a:r>
            <a:r>
              <a:rPr lang="zh-CN" altLang="en-US" dirty="0">
                <a:latin typeface="黑体" panose="02010600030101010101" pitchFamily="49" charset="-122"/>
                <a:ea typeface="黑体" panose="02010600030101010101" pitchFamily="49" charset="-122"/>
                <a:sym typeface="+mn-ea"/>
              </a:rPr>
              <a:t>一    组合体的投影及相关知识</a:t>
            </a:r>
            <a:endParaRPr lang="zh-CN" altLang="en-US" dirty="0">
              <a:latin typeface="黑体" panose="02010600030101010101" pitchFamily="49" charset="-122"/>
              <a:ea typeface="黑体" panose="02010600030101010101" pitchFamily="49" charset="-122"/>
              <a:sym typeface="+mn-ea"/>
            </a:endParaRPr>
          </a:p>
          <a:p>
            <a:pPr>
              <a:lnSpc>
                <a:spcPct val="120000"/>
              </a:lnSpc>
            </a:pPr>
            <a:endParaRPr lang="zh-CN" altLang="en-US" dirty="0">
              <a:sym typeface="+mn-ea"/>
            </a:endParaRPr>
          </a:p>
        </p:txBody>
      </p:sp>
      <p:sp>
        <p:nvSpPr>
          <p:cNvPr id="2" name="矩形 1"/>
          <p:cNvSpPr/>
          <p:nvPr/>
        </p:nvSpPr>
        <p:spPr>
          <a:xfrm>
            <a:off x="11306810" y="-10795"/>
            <a:ext cx="888365" cy="61404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文本框 2"/>
          <p:cNvSpPr txBox="1"/>
          <p:nvPr/>
        </p:nvSpPr>
        <p:spPr>
          <a:xfrm>
            <a:off x="881078" y="1847036"/>
            <a:ext cx="7754815" cy="1800493"/>
          </a:xfrm>
          <a:prstGeom prst="rect">
            <a:avLst/>
          </a:prstGeom>
          <a:noFill/>
        </p:spPr>
        <p:txBody>
          <a:bodyPr wrap="square" rtlCol="0">
            <a:spAutoFit/>
          </a:bodyPr>
          <a:lstStyle/>
          <a:p>
            <a:pPr marL="457200" indent="-457200">
              <a:lnSpc>
                <a:spcPct val="150000"/>
              </a:lnSpc>
              <a:buAutoNum type="arabicPeriod"/>
            </a:pPr>
            <a:r>
              <a:rPr lang="zh-CN" altLang="en-US" sz="2000" dirty="0">
                <a:solidFill>
                  <a:schemeClr val="tx2"/>
                </a:solidFill>
                <a:latin typeface="微软雅黑" panose="020B0503020204020204" pitchFamily="34" charset="-122"/>
                <a:ea typeface="微软雅黑" panose="020B0503020204020204" pitchFamily="34" charset="-122"/>
              </a:rPr>
              <a:t>线面分析法</a:t>
            </a:r>
            <a:endParaRPr lang="en-US" altLang="zh-CN" sz="2000" dirty="0">
              <a:solidFill>
                <a:schemeClr val="tx2"/>
              </a:solidFill>
              <a:latin typeface="微软雅黑" panose="020B0503020204020204" pitchFamily="34" charset="-122"/>
              <a:ea typeface="微软雅黑" panose="020B0503020204020204" pitchFamily="34" charset="-122"/>
            </a:endParaRPr>
          </a:p>
          <a:p>
            <a:pPr>
              <a:lnSpc>
                <a:spcPct val="150000"/>
              </a:lnSpc>
            </a:pPr>
            <a:r>
              <a:rPr lang="zh-CN" altLang="en-US" dirty="0">
                <a:solidFill>
                  <a:schemeClr val="tx2"/>
                </a:solidFill>
                <a:latin typeface="微软雅黑" panose="020B0503020204020204" pitchFamily="34" charset="-122"/>
                <a:ea typeface="微软雅黑" panose="020B0503020204020204" pitchFamily="34" charset="-122"/>
              </a:rPr>
              <a:t>      线面分析法就是把组合体分解为若干个表面和线，从面、线的角度分析形体的表面或表面间的交线，并确定它们之间的相对位置以及它们相对于投影面的位置的方法。</a:t>
            </a:r>
            <a:endParaRPr lang="zh-CN" altLang="en-US" dirty="0">
              <a:solidFill>
                <a:schemeClr val="tx2"/>
              </a:solidFill>
              <a:latin typeface="微软雅黑" panose="020B0503020204020204" pitchFamily="34" charset="-122"/>
              <a:ea typeface="微软雅黑" panose="020B0503020204020204" pitchFamily="34" charset="-122"/>
            </a:endParaRPr>
          </a:p>
        </p:txBody>
      </p:sp>
      <p:sp>
        <p:nvSpPr>
          <p:cNvPr id="4" name="圆角矩形 3"/>
          <p:cNvSpPr/>
          <p:nvPr/>
        </p:nvSpPr>
        <p:spPr>
          <a:xfrm>
            <a:off x="1680882" y="3899647"/>
            <a:ext cx="5876365" cy="2151529"/>
          </a:xfrm>
          <a:prstGeom prst="roundRect">
            <a:avLst/>
          </a:prstGeom>
          <a:noFill/>
          <a:ln>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文本框 5"/>
          <p:cNvSpPr txBox="1"/>
          <p:nvPr/>
        </p:nvSpPr>
        <p:spPr>
          <a:xfrm>
            <a:off x="1983440" y="4263934"/>
            <a:ext cx="5271247" cy="1422954"/>
          </a:xfrm>
          <a:prstGeom prst="rect">
            <a:avLst/>
          </a:prstGeom>
          <a:noFill/>
        </p:spPr>
        <p:txBody>
          <a:bodyPr wrap="square" rtlCol="0">
            <a:spAutoFit/>
          </a:bodyPr>
          <a:lstStyle/>
          <a:p>
            <a:pPr>
              <a:lnSpc>
                <a:spcPct val="150000"/>
              </a:lnSpc>
            </a:pPr>
            <a:r>
              <a:rPr lang="zh-CN" altLang="en-US" sz="2000" dirty="0">
                <a:solidFill>
                  <a:schemeClr val="tx2"/>
                </a:solidFill>
                <a:latin typeface="微软雅黑" panose="020B0503020204020204" pitchFamily="34" charset="-122"/>
                <a:ea typeface="微软雅黑" panose="020B0503020204020204" pitchFamily="34" charset="-122"/>
              </a:rPr>
              <a:t>（</a:t>
            </a:r>
            <a:r>
              <a:rPr lang="en-US" altLang="zh-CN" sz="2000" dirty="0">
                <a:solidFill>
                  <a:schemeClr val="tx2"/>
                </a:solidFill>
                <a:latin typeface="微软雅黑" panose="020B0503020204020204" pitchFamily="34" charset="-122"/>
                <a:ea typeface="微软雅黑" panose="020B0503020204020204" pitchFamily="34" charset="-122"/>
              </a:rPr>
              <a:t>1</a:t>
            </a:r>
            <a:r>
              <a:rPr lang="zh-CN" altLang="en-US" sz="2000" dirty="0">
                <a:solidFill>
                  <a:schemeClr val="tx2"/>
                </a:solidFill>
                <a:latin typeface="微软雅黑" panose="020B0503020204020204" pitchFamily="34" charset="-122"/>
                <a:ea typeface="微软雅黑" panose="020B0503020204020204" pitchFamily="34" charset="-122"/>
              </a:rPr>
              <a:t>）分析组合体上各表面的空间位置</a:t>
            </a:r>
            <a:endParaRPr lang="en-US" altLang="zh-CN" sz="2000" dirty="0">
              <a:solidFill>
                <a:schemeClr val="tx2"/>
              </a:solidFill>
              <a:latin typeface="微软雅黑" panose="020B0503020204020204" pitchFamily="34" charset="-122"/>
              <a:ea typeface="微软雅黑" panose="020B0503020204020204" pitchFamily="34" charset="-122"/>
            </a:endParaRPr>
          </a:p>
          <a:p>
            <a:pPr>
              <a:lnSpc>
                <a:spcPct val="150000"/>
              </a:lnSpc>
            </a:pPr>
            <a:r>
              <a:rPr lang="zh-CN" altLang="en-US" sz="2000" dirty="0">
                <a:solidFill>
                  <a:schemeClr val="tx2"/>
                </a:solidFill>
                <a:latin typeface="微软雅黑" panose="020B0503020204020204" pitchFamily="34" charset="-122"/>
                <a:ea typeface="微软雅黑" panose="020B0503020204020204" pitchFamily="34" charset="-122"/>
              </a:rPr>
              <a:t>（</a:t>
            </a:r>
            <a:r>
              <a:rPr lang="en-US" altLang="zh-CN" sz="2000" dirty="0">
                <a:solidFill>
                  <a:schemeClr val="tx2"/>
                </a:solidFill>
                <a:latin typeface="微软雅黑" panose="020B0503020204020204" pitchFamily="34" charset="-122"/>
                <a:ea typeface="微软雅黑" panose="020B0503020204020204" pitchFamily="34" charset="-122"/>
              </a:rPr>
              <a:t>2</a:t>
            </a:r>
            <a:r>
              <a:rPr lang="zh-CN" altLang="en-US" sz="2000" dirty="0">
                <a:solidFill>
                  <a:schemeClr val="tx2"/>
                </a:solidFill>
                <a:latin typeface="微软雅黑" panose="020B0503020204020204" pitchFamily="34" charset="-122"/>
                <a:ea typeface="微软雅黑" panose="020B0503020204020204" pitchFamily="34" charset="-122"/>
              </a:rPr>
              <a:t>）分析组合体上相邻表面之间的相对位置</a:t>
            </a:r>
            <a:endParaRPr lang="en-US" altLang="zh-CN" sz="2000" dirty="0">
              <a:solidFill>
                <a:schemeClr val="tx2"/>
              </a:solidFill>
              <a:latin typeface="微软雅黑" panose="020B0503020204020204" pitchFamily="34" charset="-122"/>
              <a:ea typeface="微软雅黑" panose="020B0503020204020204" pitchFamily="34" charset="-122"/>
            </a:endParaRPr>
          </a:p>
          <a:p>
            <a:pPr>
              <a:lnSpc>
                <a:spcPct val="150000"/>
              </a:lnSpc>
            </a:pPr>
            <a:r>
              <a:rPr lang="zh-CN" altLang="en-US" sz="2000" dirty="0">
                <a:solidFill>
                  <a:schemeClr val="tx2"/>
                </a:solidFill>
                <a:latin typeface="微软雅黑" panose="020B0503020204020204" pitchFamily="34" charset="-122"/>
                <a:ea typeface="微软雅黑" panose="020B0503020204020204" pitchFamily="34" charset="-122"/>
              </a:rPr>
              <a:t>（</a:t>
            </a:r>
            <a:r>
              <a:rPr lang="en-US" altLang="zh-CN" sz="2000" dirty="0">
                <a:solidFill>
                  <a:schemeClr val="tx2"/>
                </a:solidFill>
                <a:latin typeface="微软雅黑" panose="020B0503020204020204" pitchFamily="34" charset="-122"/>
                <a:ea typeface="微软雅黑" panose="020B0503020204020204" pitchFamily="34" charset="-122"/>
              </a:rPr>
              <a:t>3</a:t>
            </a:r>
            <a:r>
              <a:rPr lang="zh-CN" altLang="en-US" sz="2000" dirty="0">
                <a:solidFill>
                  <a:schemeClr val="tx2"/>
                </a:solidFill>
                <a:latin typeface="微软雅黑" panose="020B0503020204020204" pitchFamily="34" charset="-122"/>
                <a:ea typeface="微软雅黑" panose="020B0503020204020204" pitchFamily="34" charset="-122"/>
              </a:rPr>
              <a:t>）线面分析法读图举例</a:t>
            </a:r>
            <a:endParaRPr lang="zh-CN" altLang="en-US" sz="2000" dirty="0">
              <a:solidFill>
                <a:schemeClr val="tx2"/>
              </a:solidFill>
              <a:latin typeface="微软雅黑" panose="020B0503020204020204" pitchFamily="34" charset="-122"/>
              <a:ea typeface="微软雅黑" panose="020B0503020204020204" pitchFamily="34" charset="-122"/>
            </a:endParaRPr>
          </a:p>
        </p:txBody>
      </p:sp>
    </p:spTree>
    <p:custDataLst>
      <p:tags r:id="rId2"/>
    </p:custDataLst>
  </p:cSld>
  <p:clrMapOvr>
    <a:masterClrMapping/>
  </p:clrMapOvr>
  <p:transition spd="slow">
    <p:random/>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文本框 6"/>
          <p:cNvSpPr txBox="1"/>
          <p:nvPr>
            <p:custDataLst>
              <p:tags r:id="rId1"/>
            </p:custDataLst>
          </p:nvPr>
        </p:nvSpPr>
        <p:spPr>
          <a:xfrm>
            <a:off x="881078" y="518895"/>
            <a:ext cx="10429952" cy="798451"/>
          </a:xfrm>
          <a:prstGeom prst="rect">
            <a:avLst/>
          </a:prstGeom>
        </p:spPr>
        <p:txBody>
          <a:bodyPr wrap="square">
            <a:normAutofit/>
          </a:bodyPr>
          <a:lstStyle>
            <a:defPPr>
              <a:defRPr lang="zh-CN"/>
            </a:defPPr>
            <a:lvl1pPr>
              <a:lnSpc>
                <a:spcPct val="130000"/>
              </a:lnSpc>
              <a:defRPr sz="2400" b="1">
                <a:latin typeface="+mj-lt"/>
                <a:ea typeface="+mj-ea"/>
                <a:cs typeface="+mj-cs"/>
              </a:defRPr>
            </a:lvl1pPr>
          </a:lstStyle>
          <a:p>
            <a:pPr>
              <a:lnSpc>
                <a:spcPct val="120000"/>
              </a:lnSpc>
            </a:pPr>
            <a:r>
              <a:rPr lang="zh-CN" altLang="en-US" dirty="0">
                <a:solidFill>
                  <a:schemeClr val="tx1">
                    <a:lumMod val="85000"/>
                    <a:lumOff val="15000"/>
                  </a:schemeClr>
                </a:solidFill>
                <a:latin typeface="黑体" panose="02010600030101010101" pitchFamily="49" charset="-122"/>
                <a:ea typeface="黑体" panose="02010600030101010101" pitchFamily="49" charset="-122"/>
              </a:rPr>
              <a:t>学习任务</a:t>
            </a:r>
            <a:r>
              <a:rPr lang="zh-CN" altLang="en-US" dirty="0">
                <a:latin typeface="黑体" panose="02010600030101010101" pitchFamily="49" charset="-122"/>
                <a:ea typeface="黑体" panose="02010600030101010101" pitchFamily="49" charset="-122"/>
                <a:sym typeface="+mn-ea"/>
              </a:rPr>
              <a:t>一    组合体的投影及相关知识</a:t>
            </a:r>
            <a:endParaRPr lang="zh-CN" altLang="en-US" dirty="0">
              <a:latin typeface="黑体" panose="02010600030101010101" pitchFamily="49" charset="-122"/>
              <a:ea typeface="黑体" panose="02010600030101010101" pitchFamily="49" charset="-122"/>
              <a:sym typeface="+mn-ea"/>
            </a:endParaRPr>
          </a:p>
          <a:p>
            <a:pPr>
              <a:lnSpc>
                <a:spcPct val="120000"/>
              </a:lnSpc>
            </a:pPr>
            <a:endParaRPr lang="zh-CN" altLang="en-US" dirty="0">
              <a:sym typeface="+mn-ea"/>
            </a:endParaRPr>
          </a:p>
        </p:txBody>
      </p:sp>
      <p:sp>
        <p:nvSpPr>
          <p:cNvPr id="2" name="矩形 1"/>
          <p:cNvSpPr/>
          <p:nvPr/>
        </p:nvSpPr>
        <p:spPr>
          <a:xfrm>
            <a:off x="11306810" y="-10795"/>
            <a:ext cx="888365" cy="61404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文本框 2"/>
          <p:cNvSpPr txBox="1"/>
          <p:nvPr/>
        </p:nvSpPr>
        <p:spPr>
          <a:xfrm>
            <a:off x="881077" y="1317347"/>
            <a:ext cx="9459711" cy="1015663"/>
          </a:xfrm>
          <a:prstGeom prst="rect">
            <a:avLst/>
          </a:prstGeom>
          <a:noFill/>
        </p:spPr>
        <p:txBody>
          <a:bodyPr wrap="square" rtlCol="0">
            <a:spAutoFit/>
          </a:bodyPr>
          <a:lstStyle/>
          <a:p>
            <a:pPr>
              <a:lnSpc>
                <a:spcPct val="150000"/>
              </a:lnSpc>
            </a:pPr>
            <a:r>
              <a:rPr lang="zh-CN" altLang="en-US" sz="2000" dirty="0">
                <a:solidFill>
                  <a:schemeClr val="tx2"/>
                </a:solidFill>
                <a:latin typeface="微软雅黑" panose="020B0503020204020204" pitchFamily="34" charset="-122"/>
                <a:ea typeface="微软雅黑" panose="020B0503020204020204" pitchFamily="34" charset="-122"/>
              </a:rPr>
              <a:t>下面以图</a:t>
            </a:r>
            <a:r>
              <a:rPr lang="en-US" altLang="zh-CN" sz="2000" dirty="0">
                <a:solidFill>
                  <a:schemeClr val="tx2"/>
                </a:solidFill>
                <a:latin typeface="微软雅黑" panose="020B0503020204020204" pitchFamily="34" charset="-122"/>
                <a:ea typeface="微软雅黑" panose="020B0503020204020204" pitchFamily="34" charset="-122"/>
              </a:rPr>
              <a:t>2-35</a:t>
            </a:r>
            <a:r>
              <a:rPr lang="zh-CN" altLang="en-US" sz="2000" dirty="0">
                <a:solidFill>
                  <a:schemeClr val="tx2"/>
                </a:solidFill>
                <a:latin typeface="微软雅黑" panose="020B0503020204020204" pitchFamily="34" charset="-122"/>
                <a:ea typeface="微软雅黑" panose="020B0503020204020204" pitchFamily="34" charset="-122"/>
              </a:rPr>
              <a:t>（</a:t>
            </a:r>
            <a:r>
              <a:rPr lang="en-US" altLang="zh-CN" sz="2000" dirty="0">
                <a:solidFill>
                  <a:schemeClr val="tx2"/>
                </a:solidFill>
                <a:latin typeface="微软雅黑" panose="020B0503020204020204" pitchFamily="34" charset="-122"/>
                <a:ea typeface="微软雅黑" panose="020B0503020204020204" pitchFamily="34" charset="-122"/>
              </a:rPr>
              <a:t>a</a:t>
            </a:r>
            <a:r>
              <a:rPr lang="zh-CN" altLang="en-US" sz="2000" dirty="0">
                <a:solidFill>
                  <a:schemeClr val="tx2"/>
                </a:solidFill>
                <a:latin typeface="微软雅黑" panose="020B0503020204020204" pitchFamily="34" charset="-122"/>
                <a:ea typeface="微软雅黑" panose="020B0503020204020204" pitchFamily="34" charset="-122"/>
              </a:rPr>
              <a:t>）所示压块的三视图为例，来说明线面分析法读图的具体步骤。</a:t>
            </a:r>
            <a:endParaRPr lang="zh-CN" altLang="en-US" sz="2000" dirty="0">
              <a:solidFill>
                <a:schemeClr val="tx2"/>
              </a:solidFill>
              <a:latin typeface="微软雅黑" panose="020B0503020204020204" pitchFamily="34" charset="-122"/>
              <a:ea typeface="微软雅黑" panose="020B0503020204020204" pitchFamily="34" charset="-122"/>
            </a:endParaRPr>
          </a:p>
          <a:p>
            <a:pPr>
              <a:lnSpc>
                <a:spcPct val="150000"/>
              </a:lnSpc>
            </a:pPr>
            <a:r>
              <a:rPr lang="en-US" altLang="zh-CN" sz="2000" dirty="0">
                <a:solidFill>
                  <a:schemeClr val="tx2"/>
                </a:solidFill>
                <a:latin typeface="微软雅黑" panose="020B0503020204020204" pitchFamily="34" charset="-122"/>
                <a:ea typeface="微软雅黑" panose="020B0503020204020204" pitchFamily="34" charset="-122"/>
              </a:rPr>
              <a:t>【</a:t>
            </a:r>
            <a:r>
              <a:rPr lang="zh-CN" altLang="en-US" sz="2000" dirty="0">
                <a:solidFill>
                  <a:schemeClr val="tx2"/>
                </a:solidFill>
                <a:latin typeface="微软雅黑" panose="020B0503020204020204" pitchFamily="34" charset="-122"/>
                <a:ea typeface="微软雅黑" panose="020B0503020204020204" pitchFamily="34" charset="-122"/>
              </a:rPr>
              <a:t>例</a:t>
            </a:r>
            <a:r>
              <a:rPr lang="en-US" altLang="zh-CN" sz="2000" dirty="0">
                <a:solidFill>
                  <a:schemeClr val="tx2"/>
                </a:solidFill>
                <a:latin typeface="微软雅黑" panose="020B0503020204020204" pitchFamily="34" charset="-122"/>
                <a:ea typeface="微软雅黑" panose="020B0503020204020204" pitchFamily="34" charset="-122"/>
              </a:rPr>
              <a:t>8】</a:t>
            </a:r>
            <a:r>
              <a:rPr lang="zh-CN" altLang="en-US" sz="2000" dirty="0">
                <a:solidFill>
                  <a:schemeClr val="tx2"/>
                </a:solidFill>
                <a:latin typeface="微软雅黑" panose="020B0503020204020204" pitchFamily="34" charset="-122"/>
                <a:ea typeface="微软雅黑" panose="020B0503020204020204" pitchFamily="34" charset="-122"/>
              </a:rPr>
              <a:t>识读图</a:t>
            </a:r>
            <a:r>
              <a:rPr lang="en-US" altLang="zh-CN" sz="2000" dirty="0">
                <a:solidFill>
                  <a:schemeClr val="tx2"/>
                </a:solidFill>
                <a:latin typeface="微软雅黑" panose="020B0503020204020204" pitchFamily="34" charset="-122"/>
                <a:ea typeface="微软雅黑" panose="020B0503020204020204" pitchFamily="34" charset="-122"/>
              </a:rPr>
              <a:t>2-35</a:t>
            </a:r>
            <a:r>
              <a:rPr lang="zh-CN" altLang="en-US" sz="2000" dirty="0">
                <a:solidFill>
                  <a:schemeClr val="tx2"/>
                </a:solidFill>
                <a:latin typeface="微软雅黑" panose="020B0503020204020204" pitchFamily="34" charset="-122"/>
                <a:ea typeface="微软雅黑" panose="020B0503020204020204" pitchFamily="34" charset="-122"/>
              </a:rPr>
              <a:t>（</a:t>
            </a:r>
            <a:r>
              <a:rPr lang="en-US" altLang="zh-CN" sz="2000" dirty="0">
                <a:solidFill>
                  <a:schemeClr val="tx2"/>
                </a:solidFill>
                <a:latin typeface="微软雅黑" panose="020B0503020204020204" pitchFamily="34" charset="-122"/>
                <a:ea typeface="微软雅黑" panose="020B0503020204020204" pitchFamily="34" charset="-122"/>
              </a:rPr>
              <a:t>a</a:t>
            </a:r>
            <a:r>
              <a:rPr lang="zh-CN" altLang="en-US" sz="2000" dirty="0">
                <a:solidFill>
                  <a:schemeClr val="tx2"/>
                </a:solidFill>
                <a:latin typeface="微软雅黑" panose="020B0503020204020204" pitchFamily="34" charset="-122"/>
                <a:ea typeface="微软雅黑" panose="020B0503020204020204" pitchFamily="34" charset="-122"/>
              </a:rPr>
              <a:t>）所示压块的三视图，想象出压块的形状。</a:t>
            </a:r>
            <a:endParaRPr lang="zh-CN" altLang="en-US" sz="2000" dirty="0">
              <a:solidFill>
                <a:schemeClr val="tx2"/>
              </a:solidFill>
              <a:latin typeface="微软雅黑" panose="020B0503020204020204" pitchFamily="34" charset="-122"/>
              <a:ea typeface="微软雅黑" panose="020B0503020204020204" pitchFamily="34" charset="-122"/>
            </a:endParaRPr>
          </a:p>
        </p:txBody>
      </p:sp>
      <p:pic>
        <p:nvPicPr>
          <p:cNvPr id="5" name="图片 4"/>
          <p:cNvPicPr>
            <a:picLocks noChangeAspect="1"/>
          </p:cNvPicPr>
          <p:nvPr/>
        </p:nvPicPr>
        <p:blipFill>
          <a:blip r:embed="rId2"/>
          <a:stretch>
            <a:fillRect/>
          </a:stretch>
        </p:blipFill>
        <p:spPr>
          <a:xfrm>
            <a:off x="1065530" y="2467610"/>
            <a:ext cx="3712845" cy="4157980"/>
          </a:xfrm>
          <a:prstGeom prst="rect">
            <a:avLst/>
          </a:prstGeom>
        </p:spPr>
      </p:pic>
      <p:grpSp>
        <p:nvGrpSpPr>
          <p:cNvPr id="4" name="组合 3"/>
          <p:cNvGrpSpPr/>
          <p:nvPr/>
        </p:nvGrpSpPr>
        <p:grpSpPr>
          <a:xfrm>
            <a:off x="5989320" y="3693160"/>
            <a:ext cx="2026920" cy="1583055"/>
            <a:chOff x="13036" y="4025"/>
            <a:chExt cx="3192" cy="2493"/>
          </a:xfrm>
        </p:grpSpPr>
        <p:sp>
          <p:nvSpPr>
            <p:cNvPr id="14" name="菱形 13"/>
            <p:cNvSpPr/>
            <p:nvPr>
              <p:custDataLst>
                <p:tags r:id="rId3"/>
              </p:custDataLst>
            </p:nvPr>
          </p:nvSpPr>
          <p:spPr>
            <a:xfrm rot="1141073">
              <a:off x="14338" y="4025"/>
              <a:ext cx="528" cy="528"/>
            </a:xfrm>
            <a:prstGeom prst="diamond">
              <a:avLst/>
            </a:prstGeom>
            <a:solidFill>
              <a:schemeClr val="tx2">
                <a:lumMod val="40000"/>
                <a:lumOff val="60000"/>
              </a:schemeClr>
            </a:solidFill>
            <a:ln>
              <a:noFill/>
            </a:ln>
            <a:effectLst/>
          </p:spPr>
          <p:style>
            <a:lnRef idx="2">
              <a:srgbClr val="92D050">
                <a:shade val="50000"/>
              </a:srgbClr>
            </a:lnRef>
            <a:fillRef idx="1">
              <a:srgbClr val="92D050"/>
            </a:fillRef>
            <a:effectRef idx="0">
              <a:srgbClr val="92D050"/>
            </a:effectRef>
            <a:fontRef idx="minor">
              <a:sysClr val="window" lastClr="FFFFFF"/>
            </a:fontRef>
          </p:style>
          <p:txBody>
            <a:bodyPr rtlCol="0" anchor="ctr"/>
            <a:p>
              <a:pPr algn="ctr"/>
              <a:endParaRPr lang="zh-CN" altLang="en-US"/>
            </a:p>
          </p:txBody>
        </p:sp>
        <p:sp>
          <p:nvSpPr>
            <p:cNvPr id="15" name="菱形 14"/>
            <p:cNvSpPr/>
            <p:nvPr>
              <p:custDataLst>
                <p:tags r:id="rId4"/>
              </p:custDataLst>
            </p:nvPr>
          </p:nvSpPr>
          <p:spPr>
            <a:xfrm rot="1141073">
              <a:off x="13036" y="5507"/>
              <a:ext cx="933" cy="933"/>
            </a:xfrm>
            <a:prstGeom prst="diamond">
              <a:avLst/>
            </a:prstGeom>
            <a:solidFill>
              <a:schemeClr val="accent1"/>
            </a:solidFill>
            <a:ln>
              <a:noFill/>
            </a:ln>
            <a:effectLst/>
          </p:spPr>
          <p:style>
            <a:lnRef idx="2">
              <a:srgbClr val="92D050">
                <a:shade val="50000"/>
              </a:srgbClr>
            </a:lnRef>
            <a:fillRef idx="1">
              <a:srgbClr val="92D050"/>
            </a:fillRef>
            <a:effectRef idx="0">
              <a:srgbClr val="92D050"/>
            </a:effectRef>
            <a:fontRef idx="minor">
              <a:sysClr val="window" lastClr="FFFFFF"/>
            </a:fontRef>
          </p:style>
          <p:txBody>
            <a:bodyPr rtlCol="0" anchor="ctr"/>
            <a:p>
              <a:pPr algn="ctr"/>
              <a:endParaRPr lang="zh-CN" altLang="en-US"/>
            </a:p>
          </p:txBody>
        </p:sp>
        <p:sp>
          <p:nvSpPr>
            <p:cNvPr id="16" name="菱形 15"/>
            <p:cNvSpPr/>
            <p:nvPr>
              <p:custDataLst>
                <p:tags r:id="rId5"/>
              </p:custDataLst>
            </p:nvPr>
          </p:nvSpPr>
          <p:spPr>
            <a:xfrm rot="1141073">
              <a:off x="14236" y="4526"/>
              <a:ext cx="1992" cy="1992"/>
            </a:xfrm>
            <a:prstGeom prst="diamond">
              <a:avLst/>
            </a:prstGeom>
            <a:solidFill>
              <a:schemeClr val="accent1">
                <a:lumMod val="40000"/>
                <a:lumOff val="60000"/>
              </a:schemeClr>
            </a:solidFill>
            <a:ln>
              <a:noFill/>
            </a:ln>
            <a:effectLst/>
          </p:spPr>
          <p:style>
            <a:lnRef idx="2">
              <a:srgbClr val="92D050">
                <a:shade val="50000"/>
              </a:srgbClr>
            </a:lnRef>
            <a:fillRef idx="1">
              <a:srgbClr val="92D050"/>
            </a:fillRef>
            <a:effectRef idx="0">
              <a:srgbClr val="92D050"/>
            </a:effectRef>
            <a:fontRef idx="minor">
              <a:sysClr val="window" lastClr="FFFFFF"/>
            </a:fontRef>
          </p:style>
          <p:txBody>
            <a:bodyPr rtlCol="0" anchor="ctr"/>
            <a:p>
              <a:pPr algn="ctr"/>
              <a:endParaRPr lang="zh-CN" altLang="en-US"/>
            </a:p>
          </p:txBody>
        </p:sp>
        <p:sp>
          <p:nvSpPr>
            <p:cNvPr id="17" name="菱形 16"/>
            <p:cNvSpPr/>
            <p:nvPr>
              <p:custDataLst>
                <p:tags r:id="rId6"/>
              </p:custDataLst>
            </p:nvPr>
          </p:nvSpPr>
          <p:spPr>
            <a:xfrm rot="1141073">
              <a:off x="15089" y="4106"/>
              <a:ext cx="1123" cy="1123"/>
            </a:xfrm>
            <a:prstGeom prst="diamond">
              <a:avLst/>
            </a:prstGeom>
            <a:noFill/>
            <a:ln>
              <a:solidFill>
                <a:schemeClr val="tx2">
                  <a:alpha val="26000"/>
                </a:schemeClr>
              </a:solidFill>
            </a:ln>
            <a:effectLst/>
            <a:extLst>
              <a:ext uri="{909E8E84-426E-40DD-AFC4-6F175D3DCCD1}">
                <a14:hiddenFill xmlns:a14="http://schemas.microsoft.com/office/drawing/2010/main">
                  <a:solidFill>
                    <a:schemeClr val="bg2"/>
                  </a:solidFill>
                </a14:hiddenFill>
              </a:ext>
            </a:extLst>
          </p:spPr>
          <p:style>
            <a:lnRef idx="2">
              <a:srgbClr val="92D050">
                <a:shade val="50000"/>
              </a:srgbClr>
            </a:lnRef>
            <a:fillRef idx="1">
              <a:srgbClr val="92D050"/>
            </a:fillRef>
            <a:effectRef idx="0">
              <a:srgbClr val="92D050"/>
            </a:effectRef>
            <a:fontRef idx="minor">
              <a:sysClr val="window" lastClr="FFFFFF"/>
            </a:fontRef>
          </p:style>
          <p:txBody>
            <a:bodyPr rtlCol="0" anchor="ctr"/>
            <a:p>
              <a:pPr algn="ctr"/>
              <a:endParaRPr lang="zh-CN" altLang="en-US"/>
            </a:p>
          </p:txBody>
        </p:sp>
      </p:grpSp>
    </p:spTree>
    <p:custDataLst>
      <p:tags r:id="rId7"/>
    </p:custDataLst>
  </p:cSld>
  <p:clrMapOvr>
    <a:masterClrMapping/>
  </p:clrMapOvr>
  <p:transition spd="slow">
    <p:random/>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文本框 6"/>
          <p:cNvSpPr txBox="1"/>
          <p:nvPr>
            <p:custDataLst>
              <p:tags r:id="rId1"/>
            </p:custDataLst>
          </p:nvPr>
        </p:nvSpPr>
        <p:spPr>
          <a:xfrm>
            <a:off x="881078" y="518895"/>
            <a:ext cx="10429952" cy="798451"/>
          </a:xfrm>
          <a:prstGeom prst="rect">
            <a:avLst/>
          </a:prstGeom>
        </p:spPr>
        <p:txBody>
          <a:bodyPr wrap="square">
            <a:normAutofit/>
          </a:bodyPr>
          <a:lstStyle>
            <a:defPPr>
              <a:defRPr lang="zh-CN"/>
            </a:defPPr>
            <a:lvl1pPr>
              <a:lnSpc>
                <a:spcPct val="130000"/>
              </a:lnSpc>
              <a:defRPr sz="2400" b="1">
                <a:latin typeface="+mj-lt"/>
                <a:ea typeface="+mj-ea"/>
                <a:cs typeface="+mj-cs"/>
              </a:defRPr>
            </a:lvl1pPr>
          </a:lstStyle>
          <a:p>
            <a:pPr>
              <a:lnSpc>
                <a:spcPct val="120000"/>
              </a:lnSpc>
            </a:pPr>
            <a:r>
              <a:rPr lang="zh-CN" altLang="en-US" dirty="0">
                <a:solidFill>
                  <a:schemeClr val="tx1">
                    <a:lumMod val="85000"/>
                    <a:lumOff val="15000"/>
                  </a:schemeClr>
                </a:solidFill>
                <a:latin typeface="黑体" panose="02010600030101010101" pitchFamily="49" charset="-122"/>
                <a:ea typeface="黑体" panose="02010600030101010101" pitchFamily="49" charset="-122"/>
              </a:rPr>
              <a:t>学习任务</a:t>
            </a:r>
            <a:r>
              <a:rPr lang="zh-CN" altLang="en-US" dirty="0">
                <a:latin typeface="黑体" panose="02010600030101010101" pitchFamily="49" charset="-122"/>
                <a:ea typeface="黑体" panose="02010600030101010101" pitchFamily="49" charset="-122"/>
                <a:sym typeface="+mn-ea"/>
              </a:rPr>
              <a:t>一    组合体的投影及相关知识</a:t>
            </a:r>
            <a:endParaRPr lang="zh-CN" altLang="en-US" dirty="0">
              <a:latin typeface="黑体" panose="02010600030101010101" pitchFamily="49" charset="-122"/>
              <a:ea typeface="黑体" panose="02010600030101010101" pitchFamily="49" charset="-122"/>
              <a:sym typeface="+mn-ea"/>
            </a:endParaRPr>
          </a:p>
          <a:p>
            <a:pPr>
              <a:lnSpc>
                <a:spcPct val="120000"/>
              </a:lnSpc>
            </a:pPr>
            <a:endParaRPr lang="zh-CN" altLang="en-US" dirty="0">
              <a:sym typeface="+mn-ea"/>
            </a:endParaRPr>
          </a:p>
        </p:txBody>
      </p:sp>
      <p:sp>
        <p:nvSpPr>
          <p:cNvPr id="2" name="矩形 1"/>
          <p:cNvSpPr/>
          <p:nvPr/>
        </p:nvSpPr>
        <p:spPr>
          <a:xfrm>
            <a:off x="11306810" y="-10795"/>
            <a:ext cx="888365" cy="61404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文本框 2"/>
          <p:cNvSpPr txBox="1"/>
          <p:nvPr/>
        </p:nvSpPr>
        <p:spPr>
          <a:xfrm>
            <a:off x="881078" y="1646981"/>
            <a:ext cx="8935276" cy="400110"/>
          </a:xfrm>
          <a:prstGeom prst="rect">
            <a:avLst/>
          </a:prstGeom>
          <a:noFill/>
        </p:spPr>
        <p:txBody>
          <a:bodyPr wrap="square" rtlCol="0">
            <a:spAutoFit/>
          </a:bodyPr>
          <a:lstStyle/>
          <a:p>
            <a:r>
              <a:rPr lang="en-US" altLang="zh-CN" sz="2000" dirty="0">
                <a:solidFill>
                  <a:schemeClr val="tx2"/>
                </a:solidFill>
                <a:latin typeface="微软雅黑" panose="020B0503020204020204" pitchFamily="34" charset="-122"/>
                <a:ea typeface="微软雅黑" panose="020B0503020204020204" pitchFamily="34" charset="-122"/>
              </a:rPr>
              <a:t>【</a:t>
            </a:r>
            <a:r>
              <a:rPr lang="zh-CN" altLang="en-US" sz="2000" dirty="0">
                <a:solidFill>
                  <a:schemeClr val="tx2"/>
                </a:solidFill>
                <a:latin typeface="微软雅黑" panose="020B0503020204020204" pitchFamily="34" charset="-122"/>
                <a:ea typeface="微软雅黑" panose="020B0503020204020204" pitchFamily="34" charset="-122"/>
              </a:rPr>
              <a:t>例</a:t>
            </a:r>
            <a:r>
              <a:rPr lang="en-US" altLang="zh-CN" sz="2000" dirty="0">
                <a:solidFill>
                  <a:schemeClr val="tx2"/>
                </a:solidFill>
                <a:latin typeface="微软雅黑" panose="020B0503020204020204" pitchFamily="34" charset="-122"/>
                <a:ea typeface="微软雅黑" panose="020B0503020204020204" pitchFamily="34" charset="-122"/>
              </a:rPr>
              <a:t>9】</a:t>
            </a:r>
            <a:r>
              <a:rPr lang="zh-CN" altLang="en-US" sz="2000" dirty="0">
                <a:solidFill>
                  <a:schemeClr val="tx2"/>
                </a:solidFill>
                <a:latin typeface="微软雅黑" panose="020B0503020204020204" pitchFamily="34" charset="-122"/>
                <a:ea typeface="微软雅黑" panose="020B0503020204020204" pitchFamily="34" charset="-122"/>
              </a:rPr>
              <a:t>识读图</a:t>
            </a:r>
            <a:r>
              <a:rPr lang="en-US" altLang="zh-CN" sz="2000" dirty="0">
                <a:solidFill>
                  <a:schemeClr val="tx2"/>
                </a:solidFill>
                <a:latin typeface="微软雅黑" panose="020B0503020204020204" pitchFamily="34" charset="-122"/>
                <a:ea typeface="微软雅黑" panose="020B0503020204020204" pitchFamily="34" charset="-122"/>
              </a:rPr>
              <a:t>2-36 </a:t>
            </a:r>
            <a:r>
              <a:rPr lang="zh-CN" altLang="en-US" sz="2000" dirty="0">
                <a:solidFill>
                  <a:schemeClr val="tx2"/>
                </a:solidFill>
                <a:latin typeface="微软雅黑" panose="020B0503020204020204" pitchFamily="34" charset="-122"/>
                <a:ea typeface="微软雅黑" panose="020B0503020204020204" pitchFamily="34" charset="-122"/>
              </a:rPr>
              <a:t>所示的主、俯视图，并补画其左视图。</a:t>
            </a:r>
            <a:endParaRPr lang="zh-CN" altLang="en-US" sz="2000" dirty="0">
              <a:solidFill>
                <a:schemeClr val="tx2"/>
              </a:solidFill>
              <a:latin typeface="微软雅黑" panose="020B0503020204020204" pitchFamily="34" charset="-122"/>
              <a:ea typeface="微软雅黑" panose="020B0503020204020204" pitchFamily="34" charset="-122"/>
            </a:endParaRPr>
          </a:p>
        </p:txBody>
      </p:sp>
      <p:pic>
        <p:nvPicPr>
          <p:cNvPr id="4" name="图片 3"/>
          <p:cNvPicPr>
            <a:picLocks noChangeAspect="1"/>
          </p:cNvPicPr>
          <p:nvPr/>
        </p:nvPicPr>
        <p:blipFill>
          <a:blip r:embed="rId2"/>
          <a:stretch>
            <a:fillRect/>
          </a:stretch>
        </p:blipFill>
        <p:spPr>
          <a:xfrm>
            <a:off x="4465320" y="2153285"/>
            <a:ext cx="3092450" cy="3683000"/>
          </a:xfrm>
          <a:prstGeom prst="rect">
            <a:avLst/>
          </a:prstGeom>
        </p:spPr>
      </p:pic>
      <p:grpSp>
        <p:nvGrpSpPr>
          <p:cNvPr id="5" name="组合 4"/>
          <p:cNvGrpSpPr/>
          <p:nvPr/>
        </p:nvGrpSpPr>
        <p:grpSpPr>
          <a:xfrm>
            <a:off x="1465580" y="3586480"/>
            <a:ext cx="2026920" cy="1583055"/>
            <a:chOff x="13036" y="4025"/>
            <a:chExt cx="3192" cy="2493"/>
          </a:xfrm>
        </p:grpSpPr>
        <p:sp>
          <p:nvSpPr>
            <p:cNvPr id="14" name="菱形 13"/>
            <p:cNvSpPr/>
            <p:nvPr>
              <p:custDataLst>
                <p:tags r:id="rId3"/>
              </p:custDataLst>
            </p:nvPr>
          </p:nvSpPr>
          <p:spPr>
            <a:xfrm rot="1141073">
              <a:off x="14338" y="4025"/>
              <a:ext cx="528" cy="528"/>
            </a:xfrm>
            <a:prstGeom prst="diamond">
              <a:avLst/>
            </a:prstGeom>
            <a:solidFill>
              <a:schemeClr val="tx2">
                <a:lumMod val="40000"/>
                <a:lumOff val="60000"/>
              </a:schemeClr>
            </a:solidFill>
            <a:ln>
              <a:noFill/>
            </a:ln>
            <a:effectLst/>
          </p:spPr>
          <p:style>
            <a:lnRef idx="2">
              <a:srgbClr val="92D050">
                <a:shade val="50000"/>
              </a:srgbClr>
            </a:lnRef>
            <a:fillRef idx="1">
              <a:srgbClr val="92D050"/>
            </a:fillRef>
            <a:effectRef idx="0">
              <a:srgbClr val="92D050"/>
            </a:effectRef>
            <a:fontRef idx="minor">
              <a:sysClr val="window" lastClr="FFFFFF"/>
            </a:fontRef>
          </p:style>
          <p:txBody>
            <a:bodyPr rtlCol="0" anchor="ctr"/>
            <a:p>
              <a:pPr algn="ctr"/>
              <a:endParaRPr lang="zh-CN" altLang="en-US"/>
            </a:p>
          </p:txBody>
        </p:sp>
        <p:sp>
          <p:nvSpPr>
            <p:cNvPr id="15" name="菱形 14"/>
            <p:cNvSpPr/>
            <p:nvPr>
              <p:custDataLst>
                <p:tags r:id="rId4"/>
              </p:custDataLst>
            </p:nvPr>
          </p:nvSpPr>
          <p:spPr>
            <a:xfrm rot="1141073">
              <a:off x="13036" y="5507"/>
              <a:ext cx="933" cy="933"/>
            </a:xfrm>
            <a:prstGeom prst="diamond">
              <a:avLst/>
            </a:prstGeom>
            <a:solidFill>
              <a:schemeClr val="accent1"/>
            </a:solidFill>
            <a:ln>
              <a:noFill/>
            </a:ln>
            <a:effectLst/>
          </p:spPr>
          <p:style>
            <a:lnRef idx="2">
              <a:srgbClr val="92D050">
                <a:shade val="50000"/>
              </a:srgbClr>
            </a:lnRef>
            <a:fillRef idx="1">
              <a:srgbClr val="92D050"/>
            </a:fillRef>
            <a:effectRef idx="0">
              <a:srgbClr val="92D050"/>
            </a:effectRef>
            <a:fontRef idx="minor">
              <a:sysClr val="window" lastClr="FFFFFF"/>
            </a:fontRef>
          </p:style>
          <p:txBody>
            <a:bodyPr rtlCol="0" anchor="ctr"/>
            <a:p>
              <a:pPr algn="ctr"/>
              <a:endParaRPr lang="zh-CN" altLang="en-US"/>
            </a:p>
          </p:txBody>
        </p:sp>
        <p:sp>
          <p:nvSpPr>
            <p:cNvPr id="16" name="菱形 15"/>
            <p:cNvSpPr/>
            <p:nvPr>
              <p:custDataLst>
                <p:tags r:id="rId5"/>
              </p:custDataLst>
            </p:nvPr>
          </p:nvSpPr>
          <p:spPr>
            <a:xfrm rot="1141073">
              <a:off x="14236" y="4526"/>
              <a:ext cx="1992" cy="1992"/>
            </a:xfrm>
            <a:prstGeom prst="diamond">
              <a:avLst/>
            </a:prstGeom>
            <a:solidFill>
              <a:schemeClr val="accent1">
                <a:lumMod val="40000"/>
                <a:lumOff val="60000"/>
              </a:schemeClr>
            </a:solidFill>
            <a:ln>
              <a:noFill/>
            </a:ln>
            <a:effectLst/>
          </p:spPr>
          <p:style>
            <a:lnRef idx="2">
              <a:srgbClr val="92D050">
                <a:shade val="50000"/>
              </a:srgbClr>
            </a:lnRef>
            <a:fillRef idx="1">
              <a:srgbClr val="92D050"/>
            </a:fillRef>
            <a:effectRef idx="0">
              <a:srgbClr val="92D050"/>
            </a:effectRef>
            <a:fontRef idx="minor">
              <a:sysClr val="window" lastClr="FFFFFF"/>
            </a:fontRef>
          </p:style>
          <p:txBody>
            <a:bodyPr rtlCol="0" anchor="ctr"/>
            <a:p>
              <a:pPr algn="ctr"/>
              <a:endParaRPr lang="zh-CN" altLang="en-US"/>
            </a:p>
          </p:txBody>
        </p:sp>
        <p:sp>
          <p:nvSpPr>
            <p:cNvPr id="17" name="菱形 16"/>
            <p:cNvSpPr/>
            <p:nvPr>
              <p:custDataLst>
                <p:tags r:id="rId6"/>
              </p:custDataLst>
            </p:nvPr>
          </p:nvSpPr>
          <p:spPr>
            <a:xfrm rot="1141073">
              <a:off x="15089" y="4106"/>
              <a:ext cx="1123" cy="1123"/>
            </a:xfrm>
            <a:prstGeom prst="diamond">
              <a:avLst/>
            </a:prstGeom>
            <a:noFill/>
            <a:ln>
              <a:solidFill>
                <a:schemeClr val="tx2">
                  <a:alpha val="26000"/>
                </a:schemeClr>
              </a:solidFill>
            </a:ln>
            <a:effectLst/>
            <a:extLst>
              <a:ext uri="{909E8E84-426E-40DD-AFC4-6F175D3DCCD1}">
                <a14:hiddenFill xmlns:a14="http://schemas.microsoft.com/office/drawing/2010/main">
                  <a:solidFill>
                    <a:schemeClr val="bg2"/>
                  </a:solidFill>
                </a14:hiddenFill>
              </a:ext>
            </a:extLst>
          </p:spPr>
          <p:style>
            <a:lnRef idx="2">
              <a:srgbClr val="92D050">
                <a:shade val="50000"/>
              </a:srgbClr>
            </a:lnRef>
            <a:fillRef idx="1">
              <a:srgbClr val="92D050"/>
            </a:fillRef>
            <a:effectRef idx="0">
              <a:srgbClr val="92D050"/>
            </a:effectRef>
            <a:fontRef idx="minor">
              <a:sysClr val="window" lastClr="FFFFFF"/>
            </a:fontRef>
          </p:style>
          <p:txBody>
            <a:bodyPr rtlCol="0" anchor="ctr"/>
            <a:p>
              <a:pPr algn="ctr"/>
              <a:endParaRPr lang="zh-CN" altLang="en-US"/>
            </a:p>
          </p:txBody>
        </p:sp>
      </p:grpSp>
    </p:spTree>
    <p:custDataLst>
      <p:tags r:id="rId7"/>
    </p:custDataLst>
  </p:cSld>
  <p:clrMapOvr>
    <a:masterClrMapping/>
  </p:clrMapOvr>
  <p:transition spd="slow">
    <p:random/>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文本框 6"/>
          <p:cNvSpPr txBox="1"/>
          <p:nvPr>
            <p:custDataLst>
              <p:tags r:id="rId1"/>
            </p:custDataLst>
          </p:nvPr>
        </p:nvSpPr>
        <p:spPr>
          <a:xfrm>
            <a:off x="881078" y="518895"/>
            <a:ext cx="10429952" cy="798451"/>
          </a:xfrm>
          <a:prstGeom prst="rect">
            <a:avLst/>
          </a:prstGeom>
        </p:spPr>
        <p:txBody>
          <a:bodyPr wrap="square">
            <a:normAutofit/>
          </a:bodyPr>
          <a:lstStyle>
            <a:defPPr>
              <a:defRPr lang="zh-CN"/>
            </a:defPPr>
            <a:lvl1pPr>
              <a:lnSpc>
                <a:spcPct val="130000"/>
              </a:lnSpc>
              <a:defRPr sz="2400" b="1">
                <a:latin typeface="+mj-lt"/>
                <a:ea typeface="+mj-ea"/>
                <a:cs typeface="+mj-cs"/>
              </a:defRPr>
            </a:lvl1pPr>
          </a:lstStyle>
          <a:p>
            <a:pPr>
              <a:lnSpc>
                <a:spcPct val="120000"/>
              </a:lnSpc>
            </a:pPr>
            <a:r>
              <a:rPr lang="zh-CN" altLang="en-US" dirty="0">
                <a:solidFill>
                  <a:schemeClr val="tx1">
                    <a:lumMod val="85000"/>
                    <a:lumOff val="15000"/>
                  </a:schemeClr>
                </a:solidFill>
                <a:latin typeface="黑体" panose="02010600030101010101" pitchFamily="49" charset="-122"/>
                <a:ea typeface="黑体" panose="02010600030101010101" pitchFamily="49" charset="-122"/>
              </a:rPr>
              <a:t>学习任务</a:t>
            </a:r>
            <a:r>
              <a:rPr lang="zh-CN" altLang="en-US" dirty="0">
                <a:latin typeface="黑体" panose="02010600030101010101" pitchFamily="49" charset="-122"/>
                <a:ea typeface="黑体" panose="02010600030101010101" pitchFamily="49" charset="-122"/>
                <a:sym typeface="+mn-ea"/>
              </a:rPr>
              <a:t>一    组合体的投影及相关知识</a:t>
            </a:r>
            <a:endParaRPr lang="zh-CN" altLang="en-US" dirty="0">
              <a:latin typeface="黑体" panose="02010600030101010101" pitchFamily="49" charset="-122"/>
              <a:ea typeface="黑体" panose="02010600030101010101" pitchFamily="49" charset="-122"/>
              <a:sym typeface="+mn-ea"/>
            </a:endParaRPr>
          </a:p>
          <a:p>
            <a:pPr>
              <a:lnSpc>
                <a:spcPct val="120000"/>
              </a:lnSpc>
            </a:pPr>
            <a:endParaRPr lang="zh-CN" altLang="en-US" dirty="0">
              <a:sym typeface="+mn-ea"/>
            </a:endParaRPr>
          </a:p>
        </p:txBody>
      </p:sp>
      <p:sp>
        <p:nvSpPr>
          <p:cNvPr id="2" name="矩形 1"/>
          <p:cNvSpPr/>
          <p:nvPr/>
        </p:nvSpPr>
        <p:spPr>
          <a:xfrm>
            <a:off x="11306810" y="-10795"/>
            <a:ext cx="888365" cy="61404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文本框 2"/>
          <p:cNvSpPr txBox="1"/>
          <p:nvPr/>
        </p:nvSpPr>
        <p:spPr>
          <a:xfrm>
            <a:off x="531455" y="2115977"/>
            <a:ext cx="9916910" cy="1877437"/>
          </a:xfrm>
          <a:prstGeom prst="rect">
            <a:avLst/>
          </a:prstGeom>
          <a:noFill/>
        </p:spPr>
        <p:txBody>
          <a:bodyPr wrap="square" rtlCol="0">
            <a:spAutoFit/>
          </a:bodyPr>
          <a:lstStyle/>
          <a:p>
            <a:pPr>
              <a:lnSpc>
                <a:spcPct val="200000"/>
              </a:lnSpc>
            </a:pPr>
            <a:r>
              <a:rPr lang="zh-CN" altLang="en-US" sz="2000" dirty="0">
                <a:solidFill>
                  <a:schemeClr val="tx2"/>
                </a:solidFill>
                <a:latin typeface="微软雅黑" panose="020B0503020204020204" pitchFamily="34" charset="-122"/>
                <a:ea typeface="微软雅黑" panose="020B0503020204020204" pitchFamily="34" charset="-122"/>
              </a:rPr>
              <a:t>（三）补画视图中所缺的图线</a:t>
            </a:r>
            <a:endParaRPr lang="en-US" altLang="zh-CN" sz="2000" dirty="0">
              <a:solidFill>
                <a:schemeClr val="tx2"/>
              </a:solidFill>
              <a:latin typeface="微软雅黑" panose="020B0503020204020204" pitchFamily="34" charset="-122"/>
              <a:ea typeface="微软雅黑" panose="020B0503020204020204" pitchFamily="34" charset="-122"/>
            </a:endParaRPr>
          </a:p>
          <a:p>
            <a:pPr>
              <a:lnSpc>
                <a:spcPct val="200000"/>
              </a:lnSpc>
            </a:pPr>
            <a:r>
              <a:rPr lang="zh-CN" altLang="en-US" sz="2000" dirty="0">
                <a:solidFill>
                  <a:schemeClr val="tx2"/>
                </a:solidFill>
                <a:latin typeface="微软雅黑" panose="020B0503020204020204" pitchFamily="34" charset="-122"/>
                <a:ea typeface="微软雅黑" panose="020B0503020204020204" pitchFamily="34" charset="-122"/>
              </a:rPr>
              <a:t>     </a:t>
            </a:r>
            <a:r>
              <a:rPr lang="zh-CN" altLang="en-US" dirty="0">
                <a:solidFill>
                  <a:schemeClr val="tx2"/>
                </a:solidFill>
                <a:latin typeface="微软雅黑" panose="020B0503020204020204" pitchFamily="34" charset="-122"/>
                <a:ea typeface="微软雅黑" panose="020B0503020204020204" pitchFamily="34" charset="-122"/>
              </a:rPr>
              <a:t>补画视图中的缺线也是提高读图能力较为常用的方法。但应明确，视图中虽然缺线，</a:t>
            </a:r>
            <a:endParaRPr lang="zh-CN" altLang="en-US" dirty="0">
              <a:solidFill>
                <a:schemeClr val="tx2"/>
              </a:solidFill>
              <a:latin typeface="微软雅黑" panose="020B0503020204020204" pitchFamily="34" charset="-122"/>
              <a:ea typeface="微软雅黑" panose="020B0503020204020204" pitchFamily="34" charset="-122"/>
            </a:endParaRPr>
          </a:p>
          <a:p>
            <a:pPr>
              <a:lnSpc>
                <a:spcPct val="200000"/>
              </a:lnSpc>
            </a:pPr>
            <a:r>
              <a:rPr lang="zh-CN" altLang="en-US" dirty="0">
                <a:solidFill>
                  <a:schemeClr val="tx2"/>
                </a:solidFill>
                <a:latin typeface="微软雅黑" panose="020B0503020204020204" pitchFamily="34" charset="-122"/>
                <a:ea typeface="微软雅黑" panose="020B0503020204020204" pitchFamily="34" charset="-122"/>
              </a:rPr>
              <a:t>    可组合体的形状通常是唯一的。所以，补线时不可节外生枝，添加原本不存在的新结构。</a:t>
            </a:r>
            <a:endParaRPr lang="zh-CN" altLang="en-US" dirty="0">
              <a:solidFill>
                <a:schemeClr val="tx2"/>
              </a:solidFill>
              <a:latin typeface="微软雅黑" panose="020B0503020204020204" pitchFamily="34" charset="-122"/>
              <a:ea typeface="微软雅黑" panose="020B0503020204020204" pitchFamily="34" charset="-122"/>
            </a:endParaRPr>
          </a:p>
        </p:txBody>
      </p:sp>
      <p:pic>
        <p:nvPicPr>
          <p:cNvPr id="5" name="图片 4"/>
          <p:cNvPicPr>
            <a:picLocks noChangeAspect="1"/>
          </p:cNvPicPr>
          <p:nvPr/>
        </p:nvPicPr>
        <p:blipFill>
          <a:blip r:embed="rId2"/>
          <a:stretch>
            <a:fillRect/>
          </a:stretch>
        </p:blipFill>
        <p:spPr>
          <a:xfrm>
            <a:off x="8778295" y="107132"/>
            <a:ext cx="2797456" cy="1706332"/>
          </a:xfrm>
          <a:prstGeom prst="rect">
            <a:avLst/>
          </a:prstGeom>
        </p:spPr>
      </p:pic>
      <p:grpSp>
        <p:nvGrpSpPr>
          <p:cNvPr id="4" name="组合 3"/>
          <p:cNvGrpSpPr/>
          <p:nvPr/>
        </p:nvGrpSpPr>
        <p:grpSpPr>
          <a:xfrm>
            <a:off x="3071495" y="4670425"/>
            <a:ext cx="2026920" cy="1583055"/>
            <a:chOff x="13036" y="4025"/>
            <a:chExt cx="3192" cy="2493"/>
          </a:xfrm>
        </p:grpSpPr>
        <p:sp>
          <p:nvSpPr>
            <p:cNvPr id="14" name="菱形 13"/>
            <p:cNvSpPr/>
            <p:nvPr>
              <p:custDataLst>
                <p:tags r:id="rId3"/>
              </p:custDataLst>
            </p:nvPr>
          </p:nvSpPr>
          <p:spPr>
            <a:xfrm rot="1141073">
              <a:off x="14338" y="4025"/>
              <a:ext cx="528" cy="528"/>
            </a:xfrm>
            <a:prstGeom prst="diamond">
              <a:avLst/>
            </a:prstGeom>
            <a:solidFill>
              <a:schemeClr val="tx2">
                <a:lumMod val="40000"/>
                <a:lumOff val="60000"/>
              </a:schemeClr>
            </a:solidFill>
            <a:ln>
              <a:noFill/>
            </a:ln>
            <a:effectLst/>
          </p:spPr>
          <p:style>
            <a:lnRef idx="2">
              <a:srgbClr val="92D050">
                <a:shade val="50000"/>
              </a:srgbClr>
            </a:lnRef>
            <a:fillRef idx="1">
              <a:srgbClr val="92D050"/>
            </a:fillRef>
            <a:effectRef idx="0">
              <a:srgbClr val="92D050"/>
            </a:effectRef>
            <a:fontRef idx="minor">
              <a:sysClr val="window" lastClr="FFFFFF"/>
            </a:fontRef>
          </p:style>
          <p:txBody>
            <a:bodyPr rtlCol="0" anchor="ctr"/>
            <a:p>
              <a:pPr algn="ctr"/>
              <a:endParaRPr lang="zh-CN" altLang="en-US"/>
            </a:p>
          </p:txBody>
        </p:sp>
        <p:sp>
          <p:nvSpPr>
            <p:cNvPr id="15" name="菱形 14"/>
            <p:cNvSpPr/>
            <p:nvPr>
              <p:custDataLst>
                <p:tags r:id="rId4"/>
              </p:custDataLst>
            </p:nvPr>
          </p:nvSpPr>
          <p:spPr>
            <a:xfrm rot="1141073">
              <a:off x="13036" y="5507"/>
              <a:ext cx="933" cy="933"/>
            </a:xfrm>
            <a:prstGeom prst="diamond">
              <a:avLst/>
            </a:prstGeom>
            <a:solidFill>
              <a:schemeClr val="accent1"/>
            </a:solidFill>
            <a:ln>
              <a:noFill/>
            </a:ln>
            <a:effectLst/>
          </p:spPr>
          <p:style>
            <a:lnRef idx="2">
              <a:srgbClr val="92D050">
                <a:shade val="50000"/>
              </a:srgbClr>
            </a:lnRef>
            <a:fillRef idx="1">
              <a:srgbClr val="92D050"/>
            </a:fillRef>
            <a:effectRef idx="0">
              <a:srgbClr val="92D050"/>
            </a:effectRef>
            <a:fontRef idx="minor">
              <a:sysClr val="window" lastClr="FFFFFF"/>
            </a:fontRef>
          </p:style>
          <p:txBody>
            <a:bodyPr rtlCol="0" anchor="ctr"/>
            <a:p>
              <a:pPr algn="ctr"/>
              <a:endParaRPr lang="zh-CN" altLang="en-US"/>
            </a:p>
          </p:txBody>
        </p:sp>
        <p:sp>
          <p:nvSpPr>
            <p:cNvPr id="16" name="菱形 15"/>
            <p:cNvSpPr/>
            <p:nvPr>
              <p:custDataLst>
                <p:tags r:id="rId5"/>
              </p:custDataLst>
            </p:nvPr>
          </p:nvSpPr>
          <p:spPr>
            <a:xfrm rot="1141073">
              <a:off x="14236" y="4526"/>
              <a:ext cx="1992" cy="1992"/>
            </a:xfrm>
            <a:prstGeom prst="diamond">
              <a:avLst/>
            </a:prstGeom>
            <a:solidFill>
              <a:schemeClr val="accent1">
                <a:lumMod val="40000"/>
                <a:lumOff val="60000"/>
              </a:schemeClr>
            </a:solidFill>
            <a:ln>
              <a:noFill/>
            </a:ln>
            <a:effectLst/>
          </p:spPr>
          <p:style>
            <a:lnRef idx="2">
              <a:srgbClr val="92D050">
                <a:shade val="50000"/>
              </a:srgbClr>
            </a:lnRef>
            <a:fillRef idx="1">
              <a:srgbClr val="92D050"/>
            </a:fillRef>
            <a:effectRef idx="0">
              <a:srgbClr val="92D050"/>
            </a:effectRef>
            <a:fontRef idx="minor">
              <a:sysClr val="window" lastClr="FFFFFF"/>
            </a:fontRef>
          </p:style>
          <p:txBody>
            <a:bodyPr rtlCol="0" anchor="ctr"/>
            <a:p>
              <a:pPr algn="ctr"/>
              <a:endParaRPr lang="zh-CN" altLang="en-US"/>
            </a:p>
          </p:txBody>
        </p:sp>
        <p:sp>
          <p:nvSpPr>
            <p:cNvPr id="17" name="菱形 16"/>
            <p:cNvSpPr/>
            <p:nvPr>
              <p:custDataLst>
                <p:tags r:id="rId6"/>
              </p:custDataLst>
            </p:nvPr>
          </p:nvSpPr>
          <p:spPr>
            <a:xfrm rot="1141073">
              <a:off x="15089" y="4106"/>
              <a:ext cx="1123" cy="1123"/>
            </a:xfrm>
            <a:prstGeom prst="diamond">
              <a:avLst/>
            </a:prstGeom>
            <a:noFill/>
            <a:ln>
              <a:solidFill>
                <a:schemeClr val="tx2">
                  <a:alpha val="26000"/>
                </a:schemeClr>
              </a:solidFill>
            </a:ln>
            <a:effectLst/>
            <a:extLst>
              <a:ext uri="{909E8E84-426E-40DD-AFC4-6F175D3DCCD1}">
                <a14:hiddenFill xmlns:a14="http://schemas.microsoft.com/office/drawing/2010/main">
                  <a:solidFill>
                    <a:schemeClr val="bg2"/>
                  </a:solidFill>
                </a14:hiddenFill>
              </a:ext>
            </a:extLst>
          </p:spPr>
          <p:style>
            <a:lnRef idx="2">
              <a:srgbClr val="92D050">
                <a:shade val="50000"/>
              </a:srgbClr>
            </a:lnRef>
            <a:fillRef idx="1">
              <a:srgbClr val="92D050"/>
            </a:fillRef>
            <a:effectRef idx="0">
              <a:srgbClr val="92D050"/>
            </a:effectRef>
            <a:fontRef idx="minor">
              <a:sysClr val="window" lastClr="FFFFFF"/>
            </a:fontRef>
          </p:style>
          <p:txBody>
            <a:bodyPr rtlCol="0" anchor="ctr"/>
            <a:p>
              <a:pPr algn="ctr"/>
              <a:endParaRPr lang="zh-CN" altLang="en-US"/>
            </a:p>
          </p:txBody>
        </p:sp>
      </p:grpSp>
    </p:spTree>
    <p:custDataLst>
      <p:tags r:id="rId7"/>
    </p:custDataLst>
  </p:cSld>
  <p:clrMapOvr>
    <a:masterClrMapping/>
  </p:clrMapOvr>
  <p:transition spd="slow">
    <p:random/>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文本框 6"/>
          <p:cNvSpPr txBox="1"/>
          <p:nvPr>
            <p:custDataLst>
              <p:tags r:id="rId1"/>
            </p:custDataLst>
          </p:nvPr>
        </p:nvSpPr>
        <p:spPr>
          <a:xfrm>
            <a:off x="881078" y="518895"/>
            <a:ext cx="10429952" cy="798451"/>
          </a:xfrm>
          <a:prstGeom prst="rect">
            <a:avLst/>
          </a:prstGeom>
        </p:spPr>
        <p:txBody>
          <a:bodyPr wrap="square">
            <a:normAutofit/>
          </a:bodyPr>
          <a:lstStyle>
            <a:defPPr>
              <a:defRPr lang="zh-CN"/>
            </a:defPPr>
            <a:lvl1pPr>
              <a:lnSpc>
                <a:spcPct val="130000"/>
              </a:lnSpc>
              <a:defRPr sz="2400" b="1">
                <a:latin typeface="+mj-lt"/>
                <a:ea typeface="+mj-ea"/>
                <a:cs typeface="+mj-cs"/>
              </a:defRPr>
            </a:lvl1pPr>
          </a:lstStyle>
          <a:p>
            <a:pPr>
              <a:lnSpc>
                <a:spcPct val="120000"/>
              </a:lnSpc>
            </a:pPr>
            <a:r>
              <a:rPr lang="zh-CN" altLang="en-US" dirty="0">
                <a:solidFill>
                  <a:schemeClr val="tx1">
                    <a:lumMod val="85000"/>
                    <a:lumOff val="15000"/>
                  </a:schemeClr>
                </a:solidFill>
                <a:latin typeface="黑体" panose="02010600030101010101" pitchFamily="49" charset="-122"/>
                <a:ea typeface="黑体" panose="02010600030101010101" pitchFamily="49" charset="-122"/>
              </a:rPr>
              <a:t>学习任务</a:t>
            </a:r>
            <a:r>
              <a:rPr lang="zh-CN" altLang="en-US" dirty="0">
                <a:latin typeface="黑体" panose="02010600030101010101" pitchFamily="49" charset="-122"/>
                <a:ea typeface="黑体" panose="02010600030101010101" pitchFamily="49" charset="-122"/>
                <a:sym typeface="+mn-ea"/>
              </a:rPr>
              <a:t>一    组合体的投影及相关知识</a:t>
            </a:r>
            <a:endParaRPr lang="zh-CN" altLang="en-US" dirty="0">
              <a:latin typeface="黑体" panose="02010600030101010101" pitchFamily="49" charset="-122"/>
              <a:ea typeface="黑体" panose="02010600030101010101" pitchFamily="49" charset="-122"/>
              <a:sym typeface="+mn-ea"/>
            </a:endParaRPr>
          </a:p>
          <a:p>
            <a:pPr>
              <a:lnSpc>
                <a:spcPct val="120000"/>
              </a:lnSpc>
            </a:pPr>
            <a:endParaRPr lang="zh-CN" altLang="en-US" dirty="0">
              <a:sym typeface="+mn-ea"/>
            </a:endParaRPr>
          </a:p>
        </p:txBody>
      </p:sp>
      <p:sp>
        <p:nvSpPr>
          <p:cNvPr id="2" name="矩形 1"/>
          <p:cNvSpPr/>
          <p:nvPr/>
        </p:nvSpPr>
        <p:spPr>
          <a:xfrm>
            <a:off x="11306810" y="-10795"/>
            <a:ext cx="888365" cy="61404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文本框 2"/>
          <p:cNvSpPr txBox="1"/>
          <p:nvPr/>
        </p:nvSpPr>
        <p:spPr>
          <a:xfrm>
            <a:off x="585243" y="1591542"/>
            <a:ext cx="8935276" cy="1015663"/>
          </a:xfrm>
          <a:prstGeom prst="rect">
            <a:avLst/>
          </a:prstGeom>
          <a:noFill/>
        </p:spPr>
        <p:txBody>
          <a:bodyPr wrap="square" rtlCol="0">
            <a:spAutoFit/>
          </a:bodyPr>
          <a:lstStyle/>
          <a:p>
            <a:pPr>
              <a:lnSpc>
                <a:spcPct val="150000"/>
              </a:lnSpc>
            </a:pPr>
            <a:r>
              <a:rPr lang="zh-CN" altLang="en-US" sz="2000" dirty="0">
                <a:solidFill>
                  <a:schemeClr val="tx2"/>
                </a:solidFill>
                <a:latin typeface="微软雅黑" panose="020B0503020204020204" pitchFamily="34" charset="-122"/>
                <a:ea typeface="微软雅黑" panose="020B0503020204020204" pitchFamily="34" charset="-122"/>
              </a:rPr>
              <a:t>      一般说来，视图中的缺线常常出现在两形体衔接处的投影部位，可将其归纳为四种类型，如</a:t>
            </a:r>
            <a:r>
              <a:rPr lang="zh-CN" altLang="en-US" sz="2000" dirty="0" smtClean="0">
                <a:solidFill>
                  <a:schemeClr val="tx2"/>
                </a:solidFill>
                <a:latin typeface="微软雅黑" panose="020B0503020204020204" pitchFamily="34" charset="-122"/>
                <a:ea typeface="微软雅黑" panose="020B0503020204020204" pitchFamily="34" charset="-122"/>
              </a:rPr>
              <a:t>图所</a:t>
            </a:r>
            <a:r>
              <a:rPr lang="zh-CN" altLang="en-US" sz="2000" dirty="0">
                <a:solidFill>
                  <a:schemeClr val="tx2"/>
                </a:solidFill>
                <a:latin typeface="微软雅黑" panose="020B0503020204020204" pitchFamily="34" charset="-122"/>
                <a:ea typeface="微软雅黑" panose="020B0503020204020204" pitchFamily="34" charset="-122"/>
              </a:rPr>
              <a:t>示</a:t>
            </a:r>
            <a:r>
              <a:rPr lang="zh-CN" altLang="en-US" sz="2000" dirty="0" smtClean="0">
                <a:solidFill>
                  <a:schemeClr val="tx2"/>
                </a:solidFill>
                <a:latin typeface="微软雅黑" panose="020B0503020204020204" pitchFamily="34" charset="-122"/>
                <a:ea typeface="微软雅黑" panose="020B0503020204020204" pitchFamily="34" charset="-122"/>
              </a:rPr>
              <a:t>。</a:t>
            </a:r>
            <a:endParaRPr lang="zh-CN" altLang="en-US" sz="2000" dirty="0">
              <a:solidFill>
                <a:schemeClr val="tx2"/>
              </a:solidFill>
              <a:latin typeface="微软雅黑" panose="020B0503020204020204" pitchFamily="34" charset="-122"/>
              <a:ea typeface="微软雅黑" panose="020B0503020204020204" pitchFamily="34" charset="-122"/>
            </a:endParaRPr>
          </a:p>
        </p:txBody>
      </p:sp>
      <p:pic>
        <p:nvPicPr>
          <p:cNvPr id="4" name="图片 3"/>
          <p:cNvPicPr>
            <a:picLocks noChangeAspect="1"/>
          </p:cNvPicPr>
          <p:nvPr/>
        </p:nvPicPr>
        <p:blipFill>
          <a:blip r:embed="rId2"/>
          <a:stretch>
            <a:fillRect/>
          </a:stretch>
        </p:blipFill>
        <p:spPr>
          <a:xfrm>
            <a:off x="1418590" y="2686685"/>
            <a:ext cx="6708140" cy="4153535"/>
          </a:xfrm>
          <a:prstGeom prst="rect">
            <a:avLst/>
          </a:prstGeom>
        </p:spPr>
      </p:pic>
    </p:spTree>
    <p:custDataLst>
      <p:tags r:id="rId3"/>
    </p:custDataLst>
  </p:cSld>
  <p:clrMapOvr>
    <a:masterClrMapping/>
  </p:clrMapOvr>
  <p:transition spd="slow">
    <p:random/>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文本框 6"/>
          <p:cNvSpPr txBox="1"/>
          <p:nvPr>
            <p:custDataLst>
              <p:tags r:id="rId1"/>
            </p:custDataLst>
          </p:nvPr>
        </p:nvSpPr>
        <p:spPr>
          <a:xfrm>
            <a:off x="881078" y="518895"/>
            <a:ext cx="10429952" cy="798451"/>
          </a:xfrm>
          <a:prstGeom prst="rect">
            <a:avLst/>
          </a:prstGeom>
        </p:spPr>
        <p:txBody>
          <a:bodyPr wrap="square">
            <a:normAutofit/>
          </a:bodyPr>
          <a:lstStyle>
            <a:defPPr>
              <a:defRPr lang="zh-CN"/>
            </a:defPPr>
            <a:lvl1pPr>
              <a:lnSpc>
                <a:spcPct val="130000"/>
              </a:lnSpc>
              <a:defRPr sz="2400" b="1">
                <a:latin typeface="+mj-lt"/>
                <a:ea typeface="+mj-ea"/>
                <a:cs typeface="+mj-cs"/>
              </a:defRPr>
            </a:lvl1pPr>
          </a:lstStyle>
          <a:p>
            <a:pPr>
              <a:lnSpc>
                <a:spcPct val="120000"/>
              </a:lnSpc>
            </a:pPr>
            <a:r>
              <a:rPr lang="zh-CN" altLang="en-US" dirty="0">
                <a:solidFill>
                  <a:schemeClr val="tx1">
                    <a:lumMod val="85000"/>
                    <a:lumOff val="15000"/>
                  </a:schemeClr>
                </a:solidFill>
                <a:latin typeface="黑体" panose="02010600030101010101" pitchFamily="49" charset="-122"/>
                <a:ea typeface="黑体" panose="02010600030101010101" pitchFamily="49" charset="-122"/>
              </a:rPr>
              <a:t>学习任务</a:t>
            </a:r>
            <a:r>
              <a:rPr lang="zh-CN" altLang="en-US" dirty="0">
                <a:latin typeface="黑体" panose="02010600030101010101" pitchFamily="49" charset="-122"/>
                <a:ea typeface="黑体" panose="02010600030101010101" pitchFamily="49" charset="-122"/>
                <a:sym typeface="+mn-ea"/>
              </a:rPr>
              <a:t>一    组合体的投影及相关知识</a:t>
            </a:r>
            <a:endParaRPr lang="zh-CN" altLang="en-US" dirty="0">
              <a:latin typeface="黑体" panose="02010600030101010101" pitchFamily="49" charset="-122"/>
              <a:ea typeface="黑体" panose="02010600030101010101" pitchFamily="49" charset="-122"/>
              <a:sym typeface="+mn-ea"/>
            </a:endParaRPr>
          </a:p>
          <a:p>
            <a:pPr>
              <a:lnSpc>
                <a:spcPct val="120000"/>
              </a:lnSpc>
            </a:pPr>
            <a:endParaRPr lang="zh-CN" altLang="en-US" dirty="0">
              <a:sym typeface="+mn-ea"/>
            </a:endParaRPr>
          </a:p>
        </p:txBody>
      </p:sp>
      <p:sp>
        <p:nvSpPr>
          <p:cNvPr id="2" name="矩形 1"/>
          <p:cNvSpPr/>
          <p:nvPr/>
        </p:nvSpPr>
        <p:spPr>
          <a:xfrm>
            <a:off x="11306810" y="-10795"/>
            <a:ext cx="888365" cy="61404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文本框 2"/>
          <p:cNvSpPr txBox="1"/>
          <p:nvPr/>
        </p:nvSpPr>
        <p:spPr>
          <a:xfrm>
            <a:off x="571795" y="1758640"/>
            <a:ext cx="10387557" cy="400110"/>
          </a:xfrm>
          <a:prstGeom prst="rect">
            <a:avLst/>
          </a:prstGeom>
          <a:noFill/>
        </p:spPr>
        <p:txBody>
          <a:bodyPr wrap="square" rtlCol="0">
            <a:spAutoFit/>
          </a:bodyPr>
          <a:lstStyle/>
          <a:p>
            <a:r>
              <a:rPr lang="en-US" altLang="zh-CN" sz="2000" dirty="0">
                <a:solidFill>
                  <a:schemeClr val="tx2"/>
                </a:solidFill>
                <a:latin typeface="微软雅黑" panose="020B0503020204020204" pitchFamily="34" charset="-122"/>
                <a:ea typeface="微软雅黑" panose="020B0503020204020204" pitchFamily="34" charset="-122"/>
              </a:rPr>
              <a:t>【</a:t>
            </a:r>
            <a:r>
              <a:rPr lang="zh-CN" altLang="en-US" sz="2000" dirty="0">
                <a:solidFill>
                  <a:schemeClr val="tx2"/>
                </a:solidFill>
                <a:latin typeface="微软雅黑" panose="020B0503020204020204" pitchFamily="34" charset="-122"/>
                <a:ea typeface="微软雅黑" panose="020B0503020204020204" pitchFamily="34" charset="-122"/>
              </a:rPr>
              <a:t>例</a:t>
            </a:r>
            <a:r>
              <a:rPr lang="en-US" altLang="zh-CN" sz="2000" dirty="0">
                <a:solidFill>
                  <a:schemeClr val="tx2"/>
                </a:solidFill>
                <a:latin typeface="微软雅黑" panose="020B0503020204020204" pitchFamily="34" charset="-122"/>
                <a:ea typeface="微软雅黑" panose="020B0503020204020204" pitchFamily="34" charset="-122"/>
              </a:rPr>
              <a:t>11】</a:t>
            </a:r>
            <a:r>
              <a:rPr lang="zh-CN" altLang="en-US" sz="2000" dirty="0">
                <a:solidFill>
                  <a:schemeClr val="tx2"/>
                </a:solidFill>
                <a:latin typeface="微软雅黑" panose="020B0503020204020204" pitchFamily="34" charset="-122"/>
                <a:ea typeface="微软雅黑" panose="020B0503020204020204" pitchFamily="34" charset="-122"/>
              </a:rPr>
              <a:t>识读图</a:t>
            </a:r>
            <a:r>
              <a:rPr lang="en-US" altLang="zh-CN" sz="2000" dirty="0">
                <a:solidFill>
                  <a:schemeClr val="tx2"/>
                </a:solidFill>
                <a:latin typeface="微软雅黑" panose="020B0503020204020204" pitchFamily="34" charset="-122"/>
                <a:ea typeface="微软雅黑" panose="020B0503020204020204" pitchFamily="34" charset="-122"/>
              </a:rPr>
              <a:t>2-40</a:t>
            </a:r>
            <a:r>
              <a:rPr lang="zh-CN" altLang="en-US" sz="2000" dirty="0">
                <a:solidFill>
                  <a:schemeClr val="tx2"/>
                </a:solidFill>
                <a:latin typeface="微软雅黑" panose="020B0503020204020204" pitchFamily="34" charset="-122"/>
                <a:ea typeface="微软雅黑" panose="020B0503020204020204" pitchFamily="34" charset="-122"/>
              </a:rPr>
              <a:t>（</a:t>
            </a:r>
            <a:r>
              <a:rPr lang="en-US" altLang="zh-CN" sz="2000" dirty="0">
                <a:solidFill>
                  <a:schemeClr val="tx2"/>
                </a:solidFill>
                <a:latin typeface="微软雅黑" panose="020B0503020204020204" pitchFamily="34" charset="-122"/>
                <a:ea typeface="微软雅黑" panose="020B0503020204020204" pitchFamily="34" charset="-122"/>
              </a:rPr>
              <a:t>a</a:t>
            </a:r>
            <a:r>
              <a:rPr lang="zh-CN" altLang="en-US" sz="2000" dirty="0">
                <a:solidFill>
                  <a:schemeClr val="tx2"/>
                </a:solidFill>
                <a:latin typeface="微软雅黑" panose="020B0503020204020204" pitchFamily="34" charset="-122"/>
                <a:ea typeface="微软雅黑" panose="020B0503020204020204" pitchFamily="34" charset="-122"/>
              </a:rPr>
              <a:t>）所示的三视图，想象组合体的形状，并补画图中所缺的图线。</a:t>
            </a:r>
            <a:endParaRPr lang="zh-CN" altLang="en-US" sz="2000" dirty="0">
              <a:solidFill>
                <a:schemeClr val="tx2"/>
              </a:solidFill>
              <a:latin typeface="微软雅黑" panose="020B0503020204020204" pitchFamily="34" charset="-122"/>
              <a:ea typeface="微软雅黑" panose="020B0503020204020204" pitchFamily="34" charset="-122"/>
            </a:endParaRPr>
          </a:p>
        </p:txBody>
      </p:sp>
      <p:pic>
        <p:nvPicPr>
          <p:cNvPr id="5" name="图片 4"/>
          <p:cNvPicPr>
            <a:picLocks noChangeAspect="1"/>
          </p:cNvPicPr>
          <p:nvPr/>
        </p:nvPicPr>
        <p:blipFill>
          <a:blip r:embed="rId2"/>
          <a:stretch>
            <a:fillRect/>
          </a:stretch>
        </p:blipFill>
        <p:spPr>
          <a:xfrm>
            <a:off x="1122304" y="2386049"/>
            <a:ext cx="4112973" cy="3147795"/>
          </a:xfrm>
          <a:prstGeom prst="rect">
            <a:avLst/>
          </a:prstGeom>
        </p:spPr>
      </p:pic>
      <p:grpSp>
        <p:nvGrpSpPr>
          <p:cNvPr id="4" name="组合 3"/>
          <p:cNvGrpSpPr/>
          <p:nvPr/>
        </p:nvGrpSpPr>
        <p:grpSpPr>
          <a:xfrm>
            <a:off x="6443980" y="4657090"/>
            <a:ext cx="2026920" cy="1583055"/>
            <a:chOff x="13036" y="4025"/>
            <a:chExt cx="3192" cy="2493"/>
          </a:xfrm>
        </p:grpSpPr>
        <p:sp>
          <p:nvSpPr>
            <p:cNvPr id="14" name="菱形 13"/>
            <p:cNvSpPr/>
            <p:nvPr>
              <p:custDataLst>
                <p:tags r:id="rId3"/>
              </p:custDataLst>
            </p:nvPr>
          </p:nvSpPr>
          <p:spPr>
            <a:xfrm rot="1141073">
              <a:off x="14338" y="4025"/>
              <a:ext cx="528" cy="528"/>
            </a:xfrm>
            <a:prstGeom prst="diamond">
              <a:avLst/>
            </a:prstGeom>
            <a:solidFill>
              <a:schemeClr val="tx2">
                <a:lumMod val="40000"/>
                <a:lumOff val="60000"/>
              </a:schemeClr>
            </a:solidFill>
            <a:ln>
              <a:noFill/>
            </a:ln>
            <a:effectLst/>
          </p:spPr>
          <p:style>
            <a:lnRef idx="2">
              <a:srgbClr val="92D050">
                <a:shade val="50000"/>
              </a:srgbClr>
            </a:lnRef>
            <a:fillRef idx="1">
              <a:srgbClr val="92D050"/>
            </a:fillRef>
            <a:effectRef idx="0">
              <a:srgbClr val="92D050"/>
            </a:effectRef>
            <a:fontRef idx="minor">
              <a:sysClr val="window" lastClr="FFFFFF"/>
            </a:fontRef>
          </p:style>
          <p:txBody>
            <a:bodyPr rtlCol="0" anchor="ctr"/>
            <a:p>
              <a:pPr algn="ctr"/>
              <a:endParaRPr lang="zh-CN" altLang="en-US"/>
            </a:p>
          </p:txBody>
        </p:sp>
        <p:sp>
          <p:nvSpPr>
            <p:cNvPr id="15" name="菱形 14"/>
            <p:cNvSpPr/>
            <p:nvPr>
              <p:custDataLst>
                <p:tags r:id="rId4"/>
              </p:custDataLst>
            </p:nvPr>
          </p:nvSpPr>
          <p:spPr>
            <a:xfrm rot="1141073">
              <a:off x="13036" y="5507"/>
              <a:ext cx="933" cy="933"/>
            </a:xfrm>
            <a:prstGeom prst="diamond">
              <a:avLst/>
            </a:prstGeom>
            <a:solidFill>
              <a:schemeClr val="accent1"/>
            </a:solidFill>
            <a:ln>
              <a:noFill/>
            </a:ln>
            <a:effectLst/>
          </p:spPr>
          <p:style>
            <a:lnRef idx="2">
              <a:srgbClr val="92D050">
                <a:shade val="50000"/>
              </a:srgbClr>
            </a:lnRef>
            <a:fillRef idx="1">
              <a:srgbClr val="92D050"/>
            </a:fillRef>
            <a:effectRef idx="0">
              <a:srgbClr val="92D050"/>
            </a:effectRef>
            <a:fontRef idx="minor">
              <a:sysClr val="window" lastClr="FFFFFF"/>
            </a:fontRef>
          </p:style>
          <p:txBody>
            <a:bodyPr rtlCol="0" anchor="ctr"/>
            <a:p>
              <a:pPr algn="ctr"/>
              <a:endParaRPr lang="zh-CN" altLang="en-US"/>
            </a:p>
          </p:txBody>
        </p:sp>
        <p:sp>
          <p:nvSpPr>
            <p:cNvPr id="16" name="菱形 15"/>
            <p:cNvSpPr/>
            <p:nvPr>
              <p:custDataLst>
                <p:tags r:id="rId5"/>
              </p:custDataLst>
            </p:nvPr>
          </p:nvSpPr>
          <p:spPr>
            <a:xfrm rot="1141073">
              <a:off x="14236" y="4526"/>
              <a:ext cx="1992" cy="1992"/>
            </a:xfrm>
            <a:prstGeom prst="diamond">
              <a:avLst/>
            </a:prstGeom>
            <a:solidFill>
              <a:schemeClr val="accent1">
                <a:lumMod val="40000"/>
                <a:lumOff val="60000"/>
              </a:schemeClr>
            </a:solidFill>
            <a:ln>
              <a:noFill/>
            </a:ln>
            <a:effectLst/>
          </p:spPr>
          <p:style>
            <a:lnRef idx="2">
              <a:srgbClr val="92D050">
                <a:shade val="50000"/>
              </a:srgbClr>
            </a:lnRef>
            <a:fillRef idx="1">
              <a:srgbClr val="92D050"/>
            </a:fillRef>
            <a:effectRef idx="0">
              <a:srgbClr val="92D050"/>
            </a:effectRef>
            <a:fontRef idx="minor">
              <a:sysClr val="window" lastClr="FFFFFF"/>
            </a:fontRef>
          </p:style>
          <p:txBody>
            <a:bodyPr rtlCol="0" anchor="ctr"/>
            <a:p>
              <a:pPr algn="ctr"/>
              <a:endParaRPr lang="zh-CN" altLang="en-US"/>
            </a:p>
          </p:txBody>
        </p:sp>
        <p:sp>
          <p:nvSpPr>
            <p:cNvPr id="17" name="菱形 16"/>
            <p:cNvSpPr/>
            <p:nvPr>
              <p:custDataLst>
                <p:tags r:id="rId6"/>
              </p:custDataLst>
            </p:nvPr>
          </p:nvSpPr>
          <p:spPr>
            <a:xfrm rot="1141073">
              <a:off x="15089" y="4106"/>
              <a:ext cx="1123" cy="1123"/>
            </a:xfrm>
            <a:prstGeom prst="diamond">
              <a:avLst/>
            </a:prstGeom>
            <a:noFill/>
            <a:ln>
              <a:solidFill>
                <a:schemeClr val="tx2">
                  <a:alpha val="26000"/>
                </a:schemeClr>
              </a:solidFill>
            </a:ln>
            <a:effectLst/>
            <a:extLst>
              <a:ext uri="{909E8E84-426E-40DD-AFC4-6F175D3DCCD1}">
                <a14:hiddenFill xmlns:a14="http://schemas.microsoft.com/office/drawing/2010/main">
                  <a:solidFill>
                    <a:schemeClr val="bg2"/>
                  </a:solidFill>
                </a14:hiddenFill>
              </a:ext>
            </a:extLst>
          </p:spPr>
          <p:style>
            <a:lnRef idx="2">
              <a:srgbClr val="92D050">
                <a:shade val="50000"/>
              </a:srgbClr>
            </a:lnRef>
            <a:fillRef idx="1">
              <a:srgbClr val="92D050"/>
            </a:fillRef>
            <a:effectRef idx="0">
              <a:srgbClr val="92D050"/>
            </a:effectRef>
            <a:fontRef idx="minor">
              <a:sysClr val="window" lastClr="FFFFFF"/>
            </a:fontRef>
          </p:style>
          <p:txBody>
            <a:bodyPr rtlCol="0" anchor="ctr"/>
            <a:p>
              <a:pPr algn="ctr"/>
              <a:endParaRPr lang="zh-CN" altLang="en-US"/>
            </a:p>
          </p:txBody>
        </p:sp>
      </p:grpSp>
    </p:spTree>
    <p:custDataLst>
      <p:tags r:id="rId7"/>
    </p:custDataLst>
  </p:cSld>
  <p:clrMapOvr>
    <a:masterClrMapping/>
  </p:clrMapOvr>
  <p:transition spd="slow">
    <p:random/>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文本框 6"/>
          <p:cNvSpPr txBox="1"/>
          <p:nvPr>
            <p:custDataLst>
              <p:tags r:id="rId1"/>
            </p:custDataLst>
          </p:nvPr>
        </p:nvSpPr>
        <p:spPr>
          <a:xfrm>
            <a:off x="881078" y="518895"/>
            <a:ext cx="10429952" cy="798451"/>
          </a:xfrm>
          <a:prstGeom prst="rect">
            <a:avLst/>
          </a:prstGeom>
        </p:spPr>
        <p:txBody>
          <a:bodyPr wrap="square">
            <a:normAutofit/>
          </a:bodyPr>
          <a:lstStyle>
            <a:defPPr>
              <a:defRPr lang="zh-CN"/>
            </a:defPPr>
            <a:lvl1pPr>
              <a:lnSpc>
                <a:spcPct val="130000"/>
              </a:lnSpc>
              <a:defRPr sz="2400" b="1">
                <a:latin typeface="+mj-lt"/>
                <a:ea typeface="+mj-ea"/>
                <a:cs typeface="+mj-cs"/>
              </a:defRPr>
            </a:lvl1pPr>
          </a:lstStyle>
          <a:p>
            <a:pPr>
              <a:lnSpc>
                <a:spcPct val="120000"/>
              </a:lnSpc>
            </a:pPr>
            <a:r>
              <a:rPr lang="zh-CN" altLang="en-US" dirty="0">
                <a:solidFill>
                  <a:schemeClr val="tx1">
                    <a:lumMod val="85000"/>
                    <a:lumOff val="15000"/>
                  </a:schemeClr>
                </a:solidFill>
                <a:latin typeface="黑体" panose="02010600030101010101" pitchFamily="49" charset="-122"/>
                <a:ea typeface="黑体" panose="02010600030101010101" pitchFamily="49" charset="-122"/>
              </a:rPr>
              <a:t>学习任务</a:t>
            </a:r>
            <a:r>
              <a:rPr lang="zh-CN" altLang="en-US" dirty="0">
                <a:latin typeface="黑体" panose="02010600030101010101" pitchFamily="49" charset="-122"/>
                <a:ea typeface="黑体" panose="02010600030101010101" pitchFamily="49" charset="-122"/>
                <a:sym typeface="+mn-ea"/>
              </a:rPr>
              <a:t>一    组合体的投影及相关知识</a:t>
            </a:r>
            <a:endParaRPr lang="zh-CN" altLang="en-US" dirty="0">
              <a:latin typeface="黑体" panose="02010600030101010101" pitchFamily="49" charset="-122"/>
              <a:ea typeface="黑体" panose="02010600030101010101" pitchFamily="49" charset="-122"/>
              <a:sym typeface="+mn-ea"/>
            </a:endParaRPr>
          </a:p>
          <a:p>
            <a:pPr>
              <a:lnSpc>
                <a:spcPct val="120000"/>
              </a:lnSpc>
            </a:pPr>
            <a:endParaRPr lang="zh-CN" altLang="en-US" dirty="0">
              <a:sym typeface="+mn-ea"/>
            </a:endParaRPr>
          </a:p>
        </p:txBody>
      </p:sp>
      <p:sp>
        <p:nvSpPr>
          <p:cNvPr id="2" name="矩形 1"/>
          <p:cNvSpPr/>
          <p:nvPr/>
        </p:nvSpPr>
        <p:spPr>
          <a:xfrm>
            <a:off x="11306810" y="-10795"/>
            <a:ext cx="888365" cy="61404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文本框 2"/>
          <p:cNvSpPr txBox="1"/>
          <p:nvPr/>
        </p:nvSpPr>
        <p:spPr>
          <a:xfrm>
            <a:off x="571795" y="1758640"/>
            <a:ext cx="10387557" cy="400110"/>
          </a:xfrm>
          <a:prstGeom prst="rect">
            <a:avLst/>
          </a:prstGeom>
          <a:noFill/>
        </p:spPr>
        <p:txBody>
          <a:bodyPr wrap="square" rtlCol="0">
            <a:spAutoFit/>
          </a:bodyPr>
          <a:lstStyle/>
          <a:p>
            <a:r>
              <a:rPr lang="en-US" altLang="zh-CN" sz="2000" dirty="0"/>
              <a:t>【</a:t>
            </a:r>
            <a:r>
              <a:rPr lang="zh-CN" altLang="en-US" sz="2000" dirty="0">
                <a:solidFill>
                  <a:schemeClr val="tx2"/>
                </a:solidFill>
                <a:latin typeface="微软雅黑" panose="020B0503020204020204" pitchFamily="34" charset="-122"/>
                <a:ea typeface="微软雅黑" panose="020B0503020204020204" pitchFamily="34" charset="-122"/>
              </a:rPr>
              <a:t>例</a:t>
            </a:r>
            <a:r>
              <a:rPr lang="en-US" altLang="zh-CN" sz="2000" dirty="0">
                <a:solidFill>
                  <a:schemeClr val="tx2"/>
                </a:solidFill>
                <a:latin typeface="微软雅黑" panose="020B0503020204020204" pitchFamily="34" charset="-122"/>
                <a:ea typeface="微软雅黑" panose="020B0503020204020204" pitchFamily="34" charset="-122"/>
              </a:rPr>
              <a:t>12】</a:t>
            </a:r>
            <a:r>
              <a:rPr lang="zh-CN" altLang="en-US" sz="2000" dirty="0">
                <a:solidFill>
                  <a:schemeClr val="tx2"/>
                </a:solidFill>
                <a:latin typeface="微软雅黑" panose="020B0503020204020204" pitchFamily="34" charset="-122"/>
                <a:ea typeface="微软雅黑" panose="020B0503020204020204" pitchFamily="34" charset="-122"/>
              </a:rPr>
              <a:t>识读图</a:t>
            </a:r>
            <a:r>
              <a:rPr lang="en-US" altLang="zh-CN" sz="2000" dirty="0">
                <a:solidFill>
                  <a:schemeClr val="tx2"/>
                </a:solidFill>
                <a:latin typeface="微软雅黑" panose="020B0503020204020204" pitchFamily="34" charset="-122"/>
                <a:ea typeface="微软雅黑" panose="020B0503020204020204" pitchFamily="34" charset="-122"/>
              </a:rPr>
              <a:t>2-41</a:t>
            </a:r>
            <a:r>
              <a:rPr lang="zh-CN" altLang="en-US" sz="2000" dirty="0">
                <a:solidFill>
                  <a:schemeClr val="tx2"/>
                </a:solidFill>
                <a:latin typeface="微软雅黑" panose="020B0503020204020204" pitchFamily="34" charset="-122"/>
                <a:ea typeface="微软雅黑" panose="020B0503020204020204" pitchFamily="34" charset="-122"/>
              </a:rPr>
              <a:t>（</a:t>
            </a:r>
            <a:r>
              <a:rPr lang="en-US" altLang="zh-CN" sz="2000" dirty="0">
                <a:solidFill>
                  <a:schemeClr val="tx2"/>
                </a:solidFill>
                <a:latin typeface="微软雅黑" panose="020B0503020204020204" pitchFamily="34" charset="-122"/>
                <a:ea typeface="微软雅黑" panose="020B0503020204020204" pitchFamily="34" charset="-122"/>
              </a:rPr>
              <a:t>a</a:t>
            </a:r>
            <a:r>
              <a:rPr lang="zh-CN" altLang="en-US" sz="2000" dirty="0">
                <a:solidFill>
                  <a:schemeClr val="tx2"/>
                </a:solidFill>
                <a:latin typeface="微软雅黑" panose="020B0503020204020204" pitchFamily="34" charset="-122"/>
                <a:ea typeface="微软雅黑" panose="020B0503020204020204" pitchFamily="34" charset="-122"/>
              </a:rPr>
              <a:t>）所示的三视图，想象组合体形状，并补画图中所缺的图线。</a:t>
            </a:r>
            <a:endParaRPr lang="zh-CN" altLang="en-US" sz="2000" dirty="0">
              <a:solidFill>
                <a:schemeClr val="tx2"/>
              </a:solidFill>
              <a:latin typeface="微软雅黑" panose="020B0503020204020204" pitchFamily="34" charset="-122"/>
              <a:ea typeface="微软雅黑" panose="020B0503020204020204" pitchFamily="34" charset="-122"/>
            </a:endParaRPr>
          </a:p>
        </p:txBody>
      </p:sp>
      <p:pic>
        <p:nvPicPr>
          <p:cNvPr id="4" name="图片 3"/>
          <p:cNvPicPr>
            <a:picLocks noChangeAspect="1"/>
          </p:cNvPicPr>
          <p:nvPr/>
        </p:nvPicPr>
        <p:blipFill>
          <a:blip r:embed="rId2"/>
          <a:stretch>
            <a:fillRect/>
          </a:stretch>
        </p:blipFill>
        <p:spPr>
          <a:xfrm>
            <a:off x="1832067" y="2409265"/>
            <a:ext cx="3533775" cy="3600450"/>
          </a:xfrm>
          <a:prstGeom prst="rect">
            <a:avLst/>
          </a:prstGeom>
        </p:spPr>
      </p:pic>
      <p:grpSp>
        <p:nvGrpSpPr>
          <p:cNvPr id="5" name="组合 4"/>
          <p:cNvGrpSpPr/>
          <p:nvPr/>
        </p:nvGrpSpPr>
        <p:grpSpPr>
          <a:xfrm>
            <a:off x="6457315" y="3947795"/>
            <a:ext cx="2026920" cy="1583055"/>
            <a:chOff x="13036" y="4025"/>
            <a:chExt cx="3192" cy="2493"/>
          </a:xfrm>
        </p:grpSpPr>
        <p:sp>
          <p:nvSpPr>
            <p:cNvPr id="14" name="菱形 13"/>
            <p:cNvSpPr/>
            <p:nvPr>
              <p:custDataLst>
                <p:tags r:id="rId3"/>
              </p:custDataLst>
            </p:nvPr>
          </p:nvSpPr>
          <p:spPr>
            <a:xfrm rot="1141073">
              <a:off x="14338" y="4025"/>
              <a:ext cx="528" cy="528"/>
            </a:xfrm>
            <a:prstGeom prst="diamond">
              <a:avLst/>
            </a:prstGeom>
            <a:solidFill>
              <a:schemeClr val="tx2">
                <a:lumMod val="40000"/>
                <a:lumOff val="60000"/>
              </a:schemeClr>
            </a:solidFill>
            <a:ln>
              <a:noFill/>
            </a:ln>
            <a:effectLst/>
          </p:spPr>
          <p:style>
            <a:lnRef idx="2">
              <a:srgbClr val="92D050">
                <a:shade val="50000"/>
              </a:srgbClr>
            </a:lnRef>
            <a:fillRef idx="1">
              <a:srgbClr val="92D050"/>
            </a:fillRef>
            <a:effectRef idx="0">
              <a:srgbClr val="92D050"/>
            </a:effectRef>
            <a:fontRef idx="minor">
              <a:sysClr val="window" lastClr="FFFFFF"/>
            </a:fontRef>
          </p:style>
          <p:txBody>
            <a:bodyPr rtlCol="0" anchor="ctr"/>
            <a:p>
              <a:pPr algn="ctr"/>
              <a:endParaRPr lang="zh-CN" altLang="en-US"/>
            </a:p>
          </p:txBody>
        </p:sp>
        <p:sp>
          <p:nvSpPr>
            <p:cNvPr id="15" name="菱形 14"/>
            <p:cNvSpPr/>
            <p:nvPr>
              <p:custDataLst>
                <p:tags r:id="rId4"/>
              </p:custDataLst>
            </p:nvPr>
          </p:nvSpPr>
          <p:spPr>
            <a:xfrm rot="1141073">
              <a:off x="13036" y="5507"/>
              <a:ext cx="933" cy="933"/>
            </a:xfrm>
            <a:prstGeom prst="diamond">
              <a:avLst/>
            </a:prstGeom>
            <a:solidFill>
              <a:schemeClr val="accent1"/>
            </a:solidFill>
            <a:ln>
              <a:noFill/>
            </a:ln>
            <a:effectLst/>
          </p:spPr>
          <p:style>
            <a:lnRef idx="2">
              <a:srgbClr val="92D050">
                <a:shade val="50000"/>
              </a:srgbClr>
            </a:lnRef>
            <a:fillRef idx="1">
              <a:srgbClr val="92D050"/>
            </a:fillRef>
            <a:effectRef idx="0">
              <a:srgbClr val="92D050"/>
            </a:effectRef>
            <a:fontRef idx="minor">
              <a:sysClr val="window" lastClr="FFFFFF"/>
            </a:fontRef>
          </p:style>
          <p:txBody>
            <a:bodyPr rtlCol="0" anchor="ctr"/>
            <a:p>
              <a:pPr algn="ctr"/>
              <a:endParaRPr lang="zh-CN" altLang="en-US"/>
            </a:p>
          </p:txBody>
        </p:sp>
        <p:sp>
          <p:nvSpPr>
            <p:cNvPr id="16" name="菱形 15"/>
            <p:cNvSpPr/>
            <p:nvPr>
              <p:custDataLst>
                <p:tags r:id="rId5"/>
              </p:custDataLst>
            </p:nvPr>
          </p:nvSpPr>
          <p:spPr>
            <a:xfrm rot="1141073">
              <a:off x="14236" y="4526"/>
              <a:ext cx="1992" cy="1992"/>
            </a:xfrm>
            <a:prstGeom prst="diamond">
              <a:avLst/>
            </a:prstGeom>
            <a:solidFill>
              <a:schemeClr val="accent1">
                <a:lumMod val="40000"/>
                <a:lumOff val="60000"/>
              </a:schemeClr>
            </a:solidFill>
            <a:ln>
              <a:noFill/>
            </a:ln>
            <a:effectLst/>
          </p:spPr>
          <p:style>
            <a:lnRef idx="2">
              <a:srgbClr val="92D050">
                <a:shade val="50000"/>
              </a:srgbClr>
            </a:lnRef>
            <a:fillRef idx="1">
              <a:srgbClr val="92D050"/>
            </a:fillRef>
            <a:effectRef idx="0">
              <a:srgbClr val="92D050"/>
            </a:effectRef>
            <a:fontRef idx="minor">
              <a:sysClr val="window" lastClr="FFFFFF"/>
            </a:fontRef>
          </p:style>
          <p:txBody>
            <a:bodyPr rtlCol="0" anchor="ctr"/>
            <a:p>
              <a:pPr algn="ctr"/>
              <a:endParaRPr lang="zh-CN" altLang="en-US"/>
            </a:p>
          </p:txBody>
        </p:sp>
        <p:sp>
          <p:nvSpPr>
            <p:cNvPr id="17" name="菱形 16"/>
            <p:cNvSpPr/>
            <p:nvPr>
              <p:custDataLst>
                <p:tags r:id="rId6"/>
              </p:custDataLst>
            </p:nvPr>
          </p:nvSpPr>
          <p:spPr>
            <a:xfrm rot="1141073">
              <a:off x="15089" y="4106"/>
              <a:ext cx="1123" cy="1123"/>
            </a:xfrm>
            <a:prstGeom prst="diamond">
              <a:avLst/>
            </a:prstGeom>
            <a:noFill/>
            <a:ln>
              <a:solidFill>
                <a:schemeClr val="tx2">
                  <a:alpha val="26000"/>
                </a:schemeClr>
              </a:solidFill>
            </a:ln>
            <a:effectLst/>
            <a:extLst>
              <a:ext uri="{909E8E84-426E-40DD-AFC4-6F175D3DCCD1}">
                <a14:hiddenFill xmlns:a14="http://schemas.microsoft.com/office/drawing/2010/main">
                  <a:solidFill>
                    <a:schemeClr val="bg2"/>
                  </a:solidFill>
                </a14:hiddenFill>
              </a:ext>
            </a:extLst>
          </p:spPr>
          <p:style>
            <a:lnRef idx="2">
              <a:srgbClr val="92D050">
                <a:shade val="50000"/>
              </a:srgbClr>
            </a:lnRef>
            <a:fillRef idx="1">
              <a:srgbClr val="92D050"/>
            </a:fillRef>
            <a:effectRef idx="0">
              <a:srgbClr val="92D050"/>
            </a:effectRef>
            <a:fontRef idx="minor">
              <a:sysClr val="window" lastClr="FFFFFF"/>
            </a:fontRef>
          </p:style>
          <p:txBody>
            <a:bodyPr rtlCol="0" anchor="ctr"/>
            <a:p>
              <a:pPr algn="ctr"/>
              <a:endParaRPr lang="zh-CN" altLang="en-US"/>
            </a:p>
          </p:txBody>
        </p:sp>
      </p:grpSp>
    </p:spTree>
    <p:custDataLst>
      <p:tags r:id="rId7"/>
    </p:custDataLst>
  </p:cSld>
  <p:clrMapOvr>
    <a:masterClrMapping/>
  </p:clrMapOvr>
  <p:transition spd="slow">
    <p:random/>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文本框 6"/>
          <p:cNvSpPr txBox="1"/>
          <p:nvPr>
            <p:custDataLst>
              <p:tags r:id="rId1"/>
            </p:custDataLst>
          </p:nvPr>
        </p:nvSpPr>
        <p:spPr>
          <a:xfrm>
            <a:off x="881078" y="518895"/>
            <a:ext cx="10429952" cy="798451"/>
          </a:xfrm>
          <a:prstGeom prst="rect">
            <a:avLst/>
          </a:prstGeom>
        </p:spPr>
        <p:txBody>
          <a:bodyPr wrap="square">
            <a:normAutofit/>
          </a:bodyPr>
          <a:lstStyle>
            <a:defPPr>
              <a:defRPr lang="zh-CN"/>
            </a:defPPr>
            <a:lvl1pPr>
              <a:lnSpc>
                <a:spcPct val="130000"/>
              </a:lnSpc>
              <a:defRPr sz="2400" b="1">
                <a:latin typeface="+mj-lt"/>
                <a:ea typeface="+mj-ea"/>
                <a:cs typeface="+mj-cs"/>
              </a:defRPr>
            </a:lvl1pPr>
          </a:lstStyle>
          <a:p>
            <a:pPr>
              <a:lnSpc>
                <a:spcPct val="120000"/>
              </a:lnSpc>
            </a:pPr>
            <a:r>
              <a:rPr lang="zh-CN" altLang="en-US" dirty="0">
                <a:solidFill>
                  <a:schemeClr val="tx1">
                    <a:lumMod val="85000"/>
                    <a:lumOff val="15000"/>
                  </a:schemeClr>
                </a:solidFill>
                <a:latin typeface="黑体" panose="02010600030101010101" pitchFamily="49" charset="-122"/>
                <a:ea typeface="黑体" panose="02010600030101010101" pitchFamily="49" charset="-122"/>
              </a:rPr>
              <a:t>学习任务</a:t>
            </a:r>
            <a:r>
              <a:rPr lang="zh-CN" altLang="en-US" dirty="0">
                <a:latin typeface="黑体" panose="02010600030101010101" pitchFamily="49" charset="-122"/>
                <a:ea typeface="黑体" panose="02010600030101010101" pitchFamily="49" charset="-122"/>
                <a:sym typeface="+mn-ea"/>
              </a:rPr>
              <a:t>一    组合体的投影及相关知识</a:t>
            </a:r>
            <a:endParaRPr lang="zh-CN" altLang="en-US" dirty="0">
              <a:latin typeface="黑体" panose="02010600030101010101" pitchFamily="49" charset="-122"/>
              <a:ea typeface="黑体" panose="02010600030101010101" pitchFamily="49" charset="-122"/>
              <a:sym typeface="+mn-ea"/>
            </a:endParaRPr>
          </a:p>
          <a:p>
            <a:pPr>
              <a:lnSpc>
                <a:spcPct val="120000"/>
              </a:lnSpc>
            </a:pPr>
            <a:endParaRPr lang="zh-CN" altLang="en-US" dirty="0">
              <a:sym typeface="+mn-ea"/>
            </a:endParaRPr>
          </a:p>
        </p:txBody>
      </p:sp>
      <p:sp>
        <p:nvSpPr>
          <p:cNvPr id="2" name="矩形 1"/>
          <p:cNvSpPr/>
          <p:nvPr/>
        </p:nvSpPr>
        <p:spPr>
          <a:xfrm>
            <a:off x="11306810" y="-10795"/>
            <a:ext cx="888365" cy="61404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文本框 2"/>
          <p:cNvSpPr txBox="1"/>
          <p:nvPr/>
        </p:nvSpPr>
        <p:spPr>
          <a:xfrm>
            <a:off x="571795" y="1758640"/>
            <a:ext cx="10387557" cy="1477328"/>
          </a:xfrm>
          <a:prstGeom prst="rect">
            <a:avLst/>
          </a:prstGeom>
          <a:noFill/>
        </p:spPr>
        <p:txBody>
          <a:bodyPr wrap="square" rtlCol="0">
            <a:spAutoFit/>
          </a:bodyPr>
          <a:lstStyle/>
          <a:p>
            <a:pPr>
              <a:lnSpc>
                <a:spcPct val="150000"/>
              </a:lnSpc>
            </a:pPr>
            <a:r>
              <a:rPr lang="zh-CN" altLang="en-US" sz="2000" dirty="0">
                <a:solidFill>
                  <a:schemeClr val="tx2"/>
                </a:solidFill>
                <a:latin typeface="微软雅黑" panose="020B0503020204020204" pitchFamily="34" charset="-122"/>
                <a:ea typeface="微软雅黑" panose="020B0503020204020204" pitchFamily="34" charset="-122"/>
              </a:rPr>
              <a:t>（四）识读组合体的尺寸</a:t>
            </a:r>
            <a:endParaRPr lang="zh-CN" altLang="en-US" sz="2000" dirty="0">
              <a:solidFill>
                <a:schemeClr val="tx2"/>
              </a:solidFill>
              <a:latin typeface="微软雅黑" panose="020B0503020204020204" pitchFamily="34" charset="-122"/>
              <a:ea typeface="微软雅黑" panose="020B0503020204020204" pitchFamily="34" charset="-122"/>
            </a:endParaRPr>
          </a:p>
          <a:p>
            <a:pPr>
              <a:lnSpc>
                <a:spcPct val="150000"/>
              </a:lnSpc>
            </a:pPr>
            <a:r>
              <a:rPr lang="zh-CN" altLang="en-US" sz="2000" dirty="0">
                <a:solidFill>
                  <a:schemeClr val="tx2"/>
                </a:solidFill>
                <a:latin typeface="微软雅黑" panose="020B0503020204020204" pitchFamily="34" charset="-122"/>
                <a:ea typeface="微软雅黑" panose="020B0503020204020204" pitchFamily="34" charset="-122"/>
              </a:rPr>
              <a:t>识读组合体的尺寸是指在读懂三视图的基础上，分析组合体上所标注的尺寸。</a:t>
            </a:r>
            <a:endParaRPr lang="en-US" altLang="zh-CN" sz="2000" dirty="0">
              <a:solidFill>
                <a:schemeClr val="tx2"/>
              </a:solidFill>
              <a:latin typeface="微软雅黑" panose="020B0503020204020204" pitchFamily="34" charset="-122"/>
              <a:ea typeface="微软雅黑" panose="020B0503020204020204" pitchFamily="34" charset="-122"/>
            </a:endParaRPr>
          </a:p>
          <a:p>
            <a:pPr>
              <a:lnSpc>
                <a:spcPct val="150000"/>
              </a:lnSpc>
            </a:pPr>
            <a:r>
              <a:rPr lang="en-US" altLang="zh-CN" sz="2000" dirty="0">
                <a:solidFill>
                  <a:schemeClr val="tx2"/>
                </a:solidFill>
                <a:latin typeface="微软雅黑" panose="020B0503020204020204" pitchFamily="34" charset="-122"/>
                <a:ea typeface="微软雅黑" panose="020B0503020204020204" pitchFamily="34" charset="-122"/>
              </a:rPr>
              <a:t>【</a:t>
            </a:r>
            <a:r>
              <a:rPr lang="zh-CN" altLang="en-US" sz="2000" dirty="0">
                <a:solidFill>
                  <a:schemeClr val="tx2"/>
                </a:solidFill>
                <a:latin typeface="微软雅黑" panose="020B0503020204020204" pitchFamily="34" charset="-122"/>
                <a:ea typeface="微软雅黑" panose="020B0503020204020204" pitchFamily="34" charset="-122"/>
              </a:rPr>
              <a:t>例</a:t>
            </a:r>
            <a:r>
              <a:rPr lang="en-US" altLang="zh-CN" sz="2000" dirty="0">
                <a:solidFill>
                  <a:schemeClr val="tx2"/>
                </a:solidFill>
                <a:latin typeface="微软雅黑" panose="020B0503020204020204" pitchFamily="34" charset="-122"/>
                <a:ea typeface="微软雅黑" panose="020B0503020204020204" pitchFamily="34" charset="-122"/>
              </a:rPr>
              <a:t>13】</a:t>
            </a:r>
            <a:r>
              <a:rPr lang="zh-CN" altLang="en-US" sz="2000" dirty="0">
                <a:solidFill>
                  <a:schemeClr val="tx2"/>
                </a:solidFill>
                <a:latin typeface="微软雅黑" panose="020B0503020204020204" pitchFamily="34" charset="-122"/>
                <a:ea typeface="微软雅黑" panose="020B0503020204020204" pitchFamily="34" charset="-122"/>
              </a:rPr>
              <a:t>识读图</a:t>
            </a:r>
            <a:r>
              <a:rPr lang="en-US" altLang="zh-CN" sz="2000" dirty="0">
                <a:solidFill>
                  <a:schemeClr val="tx2"/>
                </a:solidFill>
                <a:latin typeface="微软雅黑" panose="020B0503020204020204" pitchFamily="34" charset="-122"/>
                <a:ea typeface="微软雅黑" panose="020B0503020204020204" pitchFamily="34" charset="-122"/>
              </a:rPr>
              <a:t>2-42 </a:t>
            </a:r>
            <a:r>
              <a:rPr lang="zh-CN" altLang="en-US" sz="2000" dirty="0">
                <a:solidFill>
                  <a:schemeClr val="tx2"/>
                </a:solidFill>
                <a:latin typeface="微软雅黑" panose="020B0503020204020204" pitchFamily="34" charset="-122"/>
                <a:ea typeface="微软雅黑" panose="020B0503020204020204" pitchFamily="34" charset="-122"/>
              </a:rPr>
              <a:t>所示的发动机前悬置支架的尺寸。</a:t>
            </a:r>
            <a:endParaRPr lang="zh-CN" altLang="en-US" sz="2000" dirty="0">
              <a:solidFill>
                <a:schemeClr val="tx2"/>
              </a:solidFill>
              <a:latin typeface="微软雅黑" panose="020B0503020204020204" pitchFamily="34" charset="-122"/>
              <a:ea typeface="微软雅黑" panose="020B0503020204020204" pitchFamily="34" charset="-122"/>
            </a:endParaRPr>
          </a:p>
        </p:txBody>
      </p:sp>
      <p:pic>
        <p:nvPicPr>
          <p:cNvPr id="5" name="图片 4"/>
          <p:cNvPicPr>
            <a:picLocks noChangeAspect="1"/>
          </p:cNvPicPr>
          <p:nvPr/>
        </p:nvPicPr>
        <p:blipFill>
          <a:blip r:embed="rId2"/>
          <a:stretch>
            <a:fillRect/>
          </a:stretch>
        </p:blipFill>
        <p:spPr>
          <a:xfrm>
            <a:off x="1468811" y="3358403"/>
            <a:ext cx="3095625" cy="2857500"/>
          </a:xfrm>
          <a:prstGeom prst="rect">
            <a:avLst/>
          </a:prstGeom>
        </p:spPr>
      </p:pic>
      <p:sp>
        <p:nvSpPr>
          <p:cNvPr id="6" name="圆角矩形 5"/>
          <p:cNvSpPr/>
          <p:nvPr/>
        </p:nvSpPr>
        <p:spPr>
          <a:xfrm>
            <a:off x="5765573" y="3677262"/>
            <a:ext cx="2934674" cy="2051185"/>
          </a:xfrm>
          <a:prstGeom prst="roundRect">
            <a:avLst/>
          </a:prstGeom>
          <a:noFill/>
          <a:ln>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文本框 7"/>
          <p:cNvSpPr txBox="1"/>
          <p:nvPr/>
        </p:nvSpPr>
        <p:spPr>
          <a:xfrm>
            <a:off x="6096054" y="3913094"/>
            <a:ext cx="2510064" cy="1477328"/>
          </a:xfrm>
          <a:prstGeom prst="rect">
            <a:avLst/>
          </a:prstGeom>
          <a:noFill/>
        </p:spPr>
        <p:txBody>
          <a:bodyPr wrap="square" rtlCol="0">
            <a:spAutoFit/>
          </a:bodyPr>
          <a:lstStyle/>
          <a:p>
            <a:pPr marL="342900" indent="-342900">
              <a:buAutoNum type="arabicPeriod"/>
            </a:pPr>
            <a:r>
              <a:rPr lang="zh-CN" altLang="en-US" dirty="0"/>
              <a:t>形体分析</a:t>
            </a:r>
            <a:endParaRPr lang="en-US" altLang="zh-CN" dirty="0"/>
          </a:p>
          <a:p>
            <a:r>
              <a:rPr lang="en-US" altLang="zh-CN" dirty="0"/>
              <a:t>2. </a:t>
            </a:r>
            <a:r>
              <a:rPr lang="zh-CN" altLang="en-US" dirty="0"/>
              <a:t>分析尺寸基准</a:t>
            </a:r>
            <a:endParaRPr lang="en-US" altLang="zh-CN" dirty="0"/>
          </a:p>
          <a:p>
            <a:r>
              <a:rPr lang="en-US" altLang="zh-CN" dirty="0"/>
              <a:t>3. </a:t>
            </a:r>
            <a:r>
              <a:rPr lang="zh-CN" altLang="en-US" dirty="0"/>
              <a:t>主要定位尺寸分析</a:t>
            </a:r>
            <a:endParaRPr lang="en-US" altLang="zh-CN" dirty="0"/>
          </a:p>
          <a:p>
            <a:r>
              <a:rPr lang="en-US" altLang="zh-CN" dirty="0"/>
              <a:t>4. </a:t>
            </a:r>
            <a:r>
              <a:rPr lang="zh-CN" altLang="en-US" dirty="0"/>
              <a:t>主要定形尺寸分析</a:t>
            </a:r>
            <a:endParaRPr lang="en-US" altLang="zh-CN" dirty="0"/>
          </a:p>
          <a:p>
            <a:r>
              <a:rPr lang="en-US" altLang="zh-CN" dirty="0"/>
              <a:t>5. </a:t>
            </a:r>
            <a:r>
              <a:rPr lang="zh-CN" altLang="en-US" dirty="0"/>
              <a:t>总体尺寸分析</a:t>
            </a:r>
            <a:endParaRPr lang="zh-CN" altLang="en-US" dirty="0"/>
          </a:p>
        </p:txBody>
      </p:sp>
    </p:spTree>
    <p:custDataLst>
      <p:tags r:id="rId3"/>
    </p:custDataLst>
  </p:cSld>
  <p:clrMapOvr>
    <a:masterClrMapping/>
  </p:clrMapOvr>
  <p:transition spd="slow">
    <p:random/>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文本框 6"/>
          <p:cNvSpPr txBox="1"/>
          <p:nvPr>
            <p:custDataLst>
              <p:tags r:id="rId1"/>
            </p:custDataLst>
          </p:nvPr>
        </p:nvSpPr>
        <p:spPr>
          <a:xfrm>
            <a:off x="881078" y="518895"/>
            <a:ext cx="10429952" cy="798451"/>
          </a:xfrm>
          <a:prstGeom prst="rect">
            <a:avLst/>
          </a:prstGeom>
        </p:spPr>
        <p:txBody>
          <a:bodyPr wrap="square">
            <a:normAutofit/>
          </a:bodyPr>
          <a:lstStyle>
            <a:defPPr>
              <a:defRPr lang="zh-CN"/>
            </a:defPPr>
            <a:lvl1pPr>
              <a:lnSpc>
                <a:spcPct val="130000"/>
              </a:lnSpc>
              <a:defRPr sz="2400" b="1">
                <a:latin typeface="+mj-lt"/>
                <a:ea typeface="+mj-ea"/>
                <a:cs typeface="+mj-cs"/>
              </a:defRPr>
            </a:lvl1pPr>
          </a:lstStyle>
          <a:p>
            <a:pPr>
              <a:lnSpc>
                <a:spcPct val="120000"/>
              </a:lnSpc>
            </a:pPr>
            <a:r>
              <a:rPr lang="zh-CN" altLang="en-US" dirty="0">
                <a:solidFill>
                  <a:schemeClr val="tx1">
                    <a:lumMod val="85000"/>
                    <a:lumOff val="15000"/>
                  </a:schemeClr>
                </a:solidFill>
                <a:latin typeface="黑体" panose="02010600030101010101" pitchFamily="49" charset="-122"/>
                <a:ea typeface="黑体" panose="02010600030101010101" pitchFamily="49" charset="-122"/>
              </a:rPr>
              <a:t>学习任务</a:t>
            </a:r>
            <a:r>
              <a:rPr lang="zh-CN" altLang="en-US" dirty="0">
                <a:latin typeface="黑体" panose="02010600030101010101" pitchFamily="49" charset="-122"/>
                <a:ea typeface="黑体" panose="02010600030101010101" pitchFamily="49" charset="-122"/>
                <a:sym typeface="+mn-ea"/>
              </a:rPr>
              <a:t>二    </a:t>
            </a:r>
            <a:r>
              <a:rPr lang="zh-CN" altLang="en-US" dirty="0">
                <a:latin typeface="黑体" panose="02010600030101010101" pitchFamily="49" charset="-122"/>
                <a:ea typeface="黑体" panose="02010600030101010101" pitchFamily="49" charset="-122"/>
              </a:rPr>
              <a:t>零件图与装配图</a:t>
            </a:r>
            <a:endParaRPr lang="zh-CN" altLang="en-US" dirty="0">
              <a:latin typeface="黑体" panose="02010600030101010101" pitchFamily="49" charset="-122"/>
              <a:ea typeface="黑体" panose="02010600030101010101" pitchFamily="49" charset="-122"/>
              <a:sym typeface="+mn-ea"/>
            </a:endParaRPr>
          </a:p>
          <a:p>
            <a:pPr>
              <a:lnSpc>
                <a:spcPct val="120000"/>
              </a:lnSpc>
            </a:pPr>
            <a:endParaRPr lang="zh-CN" altLang="en-US" dirty="0">
              <a:sym typeface="+mn-ea"/>
            </a:endParaRPr>
          </a:p>
        </p:txBody>
      </p:sp>
      <p:sp>
        <p:nvSpPr>
          <p:cNvPr id="2" name="矩形 1"/>
          <p:cNvSpPr/>
          <p:nvPr/>
        </p:nvSpPr>
        <p:spPr>
          <a:xfrm>
            <a:off x="11306810" y="-10795"/>
            <a:ext cx="888365" cy="61404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文本框 2"/>
          <p:cNvSpPr txBox="1"/>
          <p:nvPr/>
        </p:nvSpPr>
        <p:spPr>
          <a:xfrm>
            <a:off x="571795" y="1758640"/>
            <a:ext cx="10387557" cy="1938992"/>
          </a:xfrm>
          <a:prstGeom prst="rect">
            <a:avLst/>
          </a:prstGeom>
          <a:noFill/>
        </p:spPr>
        <p:txBody>
          <a:bodyPr wrap="square" rtlCol="0">
            <a:spAutoFit/>
          </a:bodyPr>
          <a:lstStyle/>
          <a:p>
            <a:pPr>
              <a:lnSpc>
                <a:spcPct val="150000"/>
              </a:lnSpc>
            </a:pPr>
            <a:r>
              <a:rPr lang="zh-CN" altLang="en-US" sz="2000" dirty="0">
                <a:solidFill>
                  <a:schemeClr val="tx2"/>
                </a:solidFill>
                <a:latin typeface="微软雅黑" panose="020B0503020204020204" pitchFamily="34" charset="-122"/>
                <a:ea typeface="微软雅黑" panose="020B0503020204020204" pitchFamily="34" charset="-122"/>
              </a:rPr>
              <a:t>一、零件图</a:t>
            </a:r>
            <a:endParaRPr lang="zh-CN" altLang="en-US" sz="2000" dirty="0">
              <a:solidFill>
                <a:schemeClr val="tx2"/>
              </a:solidFill>
              <a:latin typeface="微软雅黑" panose="020B0503020204020204" pitchFamily="34" charset="-122"/>
              <a:ea typeface="微软雅黑" panose="020B0503020204020204" pitchFamily="34" charset="-122"/>
            </a:endParaRPr>
          </a:p>
          <a:p>
            <a:pPr>
              <a:lnSpc>
                <a:spcPct val="150000"/>
              </a:lnSpc>
            </a:pPr>
            <a:r>
              <a:rPr lang="zh-CN" altLang="en-US" sz="2000" dirty="0">
                <a:solidFill>
                  <a:schemeClr val="tx2"/>
                </a:solidFill>
                <a:latin typeface="微软雅黑" panose="020B0503020204020204" pitchFamily="34" charset="-122"/>
                <a:ea typeface="微软雅黑" panose="020B0503020204020204" pitchFamily="34" charset="-122"/>
              </a:rPr>
              <a:t>（一）零件图的概述</a:t>
            </a:r>
            <a:endParaRPr lang="en-US" altLang="zh-CN" sz="2000" dirty="0">
              <a:solidFill>
                <a:schemeClr val="tx2"/>
              </a:solidFill>
              <a:latin typeface="微软雅黑" panose="020B0503020204020204" pitchFamily="34" charset="-122"/>
              <a:ea typeface="微软雅黑" panose="020B0503020204020204" pitchFamily="34" charset="-122"/>
            </a:endParaRPr>
          </a:p>
          <a:p>
            <a:pPr>
              <a:lnSpc>
                <a:spcPct val="150000"/>
              </a:lnSpc>
            </a:pPr>
            <a:r>
              <a:rPr lang="zh-CN" altLang="en-US" sz="2000" dirty="0">
                <a:solidFill>
                  <a:schemeClr val="tx2"/>
                </a:solidFill>
                <a:latin typeface="微软雅黑" panose="020B0503020204020204" pitchFamily="34" charset="-122"/>
                <a:ea typeface="微软雅黑" panose="020B0503020204020204" pitchFamily="34" charset="-122"/>
              </a:rPr>
              <a:t>     </a:t>
            </a:r>
            <a:r>
              <a:rPr lang="zh-CN" altLang="en-US" dirty="0">
                <a:solidFill>
                  <a:schemeClr val="tx2"/>
                </a:solidFill>
                <a:latin typeface="微软雅黑" panose="020B0503020204020204" pitchFamily="34" charset="-122"/>
                <a:ea typeface="微软雅黑" panose="020B0503020204020204" pitchFamily="34" charset="-122"/>
              </a:rPr>
              <a:t>机器或部件（统称装配体）都是由若干零件按一定的技术要求装配而成的。</a:t>
            </a:r>
            <a:endParaRPr lang="en-US" altLang="zh-CN" dirty="0">
              <a:solidFill>
                <a:schemeClr val="tx2"/>
              </a:solidFill>
              <a:latin typeface="微软雅黑" panose="020B0503020204020204" pitchFamily="34" charset="-122"/>
              <a:ea typeface="微软雅黑" panose="020B0503020204020204" pitchFamily="34" charset="-122"/>
            </a:endParaRPr>
          </a:p>
          <a:p>
            <a:pPr>
              <a:lnSpc>
                <a:spcPct val="150000"/>
              </a:lnSpc>
            </a:pPr>
            <a:r>
              <a:rPr lang="en-US" altLang="zh-CN" dirty="0">
                <a:solidFill>
                  <a:schemeClr val="tx2"/>
                </a:solidFill>
                <a:latin typeface="微软雅黑" panose="020B0503020204020204" pitchFamily="34" charset="-122"/>
                <a:ea typeface="微软雅黑" panose="020B0503020204020204" pitchFamily="34" charset="-122"/>
              </a:rPr>
              <a:t>     </a:t>
            </a:r>
            <a:r>
              <a:rPr lang="zh-CN" altLang="en-US" dirty="0">
                <a:solidFill>
                  <a:schemeClr val="tx2"/>
                </a:solidFill>
                <a:latin typeface="微软雅黑" panose="020B0503020204020204" pitchFamily="34" charset="-122"/>
                <a:ea typeface="微软雅黑" panose="020B0503020204020204" pitchFamily="34" charset="-122"/>
              </a:rPr>
              <a:t>图</a:t>
            </a:r>
            <a:r>
              <a:rPr lang="en-US" altLang="zh-CN" dirty="0">
                <a:solidFill>
                  <a:schemeClr val="tx2"/>
                </a:solidFill>
                <a:latin typeface="微软雅黑" panose="020B0503020204020204" pitchFamily="34" charset="-122"/>
                <a:ea typeface="微软雅黑" panose="020B0503020204020204" pitchFamily="34" charset="-122"/>
              </a:rPr>
              <a:t>2-43 </a:t>
            </a:r>
            <a:r>
              <a:rPr lang="zh-CN" altLang="en-US" dirty="0">
                <a:solidFill>
                  <a:schemeClr val="tx2"/>
                </a:solidFill>
                <a:latin typeface="微软雅黑" panose="020B0503020204020204" pitchFamily="34" charset="-122"/>
                <a:ea typeface="微软雅黑" panose="020B0503020204020204" pitchFamily="34" charset="-122"/>
              </a:rPr>
              <a:t>所示是由</a:t>
            </a:r>
            <a:r>
              <a:rPr lang="en-US" altLang="zh-CN" dirty="0">
                <a:solidFill>
                  <a:schemeClr val="tx2"/>
                </a:solidFill>
                <a:latin typeface="微软雅黑" panose="020B0503020204020204" pitchFamily="34" charset="-122"/>
                <a:ea typeface="微软雅黑" panose="020B0503020204020204" pitchFamily="34" charset="-122"/>
              </a:rPr>
              <a:t>17 </a:t>
            </a:r>
            <a:r>
              <a:rPr lang="zh-CN" altLang="en-US" dirty="0">
                <a:solidFill>
                  <a:schemeClr val="tx2"/>
                </a:solidFill>
                <a:latin typeface="微软雅黑" panose="020B0503020204020204" pitchFamily="34" charset="-122"/>
                <a:ea typeface="微软雅黑" panose="020B0503020204020204" pitchFamily="34" charset="-122"/>
              </a:rPr>
              <a:t>种零件（其中有标准件</a:t>
            </a:r>
            <a:r>
              <a:rPr lang="en-US" altLang="zh-CN" dirty="0">
                <a:solidFill>
                  <a:schemeClr val="tx2"/>
                </a:solidFill>
                <a:latin typeface="微软雅黑" panose="020B0503020204020204" pitchFamily="34" charset="-122"/>
                <a:ea typeface="微软雅黑" panose="020B0503020204020204" pitchFamily="34" charset="-122"/>
              </a:rPr>
              <a:t>7 </a:t>
            </a:r>
            <a:r>
              <a:rPr lang="zh-CN" altLang="en-US" dirty="0">
                <a:solidFill>
                  <a:schemeClr val="tx2"/>
                </a:solidFill>
                <a:latin typeface="微软雅黑" panose="020B0503020204020204" pitchFamily="34" charset="-122"/>
                <a:ea typeface="微软雅黑" panose="020B0503020204020204" pitchFamily="34" charset="-122"/>
              </a:rPr>
              <a:t>种）装配而成的齿轮油泵。</a:t>
            </a:r>
            <a:endParaRPr lang="zh-CN" altLang="en-US" dirty="0">
              <a:solidFill>
                <a:schemeClr val="tx2"/>
              </a:solidFill>
              <a:latin typeface="微软雅黑" panose="020B0503020204020204" pitchFamily="34" charset="-122"/>
              <a:ea typeface="微软雅黑" panose="020B0503020204020204" pitchFamily="34" charset="-122"/>
            </a:endParaRPr>
          </a:p>
        </p:txBody>
      </p:sp>
      <p:pic>
        <p:nvPicPr>
          <p:cNvPr id="4" name="图片 3"/>
          <p:cNvPicPr>
            <a:picLocks noChangeAspect="1"/>
          </p:cNvPicPr>
          <p:nvPr/>
        </p:nvPicPr>
        <p:blipFill>
          <a:blip r:embed="rId2"/>
          <a:stretch>
            <a:fillRect/>
          </a:stretch>
        </p:blipFill>
        <p:spPr>
          <a:xfrm>
            <a:off x="3133725" y="3879475"/>
            <a:ext cx="2410466" cy="2131359"/>
          </a:xfrm>
          <a:prstGeom prst="rect">
            <a:avLst/>
          </a:prstGeom>
        </p:spPr>
      </p:pic>
    </p:spTree>
    <p:custDataLst>
      <p:tags r:id="rId3"/>
    </p:custDataLst>
  </p:cSld>
  <p:clrMapOvr>
    <a:masterClrMapping/>
  </p:clrMapOvr>
  <p:transition spd="slow">
    <p:random/>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文本框 6"/>
          <p:cNvSpPr txBox="1"/>
          <p:nvPr>
            <p:custDataLst>
              <p:tags r:id="rId1"/>
            </p:custDataLst>
          </p:nvPr>
        </p:nvSpPr>
        <p:spPr>
          <a:xfrm>
            <a:off x="881078" y="518895"/>
            <a:ext cx="10429952" cy="798451"/>
          </a:xfrm>
          <a:prstGeom prst="rect">
            <a:avLst/>
          </a:prstGeom>
        </p:spPr>
        <p:txBody>
          <a:bodyPr wrap="square">
            <a:normAutofit/>
          </a:bodyPr>
          <a:lstStyle>
            <a:defPPr>
              <a:defRPr lang="zh-CN"/>
            </a:defPPr>
            <a:lvl1pPr>
              <a:lnSpc>
                <a:spcPct val="130000"/>
              </a:lnSpc>
              <a:defRPr sz="2400" b="1">
                <a:latin typeface="+mj-lt"/>
                <a:ea typeface="+mj-ea"/>
                <a:cs typeface="+mj-cs"/>
              </a:defRPr>
            </a:lvl1pPr>
          </a:lstStyle>
          <a:p>
            <a:pPr>
              <a:lnSpc>
                <a:spcPct val="120000"/>
              </a:lnSpc>
            </a:pPr>
            <a:r>
              <a:rPr lang="zh-CN" altLang="en-US" dirty="0">
                <a:solidFill>
                  <a:schemeClr val="tx1">
                    <a:lumMod val="85000"/>
                    <a:lumOff val="15000"/>
                  </a:schemeClr>
                </a:solidFill>
                <a:latin typeface="黑体" panose="02010600030101010101" pitchFamily="49" charset="-122"/>
                <a:ea typeface="黑体" panose="02010600030101010101" pitchFamily="49" charset="-122"/>
              </a:rPr>
              <a:t>学习任务</a:t>
            </a:r>
            <a:r>
              <a:rPr lang="zh-CN" altLang="en-US" dirty="0">
                <a:latin typeface="黑体" panose="02010600030101010101" pitchFamily="49" charset="-122"/>
                <a:ea typeface="黑体" panose="02010600030101010101" pitchFamily="49" charset="-122"/>
                <a:sym typeface="+mn-ea"/>
              </a:rPr>
              <a:t>二    </a:t>
            </a:r>
            <a:r>
              <a:rPr lang="zh-CN" altLang="en-US" dirty="0">
                <a:latin typeface="黑体" panose="02010600030101010101" pitchFamily="49" charset="-122"/>
                <a:ea typeface="黑体" panose="02010600030101010101" pitchFamily="49" charset="-122"/>
              </a:rPr>
              <a:t>零件图与装配图</a:t>
            </a:r>
            <a:endParaRPr lang="zh-CN" altLang="en-US" dirty="0">
              <a:latin typeface="黑体" panose="02010600030101010101" pitchFamily="49" charset="-122"/>
              <a:ea typeface="黑体" panose="02010600030101010101" pitchFamily="49" charset="-122"/>
              <a:sym typeface="+mn-ea"/>
            </a:endParaRPr>
          </a:p>
          <a:p>
            <a:pPr>
              <a:lnSpc>
                <a:spcPct val="120000"/>
              </a:lnSpc>
            </a:pPr>
            <a:endParaRPr lang="zh-CN" altLang="en-US" dirty="0">
              <a:sym typeface="+mn-ea"/>
            </a:endParaRPr>
          </a:p>
        </p:txBody>
      </p:sp>
      <p:sp>
        <p:nvSpPr>
          <p:cNvPr id="2" name="矩形 1"/>
          <p:cNvSpPr/>
          <p:nvPr/>
        </p:nvSpPr>
        <p:spPr>
          <a:xfrm>
            <a:off x="11306810" y="-10795"/>
            <a:ext cx="888365" cy="61404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文本框 2"/>
          <p:cNvSpPr txBox="1"/>
          <p:nvPr/>
        </p:nvSpPr>
        <p:spPr>
          <a:xfrm>
            <a:off x="881078" y="1847036"/>
            <a:ext cx="10387557" cy="553998"/>
          </a:xfrm>
          <a:prstGeom prst="rect">
            <a:avLst/>
          </a:prstGeom>
          <a:noFill/>
        </p:spPr>
        <p:txBody>
          <a:bodyPr wrap="square" rtlCol="0">
            <a:spAutoFit/>
          </a:bodyPr>
          <a:lstStyle/>
          <a:p>
            <a:pPr>
              <a:lnSpc>
                <a:spcPct val="150000"/>
              </a:lnSpc>
            </a:pPr>
            <a:r>
              <a:rPr lang="zh-CN" altLang="en-US" sz="2000" dirty="0">
                <a:solidFill>
                  <a:schemeClr val="tx2"/>
                </a:solidFill>
                <a:latin typeface="微软雅黑" panose="020B0503020204020204" pitchFamily="34" charset="-122"/>
                <a:ea typeface="微软雅黑" panose="020B0503020204020204" pitchFamily="34" charset="-122"/>
              </a:rPr>
              <a:t>图</a:t>
            </a:r>
            <a:r>
              <a:rPr lang="en-US" altLang="zh-CN" sz="2000" dirty="0">
                <a:solidFill>
                  <a:schemeClr val="tx2"/>
                </a:solidFill>
                <a:latin typeface="微软雅黑" panose="020B0503020204020204" pitchFamily="34" charset="-122"/>
                <a:ea typeface="微软雅黑" panose="020B0503020204020204" pitchFamily="34" charset="-122"/>
              </a:rPr>
              <a:t>2-44 </a:t>
            </a:r>
            <a:r>
              <a:rPr lang="zh-CN" altLang="en-US" sz="2000" dirty="0">
                <a:solidFill>
                  <a:schemeClr val="tx2"/>
                </a:solidFill>
                <a:latin typeface="微软雅黑" panose="020B0503020204020204" pitchFamily="34" charset="-122"/>
                <a:ea typeface="微软雅黑" panose="020B0503020204020204" pitchFamily="34" charset="-122"/>
              </a:rPr>
              <a:t>是该油泵右端盖的零件图。                    一张完整的零件图应包括以下基本内容：</a:t>
            </a:r>
            <a:endParaRPr lang="zh-CN" altLang="en-US" sz="2000" dirty="0">
              <a:solidFill>
                <a:schemeClr val="tx2"/>
              </a:solidFill>
              <a:latin typeface="微软雅黑" panose="020B0503020204020204" pitchFamily="34" charset="-122"/>
              <a:ea typeface="微软雅黑" panose="020B0503020204020204" pitchFamily="34" charset="-122"/>
            </a:endParaRPr>
          </a:p>
        </p:txBody>
      </p:sp>
      <p:pic>
        <p:nvPicPr>
          <p:cNvPr id="5" name="图片 4"/>
          <p:cNvPicPr>
            <a:picLocks noChangeAspect="1"/>
          </p:cNvPicPr>
          <p:nvPr/>
        </p:nvPicPr>
        <p:blipFill>
          <a:blip r:embed="rId2"/>
          <a:stretch>
            <a:fillRect/>
          </a:stretch>
        </p:blipFill>
        <p:spPr>
          <a:xfrm>
            <a:off x="476530" y="2586878"/>
            <a:ext cx="4676775" cy="3943350"/>
          </a:xfrm>
          <a:prstGeom prst="rect">
            <a:avLst/>
          </a:prstGeom>
        </p:spPr>
      </p:pic>
      <p:sp>
        <p:nvSpPr>
          <p:cNvPr id="8" name="圆角矩形 7"/>
          <p:cNvSpPr/>
          <p:nvPr/>
        </p:nvSpPr>
        <p:spPr>
          <a:xfrm>
            <a:off x="6696635" y="3254188"/>
            <a:ext cx="2864223" cy="1882588"/>
          </a:xfrm>
          <a:prstGeom prst="roundRect">
            <a:avLst/>
          </a:prstGeom>
          <a:noFill/>
          <a:ln>
            <a:prstDash val="lgDash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文本框 8"/>
          <p:cNvSpPr txBox="1"/>
          <p:nvPr/>
        </p:nvSpPr>
        <p:spPr>
          <a:xfrm>
            <a:off x="7167282" y="3455894"/>
            <a:ext cx="2218764" cy="1323439"/>
          </a:xfrm>
          <a:prstGeom prst="rect">
            <a:avLst/>
          </a:prstGeom>
          <a:noFill/>
        </p:spPr>
        <p:txBody>
          <a:bodyPr wrap="square" rtlCol="0">
            <a:spAutoFit/>
          </a:bodyPr>
          <a:lstStyle/>
          <a:p>
            <a:r>
              <a:rPr lang="zh-CN" altLang="en-US" sz="2000" dirty="0">
                <a:solidFill>
                  <a:schemeClr val="tx2"/>
                </a:solidFill>
                <a:latin typeface="微软雅黑" panose="020B0503020204020204" pitchFamily="34" charset="-122"/>
                <a:ea typeface="微软雅黑" panose="020B0503020204020204" pitchFamily="34" charset="-122"/>
              </a:rPr>
              <a:t>（</a:t>
            </a:r>
            <a:r>
              <a:rPr lang="en-US" altLang="zh-CN" sz="2000" dirty="0">
                <a:solidFill>
                  <a:schemeClr val="tx2"/>
                </a:solidFill>
                <a:latin typeface="微软雅黑" panose="020B0503020204020204" pitchFamily="34" charset="-122"/>
                <a:ea typeface="微软雅黑" panose="020B0503020204020204" pitchFamily="34" charset="-122"/>
              </a:rPr>
              <a:t>1</a:t>
            </a:r>
            <a:r>
              <a:rPr lang="zh-CN" altLang="en-US" sz="2000" dirty="0">
                <a:solidFill>
                  <a:schemeClr val="tx2"/>
                </a:solidFill>
                <a:latin typeface="微软雅黑" panose="020B0503020204020204" pitchFamily="34" charset="-122"/>
                <a:ea typeface="微软雅黑" panose="020B0503020204020204" pitchFamily="34" charset="-122"/>
              </a:rPr>
              <a:t>）一组图形。</a:t>
            </a:r>
            <a:endParaRPr lang="en-US" altLang="zh-CN" sz="2000" dirty="0">
              <a:solidFill>
                <a:schemeClr val="tx2"/>
              </a:solidFill>
              <a:latin typeface="微软雅黑" panose="020B0503020204020204" pitchFamily="34" charset="-122"/>
              <a:ea typeface="微软雅黑" panose="020B0503020204020204" pitchFamily="34" charset="-122"/>
            </a:endParaRPr>
          </a:p>
          <a:p>
            <a:r>
              <a:rPr lang="zh-CN" altLang="en-US" sz="2000" dirty="0">
                <a:solidFill>
                  <a:schemeClr val="tx2"/>
                </a:solidFill>
                <a:latin typeface="微软雅黑" panose="020B0503020204020204" pitchFamily="34" charset="-122"/>
                <a:ea typeface="微软雅黑" panose="020B0503020204020204" pitchFamily="34" charset="-122"/>
              </a:rPr>
              <a:t>（</a:t>
            </a:r>
            <a:r>
              <a:rPr lang="en-US" altLang="zh-CN" sz="2000" dirty="0">
                <a:solidFill>
                  <a:schemeClr val="tx2"/>
                </a:solidFill>
                <a:latin typeface="微软雅黑" panose="020B0503020204020204" pitchFamily="34" charset="-122"/>
                <a:ea typeface="微软雅黑" panose="020B0503020204020204" pitchFamily="34" charset="-122"/>
              </a:rPr>
              <a:t>2</a:t>
            </a:r>
            <a:r>
              <a:rPr lang="zh-CN" altLang="en-US" sz="2000" dirty="0">
                <a:solidFill>
                  <a:schemeClr val="tx2"/>
                </a:solidFill>
                <a:latin typeface="微软雅黑" panose="020B0503020204020204" pitchFamily="34" charset="-122"/>
                <a:ea typeface="微软雅黑" panose="020B0503020204020204" pitchFamily="34" charset="-122"/>
              </a:rPr>
              <a:t>）完整的尺寸。</a:t>
            </a:r>
            <a:endParaRPr lang="en-US" altLang="zh-CN" sz="2000" dirty="0">
              <a:solidFill>
                <a:schemeClr val="tx2"/>
              </a:solidFill>
              <a:latin typeface="微软雅黑" panose="020B0503020204020204" pitchFamily="34" charset="-122"/>
              <a:ea typeface="微软雅黑" panose="020B0503020204020204" pitchFamily="34" charset="-122"/>
            </a:endParaRPr>
          </a:p>
          <a:p>
            <a:r>
              <a:rPr lang="zh-CN" altLang="en-US" sz="2000" dirty="0">
                <a:solidFill>
                  <a:schemeClr val="tx2"/>
                </a:solidFill>
                <a:latin typeface="微软雅黑" panose="020B0503020204020204" pitchFamily="34" charset="-122"/>
                <a:ea typeface="微软雅黑" panose="020B0503020204020204" pitchFamily="34" charset="-122"/>
              </a:rPr>
              <a:t>（</a:t>
            </a:r>
            <a:r>
              <a:rPr lang="en-US" altLang="zh-CN" sz="2000" dirty="0">
                <a:solidFill>
                  <a:schemeClr val="tx2"/>
                </a:solidFill>
                <a:latin typeface="微软雅黑" panose="020B0503020204020204" pitchFamily="34" charset="-122"/>
                <a:ea typeface="微软雅黑" panose="020B0503020204020204" pitchFamily="34" charset="-122"/>
              </a:rPr>
              <a:t>3</a:t>
            </a:r>
            <a:r>
              <a:rPr lang="zh-CN" altLang="en-US" sz="2000" dirty="0">
                <a:solidFill>
                  <a:schemeClr val="tx2"/>
                </a:solidFill>
                <a:latin typeface="微软雅黑" panose="020B0503020204020204" pitchFamily="34" charset="-122"/>
                <a:ea typeface="微软雅黑" panose="020B0503020204020204" pitchFamily="34" charset="-122"/>
              </a:rPr>
              <a:t>）技术要求。</a:t>
            </a:r>
            <a:endParaRPr lang="en-US" altLang="zh-CN" sz="2000" dirty="0">
              <a:solidFill>
                <a:schemeClr val="tx2"/>
              </a:solidFill>
              <a:latin typeface="微软雅黑" panose="020B0503020204020204" pitchFamily="34" charset="-122"/>
              <a:ea typeface="微软雅黑" panose="020B0503020204020204" pitchFamily="34" charset="-122"/>
            </a:endParaRPr>
          </a:p>
          <a:p>
            <a:r>
              <a:rPr lang="zh-CN" altLang="en-US" sz="2000" dirty="0">
                <a:solidFill>
                  <a:schemeClr val="tx2"/>
                </a:solidFill>
                <a:latin typeface="微软雅黑" panose="020B0503020204020204" pitchFamily="34" charset="-122"/>
                <a:ea typeface="微软雅黑" panose="020B0503020204020204" pitchFamily="34" charset="-122"/>
              </a:rPr>
              <a:t>（</a:t>
            </a:r>
            <a:r>
              <a:rPr lang="en-US" altLang="zh-CN" sz="2000" dirty="0">
                <a:solidFill>
                  <a:schemeClr val="tx2"/>
                </a:solidFill>
                <a:latin typeface="微软雅黑" panose="020B0503020204020204" pitchFamily="34" charset="-122"/>
                <a:ea typeface="微软雅黑" panose="020B0503020204020204" pitchFamily="34" charset="-122"/>
              </a:rPr>
              <a:t>4</a:t>
            </a:r>
            <a:r>
              <a:rPr lang="zh-CN" altLang="en-US" sz="2000" dirty="0">
                <a:solidFill>
                  <a:schemeClr val="tx2"/>
                </a:solidFill>
                <a:latin typeface="微软雅黑" panose="020B0503020204020204" pitchFamily="34" charset="-122"/>
                <a:ea typeface="微软雅黑" panose="020B0503020204020204" pitchFamily="34" charset="-122"/>
              </a:rPr>
              <a:t>）标题栏。</a:t>
            </a:r>
            <a:endParaRPr lang="zh-CN" altLang="en-US" sz="2000" dirty="0">
              <a:solidFill>
                <a:schemeClr val="tx2"/>
              </a:solidFill>
              <a:latin typeface="微软雅黑" panose="020B0503020204020204" pitchFamily="34" charset="-122"/>
              <a:ea typeface="微软雅黑" panose="020B0503020204020204" pitchFamily="34" charset="-122"/>
            </a:endParaRPr>
          </a:p>
        </p:txBody>
      </p:sp>
    </p:spTree>
    <p:custDataLst>
      <p:tags r:id="rId3"/>
    </p:custDataLst>
  </p:cSld>
  <p:clrMapOvr>
    <a:masterClrMapping/>
  </p:clrMapOvr>
  <p:transition spd="slow">
    <p:random/>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文本框 4"/>
          <p:cNvSpPr txBox="1"/>
          <p:nvPr>
            <p:custDataLst>
              <p:tags r:id="rId1"/>
            </p:custDataLst>
          </p:nvPr>
        </p:nvSpPr>
        <p:spPr>
          <a:xfrm>
            <a:off x="881078" y="1590279"/>
            <a:ext cx="8828849" cy="3384000"/>
          </a:xfrm>
          <a:prstGeom prst="rect">
            <a:avLst/>
          </a:prstGeom>
          <a:noFill/>
        </p:spPr>
        <p:txBody>
          <a:bodyPr wrap="square" lIns="90000" tIns="46800" rIns="90000" bIns="46800" rtlCol="0">
            <a:noAutofit/>
          </a:bodyPr>
          <a:lstStyle>
            <a:defPPr>
              <a:defRPr lang="zh-CN"/>
            </a:defPPr>
            <a:lvl1pPr marL="0" algn="l" defTabSz="913765" rtl="0" eaLnBrk="1" latinLnBrk="0" hangingPunct="1">
              <a:defRPr sz="1800" kern="1200">
                <a:solidFill>
                  <a:schemeClr val="tx1"/>
                </a:solidFill>
                <a:latin typeface="+mn-lt"/>
                <a:ea typeface="+mn-ea"/>
                <a:cs typeface="+mn-cs"/>
              </a:defRPr>
            </a:lvl1pPr>
            <a:lvl2pPr marL="457200" algn="l" defTabSz="913765" rtl="0" eaLnBrk="1" latinLnBrk="0" hangingPunct="1">
              <a:defRPr sz="1800" kern="1200">
                <a:solidFill>
                  <a:schemeClr val="tx1"/>
                </a:solidFill>
                <a:latin typeface="+mn-lt"/>
                <a:ea typeface="+mn-ea"/>
                <a:cs typeface="+mn-cs"/>
              </a:defRPr>
            </a:lvl2pPr>
            <a:lvl3pPr marL="914400" algn="l" defTabSz="913765" rtl="0" eaLnBrk="1" latinLnBrk="0" hangingPunct="1">
              <a:defRPr sz="1800" kern="1200">
                <a:solidFill>
                  <a:schemeClr val="tx1"/>
                </a:solidFill>
                <a:latin typeface="+mn-lt"/>
                <a:ea typeface="+mn-ea"/>
                <a:cs typeface="+mn-cs"/>
              </a:defRPr>
            </a:lvl3pPr>
            <a:lvl4pPr marL="1371600" algn="l" defTabSz="913765" rtl="0" eaLnBrk="1" latinLnBrk="0" hangingPunct="1">
              <a:defRPr sz="1800" kern="1200">
                <a:solidFill>
                  <a:schemeClr val="tx1"/>
                </a:solidFill>
                <a:latin typeface="+mn-lt"/>
                <a:ea typeface="+mn-ea"/>
                <a:cs typeface="+mn-cs"/>
              </a:defRPr>
            </a:lvl4pPr>
            <a:lvl5pPr marL="1828800" algn="l" defTabSz="913765" rtl="0" eaLnBrk="1" latinLnBrk="0" hangingPunct="1">
              <a:defRPr sz="1800" kern="1200">
                <a:solidFill>
                  <a:schemeClr val="tx1"/>
                </a:solidFill>
                <a:latin typeface="+mn-lt"/>
                <a:ea typeface="+mn-ea"/>
                <a:cs typeface="+mn-cs"/>
              </a:defRPr>
            </a:lvl5pPr>
            <a:lvl6pPr marL="2286000" algn="l" defTabSz="913765" rtl="0" eaLnBrk="1" latinLnBrk="0" hangingPunct="1">
              <a:defRPr sz="1800" kern="1200">
                <a:solidFill>
                  <a:schemeClr val="tx1"/>
                </a:solidFill>
                <a:latin typeface="+mn-lt"/>
                <a:ea typeface="+mn-ea"/>
                <a:cs typeface="+mn-cs"/>
              </a:defRPr>
            </a:lvl6pPr>
            <a:lvl7pPr marL="2743200" algn="l" defTabSz="913765" rtl="0" eaLnBrk="1" latinLnBrk="0" hangingPunct="1">
              <a:defRPr sz="1800" kern="1200">
                <a:solidFill>
                  <a:schemeClr val="tx1"/>
                </a:solidFill>
                <a:latin typeface="+mn-lt"/>
                <a:ea typeface="+mn-ea"/>
                <a:cs typeface="+mn-cs"/>
              </a:defRPr>
            </a:lvl7pPr>
            <a:lvl8pPr marL="3200400" algn="l" defTabSz="913765" rtl="0" eaLnBrk="1" latinLnBrk="0" hangingPunct="1">
              <a:defRPr sz="1800" kern="1200">
                <a:solidFill>
                  <a:schemeClr val="tx1"/>
                </a:solidFill>
                <a:latin typeface="+mn-lt"/>
                <a:ea typeface="+mn-ea"/>
                <a:cs typeface="+mn-cs"/>
              </a:defRPr>
            </a:lvl8pPr>
            <a:lvl9pPr marL="3657600" algn="l" defTabSz="913765" rtl="0" eaLnBrk="1" latinLnBrk="0" hangingPunct="1">
              <a:defRPr sz="1800" kern="1200">
                <a:solidFill>
                  <a:schemeClr val="tx1"/>
                </a:solidFill>
                <a:latin typeface="+mn-lt"/>
                <a:ea typeface="+mn-ea"/>
                <a:cs typeface="+mn-cs"/>
              </a:defRPr>
            </a:lvl9pPr>
          </a:lstStyle>
          <a:p>
            <a:pPr>
              <a:lnSpc>
                <a:spcPct val="180000"/>
              </a:lnSpc>
            </a:pPr>
            <a:r>
              <a:rPr lang="zh-CN" altLang="en-US" sz="2000" dirty="0">
                <a:solidFill>
                  <a:schemeClr val="tx2"/>
                </a:solidFill>
                <a:latin typeface="微软雅黑" panose="020B0503020204020204" pitchFamily="34" charset="-122"/>
                <a:ea typeface="微软雅黑" panose="020B0503020204020204" pitchFamily="34" charset="-122"/>
                <a:cs typeface="微软雅黑" panose="020B0503020204020204" pitchFamily="34" charset="-122"/>
              </a:rPr>
              <a:t>一、识读组合体视图的基础知识</a:t>
            </a:r>
            <a:endParaRPr lang="zh-CN" altLang="en-US" sz="2000" dirty="0">
              <a:solidFill>
                <a:schemeClr val="tx2"/>
              </a:solidFill>
              <a:latin typeface="微软雅黑" panose="020B0503020204020204" pitchFamily="34" charset="-122"/>
              <a:ea typeface="微软雅黑" panose="020B0503020204020204" pitchFamily="34" charset="-122"/>
              <a:cs typeface="微软雅黑" panose="020B0503020204020204" pitchFamily="34" charset="-122"/>
            </a:endParaRPr>
          </a:p>
          <a:p>
            <a:pPr>
              <a:lnSpc>
                <a:spcPct val="180000"/>
              </a:lnSpc>
            </a:pPr>
            <a:r>
              <a:rPr lang="zh-CN" altLang="en-US" sz="2000" dirty="0">
                <a:solidFill>
                  <a:schemeClr val="tx2"/>
                </a:solidFill>
                <a:latin typeface="微软雅黑" panose="020B0503020204020204" pitchFamily="34" charset="-122"/>
                <a:ea typeface="微软雅黑" panose="020B0503020204020204" pitchFamily="34" charset="-122"/>
                <a:cs typeface="微软雅黑" panose="020B0503020204020204" pitchFamily="34" charset="-122"/>
              </a:rPr>
              <a:t>（一）组合体的组合形式</a:t>
            </a:r>
            <a:endParaRPr lang="zh-CN" altLang="en-US" sz="2000" dirty="0">
              <a:solidFill>
                <a:schemeClr val="tx2"/>
              </a:solidFill>
              <a:latin typeface="微软雅黑" panose="020B0503020204020204" pitchFamily="34" charset="-122"/>
              <a:ea typeface="微软雅黑" panose="020B0503020204020204" pitchFamily="34" charset="-122"/>
              <a:cs typeface="微软雅黑" panose="020B0503020204020204" pitchFamily="34" charset="-122"/>
            </a:endParaRPr>
          </a:p>
          <a:p>
            <a:pPr>
              <a:lnSpc>
                <a:spcPct val="180000"/>
              </a:lnSpc>
            </a:pPr>
            <a:r>
              <a:rPr lang="zh-CN" altLang="en-US" sz="2000" dirty="0">
                <a:solidFill>
                  <a:schemeClr val="tx2"/>
                </a:solidFill>
                <a:latin typeface="微软雅黑" panose="020B0503020204020204" pitchFamily="34" charset="-122"/>
                <a:ea typeface="微软雅黑" panose="020B0503020204020204" pitchFamily="34" charset="-122"/>
                <a:cs typeface="微软雅黑" panose="020B0503020204020204" pitchFamily="34" charset="-122"/>
              </a:rPr>
              <a:t>     </a:t>
            </a:r>
            <a:r>
              <a:rPr lang="zh-CN" altLang="en-US" dirty="0">
                <a:solidFill>
                  <a:schemeClr val="tx2"/>
                </a:solidFill>
                <a:latin typeface="微软雅黑" panose="020B0503020204020204" pitchFamily="34" charset="-122"/>
                <a:ea typeface="微软雅黑" panose="020B0503020204020204" pitchFamily="34" charset="-122"/>
                <a:cs typeface="微软雅黑" panose="020B0503020204020204" pitchFamily="34" charset="-122"/>
              </a:rPr>
              <a:t>组合体按其构成和组合方式，可分为</a:t>
            </a:r>
            <a:r>
              <a:rPr lang="zh-CN" altLang="en-US" b="1" dirty="0">
                <a:solidFill>
                  <a:schemeClr val="tx2"/>
                </a:solidFill>
                <a:latin typeface="微软雅黑" panose="020B0503020204020204" pitchFamily="34" charset="-122"/>
                <a:ea typeface="微软雅黑" panose="020B0503020204020204" pitchFamily="34" charset="-122"/>
                <a:cs typeface="微软雅黑" panose="020B0503020204020204" pitchFamily="34" charset="-122"/>
              </a:rPr>
              <a:t>叠加型、切割型</a:t>
            </a:r>
            <a:r>
              <a:rPr lang="zh-CN" altLang="en-US" dirty="0">
                <a:solidFill>
                  <a:schemeClr val="tx2"/>
                </a:solidFill>
                <a:latin typeface="微软雅黑" panose="020B0503020204020204" pitchFamily="34" charset="-122"/>
                <a:ea typeface="微软雅黑" panose="020B0503020204020204" pitchFamily="34" charset="-122"/>
                <a:cs typeface="微软雅黑" panose="020B0503020204020204" pitchFamily="34" charset="-122"/>
              </a:rPr>
              <a:t>和</a:t>
            </a:r>
            <a:r>
              <a:rPr lang="zh-CN" altLang="en-US" b="1" dirty="0">
                <a:solidFill>
                  <a:schemeClr val="tx2"/>
                </a:solidFill>
                <a:latin typeface="微软雅黑" panose="020B0503020204020204" pitchFamily="34" charset="-122"/>
                <a:ea typeface="微软雅黑" panose="020B0503020204020204" pitchFamily="34" charset="-122"/>
                <a:cs typeface="微软雅黑" panose="020B0503020204020204" pitchFamily="34" charset="-122"/>
              </a:rPr>
              <a:t>综合型</a:t>
            </a:r>
            <a:r>
              <a:rPr lang="zh-CN" altLang="en-US" dirty="0">
                <a:solidFill>
                  <a:schemeClr val="tx2"/>
                </a:solidFill>
                <a:latin typeface="微软雅黑" panose="020B0503020204020204" pitchFamily="34" charset="-122"/>
                <a:ea typeface="微软雅黑" panose="020B0503020204020204" pitchFamily="34" charset="-122"/>
                <a:cs typeface="微软雅黑" panose="020B0503020204020204" pitchFamily="34" charset="-122"/>
              </a:rPr>
              <a:t>三类，如图 </a:t>
            </a:r>
            <a:r>
              <a:rPr lang="en-US" altLang="zh-CN" dirty="0">
                <a:solidFill>
                  <a:schemeClr val="tx2"/>
                </a:solidFill>
                <a:latin typeface="微软雅黑" panose="020B0503020204020204" pitchFamily="34" charset="-122"/>
                <a:ea typeface="微软雅黑" panose="020B0503020204020204" pitchFamily="34" charset="-122"/>
                <a:cs typeface="微软雅黑" panose="020B0503020204020204" pitchFamily="34" charset="-122"/>
              </a:rPr>
              <a:t>2-1 </a:t>
            </a:r>
            <a:r>
              <a:rPr lang="zh-CN" altLang="en-US" dirty="0">
                <a:solidFill>
                  <a:schemeClr val="tx2"/>
                </a:solidFill>
                <a:latin typeface="微软雅黑" panose="020B0503020204020204" pitchFamily="34" charset="-122"/>
                <a:ea typeface="微软雅黑" panose="020B0503020204020204" pitchFamily="34" charset="-122"/>
                <a:cs typeface="微软雅黑" panose="020B0503020204020204" pitchFamily="34" charset="-122"/>
              </a:rPr>
              <a:t>所示。</a:t>
            </a:r>
            <a:endParaRPr dirty="0">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sp>
        <p:nvSpPr>
          <p:cNvPr id="2" name="矩形 1"/>
          <p:cNvSpPr/>
          <p:nvPr/>
        </p:nvSpPr>
        <p:spPr>
          <a:xfrm>
            <a:off x="11306810" y="-10795"/>
            <a:ext cx="888365" cy="61404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0" name="图片 9"/>
          <p:cNvPicPr>
            <a:picLocks noChangeAspect="1"/>
          </p:cNvPicPr>
          <p:nvPr/>
        </p:nvPicPr>
        <p:blipFill>
          <a:blip r:embed="rId2"/>
          <a:stretch>
            <a:fillRect/>
          </a:stretch>
        </p:blipFill>
        <p:spPr>
          <a:xfrm>
            <a:off x="4088231" y="3661398"/>
            <a:ext cx="4676775" cy="2114550"/>
          </a:xfrm>
          <a:prstGeom prst="rect">
            <a:avLst/>
          </a:prstGeom>
        </p:spPr>
      </p:pic>
      <p:sp>
        <p:nvSpPr>
          <p:cNvPr id="6" name="文本框 5"/>
          <p:cNvSpPr txBox="1"/>
          <p:nvPr>
            <p:custDataLst>
              <p:tags r:id="rId3"/>
            </p:custDataLst>
          </p:nvPr>
        </p:nvSpPr>
        <p:spPr>
          <a:xfrm>
            <a:off x="881078" y="518895"/>
            <a:ext cx="10429952" cy="798451"/>
          </a:xfrm>
          <a:prstGeom prst="rect">
            <a:avLst/>
          </a:prstGeom>
        </p:spPr>
        <p:txBody>
          <a:bodyPr wrap="square">
            <a:normAutofit/>
          </a:bodyPr>
          <a:lstStyle>
            <a:defPPr>
              <a:defRPr lang="zh-CN"/>
            </a:defPPr>
            <a:lvl1pPr>
              <a:lnSpc>
                <a:spcPct val="130000"/>
              </a:lnSpc>
              <a:defRPr sz="2400" b="1">
                <a:latin typeface="+mj-lt"/>
                <a:ea typeface="+mj-ea"/>
                <a:cs typeface="+mj-cs"/>
              </a:defRPr>
            </a:lvl1pPr>
          </a:lstStyle>
          <a:p>
            <a:pPr>
              <a:lnSpc>
                <a:spcPct val="120000"/>
              </a:lnSpc>
            </a:pPr>
            <a:r>
              <a:rPr lang="zh-CN" altLang="en-US" dirty="0">
                <a:solidFill>
                  <a:schemeClr val="tx1">
                    <a:lumMod val="85000"/>
                    <a:lumOff val="15000"/>
                  </a:schemeClr>
                </a:solidFill>
                <a:latin typeface="华文细黑" panose="02010600040101010101" pitchFamily="2" charset="-122"/>
                <a:ea typeface="华文细黑" panose="02010600040101010101" pitchFamily="2" charset="-122"/>
              </a:rPr>
              <a:t>学习任务</a:t>
            </a:r>
            <a:r>
              <a:rPr lang="zh-CN" altLang="en-US" dirty="0">
                <a:latin typeface="华文细黑" panose="02010600040101010101" pitchFamily="2" charset="-122"/>
                <a:ea typeface="华文细黑" panose="02010600040101010101" pitchFamily="2" charset="-122"/>
                <a:sym typeface="+mn-ea"/>
              </a:rPr>
              <a:t>一    组合体的投影及相关知识</a:t>
            </a:r>
            <a:endParaRPr lang="zh-CN" altLang="en-US" dirty="0">
              <a:latin typeface="华文细黑" panose="02010600040101010101" pitchFamily="2" charset="-122"/>
              <a:ea typeface="华文细黑" panose="02010600040101010101" pitchFamily="2" charset="-122"/>
              <a:sym typeface="+mn-ea"/>
            </a:endParaRPr>
          </a:p>
          <a:p>
            <a:pPr>
              <a:lnSpc>
                <a:spcPct val="120000"/>
              </a:lnSpc>
            </a:pPr>
            <a:endParaRPr lang="zh-CN" altLang="en-US" dirty="0">
              <a:sym typeface="+mn-ea"/>
            </a:endParaRPr>
          </a:p>
        </p:txBody>
      </p:sp>
      <p:grpSp>
        <p:nvGrpSpPr>
          <p:cNvPr id="5" name="组合 4"/>
          <p:cNvGrpSpPr/>
          <p:nvPr/>
        </p:nvGrpSpPr>
        <p:grpSpPr>
          <a:xfrm>
            <a:off x="1412240" y="4723130"/>
            <a:ext cx="2026920" cy="1583055"/>
            <a:chOff x="13036" y="4025"/>
            <a:chExt cx="3192" cy="2493"/>
          </a:xfrm>
        </p:grpSpPr>
        <p:sp>
          <p:nvSpPr>
            <p:cNvPr id="14" name="菱形 13"/>
            <p:cNvSpPr/>
            <p:nvPr>
              <p:custDataLst>
                <p:tags r:id="rId4"/>
              </p:custDataLst>
            </p:nvPr>
          </p:nvSpPr>
          <p:spPr>
            <a:xfrm rot="1141073">
              <a:off x="14338" y="4025"/>
              <a:ext cx="528" cy="528"/>
            </a:xfrm>
            <a:prstGeom prst="diamond">
              <a:avLst/>
            </a:prstGeom>
            <a:solidFill>
              <a:schemeClr val="tx2">
                <a:lumMod val="40000"/>
                <a:lumOff val="60000"/>
              </a:schemeClr>
            </a:solidFill>
            <a:ln>
              <a:noFill/>
            </a:ln>
            <a:effectLst/>
          </p:spPr>
          <p:style>
            <a:lnRef idx="2">
              <a:srgbClr val="92D050">
                <a:shade val="50000"/>
              </a:srgbClr>
            </a:lnRef>
            <a:fillRef idx="1">
              <a:srgbClr val="92D050"/>
            </a:fillRef>
            <a:effectRef idx="0">
              <a:srgbClr val="92D050"/>
            </a:effectRef>
            <a:fontRef idx="minor">
              <a:sysClr val="window" lastClr="FFFFFF"/>
            </a:fontRef>
          </p:style>
          <p:txBody>
            <a:bodyPr rtlCol="0" anchor="ctr"/>
            <a:p>
              <a:pPr algn="ctr"/>
              <a:endParaRPr lang="zh-CN" altLang="en-US"/>
            </a:p>
          </p:txBody>
        </p:sp>
        <p:sp>
          <p:nvSpPr>
            <p:cNvPr id="15" name="菱形 14"/>
            <p:cNvSpPr/>
            <p:nvPr>
              <p:custDataLst>
                <p:tags r:id="rId5"/>
              </p:custDataLst>
            </p:nvPr>
          </p:nvSpPr>
          <p:spPr>
            <a:xfrm rot="1141073">
              <a:off x="13036" y="5507"/>
              <a:ext cx="933" cy="933"/>
            </a:xfrm>
            <a:prstGeom prst="diamond">
              <a:avLst/>
            </a:prstGeom>
            <a:solidFill>
              <a:schemeClr val="accent1"/>
            </a:solidFill>
            <a:ln>
              <a:noFill/>
            </a:ln>
            <a:effectLst/>
          </p:spPr>
          <p:style>
            <a:lnRef idx="2">
              <a:srgbClr val="92D050">
                <a:shade val="50000"/>
              </a:srgbClr>
            </a:lnRef>
            <a:fillRef idx="1">
              <a:srgbClr val="92D050"/>
            </a:fillRef>
            <a:effectRef idx="0">
              <a:srgbClr val="92D050"/>
            </a:effectRef>
            <a:fontRef idx="minor">
              <a:sysClr val="window" lastClr="FFFFFF"/>
            </a:fontRef>
          </p:style>
          <p:txBody>
            <a:bodyPr rtlCol="0" anchor="ctr"/>
            <a:p>
              <a:pPr algn="ctr"/>
              <a:endParaRPr lang="zh-CN" altLang="en-US"/>
            </a:p>
          </p:txBody>
        </p:sp>
        <p:sp>
          <p:nvSpPr>
            <p:cNvPr id="16" name="菱形 15"/>
            <p:cNvSpPr/>
            <p:nvPr>
              <p:custDataLst>
                <p:tags r:id="rId6"/>
              </p:custDataLst>
            </p:nvPr>
          </p:nvSpPr>
          <p:spPr>
            <a:xfrm rot="1141073">
              <a:off x="14236" y="4526"/>
              <a:ext cx="1992" cy="1992"/>
            </a:xfrm>
            <a:prstGeom prst="diamond">
              <a:avLst/>
            </a:prstGeom>
            <a:solidFill>
              <a:schemeClr val="accent1">
                <a:lumMod val="40000"/>
                <a:lumOff val="60000"/>
              </a:schemeClr>
            </a:solidFill>
            <a:ln>
              <a:noFill/>
            </a:ln>
            <a:effectLst/>
          </p:spPr>
          <p:style>
            <a:lnRef idx="2">
              <a:srgbClr val="92D050">
                <a:shade val="50000"/>
              </a:srgbClr>
            </a:lnRef>
            <a:fillRef idx="1">
              <a:srgbClr val="92D050"/>
            </a:fillRef>
            <a:effectRef idx="0">
              <a:srgbClr val="92D050"/>
            </a:effectRef>
            <a:fontRef idx="minor">
              <a:sysClr val="window" lastClr="FFFFFF"/>
            </a:fontRef>
          </p:style>
          <p:txBody>
            <a:bodyPr rtlCol="0" anchor="ctr"/>
            <a:p>
              <a:pPr algn="ctr"/>
              <a:endParaRPr lang="zh-CN" altLang="en-US"/>
            </a:p>
          </p:txBody>
        </p:sp>
        <p:sp>
          <p:nvSpPr>
            <p:cNvPr id="17" name="菱形 16"/>
            <p:cNvSpPr/>
            <p:nvPr>
              <p:custDataLst>
                <p:tags r:id="rId7"/>
              </p:custDataLst>
            </p:nvPr>
          </p:nvSpPr>
          <p:spPr>
            <a:xfrm rot="1141073">
              <a:off x="15089" y="4106"/>
              <a:ext cx="1123" cy="1123"/>
            </a:xfrm>
            <a:prstGeom prst="diamond">
              <a:avLst/>
            </a:prstGeom>
            <a:noFill/>
            <a:ln>
              <a:solidFill>
                <a:schemeClr val="tx2">
                  <a:alpha val="26000"/>
                </a:schemeClr>
              </a:solidFill>
            </a:ln>
            <a:effectLst/>
            <a:extLst>
              <a:ext uri="{909E8E84-426E-40DD-AFC4-6F175D3DCCD1}">
                <a14:hiddenFill xmlns:a14="http://schemas.microsoft.com/office/drawing/2010/main">
                  <a:solidFill>
                    <a:schemeClr val="bg2"/>
                  </a:solidFill>
                </a14:hiddenFill>
              </a:ext>
            </a:extLst>
          </p:spPr>
          <p:style>
            <a:lnRef idx="2">
              <a:srgbClr val="92D050">
                <a:shade val="50000"/>
              </a:srgbClr>
            </a:lnRef>
            <a:fillRef idx="1">
              <a:srgbClr val="92D050"/>
            </a:fillRef>
            <a:effectRef idx="0">
              <a:srgbClr val="92D050"/>
            </a:effectRef>
            <a:fontRef idx="minor">
              <a:sysClr val="window" lastClr="FFFFFF"/>
            </a:fontRef>
          </p:style>
          <p:txBody>
            <a:bodyPr rtlCol="0" anchor="ctr"/>
            <a:p>
              <a:pPr algn="ctr"/>
              <a:endParaRPr lang="zh-CN" altLang="en-US"/>
            </a:p>
          </p:txBody>
        </p:sp>
      </p:grpSp>
    </p:spTree>
    <p:custDataLst>
      <p:tags r:id="rId8"/>
    </p:custDataLst>
  </p:cSld>
  <p:clrMapOvr>
    <a:masterClrMapping/>
  </p:clrMapOvr>
  <p:transition spd="slow">
    <p:random/>
  </p:transition>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文本框 6"/>
          <p:cNvSpPr txBox="1"/>
          <p:nvPr>
            <p:custDataLst>
              <p:tags r:id="rId1"/>
            </p:custDataLst>
          </p:nvPr>
        </p:nvSpPr>
        <p:spPr>
          <a:xfrm>
            <a:off x="881078" y="518895"/>
            <a:ext cx="10429952" cy="798451"/>
          </a:xfrm>
          <a:prstGeom prst="rect">
            <a:avLst/>
          </a:prstGeom>
        </p:spPr>
        <p:txBody>
          <a:bodyPr wrap="square">
            <a:normAutofit/>
          </a:bodyPr>
          <a:lstStyle>
            <a:defPPr>
              <a:defRPr lang="zh-CN"/>
            </a:defPPr>
            <a:lvl1pPr>
              <a:lnSpc>
                <a:spcPct val="130000"/>
              </a:lnSpc>
              <a:defRPr sz="2400" b="1">
                <a:latin typeface="+mj-lt"/>
                <a:ea typeface="+mj-ea"/>
                <a:cs typeface="+mj-cs"/>
              </a:defRPr>
            </a:lvl1pPr>
          </a:lstStyle>
          <a:p>
            <a:pPr>
              <a:lnSpc>
                <a:spcPct val="120000"/>
              </a:lnSpc>
            </a:pPr>
            <a:r>
              <a:rPr lang="zh-CN" altLang="en-US" dirty="0">
                <a:solidFill>
                  <a:schemeClr val="tx1">
                    <a:lumMod val="85000"/>
                    <a:lumOff val="15000"/>
                  </a:schemeClr>
                </a:solidFill>
                <a:latin typeface="黑体" panose="02010600030101010101" pitchFamily="49" charset="-122"/>
                <a:ea typeface="黑体" panose="02010600030101010101" pitchFamily="49" charset="-122"/>
              </a:rPr>
              <a:t>学习任务</a:t>
            </a:r>
            <a:r>
              <a:rPr lang="zh-CN" altLang="en-US" dirty="0">
                <a:latin typeface="黑体" panose="02010600030101010101" pitchFamily="49" charset="-122"/>
                <a:ea typeface="黑体" panose="02010600030101010101" pitchFamily="49" charset="-122"/>
                <a:sym typeface="+mn-ea"/>
              </a:rPr>
              <a:t>二    </a:t>
            </a:r>
            <a:r>
              <a:rPr lang="zh-CN" altLang="en-US" dirty="0">
                <a:latin typeface="黑体" panose="02010600030101010101" pitchFamily="49" charset="-122"/>
                <a:ea typeface="黑体" panose="02010600030101010101" pitchFamily="49" charset="-122"/>
              </a:rPr>
              <a:t>零件图与装配图</a:t>
            </a:r>
            <a:endParaRPr lang="zh-CN" altLang="en-US" dirty="0">
              <a:latin typeface="黑体" panose="02010600030101010101" pitchFamily="49" charset="-122"/>
              <a:ea typeface="黑体" panose="02010600030101010101" pitchFamily="49" charset="-122"/>
              <a:sym typeface="+mn-ea"/>
            </a:endParaRPr>
          </a:p>
          <a:p>
            <a:pPr>
              <a:lnSpc>
                <a:spcPct val="120000"/>
              </a:lnSpc>
            </a:pPr>
            <a:endParaRPr lang="zh-CN" altLang="en-US" dirty="0">
              <a:sym typeface="+mn-ea"/>
            </a:endParaRPr>
          </a:p>
        </p:txBody>
      </p:sp>
      <p:sp>
        <p:nvSpPr>
          <p:cNvPr id="2" name="矩形 1"/>
          <p:cNvSpPr/>
          <p:nvPr/>
        </p:nvSpPr>
        <p:spPr>
          <a:xfrm>
            <a:off x="11306810" y="-10795"/>
            <a:ext cx="888365" cy="61404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文本框 2"/>
          <p:cNvSpPr txBox="1"/>
          <p:nvPr/>
        </p:nvSpPr>
        <p:spPr>
          <a:xfrm>
            <a:off x="437325" y="1484321"/>
            <a:ext cx="10387557" cy="2409442"/>
          </a:xfrm>
          <a:prstGeom prst="rect">
            <a:avLst/>
          </a:prstGeom>
          <a:noFill/>
        </p:spPr>
        <p:txBody>
          <a:bodyPr wrap="square" rtlCol="0">
            <a:spAutoFit/>
          </a:bodyPr>
          <a:lstStyle/>
          <a:p>
            <a:pPr>
              <a:lnSpc>
                <a:spcPct val="200000"/>
              </a:lnSpc>
            </a:pPr>
            <a:r>
              <a:rPr lang="zh-CN" altLang="en-US" sz="2000" dirty="0">
                <a:solidFill>
                  <a:schemeClr val="tx2"/>
                </a:solidFill>
                <a:latin typeface="微软雅黑" panose="020B0503020204020204" pitchFamily="34" charset="-122"/>
                <a:ea typeface="微软雅黑" panose="020B0503020204020204" pitchFamily="34" charset="-122"/>
              </a:rPr>
              <a:t>（二）表面粗糙度</a:t>
            </a:r>
            <a:endParaRPr lang="zh-CN" altLang="en-US" sz="2000" dirty="0">
              <a:solidFill>
                <a:schemeClr val="tx2"/>
              </a:solidFill>
              <a:latin typeface="微软雅黑" panose="020B0503020204020204" pitchFamily="34" charset="-122"/>
              <a:ea typeface="微软雅黑" panose="020B0503020204020204" pitchFamily="34" charset="-122"/>
            </a:endParaRPr>
          </a:p>
          <a:p>
            <a:pPr marL="457200" indent="-457200">
              <a:lnSpc>
                <a:spcPct val="200000"/>
              </a:lnSpc>
              <a:buAutoNum type="arabicPeriod"/>
            </a:pPr>
            <a:r>
              <a:rPr lang="zh-CN" altLang="en-US" sz="2000" dirty="0">
                <a:solidFill>
                  <a:schemeClr val="tx2"/>
                </a:solidFill>
                <a:latin typeface="微软雅黑" panose="020B0503020204020204" pitchFamily="34" charset="-122"/>
                <a:ea typeface="微软雅黑" panose="020B0503020204020204" pitchFamily="34" charset="-122"/>
              </a:rPr>
              <a:t>表面粗糙度的概念</a:t>
            </a:r>
            <a:endParaRPr lang="en-US" altLang="zh-CN" sz="2000" dirty="0">
              <a:solidFill>
                <a:schemeClr val="tx2"/>
              </a:solidFill>
              <a:latin typeface="微软雅黑" panose="020B0503020204020204" pitchFamily="34" charset="-122"/>
              <a:ea typeface="微软雅黑" panose="020B0503020204020204" pitchFamily="34" charset="-122"/>
            </a:endParaRPr>
          </a:p>
          <a:p>
            <a:pPr>
              <a:lnSpc>
                <a:spcPct val="200000"/>
              </a:lnSpc>
            </a:pPr>
            <a:r>
              <a:rPr lang="zh-CN" altLang="en-US" sz="2000" dirty="0">
                <a:solidFill>
                  <a:schemeClr val="tx2"/>
                </a:solidFill>
                <a:latin typeface="微软雅黑" panose="020B0503020204020204" pitchFamily="34" charset="-122"/>
                <a:ea typeface="微软雅黑" panose="020B0503020204020204" pitchFamily="34" charset="-122"/>
              </a:rPr>
              <a:t>     </a:t>
            </a:r>
            <a:r>
              <a:rPr lang="zh-CN" altLang="en-US" dirty="0">
                <a:solidFill>
                  <a:schemeClr val="tx2"/>
                </a:solidFill>
                <a:latin typeface="微软雅黑" panose="020B0503020204020204" pitchFamily="34" charset="-122"/>
                <a:ea typeface="微软雅黑" panose="020B0503020204020204" pitchFamily="34" charset="-122"/>
              </a:rPr>
              <a:t>零件加工表面上所存在的这种较小间距和峰谷组成的微观几何特性称为表面粗糙度。表面粗糙度直接影响零件的配合、耐磨性、抗腐蚀性、密封性、抗疲劳强度等。</a:t>
            </a:r>
            <a:endParaRPr lang="zh-CN" altLang="en-US" dirty="0">
              <a:solidFill>
                <a:schemeClr val="tx2"/>
              </a:solidFill>
              <a:latin typeface="微软雅黑" panose="020B0503020204020204" pitchFamily="34" charset="-122"/>
              <a:ea typeface="微软雅黑" panose="020B0503020204020204" pitchFamily="34" charset="-122"/>
            </a:endParaRPr>
          </a:p>
        </p:txBody>
      </p:sp>
      <p:pic>
        <p:nvPicPr>
          <p:cNvPr id="8" name="图片 7"/>
          <p:cNvPicPr>
            <a:picLocks noChangeAspect="1"/>
          </p:cNvPicPr>
          <p:nvPr/>
        </p:nvPicPr>
        <p:blipFill>
          <a:blip r:embed="rId2"/>
          <a:stretch>
            <a:fillRect/>
          </a:stretch>
        </p:blipFill>
        <p:spPr>
          <a:xfrm>
            <a:off x="1237615" y="4029075"/>
            <a:ext cx="6210300" cy="2710815"/>
          </a:xfrm>
          <a:prstGeom prst="rect">
            <a:avLst/>
          </a:prstGeom>
        </p:spPr>
      </p:pic>
    </p:spTree>
    <p:custDataLst>
      <p:tags r:id="rId3"/>
    </p:custDataLst>
  </p:cSld>
  <p:clrMapOvr>
    <a:masterClrMapping/>
  </p:clrMapOvr>
  <p:transition spd="slow">
    <p:random/>
  </p:transition>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文本框 6"/>
          <p:cNvSpPr txBox="1"/>
          <p:nvPr>
            <p:custDataLst>
              <p:tags r:id="rId1"/>
            </p:custDataLst>
          </p:nvPr>
        </p:nvSpPr>
        <p:spPr>
          <a:xfrm>
            <a:off x="881078" y="518895"/>
            <a:ext cx="10429952" cy="798451"/>
          </a:xfrm>
          <a:prstGeom prst="rect">
            <a:avLst/>
          </a:prstGeom>
        </p:spPr>
        <p:txBody>
          <a:bodyPr wrap="square">
            <a:normAutofit/>
          </a:bodyPr>
          <a:lstStyle>
            <a:defPPr>
              <a:defRPr lang="zh-CN"/>
            </a:defPPr>
            <a:lvl1pPr>
              <a:lnSpc>
                <a:spcPct val="130000"/>
              </a:lnSpc>
              <a:defRPr sz="2400" b="1">
                <a:latin typeface="+mj-lt"/>
                <a:ea typeface="+mj-ea"/>
                <a:cs typeface="+mj-cs"/>
              </a:defRPr>
            </a:lvl1pPr>
          </a:lstStyle>
          <a:p>
            <a:pPr>
              <a:lnSpc>
                <a:spcPct val="120000"/>
              </a:lnSpc>
            </a:pPr>
            <a:r>
              <a:rPr lang="zh-CN" altLang="en-US" dirty="0">
                <a:solidFill>
                  <a:schemeClr val="tx1">
                    <a:lumMod val="85000"/>
                    <a:lumOff val="15000"/>
                  </a:schemeClr>
                </a:solidFill>
                <a:latin typeface="黑体" panose="02010600030101010101" pitchFamily="49" charset="-122"/>
                <a:ea typeface="黑体" panose="02010600030101010101" pitchFamily="49" charset="-122"/>
              </a:rPr>
              <a:t>学习任务</a:t>
            </a:r>
            <a:r>
              <a:rPr lang="zh-CN" altLang="en-US" dirty="0">
                <a:latin typeface="黑体" panose="02010600030101010101" pitchFamily="49" charset="-122"/>
                <a:ea typeface="黑体" panose="02010600030101010101" pitchFamily="49" charset="-122"/>
                <a:sym typeface="+mn-ea"/>
              </a:rPr>
              <a:t>二    </a:t>
            </a:r>
            <a:r>
              <a:rPr lang="zh-CN" altLang="en-US" dirty="0">
                <a:latin typeface="黑体" panose="02010600030101010101" pitchFamily="49" charset="-122"/>
                <a:ea typeface="黑体" panose="02010600030101010101" pitchFamily="49" charset="-122"/>
              </a:rPr>
              <a:t>零件图与装配图</a:t>
            </a:r>
            <a:endParaRPr lang="zh-CN" altLang="en-US" dirty="0">
              <a:latin typeface="黑体" panose="02010600030101010101" pitchFamily="49" charset="-122"/>
              <a:ea typeface="黑体" panose="02010600030101010101" pitchFamily="49" charset="-122"/>
              <a:sym typeface="+mn-ea"/>
            </a:endParaRPr>
          </a:p>
          <a:p>
            <a:pPr>
              <a:lnSpc>
                <a:spcPct val="120000"/>
              </a:lnSpc>
            </a:pPr>
            <a:endParaRPr lang="zh-CN" altLang="en-US" dirty="0">
              <a:sym typeface="+mn-ea"/>
            </a:endParaRPr>
          </a:p>
        </p:txBody>
      </p:sp>
      <p:sp>
        <p:nvSpPr>
          <p:cNvPr id="2" name="矩形 1"/>
          <p:cNvSpPr/>
          <p:nvPr/>
        </p:nvSpPr>
        <p:spPr>
          <a:xfrm>
            <a:off x="11306810" y="-10795"/>
            <a:ext cx="888365" cy="61404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文本框 2"/>
          <p:cNvSpPr txBox="1"/>
          <p:nvPr/>
        </p:nvSpPr>
        <p:spPr>
          <a:xfrm>
            <a:off x="881078" y="1582191"/>
            <a:ext cx="10387557" cy="1015663"/>
          </a:xfrm>
          <a:prstGeom prst="rect">
            <a:avLst/>
          </a:prstGeom>
          <a:noFill/>
        </p:spPr>
        <p:txBody>
          <a:bodyPr wrap="square" rtlCol="0">
            <a:spAutoFit/>
          </a:bodyPr>
          <a:lstStyle/>
          <a:p>
            <a:pPr>
              <a:lnSpc>
                <a:spcPct val="150000"/>
              </a:lnSpc>
            </a:pPr>
            <a:r>
              <a:rPr lang="en-US" altLang="zh-CN" sz="2000" dirty="0">
                <a:solidFill>
                  <a:schemeClr val="tx2"/>
                </a:solidFill>
                <a:latin typeface="微软雅黑" panose="020B0503020204020204" pitchFamily="34" charset="-122"/>
                <a:ea typeface="微软雅黑" panose="020B0503020204020204" pitchFamily="34" charset="-122"/>
              </a:rPr>
              <a:t>2. </a:t>
            </a:r>
            <a:r>
              <a:rPr lang="zh-CN" altLang="en-US" sz="2000" dirty="0">
                <a:solidFill>
                  <a:schemeClr val="tx2"/>
                </a:solidFill>
                <a:latin typeface="微软雅黑" panose="020B0503020204020204" pitchFamily="34" charset="-122"/>
                <a:ea typeface="微软雅黑" panose="020B0503020204020204" pitchFamily="34" charset="-122"/>
              </a:rPr>
              <a:t>表面粗糙度符号、代号（</a:t>
            </a:r>
            <a:r>
              <a:rPr lang="en-US" altLang="zh-CN" sz="2000" dirty="0">
                <a:solidFill>
                  <a:schemeClr val="tx2"/>
                </a:solidFill>
                <a:latin typeface="微软雅黑" panose="020B0503020204020204" pitchFamily="34" charset="-122"/>
                <a:ea typeface="微软雅黑" panose="020B0503020204020204" pitchFamily="34" charset="-122"/>
              </a:rPr>
              <a:t>GB</a:t>
            </a:r>
            <a:r>
              <a:rPr lang="zh-CN" altLang="en-US" sz="2000" dirty="0">
                <a:solidFill>
                  <a:schemeClr val="tx2"/>
                </a:solidFill>
                <a:latin typeface="微软雅黑" panose="020B0503020204020204" pitchFamily="34" charset="-122"/>
                <a:ea typeface="微软雅黑" panose="020B0503020204020204" pitchFamily="34" charset="-122"/>
              </a:rPr>
              <a:t>／</a:t>
            </a:r>
            <a:r>
              <a:rPr lang="en-US" altLang="zh-CN" sz="2000" dirty="0">
                <a:solidFill>
                  <a:schemeClr val="tx2"/>
                </a:solidFill>
                <a:latin typeface="微软雅黑" panose="020B0503020204020204" pitchFamily="34" charset="-122"/>
                <a:ea typeface="微软雅黑" panose="020B0503020204020204" pitchFamily="34" charset="-122"/>
              </a:rPr>
              <a:t>T 131—2006</a:t>
            </a:r>
            <a:r>
              <a:rPr lang="zh-CN" altLang="en-US" sz="2000" dirty="0">
                <a:solidFill>
                  <a:schemeClr val="tx2"/>
                </a:solidFill>
                <a:latin typeface="微软雅黑" panose="020B0503020204020204" pitchFamily="34" charset="-122"/>
                <a:ea typeface="微软雅黑" panose="020B0503020204020204" pitchFamily="34" charset="-122"/>
              </a:rPr>
              <a:t>）</a:t>
            </a:r>
            <a:endParaRPr lang="zh-CN" altLang="en-US" sz="2000" dirty="0">
              <a:solidFill>
                <a:schemeClr val="tx2"/>
              </a:solidFill>
              <a:latin typeface="微软雅黑" panose="020B0503020204020204" pitchFamily="34" charset="-122"/>
              <a:ea typeface="微软雅黑" panose="020B0503020204020204" pitchFamily="34" charset="-122"/>
            </a:endParaRPr>
          </a:p>
          <a:p>
            <a:pPr>
              <a:lnSpc>
                <a:spcPct val="150000"/>
              </a:lnSpc>
            </a:pPr>
            <a:r>
              <a:rPr lang="zh-CN" altLang="en-US" sz="2000" dirty="0">
                <a:solidFill>
                  <a:schemeClr val="tx2"/>
                </a:solidFill>
                <a:latin typeface="微软雅黑" panose="020B0503020204020204" pitchFamily="34" charset="-122"/>
                <a:ea typeface="微软雅黑" panose="020B0503020204020204" pitchFamily="34" charset="-122"/>
              </a:rPr>
              <a:t>（</a:t>
            </a:r>
            <a:r>
              <a:rPr lang="en-US" altLang="zh-CN" sz="2000" dirty="0">
                <a:solidFill>
                  <a:schemeClr val="tx2"/>
                </a:solidFill>
                <a:latin typeface="微软雅黑" panose="020B0503020204020204" pitchFamily="34" charset="-122"/>
                <a:ea typeface="微软雅黑" panose="020B0503020204020204" pitchFamily="34" charset="-122"/>
              </a:rPr>
              <a:t>1</a:t>
            </a:r>
            <a:r>
              <a:rPr lang="zh-CN" altLang="en-US" sz="2000" dirty="0">
                <a:solidFill>
                  <a:schemeClr val="tx2"/>
                </a:solidFill>
                <a:latin typeface="微软雅黑" panose="020B0503020204020204" pitchFamily="34" charset="-122"/>
                <a:ea typeface="微软雅黑" panose="020B0503020204020204" pitchFamily="34" charset="-122"/>
              </a:rPr>
              <a:t>）表面粗糙度</a:t>
            </a:r>
            <a:r>
              <a:rPr lang="zh-CN" altLang="en-US" sz="2000" dirty="0" smtClean="0">
                <a:solidFill>
                  <a:schemeClr val="tx2"/>
                </a:solidFill>
                <a:latin typeface="微软雅黑" panose="020B0503020204020204" pitchFamily="34" charset="-122"/>
                <a:ea typeface="微软雅黑" panose="020B0503020204020204" pitchFamily="34" charset="-122"/>
              </a:rPr>
              <a:t>符号</a:t>
            </a:r>
            <a:endParaRPr lang="zh-CN" altLang="en-US" sz="2000" dirty="0">
              <a:solidFill>
                <a:schemeClr val="tx2"/>
              </a:solidFill>
              <a:latin typeface="微软雅黑" panose="020B0503020204020204" pitchFamily="34" charset="-122"/>
              <a:ea typeface="微软雅黑" panose="020B0503020204020204" pitchFamily="34" charset="-122"/>
            </a:endParaRPr>
          </a:p>
        </p:txBody>
      </p:sp>
      <p:pic>
        <p:nvPicPr>
          <p:cNvPr id="4" name="图片 3"/>
          <p:cNvPicPr>
            <a:picLocks noChangeAspect="1"/>
          </p:cNvPicPr>
          <p:nvPr/>
        </p:nvPicPr>
        <p:blipFill>
          <a:blip r:embed="rId2"/>
          <a:stretch>
            <a:fillRect/>
          </a:stretch>
        </p:blipFill>
        <p:spPr>
          <a:xfrm>
            <a:off x="1104900" y="2705735"/>
            <a:ext cx="5895340" cy="3960495"/>
          </a:xfrm>
          <a:prstGeom prst="rect">
            <a:avLst/>
          </a:prstGeom>
        </p:spPr>
      </p:pic>
    </p:spTree>
    <p:custDataLst>
      <p:tags r:id="rId3"/>
    </p:custDataLst>
  </p:cSld>
  <p:clrMapOvr>
    <a:masterClrMapping/>
  </p:clrMapOvr>
  <p:transition spd="slow">
    <p:random/>
  </p:transition>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文本框 6"/>
          <p:cNvSpPr txBox="1"/>
          <p:nvPr>
            <p:custDataLst>
              <p:tags r:id="rId1"/>
            </p:custDataLst>
          </p:nvPr>
        </p:nvSpPr>
        <p:spPr>
          <a:xfrm>
            <a:off x="881078" y="518895"/>
            <a:ext cx="10429952" cy="798451"/>
          </a:xfrm>
          <a:prstGeom prst="rect">
            <a:avLst/>
          </a:prstGeom>
        </p:spPr>
        <p:txBody>
          <a:bodyPr wrap="square">
            <a:normAutofit/>
          </a:bodyPr>
          <a:lstStyle>
            <a:defPPr>
              <a:defRPr lang="zh-CN"/>
            </a:defPPr>
            <a:lvl1pPr>
              <a:lnSpc>
                <a:spcPct val="130000"/>
              </a:lnSpc>
              <a:defRPr sz="2400" b="1">
                <a:latin typeface="+mj-lt"/>
                <a:ea typeface="+mj-ea"/>
                <a:cs typeface="+mj-cs"/>
              </a:defRPr>
            </a:lvl1pPr>
          </a:lstStyle>
          <a:p>
            <a:pPr>
              <a:lnSpc>
                <a:spcPct val="120000"/>
              </a:lnSpc>
            </a:pPr>
            <a:r>
              <a:rPr lang="zh-CN" altLang="en-US" dirty="0">
                <a:solidFill>
                  <a:schemeClr val="tx1">
                    <a:lumMod val="85000"/>
                    <a:lumOff val="15000"/>
                  </a:schemeClr>
                </a:solidFill>
                <a:latin typeface="黑体" panose="02010600030101010101" pitchFamily="49" charset="-122"/>
                <a:ea typeface="黑体" panose="02010600030101010101" pitchFamily="49" charset="-122"/>
              </a:rPr>
              <a:t>学习任务</a:t>
            </a:r>
            <a:r>
              <a:rPr lang="zh-CN" altLang="en-US" dirty="0">
                <a:latin typeface="黑体" panose="02010600030101010101" pitchFamily="49" charset="-122"/>
                <a:ea typeface="黑体" panose="02010600030101010101" pitchFamily="49" charset="-122"/>
                <a:sym typeface="+mn-ea"/>
              </a:rPr>
              <a:t>二    </a:t>
            </a:r>
            <a:r>
              <a:rPr lang="zh-CN" altLang="en-US" dirty="0">
                <a:latin typeface="黑体" panose="02010600030101010101" pitchFamily="49" charset="-122"/>
                <a:ea typeface="黑体" panose="02010600030101010101" pitchFamily="49" charset="-122"/>
              </a:rPr>
              <a:t>零件图与装配图</a:t>
            </a:r>
            <a:endParaRPr lang="zh-CN" altLang="en-US" dirty="0">
              <a:latin typeface="黑体" panose="02010600030101010101" pitchFamily="49" charset="-122"/>
              <a:ea typeface="黑体" panose="02010600030101010101" pitchFamily="49" charset="-122"/>
              <a:sym typeface="+mn-ea"/>
            </a:endParaRPr>
          </a:p>
          <a:p>
            <a:pPr>
              <a:lnSpc>
                <a:spcPct val="120000"/>
              </a:lnSpc>
            </a:pPr>
            <a:endParaRPr lang="zh-CN" altLang="en-US" dirty="0">
              <a:sym typeface="+mn-ea"/>
            </a:endParaRPr>
          </a:p>
        </p:txBody>
      </p:sp>
      <p:sp>
        <p:nvSpPr>
          <p:cNvPr id="2" name="矩形 1"/>
          <p:cNvSpPr/>
          <p:nvPr/>
        </p:nvSpPr>
        <p:spPr>
          <a:xfrm>
            <a:off x="11306810" y="-10795"/>
            <a:ext cx="888365" cy="61404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文本框 2"/>
          <p:cNvSpPr txBox="1"/>
          <p:nvPr/>
        </p:nvSpPr>
        <p:spPr>
          <a:xfrm>
            <a:off x="881078" y="1582191"/>
            <a:ext cx="10387557" cy="507255"/>
          </a:xfrm>
          <a:prstGeom prst="rect">
            <a:avLst/>
          </a:prstGeom>
          <a:noFill/>
        </p:spPr>
        <p:txBody>
          <a:bodyPr wrap="square" rtlCol="0">
            <a:spAutoFit/>
          </a:bodyPr>
          <a:lstStyle/>
          <a:p>
            <a:pPr>
              <a:lnSpc>
                <a:spcPct val="150000"/>
              </a:lnSpc>
            </a:pPr>
            <a:r>
              <a:rPr lang="zh-CN" altLang="en-US" sz="2000" dirty="0">
                <a:solidFill>
                  <a:schemeClr val="tx2"/>
                </a:solidFill>
                <a:latin typeface="微软雅黑" panose="020B0503020204020204" pitchFamily="34" charset="-122"/>
                <a:ea typeface="微软雅黑" panose="020B0503020204020204" pitchFamily="34" charset="-122"/>
              </a:rPr>
              <a:t>（</a:t>
            </a:r>
            <a:r>
              <a:rPr lang="en-US" altLang="zh-CN" sz="2000" dirty="0">
                <a:solidFill>
                  <a:schemeClr val="tx2"/>
                </a:solidFill>
                <a:latin typeface="微软雅黑" panose="020B0503020204020204" pitchFamily="34" charset="-122"/>
                <a:ea typeface="微软雅黑" panose="020B0503020204020204" pitchFamily="34" charset="-122"/>
              </a:rPr>
              <a:t>2</a:t>
            </a:r>
            <a:r>
              <a:rPr lang="zh-CN" altLang="en-US" sz="2000" dirty="0">
                <a:solidFill>
                  <a:schemeClr val="tx2"/>
                </a:solidFill>
                <a:latin typeface="微软雅黑" panose="020B0503020204020204" pitchFamily="34" charset="-122"/>
                <a:ea typeface="微软雅黑" panose="020B0503020204020204" pitchFamily="34" charset="-122"/>
              </a:rPr>
              <a:t>）表面粗糙度代号</a:t>
            </a:r>
            <a:endParaRPr lang="zh-CN" altLang="en-US" sz="2000" dirty="0">
              <a:solidFill>
                <a:schemeClr val="tx2"/>
              </a:solidFill>
              <a:latin typeface="微软雅黑" panose="020B0503020204020204" pitchFamily="34" charset="-122"/>
              <a:ea typeface="微软雅黑" panose="020B0503020204020204" pitchFamily="34" charset="-122"/>
            </a:endParaRPr>
          </a:p>
        </p:txBody>
      </p:sp>
      <p:sp>
        <p:nvSpPr>
          <p:cNvPr id="5" name="矩形 4"/>
          <p:cNvSpPr/>
          <p:nvPr/>
        </p:nvSpPr>
        <p:spPr>
          <a:xfrm>
            <a:off x="222172" y="2345996"/>
            <a:ext cx="10425732" cy="553998"/>
          </a:xfrm>
          <a:prstGeom prst="rect">
            <a:avLst/>
          </a:prstGeom>
        </p:spPr>
        <p:txBody>
          <a:bodyPr wrap="square">
            <a:spAutoFit/>
          </a:bodyPr>
          <a:lstStyle/>
          <a:p>
            <a:pPr>
              <a:lnSpc>
                <a:spcPct val="150000"/>
              </a:lnSpc>
            </a:pPr>
            <a:r>
              <a:rPr lang="zh-CN" altLang="en-US" sz="2000" dirty="0">
                <a:solidFill>
                  <a:schemeClr val="tx2"/>
                </a:solidFill>
                <a:latin typeface="微软雅黑" panose="020B0503020204020204" pitchFamily="34" charset="-122"/>
                <a:ea typeface="微软雅黑" panose="020B0503020204020204" pitchFamily="34" charset="-122"/>
              </a:rPr>
              <a:t>     为了表明表面结构要求，除了标注表面粗糙度参数和数值外，必要时应标注补充要求</a:t>
            </a:r>
            <a:r>
              <a:rPr lang="zh-CN" altLang="en-US" sz="2000" dirty="0" smtClean="0">
                <a:solidFill>
                  <a:schemeClr val="tx2"/>
                </a:solidFill>
                <a:latin typeface="微软雅黑" panose="020B0503020204020204" pitchFamily="34" charset="-122"/>
                <a:ea typeface="微软雅黑" panose="020B0503020204020204" pitchFamily="34" charset="-122"/>
              </a:rPr>
              <a:t>。</a:t>
            </a:r>
            <a:endParaRPr lang="zh-CN" altLang="en-US" sz="2000" dirty="0">
              <a:solidFill>
                <a:schemeClr val="tx2"/>
              </a:solidFill>
              <a:latin typeface="微软雅黑" panose="020B0503020204020204" pitchFamily="34" charset="-122"/>
              <a:ea typeface="微软雅黑" panose="020B0503020204020204" pitchFamily="34" charset="-122"/>
            </a:endParaRPr>
          </a:p>
        </p:txBody>
      </p:sp>
      <p:pic>
        <p:nvPicPr>
          <p:cNvPr id="6" name="图片 5"/>
          <p:cNvPicPr>
            <a:picLocks noChangeAspect="1"/>
          </p:cNvPicPr>
          <p:nvPr/>
        </p:nvPicPr>
        <p:blipFill>
          <a:blip r:embed="rId2"/>
          <a:stretch>
            <a:fillRect/>
          </a:stretch>
        </p:blipFill>
        <p:spPr>
          <a:xfrm>
            <a:off x="3623945" y="3418840"/>
            <a:ext cx="5074285" cy="1952625"/>
          </a:xfrm>
          <a:prstGeom prst="rect">
            <a:avLst/>
          </a:prstGeom>
        </p:spPr>
      </p:pic>
      <p:grpSp>
        <p:nvGrpSpPr>
          <p:cNvPr id="4" name="组合 3"/>
          <p:cNvGrpSpPr/>
          <p:nvPr/>
        </p:nvGrpSpPr>
        <p:grpSpPr>
          <a:xfrm>
            <a:off x="1425575" y="4362450"/>
            <a:ext cx="2026920" cy="1583055"/>
            <a:chOff x="13036" y="4025"/>
            <a:chExt cx="3192" cy="2493"/>
          </a:xfrm>
        </p:grpSpPr>
        <p:sp>
          <p:nvSpPr>
            <p:cNvPr id="14" name="菱形 13"/>
            <p:cNvSpPr/>
            <p:nvPr>
              <p:custDataLst>
                <p:tags r:id="rId3"/>
              </p:custDataLst>
            </p:nvPr>
          </p:nvSpPr>
          <p:spPr>
            <a:xfrm rot="1141073">
              <a:off x="14338" y="4025"/>
              <a:ext cx="528" cy="528"/>
            </a:xfrm>
            <a:prstGeom prst="diamond">
              <a:avLst/>
            </a:prstGeom>
            <a:solidFill>
              <a:schemeClr val="tx2">
                <a:lumMod val="40000"/>
                <a:lumOff val="60000"/>
              </a:schemeClr>
            </a:solidFill>
            <a:ln>
              <a:noFill/>
            </a:ln>
            <a:effectLst/>
          </p:spPr>
          <p:style>
            <a:lnRef idx="2">
              <a:srgbClr val="92D050">
                <a:shade val="50000"/>
              </a:srgbClr>
            </a:lnRef>
            <a:fillRef idx="1">
              <a:srgbClr val="92D050"/>
            </a:fillRef>
            <a:effectRef idx="0">
              <a:srgbClr val="92D050"/>
            </a:effectRef>
            <a:fontRef idx="minor">
              <a:sysClr val="window" lastClr="FFFFFF"/>
            </a:fontRef>
          </p:style>
          <p:txBody>
            <a:bodyPr rtlCol="0" anchor="ctr"/>
            <a:p>
              <a:pPr algn="ctr"/>
              <a:endParaRPr lang="zh-CN" altLang="en-US"/>
            </a:p>
          </p:txBody>
        </p:sp>
        <p:sp>
          <p:nvSpPr>
            <p:cNvPr id="15" name="菱形 14"/>
            <p:cNvSpPr/>
            <p:nvPr>
              <p:custDataLst>
                <p:tags r:id="rId4"/>
              </p:custDataLst>
            </p:nvPr>
          </p:nvSpPr>
          <p:spPr>
            <a:xfrm rot="1141073">
              <a:off x="13036" y="5507"/>
              <a:ext cx="933" cy="933"/>
            </a:xfrm>
            <a:prstGeom prst="diamond">
              <a:avLst/>
            </a:prstGeom>
            <a:solidFill>
              <a:schemeClr val="accent1"/>
            </a:solidFill>
            <a:ln>
              <a:noFill/>
            </a:ln>
            <a:effectLst/>
          </p:spPr>
          <p:style>
            <a:lnRef idx="2">
              <a:srgbClr val="92D050">
                <a:shade val="50000"/>
              </a:srgbClr>
            </a:lnRef>
            <a:fillRef idx="1">
              <a:srgbClr val="92D050"/>
            </a:fillRef>
            <a:effectRef idx="0">
              <a:srgbClr val="92D050"/>
            </a:effectRef>
            <a:fontRef idx="minor">
              <a:sysClr val="window" lastClr="FFFFFF"/>
            </a:fontRef>
          </p:style>
          <p:txBody>
            <a:bodyPr rtlCol="0" anchor="ctr"/>
            <a:p>
              <a:pPr algn="ctr"/>
              <a:endParaRPr lang="zh-CN" altLang="en-US"/>
            </a:p>
          </p:txBody>
        </p:sp>
        <p:sp>
          <p:nvSpPr>
            <p:cNvPr id="16" name="菱形 15"/>
            <p:cNvSpPr/>
            <p:nvPr>
              <p:custDataLst>
                <p:tags r:id="rId5"/>
              </p:custDataLst>
            </p:nvPr>
          </p:nvSpPr>
          <p:spPr>
            <a:xfrm rot="1141073">
              <a:off x="14236" y="4526"/>
              <a:ext cx="1992" cy="1992"/>
            </a:xfrm>
            <a:prstGeom prst="diamond">
              <a:avLst/>
            </a:prstGeom>
            <a:solidFill>
              <a:schemeClr val="accent1">
                <a:lumMod val="40000"/>
                <a:lumOff val="60000"/>
              </a:schemeClr>
            </a:solidFill>
            <a:ln>
              <a:noFill/>
            </a:ln>
            <a:effectLst/>
          </p:spPr>
          <p:style>
            <a:lnRef idx="2">
              <a:srgbClr val="92D050">
                <a:shade val="50000"/>
              </a:srgbClr>
            </a:lnRef>
            <a:fillRef idx="1">
              <a:srgbClr val="92D050"/>
            </a:fillRef>
            <a:effectRef idx="0">
              <a:srgbClr val="92D050"/>
            </a:effectRef>
            <a:fontRef idx="minor">
              <a:sysClr val="window" lastClr="FFFFFF"/>
            </a:fontRef>
          </p:style>
          <p:txBody>
            <a:bodyPr rtlCol="0" anchor="ctr"/>
            <a:p>
              <a:pPr algn="ctr"/>
              <a:endParaRPr lang="zh-CN" altLang="en-US"/>
            </a:p>
          </p:txBody>
        </p:sp>
        <p:sp>
          <p:nvSpPr>
            <p:cNvPr id="17" name="菱形 16"/>
            <p:cNvSpPr/>
            <p:nvPr>
              <p:custDataLst>
                <p:tags r:id="rId6"/>
              </p:custDataLst>
            </p:nvPr>
          </p:nvSpPr>
          <p:spPr>
            <a:xfrm rot="1141073">
              <a:off x="15089" y="4106"/>
              <a:ext cx="1123" cy="1123"/>
            </a:xfrm>
            <a:prstGeom prst="diamond">
              <a:avLst/>
            </a:prstGeom>
            <a:noFill/>
            <a:ln>
              <a:solidFill>
                <a:schemeClr val="tx2">
                  <a:alpha val="26000"/>
                </a:schemeClr>
              </a:solidFill>
            </a:ln>
            <a:effectLst/>
            <a:extLst>
              <a:ext uri="{909E8E84-426E-40DD-AFC4-6F175D3DCCD1}">
                <a14:hiddenFill xmlns:a14="http://schemas.microsoft.com/office/drawing/2010/main">
                  <a:solidFill>
                    <a:schemeClr val="bg2"/>
                  </a:solidFill>
                </a14:hiddenFill>
              </a:ext>
            </a:extLst>
          </p:spPr>
          <p:style>
            <a:lnRef idx="2">
              <a:srgbClr val="92D050">
                <a:shade val="50000"/>
              </a:srgbClr>
            </a:lnRef>
            <a:fillRef idx="1">
              <a:srgbClr val="92D050"/>
            </a:fillRef>
            <a:effectRef idx="0">
              <a:srgbClr val="92D050"/>
            </a:effectRef>
            <a:fontRef idx="minor">
              <a:sysClr val="window" lastClr="FFFFFF"/>
            </a:fontRef>
          </p:style>
          <p:txBody>
            <a:bodyPr rtlCol="0" anchor="ctr"/>
            <a:p>
              <a:pPr algn="ctr"/>
              <a:endParaRPr lang="zh-CN" altLang="en-US"/>
            </a:p>
          </p:txBody>
        </p:sp>
      </p:grpSp>
    </p:spTree>
    <p:custDataLst>
      <p:tags r:id="rId7"/>
    </p:custDataLst>
  </p:cSld>
  <p:clrMapOvr>
    <a:masterClrMapping/>
  </p:clrMapOvr>
  <p:transition spd="slow">
    <p:random/>
  </p:transition>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文本框 6"/>
          <p:cNvSpPr txBox="1"/>
          <p:nvPr>
            <p:custDataLst>
              <p:tags r:id="rId1"/>
            </p:custDataLst>
          </p:nvPr>
        </p:nvSpPr>
        <p:spPr>
          <a:xfrm>
            <a:off x="881078" y="518895"/>
            <a:ext cx="10429952" cy="798451"/>
          </a:xfrm>
          <a:prstGeom prst="rect">
            <a:avLst/>
          </a:prstGeom>
        </p:spPr>
        <p:txBody>
          <a:bodyPr wrap="square">
            <a:normAutofit/>
          </a:bodyPr>
          <a:lstStyle>
            <a:defPPr>
              <a:defRPr lang="zh-CN"/>
            </a:defPPr>
            <a:lvl1pPr>
              <a:lnSpc>
                <a:spcPct val="130000"/>
              </a:lnSpc>
              <a:defRPr sz="2400" b="1">
                <a:latin typeface="+mj-lt"/>
                <a:ea typeface="+mj-ea"/>
                <a:cs typeface="+mj-cs"/>
              </a:defRPr>
            </a:lvl1pPr>
          </a:lstStyle>
          <a:p>
            <a:pPr>
              <a:lnSpc>
                <a:spcPct val="120000"/>
              </a:lnSpc>
            </a:pPr>
            <a:r>
              <a:rPr lang="zh-CN" altLang="en-US" dirty="0">
                <a:solidFill>
                  <a:schemeClr val="tx1">
                    <a:lumMod val="85000"/>
                    <a:lumOff val="15000"/>
                  </a:schemeClr>
                </a:solidFill>
                <a:latin typeface="黑体" panose="02010600030101010101" pitchFamily="49" charset="-122"/>
                <a:ea typeface="黑体" panose="02010600030101010101" pitchFamily="49" charset="-122"/>
              </a:rPr>
              <a:t>学习任务</a:t>
            </a:r>
            <a:r>
              <a:rPr lang="zh-CN" altLang="en-US" dirty="0">
                <a:latin typeface="黑体" panose="02010600030101010101" pitchFamily="49" charset="-122"/>
                <a:ea typeface="黑体" panose="02010600030101010101" pitchFamily="49" charset="-122"/>
                <a:sym typeface="+mn-ea"/>
              </a:rPr>
              <a:t>二    </a:t>
            </a:r>
            <a:r>
              <a:rPr lang="zh-CN" altLang="en-US" dirty="0">
                <a:latin typeface="黑体" panose="02010600030101010101" pitchFamily="49" charset="-122"/>
                <a:ea typeface="黑体" panose="02010600030101010101" pitchFamily="49" charset="-122"/>
              </a:rPr>
              <a:t>零件图与装配图</a:t>
            </a:r>
            <a:endParaRPr lang="zh-CN" altLang="en-US" dirty="0">
              <a:latin typeface="黑体" panose="02010600030101010101" pitchFamily="49" charset="-122"/>
              <a:ea typeface="黑体" panose="02010600030101010101" pitchFamily="49" charset="-122"/>
              <a:sym typeface="+mn-ea"/>
            </a:endParaRPr>
          </a:p>
          <a:p>
            <a:pPr>
              <a:lnSpc>
                <a:spcPct val="120000"/>
              </a:lnSpc>
            </a:pPr>
            <a:endParaRPr lang="zh-CN" altLang="en-US" dirty="0">
              <a:sym typeface="+mn-ea"/>
            </a:endParaRPr>
          </a:p>
        </p:txBody>
      </p:sp>
      <p:sp>
        <p:nvSpPr>
          <p:cNvPr id="2" name="矩形 1"/>
          <p:cNvSpPr/>
          <p:nvPr/>
        </p:nvSpPr>
        <p:spPr>
          <a:xfrm>
            <a:off x="11306810" y="-10795"/>
            <a:ext cx="888365" cy="61404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文本框 2"/>
          <p:cNvSpPr txBox="1"/>
          <p:nvPr/>
        </p:nvSpPr>
        <p:spPr>
          <a:xfrm>
            <a:off x="881078" y="1582191"/>
            <a:ext cx="10387557" cy="400110"/>
          </a:xfrm>
          <a:prstGeom prst="rect">
            <a:avLst/>
          </a:prstGeom>
          <a:noFill/>
        </p:spPr>
        <p:txBody>
          <a:bodyPr wrap="square" rtlCol="0">
            <a:spAutoFit/>
          </a:bodyPr>
          <a:lstStyle/>
          <a:p>
            <a:r>
              <a:rPr lang="zh-CN" altLang="en-US" sz="2000" dirty="0">
                <a:solidFill>
                  <a:schemeClr val="tx2"/>
                </a:solidFill>
                <a:latin typeface="微软雅黑" panose="020B0503020204020204" pitchFamily="34" charset="-122"/>
                <a:ea typeface="微软雅黑" panose="020B0503020204020204" pitchFamily="34" charset="-122"/>
              </a:rPr>
              <a:t>表面粗糙度代号标注示例见表</a:t>
            </a:r>
            <a:r>
              <a:rPr lang="en-US" altLang="zh-CN" sz="2000" dirty="0">
                <a:solidFill>
                  <a:schemeClr val="tx2"/>
                </a:solidFill>
                <a:latin typeface="微软雅黑" panose="020B0503020204020204" pitchFamily="34" charset="-122"/>
                <a:ea typeface="微软雅黑" panose="020B0503020204020204" pitchFamily="34" charset="-122"/>
              </a:rPr>
              <a:t>2-4</a:t>
            </a:r>
            <a:endParaRPr lang="zh-CN" altLang="en-US" sz="2000" dirty="0">
              <a:solidFill>
                <a:schemeClr val="tx2"/>
              </a:solidFill>
              <a:latin typeface="微软雅黑" panose="020B0503020204020204" pitchFamily="34" charset="-122"/>
              <a:ea typeface="微软雅黑" panose="020B0503020204020204" pitchFamily="34" charset="-122"/>
            </a:endParaRPr>
          </a:p>
        </p:txBody>
      </p:sp>
      <p:pic>
        <p:nvPicPr>
          <p:cNvPr id="4" name="图片 3"/>
          <p:cNvPicPr>
            <a:picLocks noChangeAspect="1"/>
          </p:cNvPicPr>
          <p:nvPr/>
        </p:nvPicPr>
        <p:blipFill>
          <a:blip r:embed="rId2"/>
          <a:stretch>
            <a:fillRect/>
          </a:stretch>
        </p:blipFill>
        <p:spPr>
          <a:xfrm>
            <a:off x="2004753" y="2101453"/>
            <a:ext cx="5896240" cy="1873464"/>
          </a:xfrm>
          <a:prstGeom prst="rect">
            <a:avLst/>
          </a:prstGeom>
        </p:spPr>
      </p:pic>
      <p:pic>
        <p:nvPicPr>
          <p:cNvPr id="8" name="图片 7"/>
          <p:cNvPicPr>
            <a:picLocks noChangeAspect="1"/>
          </p:cNvPicPr>
          <p:nvPr/>
        </p:nvPicPr>
        <p:blipFill>
          <a:blip r:embed="rId3"/>
          <a:stretch>
            <a:fillRect/>
          </a:stretch>
        </p:blipFill>
        <p:spPr>
          <a:xfrm>
            <a:off x="2037076" y="4094069"/>
            <a:ext cx="5748772" cy="2331831"/>
          </a:xfrm>
          <a:prstGeom prst="rect">
            <a:avLst/>
          </a:prstGeom>
        </p:spPr>
      </p:pic>
    </p:spTree>
    <p:custDataLst>
      <p:tags r:id="rId4"/>
    </p:custDataLst>
  </p:cSld>
  <p:clrMapOvr>
    <a:masterClrMapping/>
  </p:clrMapOvr>
  <p:transition spd="slow">
    <p:random/>
  </p:transition>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文本框 6"/>
          <p:cNvSpPr txBox="1"/>
          <p:nvPr>
            <p:custDataLst>
              <p:tags r:id="rId1"/>
            </p:custDataLst>
          </p:nvPr>
        </p:nvSpPr>
        <p:spPr>
          <a:xfrm>
            <a:off x="881078" y="518895"/>
            <a:ext cx="10429952" cy="798451"/>
          </a:xfrm>
          <a:prstGeom prst="rect">
            <a:avLst/>
          </a:prstGeom>
        </p:spPr>
        <p:txBody>
          <a:bodyPr wrap="square">
            <a:normAutofit/>
          </a:bodyPr>
          <a:lstStyle>
            <a:defPPr>
              <a:defRPr lang="zh-CN"/>
            </a:defPPr>
            <a:lvl1pPr>
              <a:lnSpc>
                <a:spcPct val="130000"/>
              </a:lnSpc>
              <a:defRPr sz="2400" b="1">
                <a:latin typeface="+mj-lt"/>
                <a:ea typeface="+mj-ea"/>
                <a:cs typeface="+mj-cs"/>
              </a:defRPr>
            </a:lvl1pPr>
          </a:lstStyle>
          <a:p>
            <a:pPr>
              <a:lnSpc>
                <a:spcPct val="120000"/>
              </a:lnSpc>
            </a:pPr>
            <a:r>
              <a:rPr lang="zh-CN" altLang="en-US" dirty="0">
                <a:solidFill>
                  <a:schemeClr val="tx1">
                    <a:lumMod val="85000"/>
                    <a:lumOff val="15000"/>
                  </a:schemeClr>
                </a:solidFill>
                <a:latin typeface="黑体" panose="02010600030101010101" pitchFamily="49" charset="-122"/>
                <a:ea typeface="黑体" panose="02010600030101010101" pitchFamily="49" charset="-122"/>
              </a:rPr>
              <a:t>学习任务</a:t>
            </a:r>
            <a:r>
              <a:rPr lang="zh-CN" altLang="en-US" dirty="0">
                <a:latin typeface="黑体" panose="02010600030101010101" pitchFamily="49" charset="-122"/>
                <a:ea typeface="黑体" panose="02010600030101010101" pitchFamily="49" charset="-122"/>
                <a:sym typeface="+mn-ea"/>
              </a:rPr>
              <a:t>二    </a:t>
            </a:r>
            <a:r>
              <a:rPr lang="zh-CN" altLang="en-US" dirty="0">
                <a:latin typeface="黑体" panose="02010600030101010101" pitchFamily="49" charset="-122"/>
                <a:ea typeface="黑体" panose="02010600030101010101" pitchFamily="49" charset="-122"/>
              </a:rPr>
              <a:t>零件图与装配图</a:t>
            </a:r>
            <a:endParaRPr lang="zh-CN" altLang="en-US" dirty="0">
              <a:latin typeface="黑体" panose="02010600030101010101" pitchFamily="49" charset="-122"/>
              <a:ea typeface="黑体" panose="02010600030101010101" pitchFamily="49" charset="-122"/>
              <a:sym typeface="+mn-ea"/>
            </a:endParaRPr>
          </a:p>
          <a:p>
            <a:pPr>
              <a:lnSpc>
                <a:spcPct val="120000"/>
              </a:lnSpc>
            </a:pPr>
            <a:endParaRPr lang="zh-CN" altLang="en-US" dirty="0">
              <a:sym typeface="+mn-ea"/>
            </a:endParaRPr>
          </a:p>
        </p:txBody>
      </p:sp>
      <p:sp>
        <p:nvSpPr>
          <p:cNvPr id="2" name="矩形 1"/>
          <p:cNvSpPr/>
          <p:nvPr/>
        </p:nvSpPr>
        <p:spPr>
          <a:xfrm>
            <a:off x="11306810" y="-10795"/>
            <a:ext cx="888365" cy="61404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文本框 2"/>
          <p:cNvSpPr txBox="1"/>
          <p:nvPr/>
        </p:nvSpPr>
        <p:spPr>
          <a:xfrm>
            <a:off x="881078" y="1582191"/>
            <a:ext cx="10387557" cy="400110"/>
          </a:xfrm>
          <a:prstGeom prst="rect">
            <a:avLst/>
          </a:prstGeom>
          <a:noFill/>
        </p:spPr>
        <p:txBody>
          <a:bodyPr wrap="square" rtlCol="0">
            <a:spAutoFit/>
          </a:bodyPr>
          <a:lstStyle/>
          <a:p>
            <a:r>
              <a:rPr lang="zh-CN" altLang="en-US" sz="2000" dirty="0">
                <a:solidFill>
                  <a:schemeClr val="tx2"/>
                </a:solidFill>
                <a:latin typeface="微软雅黑" panose="020B0503020204020204" pitchFamily="34" charset="-122"/>
                <a:ea typeface="微软雅黑" panose="020B0503020204020204" pitchFamily="34" charset="-122"/>
              </a:rPr>
              <a:t>表面粗糙度代号画法及有关规定见表</a:t>
            </a:r>
            <a:r>
              <a:rPr lang="en-US" altLang="zh-CN" sz="2000" dirty="0">
                <a:solidFill>
                  <a:schemeClr val="tx2"/>
                </a:solidFill>
                <a:latin typeface="微软雅黑" panose="020B0503020204020204" pitchFamily="34" charset="-122"/>
                <a:ea typeface="微软雅黑" panose="020B0503020204020204" pitchFamily="34" charset="-122"/>
              </a:rPr>
              <a:t>2-5</a:t>
            </a:r>
            <a:endParaRPr lang="zh-CN" altLang="en-US" sz="2000" dirty="0">
              <a:solidFill>
                <a:schemeClr val="tx2"/>
              </a:solidFill>
              <a:latin typeface="微软雅黑" panose="020B0503020204020204" pitchFamily="34" charset="-122"/>
              <a:ea typeface="微软雅黑" panose="020B0503020204020204" pitchFamily="34" charset="-122"/>
            </a:endParaRPr>
          </a:p>
        </p:txBody>
      </p:sp>
      <p:pic>
        <p:nvPicPr>
          <p:cNvPr id="6" name="图片 5"/>
          <p:cNvPicPr>
            <a:picLocks noChangeAspect="1"/>
          </p:cNvPicPr>
          <p:nvPr/>
        </p:nvPicPr>
        <p:blipFill>
          <a:blip r:embed="rId2"/>
          <a:stretch>
            <a:fillRect/>
          </a:stretch>
        </p:blipFill>
        <p:spPr>
          <a:xfrm>
            <a:off x="1657350" y="2368550"/>
            <a:ext cx="6320790" cy="3305175"/>
          </a:xfrm>
          <a:prstGeom prst="rect">
            <a:avLst/>
          </a:prstGeom>
        </p:spPr>
      </p:pic>
    </p:spTree>
    <p:custDataLst>
      <p:tags r:id="rId3"/>
    </p:custDataLst>
  </p:cSld>
  <p:clrMapOvr>
    <a:masterClrMapping/>
  </p:clrMapOvr>
  <p:transition spd="slow">
    <p:random/>
  </p:transition>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文本框 6"/>
          <p:cNvSpPr txBox="1"/>
          <p:nvPr>
            <p:custDataLst>
              <p:tags r:id="rId1"/>
            </p:custDataLst>
          </p:nvPr>
        </p:nvSpPr>
        <p:spPr>
          <a:xfrm>
            <a:off x="881078" y="518895"/>
            <a:ext cx="10429952" cy="798451"/>
          </a:xfrm>
          <a:prstGeom prst="rect">
            <a:avLst/>
          </a:prstGeom>
        </p:spPr>
        <p:txBody>
          <a:bodyPr wrap="square">
            <a:normAutofit/>
          </a:bodyPr>
          <a:lstStyle>
            <a:defPPr>
              <a:defRPr lang="zh-CN"/>
            </a:defPPr>
            <a:lvl1pPr>
              <a:lnSpc>
                <a:spcPct val="130000"/>
              </a:lnSpc>
              <a:defRPr sz="2400" b="1">
                <a:latin typeface="+mj-lt"/>
                <a:ea typeface="+mj-ea"/>
                <a:cs typeface="+mj-cs"/>
              </a:defRPr>
            </a:lvl1pPr>
          </a:lstStyle>
          <a:p>
            <a:pPr>
              <a:lnSpc>
                <a:spcPct val="120000"/>
              </a:lnSpc>
            </a:pPr>
            <a:r>
              <a:rPr lang="zh-CN" altLang="en-US" dirty="0">
                <a:solidFill>
                  <a:schemeClr val="tx1">
                    <a:lumMod val="85000"/>
                    <a:lumOff val="15000"/>
                  </a:schemeClr>
                </a:solidFill>
                <a:latin typeface="黑体" panose="02010600030101010101" pitchFamily="49" charset="-122"/>
                <a:ea typeface="黑体" panose="02010600030101010101" pitchFamily="49" charset="-122"/>
              </a:rPr>
              <a:t>学习任务</a:t>
            </a:r>
            <a:r>
              <a:rPr lang="zh-CN" altLang="en-US" dirty="0">
                <a:latin typeface="黑体" panose="02010600030101010101" pitchFamily="49" charset="-122"/>
                <a:ea typeface="黑体" panose="02010600030101010101" pitchFamily="49" charset="-122"/>
                <a:sym typeface="+mn-ea"/>
              </a:rPr>
              <a:t>二    </a:t>
            </a:r>
            <a:r>
              <a:rPr lang="zh-CN" altLang="en-US" dirty="0">
                <a:latin typeface="黑体" panose="02010600030101010101" pitchFamily="49" charset="-122"/>
                <a:ea typeface="黑体" panose="02010600030101010101" pitchFamily="49" charset="-122"/>
              </a:rPr>
              <a:t>零件图与装配图</a:t>
            </a:r>
            <a:endParaRPr lang="zh-CN" altLang="en-US" dirty="0">
              <a:latin typeface="黑体" panose="02010600030101010101" pitchFamily="49" charset="-122"/>
              <a:ea typeface="黑体" panose="02010600030101010101" pitchFamily="49" charset="-122"/>
              <a:sym typeface="+mn-ea"/>
            </a:endParaRPr>
          </a:p>
          <a:p>
            <a:pPr>
              <a:lnSpc>
                <a:spcPct val="120000"/>
              </a:lnSpc>
            </a:pPr>
            <a:endParaRPr lang="zh-CN" altLang="en-US" dirty="0">
              <a:sym typeface="+mn-ea"/>
            </a:endParaRPr>
          </a:p>
        </p:txBody>
      </p:sp>
      <p:sp>
        <p:nvSpPr>
          <p:cNvPr id="2" name="矩形 1"/>
          <p:cNvSpPr/>
          <p:nvPr/>
        </p:nvSpPr>
        <p:spPr>
          <a:xfrm>
            <a:off x="11306810" y="-10795"/>
            <a:ext cx="888365" cy="61404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文本框 2"/>
          <p:cNvSpPr txBox="1"/>
          <p:nvPr/>
        </p:nvSpPr>
        <p:spPr>
          <a:xfrm>
            <a:off x="881078" y="1582191"/>
            <a:ext cx="10387557" cy="400110"/>
          </a:xfrm>
          <a:prstGeom prst="rect">
            <a:avLst/>
          </a:prstGeom>
          <a:noFill/>
        </p:spPr>
        <p:txBody>
          <a:bodyPr wrap="square" rtlCol="0">
            <a:spAutoFit/>
          </a:bodyPr>
          <a:lstStyle/>
          <a:p>
            <a:r>
              <a:rPr lang="zh-CN" altLang="en-US" sz="2000" dirty="0">
                <a:solidFill>
                  <a:schemeClr val="tx2"/>
                </a:solidFill>
                <a:latin typeface="微软雅黑" panose="020B0503020204020204" pitchFamily="34" charset="-122"/>
                <a:ea typeface="微软雅黑" panose="020B0503020204020204" pitchFamily="34" charset="-122"/>
              </a:rPr>
              <a:t>（</a:t>
            </a:r>
            <a:r>
              <a:rPr lang="en-US" altLang="zh-CN" sz="2000" dirty="0">
                <a:solidFill>
                  <a:schemeClr val="tx2"/>
                </a:solidFill>
                <a:latin typeface="微软雅黑" panose="020B0503020204020204" pitchFamily="34" charset="-122"/>
                <a:ea typeface="微软雅黑" panose="020B0503020204020204" pitchFamily="34" charset="-122"/>
              </a:rPr>
              <a:t>3</a:t>
            </a:r>
            <a:r>
              <a:rPr lang="zh-CN" altLang="en-US" sz="2000" dirty="0">
                <a:solidFill>
                  <a:schemeClr val="tx2"/>
                </a:solidFill>
                <a:latin typeface="微软雅黑" panose="020B0503020204020204" pitchFamily="34" charset="-122"/>
                <a:ea typeface="微软雅黑" panose="020B0503020204020204" pitchFamily="34" charset="-122"/>
              </a:rPr>
              <a:t>）表面粗糙度参数</a:t>
            </a:r>
            <a:r>
              <a:rPr lang="en-US" altLang="zh-CN" sz="2000" dirty="0">
                <a:solidFill>
                  <a:schemeClr val="tx2"/>
                </a:solidFill>
                <a:latin typeface="微软雅黑" panose="020B0503020204020204" pitchFamily="34" charset="-122"/>
                <a:ea typeface="微软雅黑" panose="020B0503020204020204" pitchFamily="34" charset="-122"/>
              </a:rPr>
              <a:t>Ra </a:t>
            </a:r>
            <a:r>
              <a:rPr lang="zh-CN" altLang="en-US" sz="2000" dirty="0">
                <a:solidFill>
                  <a:schemeClr val="tx2"/>
                </a:solidFill>
                <a:latin typeface="微软雅黑" panose="020B0503020204020204" pitchFamily="34" charset="-122"/>
                <a:ea typeface="微软雅黑" panose="020B0503020204020204" pitchFamily="34" charset="-122"/>
              </a:rPr>
              <a:t>的数值及与之相对应的加工方法、适用情况见表</a:t>
            </a:r>
            <a:r>
              <a:rPr lang="en-US" altLang="zh-CN" sz="2000" dirty="0">
                <a:solidFill>
                  <a:schemeClr val="tx2"/>
                </a:solidFill>
                <a:latin typeface="微软雅黑" panose="020B0503020204020204" pitchFamily="34" charset="-122"/>
                <a:ea typeface="微软雅黑" panose="020B0503020204020204" pitchFamily="34" charset="-122"/>
              </a:rPr>
              <a:t>2-6</a:t>
            </a:r>
            <a:r>
              <a:rPr lang="zh-CN" altLang="en-US" sz="2000" dirty="0">
                <a:solidFill>
                  <a:schemeClr val="tx2"/>
                </a:solidFill>
                <a:latin typeface="微软雅黑" panose="020B0503020204020204" pitchFamily="34" charset="-122"/>
                <a:ea typeface="微软雅黑" panose="020B0503020204020204" pitchFamily="34" charset="-122"/>
              </a:rPr>
              <a:t>。</a:t>
            </a:r>
            <a:endParaRPr lang="zh-CN" altLang="en-US" sz="2000" dirty="0">
              <a:solidFill>
                <a:schemeClr val="tx2"/>
              </a:solidFill>
              <a:latin typeface="微软雅黑" panose="020B0503020204020204" pitchFamily="34" charset="-122"/>
              <a:ea typeface="微软雅黑" panose="020B0503020204020204" pitchFamily="34" charset="-122"/>
            </a:endParaRPr>
          </a:p>
        </p:txBody>
      </p:sp>
      <p:pic>
        <p:nvPicPr>
          <p:cNvPr id="4" name="图片 3"/>
          <p:cNvPicPr>
            <a:picLocks noChangeAspect="1"/>
          </p:cNvPicPr>
          <p:nvPr/>
        </p:nvPicPr>
        <p:blipFill>
          <a:blip r:embed="rId2"/>
          <a:stretch>
            <a:fillRect/>
          </a:stretch>
        </p:blipFill>
        <p:spPr>
          <a:xfrm>
            <a:off x="429748" y="2659436"/>
            <a:ext cx="4760818" cy="2246571"/>
          </a:xfrm>
          <a:prstGeom prst="rect">
            <a:avLst/>
          </a:prstGeom>
        </p:spPr>
      </p:pic>
      <p:pic>
        <p:nvPicPr>
          <p:cNvPr id="5" name="图片 4"/>
          <p:cNvPicPr>
            <a:picLocks noChangeAspect="1"/>
          </p:cNvPicPr>
          <p:nvPr/>
        </p:nvPicPr>
        <p:blipFill>
          <a:blip r:embed="rId3"/>
          <a:stretch>
            <a:fillRect/>
          </a:stretch>
        </p:blipFill>
        <p:spPr>
          <a:xfrm>
            <a:off x="5454182" y="2696614"/>
            <a:ext cx="4536983" cy="2209393"/>
          </a:xfrm>
          <a:prstGeom prst="rect">
            <a:avLst/>
          </a:prstGeom>
        </p:spPr>
      </p:pic>
      <p:grpSp>
        <p:nvGrpSpPr>
          <p:cNvPr id="6" name="组合 5"/>
          <p:cNvGrpSpPr/>
          <p:nvPr/>
        </p:nvGrpSpPr>
        <p:grpSpPr>
          <a:xfrm>
            <a:off x="3780790" y="5139055"/>
            <a:ext cx="2026920" cy="1583055"/>
            <a:chOff x="13036" y="4025"/>
            <a:chExt cx="3192" cy="2493"/>
          </a:xfrm>
        </p:grpSpPr>
        <p:sp>
          <p:nvSpPr>
            <p:cNvPr id="14" name="菱形 13"/>
            <p:cNvSpPr/>
            <p:nvPr>
              <p:custDataLst>
                <p:tags r:id="rId4"/>
              </p:custDataLst>
            </p:nvPr>
          </p:nvSpPr>
          <p:spPr>
            <a:xfrm rot="1141073">
              <a:off x="14338" y="4025"/>
              <a:ext cx="528" cy="528"/>
            </a:xfrm>
            <a:prstGeom prst="diamond">
              <a:avLst/>
            </a:prstGeom>
            <a:solidFill>
              <a:schemeClr val="tx2">
                <a:lumMod val="40000"/>
                <a:lumOff val="60000"/>
              </a:schemeClr>
            </a:solidFill>
            <a:ln>
              <a:noFill/>
            </a:ln>
            <a:effectLst/>
          </p:spPr>
          <p:style>
            <a:lnRef idx="2">
              <a:srgbClr val="92D050">
                <a:shade val="50000"/>
              </a:srgbClr>
            </a:lnRef>
            <a:fillRef idx="1">
              <a:srgbClr val="92D050"/>
            </a:fillRef>
            <a:effectRef idx="0">
              <a:srgbClr val="92D050"/>
            </a:effectRef>
            <a:fontRef idx="minor">
              <a:sysClr val="window" lastClr="FFFFFF"/>
            </a:fontRef>
          </p:style>
          <p:txBody>
            <a:bodyPr rtlCol="0" anchor="ctr"/>
            <a:p>
              <a:pPr algn="ctr"/>
              <a:endParaRPr lang="zh-CN" altLang="en-US"/>
            </a:p>
          </p:txBody>
        </p:sp>
        <p:sp>
          <p:nvSpPr>
            <p:cNvPr id="15" name="菱形 14"/>
            <p:cNvSpPr/>
            <p:nvPr>
              <p:custDataLst>
                <p:tags r:id="rId5"/>
              </p:custDataLst>
            </p:nvPr>
          </p:nvSpPr>
          <p:spPr>
            <a:xfrm rot="1141073">
              <a:off x="13036" y="5507"/>
              <a:ext cx="933" cy="933"/>
            </a:xfrm>
            <a:prstGeom prst="diamond">
              <a:avLst/>
            </a:prstGeom>
            <a:solidFill>
              <a:schemeClr val="accent1"/>
            </a:solidFill>
            <a:ln>
              <a:noFill/>
            </a:ln>
            <a:effectLst/>
          </p:spPr>
          <p:style>
            <a:lnRef idx="2">
              <a:srgbClr val="92D050">
                <a:shade val="50000"/>
              </a:srgbClr>
            </a:lnRef>
            <a:fillRef idx="1">
              <a:srgbClr val="92D050"/>
            </a:fillRef>
            <a:effectRef idx="0">
              <a:srgbClr val="92D050"/>
            </a:effectRef>
            <a:fontRef idx="minor">
              <a:sysClr val="window" lastClr="FFFFFF"/>
            </a:fontRef>
          </p:style>
          <p:txBody>
            <a:bodyPr rtlCol="0" anchor="ctr"/>
            <a:p>
              <a:pPr algn="ctr"/>
              <a:endParaRPr lang="zh-CN" altLang="en-US"/>
            </a:p>
          </p:txBody>
        </p:sp>
        <p:sp>
          <p:nvSpPr>
            <p:cNvPr id="16" name="菱形 15"/>
            <p:cNvSpPr/>
            <p:nvPr>
              <p:custDataLst>
                <p:tags r:id="rId6"/>
              </p:custDataLst>
            </p:nvPr>
          </p:nvSpPr>
          <p:spPr>
            <a:xfrm rot="1141073">
              <a:off x="14236" y="4526"/>
              <a:ext cx="1992" cy="1992"/>
            </a:xfrm>
            <a:prstGeom prst="diamond">
              <a:avLst/>
            </a:prstGeom>
            <a:solidFill>
              <a:schemeClr val="accent1">
                <a:lumMod val="40000"/>
                <a:lumOff val="60000"/>
              </a:schemeClr>
            </a:solidFill>
            <a:ln>
              <a:noFill/>
            </a:ln>
            <a:effectLst/>
          </p:spPr>
          <p:style>
            <a:lnRef idx="2">
              <a:srgbClr val="92D050">
                <a:shade val="50000"/>
              </a:srgbClr>
            </a:lnRef>
            <a:fillRef idx="1">
              <a:srgbClr val="92D050"/>
            </a:fillRef>
            <a:effectRef idx="0">
              <a:srgbClr val="92D050"/>
            </a:effectRef>
            <a:fontRef idx="minor">
              <a:sysClr val="window" lastClr="FFFFFF"/>
            </a:fontRef>
          </p:style>
          <p:txBody>
            <a:bodyPr rtlCol="0" anchor="ctr"/>
            <a:p>
              <a:pPr algn="ctr"/>
              <a:endParaRPr lang="zh-CN" altLang="en-US"/>
            </a:p>
          </p:txBody>
        </p:sp>
        <p:sp>
          <p:nvSpPr>
            <p:cNvPr id="17" name="菱形 16"/>
            <p:cNvSpPr/>
            <p:nvPr>
              <p:custDataLst>
                <p:tags r:id="rId7"/>
              </p:custDataLst>
            </p:nvPr>
          </p:nvSpPr>
          <p:spPr>
            <a:xfrm rot="1141073">
              <a:off x="15089" y="4106"/>
              <a:ext cx="1123" cy="1123"/>
            </a:xfrm>
            <a:prstGeom prst="diamond">
              <a:avLst/>
            </a:prstGeom>
            <a:noFill/>
            <a:ln>
              <a:solidFill>
                <a:schemeClr val="tx2">
                  <a:alpha val="26000"/>
                </a:schemeClr>
              </a:solidFill>
            </a:ln>
            <a:effectLst/>
            <a:extLst>
              <a:ext uri="{909E8E84-426E-40DD-AFC4-6F175D3DCCD1}">
                <a14:hiddenFill xmlns:a14="http://schemas.microsoft.com/office/drawing/2010/main">
                  <a:solidFill>
                    <a:schemeClr val="bg2"/>
                  </a:solidFill>
                </a14:hiddenFill>
              </a:ext>
            </a:extLst>
          </p:spPr>
          <p:style>
            <a:lnRef idx="2">
              <a:srgbClr val="92D050">
                <a:shade val="50000"/>
              </a:srgbClr>
            </a:lnRef>
            <a:fillRef idx="1">
              <a:srgbClr val="92D050"/>
            </a:fillRef>
            <a:effectRef idx="0">
              <a:srgbClr val="92D050"/>
            </a:effectRef>
            <a:fontRef idx="minor">
              <a:sysClr val="window" lastClr="FFFFFF"/>
            </a:fontRef>
          </p:style>
          <p:txBody>
            <a:bodyPr rtlCol="0" anchor="ctr"/>
            <a:p>
              <a:pPr algn="ctr"/>
              <a:endParaRPr lang="zh-CN" altLang="en-US"/>
            </a:p>
          </p:txBody>
        </p:sp>
      </p:grpSp>
    </p:spTree>
    <p:custDataLst>
      <p:tags r:id="rId8"/>
    </p:custDataLst>
  </p:cSld>
  <p:clrMapOvr>
    <a:masterClrMapping/>
  </p:clrMapOvr>
  <p:transition spd="slow">
    <p:random/>
  </p:transition>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文本框 6"/>
          <p:cNvSpPr txBox="1"/>
          <p:nvPr>
            <p:custDataLst>
              <p:tags r:id="rId1"/>
            </p:custDataLst>
          </p:nvPr>
        </p:nvSpPr>
        <p:spPr>
          <a:xfrm>
            <a:off x="881078" y="518895"/>
            <a:ext cx="10429952" cy="798451"/>
          </a:xfrm>
          <a:prstGeom prst="rect">
            <a:avLst/>
          </a:prstGeom>
        </p:spPr>
        <p:txBody>
          <a:bodyPr wrap="square">
            <a:normAutofit/>
          </a:bodyPr>
          <a:lstStyle>
            <a:defPPr>
              <a:defRPr lang="zh-CN"/>
            </a:defPPr>
            <a:lvl1pPr>
              <a:lnSpc>
                <a:spcPct val="130000"/>
              </a:lnSpc>
              <a:defRPr sz="2400" b="1">
                <a:latin typeface="+mj-lt"/>
                <a:ea typeface="+mj-ea"/>
                <a:cs typeface="+mj-cs"/>
              </a:defRPr>
            </a:lvl1pPr>
          </a:lstStyle>
          <a:p>
            <a:pPr>
              <a:lnSpc>
                <a:spcPct val="120000"/>
              </a:lnSpc>
            </a:pPr>
            <a:r>
              <a:rPr lang="zh-CN" altLang="en-US" dirty="0">
                <a:solidFill>
                  <a:schemeClr val="tx1">
                    <a:lumMod val="85000"/>
                    <a:lumOff val="15000"/>
                  </a:schemeClr>
                </a:solidFill>
                <a:latin typeface="黑体" panose="02010600030101010101" pitchFamily="49" charset="-122"/>
                <a:ea typeface="黑体" panose="02010600030101010101" pitchFamily="49" charset="-122"/>
              </a:rPr>
              <a:t>学习任务</a:t>
            </a:r>
            <a:r>
              <a:rPr lang="zh-CN" altLang="en-US" dirty="0">
                <a:latin typeface="黑体" panose="02010600030101010101" pitchFamily="49" charset="-122"/>
                <a:ea typeface="黑体" panose="02010600030101010101" pitchFamily="49" charset="-122"/>
                <a:sym typeface="+mn-ea"/>
              </a:rPr>
              <a:t>二    </a:t>
            </a:r>
            <a:r>
              <a:rPr lang="zh-CN" altLang="en-US" dirty="0">
                <a:latin typeface="黑体" panose="02010600030101010101" pitchFamily="49" charset="-122"/>
                <a:ea typeface="黑体" panose="02010600030101010101" pitchFamily="49" charset="-122"/>
              </a:rPr>
              <a:t>零件图与装配图</a:t>
            </a:r>
            <a:endParaRPr lang="zh-CN" altLang="en-US" dirty="0">
              <a:latin typeface="黑体" panose="02010600030101010101" pitchFamily="49" charset="-122"/>
              <a:ea typeface="黑体" panose="02010600030101010101" pitchFamily="49" charset="-122"/>
              <a:sym typeface="+mn-ea"/>
            </a:endParaRPr>
          </a:p>
          <a:p>
            <a:pPr>
              <a:lnSpc>
                <a:spcPct val="120000"/>
              </a:lnSpc>
            </a:pPr>
            <a:endParaRPr lang="zh-CN" altLang="en-US" dirty="0">
              <a:sym typeface="+mn-ea"/>
            </a:endParaRPr>
          </a:p>
        </p:txBody>
      </p:sp>
      <p:sp>
        <p:nvSpPr>
          <p:cNvPr id="2" name="矩形 1"/>
          <p:cNvSpPr/>
          <p:nvPr/>
        </p:nvSpPr>
        <p:spPr>
          <a:xfrm>
            <a:off x="11306810" y="-10795"/>
            <a:ext cx="888365" cy="61404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文本框 2"/>
          <p:cNvSpPr txBox="1"/>
          <p:nvPr/>
        </p:nvSpPr>
        <p:spPr>
          <a:xfrm>
            <a:off x="702102" y="2568858"/>
            <a:ext cx="4161569" cy="707886"/>
          </a:xfrm>
          <a:prstGeom prst="rect">
            <a:avLst/>
          </a:prstGeom>
          <a:noFill/>
        </p:spPr>
        <p:txBody>
          <a:bodyPr wrap="square" rtlCol="0">
            <a:spAutoFit/>
          </a:bodyPr>
          <a:lstStyle/>
          <a:p>
            <a:r>
              <a:rPr lang="en-US" altLang="zh-CN" sz="2000" dirty="0">
                <a:solidFill>
                  <a:schemeClr val="tx2"/>
                </a:solidFill>
                <a:latin typeface="微软雅黑" panose="020B0503020204020204" pitchFamily="34" charset="-122"/>
                <a:ea typeface="微软雅黑" panose="020B0503020204020204" pitchFamily="34" charset="-122"/>
              </a:rPr>
              <a:t>3. </a:t>
            </a:r>
            <a:r>
              <a:rPr lang="zh-CN" altLang="en-US" sz="2000" dirty="0">
                <a:solidFill>
                  <a:schemeClr val="tx2"/>
                </a:solidFill>
                <a:latin typeface="微软雅黑" panose="020B0503020204020204" pitchFamily="34" charset="-122"/>
                <a:ea typeface="微软雅黑" panose="020B0503020204020204" pitchFamily="34" charset="-122"/>
              </a:rPr>
              <a:t>表面粗糙度在图样上的标注</a:t>
            </a:r>
            <a:endParaRPr lang="en-US" altLang="zh-CN" sz="2000" dirty="0">
              <a:solidFill>
                <a:schemeClr val="tx2"/>
              </a:solidFill>
              <a:latin typeface="微软雅黑" panose="020B0503020204020204" pitchFamily="34" charset="-122"/>
              <a:ea typeface="微软雅黑" panose="020B0503020204020204" pitchFamily="34" charset="-122"/>
            </a:endParaRPr>
          </a:p>
          <a:p>
            <a:r>
              <a:rPr lang="zh-CN" altLang="en-US" sz="2000" dirty="0">
                <a:solidFill>
                  <a:schemeClr val="tx2"/>
                </a:solidFill>
                <a:latin typeface="微软雅黑" panose="020B0503020204020204" pitchFamily="34" charset="-122"/>
                <a:ea typeface="微软雅黑" panose="020B0503020204020204" pitchFamily="34" charset="-122"/>
              </a:rPr>
              <a:t>（见表</a:t>
            </a:r>
            <a:r>
              <a:rPr lang="en-US" altLang="zh-CN" sz="2000" dirty="0">
                <a:solidFill>
                  <a:schemeClr val="tx2"/>
                </a:solidFill>
                <a:latin typeface="微软雅黑" panose="020B0503020204020204" pitchFamily="34" charset="-122"/>
                <a:ea typeface="微软雅黑" panose="020B0503020204020204" pitchFamily="34" charset="-122"/>
              </a:rPr>
              <a:t>2-9</a:t>
            </a:r>
            <a:r>
              <a:rPr lang="zh-CN" altLang="en-US" sz="2000" dirty="0">
                <a:solidFill>
                  <a:schemeClr val="tx2"/>
                </a:solidFill>
                <a:latin typeface="微软雅黑" panose="020B0503020204020204" pitchFamily="34" charset="-122"/>
                <a:ea typeface="微软雅黑" panose="020B0503020204020204" pitchFamily="34" charset="-122"/>
              </a:rPr>
              <a:t>）。</a:t>
            </a:r>
            <a:endParaRPr lang="zh-CN" altLang="en-US" sz="2000" dirty="0">
              <a:solidFill>
                <a:schemeClr val="tx2"/>
              </a:solidFill>
              <a:latin typeface="微软雅黑" panose="020B0503020204020204" pitchFamily="34" charset="-122"/>
              <a:ea typeface="微软雅黑" panose="020B0503020204020204" pitchFamily="34" charset="-122"/>
            </a:endParaRPr>
          </a:p>
        </p:txBody>
      </p:sp>
      <p:pic>
        <p:nvPicPr>
          <p:cNvPr id="6" name="图片 5"/>
          <p:cNvPicPr>
            <a:picLocks noChangeAspect="1"/>
          </p:cNvPicPr>
          <p:nvPr/>
        </p:nvPicPr>
        <p:blipFill>
          <a:blip r:embed="rId2"/>
          <a:stretch>
            <a:fillRect/>
          </a:stretch>
        </p:blipFill>
        <p:spPr>
          <a:xfrm>
            <a:off x="5030600" y="1024218"/>
            <a:ext cx="4032717" cy="5703262"/>
          </a:xfrm>
          <a:prstGeom prst="rect">
            <a:avLst/>
          </a:prstGeom>
        </p:spPr>
      </p:pic>
      <p:grpSp>
        <p:nvGrpSpPr>
          <p:cNvPr id="5" name="组合 4"/>
          <p:cNvGrpSpPr/>
          <p:nvPr/>
        </p:nvGrpSpPr>
        <p:grpSpPr>
          <a:xfrm>
            <a:off x="1372235" y="4509770"/>
            <a:ext cx="2026920" cy="1583055"/>
            <a:chOff x="13036" y="4025"/>
            <a:chExt cx="3192" cy="2493"/>
          </a:xfrm>
        </p:grpSpPr>
        <p:sp>
          <p:nvSpPr>
            <p:cNvPr id="14" name="菱形 13"/>
            <p:cNvSpPr/>
            <p:nvPr>
              <p:custDataLst>
                <p:tags r:id="rId3"/>
              </p:custDataLst>
            </p:nvPr>
          </p:nvSpPr>
          <p:spPr>
            <a:xfrm rot="1141073">
              <a:off x="14338" y="4025"/>
              <a:ext cx="528" cy="528"/>
            </a:xfrm>
            <a:prstGeom prst="diamond">
              <a:avLst/>
            </a:prstGeom>
            <a:solidFill>
              <a:schemeClr val="tx2">
                <a:lumMod val="40000"/>
                <a:lumOff val="60000"/>
              </a:schemeClr>
            </a:solidFill>
            <a:ln>
              <a:noFill/>
            </a:ln>
            <a:effectLst/>
          </p:spPr>
          <p:style>
            <a:lnRef idx="2">
              <a:srgbClr val="92D050">
                <a:shade val="50000"/>
              </a:srgbClr>
            </a:lnRef>
            <a:fillRef idx="1">
              <a:srgbClr val="92D050"/>
            </a:fillRef>
            <a:effectRef idx="0">
              <a:srgbClr val="92D050"/>
            </a:effectRef>
            <a:fontRef idx="minor">
              <a:sysClr val="window" lastClr="FFFFFF"/>
            </a:fontRef>
          </p:style>
          <p:txBody>
            <a:bodyPr rtlCol="0" anchor="ctr"/>
            <a:p>
              <a:pPr algn="ctr"/>
              <a:endParaRPr lang="zh-CN" altLang="en-US"/>
            </a:p>
          </p:txBody>
        </p:sp>
        <p:sp>
          <p:nvSpPr>
            <p:cNvPr id="15" name="菱形 14"/>
            <p:cNvSpPr/>
            <p:nvPr>
              <p:custDataLst>
                <p:tags r:id="rId4"/>
              </p:custDataLst>
            </p:nvPr>
          </p:nvSpPr>
          <p:spPr>
            <a:xfrm rot="1141073">
              <a:off x="13036" y="5507"/>
              <a:ext cx="933" cy="933"/>
            </a:xfrm>
            <a:prstGeom prst="diamond">
              <a:avLst/>
            </a:prstGeom>
            <a:solidFill>
              <a:schemeClr val="accent1"/>
            </a:solidFill>
            <a:ln>
              <a:noFill/>
            </a:ln>
            <a:effectLst/>
          </p:spPr>
          <p:style>
            <a:lnRef idx="2">
              <a:srgbClr val="92D050">
                <a:shade val="50000"/>
              </a:srgbClr>
            </a:lnRef>
            <a:fillRef idx="1">
              <a:srgbClr val="92D050"/>
            </a:fillRef>
            <a:effectRef idx="0">
              <a:srgbClr val="92D050"/>
            </a:effectRef>
            <a:fontRef idx="minor">
              <a:sysClr val="window" lastClr="FFFFFF"/>
            </a:fontRef>
          </p:style>
          <p:txBody>
            <a:bodyPr rtlCol="0" anchor="ctr"/>
            <a:p>
              <a:pPr algn="ctr"/>
              <a:endParaRPr lang="zh-CN" altLang="en-US"/>
            </a:p>
          </p:txBody>
        </p:sp>
        <p:sp>
          <p:nvSpPr>
            <p:cNvPr id="16" name="菱形 15"/>
            <p:cNvSpPr/>
            <p:nvPr>
              <p:custDataLst>
                <p:tags r:id="rId5"/>
              </p:custDataLst>
            </p:nvPr>
          </p:nvSpPr>
          <p:spPr>
            <a:xfrm rot="1141073">
              <a:off x="14236" y="4526"/>
              <a:ext cx="1992" cy="1992"/>
            </a:xfrm>
            <a:prstGeom prst="diamond">
              <a:avLst/>
            </a:prstGeom>
            <a:solidFill>
              <a:schemeClr val="accent1">
                <a:lumMod val="40000"/>
                <a:lumOff val="60000"/>
              </a:schemeClr>
            </a:solidFill>
            <a:ln>
              <a:noFill/>
            </a:ln>
            <a:effectLst/>
          </p:spPr>
          <p:style>
            <a:lnRef idx="2">
              <a:srgbClr val="92D050">
                <a:shade val="50000"/>
              </a:srgbClr>
            </a:lnRef>
            <a:fillRef idx="1">
              <a:srgbClr val="92D050"/>
            </a:fillRef>
            <a:effectRef idx="0">
              <a:srgbClr val="92D050"/>
            </a:effectRef>
            <a:fontRef idx="minor">
              <a:sysClr val="window" lastClr="FFFFFF"/>
            </a:fontRef>
          </p:style>
          <p:txBody>
            <a:bodyPr rtlCol="0" anchor="ctr"/>
            <a:p>
              <a:pPr algn="ctr"/>
              <a:endParaRPr lang="zh-CN" altLang="en-US"/>
            </a:p>
          </p:txBody>
        </p:sp>
        <p:sp>
          <p:nvSpPr>
            <p:cNvPr id="17" name="菱形 16"/>
            <p:cNvSpPr/>
            <p:nvPr>
              <p:custDataLst>
                <p:tags r:id="rId6"/>
              </p:custDataLst>
            </p:nvPr>
          </p:nvSpPr>
          <p:spPr>
            <a:xfrm rot="1141073">
              <a:off x="15089" y="4106"/>
              <a:ext cx="1123" cy="1123"/>
            </a:xfrm>
            <a:prstGeom prst="diamond">
              <a:avLst/>
            </a:prstGeom>
            <a:noFill/>
            <a:ln>
              <a:solidFill>
                <a:schemeClr val="tx2">
                  <a:alpha val="26000"/>
                </a:schemeClr>
              </a:solidFill>
            </a:ln>
            <a:effectLst/>
            <a:extLst>
              <a:ext uri="{909E8E84-426E-40DD-AFC4-6F175D3DCCD1}">
                <a14:hiddenFill xmlns:a14="http://schemas.microsoft.com/office/drawing/2010/main">
                  <a:solidFill>
                    <a:schemeClr val="bg2"/>
                  </a:solidFill>
                </a14:hiddenFill>
              </a:ext>
            </a:extLst>
          </p:spPr>
          <p:style>
            <a:lnRef idx="2">
              <a:srgbClr val="92D050">
                <a:shade val="50000"/>
              </a:srgbClr>
            </a:lnRef>
            <a:fillRef idx="1">
              <a:srgbClr val="92D050"/>
            </a:fillRef>
            <a:effectRef idx="0">
              <a:srgbClr val="92D050"/>
            </a:effectRef>
            <a:fontRef idx="minor">
              <a:sysClr val="window" lastClr="FFFFFF"/>
            </a:fontRef>
          </p:style>
          <p:txBody>
            <a:bodyPr rtlCol="0" anchor="ctr"/>
            <a:p>
              <a:pPr algn="ctr"/>
              <a:endParaRPr lang="zh-CN" altLang="en-US"/>
            </a:p>
          </p:txBody>
        </p:sp>
      </p:grpSp>
    </p:spTree>
    <p:custDataLst>
      <p:tags r:id="rId7"/>
    </p:custDataLst>
  </p:cSld>
  <p:clrMapOvr>
    <a:masterClrMapping/>
  </p:clrMapOvr>
  <p:transition spd="slow">
    <p:random/>
  </p:transition>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文本框 6"/>
          <p:cNvSpPr txBox="1"/>
          <p:nvPr>
            <p:custDataLst>
              <p:tags r:id="rId1"/>
            </p:custDataLst>
          </p:nvPr>
        </p:nvSpPr>
        <p:spPr>
          <a:xfrm>
            <a:off x="881078" y="518895"/>
            <a:ext cx="10429952" cy="798451"/>
          </a:xfrm>
          <a:prstGeom prst="rect">
            <a:avLst/>
          </a:prstGeom>
        </p:spPr>
        <p:txBody>
          <a:bodyPr wrap="square">
            <a:normAutofit/>
          </a:bodyPr>
          <a:lstStyle>
            <a:defPPr>
              <a:defRPr lang="zh-CN"/>
            </a:defPPr>
            <a:lvl1pPr>
              <a:lnSpc>
                <a:spcPct val="130000"/>
              </a:lnSpc>
              <a:defRPr sz="2400" b="1">
                <a:latin typeface="+mj-lt"/>
                <a:ea typeface="+mj-ea"/>
                <a:cs typeface="+mj-cs"/>
              </a:defRPr>
            </a:lvl1pPr>
          </a:lstStyle>
          <a:p>
            <a:pPr>
              <a:lnSpc>
                <a:spcPct val="120000"/>
              </a:lnSpc>
            </a:pPr>
            <a:r>
              <a:rPr lang="zh-CN" altLang="en-US" dirty="0">
                <a:solidFill>
                  <a:schemeClr val="tx1">
                    <a:lumMod val="85000"/>
                    <a:lumOff val="15000"/>
                  </a:schemeClr>
                </a:solidFill>
                <a:latin typeface="黑体" panose="02010600030101010101" pitchFamily="49" charset="-122"/>
                <a:ea typeface="黑体" panose="02010600030101010101" pitchFamily="49" charset="-122"/>
              </a:rPr>
              <a:t>学习任务</a:t>
            </a:r>
            <a:r>
              <a:rPr lang="zh-CN" altLang="en-US" dirty="0">
                <a:latin typeface="黑体" panose="02010600030101010101" pitchFamily="49" charset="-122"/>
                <a:ea typeface="黑体" panose="02010600030101010101" pitchFamily="49" charset="-122"/>
                <a:sym typeface="+mn-ea"/>
              </a:rPr>
              <a:t>二    </a:t>
            </a:r>
            <a:r>
              <a:rPr lang="zh-CN" altLang="en-US" dirty="0">
                <a:latin typeface="黑体" panose="02010600030101010101" pitchFamily="49" charset="-122"/>
                <a:ea typeface="黑体" panose="02010600030101010101" pitchFamily="49" charset="-122"/>
              </a:rPr>
              <a:t>零件图与装配图</a:t>
            </a:r>
            <a:endParaRPr lang="zh-CN" altLang="en-US" dirty="0">
              <a:latin typeface="黑体" panose="02010600030101010101" pitchFamily="49" charset="-122"/>
              <a:ea typeface="黑体" panose="02010600030101010101" pitchFamily="49" charset="-122"/>
              <a:sym typeface="+mn-ea"/>
            </a:endParaRPr>
          </a:p>
          <a:p>
            <a:pPr>
              <a:lnSpc>
                <a:spcPct val="120000"/>
              </a:lnSpc>
            </a:pPr>
            <a:endParaRPr lang="zh-CN" altLang="en-US" dirty="0">
              <a:sym typeface="+mn-ea"/>
            </a:endParaRPr>
          </a:p>
        </p:txBody>
      </p:sp>
      <p:sp>
        <p:nvSpPr>
          <p:cNvPr id="2" name="矩形 1"/>
          <p:cNvSpPr/>
          <p:nvPr/>
        </p:nvSpPr>
        <p:spPr>
          <a:xfrm>
            <a:off x="11306810" y="-10795"/>
            <a:ext cx="888365" cy="61404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文本框 2"/>
          <p:cNvSpPr txBox="1"/>
          <p:nvPr/>
        </p:nvSpPr>
        <p:spPr>
          <a:xfrm>
            <a:off x="1904081" y="1117291"/>
            <a:ext cx="8383946" cy="400110"/>
          </a:xfrm>
          <a:prstGeom prst="rect">
            <a:avLst/>
          </a:prstGeom>
          <a:noFill/>
        </p:spPr>
        <p:txBody>
          <a:bodyPr wrap="square" rtlCol="0">
            <a:spAutoFit/>
          </a:bodyPr>
          <a:lstStyle/>
          <a:p>
            <a:r>
              <a:rPr lang="zh-CN" altLang="en-US" sz="2000" dirty="0">
                <a:solidFill>
                  <a:schemeClr val="tx2"/>
                </a:solidFill>
                <a:latin typeface="微软雅黑" panose="020B0503020204020204" pitchFamily="34" charset="-122"/>
                <a:ea typeface="微软雅黑" panose="020B0503020204020204" pitchFamily="34" charset="-122"/>
              </a:rPr>
              <a:t>表面粗糙度在图样上的标注方法，  见表</a:t>
            </a:r>
            <a:r>
              <a:rPr lang="en-US" altLang="zh-CN" sz="2000" dirty="0">
                <a:solidFill>
                  <a:schemeClr val="tx2"/>
                </a:solidFill>
                <a:latin typeface="微软雅黑" panose="020B0503020204020204" pitchFamily="34" charset="-122"/>
                <a:ea typeface="微软雅黑" panose="020B0503020204020204" pitchFamily="34" charset="-122"/>
              </a:rPr>
              <a:t>2-10</a:t>
            </a:r>
            <a:r>
              <a:rPr lang="zh-CN" altLang="en-US" sz="2000" dirty="0">
                <a:solidFill>
                  <a:schemeClr val="tx2"/>
                </a:solidFill>
                <a:latin typeface="微软雅黑" panose="020B0503020204020204" pitchFamily="34" charset="-122"/>
                <a:ea typeface="微软雅黑" panose="020B0503020204020204" pitchFamily="34" charset="-122"/>
              </a:rPr>
              <a:t>。</a:t>
            </a:r>
            <a:endParaRPr lang="zh-CN" altLang="en-US" sz="2000" dirty="0">
              <a:solidFill>
                <a:schemeClr val="tx2"/>
              </a:solidFill>
              <a:latin typeface="微软雅黑" panose="020B0503020204020204" pitchFamily="34" charset="-122"/>
              <a:ea typeface="微软雅黑" panose="020B0503020204020204" pitchFamily="34" charset="-122"/>
            </a:endParaRPr>
          </a:p>
        </p:txBody>
      </p:sp>
      <p:pic>
        <p:nvPicPr>
          <p:cNvPr id="4" name="图片 3"/>
          <p:cNvPicPr>
            <a:picLocks noChangeAspect="1"/>
          </p:cNvPicPr>
          <p:nvPr/>
        </p:nvPicPr>
        <p:blipFill>
          <a:blip r:embed="rId2"/>
          <a:stretch>
            <a:fillRect/>
          </a:stretch>
        </p:blipFill>
        <p:spPr>
          <a:xfrm>
            <a:off x="881078" y="1606082"/>
            <a:ext cx="3835135" cy="4824518"/>
          </a:xfrm>
          <a:prstGeom prst="rect">
            <a:avLst/>
          </a:prstGeom>
        </p:spPr>
      </p:pic>
      <p:pic>
        <p:nvPicPr>
          <p:cNvPr id="5" name="图片 4"/>
          <p:cNvPicPr>
            <a:picLocks noChangeAspect="1"/>
          </p:cNvPicPr>
          <p:nvPr/>
        </p:nvPicPr>
        <p:blipFill>
          <a:blip r:embed="rId3"/>
          <a:stretch>
            <a:fillRect/>
          </a:stretch>
        </p:blipFill>
        <p:spPr>
          <a:xfrm>
            <a:off x="5367618" y="1601425"/>
            <a:ext cx="3581400" cy="4829175"/>
          </a:xfrm>
          <a:prstGeom prst="rect">
            <a:avLst/>
          </a:prstGeom>
        </p:spPr>
      </p:pic>
    </p:spTree>
    <p:custDataLst>
      <p:tags r:id="rId4"/>
    </p:custDataLst>
  </p:cSld>
  <p:clrMapOvr>
    <a:masterClrMapping/>
  </p:clrMapOvr>
  <p:transition spd="slow">
    <p:random/>
  </p:transition>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文本框 6"/>
          <p:cNvSpPr txBox="1"/>
          <p:nvPr>
            <p:custDataLst>
              <p:tags r:id="rId1"/>
            </p:custDataLst>
          </p:nvPr>
        </p:nvSpPr>
        <p:spPr>
          <a:xfrm>
            <a:off x="881078" y="518895"/>
            <a:ext cx="10429952" cy="798451"/>
          </a:xfrm>
          <a:prstGeom prst="rect">
            <a:avLst/>
          </a:prstGeom>
        </p:spPr>
        <p:txBody>
          <a:bodyPr wrap="square">
            <a:normAutofit/>
          </a:bodyPr>
          <a:lstStyle>
            <a:defPPr>
              <a:defRPr lang="zh-CN"/>
            </a:defPPr>
            <a:lvl1pPr>
              <a:lnSpc>
                <a:spcPct val="130000"/>
              </a:lnSpc>
              <a:defRPr sz="2400" b="1">
                <a:latin typeface="+mj-lt"/>
                <a:ea typeface="+mj-ea"/>
                <a:cs typeface="+mj-cs"/>
              </a:defRPr>
            </a:lvl1pPr>
          </a:lstStyle>
          <a:p>
            <a:pPr>
              <a:lnSpc>
                <a:spcPct val="120000"/>
              </a:lnSpc>
            </a:pPr>
            <a:r>
              <a:rPr lang="zh-CN" altLang="en-US" dirty="0">
                <a:solidFill>
                  <a:schemeClr val="tx1">
                    <a:lumMod val="85000"/>
                    <a:lumOff val="15000"/>
                  </a:schemeClr>
                </a:solidFill>
                <a:latin typeface="黑体" panose="02010600030101010101" pitchFamily="49" charset="-122"/>
                <a:ea typeface="黑体" panose="02010600030101010101" pitchFamily="49" charset="-122"/>
              </a:rPr>
              <a:t>学习任务</a:t>
            </a:r>
            <a:r>
              <a:rPr lang="zh-CN" altLang="en-US" dirty="0">
                <a:latin typeface="黑体" panose="02010600030101010101" pitchFamily="49" charset="-122"/>
                <a:ea typeface="黑体" panose="02010600030101010101" pitchFamily="49" charset="-122"/>
                <a:sym typeface="+mn-ea"/>
              </a:rPr>
              <a:t>二    </a:t>
            </a:r>
            <a:r>
              <a:rPr lang="zh-CN" altLang="en-US" dirty="0">
                <a:latin typeface="黑体" panose="02010600030101010101" pitchFamily="49" charset="-122"/>
                <a:ea typeface="黑体" panose="02010600030101010101" pitchFamily="49" charset="-122"/>
              </a:rPr>
              <a:t>零件图与装配图</a:t>
            </a:r>
            <a:endParaRPr lang="zh-CN" altLang="en-US" dirty="0">
              <a:latin typeface="黑体" panose="02010600030101010101" pitchFamily="49" charset="-122"/>
              <a:ea typeface="黑体" panose="02010600030101010101" pitchFamily="49" charset="-122"/>
              <a:sym typeface="+mn-ea"/>
            </a:endParaRPr>
          </a:p>
          <a:p>
            <a:pPr>
              <a:lnSpc>
                <a:spcPct val="120000"/>
              </a:lnSpc>
            </a:pPr>
            <a:endParaRPr lang="zh-CN" altLang="en-US" dirty="0">
              <a:sym typeface="+mn-ea"/>
            </a:endParaRPr>
          </a:p>
        </p:txBody>
      </p:sp>
      <p:sp>
        <p:nvSpPr>
          <p:cNvPr id="2" name="矩形 1"/>
          <p:cNvSpPr/>
          <p:nvPr/>
        </p:nvSpPr>
        <p:spPr>
          <a:xfrm>
            <a:off x="11306810" y="-10795"/>
            <a:ext cx="888365" cy="61404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文本框 2"/>
          <p:cNvSpPr txBox="1"/>
          <p:nvPr/>
        </p:nvSpPr>
        <p:spPr>
          <a:xfrm>
            <a:off x="881078" y="1964455"/>
            <a:ext cx="8383946" cy="2807948"/>
          </a:xfrm>
          <a:prstGeom prst="rect">
            <a:avLst/>
          </a:prstGeom>
          <a:noFill/>
        </p:spPr>
        <p:txBody>
          <a:bodyPr wrap="square" rtlCol="0">
            <a:spAutoFit/>
          </a:bodyPr>
          <a:lstStyle/>
          <a:p>
            <a:pPr>
              <a:lnSpc>
                <a:spcPct val="150000"/>
              </a:lnSpc>
            </a:pPr>
            <a:r>
              <a:rPr lang="zh-CN" altLang="en-US" sz="2000" dirty="0">
                <a:solidFill>
                  <a:schemeClr val="tx2"/>
                </a:solidFill>
                <a:latin typeface="微软雅黑" panose="020B0503020204020204" pitchFamily="34" charset="-122"/>
                <a:ea typeface="微软雅黑" panose="020B0503020204020204" pitchFamily="34" charset="-122"/>
              </a:rPr>
              <a:t>二、装配图</a:t>
            </a:r>
            <a:endParaRPr lang="zh-CN" altLang="en-US" sz="2000" dirty="0">
              <a:solidFill>
                <a:schemeClr val="tx2"/>
              </a:solidFill>
              <a:latin typeface="微软雅黑" panose="020B0503020204020204" pitchFamily="34" charset="-122"/>
              <a:ea typeface="微软雅黑" panose="020B0503020204020204" pitchFamily="34" charset="-122"/>
            </a:endParaRPr>
          </a:p>
          <a:p>
            <a:pPr>
              <a:lnSpc>
                <a:spcPct val="150000"/>
              </a:lnSpc>
            </a:pPr>
            <a:r>
              <a:rPr lang="zh-CN" altLang="en-US" sz="2000" dirty="0">
                <a:solidFill>
                  <a:schemeClr val="tx2"/>
                </a:solidFill>
                <a:latin typeface="微软雅黑" panose="020B0503020204020204" pitchFamily="34" charset="-122"/>
                <a:ea typeface="微软雅黑" panose="020B0503020204020204" pitchFamily="34" charset="-122"/>
              </a:rPr>
              <a:t>（一）装配图的概述</a:t>
            </a:r>
            <a:endParaRPr lang="zh-CN" altLang="en-US" sz="2000" dirty="0">
              <a:solidFill>
                <a:schemeClr val="tx2"/>
              </a:solidFill>
              <a:latin typeface="微软雅黑" panose="020B0503020204020204" pitchFamily="34" charset="-122"/>
              <a:ea typeface="微软雅黑" panose="020B0503020204020204" pitchFamily="34" charset="-122"/>
            </a:endParaRPr>
          </a:p>
          <a:p>
            <a:pPr marL="457200" indent="-457200">
              <a:lnSpc>
                <a:spcPct val="150000"/>
              </a:lnSpc>
              <a:buAutoNum type="arabicPeriod"/>
            </a:pPr>
            <a:r>
              <a:rPr lang="zh-CN" altLang="en-US" sz="2000" dirty="0">
                <a:solidFill>
                  <a:schemeClr val="tx2"/>
                </a:solidFill>
                <a:latin typeface="微软雅黑" panose="020B0503020204020204" pitchFamily="34" charset="-122"/>
                <a:ea typeface="微软雅黑" panose="020B0503020204020204" pitchFamily="34" charset="-122"/>
              </a:rPr>
              <a:t>装配图的作用</a:t>
            </a:r>
            <a:endParaRPr lang="en-US" altLang="zh-CN" sz="2000" dirty="0">
              <a:solidFill>
                <a:schemeClr val="tx2"/>
              </a:solidFill>
              <a:latin typeface="微软雅黑" panose="020B0503020204020204" pitchFamily="34" charset="-122"/>
              <a:ea typeface="微软雅黑" panose="020B0503020204020204" pitchFamily="34" charset="-122"/>
            </a:endParaRPr>
          </a:p>
          <a:p>
            <a:pPr>
              <a:lnSpc>
                <a:spcPct val="150000"/>
              </a:lnSpc>
            </a:pPr>
            <a:r>
              <a:rPr lang="zh-CN" altLang="en-US" sz="2000" dirty="0">
                <a:solidFill>
                  <a:schemeClr val="tx2"/>
                </a:solidFill>
                <a:latin typeface="微软雅黑" panose="020B0503020204020204" pitchFamily="34" charset="-122"/>
                <a:ea typeface="微软雅黑" panose="020B0503020204020204" pitchFamily="34" charset="-122"/>
              </a:rPr>
              <a:t>      </a:t>
            </a:r>
            <a:r>
              <a:rPr lang="zh-CN" altLang="en-US" dirty="0">
                <a:solidFill>
                  <a:schemeClr val="tx2"/>
                </a:solidFill>
                <a:latin typeface="微软雅黑" panose="020B0503020204020204" pitchFamily="34" charset="-122"/>
                <a:ea typeface="微软雅黑" panose="020B0503020204020204" pitchFamily="34" charset="-122"/>
              </a:rPr>
              <a:t>机器或部件在生产过程中，一般要先进行设计，画出装配图，然后再根据装配图画出零件图；制造部门则首先根据零件图制造零件，然后再根据装配图将零件装配成机器（或部件）。</a:t>
            </a:r>
            <a:endParaRPr lang="zh-CN" altLang="en-US" dirty="0">
              <a:solidFill>
                <a:schemeClr val="tx2"/>
              </a:solidFill>
              <a:latin typeface="微软雅黑" panose="020B0503020204020204" pitchFamily="34" charset="-122"/>
              <a:ea typeface="微软雅黑" panose="020B0503020204020204" pitchFamily="34" charset="-122"/>
            </a:endParaRPr>
          </a:p>
        </p:txBody>
      </p:sp>
      <p:pic>
        <p:nvPicPr>
          <p:cNvPr id="5" name="图片 4"/>
          <p:cNvPicPr>
            <a:picLocks noChangeAspect="1"/>
          </p:cNvPicPr>
          <p:nvPr/>
        </p:nvPicPr>
        <p:blipFill>
          <a:blip r:embed="rId2"/>
          <a:stretch>
            <a:fillRect/>
          </a:stretch>
        </p:blipFill>
        <p:spPr>
          <a:xfrm>
            <a:off x="8174925" y="236966"/>
            <a:ext cx="3406126" cy="2026786"/>
          </a:xfrm>
          <a:prstGeom prst="rect">
            <a:avLst/>
          </a:prstGeom>
        </p:spPr>
      </p:pic>
    </p:spTree>
    <p:custDataLst>
      <p:tags r:id="rId3"/>
    </p:custDataLst>
  </p:cSld>
  <p:clrMapOvr>
    <a:masterClrMapping/>
  </p:clrMapOvr>
  <p:transition spd="slow">
    <p:random/>
  </p:transition>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文本框 6"/>
          <p:cNvSpPr txBox="1"/>
          <p:nvPr>
            <p:custDataLst>
              <p:tags r:id="rId1"/>
            </p:custDataLst>
          </p:nvPr>
        </p:nvSpPr>
        <p:spPr>
          <a:xfrm>
            <a:off x="881078" y="518895"/>
            <a:ext cx="10429952" cy="798451"/>
          </a:xfrm>
          <a:prstGeom prst="rect">
            <a:avLst/>
          </a:prstGeom>
        </p:spPr>
        <p:txBody>
          <a:bodyPr wrap="square">
            <a:normAutofit/>
          </a:bodyPr>
          <a:lstStyle>
            <a:defPPr>
              <a:defRPr lang="zh-CN"/>
            </a:defPPr>
            <a:lvl1pPr>
              <a:lnSpc>
                <a:spcPct val="130000"/>
              </a:lnSpc>
              <a:defRPr sz="2400" b="1">
                <a:latin typeface="+mj-lt"/>
                <a:ea typeface="+mj-ea"/>
                <a:cs typeface="+mj-cs"/>
              </a:defRPr>
            </a:lvl1pPr>
          </a:lstStyle>
          <a:p>
            <a:pPr>
              <a:lnSpc>
                <a:spcPct val="120000"/>
              </a:lnSpc>
            </a:pPr>
            <a:r>
              <a:rPr lang="zh-CN" altLang="en-US" dirty="0">
                <a:solidFill>
                  <a:schemeClr val="tx1">
                    <a:lumMod val="85000"/>
                    <a:lumOff val="15000"/>
                  </a:schemeClr>
                </a:solidFill>
                <a:latin typeface="黑体" panose="02010600030101010101" pitchFamily="49" charset="-122"/>
                <a:ea typeface="黑体" panose="02010600030101010101" pitchFamily="49" charset="-122"/>
              </a:rPr>
              <a:t>学习任务</a:t>
            </a:r>
            <a:r>
              <a:rPr lang="zh-CN" altLang="en-US" dirty="0">
                <a:latin typeface="黑体" panose="02010600030101010101" pitchFamily="49" charset="-122"/>
                <a:ea typeface="黑体" panose="02010600030101010101" pitchFamily="49" charset="-122"/>
                <a:sym typeface="+mn-ea"/>
              </a:rPr>
              <a:t>二    </a:t>
            </a:r>
            <a:r>
              <a:rPr lang="zh-CN" altLang="en-US" dirty="0">
                <a:latin typeface="黑体" panose="02010600030101010101" pitchFamily="49" charset="-122"/>
                <a:ea typeface="黑体" panose="02010600030101010101" pitchFamily="49" charset="-122"/>
              </a:rPr>
              <a:t>零件图与装配图</a:t>
            </a:r>
            <a:endParaRPr lang="zh-CN" altLang="en-US" dirty="0">
              <a:latin typeface="黑体" panose="02010600030101010101" pitchFamily="49" charset="-122"/>
              <a:ea typeface="黑体" panose="02010600030101010101" pitchFamily="49" charset="-122"/>
              <a:sym typeface="+mn-ea"/>
            </a:endParaRPr>
          </a:p>
          <a:p>
            <a:pPr>
              <a:lnSpc>
                <a:spcPct val="120000"/>
              </a:lnSpc>
            </a:pPr>
            <a:endParaRPr lang="zh-CN" altLang="en-US" dirty="0">
              <a:sym typeface="+mn-ea"/>
            </a:endParaRPr>
          </a:p>
        </p:txBody>
      </p:sp>
      <p:sp>
        <p:nvSpPr>
          <p:cNvPr id="2" name="矩形 1"/>
          <p:cNvSpPr/>
          <p:nvPr/>
        </p:nvSpPr>
        <p:spPr>
          <a:xfrm>
            <a:off x="11306810" y="-10795"/>
            <a:ext cx="888365" cy="61404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文本框 2"/>
          <p:cNvSpPr txBox="1"/>
          <p:nvPr/>
        </p:nvSpPr>
        <p:spPr>
          <a:xfrm>
            <a:off x="881078" y="1722408"/>
            <a:ext cx="8383946" cy="1015663"/>
          </a:xfrm>
          <a:prstGeom prst="rect">
            <a:avLst/>
          </a:prstGeom>
          <a:noFill/>
        </p:spPr>
        <p:txBody>
          <a:bodyPr wrap="square" rtlCol="0">
            <a:spAutoFit/>
          </a:bodyPr>
          <a:lstStyle/>
          <a:p>
            <a:pPr>
              <a:lnSpc>
                <a:spcPct val="150000"/>
              </a:lnSpc>
            </a:pPr>
            <a:r>
              <a:rPr lang="en-US" altLang="zh-CN" sz="2000" dirty="0">
                <a:solidFill>
                  <a:schemeClr val="tx2"/>
                </a:solidFill>
                <a:latin typeface="微软雅黑" panose="020B0503020204020204" pitchFamily="34" charset="-122"/>
                <a:ea typeface="微软雅黑" panose="020B0503020204020204" pitchFamily="34" charset="-122"/>
              </a:rPr>
              <a:t>2. </a:t>
            </a:r>
            <a:r>
              <a:rPr lang="zh-CN" altLang="en-US" sz="2000" dirty="0">
                <a:solidFill>
                  <a:schemeClr val="tx2"/>
                </a:solidFill>
                <a:latin typeface="微软雅黑" panose="020B0503020204020204" pitchFamily="34" charset="-122"/>
                <a:ea typeface="微软雅黑" panose="020B0503020204020204" pitchFamily="34" charset="-122"/>
              </a:rPr>
              <a:t>装配图的内容</a:t>
            </a:r>
            <a:endParaRPr lang="zh-CN" altLang="en-US" sz="2000" dirty="0">
              <a:solidFill>
                <a:schemeClr val="tx2"/>
              </a:solidFill>
              <a:latin typeface="微软雅黑" panose="020B0503020204020204" pitchFamily="34" charset="-122"/>
              <a:ea typeface="微软雅黑" panose="020B0503020204020204" pitchFamily="34" charset="-122"/>
            </a:endParaRPr>
          </a:p>
          <a:p>
            <a:pPr>
              <a:lnSpc>
                <a:spcPct val="150000"/>
              </a:lnSpc>
            </a:pPr>
            <a:r>
              <a:rPr lang="zh-CN" altLang="en-US" sz="2000" dirty="0">
                <a:solidFill>
                  <a:schemeClr val="tx2"/>
                </a:solidFill>
                <a:latin typeface="微软雅黑" panose="020B0503020204020204" pitchFamily="34" charset="-122"/>
                <a:ea typeface="微软雅黑" panose="020B0503020204020204" pitchFamily="34" charset="-122"/>
              </a:rPr>
              <a:t>图</a:t>
            </a:r>
            <a:r>
              <a:rPr lang="en-US" altLang="zh-CN" sz="2000" dirty="0">
                <a:solidFill>
                  <a:schemeClr val="tx2"/>
                </a:solidFill>
                <a:latin typeface="微软雅黑" panose="020B0503020204020204" pitchFamily="34" charset="-122"/>
                <a:ea typeface="微软雅黑" panose="020B0503020204020204" pitchFamily="34" charset="-122"/>
              </a:rPr>
              <a:t>2-50 </a:t>
            </a:r>
            <a:r>
              <a:rPr lang="zh-CN" altLang="en-US" sz="2000" dirty="0">
                <a:solidFill>
                  <a:schemeClr val="tx2"/>
                </a:solidFill>
                <a:latin typeface="微软雅黑" panose="020B0503020204020204" pitchFamily="34" charset="-122"/>
                <a:ea typeface="微软雅黑" panose="020B0503020204020204" pitchFamily="34" charset="-122"/>
              </a:rPr>
              <a:t>是机用虎钳装配与分解轴测图。</a:t>
            </a:r>
            <a:endParaRPr lang="zh-CN" altLang="en-US" sz="2000" dirty="0">
              <a:solidFill>
                <a:schemeClr val="tx2"/>
              </a:solidFill>
              <a:latin typeface="微软雅黑" panose="020B0503020204020204" pitchFamily="34" charset="-122"/>
              <a:ea typeface="微软雅黑" panose="020B0503020204020204" pitchFamily="34" charset="-122"/>
            </a:endParaRPr>
          </a:p>
        </p:txBody>
      </p:sp>
      <p:pic>
        <p:nvPicPr>
          <p:cNvPr id="4" name="图片 3"/>
          <p:cNvPicPr>
            <a:picLocks noChangeAspect="1"/>
          </p:cNvPicPr>
          <p:nvPr/>
        </p:nvPicPr>
        <p:blipFill>
          <a:blip r:embed="rId2"/>
          <a:stretch>
            <a:fillRect/>
          </a:stretch>
        </p:blipFill>
        <p:spPr>
          <a:xfrm>
            <a:off x="881078" y="3291051"/>
            <a:ext cx="3686908" cy="2590800"/>
          </a:xfrm>
          <a:prstGeom prst="rect">
            <a:avLst/>
          </a:prstGeom>
        </p:spPr>
      </p:pic>
      <p:sp>
        <p:nvSpPr>
          <p:cNvPr id="5" name="圆角矩形 4"/>
          <p:cNvSpPr/>
          <p:nvPr/>
        </p:nvSpPr>
        <p:spPr>
          <a:xfrm>
            <a:off x="5190564" y="2851907"/>
            <a:ext cx="5123330" cy="2356714"/>
          </a:xfrm>
          <a:prstGeom prst="roundRect">
            <a:avLst/>
          </a:prstGeom>
          <a:noFill/>
          <a:ln>
            <a:prstDash val="dash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文本框 5"/>
          <p:cNvSpPr txBox="1"/>
          <p:nvPr/>
        </p:nvSpPr>
        <p:spPr>
          <a:xfrm>
            <a:off x="5818121" y="3143133"/>
            <a:ext cx="4271628" cy="1754326"/>
          </a:xfrm>
          <a:prstGeom prst="rect">
            <a:avLst/>
          </a:prstGeom>
          <a:noFill/>
        </p:spPr>
        <p:txBody>
          <a:bodyPr wrap="square" rtlCol="0">
            <a:spAutoFit/>
          </a:bodyPr>
          <a:lstStyle/>
          <a:p>
            <a:r>
              <a:rPr lang="zh-CN" altLang="en-US" dirty="0"/>
              <a:t>一张完整的装配图主要包括以下四个方面的内容</a:t>
            </a:r>
            <a:r>
              <a:rPr lang="en-US" altLang="zh-CN" dirty="0"/>
              <a:t>:</a:t>
            </a:r>
            <a:endParaRPr lang="en-US" altLang="zh-CN" dirty="0"/>
          </a:p>
          <a:p>
            <a:r>
              <a:rPr lang="zh-CN" altLang="en-US" dirty="0"/>
              <a:t>（</a:t>
            </a:r>
            <a:r>
              <a:rPr lang="en-US" altLang="zh-CN" dirty="0"/>
              <a:t>1</a:t>
            </a:r>
            <a:r>
              <a:rPr lang="zh-CN" altLang="en-US" dirty="0"/>
              <a:t>）一组视图。</a:t>
            </a:r>
            <a:endParaRPr lang="en-US" altLang="zh-CN" dirty="0"/>
          </a:p>
          <a:p>
            <a:r>
              <a:rPr lang="zh-CN" altLang="en-US" dirty="0"/>
              <a:t>（</a:t>
            </a:r>
            <a:r>
              <a:rPr lang="en-US" altLang="zh-CN" dirty="0"/>
              <a:t>2</a:t>
            </a:r>
            <a:r>
              <a:rPr lang="zh-CN" altLang="en-US" dirty="0"/>
              <a:t>）必要的尺寸。</a:t>
            </a:r>
            <a:endParaRPr lang="en-US" altLang="zh-CN" dirty="0"/>
          </a:p>
          <a:p>
            <a:r>
              <a:rPr lang="zh-CN" altLang="en-US" dirty="0"/>
              <a:t>（</a:t>
            </a:r>
            <a:r>
              <a:rPr lang="en-US" altLang="zh-CN" dirty="0"/>
              <a:t>3</a:t>
            </a:r>
            <a:r>
              <a:rPr lang="zh-CN" altLang="en-US" dirty="0"/>
              <a:t>）技术要求。</a:t>
            </a:r>
            <a:endParaRPr lang="en-US" altLang="zh-CN" dirty="0"/>
          </a:p>
          <a:p>
            <a:r>
              <a:rPr lang="zh-CN" altLang="en-US" dirty="0"/>
              <a:t>（</a:t>
            </a:r>
            <a:r>
              <a:rPr lang="en-US" altLang="zh-CN" dirty="0"/>
              <a:t>4</a:t>
            </a:r>
            <a:r>
              <a:rPr lang="zh-CN" altLang="en-US" dirty="0"/>
              <a:t>）标题栏和明细表。</a:t>
            </a:r>
            <a:endParaRPr lang="zh-CN" altLang="en-US" dirty="0"/>
          </a:p>
        </p:txBody>
      </p:sp>
    </p:spTree>
    <p:custDataLst>
      <p:tags r:id="rId3"/>
    </p:custDataLst>
  </p:cSld>
  <p:clrMapOvr>
    <a:masterClrMapping/>
  </p:clrMapOvr>
  <p:transition spd="slow">
    <p:random/>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文本框 4"/>
          <p:cNvSpPr txBox="1"/>
          <p:nvPr>
            <p:custDataLst>
              <p:tags r:id="rId1"/>
            </p:custDataLst>
          </p:nvPr>
        </p:nvSpPr>
        <p:spPr>
          <a:xfrm>
            <a:off x="737423" y="1719577"/>
            <a:ext cx="8959457" cy="2260235"/>
          </a:xfrm>
          <a:prstGeom prst="rect">
            <a:avLst/>
          </a:prstGeom>
          <a:noFill/>
        </p:spPr>
        <p:txBody>
          <a:bodyPr wrap="square" lIns="90000" tIns="46800" rIns="90000" bIns="46800" rtlCol="0">
            <a:noAutofit/>
          </a:bodyPr>
          <a:lstStyle>
            <a:defPPr>
              <a:defRPr lang="zh-CN"/>
            </a:defPPr>
            <a:lvl1pPr marL="0" algn="l" defTabSz="913765" rtl="0" eaLnBrk="1" latinLnBrk="0" hangingPunct="1">
              <a:defRPr sz="1800" kern="1200">
                <a:solidFill>
                  <a:schemeClr val="tx1"/>
                </a:solidFill>
                <a:latin typeface="+mn-lt"/>
                <a:ea typeface="+mn-ea"/>
                <a:cs typeface="+mn-cs"/>
              </a:defRPr>
            </a:lvl1pPr>
            <a:lvl2pPr marL="457200" algn="l" defTabSz="913765" rtl="0" eaLnBrk="1" latinLnBrk="0" hangingPunct="1">
              <a:defRPr sz="1800" kern="1200">
                <a:solidFill>
                  <a:schemeClr val="tx1"/>
                </a:solidFill>
                <a:latin typeface="+mn-lt"/>
                <a:ea typeface="+mn-ea"/>
                <a:cs typeface="+mn-cs"/>
              </a:defRPr>
            </a:lvl2pPr>
            <a:lvl3pPr marL="914400" algn="l" defTabSz="913765" rtl="0" eaLnBrk="1" latinLnBrk="0" hangingPunct="1">
              <a:defRPr sz="1800" kern="1200">
                <a:solidFill>
                  <a:schemeClr val="tx1"/>
                </a:solidFill>
                <a:latin typeface="+mn-lt"/>
                <a:ea typeface="+mn-ea"/>
                <a:cs typeface="+mn-cs"/>
              </a:defRPr>
            </a:lvl3pPr>
            <a:lvl4pPr marL="1371600" algn="l" defTabSz="913765" rtl="0" eaLnBrk="1" latinLnBrk="0" hangingPunct="1">
              <a:defRPr sz="1800" kern="1200">
                <a:solidFill>
                  <a:schemeClr val="tx1"/>
                </a:solidFill>
                <a:latin typeface="+mn-lt"/>
                <a:ea typeface="+mn-ea"/>
                <a:cs typeface="+mn-cs"/>
              </a:defRPr>
            </a:lvl4pPr>
            <a:lvl5pPr marL="1828800" algn="l" defTabSz="913765" rtl="0" eaLnBrk="1" latinLnBrk="0" hangingPunct="1">
              <a:defRPr sz="1800" kern="1200">
                <a:solidFill>
                  <a:schemeClr val="tx1"/>
                </a:solidFill>
                <a:latin typeface="+mn-lt"/>
                <a:ea typeface="+mn-ea"/>
                <a:cs typeface="+mn-cs"/>
              </a:defRPr>
            </a:lvl5pPr>
            <a:lvl6pPr marL="2286000" algn="l" defTabSz="913765" rtl="0" eaLnBrk="1" latinLnBrk="0" hangingPunct="1">
              <a:defRPr sz="1800" kern="1200">
                <a:solidFill>
                  <a:schemeClr val="tx1"/>
                </a:solidFill>
                <a:latin typeface="+mn-lt"/>
                <a:ea typeface="+mn-ea"/>
                <a:cs typeface="+mn-cs"/>
              </a:defRPr>
            </a:lvl6pPr>
            <a:lvl7pPr marL="2743200" algn="l" defTabSz="913765" rtl="0" eaLnBrk="1" latinLnBrk="0" hangingPunct="1">
              <a:defRPr sz="1800" kern="1200">
                <a:solidFill>
                  <a:schemeClr val="tx1"/>
                </a:solidFill>
                <a:latin typeface="+mn-lt"/>
                <a:ea typeface="+mn-ea"/>
                <a:cs typeface="+mn-cs"/>
              </a:defRPr>
            </a:lvl7pPr>
            <a:lvl8pPr marL="3200400" algn="l" defTabSz="913765" rtl="0" eaLnBrk="1" latinLnBrk="0" hangingPunct="1">
              <a:defRPr sz="1800" kern="1200">
                <a:solidFill>
                  <a:schemeClr val="tx1"/>
                </a:solidFill>
                <a:latin typeface="+mn-lt"/>
                <a:ea typeface="+mn-ea"/>
                <a:cs typeface="+mn-cs"/>
              </a:defRPr>
            </a:lvl8pPr>
            <a:lvl9pPr marL="3657600" algn="l" defTabSz="913765" rtl="0" eaLnBrk="1" latinLnBrk="0" hangingPunct="1">
              <a:defRPr sz="1800" kern="1200">
                <a:solidFill>
                  <a:schemeClr val="tx1"/>
                </a:solidFill>
                <a:latin typeface="+mn-lt"/>
                <a:ea typeface="+mn-ea"/>
                <a:cs typeface="+mn-cs"/>
              </a:defRPr>
            </a:lvl9pPr>
          </a:lstStyle>
          <a:p>
            <a:pPr>
              <a:lnSpc>
                <a:spcPct val="180000"/>
              </a:lnSpc>
            </a:pPr>
            <a:r>
              <a:rPr lang="zh-CN" altLang="en-US" sz="2000" dirty="0">
                <a:solidFill>
                  <a:schemeClr val="tx2"/>
                </a:solidFill>
                <a:latin typeface="微软雅黑" panose="020B0503020204020204" pitchFamily="34" charset="-122"/>
                <a:ea typeface="微软雅黑" panose="020B0503020204020204" pitchFamily="34" charset="-122"/>
                <a:cs typeface="微软雅黑" panose="020B0503020204020204" pitchFamily="34" charset="-122"/>
              </a:rPr>
              <a:t>（二）组合体上相邻表面的连接关系及画法</a:t>
            </a:r>
            <a:endParaRPr lang="zh-CN" altLang="en-US" sz="2000" dirty="0">
              <a:solidFill>
                <a:schemeClr val="tx2"/>
              </a:solidFill>
              <a:latin typeface="微软雅黑" panose="020B0503020204020204" pitchFamily="34" charset="-122"/>
              <a:ea typeface="微软雅黑" panose="020B0503020204020204" pitchFamily="34" charset="-122"/>
              <a:cs typeface="微软雅黑" panose="020B0503020204020204" pitchFamily="34" charset="-122"/>
            </a:endParaRPr>
          </a:p>
          <a:p>
            <a:pPr>
              <a:lnSpc>
                <a:spcPct val="180000"/>
              </a:lnSpc>
            </a:pPr>
            <a:r>
              <a:rPr lang="zh-CN" altLang="en-US" sz="2000" dirty="0">
                <a:solidFill>
                  <a:schemeClr val="tx2"/>
                </a:solidFill>
                <a:latin typeface="微软雅黑" panose="020B0503020204020204" pitchFamily="34" charset="-122"/>
                <a:ea typeface="微软雅黑" panose="020B0503020204020204" pitchFamily="34" charset="-122"/>
                <a:cs typeface="微软雅黑" panose="020B0503020204020204" pitchFamily="34" charset="-122"/>
              </a:rPr>
              <a:t>     </a:t>
            </a:r>
            <a:r>
              <a:rPr lang="zh-CN" altLang="en-US" dirty="0">
                <a:solidFill>
                  <a:schemeClr val="tx2"/>
                </a:solidFill>
                <a:latin typeface="微软雅黑" panose="020B0503020204020204" pitchFamily="34" charset="-122"/>
                <a:ea typeface="微软雅黑" panose="020B0503020204020204" pitchFamily="34" charset="-122"/>
                <a:cs typeface="微软雅黑" panose="020B0503020204020204" pitchFamily="34" charset="-122"/>
              </a:rPr>
              <a:t>组合体中的基本形体经过叠加、切割或穿孔以后，各形体的相邻表面之间的连接关系可分为共面、不共面、相切、相交四种类型，如图 </a:t>
            </a:r>
            <a:r>
              <a:rPr lang="en-US" altLang="zh-CN" dirty="0">
                <a:solidFill>
                  <a:schemeClr val="tx2"/>
                </a:solidFill>
                <a:latin typeface="微软雅黑" panose="020B0503020204020204" pitchFamily="34" charset="-122"/>
                <a:ea typeface="微软雅黑" panose="020B0503020204020204" pitchFamily="34" charset="-122"/>
                <a:cs typeface="微软雅黑" panose="020B0503020204020204" pitchFamily="34" charset="-122"/>
              </a:rPr>
              <a:t>2-2 </a:t>
            </a:r>
            <a:r>
              <a:rPr lang="zh-CN" altLang="en-US" dirty="0">
                <a:solidFill>
                  <a:schemeClr val="tx2"/>
                </a:solidFill>
                <a:latin typeface="微软雅黑" panose="020B0503020204020204" pitchFamily="34" charset="-122"/>
                <a:ea typeface="微软雅黑" panose="020B0503020204020204" pitchFamily="34" charset="-122"/>
                <a:cs typeface="微软雅黑" panose="020B0503020204020204" pitchFamily="34" charset="-122"/>
              </a:rPr>
              <a:t>所示。</a:t>
            </a:r>
            <a:endParaRPr lang="zh-CN" altLang="en-US" dirty="0">
              <a:solidFill>
                <a:schemeClr val="tx2"/>
              </a:solidFill>
              <a:latin typeface="微软雅黑" panose="020B0503020204020204" pitchFamily="34" charset="-122"/>
              <a:ea typeface="微软雅黑" panose="020B0503020204020204" pitchFamily="34" charset="-122"/>
              <a:cs typeface="微软雅黑" panose="020B0503020204020204" pitchFamily="34" charset="-122"/>
            </a:endParaRPr>
          </a:p>
          <a:p>
            <a:pPr>
              <a:lnSpc>
                <a:spcPct val="180000"/>
              </a:lnSpc>
            </a:pPr>
            <a:endParaRPr lang="zh-CN" altLang="en-US" sz="2000" dirty="0">
              <a:solidFill>
                <a:schemeClr val="tx2"/>
              </a:solidFill>
              <a:latin typeface="微软雅黑" panose="020B0503020204020204" pitchFamily="34" charset="-122"/>
              <a:ea typeface="微软雅黑" panose="020B0503020204020204" pitchFamily="34" charset="-122"/>
              <a:cs typeface="微软雅黑" panose="020B0503020204020204" pitchFamily="34" charset="-122"/>
            </a:endParaRPr>
          </a:p>
          <a:p>
            <a:pPr indent="0">
              <a:lnSpc>
                <a:spcPct val="180000"/>
              </a:lnSpc>
              <a:buFont typeface="Arial" panose="020B0604020202020204" pitchFamily="34" charset="0"/>
              <a:buNone/>
            </a:pPr>
            <a:endParaRPr sz="2000" dirty="0">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sp>
        <p:nvSpPr>
          <p:cNvPr id="2" name="矩形 1"/>
          <p:cNvSpPr/>
          <p:nvPr/>
        </p:nvSpPr>
        <p:spPr>
          <a:xfrm>
            <a:off x="11306810" y="-10795"/>
            <a:ext cx="888365" cy="61404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4" name="图片 3"/>
          <p:cNvPicPr>
            <a:picLocks noChangeAspect="1"/>
          </p:cNvPicPr>
          <p:nvPr/>
        </p:nvPicPr>
        <p:blipFill>
          <a:blip r:embed="rId2"/>
          <a:stretch>
            <a:fillRect/>
          </a:stretch>
        </p:blipFill>
        <p:spPr>
          <a:xfrm>
            <a:off x="3279253" y="3765703"/>
            <a:ext cx="6019800" cy="1752600"/>
          </a:xfrm>
          <a:prstGeom prst="rect">
            <a:avLst/>
          </a:prstGeom>
        </p:spPr>
      </p:pic>
      <p:sp>
        <p:nvSpPr>
          <p:cNvPr id="6" name="文本框 5"/>
          <p:cNvSpPr txBox="1"/>
          <p:nvPr>
            <p:custDataLst>
              <p:tags r:id="rId3"/>
            </p:custDataLst>
          </p:nvPr>
        </p:nvSpPr>
        <p:spPr>
          <a:xfrm>
            <a:off x="881078" y="518895"/>
            <a:ext cx="10429952" cy="798451"/>
          </a:xfrm>
          <a:prstGeom prst="rect">
            <a:avLst/>
          </a:prstGeom>
        </p:spPr>
        <p:txBody>
          <a:bodyPr wrap="square">
            <a:normAutofit/>
          </a:bodyPr>
          <a:lstStyle>
            <a:defPPr>
              <a:defRPr lang="zh-CN"/>
            </a:defPPr>
            <a:lvl1pPr>
              <a:lnSpc>
                <a:spcPct val="130000"/>
              </a:lnSpc>
              <a:defRPr sz="2400" b="1">
                <a:latin typeface="+mj-lt"/>
                <a:ea typeface="+mj-ea"/>
                <a:cs typeface="+mj-cs"/>
              </a:defRPr>
            </a:lvl1pPr>
          </a:lstStyle>
          <a:p>
            <a:pPr>
              <a:lnSpc>
                <a:spcPct val="120000"/>
              </a:lnSpc>
            </a:pPr>
            <a:r>
              <a:rPr lang="zh-CN" altLang="en-US" dirty="0">
                <a:solidFill>
                  <a:schemeClr val="tx1">
                    <a:lumMod val="85000"/>
                    <a:lumOff val="15000"/>
                  </a:schemeClr>
                </a:solidFill>
                <a:latin typeface="华文细黑" panose="02010600040101010101" pitchFamily="2" charset="-122"/>
                <a:ea typeface="华文细黑" panose="02010600040101010101" pitchFamily="2" charset="-122"/>
              </a:rPr>
              <a:t>学习任务</a:t>
            </a:r>
            <a:r>
              <a:rPr lang="zh-CN" altLang="en-US" dirty="0">
                <a:latin typeface="华文细黑" panose="02010600040101010101" pitchFamily="2" charset="-122"/>
                <a:ea typeface="华文细黑" panose="02010600040101010101" pitchFamily="2" charset="-122"/>
                <a:sym typeface="+mn-ea"/>
              </a:rPr>
              <a:t>一    组合体的投影及相关知识</a:t>
            </a:r>
            <a:endParaRPr lang="zh-CN" altLang="en-US" dirty="0">
              <a:latin typeface="华文细黑" panose="02010600040101010101" pitchFamily="2" charset="-122"/>
              <a:ea typeface="华文细黑" panose="02010600040101010101" pitchFamily="2" charset="-122"/>
              <a:sym typeface="+mn-ea"/>
            </a:endParaRPr>
          </a:p>
          <a:p>
            <a:pPr>
              <a:lnSpc>
                <a:spcPct val="120000"/>
              </a:lnSpc>
            </a:pPr>
            <a:endParaRPr lang="zh-CN" altLang="en-US" dirty="0">
              <a:sym typeface="+mn-ea"/>
            </a:endParaRPr>
          </a:p>
        </p:txBody>
      </p:sp>
      <p:grpSp>
        <p:nvGrpSpPr>
          <p:cNvPr id="5" name="组合 4"/>
          <p:cNvGrpSpPr/>
          <p:nvPr/>
        </p:nvGrpSpPr>
        <p:grpSpPr>
          <a:xfrm>
            <a:off x="1080770" y="4790440"/>
            <a:ext cx="2026920" cy="1583055"/>
            <a:chOff x="13036" y="4025"/>
            <a:chExt cx="3192" cy="2493"/>
          </a:xfrm>
        </p:grpSpPr>
        <p:sp>
          <p:nvSpPr>
            <p:cNvPr id="14" name="菱形 13"/>
            <p:cNvSpPr/>
            <p:nvPr>
              <p:custDataLst>
                <p:tags r:id="rId4"/>
              </p:custDataLst>
            </p:nvPr>
          </p:nvSpPr>
          <p:spPr>
            <a:xfrm rot="1141073">
              <a:off x="14338" y="4025"/>
              <a:ext cx="528" cy="528"/>
            </a:xfrm>
            <a:prstGeom prst="diamond">
              <a:avLst/>
            </a:prstGeom>
            <a:solidFill>
              <a:schemeClr val="tx2">
                <a:lumMod val="40000"/>
                <a:lumOff val="60000"/>
              </a:schemeClr>
            </a:solidFill>
            <a:ln>
              <a:noFill/>
            </a:ln>
            <a:effectLst/>
          </p:spPr>
          <p:style>
            <a:lnRef idx="2">
              <a:srgbClr val="92D050">
                <a:shade val="50000"/>
              </a:srgbClr>
            </a:lnRef>
            <a:fillRef idx="1">
              <a:srgbClr val="92D050"/>
            </a:fillRef>
            <a:effectRef idx="0">
              <a:srgbClr val="92D050"/>
            </a:effectRef>
            <a:fontRef idx="minor">
              <a:sysClr val="window" lastClr="FFFFFF"/>
            </a:fontRef>
          </p:style>
          <p:txBody>
            <a:bodyPr rtlCol="0" anchor="ctr"/>
            <a:p>
              <a:pPr algn="ctr"/>
              <a:endParaRPr lang="zh-CN" altLang="en-US"/>
            </a:p>
          </p:txBody>
        </p:sp>
        <p:sp>
          <p:nvSpPr>
            <p:cNvPr id="15" name="菱形 14"/>
            <p:cNvSpPr/>
            <p:nvPr>
              <p:custDataLst>
                <p:tags r:id="rId5"/>
              </p:custDataLst>
            </p:nvPr>
          </p:nvSpPr>
          <p:spPr>
            <a:xfrm rot="1141073">
              <a:off x="13036" y="5507"/>
              <a:ext cx="933" cy="933"/>
            </a:xfrm>
            <a:prstGeom prst="diamond">
              <a:avLst/>
            </a:prstGeom>
            <a:solidFill>
              <a:schemeClr val="accent1"/>
            </a:solidFill>
            <a:ln>
              <a:noFill/>
            </a:ln>
            <a:effectLst/>
          </p:spPr>
          <p:style>
            <a:lnRef idx="2">
              <a:srgbClr val="92D050">
                <a:shade val="50000"/>
              </a:srgbClr>
            </a:lnRef>
            <a:fillRef idx="1">
              <a:srgbClr val="92D050"/>
            </a:fillRef>
            <a:effectRef idx="0">
              <a:srgbClr val="92D050"/>
            </a:effectRef>
            <a:fontRef idx="minor">
              <a:sysClr val="window" lastClr="FFFFFF"/>
            </a:fontRef>
          </p:style>
          <p:txBody>
            <a:bodyPr rtlCol="0" anchor="ctr"/>
            <a:p>
              <a:pPr algn="ctr"/>
              <a:endParaRPr lang="zh-CN" altLang="en-US"/>
            </a:p>
          </p:txBody>
        </p:sp>
        <p:sp>
          <p:nvSpPr>
            <p:cNvPr id="16" name="菱形 15"/>
            <p:cNvSpPr/>
            <p:nvPr>
              <p:custDataLst>
                <p:tags r:id="rId6"/>
              </p:custDataLst>
            </p:nvPr>
          </p:nvSpPr>
          <p:spPr>
            <a:xfrm rot="1141073">
              <a:off x="14236" y="4526"/>
              <a:ext cx="1992" cy="1992"/>
            </a:xfrm>
            <a:prstGeom prst="diamond">
              <a:avLst/>
            </a:prstGeom>
            <a:solidFill>
              <a:schemeClr val="accent1">
                <a:lumMod val="40000"/>
                <a:lumOff val="60000"/>
              </a:schemeClr>
            </a:solidFill>
            <a:ln>
              <a:noFill/>
            </a:ln>
            <a:effectLst/>
          </p:spPr>
          <p:style>
            <a:lnRef idx="2">
              <a:srgbClr val="92D050">
                <a:shade val="50000"/>
              </a:srgbClr>
            </a:lnRef>
            <a:fillRef idx="1">
              <a:srgbClr val="92D050"/>
            </a:fillRef>
            <a:effectRef idx="0">
              <a:srgbClr val="92D050"/>
            </a:effectRef>
            <a:fontRef idx="minor">
              <a:sysClr val="window" lastClr="FFFFFF"/>
            </a:fontRef>
          </p:style>
          <p:txBody>
            <a:bodyPr rtlCol="0" anchor="ctr"/>
            <a:p>
              <a:pPr algn="ctr"/>
              <a:endParaRPr lang="zh-CN" altLang="en-US"/>
            </a:p>
          </p:txBody>
        </p:sp>
        <p:sp>
          <p:nvSpPr>
            <p:cNvPr id="17" name="菱形 16"/>
            <p:cNvSpPr/>
            <p:nvPr>
              <p:custDataLst>
                <p:tags r:id="rId7"/>
              </p:custDataLst>
            </p:nvPr>
          </p:nvSpPr>
          <p:spPr>
            <a:xfrm rot="1141073">
              <a:off x="15089" y="4106"/>
              <a:ext cx="1123" cy="1123"/>
            </a:xfrm>
            <a:prstGeom prst="diamond">
              <a:avLst/>
            </a:prstGeom>
            <a:noFill/>
            <a:ln>
              <a:solidFill>
                <a:schemeClr val="tx2">
                  <a:alpha val="26000"/>
                </a:schemeClr>
              </a:solidFill>
            </a:ln>
            <a:effectLst/>
            <a:extLst>
              <a:ext uri="{909E8E84-426E-40DD-AFC4-6F175D3DCCD1}">
                <a14:hiddenFill xmlns:a14="http://schemas.microsoft.com/office/drawing/2010/main">
                  <a:solidFill>
                    <a:schemeClr val="bg2"/>
                  </a:solidFill>
                </a14:hiddenFill>
              </a:ext>
            </a:extLst>
          </p:spPr>
          <p:style>
            <a:lnRef idx="2">
              <a:srgbClr val="92D050">
                <a:shade val="50000"/>
              </a:srgbClr>
            </a:lnRef>
            <a:fillRef idx="1">
              <a:srgbClr val="92D050"/>
            </a:fillRef>
            <a:effectRef idx="0">
              <a:srgbClr val="92D050"/>
            </a:effectRef>
            <a:fontRef idx="minor">
              <a:sysClr val="window" lastClr="FFFFFF"/>
            </a:fontRef>
          </p:style>
          <p:txBody>
            <a:bodyPr rtlCol="0" anchor="ctr"/>
            <a:p>
              <a:pPr algn="ctr"/>
              <a:endParaRPr lang="zh-CN" altLang="en-US"/>
            </a:p>
          </p:txBody>
        </p:sp>
      </p:grpSp>
    </p:spTree>
    <p:custDataLst>
      <p:tags r:id="rId8"/>
    </p:custDataLst>
  </p:cSld>
  <p:clrMapOvr>
    <a:masterClrMapping/>
  </p:clrMapOvr>
  <p:transition spd="slow">
    <p:random/>
  </p:transition>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文本框 6"/>
          <p:cNvSpPr txBox="1"/>
          <p:nvPr>
            <p:custDataLst>
              <p:tags r:id="rId1"/>
            </p:custDataLst>
          </p:nvPr>
        </p:nvSpPr>
        <p:spPr>
          <a:xfrm>
            <a:off x="881078" y="518895"/>
            <a:ext cx="10429952" cy="798451"/>
          </a:xfrm>
          <a:prstGeom prst="rect">
            <a:avLst/>
          </a:prstGeom>
        </p:spPr>
        <p:txBody>
          <a:bodyPr wrap="square">
            <a:normAutofit/>
          </a:bodyPr>
          <a:lstStyle>
            <a:defPPr>
              <a:defRPr lang="zh-CN"/>
            </a:defPPr>
            <a:lvl1pPr>
              <a:lnSpc>
                <a:spcPct val="130000"/>
              </a:lnSpc>
              <a:defRPr sz="2400" b="1">
                <a:latin typeface="+mj-lt"/>
                <a:ea typeface="+mj-ea"/>
                <a:cs typeface="+mj-cs"/>
              </a:defRPr>
            </a:lvl1pPr>
          </a:lstStyle>
          <a:p>
            <a:pPr>
              <a:lnSpc>
                <a:spcPct val="120000"/>
              </a:lnSpc>
            </a:pPr>
            <a:r>
              <a:rPr lang="zh-CN" altLang="en-US" dirty="0">
                <a:solidFill>
                  <a:schemeClr val="tx1">
                    <a:lumMod val="85000"/>
                    <a:lumOff val="15000"/>
                  </a:schemeClr>
                </a:solidFill>
                <a:latin typeface="黑体" panose="02010600030101010101" pitchFamily="49" charset="-122"/>
                <a:ea typeface="黑体" panose="02010600030101010101" pitchFamily="49" charset="-122"/>
              </a:rPr>
              <a:t>学习任务</a:t>
            </a:r>
            <a:r>
              <a:rPr lang="zh-CN" altLang="en-US" dirty="0">
                <a:latin typeface="黑体" panose="02010600030101010101" pitchFamily="49" charset="-122"/>
                <a:ea typeface="黑体" panose="02010600030101010101" pitchFamily="49" charset="-122"/>
                <a:sym typeface="+mn-ea"/>
              </a:rPr>
              <a:t>二    </a:t>
            </a:r>
            <a:r>
              <a:rPr lang="zh-CN" altLang="en-US" dirty="0">
                <a:latin typeface="黑体" panose="02010600030101010101" pitchFamily="49" charset="-122"/>
                <a:ea typeface="黑体" panose="02010600030101010101" pitchFamily="49" charset="-122"/>
              </a:rPr>
              <a:t>零件图与装配图</a:t>
            </a:r>
            <a:endParaRPr lang="zh-CN" altLang="en-US" dirty="0">
              <a:latin typeface="黑体" panose="02010600030101010101" pitchFamily="49" charset="-122"/>
              <a:ea typeface="黑体" panose="02010600030101010101" pitchFamily="49" charset="-122"/>
              <a:sym typeface="+mn-ea"/>
            </a:endParaRPr>
          </a:p>
          <a:p>
            <a:pPr>
              <a:lnSpc>
                <a:spcPct val="120000"/>
              </a:lnSpc>
            </a:pPr>
            <a:endParaRPr lang="zh-CN" altLang="en-US" dirty="0">
              <a:sym typeface="+mn-ea"/>
            </a:endParaRPr>
          </a:p>
        </p:txBody>
      </p:sp>
      <p:sp>
        <p:nvSpPr>
          <p:cNvPr id="2" name="矩形 1"/>
          <p:cNvSpPr/>
          <p:nvPr/>
        </p:nvSpPr>
        <p:spPr>
          <a:xfrm>
            <a:off x="11306810" y="-10795"/>
            <a:ext cx="888365" cy="61404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文本框 2"/>
          <p:cNvSpPr txBox="1"/>
          <p:nvPr/>
        </p:nvSpPr>
        <p:spPr>
          <a:xfrm>
            <a:off x="881078" y="1317346"/>
            <a:ext cx="8383946" cy="3093154"/>
          </a:xfrm>
          <a:prstGeom prst="rect">
            <a:avLst/>
          </a:prstGeom>
          <a:noFill/>
        </p:spPr>
        <p:txBody>
          <a:bodyPr wrap="square" rtlCol="0">
            <a:spAutoFit/>
          </a:bodyPr>
          <a:lstStyle/>
          <a:p>
            <a:pPr>
              <a:lnSpc>
                <a:spcPct val="150000"/>
              </a:lnSpc>
            </a:pPr>
            <a:r>
              <a:rPr lang="zh-CN" altLang="en-US" sz="2000" dirty="0">
                <a:solidFill>
                  <a:schemeClr val="tx2"/>
                </a:solidFill>
                <a:latin typeface="微软雅黑" panose="020B0503020204020204" pitchFamily="34" charset="-122"/>
                <a:ea typeface="微软雅黑" panose="020B0503020204020204" pitchFamily="34" charset="-122"/>
              </a:rPr>
              <a:t>（二）装配图的序号、明细栏和技术要求</a:t>
            </a:r>
            <a:endParaRPr lang="en-US" altLang="zh-CN" sz="2000" dirty="0">
              <a:solidFill>
                <a:schemeClr val="tx2"/>
              </a:solidFill>
              <a:latin typeface="微软雅黑" panose="020B0503020204020204" pitchFamily="34" charset="-122"/>
              <a:ea typeface="微软雅黑" panose="020B0503020204020204" pitchFamily="34" charset="-122"/>
            </a:endParaRPr>
          </a:p>
          <a:p>
            <a:pPr>
              <a:lnSpc>
                <a:spcPct val="150000"/>
              </a:lnSpc>
            </a:pPr>
            <a:r>
              <a:rPr lang="zh-CN" altLang="en-US" sz="2000" dirty="0">
                <a:solidFill>
                  <a:schemeClr val="tx2"/>
                </a:solidFill>
                <a:latin typeface="微软雅黑" panose="020B0503020204020204" pitchFamily="34" charset="-122"/>
                <a:ea typeface="微软雅黑" panose="020B0503020204020204" pitchFamily="34" charset="-122"/>
              </a:rPr>
              <a:t>    </a:t>
            </a:r>
            <a:r>
              <a:rPr lang="zh-CN" altLang="en-US" dirty="0">
                <a:solidFill>
                  <a:schemeClr val="tx2"/>
                </a:solidFill>
                <a:latin typeface="微软雅黑" panose="020B0503020204020204" pitchFamily="34" charset="-122"/>
                <a:ea typeface="微软雅黑" panose="020B0503020204020204" pitchFamily="34" charset="-122"/>
              </a:rPr>
              <a:t>装配图中所有零件、部件一般都必须编号，以便看图时根据编号对照明细表找出各零件、部件的名称、材料以及在图上的位置，同时应在图纸的适当位置写明技术要求。</a:t>
            </a:r>
            <a:endParaRPr lang="en-US" altLang="zh-CN" dirty="0">
              <a:solidFill>
                <a:schemeClr val="tx2"/>
              </a:solidFill>
              <a:latin typeface="微软雅黑" panose="020B0503020204020204" pitchFamily="34" charset="-122"/>
              <a:ea typeface="微软雅黑" panose="020B0503020204020204" pitchFamily="34" charset="-122"/>
            </a:endParaRPr>
          </a:p>
          <a:p>
            <a:pPr marL="457200" indent="-457200">
              <a:lnSpc>
                <a:spcPct val="150000"/>
              </a:lnSpc>
              <a:buAutoNum type="arabicPeriod"/>
            </a:pPr>
            <a:r>
              <a:rPr lang="zh-CN" altLang="en-US" dirty="0">
                <a:solidFill>
                  <a:schemeClr val="tx2"/>
                </a:solidFill>
                <a:latin typeface="微软雅黑" panose="020B0503020204020204" pitchFamily="34" charset="-122"/>
                <a:ea typeface="微软雅黑" panose="020B0503020204020204" pitchFamily="34" charset="-122"/>
              </a:rPr>
              <a:t>零部件序号及其编排方法（</a:t>
            </a:r>
            <a:r>
              <a:rPr lang="en-US" altLang="zh-CN" dirty="0">
                <a:solidFill>
                  <a:schemeClr val="tx2"/>
                </a:solidFill>
                <a:latin typeface="微软雅黑" panose="020B0503020204020204" pitchFamily="34" charset="-122"/>
                <a:ea typeface="微软雅黑" panose="020B0503020204020204" pitchFamily="34" charset="-122"/>
              </a:rPr>
              <a:t>GB</a:t>
            </a:r>
            <a:r>
              <a:rPr lang="zh-CN" altLang="en-US" dirty="0">
                <a:solidFill>
                  <a:schemeClr val="tx2"/>
                </a:solidFill>
                <a:latin typeface="微软雅黑" panose="020B0503020204020204" pitchFamily="34" charset="-122"/>
                <a:ea typeface="微软雅黑" panose="020B0503020204020204" pitchFamily="34" charset="-122"/>
              </a:rPr>
              <a:t>／</a:t>
            </a:r>
            <a:r>
              <a:rPr lang="en-US" altLang="zh-CN" dirty="0">
                <a:solidFill>
                  <a:schemeClr val="tx2"/>
                </a:solidFill>
                <a:latin typeface="微软雅黑" panose="020B0503020204020204" pitchFamily="34" charset="-122"/>
                <a:ea typeface="微软雅黑" panose="020B0503020204020204" pitchFamily="34" charset="-122"/>
              </a:rPr>
              <a:t>T 4458.2—2003</a:t>
            </a:r>
            <a:r>
              <a:rPr lang="zh-CN" altLang="en-US" dirty="0">
                <a:solidFill>
                  <a:schemeClr val="tx2"/>
                </a:solidFill>
                <a:latin typeface="微软雅黑" panose="020B0503020204020204" pitchFamily="34" charset="-122"/>
                <a:ea typeface="微软雅黑" panose="020B0503020204020204" pitchFamily="34" charset="-122"/>
              </a:rPr>
              <a:t>）</a:t>
            </a:r>
            <a:endParaRPr lang="en-US" altLang="zh-CN" dirty="0">
              <a:solidFill>
                <a:schemeClr val="tx2"/>
              </a:solidFill>
              <a:latin typeface="微软雅黑" panose="020B0503020204020204" pitchFamily="34" charset="-122"/>
              <a:ea typeface="微软雅黑" panose="020B0503020204020204" pitchFamily="34" charset="-122"/>
            </a:endParaRPr>
          </a:p>
          <a:p>
            <a:pPr>
              <a:lnSpc>
                <a:spcPct val="150000"/>
              </a:lnSpc>
            </a:pPr>
            <a:r>
              <a:rPr lang="en-US" altLang="zh-CN" dirty="0">
                <a:solidFill>
                  <a:schemeClr val="tx2"/>
                </a:solidFill>
                <a:latin typeface="微软雅黑" panose="020B0503020204020204" pitchFamily="34" charset="-122"/>
                <a:ea typeface="微软雅黑" panose="020B0503020204020204" pitchFamily="34" charset="-122"/>
              </a:rPr>
              <a:t>2.   </a:t>
            </a:r>
            <a:r>
              <a:rPr lang="zh-CN" altLang="en-US" dirty="0">
                <a:solidFill>
                  <a:schemeClr val="tx2"/>
                </a:solidFill>
                <a:latin typeface="微软雅黑" panose="020B0503020204020204" pitchFamily="34" charset="-122"/>
                <a:ea typeface="微软雅黑" panose="020B0503020204020204" pitchFamily="34" charset="-122"/>
              </a:rPr>
              <a:t>标题栏和明细表</a:t>
            </a:r>
            <a:endParaRPr lang="en-US" altLang="zh-CN" dirty="0">
              <a:solidFill>
                <a:schemeClr val="tx2"/>
              </a:solidFill>
              <a:latin typeface="微软雅黑" panose="020B0503020204020204" pitchFamily="34" charset="-122"/>
              <a:ea typeface="微软雅黑" panose="020B0503020204020204" pitchFamily="34" charset="-122"/>
            </a:endParaRPr>
          </a:p>
          <a:p>
            <a:pPr>
              <a:lnSpc>
                <a:spcPct val="150000"/>
              </a:lnSpc>
            </a:pPr>
            <a:r>
              <a:rPr lang="en-US" altLang="zh-CN" dirty="0">
                <a:solidFill>
                  <a:schemeClr val="tx2"/>
                </a:solidFill>
                <a:latin typeface="微软雅黑" panose="020B0503020204020204" pitchFamily="34" charset="-122"/>
                <a:ea typeface="微软雅黑" panose="020B0503020204020204" pitchFamily="34" charset="-122"/>
              </a:rPr>
              <a:t>3.   </a:t>
            </a:r>
            <a:r>
              <a:rPr lang="zh-CN" altLang="en-US" dirty="0">
                <a:solidFill>
                  <a:schemeClr val="tx2"/>
                </a:solidFill>
                <a:latin typeface="微软雅黑" panose="020B0503020204020204" pitchFamily="34" charset="-122"/>
                <a:ea typeface="微软雅黑" panose="020B0503020204020204" pitchFamily="34" charset="-122"/>
              </a:rPr>
              <a:t>技术要求</a:t>
            </a:r>
            <a:endParaRPr lang="zh-CN" altLang="en-US" dirty="0">
              <a:solidFill>
                <a:schemeClr val="tx2"/>
              </a:solidFill>
              <a:latin typeface="微软雅黑" panose="020B0503020204020204" pitchFamily="34" charset="-122"/>
              <a:ea typeface="微软雅黑" panose="020B0503020204020204" pitchFamily="34" charset="-122"/>
            </a:endParaRPr>
          </a:p>
        </p:txBody>
      </p:sp>
      <p:pic>
        <p:nvPicPr>
          <p:cNvPr id="8" name="图片 7"/>
          <p:cNvPicPr>
            <a:picLocks noChangeAspect="1"/>
          </p:cNvPicPr>
          <p:nvPr/>
        </p:nvPicPr>
        <p:blipFill>
          <a:blip r:embed="rId2"/>
          <a:stretch>
            <a:fillRect/>
          </a:stretch>
        </p:blipFill>
        <p:spPr>
          <a:xfrm>
            <a:off x="4308475" y="3609340"/>
            <a:ext cx="4216400" cy="2821305"/>
          </a:xfrm>
          <a:prstGeom prst="rect">
            <a:avLst/>
          </a:prstGeom>
        </p:spPr>
      </p:pic>
      <p:grpSp>
        <p:nvGrpSpPr>
          <p:cNvPr id="5" name="组合 4"/>
          <p:cNvGrpSpPr/>
          <p:nvPr/>
        </p:nvGrpSpPr>
        <p:grpSpPr>
          <a:xfrm>
            <a:off x="1719580" y="4817110"/>
            <a:ext cx="2026920" cy="1583055"/>
            <a:chOff x="13036" y="4025"/>
            <a:chExt cx="3192" cy="2493"/>
          </a:xfrm>
        </p:grpSpPr>
        <p:sp>
          <p:nvSpPr>
            <p:cNvPr id="14" name="菱形 13"/>
            <p:cNvSpPr/>
            <p:nvPr>
              <p:custDataLst>
                <p:tags r:id="rId3"/>
              </p:custDataLst>
            </p:nvPr>
          </p:nvSpPr>
          <p:spPr>
            <a:xfrm rot="1141073">
              <a:off x="14338" y="4025"/>
              <a:ext cx="528" cy="528"/>
            </a:xfrm>
            <a:prstGeom prst="diamond">
              <a:avLst/>
            </a:prstGeom>
            <a:solidFill>
              <a:schemeClr val="tx2">
                <a:lumMod val="40000"/>
                <a:lumOff val="60000"/>
              </a:schemeClr>
            </a:solidFill>
            <a:ln>
              <a:noFill/>
            </a:ln>
            <a:effectLst/>
          </p:spPr>
          <p:style>
            <a:lnRef idx="2">
              <a:srgbClr val="92D050">
                <a:shade val="50000"/>
              </a:srgbClr>
            </a:lnRef>
            <a:fillRef idx="1">
              <a:srgbClr val="92D050"/>
            </a:fillRef>
            <a:effectRef idx="0">
              <a:srgbClr val="92D050"/>
            </a:effectRef>
            <a:fontRef idx="minor">
              <a:sysClr val="window" lastClr="FFFFFF"/>
            </a:fontRef>
          </p:style>
          <p:txBody>
            <a:bodyPr rtlCol="0" anchor="ctr"/>
            <a:p>
              <a:pPr algn="ctr"/>
              <a:endParaRPr lang="zh-CN" altLang="en-US"/>
            </a:p>
          </p:txBody>
        </p:sp>
        <p:sp>
          <p:nvSpPr>
            <p:cNvPr id="15" name="菱形 14"/>
            <p:cNvSpPr/>
            <p:nvPr>
              <p:custDataLst>
                <p:tags r:id="rId4"/>
              </p:custDataLst>
            </p:nvPr>
          </p:nvSpPr>
          <p:spPr>
            <a:xfrm rot="1141073">
              <a:off x="13036" y="5507"/>
              <a:ext cx="933" cy="933"/>
            </a:xfrm>
            <a:prstGeom prst="diamond">
              <a:avLst/>
            </a:prstGeom>
            <a:solidFill>
              <a:schemeClr val="accent1"/>
            </a:solidFill>
            <a:ln>
              <a:noFill/>
            </a:ln>
            <a:effectLst/>
          </p:spPr>
          <p:style>
            <a:lnRef idx="2">
              <a:srgbClr val="92D050">
                <a:shade val="50000"/>
              </a:srgbClr>
            </a:lnRef>
            <a:fillRef idx="1">
              <a:srgbClr val="92D050"/>
            </a:fillRef>
            <a:effectRef idx="0">
              <a:srgbClr val="92D050"/>
            </a:effectRef>
            <a:fontRef idx="minor">
              <a:sysClr val="window" lastClr="FFFFFF"/>
            </a:fontRef>
          </p:style>
          <p:txBody>
            <a:bodyPr rtlCol="0" anchor="ctr"/>
            <a:p>
              <a:pPr algn="ctr"/>
              <a:endParaRPr lang="zh-CN" altLang="en-US"/>
            </a:p>
          </p:txBody>
        </p:sp>
        <p:sp>
          <p:nvSpPr>
            <p:cNvPr id="16" name="菱形 15"/>
            <p:cNvSpPr/>
            <p:nvPr>
              <p:custDataLst>
                <p:tags r:id="rId5"/>
              </p:custDataLst>
            </p:nvPr>
          </p:nvSpPr>
          <p:spPr>
            <a:xfrm rot="1141073">
              <a:off x="14236" y="4526"/>
              <a:ext cx="1992" cy="1992"/>
            </a:xfrm>
            <a:prstGeom prst="diamond">
              <a:avLst/>
            </a:prstGeom>
            <a:solidFill>
              <a:schemeClr val="accent1">
                <a:lumMod val="40000"/>
                <a:lumOff val="60000"/>
              </a:schemeClr>
            </a:solidFill>
            <a:ln>
              <a:noFill/>
            </a:ln>
            <a:effectLst/>
          </p:spPr>
          <p:style>
            <a:lnRef idx="2">
              <a:srgbClr val="92D050">
                <a:shade val="50000"/>
              </a:srgbClr>
            </a:lnRef>
            <a:fillRef idx="1">
              <a:srgbClr val="92D050"/>
            </a:fillRef>
            <a:effectRef idx="0">
              <a:srgbClr val="92D050"/>
            </a:effectRef>
            <a:fontRef idx="minor">
              <a:sysClr val="window" lastClr="FFFFFF"/>
            </a:fontRef>
          </p:style>
          <p:txBody>
            <a:bodyPr rtlCol="0" anchor="ctr"/>
            <a:p>
              <a:pPr algn="ctr"/>
              <a:endParaRPr lang="zh-CN" altLang="en-US"/>
            </a:p>
          </p:txBody>
        </p:sp>
        <p:sp>
          <p:nvSpPr>
            <p:cNvPr id="17" name="菱形 16"/>
            <p:cNvSpPr/>
            <p:nvPr>
              <p:custDataLst>
                <p:tags r:id="rId6"/>
              </p:custDataLst>
            </p:nvPr>
          </p:nvSpPr>
          <p:spPr>
            <a:xfrm rot="1141073">
              <a:off x="15089" y="4106"/>
              <a:ext cx="1123" cy="1123"/>
            </a:xfrm>
            <a:prstGeom prst="diamond">
              <a:avLst/>
            </a:prstGeom>
            <a:noFill/>
            <a:ln>
              <a:solidFill>
                <a:schemeClr val="tx2">
                  <a:alpha val="26000"/>
                </a:schemeClr>
              </a:solidFill>
            </a:ln>
            <a:effectLst/>
            <a:extLst>
              <a:ext uri="{909E8E84-426E-40DD-AFC4-6F175D3DCCD1}">
                <a14:hiddenFill xmlns:a14="http://schemas.microsoft.com/office/drawing/2010/main">
                  <a:solidFill>
                    <a:schemeClr val="bg2"/>
                  </a:solidFill>
                </a14:hiddenFill>
              </a:ext>
            </a:extLst>
          </p:spPr>
          <p:style>
            <a:lnRef idx="2">
              <a:srgbClr val="92D050">
                <a:shade val="50000"/>
              </a:srgbClr>
            </a:lnRef>
            <a:fillRef idx="1">
              <a:srgbClr val="92D050"/>
            </a:fillRef>
            <a:effectRef idx="0">
              <a:srgbClr val="92D050"/>
            </a:effectRef>
            <a:fontRef idx="minor">
              <a:sysClr val="window" lastClr="FFFFFF"/>
            </a:fontRef>
          </p:style>
          <p:txBody>
            <a:bodyPr rtlCol="0" anchor="ctr"/>
            <a:p>
              <a:pPr algn="ctr"/>
              <a:endParaRPr lang="zh-CN" altLang="en-US"/>
            </a:p>
          </p:txBody>
        </p:sp>
      </p:grpSp>
    </p:spTree>
    <p:custDataLst>
      <p:tags r:id="rId7"/>
    </p:custDataLst>
  </p:cSld>
  <p:clrMapOvr>
    <a:masterClrMapping/>
  </p:clrMapOvr>
  <p:transition spd="slow">
    <p:random/>
  </p:transition>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文本框 6"/>
          <p:cNvSpPr txBox="1"/>
          <p:nvPr>
            <p:custDataLst>
              <p:tags r:id="rId1"/>
            </p:custDataLst>
          </p:nvPr>
        </p:nvSpPr>
        <p:spPr>
          <a:xfrm>
            <a:off x="881078" y="518895"/>
            <a:ext cx="10429952" cy="798451"/>
          </a:xfrm>
          <a:prstGeom prst="rect">
            <a:avLst/>
          </a:prstGeom>
        </p:spPr>
        <p:txBody>
          <a:bodyPr wrap="square">
            <a:normAutofit/>
          </a:bodyPr>
          <a:lstStyle>
            <a:defPPr>
              <a:defRPr lang="zh-CN"/>
            </a:defPPr>
            <a:lvl1pPr>
              <a:lnSpc>
                <a:spcPct val="130000"/>
              </a:lnSpc>
              <a:defRPr sz="2400" b="1">
                <a:latin typeface="+mj-lt"/>
                <a:ea typeface="+mj-ea"/>
                <a:cs typeface="+mj-cs"/>
              </a:defRPr>
            </a:lvl1pPr>
          </a:lstStyle>
          <a:p>
            <a:pPr>
              <a:lnSpc>
                <a:spcPct val="120000"/>
              </a:lnSpc>
            </a:pPr>
            <a:r>
              <a:rPr lang="zh-CN" altLang="en-US" dirty="0">
                <a:solidFill>
                  <a:schemeClr val="tx1">
                    <a:lumMod val="85000"/>
                    <a:lumOff val="15000"/>
                  </a:schemeClr>
                </a:solidFill>
                <a:latin typeface="黑体" panose="02010600030101010101" pitchFamily="49" charset="-122"/>
                <a:ea typeface="黑体" panose="02010600030101010101" pitchFamily="49" charset="-122"/>
              </a:rPr>
              <a:t>学习任务</a:t>
            </a:r>
            <a:r>
              <a:rPr lang="zh-CN" altLang="en-US">
                <a:latin typeface="黑体" panose="02010600030101010101" pitchFamily="49" charset="-122"/>
                <a:ea typeface="黑体" panose="02010600030101010101" pitchFamily="49" charset="-122"/>
                <a:sym typeface="+mn-ea"/>
              </a:rPr>
              <a:t>三    </a:t>
            </a:r>
            <a:r>
              <a:rPr lang="zh-CN" altLang="en-US">
                <a:latin typeface="黑体" panose="02010600030101010101" pitchFamily="49" charset="-122"/>
                <a:ea typeface="黑体" panose="02010600030101010101" pitchFamily="49" charset="-122"/>
              </a:rPr>
              <a:t>公差</a:t>
            </a:r>
            <a:r>
              <a:rPr lang="zh-CN" altLang="en-US" dirty="0">
                <a:latin typeface="黑体" panose="02010600030101010101" pitchFamily="49" charset="-122"/>
                <a:ea typeface="黑体" panose="02010600030101010101" pitchFamily="49" charset="-122"/>
              </a:rPr>
              <a:t>配合的应用基础</a:t>
            </a:r>
            <a:endParaRPr lang="zh-CN" altLang="en-US" dirty="0">
              <a:latin typeface="黑体" panose="02010600030101010101" pitchFamily="49" charset="-122"/>
              <a:ea typeface="黑体" panose="02010600030101010101" pitchFamily="49" charset="-122"/>
              <a:sym typeface="+mn-ea"/>
            </a:endParaRPr>
          </a:p>
        </p:txBody>
      </p:sp>
      <p:sp>
        <p:nvSpPr>
          <p:cNvPr id="2" name="矩形 1"/>
          <p:cNvSpPr/>
          <p:nvPr/>
        </p:nvSpPr>
        <p:spPr>
          <a:xfrm>
            <a:off x="11306810" y="-10795"/>
            <a:ext cx="888365" cy="61404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文本框 2"/>
          <p:cNvSpPr txBox="1"/>
          <p:nvPr/>
        </p:nvSpPr>
        <p:spPr>
          <a:xfrm>
            <a:off x="786948" y="1317346"/>
            <a:ext cx="9365581" cy="2954655"/>
          </a:xfrm>
          <a:prstGeom prst="rect">
            <a:avLst/>
          </a:prstGeom>
          <a:noFill/>
        </p:spPr>
        <p:txBody>
          <a:bodyPr wrap="square" rtlCol="0">
            <a:spAutoFit/>
          </a:bodyPr>
          <a:lstStyle/>
          <a:p>
            <a:pPr>
              <a:lnSpc>
                <a:spcPct val="150000"/>
              </a:lnSpc>
            </a:pPr>
            <a:r>
              <a:rPr lang="zh-CN" altLang="en-US" sz="2000" dirty="0">
                <a:solidFill>
                  <a:schemeClr val="tx2"/>
                </a:solidFill>
                <a:latin typeface="微软雅黑" panose="020B0503020204020204" pitchFamily="34" charset="-122"/>
                <a:ea typeface="微软雅黑" panose="020B0503020204020204" pitchFamily="34" charset="-122"/>
              </a:rPr>
              <a:t>一、极限与配合</a:t>
            </a:r>
            <a:endParaRPr lang="en-US" altLang="zh-CN" sz="2000" dirty="0">
              <a:solidFill>
                <a:schemeClr val="tx2"/>
              </a:solidFill>
              <a:latin typeface="微软雅黑" panose="020B0503020204020204" pitchFamily="34" charset="-122"/>
              <a:ea typeface="微软雅黑" panose="020B0503020204020204" pitchFamily="34" charset="-122"/>
            </a:endParaRPr>
          </a:p>
          <a:p>
            <a:pPr>
              <a:lnSpc>
                <a:spcPct val="150000"/>
              </a:lnSpc>
            </a:pPr>
            <a:r>
              <a:rPr lang="zh-CN" altLang="en-US" sz="2000" dirty="0">
                <a:solidFill>
                  <a:schemeClr val="tx2"/>
                </a:solidFill>
                <a:latin typeface="微软雅黑" panose="020B0503020204020204" pitchFamily="34" charset="-122"/>
                <a:ea typeface="微软雅黑" panose="020B0503020204020204" pitchFamily="34" charset="-122"/>
              </a:rPr>
              <a:t>（一）极限与配合的基本概念</a:t>
            </a:r>
            <a:endParaRPr lang="zh-CN" altLang="en-US" sz="2000" dirty="0">
              <a:solidFill>
                <a:schemeClr val="tx2"/>
              </a:solidFill>
              <a:latin typeface="微软雅黑" panose="020B0503020204020204" pitchFamily="34" charset="-122"/>
              <a:ea typeface="微软雅黑" panose="020B0503020204020204" pitchFamily="34" charset="-122"/>
            </a:endParaRPr>
          </a:p>
          <a:p>
            <a:pPr marL="457200" indent="-457200">
              <a:lnSpc>
                <a:spcPct val="150000"/>
              </a:lnSpc>
              <a:buAutoNum type="arabicPeriod"/>
            </a:pPr>
            <a:r>
              <a:rPr lang="zh-CN" altLang="en-US" dirty="0">
                <a:solidFill>
                  <a:schemeClr val="tx2"/>
                </a:solidFill>
                <a:latin typeface="微软雅黑" panose="020B0503020204020204" pitchFamily="34" charset="-122"/>
                <a:ea typeface="微软雅黑" panose="020B0503020204020204" pitchFamily="34" charset="-122"/>
              </a:rPr>
              <a:t>互换性</a:t>
            </a:r>
            <a:endParaRPr lang="en-US" altLang="zh-CN" dirty="0">
              <a:solidFill>
                <a:schemeClr val="tx2"/>
              </a:solidFill>
              <a:latin typeface="微软雅黑" panose="020B0503020204020204" pitchFamily="34" charset="-122"/>
              <a:ea typeface="微软雅黑" panose="020B0503020204020204" pitchFamily="34" charset="-122"/>
            </a:endParaRPr>
          </a:p>
          <a:p>
            <a:pPr>
              <a:lnSpc>
                <a:spcPct val="150000"/>
              </a:lnSpc>
            </a:pPr>
            <a:r>
              <a:rPr lang="zh-CN" altLang="en-US" dirty="0">
                <a:solidFill>
                  <a:schemeClr val="tx2"/>
                </a:solidFill>
                <a:latin typeface="微软雅黑" panose="020B0503020204020204" pitchFamily="34" charset="-122"/>
                <a:ea typeface="微软雅黑" panose="020B0503020204020204" pitchFamily="34" charset="-122"/>
              </a:rPr>
              <a:t>    同一规格产品，不经选择和修配就能顺利地装配在一起，并且能达到规定的使用要求的性质，</a:t>
            </a:r>
            <a:r>
              <a:rPr lang="zh-CN" altLang="en-US" dirty="0" smtClean="0">
                <a:solidFill>
                  <a:schemeClr val="tx2"/>
                </a:solidFill>
                <a:latin typeface="微软雅黑" panose="020B0503020204020204" pitchFamily="34" charset="-122"/>
                <a:ea typeface="微软雅黑" panose="020B0503020204020204" pitchFamily="34" charset="-122"/>
              </a:rPr>
              <a:t>称为互换性</a:t>
            </a:r>
            <a:r>
              <a:rPr lang="zh-CN" altLang="en-US" dirty="0">
                <a:solidFill>
                  <a:schemeClr val="tx2"/>
                </a:solidFill>
                <a:latin typeface="微软雅黑" panose="020B0503020204020204" pitchFamily="34" charset="-122"/>
                <a:ea typeface="微软雅黑" panose="020B0503020204020204" pitchFamily="34" charset="-122"/>
              </a:rPr>
              <a:t>。</a:t>
            </a:r>
            <a:endParaRPr lang="en-US" altLang="zh-CN" dirty="0">
              <a:solidFill>
                <a:schemeClr val="tx2"/>
              </a:solidFill>
              <a:latin typeface="微软雅黑" panose="020B0503020204020204" pitchFamily="34" charset="-122"/>
              <a:ea typeface="微软雅黑" panose="020B0503020204020204" pitchFamily="34" charset="-122"/>
            </a:endParaRPr>
          </a:p>
          <a:p>
            <a:pPr>
              <a:lnSpc>
                <a:spcPct val="150000"/>
              </a:lnSpc>
            </a:pPr>
            <a:r>
              <a:rPr lang="en-US" altLang="zh-CN" dirty="0">
                <a:solidFill>
                  <a:schemeClr val="tx2"/>
                </a:solidFill>
                <a:latin typeface="微软雅黑" panose="020B0503020204020204" pitchFamily="34" charset="-122"/>
                <a:ea typeface="微软雅黑" panose="020B0503020204020204" pitchFamily="34" charset="-122"/>
              </a:rPr>
              <a:t>2. </a:t>
            </a:r>
            <a:r>
              <a:rPr lang="zh-CN" altLang="en-US" dirty="0">
                <a:solidFill>
                  <a:schemeClr val="tx2"/>
                </a:solidFill>
                <a:latin typeface="微软雅黑" panose="020B0503020204020204" pitchFamily="34" charset="-122"/>
                <a:ea typeface="微软雅黑" panose="020B0503020204020204" pitchFamily="34" charset="-122"/>
              </a:rPr>
              <a:t>基本术语及定义</a:t>
            </a:r>
            <a:endParaRPr lang="en-US" altLang="zh-CN" dirty="0">
              <a:solidFill>
                <a:schemeClr val="tx2"/>
              </a:solidFill>
              <a:latin typeface="微软雅黑" panose="020B0503020204020204" pitchFamily="34" charset="-122"/>
              <a:ea typeface="微软雅黑" panose="020B0503020204020204" pitchFamily="34" charset="-122"/>
            </a:endParaRPr>
          </a:p>
          <a:p>
            <a:r>
              <a:rPr lang="zh-CN" altLang="en-US" dirty="0">
                <a:solidFill>
                  <a:schemeClr val="tx2"/>
                </a:solidFill>
                <a:latin typeface="微软雅黑" panose="020B0503020204020204" pitchFamily="34" charset="-122"/>
                <a:ea typeface="微软雅黑" panose="020B0503020204020204" pitchFamily="34" charset="-122"/>
              </a:rPr>
              <a:t>        </a:t>
            </a:r>
            <a:endParaRPr lang="zh-CN" altLang="en-US" dirty="0">
              <a:solidFill>
                <a:schemeClr val="tx2"/>
              </a:solidFill>
              <a:latin typeface="微软雅黑" panose="020B0503020204020204" pitchFamily="34" charset="-122"/>
              <a:ea typeface="微软雅黑" panose="020B0503020204020204" pitchFamily="34" charset="-122"/>
            </a:endParaRPr>
          </a:p>
        </p:txBody>
      </p:sp>
      <p:pic>
        <p:nvPicPr>
          <p:cNvPr id="4" name="图片 3"/>
          <p:cNvPicPr>
            <a:picLocks noChangeAspect="1"/>
          </p:cNvPicPr>
          <p:nvPr/>
        </p:nvPicPr>
        <p:blipFill>
          <a:blip r:embed="rId2"/>
          <a:stretch>
            <a:fillRect/>
          </a:stretch>
        </p:blipFill>
        <p:spPr>
          <a:xfrm>
            <a:off x="3293745" y="3183255"/>
            <a:ext cx="5177790" cy="3521075"/>
          </a:xfrm>
          <a:prstGeom prst="rect">
            <a:avLst/>
          </a:prstGeom>
        </p:spPr>
      </p:pic>
    </p:spTree>
    <p:custDataLst>
      <p:tags r:id="rId3"/>
    </p:custDataLst>
  </p:cSld>
  <p:clrMapOvr>
    <a:masterClrMapping/>
  </p:clrMapOvr>
  <p:transition spd="slow">
    <p:random/>
  </p:transition>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文本框 6"/>
          <p:cNvSpPr txBox="1"/>
          <p:nvPr>
            <p:custDataLst>
              <p:tags r:id="rId1"/>
            </p:custDataLst>
          </p:nvPr>
        </p:nvSpPr>
        <p:spPr>
          <a:xfrm>
            <a:off x="881078" y="518895"/>
            <a:ext cx="10429952" cy="798451"/>
          </a:xfrm>
          <a:prstGeom prst="rect">
            <a:avLst/>
          </a:prstGeom>
        </p:spPr>
        <p:txBody>
          <a:bodyPr wrap="square">
            <a:normAutofit/>
          </a:bodyPr>
          <a:lstStyle>
            <a:defPPr>
              <a:defRPr lang="zh-CN"/>
            </a:defPPr>
            <a:lvl1pPr>
              <a:lnSpc>
                <a:spcPct val="130000"/>
              </a:lnSpc>
              <a:defRPr sz="2400" b="1">
                <a:latin typeface="+mj-lt"/>
                <a:ea typeface="+mj-ea"/>
                <a:cs typeface="+mj-cs"/>
              </a:defRPr>
            </a:lvl1pPr>
          </a:lstStyle>
          <a:p>
            <a:pPr>
              <a:lnSpc>
                <a:spcPct val="120000"/>
              </a:lnSpc>
            </a:pPr>
            <a:r>
              <a:rPr lang="zh-CN" altLang="en-US" dirty="0">
                <a:solidFill>
                  <a:schemeClr val="tx1">
                    <a:lumMod val="85000"/>
                    <a:lumOff val="15000"/>
                  </a:schemeClr>
                </a:solidFill>
                <a:latin typeface="黑体" panose="02010600030101010101" pitchFamily="49" charset="-122"/>
                <a:ea typeface="黑体" panose="02010600030101010101" pitchFamily="49" charset="-122"/>
              </a:rPr>
              <a:t>学习任务</a:t>
            </a:r>
            <a:r>
              <a:rPr lang="zh-CN" altLang="en-US">
                <a:latin typeface="黑体" panose="02010600030101010101" pitchFamily="49" charset="-122"/>
                <a:ea typeface="黑体" panose="02010600030101010101" pitchFamily="49" charset="-122"/>
                <a:sym typeface="+mn-ea"/>
              </a:rPr>
              <a:t>三    </a:t>
            </a:r>
            <a:r>
              <a:rPr lang="zh-CN" altLang="en-US">
                <a:latin typeface="黑体" panose="02010600030101010101" pitchFamily="49" charset="-122"/>
                <a:ea typeface="黑体" panose="02010600030101010101" pitchFamily="49" charset="-122"/>
              </a:rPr>
              <a:t>公差</a:t>
            </a:r>
            <a:r>
              <a:rPr lang="zh-CN" altLang="en-US" dirty="0">
                <a:latin typeface="黑体" panose="02010600030101010101" pitchFamily="49" charset="-122"/>
                <a:ea typeface="黑体" panose="02010600030101010101" pitchFamily="49" charset="-122"/>
              </a:rPr>
              <a:t>配合的应用基础</a:t>
            </a:r>
            <a:endParaRPr lang="zh-CN" altLang="en-US" dirty="0">
              <a:latin typeface="黑体" panose="02010600030101010101" pitchFamily="49" charset="-122"/>
              <a:ea typeface="黑体" panose="02010600030101010101" pitchFamily="49" charset="-122"/>
              <a:sym typeface="+mn-ea"/>
            </a:endParaRPr>
          </a:p>
        </p:txBody>
      </p:sp>
      <p:sp>
        <p:nvSpPr>
          <p:cNvPr id="2" name="矩形 1"/>
          <p:cNvSpPr/>
          <p:nvPr/>
        </p:nvSpPr>
        <p:spPr>
          <a:xfrm>
            <a:off x="11306810" y="-10795"/>
            <a:ext cx="888365" cy="61404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文本框 2"/>
          <p:cNvSpPr txBox="1"/>
          <p:nvPr/>
        </p:nvSpPr>
        <p:spPr>
          <a:xfrm>
            <a:off x="773500" y="1664633"/>
            <a:ext cx="9231111" cy="1431161"/>
          </a:xfrm>
          <a:prstGeom prst="rect">
            <a:avLst/>
          </a:prstGeom>
          <a:noFill/>
        </p:spPr>
        <p:txBody>
          <a:bodyPr wrap="square" rtlCol="0">
            <a:spAutoFit/>
          </a:bodyPr>
          <a:lstStyle/>
          <a:p>
            <a:pPr>
              <a:lnSpc>
                <a:spcPct val="150000"/>
              </a:lnSpc>
            </a:pPr>
            <a:r>
              <a:rPr lang="zh-CN" altLang="en-US" sz="2000" dirty="0">
                <a:solidFill>
                  <a:schemeClr val="tx2"/>
                </a:solidFill>
                <a:latin typeface="微软雅黑" panose="020B0503020204020204" pitchFamily="34" charset="-122"/>
                <a:ea typeface="微软雅黑" panose="020B0503020204020204" pitchFamily="34" charset="-122"/>
              </a:rPr>
              <a:t>（二）标准公差与基本偏差</a:t>
            </a:r>
            <a:endParaRPr lang="en-US" altLang="zh-CN" sz="2000" dirty="0">
              <a:solidFill>
                <a:schemeClr val="tx2"/>
              </a:solidFill>
              <a:latin typeface="微软雅黑" panose="020B0503020204020204" pitchFamily="34" charset="-122"/>
              <a:ea typeface="微软雅黑" panose="020B0503020204020204" pitchFamily="34" charset="-122"/>
            </a:endParaRPr>
          </a:p>
          <a:p>
            <a:pPr>
              <a:lnSpc>
                <a:spcPct val="150000"/>
              </a:lnSpc>
            </a:pPr>
            <a:r>
              <a:rPr lang="zh-CN" altLang="en-US" sz="2000" dirty="0">
                <a:solidFill>
                  <a:schemeClr val="tx2"/>
                </a:solidFill>
                <a:latin typeface="微软雅黑" panose="020B0503020204020204" pitchFamily="34" charset="-122"/>
                <a:ea typeface="微软雅黑" panose="020B0503020204020204" pitchFamily="34" charset="-122"/>
              </a:rPr>
              <a:t>    </a:t>
            </a:r>
            <a:r>
              <a:rPr lang="zh-CN" altLang="en-US" dirty="0">
                <a:solidFill>
                  <a:schemeClr val="tx2"/>
                </a:solidFill>
                <a:latin typeface="微软雅黑" panose="020B0503020204020204" pitchFamily="34" charset="-122"/>
                <a:ea typeface="微软雅黑" panose="020B0503020204020204" pitchFamily="34" charset="-122"/>
              </a:rPr>
              <a:t>“极限与配合”标准中的公差带图是由“公差带大小”和“公差带位置”这两个要素组成的，公差带大小由标准公差确定，公差带位置由基本偏差来确定，如图</a:t>
            </a:r>
            <a:r>
              <a:rPr lang="en-US" altLang="zh-CN" dirty="0">
                <a:solidFill>
                  <a:schemeClr val="tx2"/>
                </a:solidFill>
                <a:latin typeface="微软雅黑" panose="020B0503020204020204" pitchFamily="34" charset="-122"/>
                <a:ea typeface="微软雅黑" panose="020B0503020204020204" pitchFamily="34" charset="-122"/>
              </a:rPr>
              <a:t>2-58 </a:t>
            </a:r>
            <a:r>
              <a:rPr lang="zh-CN" altLang="en-US" dirty="0">
                <a:solidFill>
                  <a:schemeClr val="tx2"/>
                </a:solidFill>
                <a:latin typeface="微软雅黑" panose="020B0503020204020204" pitchFamily="34" charset="-122"/>
                <a:ea typeface="微软雅黑" panose="020B0503020204020204" pitchFamily="34" charset="-122"/>
              </a:rPr>
              <a:t>所示。</a:t>
            </a:r>
            <a:endParaRPr lang="zh-CN" altLang="en-US" dirty="0">
              <a:solidFill>
                <a:schemeClr val="tx2"/>
              </a:solidFill>
              <a:latin typeface="微软雅黑" panose="020B0503020204020204" pitchFamily="34" charset="-122"/>
              <a:ea typeface="微软雅黑" panose="020B0503020204020204" pitchFamily="34" charset="-122"/>
            </a:endParaRPr>
          </a:p>
        </p:txBody>
      </p:sp>
      <p:pic>
        <p:nvPicPr>
          <p:cNvPr id="4" name="图片 3"/>
          <p:cNvPicPr>
            <a:picLocks noChangeAspect="1"/>
          </p:cNvPicPr>
          <p:nvPr/>
        </p:nvPicPr>
        <p:blipFill>
          <a:blip r:embed="rId2"/>
          <a:stretch>
            <a:fillRect/>
          </a:stretch>
        </p:blipFill>
        <p:spPr>
          <a:xfrm>
            <a:off x="4324685" y="3709164"/>
            <a:ext cx="3884751" cy="1750639"/>
          </a:xfrm>
          <a:prstGeom prst="rect">
            <a:avLst/>
          </a:prstGeom>
        </p:spPr>
      </p:pic>
      <p:grpSp>
        <p:nvGrpSpPr>
          <p:cNvPr id="5" name="组合 4"/>
          <p:cNvGrpSpPr/>
          <p:nvPr/>
        </p:nvGrpSpPr>
        <p:grpSpPr>
          <a:xfrm>
            <a:off x="1774190" y="4711065"/>
            <a:ext cx="2026920" cy="1583055"/>
            <a:chOff x="13036" y="4025"/>
            <a:chExt cx="3192" cy="2493"/>
          </a:xfrm>
        </p:grpSpPr>
        <p:sp>
          <p:nvSpPr>
            <p:cNvPr id="14" name="菱形 13"/>
            <p:cNvSpPr/>
            <p:nvPr>
              <p:custDataLst>
                <p:tags r:id="rId3"/>
              </p:custDataLst>
            </p:nvPr>
          </p:nvSpPr>
          <p:spPr>
            <a:xfrm rot="1141073">
              <a:off x="14338" y="4025"/>
              <a:ext cx="528" cy="528"/>
            </a:xfrm>
            <a:prstGeom prst="diamond">
              <a:avLst/>
            </a:prstGeom>
            <a:solidFill>
              <a:schemeClr val="tx2">
                <a:lumMod val="40000"/>
                <a:lumOff val="60000"/>
              </a:schemeClr>
            </a:solidFill>
            <a:ln>
              <a:noFill/>
            </a:ln>
            <a:effectLst/>
          </p:spPr>
          <p:style>
            <a:lnRef idx="2">
              <a:srgbClr val="92D050">
                <a:shade val="50000"/>
              </a:srgbClr>
            </a:lnRef>
            <a:fillRef idx="1">
              <a:srgbClr val="92D050"/>
            </a:fillRef>
            <a:effectRef idx="0">
              <a:srgbClr val="92D050"/>
            </a:effectRef>
            <a:fontRef idx="minor">
              <a:sysClr val="window" lastClr="FFFFFF"/>
            </a:fontRef>
          </p:style>
          <p:txBody>
            <a:bodyPr rtlCol="0" anchor="ctr"/>
            <a:p>
              <a:pPr algn="ctr"/>
              <a:endParaRPr lang="zh-CN" altLang="en-US"/>
            </a:p>
          </p:txBody>
        </p:sp>
        <p:sp>
          <p:nvSpPr>
            <p:cNvPr id="15" name="菱形 14"/>
            <p:cNvSpPr/>
            <p:nvPr>
              <p:custDataLst>
                <p:tags r:id="rId4"/>
              </p:custDataLst>
            </p:nvPr>
          </p:nvSpPr>
          <p:spPr>
            <a:xfrm rot="1141073">
              <a:off x="13036" y="5507"/>
              <a:ext cx="933" cy="933"/>
            </a:xfrm>
            <a:prstGeom prst="diamond">
              <a:avLst/>
            </a:prstGeom>
            <a:solidFill>
              <a:schemeClr val="accent1"/>
            </a:solidFill>
            <a:ln>
              <a:noFill/>
            </a:ln>
            <a:effectLst/>
          </p:spPr>
          <p:style>
            <a:lnRef idx="2">
              <a:srgbClr val="92D050">
                <a:shade val="50000"/>
              </a:srgbClr>
            </a:lnRef>
            <a:fillRef idx="1">
              <a:srgbClr val="92D050"/>
            </a:fillRef>
            <a:effectRef idx="0">
              <a:srgbClr val="92D050"/>
            </a:effectRef>
            <a:fontRef idx="minor">
              <a:sysClr val="window" lastClr="FFFFFF"/>
            </a:fontRef>
          </p:style>
          <p:txBody>
            <a:bodyPr rtlCol="0" anchor="ctr"/>
            <a:p>
              <a:pPr algn="ctr"/>
              <a:endParaRPr lang="zh-CN" altLang="en-US"/>
            </a:p>
          </p:txBody>
        </p:sp>
        <p:sp>
          <p:nvSpPr>
            <p:cNvPr id="16" name="菱形 15"/>
            <p:cNvSpPr/>
            <p:nvPr>
              <p:custDataLst>
                <p:tags r:id="rId5"/>
              </p:custDataLst>
            </p:nvPr>
          </p:nvSpPr>
          <p:spPr>
            <a:xfrm rot="1141073">
              <a:off x="14236" y="4526"/>
              <a:ext cx="1992" cy="1992"/>
            </a:xfrm>
            <a:prstGeom prst="diamond">
              <a:avLst/>
            </a:prstGeom>
            <a:solidFill>
              <a:schemeClr val="accent1">
                <a:lumMod val="40000"/>
                <a:lumOff val="60000"/>
              </a:schemeClr>
            </a:solidFill>
            <a:ln>
              <a:noFill/>
            </a:ln>
            <a:effectLst/>
          </p:spPr>
          <p:style>
            <a:lnRef idx="2">
              <a:srgbClr val="92D050">
                <a:shade val="50000"/>
              </a:srgbClr>
            </a:lnRef>
            <a:fillRef idx="1">
              <a:srgbClr val="92D050"/>
            </a:fillRef>
            <a:effectRef idx="0">
              <a:srgbClr val="92D050"/>
            </a:effectRef>
            <a:fontRef idx="minor">
              <a:sysClr val="window" lastClr="FFFFFF"/>
            </a:fontRef>
          </p:style>
          <p:txBody>
            <a:bodyPr rtlCol="0" anchor="ctr"/>
            <a:p>
              <a:pPr algn="ctr"/>
              <a:endParaRPr lang="zh-CN" altLang="en-US"/>
            </a:p>
          </p:txBody>
        </p:sp>
        <p:sp>
          <p:nvSpPr>
            <p:cNvPr id="17" name="菱形 16"/>
            <p:cNvSpPr/>
            <p:nvPr>
              <p:custDataLst>
                <p:tags r:id="rId6"/>
              </p:custDataLst>
            </p:nvPr>
          </p:nvSpPr>
          <p:spPr>
            <a:xfrm rot="1141073">
              <a:off x="15089" y="4106"/>
              <a:ext cx="1123" cy="1123"/>
            </a:xfrm>
            <a:prstGeom prst="diamond">
              <a:avLst/>
            </a:prstGeom>
            <a:noFill/>
            <a:ln>
              <a:solidFill>
                <a:schemeClr val="tx2">
                  <a:alpha val="26000"/>
                </a:schemeClr>
              </a:solidFill>
            </a:ln>
            <a:effectLst/>
            <a:extLst>
              <a:ext uri="{909E8E84-426E-40DD-AFC4-6F175D3DCCD1}">
                <a14:hiddenFill xmlns:a14="http://schemas.microsoft.com/office/drawing/2010/main">
                  <a:solidFill>
                    <a:schemeClr val="bg2"/>
                  </a:solidFill>
                </a14:hiddenFill>
              </a:ext>
            </a:extLst>
          </p:spPr>
          <p:style>
            <a:lnRef idx="2">
              <a:srgbClr val="92D050">
                <a:shade val="50000"/>
              </a:srgbClr>
            </a:lnRef>
            <a:fillRef idx="1">
              <a:srgbClr val="92D050"/>
            </a:fillRef>
            <a:effectRef idx="0">
              <a:srgbClr val="92D050"/>
            </a:effectRef>
            <a:fontRef idx="minor">
              <a:sysClr val="window" lastClr="FFFFFF"/>
            </a:fontRef>
          </p:style>
          <p:txBody>
            <a:bodyPr rtlCol="0" anchor="ctr"/>
            <a:p>
              <a:pPr algn="ctr"/>
              <a:endParaRPr lang="zh-CN" altLang="en-US"/>
            </a:p>
          </p:txBody>
        </p:sp>
      </p:grpSp>
    </p:spTree>
    <p:custDataLst>
      <p:tags r:id="rId7"/>
    </p:custDataLst>
  </p:cSld>
  <p:clrMapOvr>
    <a:masterClrMapping/>
  </p:clrMapOvr>
  <p:transition spd="slow">
    <p:random/>
  </p:transition>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文本框 6"/>
          <p:cNvSpPr txBox="1"/>
          <p:nvPr>
            <p:custDataLst>
              <p:tags r:id="rId1"/>
            </p:custDataLst>
          </p:nvPr>
        </p:nvSpPr>
        <p:spPr>
          <a:xfrm>
            <a:off x="881078" y="518895"/>
            <a:ext cx="10429952" cy="798451"/>
          </a:xfrm>
          <a:prstGeom prst="rect">
            <a:avLst/>
          </a:prstGeom>
        </p:spPr>
        <p:txBody>
          <a:bodyPr wrap="square">
            <a:normAutofit/>
          </a:bodyPr>
          <a:lstStyle>
            <a:defPPr>
              <a:defRPr lang="zh-CN"/>
            </a:defPPr>
            <a:lvl1pPr>
              <a:lnSpc>
                <a:spcPct val="130000"/>
              </a:lnSpc>
              <a:defRPr sz="2400" b="1">
                <a:latin typeface="+mj-lt"/>
                <a:ea typeface="+mj-ea"/>
                <a:cs typeface="+mj-cs"/>
              </a:defRPr>
            </a:lvl1pPr>
          </a:lstStyle>
          <a:p>
            <a:pPr>
              <a:lnSpc>
                <a:spcPct val="120000"/>
              </a:lnSpc>
            </a:pPr>
            <a:r>
              <a:rPr lang="zh-CN" altLang="en-US" dirty="0">
                <a:solidFill>
                  <a:schemeClr val="tx1">
                    <a:lumMod val="85000"/>
                    <a:lumOff val="15000"/>
                  </a:schemeClr>
                </a:solidFill>
                <a:latin typeface="黑体" panose="02010600030101010101" pitchFamily="49" charset="-122"/>
                <a:ea typeface="黑体" panose="02010600030101010101" pitchFamily="49" charset="-122"/>
              </a:rPr>
              <a:t>学习任务</a:t>
            </a:r>
            <a:r>
              <a:rPr lang="zh-CN" altLang="en-US">
                <a:latin typeface="黑体" panose="02010600030101010101" pitchFamily="49" charset="-122"/>
                <a:ea typeface="黑体" panose="02010600030101010101" pitchFamily="49" charset="-122"/>
                <a:sym typeface="+mn-ea"/>
              </a:rPr>
              <a:t>三    </a:t>
            </a:r>
            <a:r>
              <a:rPr lang="zh-CN" altLang="en-US">
                <a:latin typeface="黑体" panose="02010600030101010101" pitchFamily="49" charset="-122"/>
                <a:ea typeface="黑体" panose="02010600030101010101" pitchFamily="49" charset="-122"/>
              </a:rPr>
              <a:t>公差</a:t>
            </a:r>
            <a:r>
              <a:rPr lang="zh-CN" altLang="en-US" dirty="0">
                <a:latin typeface="黑体" panose="02010600030101010101" pitchFamily="49" charset="-122"/>
                <a:ea typeface="黑体" panose="02010600030101010101" pitchFamily="49" charset="-122"/>
              </a:rPr>
              <a:t>配合的应用基础</a:t>
            </a:r>
            <a:endParaRPr lang="zh-CN" altLang="en-US" dirty="0">
              <a:latin typeface="黑体" panose="02010600030101010101" pitchFamily="49" charset="-122"/>
              <a:ea typeface="黑体" panose="02010600030101010101" pitchFamily="49" charset="-122"/>
              <a:sym typeface="+mn-ea"/>
            </a:endParaRPr>
          </a:p>
        </p:txBody>
      </p:sp>
      <p:sp>
        <p:nvSpPr>
          <p:cNvPr id="2" name="矩形 1"/>
          <p:cNvSpPr/>
          <p:nvPr/>
        </p:nvSpPr>
        <p:spPr>
          <a:xfrm>
            <a:off x="11306810" y="-10795"/>
            <a:ext cx="888365" cy="61404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文本框 2"/>
          <p:cNvSpPr txBox="1"/>
          <p:nvPr/>
        </p:nvSpPr>
        <p:spPr>
          <a:xfrm>
            <a:off x="786947" y="1317346"/>
            <a:ext cx="9083193" cy="2253950"/>
          </a:xfrm>
          <a:prstGeom prst="rect">
            <a:avLst/>
          </a:prstGeom>
          <a:noFill/>
        </p:spPr>
        <p:txBody>
          <a:bodyPr wrap="square" rtlCol="0">
            <a:spAutoFit/>
          </a:bodyPr>
          <a:lstStyle/>
          <a:p>
            <a:pPr>
              <a:lnSpc>
                <a:spcPct val="150000"/>
              </a:lnSpc>
            </a:pPr>
            <a:r>
              <a:rPr lang="en-US" altLang="zh-CN" sz="2000" dirty="0">
                <a:solidFill>
                  <a:schemeClr val="tx2"/>
                </a:solidFill>
                <a:latin typeface="微软雅黑" panose="020B0503020204020204" pitchFamily="34" charset="-122"/>
                <a:ea typeface="微软雅黑" panose="020B0503020204020204" pitchFamily="34" charset="-122"/>
              </a:rPr>
              <a:t>1. </a:t>
            </a:r>
            <a:r>
              <a:rPr lang="zh-CN" altLang="en-US" sz="2000" dirty="0">
                <a:solidFill>
                  <a:schemeClr val="tx2"/>
                </a:solidFill>
                <a:latin typeface="微软雅黑" panose="020B0503020204020204" pitchFamily="34" charset="-122"/>
                <a:ea typeface="微软雅黑" panose="020B0503020204020204" pitchFamily="34" charset="-122"/>
              </a:rPr>
              <a:t>标准公差（</a:t>
            </a:r>
            <a:r>
              <a:rPr lang="en-US" altLang="zh-CN" sz="2000" dirty="0">
                <a:solidFill>
                  <a:schemeClr val="tx2"/>
                </a:solidFill>
                <a:latin typeface="微软雅黑" panose="020B0503020204020204" pitchFamily="34" charset="-122"/>
                <a:ea typeface="微软雅黑" panose="020B0503020204020204" pitchFamily="34" charset="-122"/>
              </a:rPr>
              <a:t>IT</a:t>
            </a:r>
            <a:r>
              <a:rPr lang="zh-CN" altLang="en-US" sz="2000" dirty="0">
                <a:solidFill>
                  <a:schemeClr val="tx2"/>
                </a:solidFill>
                <a:latin typeface="微软雅黑" panose="020B0503020204020204" pitchFamily="34" charset="-122"/>
                <a:ea typeface="微软雅黑" panose="020B0503020204020204" pitchFamily="34" charset="-122"/>
              </a:rPr>
              <a:t>）</a:t>
            </a:r>
            <a:endParaRPr lang="zh-CN" altLang="en-US" sz="2000" dirty="0">
              <a:solidFill>
                <a:schemeClr val="tx2"/>
              </a:solidFill>
              <a:latin typeface="微软雅黑" panose="020B0503020204020204" pitchFamily="34" charset="-122"/>
              <a:ea typeface="微软雅黑" panose="020B0503020204020204" pitchFamily="34" charset="-122"/>
            </a:endParaRPr>
          </a:p>
          <a:p>
            <a:pPr>
              <a:lnSpc>
                <a:spcPct val="150000"/>
              </a:lnSpc>
            </a:pPr>
            <a:r>
              <a:rPr lang="zh-CN" altLang="en-US" dirty="0">
                <a:solidFill>
                  <a:schemeClr val="tx2"/>
                </a:solidFill>
                <a:latin typeface="微软雅黑" panose="020B0503020204020204" pitchFamily="34" charset="-122"/>
                <a:ea typeface="微软雅黑" panose="020B0503020204020204" pitchFamily="34" charset="-122"/>
              </a:rPr>
              <a:t>在极限与配合制度中，标准公差是指国家标准中规定的用以确定公差带大小的任一公差。</a:t>
            </a:r>
            <a:endParaRPr lang="en-US" altLang="zh-CN" dirty="0">
              <a:solidFill>
                <a:schemeClr val="tx2"/>
              </a:solidFill>
              <a:latin typeface="微软雅黑" panose="020B0503020204020204" pitchFamily="34" charset="-122"/>
              <a:ea typeface="微软雅黑" panose="020B0503020204020204" pitchFamily="34" charset="-122"/>
            </a:endParaRPr>
          </a:p>
          <a:p>
            <a:pPr>
              <a:lnSpc>
                <a:spcPct val="150000"/>
              </a:lnSpc>
            </a:pPr>
            <a:r>
              <a:rPr lang="en-US" altLang="zh-CN" sz="2000" dirty="0">
                <a:solidFill>
                  <a:schemeClr val="tx2"/>
                </a:solidFill>
                <a:latin typeface="微软雅黑" panose="020B0503020204020204" pitchFamily="34" charset="-122"/>
                <a:ea typeface="微软雅黑" panose="020B0503020204020204" pitchFamily="34" charset="-122"/>
              </a:rPr>
              <a:t>2. </a:t>
            </a:r>
            <a:r>
              <a:rPr lang="zh-CN" altLang="en-US" sz="2000" dirty="0">
                <a:solidFill>
                  <a:schemeClr val="tx2"/>
                </a:solidFill>
                <a:latin typeface="微软雅黑" panose="020B0503020204020204" pitchFamily="34" charset="-122"/>
                <a:ea typeface="微软雅黑" panose="020B0503020204020204" pitchFamily="34" charset="-122"/>
              </a:rPr>
              <a:t>基本偏差</a:t>
            </a:r>
            <a:endParaRPr lang="zh-CN" altLang="en-US" sz="2000" dirty="0">
              <a:solidFill>
                <a:schemeClr val="tx2"/>
              </a:solidFill>
              <a:latin typeface="微软雅黑" panose="020B0503020204020204" pitchFamily="34" charset="-122"/>
              <a:ea typeface="微软雅黑" panose="020B0503020204020204" pitchFamily="34" charset="-122"/>
            </a:endParaRPr>
          </a:p>
          <a:p>
            <a:pPr>
              <a:lnSpc>
                <a:spcPct val="150000"/>
              </a:lnSpc>
            </a:pPr>
            <a:r>
              <a:rPr lang="zh-CN" altLang="en-US" dirty="0">
                <a:solidFill>
                  <a:schemeClr val="tx2"/>
                </a:solidFill>
                <a:latin typeface="微软雅黑" panose="020B0503020204020204" pitchFamily="34" charset="-122"/>
                <a:ea typeface="微软雅黑" panose="020B0503020204020204" pitchFamily="34" charset="-122"/>
              </a:rPr>
              <a:t>基本偏差是由国家标准规定的用以确定公差带相对于零线位置的上偏差或下偏差，一般为靠近零线的那个偏差</a:t>
            </a:r>
            <a:r>
              <a:rPr lang="zh-CN" altLang="en-US" sz="2000" dirty="0">
                <a:solidFill>
                  <a:schemeClr val="tx2"/>
                </a:solidFill>
                <a:latin typeface="微软雅黑" panose="020B0503020204020204" pitchFamily="34" charset="-122"/>
                <a:ea typeface="微软雅黑" panose="020B0503020204020204" pitchFamily="34" charset="-122"/>
              </a:rPr>
              <a:t>。</a:t>
            </a:r>
            <a:endParaRPr lang="zh-CN" altLang="en-US" sz="2000" dirty="0">
              <a:solidFill>
                <a:schemeClr val="tx2"/>
              </a:solidFill>
              <a:latin typeface="微软雅黑" panose="020B0503020204020204" pitchFamily="34" charset="-122"/>
              <a:ea typeface="微软雅黑" panose="020B0503020204020204" pitchFamily="34" charset="-122"/>
            </a:endParaRPr>
          </a:p>
        </p:txBody>
      </p:sp>
      <p:pic>
        <p:nvPicPr>
          <p:cNvPr id="5" name="图片 4"/>
          <p:cNvPicPr>
            <a:picLocks noChangeAspect="1"/>
          </p:cNvPicPr>
          <p:nvPr/>
        </p:nvPicPr>
        <p:blipFill>
          <a:blip r:embed="rId2"/>
          <a:stretch>
            <a:fillRect/>
          </a:stretch>
        </p:blipFill>
        <p:spPr>
          <a:xfrm>
            <a:off x="2793907" y="3571296"/>
            <a:ext cx="4249420" cy="3176588"/>
          </a:xfrm>
          <a:prstGeom prst="rect">
            <a:avLst/>
          </a:prstGeom>
        </p:spPr>
      </p:pic>
    </p:spTree>
    <p:custDataLst>
      <p:tags r:id="rId3"/>
    </p:custDataLst>
  </p:cSld>
  <p:clrMapOvr>
    <a:masterClrMapping/>
  </p:clrMapOvr>
  <p:transition spd="slow">
    <p:random/>
  </p:transition>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文本框 6"/>
          <p:cNvSpPr txBox="1"/>
          <p:nvPr>
            <p:custDataLst>
              <p:tags r:id="rId1"/>
            </p:custDataLst>
          </p:nvPr>
        </p:nvSpPr>
        <p:spPr>
          <a:xfrm>
            <a:off x="881078" y="518895"/>
            <a:ext cx="10429952" cy="798451"/>
          </a:xfrm>
          <a:prstGeom prst="rect">
            <a:avLst/>
          </a:prstGeom>
        </p:spPr>
        <p:txBody>
          <a:bodyPr wrap="square">
            <a:normAutofit/>
          </a:bodyPr>
          <a:lstStyle>
            <a:defPPr>
              <a:defRPr lang="zh-CN"/>
            </a:defPPr>
            <a:lvl1pPr>
              <a:lnSpc>
                <a:spcPct val="130000"/>
              </a:lnSpc>
              <a:defRPr sz="2400" b="1">
                <a:latin typeface="+mj-lt"/>
                <a:ea typeface="+mj-ea"/>
                <a:cs typeface="+mj-cs"/>
              </a:defRPr>
            </a:lvl1pPr>
          </a:lstStyle>
          <a:p>
            <a:pPr>
              <a:lnSpc>
                <a:spcPct val="120000"/>
              </a:lnSpc>
            </a:pPr>
            <a:r>
              <a:rPr lang="zh-CN" altLang="en-US" dirty="0">
                <a:solidFill>
                  <a:schemeClr val="tx1">
                    <a:lumMod val="85000"/>
                    <a:lumOff val="15000"/>
                  </a:schemeClr>
                </a:solidFill>
                <a:latin typeface="黑体" panose="02010600030101010101" pitchFamily="49" charset="-122"/>
                <a:ea typeface="黑体" panose="02010600030101010101" pitchFamily="49" charset="-122"/>
              </a:rPr>
              <a:t>学习任务</a:t>
            </a:r>
            <a:r>
              <a:rPr lang="zh-CN" altLang="en-US">
                <a:latin typeface="黑体" panose="02010600030101010101" pitchFamily="49" charset="-122"/>
                <a:ea typeface="黑体" panose="02010600030101010101" pitchFamily="49" charset="-122"/>
                <a:sym typeface="+mn-ea"/>
              </a:rPr>
              <a:t>三    </a:t>
            </a:r>
            <a:r>
              <a:rPr lang="zh-CN" altLang="en-US">
                <a:latin typeface="黑体" panose="02010600030101010101" pitchFamily="49" charset="-122"/>
                <a:ea typeface="黑体" panose="02010600030101010101" pitchFamily="49" charset="-122"/>
              </a:rPr>
              <a:t>公差</a:t>
            </a:r>
            <a:r>
              <a:rPr lang="zh-CN" altLang="en-US" dirty="0">
                <a:latin typeface="黑体" panose="02010600030101010101" pitchFamily="49" charset="-122"/>
                <a:ea typeface="黑体" panose="02010600030101010101" pitchFamily="49" charset="-122"/>
              </a:rPr>
              <a:t>配合的应用基础</a:t>
            </a:r>
            <a:endParaRPr lang="zh-CN" altLang="en-US" dirty="0">
              <a:latin typeface="黑体" panose="02010600030101010101" pitchFamily="49" charset="-122"/>
              <a:ea typeface="黑体" panose="02010600030101010101" pitchFamily="49" charset="-122"/>
              <a:sym typeface="+mn-ea"/>
            </a:endParaRPr>
          </a:p>
        </p:txBody>
      </p:sp>
      <p:sp>
        <p:nvSpPr>
          <p:cNvPr id="2" name="矩形 1"/>
          <p:cNvSpPr/>
          <p:nvPr/>
        </p:nvSpPr>
        <p:spPr>
          <a:xfrm>
            <a:off x="11306810" y="-10795"/>
            <a:ext cx="888365" cy="61404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文本框 2"/>
          <p:cNvSpPr txBox="1"/>
          <p:nvPr/>
        </p:nvSpPr>
        <p:spPr>
          <a:xfrm>
            <a:off x="881078" y="1847036"/>
            <a:ext cx="8383946" cy="400110"/>
          </a:xfrm>
          <a:prstGeom prst="rect">
            <a:avLst/>
          </a:prstGeom>
          <a:noFill/>
        </p:spPr>
        <p:txBody>
          <a:bodyPr wrap="square" rtlCol="0">
            <a:spAutoFit/>
          </a:bodyPr>
          <a:lstStyle/>
          <a:p>
            <a:r>
              <a:rPr lang="en-US" altLang="zh-CN" sz="2000" dirty="0">
                <a:solidFill>
                  <a:schemeClr val="tx2"/>
                </a:solidFill>
                <a:latin typeface="微软雅黑" panose="020B0503020204020204" pitchFamily="34" charset="-122"/>
                <a:ea typeface="微软雅黑" panose="020B0503020204020204" pitchFamily="34" charset="-122"/>
              </a:rPr>
              <a:t>【</a:t>
            </a:r>
            <a:r>
              <a:rPr lang="zh-CN" altLang="en-US" sz="2000" dirty="0">
                <a:solidFill>
                  <a:schemeClr val="tx2"/>
                </a:solidFill>
                <a:latin typeface="微软雅黑" panose="020B0503020204020204" pitchFamily="34" charset="-122"/>
                <a:ea typeface="微软雅黑" panose="020B0503020204020204" pitchFamily="34" charset="-122"/>
              </a:rPr>
              <a:t>例</a:t>
            </a:r>
            <a:r>
              <a:rPr lang="en-US" altLang="zh-CN" sz="2000" dirty="0">
                <a:solidFill>
                  <a:schemeClr val="tx2"/>
                </a:solidFill>
                <a:latin typeface="微软雅黑" panose="020B0503020204020204" pitchFamily="34" charset="-122"/>
                <a:ea typeface="微软雅黑" panose="020B0503020204020204" pitchFamily="34" charset="-122"/>
              </a:rPr>
              <a:t>1】</a:t>
            </a:r>
            <a:r>
              <a:rPr lang="zh-CN" altLang="en-US" sz="2000" dirty="0">
                <a:solidFill>
                  <a:schemeClr val="tx2"/>
                </a:solidFill>
                <a:latin typeface="微软雅黑" panose="020B0503020204020204" pitchFamily="34" charset="-122"/>
                <a:ea typeface="微软雅黑" panose="020B0503020204020204" pitchFamily="34" charset="-122"/>
              </a:rPr>
              <a:t>试说明</a:t>
            </a:r>
            <a:r>
              <a:rPr lang="en-US" altLang="zh-CN" sz="2000" dirty="0">
                <a:solidFill>
                  <a:schemeClr val="tx2"/>
                </a:solidFill>
                <a:latin typeface="微软雅黑" panose="020B0503020204020204" pitchFamily="34" charset="-122"/>
                <a:ea typeface="微软雅黑" panose="020B0503020204020204" pitchFamily="34" charset="-122"/>
              </a:rPr>
              <a:t>φ40F8 </a:t>
            </a:r>
            <a:r>
              <a:rPr lang="zh-CN" altLang="en-US" sz="2000" dirty="0">
                <a:solidFill>
                  <a:schemeClr val="tx2"/>
                </a:solidFill>
                <a:latin typeface="微软雅黑" panose="020B0503020204020204" pitchFamily="34" charset="-122"/>
                <a:ea typeface="微软雅黑" panose="020B0503020204020204" pitchFamily="34" charset="-122"/>
              </a:rPr>
              <a:t>的含义。说明如图</a:t>
            </a:r>
            <a:r>
              <a:rPr lang="en-US" altLang="zh-CN" sz="2000" dirty="0">
                <a:solidFill>
                  <a:schemeClr val="tx2"/>
                </a:solidFill>
                <a:latin typeface="微软雅黑" panose="020B0503020204020204" pitchFamily="34" charset="-122"/>
                <a:ea typeface="微软雅黑" panose="020B0503020204020204" pitchFamily="34" charset="-122"/>
              </a:rPr>
              <a:t>2-60 </a:t>
            </a:r>
            <a:r>
              <a:rPr lang="zh-CN" altLang="en-US" sz="2000" dirty="0">
                <a:solidFill>
                  <a:schemeClr val="tx2"/>
                </a:solidFill>
                <a:latin typeface="微软雅黑" panose="020B0503020204020204" pitchFamily="34" charset="-122"/>
                <a:ea typeface="微软雅黑" panose="020B0503020204020204" pitchFamily="34" charset="-122"/>
              </a:rPr>
              <a:t>所示。</a:t>
            </a:r>
            <a:endParaRPr lang="zh-CN" altLang="en-US" sz="2000" dirty="0">
              <a:solidFill>
                <a:schemeClr val="tx2"/>
              </a:solidFill>
              <a:latin typeface="微软雅黑" panose="020B0503020204020204" pitchFamily="34" charset="-122"/>
              <a:ea typeface="微软雅黑" panose="020B0503020204020204" pitchFamily="34" charset="-122"/>
            </a:endParaRPr>
          </a:p>
        </p:txBody>
      </p:sp>
      <p:pic>
        <p:nvPicPr>
          <p:cNvPr id="4" name="图片 3"/>
          <p:cNvPicPr>
            <a:picLocks noChangeAspect="1"/>
          </p:cNvPicPr>
          <p:nvPr/>
        </p:nvPicPr>
        <p:blipFill>
          <a:blip r:embed="rId2"/>
          <a:stretch>
            <a:fillRect/>
          </a:stretch>
        </p:blipFill>
        <p:spPr>
          <a:xfrm>
            <a:off x="2189629" y="2897000"/>
            <a:ext cx="4823725" cy="1648106"/>
          </a:xfrm>
          <a:prstGeom prst="rect">
            <a:avLst/>
          </a:prstGeom>
        </p:spPr>
      </p:pic>
      <p:grpSp>
        <p:nvGrpSpPr>
          <p:cNvPr id="5" name="组合 4"/>
          <p:cNvGrpSpPr/>
          <p:nvPr/>
        </p:nvGrpSpPr>
        <p:grpSpPr>
          <a:xfrm>
            <a:off x="3378835" y="4844415"/>
            <a:ext cx="2026920" cy="1583055"/>
            <a:chOff x="13036" y="4025"/>
            <a:chExt cx="3192" cy="2493"/>
          </a:xfrm>
        </p:grpSpPr>
        <p:sp>
          <p:nvSpPr>
            <p:cNvPr id="14" name="菱形 13"/>
            <p:cNvSpPr/>
            <p:nvPr>
              <p:custDataLst>
                <p:tags r:id="rId3"/>
              </p:custDataLst>
            </p:nvPr>
          </p:nvSpPr>
          <p:spPr>
            <a:xfrm rot="1141073">
              <a:off x="14338" y="4025"/>
              <a:ext cx="528" cy="528"/>
            </a:xfrm>
            <a:prstGeom prst="diamond">
              <a:avLst/>
            </a:prstGeom>
            <a:solidFill>
              <a:schemeClr val="tx2">
                <a:lumMod val="40000"/>
                <a:lumOff val="60000"/>
              </a:schemeClr>
            </a:solidFill>
            <a:ln>
              <a:noFill/>
            </a:ln>
            <a:effectLst/>
          </p:spPr>
          <p:style>
            <a:lnRef idx="2">
              <a:srgbClr val="92D050">
                <a:shade val="50000"/>
              </a:srgbClr>
            </a:lnRef>
            <a:fillRef idx="1">
              <a:srgbClr val="92D050"/>
            </a:fillRef>
            <a:effectRef idx="0">
              <a:srgbClr val="92D050"/>
            </a:effectRef>
            <a:fontRef idx="minor">
              <a:sysClr val="window" lastClr="FFFFFF"/>
            </a:fontRef>
          </p:style>
          <p:txBody>
            <a:bodyPr rtlCol="0" anchor="ctr"/>
            <a:p>
              <a:pPr algn="ctr"/>
              <a:endParaRPr lang="zh-CN" altLang="en-US"/>
            </a:p>
          </p:txBody>
        </p:sp>
        <p:sp>
          <p:nvSpPr>
            <p:cNvPr id="15" name="菱形 14"/>
            <p:cNvSpPr/>
            <p:nvPr>
              <p:custDataLst>
                <p:tags r:id="rId4"/>
              </p:custDataLst>
            </p:nvPr>
          </p:nvSpPr>
          <p:spPr>
            <a:xfrm rot="1141073">
              <a:off x="13036" y="5507"/>
              <a:ext cx="933" cy="933"/>
            </a:xfrm>
            <a:prstGeom prst="diamond">
              <a:avLst/>
            </a:prstGeom>
            <a:solidFill>
              <a:schemeClr val="accent1"/>
            </a:solidFill>
            <a:ln>
              <a:noFill/>
            </a:ln>
            <a:effectLst/>
          </p:spPr>
          <p:style>
            <a:lnRef idx="2">
              <a:srgbClr val="92D050">
                <a:shade val="50000"/>
              </a:srgbClr>
            </a:lnRef>
            <a:fillRef idx="1">
              <a:srgbClr val="92D050"/>
            </a:fillRef>
            <a:effectRef idx="0">
              <a:srgbClr val="92D050"/>
            </a:effectRef>
            <a:fontRef idx="minor">
              <a:sysClr val="window" lastClr="FFFFFF"/>
            </a:fontRef>
          </p:style>
          <p:txBody>
            <a:bodyPr rtlCol="0" anchor="ctr"/>
            <a:p>
              <a:pPr algn="ctr"/>
              <a:endParaRPr lang="zh-CN" altLang="en-US"/>
            </a:p>
          </p:txBody>
        </p:sp>
        <p:sp>
          <p:nvSpPr>
            <p:cNvPr id="16" name="菱形 15"/>
            <p:cNvSpPr/>
            <p:nvPr>
              <p:custDataLst>
                <p:tags r:id="rId5"/>
              </p:custDataLst>
            </p:nvPr>
          </p:nvSpPr>
          <p:spPr>
            <a:xfrm rot="1141073">
              <a:off x="14236" y="4526"/>
              <a:ext cx="1992" cy="1992"/>
            </a:xfrm>
            <a:prstGeom prst="diamond">
              <a:avLst/>
            </a:prstGeom>
            <a:solidFill>
              <a:schemeClr val="accent1">
                <a:lumMod val="40000"/>
                <a:lumOff val="60000"/>
              </a:schemeClr>
            </a:solidFill>
            <a:ln>
              <a:noFill/>
            </a:ln>
            <a:effectLst/>
          </p:spPr>
          <p:style>
            <a:lnRef idx="2">
              <a:srgbClr val="92D050">
                <a:shade val="50000"/>
              </a:srgbClr>
            </a:lnRef>
            <a:fillRef idx="1">
              <a:srgbClr val="92D050"/>
            </a:fillRef>
            <a:effectRef idx="0">
              <a:srgbClr val="92D050"/>
            </a:effectRef>
            <a:fontRef idx="minor">
              <a:sysClr val="window" lastClr="FFFFFF"/>
            </a:fontRef>
          </p:style>
          <p:txBody>
            <a:bodyPr rtlCol="0" anchor="ctr"/>
            <a:p>
              <a:pPr algn="ctr"/>
              <a:endParaRPr lang="zh-CN" altLang="en-US"/>
            </a:p>
          </p:txBody>
        </p:sp>
        <p:sp>
          <p:nvSpPr>
            <p:cNvPr id="17" name="菱形 16"/>
            <p:cNvSpPr/>
            <p:nvPr>
              <p:custDataLst>
                <p:tags r:id="rId6"/>
              </p:custDataLst>
            </p:nvPr>
          </p:nvSpPr>
          <p:spPr>
            <a:xfrm rot="1141073">
              <a:off x="15089" y="4106"/>
              <a:ext cx="1123" cy="1123"/>
            </a:xfrm>
            <a:prstGeom prst="diamond">
              <a:avLst/>
            </a:prstGeom>
            <a:noFill/>
            <a:ln>
              <a:solidFill>
                <a:schemeClr val="tx2">
                  <a:alpha val="26000"/>
                </a:schemeClr>
              </a:solidFill>
            </a:ln>
            <a:effectLst/>
            <a:extLst>
              <a:ext uri="{909E8E84-426E-40DD-AFC4-6F175D3DCCD1}">
                <a14:hiddenFill xmlns:a14="http://schemas.microsoft.com/office/drawing/2010/main">
                  <a:solidFill>
                    <a:schemeClr val="bg2"/>
                  </a:solidFill>
                </a14:hiddenFill>
              </a:ext>
            </a:extLst>
          </p:spPr>
          <p:style>
            <a:lnRef idx="2">
              <a:srgbClr val="92D050">
                <a:shade val="50000"/>
              </a:srgbClr>
            </a:lnRef>
            <a:fillRef idx="1">
              <a:srgbClr val="92D050"/>
            </a:fillRef>
            <a:effectRef idx="0">
              <a:srgbClr val="92D050"/>
            </a:effectRef>
            <a:fontRef idx="minor">
              <a:sysClr val="window" lastClr="FFFFFF"/>
            </a:fontRef>
          </p:style>
          <p:txBody>
            <a:bodyPr rtlCol="0" anchor="ctr"/>
            <a:p>
              <a:pPr algn="ctr"/>
              <a:endParaRPr lang="zh-CN" altLang="en-US"/>
            </a:p>
          </p:txBody>
        </p:sp>
      </p:grpSp>
    </p:spTree>
    <p:custDataLst>
      <p:tags r:id="rId7"/>
    </p:custDataLst>
  </p:cSld>
  <p:clrMapOvr>
    <a:masterClrMapping/>
  </p:clrMapOvr>
  <p:transition spd="slow">
    <p:random/>
  </p:transition>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文本框 6"/>
          <p:cNvSpPr txBox="1"/>
          <p:nvPr>
            <p:custDataLst>
              <p:tags r:id="rId1"/>
            </p:custDataLst>
          </p:nvPr>
        </p:nvSpPr>
        <p:spPr>
          <a:xfrm>
            <a:off x="881078" y="518895"/>
            <a:ext cx="10429952" cy="798451"/>
          </a:xfrm>
          <a:prstGeom prst="rect">
            <a:avLst/>
          </a:prstGeom>
        </p:spPr>
        <p:txBody>
          <a:bodyPr wrap="square">
            <a:normAutofit/>
          </a:bodyPr>
          <a:lstStyle>
            <a:defPPr>
              <a:defRPr lang="zh-CN"/>
            </a:defPPr>
            <a:lvl1pPr>
              <a:lnSpc>
                <a:spcPct val="130000"/>
              </a:lnSpc>
              <a:defRPr sz="2400" b="1">
                <a:latin typeface="+mj-lt"/>
                <a:ea typeface="+mj-ea"/>
                <a:cs typeface="+mj-cs"/>
              </a:defRPr>
            </a:lvl1pPr>
          </a:lstStyle>
          <a:p>
            <a:pPr>
              <a:lnSpc>
                <a:spcPct val="120000"/>
              </a:lnSpc>
            </a:pPr>
            <a:r>
              <a:rPr lang="zh-CN" altLang="en-US" dirty="0">
                <a:solidFill>
                  <a:schemeClr val="tx1">
                    <a:lumMod val="85000"/>
                    <a:lumOff val="15000"/>
                  </a:schemeClr>
                </a:solidFill>
                <a:latin typeface="黑体" panose="02010600030101010101" pitchFamily="49" charset="-122"/>
                <a:ea typeface="黑体" panose="02010600030101010101" pitchFamily="49" charset="-122"/>
              </a:rPr>
              <a:t>学习任务</a:t>
            </a:r>
            <a:r>
              <a:rPr lang="zh-CN" altLang="en-US">
                <a:latin typeface="黑体" panose="02010600030101010101" pitchFamily="49" charset="-122"/>
                <a:ea typeface="黑体" panose="02010600030101010101" pitchFamily="49" charset="-122"/>
                <a:sym typeface="+mn-ea"/>
              </a:rPr>
              <a:t>三    </a:t>
            </a:r>
            <a:r>
              <a:rPr lang="zh-CN" altLang="en-US">
                <a:latin typeface="黑体" panose="02010600030101010101" pitchFamily="49" charset="-122"/>
                <a:ea typeface="黑体" panose="02010600030101010101" pitchFamily="49" charset="-122"/>
              </a:rPr>
              <a:t>公差</a:t>
            </a:r>
            <a:r>
              <a:rPr lang="zh-CN" altLang="en-US" dirty="0">
                <a:latin typeface="黑体" panose="02010600030101010101" pitchFamily="49" charset="-122"/>
                <a:ea typeface="黑体" panose="02010600030101010101" pitchFamily="49" charset="-122"/>
              </a:rPr>
              <a:t>配合的应用基础</a:t>
            </a:r>
            <a:endParaRPr lang="zh-CN" altLang="en-US" dirty="0">
              <a:latin typeface="黑体" panose="02010600030101010101" pitchFamily="49" charset="-122"/>
              <a:ea typeface="黑体" panose="02010600030101010101" pitchFamily="49" charset="-122"/>
              <a:sym typeface="+mn-ea"/>
            </a:endParaRPr>
          </a:p>
        </p:txBody>
      </p:sp>
      <p:sp>
        <p:nvSpPr>
          <p:cNvPr id="2" name="矩形 1"/>
          <p:cNvSpPr/>
          <p:nvPr/>
        </p:nvSpPr>
        <p:spPr>
          <a:xfrm>
            <a:off x="11306810" y="-10795"/>
            <a:ext cx="888365" cy="61404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文本框 2"/>
          <p:cNvSpPr txBox="1"/>
          <p:nvPr/>
        </p:nvSpPr>
        <p:spPr>
          <a:xfrm>
            <a:off x="881078" y="1510859"/>
            <a:ext cx="8383946" cy="1646605"/>
          </a:xfrm>
          <a:prstGeom prst="rect">
            <a:avLst/>
          </a:prstGeom>
          <a:noFill/>
        </p:spPr>
        <p:txBody>
          <a:bodyPr wrap="square" rtlCol="0">
            <a:spAutoFit/>
          </a:bodyPr>
          <a:lstStyle/>
          <a:p>
            <a:r>
              <a:rPr lang="zh-CN" altLang="en-US" sz="2000" dirty="0">
                <a:solidFill>
                  <a:schemeClr val="tx2"/>
                </a:solidFill>
                <a:latin typeface="微软雅黑" panose="020B0503020204020204" pitchFamily="34" charset="-122"/>
                <a:ea typeface="微软雅黑" panose="020B0503020204020204" pitchFamily="34" charset="-122"/>
              </a:rPr>
              <a:t>（三）配合制度</a:t>
            </a:r>
            <a:endParaRPr lang="zh-CN" altLang="en-US" sz="2000" dirty="0">
              <a:solidFill>
                <a:schemeClr val="tx2"/>
              </a:solidFill>
              <a:latin typeface="微软雅黑" panose="020B0503020204020204" pitchFamily="34" charset="-122"/>
              <a:ea typeface="微软雅黑" panose="020B0503020204020204" pitchFamily="34" charset="-122"/>
            </a:endParaRPr>
          </a:p>
          <a:p>
            <a:pPr>
              <a:lnSpc>
                <a:spcPct val="150000"/>
              </a:lnSpc>
            </a:pPr>
            <a:r>
              <a:rPr lang="zh-CN" altLang="en-US" dirty="0">
                <a:solidFill>
                  <a:schemeClr val="tx2"/>
                </a:solidFill>
                <a:latin typeface="微软雅黑" panose="020B0503020204020204" pitchFamily="34" charset="-122"/>
                <a:ea typeface="微软雅黑" panose="020B0503020204020204" pitchFamily="34" charset="-122"/>
              </a:rPr>
              <a:t>基本尺寸相同的、相互结合的孔和轴公差带之间的关系称为配合。根据使用要求不同，孔和轴之间的配合有松有紧，“松”则出现间隙，“紧”则出现过盈，如图</a:t>
            </a:r>
            <a:r>
              <a:rPr lang="en-US" altLang="zh-CN" dirty="0">
                <a:solidFill>
                  <a:schemeClr val="tx2"/>
                </a:solidFill>
                <a:latin typeface="微软雅黑" panose="020B0503020204020204" pitchFamily="34" charset="-122"/>
                <a:ea typeface="微软雅黑" panose="020B0503020204020204" pitchFamily="34" charset="-122"/>
              </a:rPr>
              <a:t>2-61 </a:t>
            </a:r>
            <a:r>
              <a:rPr lang="zh-CN" altLang="en-US" dirty="0">
                <a:solidFill>
                  <a:schemeClr val="tx2"/>
                </a:solidFill>
                <a:latin typeface="微软雅黑" panose="020B0503020204020204" pitchFamily="34" charset="-122"/>
                <a:ea typeface="微软雅黑" panose="020B0503020204020204" pitchFamily="34" charset="-122"/>
              </a:rPr>
              <a:t>所示。</a:t>
            </a:r>
            <a:endParaRPr lang="zh-CN" altLang="en-US" dirty="0">
              <a:solidFill>
                <a:schemeClr val="tx2"/>
              </a:solidFill>
              <a:latin typeface="微软雅黑" panose="020B0503020204020204" pitchFamily="34" charset="-122"/>
              <a:ea typeface="微软雅黑" panose="020B0503020204020204" pitchFamily="34" charset="-122"/>
            </a:endParaRPr>
          </a:p>
        </p:txBody>
      </p:sp>
      <p:pic>
        <p:nvPicPr>
          <p:cNvPr id="5" name="图片 4"/>
          <p:cNvPicPr>
            <a:picLocks noChangeAspect="1"/>
          </p:cNvPicPr>
          <p:nvPr/>
        </p:nvPicPr>
        <p:blipFill>
          <a:blip r:embed="rId2"/>
          <a:stretch>
            <a:fillRect/>
          </a:stretch>
        </p:blipFill>
        <p:spPr>
          <a:xfrm>
            <a:off x="4036749" y="3533120"/>
            <a:ext cx="3505200" cy="1838325"/>
          </a:xfrm>
          <a:prstGeom prst="rect">
            <a:avLst/>
          </a:prstGeom>
        </p:spPr>
      </p:pic>
      <p:grpSp>
        <p:nvGrpSpPr>
          <p:cNvPr id="4" name="组合 3"/>
          <p:cNvGrpSpPr/>
          <p:nvPr/>
        </p:nvGrpSpPr>
        <p:grpSpPr>
          <a:xfrm>
            <a:off x="1452245" y="4991100"/>
            <a:ext cx="2026920" cy="1583055"/>
            <a:chOff x="13036" y="4025"/>
            <a:chExt cx="3192" cy="2493"/>
          </a:xfrm>
        </p:grpSpPr>
        <p:sp>
          <p:nvSpPr>
            <p:cNvPr id="14" name="菱形 13"/>
            <p:cNvSpPr/>
            <p:nvPr>
              <p:custDataLst>
                <p:tags r:id="rId3"/>
              </p:custDataLst>
            </p:nvPr>
          </p:nvSpPr>
          <p:spPr>
            <a:xfrm rot="1141073">
              <a:off x="14338" y="4025"/>
              <a:ext cx="528" cy="528"/>
            </a:xfrm>
            <a:prstGeom prst="diamond">
              <a:avLst/>
            </a:prstGeom>
            <a:solidFill>
              <a:schemeClr val="tx2">
                <a:lumMod val="40000"/>
                <a:lumOff val="60000"/>
              </a:schemeClr>
            </a:solidFill>
            <a:ln>
              <a:noFill/>
            </a:ln>
            <a:effectLst/>
          </p:spPr>
          <p:style>
            <a:lnRef idx="2">
              <a:srgbClr val="92D050">
                <a:shade val="50000"/>
              </a:srgbClr>
            </a:lnRef>
            <a:fillRef idx="1">
              <a:srgbClr val="92D050"/>
            </a:fillRef>
            <a:effectRef idx="0">
              <a:srgbClr val="92D050"/>
            </a:effectRef>
            <a:fontRef idx="minor">
              <a:sysClr val="window" lastClr="FFFFFF"/>
            </a:fontRef>
          </p:style>
          <p:txBody>
            <a:bodyPr rtlCol="0" anchor="ctr"/>
            <a:p>
              <a:pPr algn="ctr"/>
              <a:endParaRPr lang="zh-CN" altLang="en-US"/>
            </a:p>
          </p:txBody>
        </p:sp>
        <p:sp>
          <p:nvSpPr>
            <p:cNvPr id="15" name="菱形 14"/>
            <p:cNvSpPr/>
            <p:nvPr>
              <p:custDataLst>
                <p:tags r:id="rId4"/>
              </p:custDataLst>
            </p:nvPr>
          </p:nvSpPr>
          <p:spPr>
            <a:xfrm rot="1141073">
              <a:off x="13036" y="5507"/>
              <a:ext cx="933" cy="933"/>
            </a:xfrm>
            <a:prstGeom prst="diamond">
              <a:avLst/>
            </a:prstGeom>
            <a:solidFill>
              <a:schemeClr val="accent1"/>
            </a:solidFill>
            <a:ln>
              <a:noFill/>
            </a:ln>
            <a:effectLst/>
          </p:spPr>
          <p:style>
            <a:lnRef idx="2">
              <a:srgbClr val="92D050">
                <a:shade val="50000"/>
              </a:srgbClr>
            </a:lnRef>
            <a:fillRef idx="1">
              <a:srgbClr val="92D050"/>
            </a:fillRef>
            <a:effectRef idx="0">
              <a:srgbClr val="92D050"/>
            </a:effectRef>
            <a:fontRef idx="minor">
              <a:sysClr val="window" lastClr="FFFFFF"/>
            </a:fontRef>
          </p:style>
          <p:txBody>
            <a:bodyPr rtlCol="0" anchor="ctr"/>
            <a:p>
              <a:pPr algn="ctr"/>
              <a:endParaRPr lang="zh-CN" altLang="en-US"/>
            </a:p>
          </p:txBody>
        </p:sp>
        <p:sp>
          <p:nvSpPr>
            <p:cNvPr id="16" name="菱形 15"/>
            <p:cNvSpPr/>
            <p:nvPr>
              <p:custDataLst>
                <p:tags r:id="rId5"/>
              </p:custDataLst>
            </p:nvPr>
          </p:nvSpPr>
          <p:spPr>
            <a:xfrm rot="1141073">
              <a:off x="14236" y="4526"/>
              <a:ext cx="1992" cy="1992"/>
            </a:xfrm>
            <a:prstGeom prst="diamond">
              <a:avLst/>
            </a:prstGeom>
            <a:solidFill>
              <a:schemeClr val="accent1">
                <a:lumMod val="40000"/>
                <a:lumOff val="60000"/>
              </a:schemeClr>
            </a:solidFill>
            <a:ln>
              <a:noFill/>
            </a:ln>
            <a:effectLst/>
          </p:spPr>
          <p:style>
            <a:lnRef idx="2">
              <a:srgbClr val="92D050">
                <a:shade val="50000"/>
              </a:srgbClr>
            </a:lnRef>
            <a:fillRef idx="1">
              <a:srgbClr val="92D050"/>
            </a:fillRef>
            <a:effectRef idx="0">
              <a:srgbClr val="92D050"/>
            </a:effectRef>
            <a:fontRef idx="minor">
              <a:sysClr val="window" lastClr="FFFFFF"/>
            </a:fontRef>
          </p:style>
          <p:txBody>
            <a:bodyPr rtlCol="0" anchor="ctr"/>
            <a:p>
              <a:pPr algn="ctr"/>
              <a:endParaRPr lang="zh-CN" altLang="en-US"/>
            </a:p>
          </p:txBody>
        </p:sp>
        <p:sp>
          <p:nvSpPr>
            <p:cNvPr id="17" name="菱形 16"/>
            <p:cNvSpPr/>
            <p:nvPr>
              <p:custDataLst>
                <p:tags r:id="rId6"/>
              </p:custDataLst>
            </p:nvPr>
          </p:nvSpPr>
          <p:spPr>
            <a:xfrm rot="1141073">
              <a:off x="15089" y="4106"/>
              <a:ext cx="1123" cy="1123"/>
            </a:xfrm>
            <a:prstGeom prst="diamond">
              <a:avLst/>
            </a:prstGeom>
            <a:noFill/>
            <a:ln>
              <a:solidFill>
                <a:schemeClr val="tx2">
                  <a:alpha val="26000"/>
                </a:schemeClr>
              </a:solidFill>
            </a:ln>
            <a:effectLst/>
            <a:extLst>
              <a:ext uri="{909E8E84-426E-40DD-AFC4-6F175D3DCCD1}">
                <a14:hiddenFill xmlns:a14="http://schemas.microsoft.com/office/drawing/2010/main">
                  <a:solidFill>
                    <a:schemeClr val="bg2"/>
                  </a:solidFill>
                </a14:hiddenFill>
              </a:ext>
            </a:extLst>
          </p:spPr>
          <p:style>
            <a:lnRef idx="2">
              <a:srgbClr val="92D050">
                <a:shade val="50000"/>
              </a:srgbClr>
            </a:lnRef>
            <a:fillRef idx="1">
              <a:srgbClr val="92D050"/>
            </a:fillRef>
            <a:effectRef idx="0">
              <a:srgbClr val="92D050"/>
            </a:effectRef>
            <a:fontRef idx="minor">
              <a:sysClr val="window" lastClr="FFFFFF"/>
            </a:fontRef>
          </p:style>
          <p:txBody>
            <a:bodyPr rtlCol="0" anchor="ctr"/>
            <a:p>
              <a:pPr algn="ctr"/>
              <a:endParaRPr lang="zh-CN" altLang="en-US"/>
            </a:p>
          </p:txBody>
        </p:sp>
      </p:grpSp>
    </p:spTree>
    <p:custDataLst>
      <p:tags r:id="rId7"/>
    </p:custDataLst>
  </p:cSld>
  <p:clrMapOvr>
    <a:masterClrMapping/>
  </p:clrMapOvr>
  <p:transition spd="slow">
    <p:random/>
  </p:transition>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文本框 6"/>
          <p:cNvSpPr txBox="1"/>
          <p:nvPr>
            <p:custDataLst>
              <p:tags r:id="rId1"/>
            </p:custDataLst>
          </p:nvPr>
        </p:nvSpPr>
        <p:spPr>
          <a:xfrm>
            <a:off x="881078" y="518895"/>
            <a:ext cx="10429952" cy="798451"/>
          </a:xfrm>
          <a:prstGeom prst="rect">
            <a:avLst/>
          </a:prstGeom>
        </p:spPr>
        <p:txBody>
          <a:bodyPr wrap="square">
            <a:normAutofit/>
          </a:bodyPr>
          <a:lstStyle>
            <a:defPPr>
              <a:defRPr lang="zh-CN"/>
            </a:defPPr>
            <a:lvl1pPr>
              <a:lnSpc>
                <a:spcPct val="130000"/>
              </a:lnSpc>
              <a:defRPr sz="2400" b="1">
                <a:latin typeface="+mj-lt"/>
                <a:ea typeface="+mj-ea"/>
                <a:cs typeface="+mj-cs"/>
              </a:defRPr>
            </a:lvl1pPr>
          </a:lstStyle>
          <a:p>
            <a:pPr>
              <a:lnSpc>
                <a:spcPct val="120000"/>
              </a:lnSpc>
            </a:pPr>
            <a:r>
              <a:rPr lang="zh-CN" altLang="en-US" dirty="0">
                <a:solidFill>
                  <a:schemeClr val="tx1">
                    <a:lumMod val="85000"/>
                    <a:lumOff val="15000"/>
                  </a:schemeClr>
                </a:solidFill>
                <a:latin typeface="黑体" panose="02010600030101010101" pitchFamily="49" charset="-122"/>
                <a:ea typeface="黑体" panose="02010600030101010101" pitchFamily="49" charset="-122"/>
              </a:rPr>
              <a:t>学习任务</a:t>
            </a:r>
            <a:r>
              <a:rPr lang="zh-CN" altLang="en-US">
                <a:latin typeface="黑体" panose="02010600030101010101" pitchFamily="49" charset="-122"/>
                <a:ea typeface="黑体" panose="02010600030101010101" pitchFamily="49" charset="-122"/>
                <a:sym typeface="+mn-ea"/>
              </a:rPr>
              <a:t>三    </a:t>
            </a:r>
            <a:r>
              <a:rPr lang="zh-CN" altLang="en-US">
                <a:latin typeface="黑体" panose="02010600030101010101" pitchFamily="49" charset="-122"/>
                <a:ea typeface="黑体" panose="02010600030101010101" pitchFamily="49" charset="-122"/>
              </a:rPr>
              <a:t>公差</a:t>
            </a:r>
            <a:r>
              <a:rPr lang="zh-CN" altLang="en-US" dirty="0">
                <a:latin typeface="黑体" panose="02010600030101010101" pitchFamily="49" charset="-122"/>
                <a:ea typeface="黑体" panose="02010600030101010101" pitchFamily="49" charset="-122"/>
              </a:rPr>
              <a:t>配合的应用基础</a:t>
            </a:r>
            <a:endParaRPr lang="zh-CN" altLang="en-US" dirty="0">
              <a:latin typeface="黑体" panose="02010600030101010101" pitchFamily="49" charset="-122"/>
              <a:ea typeface="黑体" panose="02010600030101010101" pitchFamily="49" charset="-122"/>
              <a:sym typeface="+mn-ea"/>
            </a:endParaRPr>
          </a:p>
        </p:txBody>
      </p:sp>
      <p:sp>
        <p:nvSpPr>
          <p:cNvPr id="2" name="矩形 1"/>
          <p:cNvSpPr/>
          <p:nvPr/>
        </p:nvSpPr>
        <p:spPr>
          <a:xfrm>
            <a:off x="11306810" y="-10795"/>
            <a:ext cx="888365" cy="61404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文本框 2"/>
          <p:cNvSpPr txBox="1"/>
          <p:nvPr/>
        </p:nvSpPr>
        <p:spPr>
          <a:xfrm>
            <a:off x="665925" y="1645329"/>
            <a:ext cx="4215357" cy="2677656"/>
          </a:xfrm>
          <a:prstGeom prst="rect">
            <a:avLst/>
          </a:prstGeom>
          <a:noFill/>
        </p:spPr>
        <p:txBody>
          <a:bodyPr wrap="square" rtlCol="0">
            <a:spAutoFit/>
          </a:bodyPr>
          <a:lstStyle/>
          <a:p>
            <a:pPr>
              <a:lnSpc>
                <a:spcPct val="150000"/>
              </a:lnSpc>
            </a:pPr>
            <a:r>
              <a:rPr lang="en-US" altLang="zh-CN" sz="2000" dirty="0">
                <a:solidFill>
                  <a:schemeClr val="tx2"/>
                </a:solidFill>
                <a:latin typeface="微软雅黑" panose="020B0503020204020204" pitchFamily="34" charset="-122"/>
                <a:ea typeface="微软雅黑" panose="020B0503020204020204" pitchFamily="34" charset="-122"/>
              </a:rPr>
              <a:t>1. </a:t>
            </a:r>
            <a:r>
              <a:rPr lang="zh-CN" altLang="en-US" sz="2000" dirty="0">
                <a:solidFill>
                  <a:schemeClr val="tx2"/>
                </a:solidFill>
                <a:latin typeface="微软雅黑" panose="020B0503020204020204" pitchFamily="34" charset="-122"/>
                <a:ea typeface="微软雅黑" panose="020B0503020204020204" pitchFamily="34" charset="-122"/>
              </a:rPr>
              <a:t>配合的种类</a:t>
            </a:r>
            <a:endParaRPr lang="zh-CN" altLang="en-US" sz="2000" dirty="0">
              <a:solidFill>
                <a:schemeClr val="tx2"/>
              </a:solidFill>
              <a:latin typeface="微软雅黑" panose="020B0503020204020204" pitchFamily="34" charset="-122"/>
              <a:ea typeface="微软雅黑" panose="020B0503020204020204" pitchFamily="34" charset="-122"/>
            </a:endParaRPr>
          </a:p>
          <a:p>
            <a:pPr>
              <a:lnSpc>
                <a:spcPct val="150000"/>
              </a:lnSpc>
            </a:pPr>
            <a:r>
              <a:rPr lang="zh-CN" altLang="en-US" sz="2000" dirty="0">
                <a:solidFill>
                  <a:schemeClr val="tx2"/>
                </a:solidFill>
                <a:latin typeface="微软雅黑" panose="020B0503020204020204" pitchFamily="34" charset="-122"/>
                <a:ea typeface="微软雅黑" panose="020B0503020204020204" pitchFamily="34" charset="-122"/>
              </a:rPr>
              <a:t>     </a:t>
            </a:r>
            <a:r>
              <a:rPr lang="zh-CN" altLang="en-US" dirty="0">
                <a:solidFill>
                  <a:schemeClr val="tx2"/>
                </a:solidFill>
                <a:latin typeface="微软雅黑" panose="020B0503020204020204" pitchFamily="34" charset="-122"/>
                <a:ea typeface="微软雅黑" panose="020B0503020204020204" pitchFamily="34" charset="-122"/>
              </a:rPr>
              <a:t>根据零件间的配合要求，国家标准将配合分为三类：</a:t>
            </a:r>
            <a:endParaRPr lang="en-US" altLang="zh-CN" dirty="0">
              <a:solidFill>
                <a:schemeClr val="tx2"/>
              </a:solidFill>
              <a:latin typeface="微软雅黑" panose="020B0503020204020204" pitchFamily="34" charset="-122"/>
              <a:ea typeface="微软雅黑" panose="020B0503020204020204" pitchFamily="34" charset="-122"/>
            </a:endParaRPr>
          </a:p>
          <a:p>
            <a:pPr>
              <a:lnSpc>
                <a:spcPct val="150000"/>
              </a:lnSpc>
            </a:pPr>
            <a:r>
              <a:rPr lang="zh-CN" altLang="en-US" dirty="0">
                <a:solidFill>
                  <a:schemeClr val="tx2"/>
                </a:solidFill>
                <a:latin typeface="微软雅黑" panose="020B0503020204020204" pitchFamily="34" charset="-122"/>
                <a:ea typeface="微软雅黑" panose="020B0503020204020204" pitchFamily="34" charset="-122"/>
              </a:rPr>
              <a:t>（</a:t>
            </a:r>
            <a:r>
              <a:rPr lang="en-US" altLang="zh-CN" dirty="0">
                <a:solidFill>
                  <a:schemeClr val="tx2"/>
                </a:solidFill>
                <a:latin typeface="微软雅黑" panose="020B0503020204020204" pitchFamily="34" charset="-122"/>
                <a:ea typeface="微软雅黑" panose="020B0503020204020204" pitchFamily="34" charset="-122"/>
              </a:rPr>
              <a:t>1</a:t>
            </a:r>
            <a:r>
              <a:rPr lang="zh-CN" altLang="en-US" dirty="0">
                <a:solidFill>
                  <a:schemeClr val="tx2"/>
                </a:solidFill>
                <a:latin typeface="微软雅黑" panose="020B0503020204020204" pitchFamily="34" charset="-122"/>
                <a:ea typeface="微软雅黑" panose="020B0503020204020204" pitchFamily="34" charset="-122"/>
              </a:rPr>
              <a:t>）间隙配合</a:t>
            </a:r>
            <a:endParaRPr lang="en-US" altLang="zh-CN" dirty="0">
              <a:solidFill>
                <a:schemeClr val="tx2"/>
              </a:solidFill>
              <a:latin typeface="微软雅黑" panose="020B0503020204020204" pitchFamily="34" charset="-122"/>
              <a:ea typeface="微软雅黑" panose="020B0503020204020204" pitchFamily="34" charset="-122"/>
            </a:endParaRPr>
          </a:p>
          <a:p>
            <a:pPr>
              <a:lnSpc>
                <a:spcPct val="150000"/>
              </a:lnSpc>
            </a:pPr>
            <a:r>
              <a:rPr lang="zh-CN" altLang="en-US" dirty="0">
                <a:solidFill>
                  <a:schemeClr val="tx2"/>
                </a:solidFill>
                <a:latin typeface="微软雅黑" panose="020B0503020204020204" pitchFamily="34" charset="-122"/>
                <a:ea typeface="微软雅黑" panose="020B0503020204020204" pitchFamily="34" charset="-122"/>
              </a:rPr>
              <a:t>（</a:t>
            </a:r>
            <a:r>
              <a:rPr lang="en-US" altLang="zh-CN" dirty="0">
                <a:solidFill>
                  <a:schemeClr val="tx2"/>
                </a:solidFill>
                <a:latin typeface="微软雅黑" panose="020B0503020204020204" pitchFamily="34" charset="-122"/>
                <a:ea typeface="微软雅黑" panose="020B0503020204020204" pitchFamily="34" charset="-122"/>
              </a:rPr>
              <a:t>2</a:t>
            </a:r>
            <a:r>
              <a:rPr lang="zh-CN" altLang="en-US" dirty="0">
                <a:solidFill>
                  <a:schemeClr val="tx2"/>
                </a:solidFill>
                <a:latin typeface="微软雅黑" panose="020B0503020204020204" pitchFamily="34" charset="-122"/>
                <a:ea typeface="微软雅黑" panose="020B0503020204020204" pitchFamily="34" charset="-122"/>
              </a:rPr>
              <a:t>）过盈配合</a:t>
            </a:r>
            <a:endParaRPr lang="en-US" altLang="zh-CN" dirty="0">
              <a:solidFill>
                <a:schemeClr val="tx2"/>
              </a:solidFill>
              <a:latin typeface="微软雅黑" panose="020B0503020204020204" pitchFamily="34" charset="-122"/>
              <a:ea typeface="微软雅黑" panose="020B0503020204020204" pitchFamily="34" charset="-122"/>
            </a:endParaRPr>
          </a:p>
          <a:p>
            <a:pPr>
              <a:lnSpc>
                <a:spcPct val="150000"/>
              </a:lnSpc>
            </a:pPr>
            <a:r>
              <a:rPr lang="zh-CN" altLang="en-US" dirty="0">
                <a:solidFill>
                  <a:schemeClr val="tx2"/>
                </a:solidFill>
                <a:latin typeface="微软雅黑" panose="020B0503020204020204" pitchFamily="34" charset="-122"/>
                <a:ea typeface="微软雅黑" panose="020B0503020204020204" pitchFamily="34" charset="-122"/>
              </a:rPr>
              <a:t>（</a:t>
            </a:r>
            <a:r>
              <a:rPr lang="en-US" altLang="zh-CN" dirty="0">
                <a:solidFill>
                  <a:schemeClr val="tx2"/>
                </a:solidFill>
                <a:latin typeface="微软雅黑" panose="020B0503020204020204" pitchFamily="34" charset="-122"/>
                <a:ea typeface="微软雅黑" panose="020B0503020204020204" pitchFamily="34" charset="-122"/>
              </a:rPr>
              <a:t>3</a:t>
            </a:r>
            <a:r>
              <a:rPr lang="zh-CN" altLang="en-US" dirty="0">
                <a:solidFill>
                  <a:schemeClr val="tx2"/>
                </a:solidFill>
                <a:latin typeface="微软雅黑" panose="020B0503020204020204" pitchFamily="34" charset="-122"/>
                <a:ea typeface="微软雅黑" panose="020B0503020204020204" pitchFamily="34" charset="-122"/>
              </a:rPr>
              <a:t>）过渡配合</a:t>
            </a:r>
            <a:endParaRPr lang="zh-CN" altLang="en-US" dirty="0">
              <a:solidFill>
                <a:schemeClr val="tx2"/>
              </a:solidFill>
              <a:latin typeface="微软雅黑" panose="020B0503020204020204" pitchFamily="34" charset="-122"/>
              <a:ea typeface="微软雅黑" panose="020B0503020204020204" pitchFamily="34" charset="-122"/>
            </a:endParaRPr>
          </a:p>
        </p:txBody>
      </p:sp>
      <p:pic>
        <p:nvPicPr>
          <p:cNvPr id="4" name="图片 3"/>
          <p:cNvPicPr>
            <a:picLocks noChangeAspect="1"/>
          </p:cNvPicPr>
          <p:nvPr/>
        </p:nvPicPr>
        <p:blipFill>
          <a:blip r:embed="rId2"/>
          <a:stretch>
            <a:fillRect/>
          </a:stretch>
        </p:blipFill>
        <p:spPr>
          <a:xfrm>
            <a:off x="4881282" y="1645329"/>
            <a:ext cx="4714875" cy="2514600"/>
          </a:xfrm>
          <a:prstGeom prst="rect">
            <a:avLst/>
          </a:prstGeom>
        </p:spPr>
      </p:pic>
      <p:pic>
        <p:nvPicPr>
          <p:cNvPr id="6" name="图片 5"/>
          <p:cNvPicPr>
            <a:picLocks noChangeAspect="1"/>
          </p:cNvPicPr>
          <p:nvPr/>
        </p:nvPicPr>
        <p:blipFill>
          <a:blip r:embed="rId3"/>
          <a:stretch>
            <a:fillRect/>
          </a:stretch>
        </p:blipFill>
        <p:spPr>
          <a:xfrm>
            <a:off x="4881282" y="4159929"/>
            <a:ext cx="4714875" cy="1514475"/>
          </a:xfrm>
          <a:prstGeom prst="rect">
            <a:avLst/>
          </a:prstGeom>
        </p:spPr>
      </p:pic>
    </p:spTree>
    <p:custDataLst>
      <p:tags r:id="rId4"/>
    </p:custDataLst>
  </p:cSld>
  <p:clrMapOvr>
    <a:masterClrMapping/>
  </p:clrMapOvr>
  <p:transition spd="slow">
    <p:random/>
  </p:transition>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文本框 6"/>
          <p:cNvSpPr txBox="1"/>
          <p:nvPr>
            <p:custDataLst>
              <p:tags r:id="rId1"/>
            </p:custDataLst>
          </p:nvPr>
        </p:nvSpPr>
        <p:spPr>
          <a:xfrm>
            <a:off x="881078" y="518895"/>
            <a:ext cx="10429952" cy="798451"/>
          </a:xfrm>
          <a:prstGeom prst="rect">
            <a:avLst/>
          </a:prstGeom>
        </p:spPr>
        <p:txBody>
          <a:bodyPr wrap="square">
            <a:normAutofit/>
          </a:bodyPr>
          <a:lstStyle>
            <a:defPPr>
              <a:defRPr lang="zh-CN"/>
            </a:defPPr>
            <a:lvl1pPr>
              <a:lnSpc>
                <a:spcPct val="130000"/>
              </a:lnSpc>
              <a:defRPr sz="2400" b="1">
                <a:latin typeface="+mj-lt"/>
                <a:ea typeface="+mj-ea"/>
                <a:cs typeface="+mj-cs"/>
              </a:defRPr>
            </a:lvl1pPr>
          </a:lstStyle>
          <a:p>
            <a:pPr>
              <a:lnSpc>
                <a:spcPct val="120000"/>
              </a:lnSpc>
            </a:pPr>
            <a:r>
              <a:rPr lang="zh-CN" altLang="en-US" dirty="0">
                <a:solidFill>
                  <a:schemeClr val="tx1">
                    <a:lumMod val="85000"/>
                    <a:lumOff val="15000"/>
                  </a:schemeClr>
                </a:solidFill>
                <a:latin typeface="黑体" panose="02010600030101010101" pitchFamily="49" charset="-122"/>
                <a:ea typeface="黑体" panose="02010600030101010101" pitchFamily="49" charset="-122"/>
              </a:rPr>
              <a:t>学习任务</a:t>
            </a:r>
            <a:r>
              <a:rPr lang="zh-CN" altLang="en-US">
                <a:latin typeface="黑体" panose="02010600030101010101" pitchFamily="49" charset="-122"/>
                <a:ea typeface="黑体" panose="02010600030101010101" pitchFamily="49" charset="-122"/>
                <a:sym typeface="+mn-ea"/>
              </a:rPr>
              <a:t>三    </a:t>
            </a:r>
            <a:r>
              <a:rPr lang="zh-CN" altLang="en-US">
                <a:latin typeface="黑体" panose="02010600030101010101" pitchFamily="49" charset="-122"/>
                <a:ea typeface="黑体" panose="02010600030101010101" pitchFamily="49" charset="-122"/>
              </a:rPr>
              <a:t>公差</a:t>
            </a:r>
            <a:r>
              <a:rPr lang="zh-CN" altLang="en-US" dirty="0">
                <a:latin typeface="黑体" panose="02010600030101010101" pitchFamily="49" charset="-122"/>
                <a:ea typeface="黑体" panose="02010600030101010101" pitchFamily="49" charset="-122"/>
              </a:rPr>
              <a:t>配合的应用基础</a:t>
            </a:r>
            <a:endParaRPr lang="zh-CN" altLang="en-US" dirty="0">
              <a:latin typeface="黑体" panose="02010600030101010101" pitchFamily="49" charset="-122"/>
              <a:ea typeface="黑体" panose="02010600030101010101" pitchFamily="49" charset="-122"/>
              <a:sym typeface="+mn-ea"/>
            </a:endParaRPr>
          </a:p>
        </p:txBody>
      </p:sp>
      <p:sp>
        <p:nvSpPr>
          <p:cNvPr id="2" name="矩形 1"/>
          <p:cNvSpPr/>
          <p:nvPr/>
        </p:nvSpPr>
        <p:spPr>
          <a:xfrm>
            <a:off x="11306810" y="-10795"/>
            <a:ext cx="888365" cy="61404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文本框 2"/>
          <p:cNvSpPr txBox="1"/>
          <p:nvPr/>
        </p:nvSpPr>
        <p:spPr>
          <a:xfrm>
            <a:off x="975208" y="1412132"/>
            <a:ext cx="8585651" cy="2346283"/>
          </a:xfrm>
          <a:prstGeom prst="rect">
            <a:avLst/>
          </a:prstGeom>
          <a:noFill/>
        </p:spPr>
        <p:txBody>
          <a:bodyPr wrap="square" rtlCol="0">
            <a:spAutoFit/>
          </a:bodyPr>
          <a:lstStyle/>
          <a:p>
            <a:pPr>
              <a:lnSpc>
                <a:spcPct val="150000"/>
              </a:lnSpc>
            </a:pPr>
            <a:r>
              <a:rPr lang="en-US" altLang="zh-CN" sz="2000" dirty="0">
                <a:solidFill>
                  <a:schemeClr val="tx2"/>
                </a:solidFill>
                <a:latin typeface="微软雅黑" panose="020B0503020204020204" pitchFamily="34" charset="-122"/>
                <a:ea typeface="微软雅黑" panose="020B0503020204020204" pitchFamily="34" charset="-122"/>
              </a:rPr>
              <a:t>2. </a:t>
            </a:r>
            <a:r>
              <a:rPr lang="zh-CN" altLang="en-US" sz="2000" dirty="0">
                <a:solidFill>
                  <a:schemeClr val="tx2"/>
                </a:solidFill>
                <a:latin typeface="微软雅黑" panose="020B0503020204020204" pitchFamily="34" charset="-122"/>
                <a:ea typeface="微软雅黑" panose="020B0503020204020204" pitchFamily="34" charset="-122"/>
              </a:rPr>
              <a:t>配合的基准制</a:t>
            </a:r>
            <a:endParaRPr lang="en-US" altLang="zh-CN" sz="2000" dirty="0">
              <a:solidFill>
                <a:schemeClr val="tx2"/>
              </a:solidFill>
              <a:latin typeface="微软雅黑" panose="020B0503020204020204" pitchFamily="34" charset="-122"/>
              <a:ea typeface="微软雅黑" panose="020B0503020204020204" pitchFamily="34" charset="-122"/>
            </a:endParaRPr>
          </a:p>
          <a:p>
            <a:pPr>
              <a:lnSpc>
                <a:spcPct val="150000"/>
              </a:lnSpc>
            </a:pPr>
            <a:r>
              <a:rPr lang="zh-CN" altLang="en-US" sz="2000" dirty="0">
                <a:solidFill>
                  <a:schemeClr val="tx2"/>
                </a:solidFill>
                <a:latin typeface="微软雅黑" panose="020B0503020204020204" pitchFamily="34" charset="-122"/>
                <a:ea typeface="微软雅黑" panose="020B0503020204020204" pitchFamily="34" charset="-122"/>
              </a:rPr>
              <a:t>    </a:t>
            </a:r>
            <a:r>
              <a:rPr lang="zh-CN" altLang="en-US" dirty="0">
                <a:solidFill>
                  <a:schemeClr val="tx2"/>
                </a:solidFill>
                <a:latin typeface="微软雅黑" panose="020B0503020204020204" pitchFamily="34" charset="-122"/>
                <a:ea typeface="微软雅黑" panose="020B0503020204020204" pitchFamily="34" charset="-122"/>
              </a:rPr>
              <a:t>国家标准规定了两种不同的配合制度</a:t>
            </a:r>
            <a:r>
              <a:rPr lang="en-US" altLang="zh-CN" dirty="0">
                <a:solidFill>
                  <a:schemeClr val="tx2"/>
                </a:solidFill>
                <a:latin typeface="微软雅黑" panose="020B0503020204020204" pitchFamily="34" charset="-122"/>
                <a:ea typeface="微软雅黑" panose="020B0503020204020204" pitchFamily="34" charset="-122"/>
              </a:rPr>
              <a:t>——</a:t>
            </a:r>
            <a:r>
              <a:rPr lang="zh-CN" altLang="en-US" dirty="0">
                <a:solidFill>
                  <a:schemeClr val="tx2"/>
                </a:solidFill>
                <a:latin typeface="微软雅黑" panose="020B0503020204020204" pitchFamily="34" charset="-122"/>
                <a:ea typeface="微软雅黑" panose="020B0503020204020204" pitchFamily="34" charset="-122"/>
              </a:rPr>
              <a:t>基孔制配合与基轴制配合。</a:t>
            </a:r>
            <a:endParaRPr lang="zh-CN" altLang="en-US" dirty="0">
              <a:solidFill>
                <a:schemeClr val="tx2"/>
              </a:solidFill>
              <a:latin typeface="微软雅黑" panose="020B0503020204020204" pitchFamily="34" charset="-122"/>
              <a:ea typeface="微软雅黑" panose="020B0503020204020204" pitchFamily="34" charset="-122"/>
            </a:endParaRPr>
          </a:p>
          <a:p>
            <a:pPr>
              <a:lnSpc>
                <a:spcPct val="150000"/>
              </a:lnSpc>
            </a:pPr>
            <a:r>
              <a:rPr lang="zh-CN" altLang="en-US" sz="2000" dirty="0">
                <a:solidFill>
                  <a:schemeClr val="tx2"/>
                </a:solidFill>
                <a:latin typeface="微软雅黑" panose="020B0503020204020204" pitchFamily="34" charset="-122"/>
                <a:ea typeface="微软雅黑" panose="020B0503020204020204" pitchFamily="34" charset="-122"/>
              </a:rPr>
              <a:t>（</a:t>
            </a:r>
            <a:r>
              <a:rPr lang="en-US" altLang="zh-CN" sz="2000" dirty="0">
                <a:solidFill>
                  <a:schemeClr val="tx2"/>
                </a:solidFill>
                <a:latin typeface="微软雅黑" panose="020B0503020204020204" pitchFamily="34" charset="-122"/>
                <a:ea typeface="微软雅黑" panose="020B0503020204020204" pitchFamily="34" charset="-122"/>
              </a:rPr>
              <a:t>1</a:t>
            </a:r>
            <a:r>
              <a:rPr lang="zh-CN" altLang="en-US" sz="2000" dirty="0">
                <a:solidFill>
                  <a:schemeClr val="tx2"/>
                </a:solidFill>
                <a:latin typeface="微软雅黑" panose="020B0503020204020204" pitchFamily="34" charset="-122"/>
                <a:ea typeface="微软雅黑" panose="020B0503020204020204" pitchFamily="34" charset="-122"/>
              </a:rPr>
              <a:t>）基孔制配合</a:t>
            </a:r>
            <a:endParaRPr lang="en-US" altLang="zh-CN" sz="2000" dirty="0">
              <a:solidFill>
                <a:schemeClr val="tx2"/>
              </a:solidFill>
              <a:latin typeface="微软雅黑" panose="020B0503020204020204" pitchFamily="34" charset="-122"/>
              <a:ea typeface="微软雅黑" panose="020B0503020204020204" pitchFamily="34" charset="-122"/>
            </a:endParaRPr>
          </a:p>
          <a:p>
            <a:pPr>
              <a:lnSpc>
                <a:spcPct val="150000"/>
              </a:lnSpc>
            </a:pPr>
            <a:r>
              <a:rPr lang="zh-CN" altLang="en-US" sz="2000" dirty="0">
                <a:solidFill>
                  <a:schemeClr val="tx2"/>
                </a:solidFill>
                <a:latin typeface="微软雅黑" panose="020B0503020204020204" pitchFamily="34" charset="-122"/>
                <a:ea typeface="微软雅黑" panose="020B0503020204020204" pitchFamily="34" charset="-122"/>
              </a:rPr>
              <a:t>    </a:t>
            </a:r>
            <a:r>
              <a:rPr lang="zh-CN" altLang="en-US" dirty="0">
                <a:solidFill>
                  <a:schemeClr val="tx2"/>
                </a:solidFill>
                <a:latin typeface="微软雅黑" panose="020B0503020204020204" pitchFamily="34" charset="-122"/>
                <a:ea typeface="微软雅黑" panose="020B0503020204020204" pitchFamily="34" charset="-122"/>
              </a:rPr>
              <a:t>基本偏差为一定的孔的公差带与不同基本偏差的轴的公差带形成各种配合的一种制度，称为基孔制配合。</a:t>
            </a:r>
            <a:endParaRPr lang="zh-CN" altLang="en-US" dirty="0">
              <a:solidFill>
                <a:schemeClr val="tx2"/>
              </a:solidFill>
              <a:latin typeface="微软雅黑" panose="020B0503020204020204" pitchFamily="34" charset="-122"/>
              <a:ea typeface="微软雅黑" panose="020B0503020204020204" pitchFamily="34" charset="-122"/>
            </a:endParaRPr>
          </a:p>
        </p:txBody>
      </p:sp>
      <p:pic>
        <p:nvPicPr>
          <p:cNvPr id="5" name="图片 4"/>
          <p:cNvPicPr>
            <a:picLocks noChangeAspect="1"/>
          </p:cNvPicPr>
          <p:nvPr/>
        </p:nvPicPr>
        <p:blipFill>
          <a:blip r:embed="rId2"/>
          <a:stretch>
            <a:fillRect/>
          </a:stretch>
        </p:blipFill>
        <p:spPr>
          <a:xfrm>
            <a:off x="2310765" y="3987165"/>
            <a:ext cx="6030595" cy="1981200"/>
          </a:xfrm>
          <a:prstGeom prst="rect">
            <a:avLst/>
          </a:prstGeom>
        </p:spPr>
      </p:pic>
    </p:spTree>
    <p:custDataLst>
      <p:tags r:id="rId3"/>
    </p:custDataLst>
  </p:cSld>
  <p:clrMapOvr>
    <a:masterClrMapping/>
  </p:clrMapOvr>
  <p:transition spd="slow">
    <p:random/>
  </p:transition>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文本框 6"/>
          <p:cNvSpPr txBox="1"/>
          <p:nvPr>
            <p:custDataLst>
              <p:tags r:id="rId1"/>
            </p:custDataLst>
          </p:nvPr>
        </p:nvSpPr>
        <p:spPr>
          <a:xfrm>
            <a:off x="881078" y="518895"/>
            <a:ext cx="10429952" cy="798451"/>
          </a:xfrm>
          <a:prstGeom prst="rect">
            <a:avLst/>
          </a:prstGeom>
        </p:spPr>
        <p:txBody>
          <a:bodyPr wrap="square">
            <a:normAutofit/>
          </a:bodyPr>
          <a:lstStyle>
            <a:defPPr>
              <a:defRPr lang="zh-CN"/>
            </a:defPPr>
            <a:lvl1pPr>
              <a:lnSpc>
                <a:spcPct val="130000"/>
              </a:lnSpc>
              <a:defRPr sz="2400" b="1">
                <a:latin typeface="+mj-lt"/>
                <a:ea typeface="+mj-ea"/>
                <a:cs typeface="+mj-cs"/>
              </a:defRPr>
            </a:lvl1pPr>
          </a:lstStyle>
          <a:p>
            <a:pPr>
              <a:lnSpc>
                <a:spcPct val="120000"/>
              </a:lnSpc>
            </a:pPr>
            <a:r>
              <a:rPr lang="zh-CN" altLang="en-US" dirty="0">
                <a:solidFill>
                  <a:schemeClr val="tx1">
                    <a:lumMod val="85000"/>
                    <a:lumOff val="15000"/>
                  </a:schemeClr>
                </a:solidFill>
                <a:latin typeface="黑体" panose="02010600030101010101" pitchFamily="49" charset="-122"/>
                <a:ea typeface="黑体" panose="02010600030101010101" pitchFamily="49" charset="-122"/>
              </a:rPr>
              <a:t>学习任务</a:t>
            </a:r>
            <a:r>
              <a:rPr lang="zh-CN" altLang="en-US">
                <a:latin typeface="黑体" panose="02010600030101010101" pitchFamily="49" charset="-122"/>
                <a:ea typeface="黑体" panose="02010600030101010101" pitchFamily="49" charset="-122"/>
                <a:sym typeface="+mn-ea"/>
              </a:rPr>
              <a:t>三    </a:t>
            </a:r>
            <a:r>
              <a:rPr lang="zh-CN" altLang="en-US">
                <a:latin typeface="黑体" panose="02010600030101010101" pitchFamily="49" charset="-122"/>
                <a:ea typeface="黑体" panose="02010600030101010101" pitchFamily="49" charset="-122"/>
              </a:rPr>
              <a:t>公差</a:t>
            </a:r>
            <a:r>
              <a:rPr lang="zh-CN" altLang="en-US" dirty="0">
                <a:latin typeface="黑体" panose="02010600030101010101" pitchFamily="49" charset="-122"/>
                <a:ea typeface="黑体" panose="02010600030101010101" pitchFamily="49" charset="-122"/>
              </a:rPr>
              <a:t>配合的应用基础</a:t>
            </a:r>
            <a:endParaRPr lang="zh-CN" altLang="en-US" dirty="0">
              <a:latin typeface="黑体" panose="02010600030101010101" pitchFamily="49" charset="-122"/>
              <a:ea typeface="黑体" panose="02010600030101010101" pitchFamily="49" charset="-122"/>
              <a:sym typeface="+mn-ea"/>
            </a:endParaRPr>
          </a:p>
        </p:txBody>
      </p:sp>
      <p:sp>
        <p:nvSpPr>
          <p:cNvPr id="2" name="矩形 1"/>
          <p:cNvSpPr/>
          <p:nvPr/>
        </p:nvSpPr>
        <p:spPr>
          <a:xfrm>
            <a:off x="11306810" y="-10795"/>
            <a:ext cx="888365" cy="61404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文本框 2"/>
          <p:cNvSpPr txBox="1"/>
          <p:nvPr/>
        </p:nvSpPr>
        <p:spPr>
          <a:xfrm>
            <a:off x="975208" y="1412132"/>
            <a:ext cx="8585651" cy="1422954"/>
          </a:xfrm>
          <a:prstGeom prst="rect">
            <a:avLst/>
          </a:prstGeom>
          <a:noFill/>
        </p:spPr>
        <p:txBody>
          <a:bodyPr wrap="square" rtlCol="0">
            <a:spAutoFit/>
          </a:bodyPr>
          <a:lstStyle/>
          <a:p>
            <a:pPr>
              <a:lnSpc>
                <a:spcPct val="150000"/>
              </a:lnSpc>
            </a:pPr>
            <a:r>
              <a:rPr lang="zh-CN" altLang="en-US" sz="2000" dirty="0">
                <a:solidFill>
                  <a:schemeClr val="tx2"/>
                </a:solidFill>
                <a:latin typeface="微软雅黑" panose="020B0503020204020204" pitchFamily="34" charset="-122"/>
                <a:ea typeface="微软雅黑" panose="020B0503020204020204" pitchFamily="34" charset="-122"/>
              </a:rPr>
              <a:t>（</a:t>
            </a:r>
            <a:r>
              <a:rPr lang="en-US" altLang="zh-CN" sz="2000" dirty="0">
                <a:solidFill>
                  <a:schemeClr val="tx2"/>
                </a:solidFill>
                <a:latin typeface="微软雅黑" panose="020B0503020204020204" pitchFamily="34" charset="-122"/>
                <a:ea typeface="微软雅黑" panose="020B0503020204020204" pitchFamily="34" charset="-122"/>
              </a:rPr>
              <a:t>2</a:t>
            </a:r>
            <a:r>
              <a:rPr lang="zh-CN" altLang="en-US" sz="2000" dirty="0">
                <a:solidFill>
                  <a:schemeClr val="tx2"/>
                </a:solidFill>
                <a:latin typeface="微软雅黑" panose="020B0503020204020204" pitchFamily="34" charset="-122"/>
                <a:ea typeface="微软雅黑" panose="020B0503020204020204" pitchFamily="34" charset="-122"/>
              </a:rPr>
              <a:t>）基轴制配合</a:t>
            </a:r>
            <a:endParaRPr lang="zh-CN" altLang="en-US" sz="2000" dirty="0">
              <a:solidFill>
                <a:schemeClr val="tx2"/>
              </a:solidFill>
              <a:latin typeface="微软雅黑" panose="020B0503020204020204" pitchFamily="34" charset="-122"/>
              <a:ea typeface="微软雅黑" panose="020B0503020204020204" pitchFamily="34" charset="-122"/>
            </a:endParaRPr>
          </a:p>
          <a:p>
            <a:pPr>
              <a:lnSpc>
                <a:spcPct val="150000"/>
              </a:lnSpc>
            </a:pPr>
            <a:r>
              <a:rPr lang="zh-CN" altLang="en-US" sz="2000" dirty="0">
                <a:solidFill>
                  <a:schemeClr val="tx2"/>
                </a:solidFill>
                <a:latin typeface="微软雅黑" panose="020B0503020204020204" pitchFamily="34" charset="-122"/>
                <a:ea typeface="微软雅黑" panose="020B0503020204020204" pitchFamily="34" charset="-122"/>
              </a:rPr>
              <a:t>     </a:t>
            </a:r>
            <a:r>
              <a:rPr lang="zh-CN" altLang="en-US" dirty="0">
                <a:solidFill>
                  <a:schemeClr val="tx2"/>
                </a:solidFill>
                <a:latin typeface="微软雅黑" panose="020B0503020204020204" pitchFamily="34" charset="-122"/>
                <a:ea typeface="微软雅黑" panose="020B0503020204020204" pitchFamily="34" charset="-122"/>
              </a:rPr>
              <a:t>基本偏差为一定的轴的公差带，与不同基本偏差的孔的公差带形成各种配合的一种制度，称为基轴制配合。</a:t>
            </a:r>
            <a:endParaRPr lang="zh-CN" altLang="en-US" dirty="0">
              <a:solidFill>
                <a:schemeClr val="tx2"/>
              </a:solidFill>
              <a:latin typeface="微软雅黑" panose="020B0503020204020204" pitchFamily="34" charset="-122"/>
              <a:ea typeface="微软雅黑" panose="020B0503020204020204" pitchFamily="34" charset="-122"/>
            </a:endParaRPr>
          </a:p>
        </p:txBody>
      </p:sp>
      <p:pic>
        <p:nvPicPr>
          <p:cNvPr id="4" name="图片 3"/>
          <p:cNvPicPr>
            <a:picLocks noChangeAspect="1"/>
          </p:cNvPicPr>
          <p:nvPr/>
        </p:nvPicPr>
        <p:blipFill>
          <a:blip r:embed="rId2"/>
          <a:stretch>
            <a:fillRect/>
          </a:stretch>
        </p:blipFill>
        <p:spPr>
          <a:xfrm>
            <a:off x="1814195" y="3108960"/>
            <a:ext cx="6765290" cy="2575560"/>
          </a:xfrm>
          <a:prstGeom prst="rect">
            <a:avLst/>
          </a:prstGeom>
        </p:spPr>
      </p:pic>
    </p:spTree>
    <p:custDataLst>
      <p:tags r:id="rId3"/>
    </p:custDataLst>
  </p:cSld>
  <p:clrMapOvr>
    <a:masterClrMapping/>
  </p:clrMapOvr>
  <p:transition spd="slow">
    <p:random/>
  </p:transition>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文本框 6"/>
          <p:cNvSpPr txBox="1"/>
          <p:nvPr>
            <p:custDataLst>
              <p:tags r:id="rId1"/>
            </p:custDataLst>
          </p:nvPr>
        </p:nvSpPr>
        <p:spPr>
          <a:xfrm>
            <a:off x="881078" y="518895"/>
            <a:ext cx="10429952" cy="798451"/>
          </a:xfrm>
          <a:prstGeom prst="rect">
            <a:avLst/>
          </a:prstGeom>
        </p:spPr>
        <p:txBody>
          <a:bodyPr wrap="square">
            <a:normAutofit/>
          </a:bodyPr>
          <a:lstStyle>
            <a:defPPr>
              <a:defRPr lang="zh-CN"/>
            </a:defPPr>
            <a:lvl1pPr>
              <a:lnSpc>
                <a:spcPct val="130000"/>
              </a:lnSpc>
              <a:defRPr sz="2400" b="1">
                <a:latin typeface="+mj-lt"/>
                <a:ea typeface="+mj-ea"/>
                <a:cs typeface="+mj-cs"/>
              </a:defRPr>
            </a:lvl1pPr>
          </a:lstStyle>
          <a:p>
            <a:pPr>
              <a:lnSpc>
                <a:spcPct val="120000"/>
              </a:lnSpc>
            </a:pPr>
            <a:r>
              <a:rPr lang="zh-CN" altLang="en-US" dirty="0">
                <a:solidFill>
                  <a:schemeClr val="tx1">
                    <a:lumMod val="85000"/>
                    <a:lumOff val="15000"/>
                  </a:schemeClr>
                </a:solidFill>
                <a:latin typeface="黑体" panose="02010600030101010101" pitchFamily="49" charset="-122"/>
                <a:ea typeface="黑体" panose="02010600030101010101" pitchFamily="49" charset="-122"/>
              </a:rPr>
              <a:t>学习任务</a:t>
            </a:r>
            <a:r>
              <a:rPr lang="zh-CN" altLang="en-US">
                <a:latin typeface="黑体" panose="02010600030101010101" pitchFamily="49" charset="-122"/>
                <a:ea typeface="黑体" panose="02010600030101010101" pitchFamily="49" charset="-122"/>
                <a:sym typeface="+mn-ea"/>
              </a:rPr>
              <a:t>三    </a:t>
            </a:r>
            <a:r>
              <a:rPr lang="zh-CN" altLang="en-US">
                <a:latin typeface="黑体" panose="02010600030101010101" pitchFamily="49" charset="-122"/>
                <a:ea typeface="黑体" panose="02010600030101010101" pitchFamily="49" charset="-122"/>
              </a:rPr>
              <a:t>公差</a:t>
            </a:r>
            <a:r>
              <a:rPr lang="zh-CN" altLang="en-US" dirty="0">
                <a:latin typeface="黑体" panose="02010600030101010101" pitchFamily="49" charset="-122"/>
                <a:ea typeface="黑体" panose="02010600030101010101" pitchFamily="49" charset="-122"/>
              </a:rPr>
              <a:t>配合的应用基础</a:t>
            </a:r>
            <a:endParaRPr lang="zh-CN" altLang="en-US" dirty="0">
              <a:latin typeface="黑体" panose="02010600030101010101" pitchFamily="49" charset="-122"/>
              <a:ea typeface="黑体" panose="02010600030101010101" pitchFamily="49" charset="-122"/>
              <a:sym typeface="+mn-ea"/>
            </a:endParaRPr>
          </a:p>
        </p:txBody>
      </p:sp>
      <p:sp>
        <p:nvSpPr>
          <p:cNvPr id="2" name="矩形 1"/>
          <p:cNvSpPr/>
          <p:nvPr/>
        </p:nvSpPr>
        <p:spPr>
          <a:xfrm>
            <a:off x="11306810" y="-10795"/>
            <a:ext cx="888365" cy="61404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文本框 2"/>
          <p:cNvSpPr txBox="1"/>
          <p:nvPr/>
        </p:nvSpPr>
        <p:spPr>
          <a:xfrm>
            <a:off x="975208" y="1412132"/>
            <a:ext cx="8585651" cy="1015663"/>
          </a:xfrm>
          <a:prstGeom prst="rect">
            <a:avLst/>
          </a:prstGeom>
          <a:noFill/>
        </p:spPr>
        <p:txBody>
          <a:bodyPr wrap="square" rtlCol="0">
            <a:spAutoFit/>
          </a:bodyPr>
          <a:lstStyle/>
          <a:p>
            <a:r>
              <a:rPr lang="zh-CN" altLang="en-US" sz="2000" dirty="0">
                <a:solidFill>
                  <a:schemeClr val="tx2"/>
                </a:solidFill>
                <a:latin typeface="微软雅黑" panose="020B0503020204020204" pitchFamily="34" charset="-122"/>
                <a:ea typeface="微软雅黑" panose="020B0503020204020204" pitchFamily="34" charset="-122"/>
              </a:rPr>
              <a:t>     为取得较好的经济性和工艺性（轴比孔容易加工），在机械制造中优先采用基孔制。基孔制配合和基轴制配合的优先配合和常用配合见表</a:t>
            </a:r>
            <a:r>
              <a:rPr lang="en-US" altLang="zh-CN" sz="2000" dirty="0">
                <a:solidFill>
                  <a:schemeClr val="tx2"/>
                </a:solidFill>
                <a:latin typeface="微软雅黑" panose="020B0503020204020204" pitchFamily="34" charset="-122"/>
                <a:ea typeface="微软雅黑" panose="020B0503020204020204" pitchFamily="34" charset="-122"/>
              </a:rPr>
              <a:t>2-14</a:t>
            </a:r>
            <a:r>
              <a:rPr lang="zh-CN" altLang="en-US" sz="2000" dirty="0">
                <a:solidFill>
                  <a:schemeClr val="tx2"/>
                </a:solidFill>
                <a:latin typeface="微软雅黑" panose="020B0503020204020204" pitchFamily="34" charset="-122"/>
                <a:ea typeface="微软雅黑" panose="020B0503020204020204" pitchFamily="34" charset="-122"/>
              </a:rPr>
              <a:t>、表</a:t>
            </a:r>
            <a:r>
              <a:rPr lang="en-US" altLang="zh-CN" sz="2000" dirty="0">
                <a:solidFill>
                  <a:schemeClr val="tx2"/>
                </a:solidFill>
                <a:latin typeface="微软雅黑" panose="020B0503020204020204" pitchFamily="34" charset="-122"/>
                <a:ea typeface="微软雅黑" panose="020B0503020204020204" pitchFamily="34" charset="-122"/>
              </a:rPr>
              <a:t>2-15</a:t>
            </a:r>
            <a:r>
              <a:rPr lang="zh-CN" altLang="en-US" sz="2000" dirty="0">
                <a:solidFill>
                  <a:schemeClr val="tx2"/>
                </a:solidFill>
                <a:latin typeface="微软雅黑" panose="020B0503020204020204" pitchFamily="34" charset="-122"/>
                <a:ea typeface="微软雅黑" panose="020B0503020204020204" pitchFamily="34" charset="-122"/>
              </a:rPr>
              <a:t>。</a:t>
            </a:r>
            <a:endParaRPr lang="zh-CN" altLang="en-US" sz="2000" dirty="0">
              <a:solidFill>
                <a:schemeClr val="tx2"/>
              </a:solidFill>
              <a:latin typeface="微软雅黑" panose="020B0503020204020204" pitchFamily="34" charset="-122"/>
              <a:ea typeface="微软雅黑" panose="020B0503020204020204" pitchFamily="34" charset="-122"/>
            </a:endParaRPr>
          </a:p>
        </p:txBody>
      </p:sp>
      <p:pic>
        <p:nvPicPr>
          <p:cNvPr id="5" name="图片 4"/>
          <p:cNvPicPr>
            <a:picLocks noChangeAspect="1"/>
          </p:cNvPicPr>
          <p:nvPr/>
        </p:nvPicPr>
        <p:blipFill>
          <a:blip r:embed="rId2"/>
          <a:stretch>
            <a:fillRect/>
          </a:stretch>
        </p:blipFill>
        <p:spPr>
          <a:xfrm>
            <a:off x="773503" y="2522581"/>
            <a:ext cx="4228804" cy="3959775"/>
          </a:xfrm>
          <a:prstGeom prst="rect">
            <a:avLst/>
          </a:prstGeom>
        </p:spPr>
      </p:pic>
      <p:pic>
        <p:nvPicPr>
          <p:cNvPr id="6" name="图片 5"/>
          <p:cNvPicPr>
            <a:picLocks noChangeAspect="1"/>
          </p:cNvPicPr>
          <p:nvPr/>
        </p:nvPicPr>
        <p:blipFill>
          <a:blip r:embed="rId3"/>
          <a:stretch>
            <a:fillRect/>
          </a:stretch>
        </p:blipFill>
        <p:spPr>
          <a:xfrm>
            <a:off x="5114084" y="2427795"/>
            <a:ext cx="4968560" cy="3878876"/>
          </a:xfrm>
          <a:prstGeom prst="rect">
            <a:avLst/>
          </a:prstGeom>
        </p:spPr>
      </p:pic>
    </p:spTree>
    <p:custDataLst>
      <p:tags r:id="rId4"/>
    </p:custDataLst>
  </p:cSld>
  <p:clrMapOvr>
    <a:masterClrMapping/>
  </p:clrMapOvr>
  <p:transition spd="slow">
    <p:random/>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文本框 4"/>
          <p:cNvSpPr txBox="1"/>
          <p:nvPr>
            <p:custDataLst>
              <p:tags r:id="rId1"/>
            </p:custDataLst>
          </p:nvPr>
        </p:nvSpPr>
        <p:spPr>
          <a:xfrm>
            <a:off x="549163" y="1624145"/>
            <a:ext cx="9522684" cy="2302396"/>
          </a:xfrm>
          <a:prstGeom prst="rect">
            <a:avLst/>
          </a:prstGeom>
          <a:noFill/>
        </p:spPr>
        <p:txBody>
          <a:bodyPr wrap="square" lIns="90000" tIns="46800" rIns="90000" bIns="46800" rtlCol="0">
            <a:noAutofit/>
          </a:bodyPr>
          <a:lstStyle>
            <a:defPPr>
              <a:defRPr lang="zh-CN"/>
            </a:defPPr>
            <a:lvl1pPr marL="0" algn="l" defTabSz="913765" rtl="0" eaLnBrk="1" latinLnBrk="0" hangingPunct="1">
              <a:defRPr sz="1800" kern="1200">
                <a:solidFill>
                  <a:schemeClr val="tx1"/>
                </a:solidFill>
                <a:latin typeface="+mn-lt"/>
                <a:ea typeface="+mn-ea"/>
                <a:cs typeface="+mn-cs"/>
              </a:defRPr>
            </a:lvl1pPr>
            <a:lvl2pPr marL="457200" algn="l" defTabSz="913765" rtl="0" eaLnBrk="1" latinLnBrk="0" hangingPunct="1">
              <a:defRPr sz="1800" kern="1200">
                <a:solidFill>
                  <a:schemeClr val="tx1"/>
                </a:solidFill>
                <a:latin typeface="+mn-lt"/>
                <a:ea typeface="+mn-ea"/>
                <a:cs typeface="+mn-cs"/>
              </a:defRPr>
            </a:lvl2pPr>
            <a:lvl3pPr marL="914400" algn="l" defTabSz="913765" rtl="0" eaLnBrk="1" latinLnBrk="0" hangingPunct="1">
              <a:defRPr sz="1800" kern="1200">
                <a:solidFill>
                  <a:schemeClr val="tx1"/>
                </a:solidFill>
                <a:latin typeface="+mn-lt"/>
                <a:ea typeface="+mn-ea"/>
                <a:cs typeface="+mn-cs"/>
              </a:defRPr>
            </a:lvl3pPr>
            <a:lvl4pPr marL="1371600" algn="l" defTabSz="913765" rtl="0" eaLnBrk="1" latinLnBrk="0" hangingPunct="1">
              <a:defRPr sz="1800" kern="1200">
                <a:solidFill>
                  <a:schemeClr val="tx1"/>
                </a:solidFill>
                <a:latin typeface="+mn-lt"/>
                <a:ea typeface="+mn-ea"/>
                <a:cs typeface="+mn-cs"/>
              </a:defRPr>
            </a:lvl4pPr>
            <a:lvl5pPr marL="1828800" algn="l" defTabSz="913765" rtl="0" eaLnBrk="1" latinLnBrk="0" hangingPunct="1">
              <a:defRPr sz="1800" kern="1200">
                <a:solidFill>
                  <a:schemeClr val="tx1"/>
                </a:solidFill>
                <a:latin typeface="+mn-lt"/>
                <a:ea typeface="+mn-ea"/>
                <a:cs typeface="+mn-cs"/>
              </a:defRPr>
            </a:lvl5pPr>
            <a:lvl6pPr marL="2286000" algn="l" defTabSz="913765" rtl="0" eaLnBrk="1" latinLnBrk="0" hangingPunct="1">
              <a:defRPr sz="1800" kern="1200">
                <a:solidFill>
                  <a:schemeClr val="tx1"/>
                </a:solidFill>
                <a:latin typeface="+mn-lt"/>
                <a:ea typeface="+mn-ea"/>
                <a:cs typeface="+mn-cs"/>
              </a:defRPr>
            </a:lvl6pPr>
            <a:lvl7pPr marL="2743200" algn="l" defTabSz="913765" rtl="0" eaLnBrk="1" latinLnBrk="0" hangingPunct="1">
              <a:defRPr sz="1800" kern="1200">
                <a:solidFill>
                  <a:schemeClr val="tx1"/>
                </a:solidFill>
                <a:latin typeface="+mn-lt"/>
                <a:ea typeface="+mn-ea"/>
                <a:cs typeface="+mn-cs"/>
              </a:defRPr>
            </a:lvl7pPr>
            <a:lvl8pPr marL="3200400" algn="l" defTabSz="913765" rtl="0" eaLnBrk="1" latinLnBrk="0" hangingPunct="1">
              <a:defRPr sz="1800" kern="1200">
                <a:solidFill>
                  <a:schemeClr val="tx1"/>
                </a:solidFill>
                <a:latin typeface="+mn-lt"/>
                <a:ea typeface="+mn-ea"/>
                <a:cs typeface="+mn-cs"/>
              </a:defRPr>
            </a:lvl8pPr>
            <a:lvl9pPr marL="3657600" algn="l" defTabSz="913765" rtl="0" eaLnBrk="1" latinLnBrk="0" hangingPunct="1">
              <a:defRPr sz="1800" kern="1200">
                <a:solidFill>
                  <a:schemeClr val="tx1"/>
                </a:solidFill>
                <a:latin typeface="+mn-lt"/>
                <a:ea typeface="+mn-ea"/>
                <a:cs typeface="+mn-cs"/>
              </a:defRPr>
            </a:lvl9pPr>
          </a:lstStyle>
          <a:p>
            <a:pPr marL="457200" indent="-457200">
              <a:lnSpc>
                <a:spcPct val="180000"/>
              </a:lnSpc>
              <a:buAutoNum type="arabicPeriod"/>
            </a:pPr>
            <a:r>
              <a:rPr lang="zh-CN" altLang="en-US" sz="2000" dirty="0">
                <a:solidFill>
                  <a:schemeClr val="tx2"/>
                </a:solidFill>
                <a:latin typeface="微软雅黑" panose="020B0503020204020204" pitchFamily="34" charset="-122"/>
                <a:ea typeface="微软雅黑" panose="020B0503020204020204" pitchFamily="34" charset="-122"/>
                <a:cs typeface="微软雅黑" panose="020B0503020204020204" pitchFamily="34" charset="-122"/>
              </a:rPr>
              <a:t>共面 </a:t>
            </a:r>
            <a:endParaRPr lang="en-US" altLang="zh-CN" sz="2000" dirty="0">
              <a:solidFill>
                <a:schemeClr val="tx2"/>
              </a:solidFill>
              <a:latin typeface="微软雅黑" panose="020B0503020204020204" pitchFamily="34" charset="-122"/>
              <a:ea typeface="微软雅黑" panose="020B0503020204020204" pitchFamily="34" charset="-122"/>
              <a:cs typeface="微软雅黑" panose="020B0503020204020204" pitchFamily="34" charset="-122"/>
            </a:endParaRPr>
          </a:p>
          <a:p>
            <a:pPr>
              <a:lnSpc>
                <a:spcPct val="180000"/>
              </a:lnSpc>
            </a:pPr>
            <a:r>
              <a:rPr lang="en-US" altLang="zh-CN" sz="2000" dirty="0">
                <a:solidFill>
                  <a:schemeClr val="tx2"/>
                </a:solidFill>
                <a:latin typeface="微软雅黑" panose="020B0503020204020204" pitchFamily="34" charset="-122"/>
                <a:ea typeface="微软雅黑" panose="020B0503020204020204" pitchFamily="34" charset="-122"/>
                <a:cs typeface="微软雅黑" panose="020B0503020204020204" pitchFamily="34" charset="-122"/>
              </a:rPr>
              <a:t>     </a:t>
            </a:r>
            <a:r>
              <a:rPr lang="zh-CN" altLang="en-US" dirty="0">
                <a:solidFill>
                  <a:schemeClr val="tx2"/>
                </a:solidFill>
                <a:latin typeface="微软雅黑" panose="020B0503020204020204" pitchFamily="34" charset="-122"/>
                <a:ea typeface="微软雅黑" panose="020B0503020204020204" pitchFamily="34" charset="-122"/>
                <a:cs typeface="微软雅黑" panose="020B0503020204020204" pitchFamily="34" charset="-122"/>
              </a:rPr>
              <a:t>共面指相邻两表面相互平齐而连接成为同一表面。当两表面共面时，结合处不画分界线。</a:t>
            </a:r>
            <a:endParaRPr lang="en-US" altLang="zh-CN" dirty="0">
              <a:solidFill>
                <a:schemeClr val="tx2"/>
              </a:solidFill>
              <a:latin typeface="微软雅黑" panose="020B0503020204020204" pitchFamily="34" charset="-122"/>
              <a:ea typeface="微软雅黑" panose="020B0503020204020204" pitchFamily="34" charset="-122"/>
              <a:cs typeface="微软雅黑" panose="020B0503020204020204" pitchFamily="34" charset="-122"/>
            </a:endParaRPr>
          </a:p>
          <a:p>
            <a:pPr>
              <a:lnSpc>
                <a:spcPct val="180000"/>
              </a:lnSpc>
            </a:pPr>
            <a:r>
              <a:rPr lang="en-US" altLang="zh-CN" dirty="0">
                <a:solidFill>
                  <a:schemeClr val="tx2"/>
                </a:solidFill>
                <a:latin typeface="微软雅黑" panose="020B0503020204020204" pitchFamily="34" charset="-122"/>
                <a:ea typeface="微软雅黑" panose="020B0503020204020204" pitchFamily="34" charset="-122"/>
                <a:cs typeface="微软雅黑" panose="020B0503020204020204" pitchFamily="34" charset="-122"/>
              </a:rPr>
              <a:t>    </a:t>
            </a:r>
            <a:r>
              <a:rPr lang="zh-CN" altLang="en-US" dirty="0">
                <a:solidFill>
                  <a:schemeClr val="tx2"/>
                </a:solidFill>
                <a:latin typeface="微软雅黑" panose="020B0503020204020204" pitchFamily="34" charset="-122"/>
                <a:ea typeface="微软雅黑" panose="020B0503020204020204" pitchFamily="34" charset="-122"/>
                <a:cs typeface="微软雅黑" panose="020B0503020204020204" pitchFamily="34" charset="-122"/>
              </a:rPr>
              <a:t>如图 </a:t>
            </a:r>
            <a:r>
              <a:rPr lang="en-US" altLang="zh-CN" dirty="0">
                <a:solidFill>
                  <a:schemeClr val="tx2"/>
                </a:solidFill>
                <a:latin typeface="微软雅黑" panose="020B0503020204020204" pitchFamily="34" charset="-122"/>
                <a:ea typeface="微软雅黑" panose="020B0503020204020204" pitchFamily="34" charset="-122"/>
                <a:cs typeface="微软雅黑" panose="020B0503020204020204" pitchFamily="34" charset="-122"/>
              </a:rPr>
              <a:t>2-3</a:t>
            </a:r>
            <a:r>
              <a:rPr lang="zh-CN" altLang="en-US" dirty="0">
                <a:solidFill>
                  <a:schemeClr val="tx2"/>
                </a:solidFill>
                <a:latin typeface="微软雅黑" panose="020B0503020204020204" pitchFamily="34" charset="-122"/>
                <a:ea typeface="微软雅黑" panose="020B0503020204020204" pitchFamily="34" charset="-122"/>
                <a:cs typeface="微软雅黑" panose="020B0503020204020204" pitchFamily="34" charset="-122"/>
              </a:rPr>
              <a:t>（</a:t>
            </a:r>
            <a:r>
              <a:rPr lang="en-US" altLang="zh-CN" dirty="0">
                <a:solidFill>
                  <a:schemeClr val="tx2"/>
                </a:solidFill>
                <a:latin typeface="微软雅黑" panose="020B0503020204020204" pitchFamily="34" charset="-122"/>
                <a:ea typeface="微软雅黑" panose="020B0503020204020204" pitchFamily="34" charset="-122"/>
                <a:cs typeface="微软雅黑" panose="020B0503020204020204" pitchFamily="34" charset="-122"/>
              </a:rPr>
              <a:t>b</a:t>
            </a:r>
            <a:r>
              <a:rPr lang="zh-CN" altLang="en-US" dirty="0">
                <a:solidFill>
                  <a:schemeClr val="tx2"/>
                </a:solidFill>
                <a:latin typeface="微软雅黑" panose="020B0503020204020204" pitchFamily="34" charset="-122"/>
                <a:ea typeface="微软雅黑" panose="020B0503020204020204" pitchFamily="34" charset="-122"/>
                <a:cs typeface="微软雅黑" panose="020B0503020204020204" pitchFamily="34" charset="-122"/>
              </a:rPr>
              <a:t>）所示的组合体，上、下两表面共面，在主视图上不应画分界线。</a:t>
            </a:r>
            <a:endParaRPr lang="zh-CN" altLang="en-US" dirty="0">
              <a:solidFill>
                <a:schemeClr val="tx2"/>
              </a:solidFill>
              <a:latin typeface="微软雅黑" panose="020B0503020204020204" pitchFamily="34" charset="-122"/>
              <a:ea typeface="微软雅黑" panose="020B0503020204020204" pitchFamily="34" charset="-122"/>
              <a:cs typeface="微软雅黑" panose="020B0503020204020204" pitchFamily="34" charset="-122"/>
            </a:endParaRPr>
          </a:p>
          <a:p>
            <a:pPr>
              <a:lnSpc>
                <a:spcPct val="180000"/>
              </a:lnSpc>
            </a:pPr>
            <a:endParaRPr lang="zh-CN" altLang="en-US" sz="2000" dirty="0">
              <a:solidFill>
                <a:schemeClr val="tx2"/>
              </a:solidFill>
              <a:latin typeface="微软雅黑" panose="020B0503020204020204" pitchFamily="34" charset="-122"/>
              <a:ea typeface="微软雅黑" panose="020B0503020204020204" pitchFamily="34" charset="-122"/>
              <a:cs typeface="微软雅黑" panose="020B0503020204020204" pitchFamily="34" charset="-122"/>
            </a:endParaRPr>
          </a:p>
          <a:p>
            <a:pPr indent="0">
              <a:lnSpc>
                <a:spcPct val="180000"/>
              </a:lnSpc>
              <a:buFont typeface="Arial" panose="020B0604020202020204" pitchFamily="34" charset="0"/>
              <a:buNone/>
            </a:pPr>
            <a:endParaRPr sz="2000" dirty="0">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sp>
        <p:nvSpPr>
          <p:cNvPr id="2" name="矩形 1"/>
          <p:cNvSpPr/>
          <p:nvPr/>
        </p:nvSpPr>
        <p:spPr>
          <a:xfrm>
            <a:off x="11306810" y="-10795"/>
            <a:ext cx="888365" cy="61404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3" name="图片 2"/>
          <p:cNvPicPr>
            <a:picLocks noChangeAspect="1"/>
          </p:cNvPicPr>
          <p:nvPr/>
        </p:nvPicPr>
        <p:blipFill>
          <a:blip r:embed="rId2"/>
          <a:stretch>
            <a:fillRect/>
          </a:stretch>
        </p:blipFill>
        <p:spPr>
          <a:xfrm>
            <a:off x="548640" y="3495040"/>
            <a:ext cx="5801360" cy="2350135"/>
          </a:xfrm>
          <a:prstGeom prst="rect">
            <a:avLst/>
          </a:prstGeom>
        </p:spPr>
      </p:pic>
      <p:sp>
        <p:nvSpPr>
          <p:cNvPr id="6" name="文本框 5"/>
          <p:cNvSpPr txBox="1"/>
          <p:nvPr>
            <p:custDataLst>
              <p:tags r:id="rId3"/>
            </p:custDataLst>
          </p:nvPr>
        </p:nvSpPr>
        <p:spPr>
          <a:xfrm>
            <a:off x="881078" y="518895"/>
            <a:ext cx="10429952" cy="798451"/>
          </a:xfrm>
          <a:prstGeom prst="rect">
            <a:avLst/>
          </a:prstGeom>
        </p:spPr>
        <p:txBody>
          <a:bodyPr wrap="square">
            <a:normAutofit/>
          </a:bodyPr>
          <a:lstStyle>
            <a:defPPr>
              <a:defRPr lang="zh-CN"/>
            </a:defPPr>
            <a:lvl1pPr>
              <a:lnSpc>
                <a:spcPct val="130000"/>
              </a:lnSpc>
              <a:defRPr sz="2400" b="1">
                <a:latin typeface="+mj-lt"/>
                <a:ea typeface="+mj-ea"/>
                <a:cs typeface="+mj-cs"/>
              </a:defRPr>
            </a:lvl1pPr>
          </a:lstStyle>
          <a:p>
            <a:pPr>
              <a:lnSpc>
                <a:spcPct val="120000"/>
              </a:lnSpc>
            </a:pPr>
            <a:r>
              <a:rPr lang="zh-CN" altLang="en-US" dirty="0">
                <a:solidFill>
                  <a:schemeClr val="tx1">
                    <a:lumMod val="85000"/>
                    <a:lumOff val="15000"/>
                  </a:schemeClr>
                </a:solidFill>
                <a:latin typeface="华文细黑" panose="02010600040101010101" pitchFamily="2" charset="-122"/>
                <a:ea typeface="华文细黑" panose="02010600040101010101" pitchFamily="2" charset="-122"/>
              </a:rPr>
              <a:t>学习任务</a:t>
            </a:r>
            <a:r>
              <a:rPr lang="zh-CN" altLang="en-US" dirty="0">
                <a:latin typeface="华文细黑" panose="02010600040101010101" pitchFamily="2" charset="-122"/>
                <a:ea typeface="华文细黑" panose="02010600040101010101" pitchFamily="2" charset="-122"/>
                <a:sym typeface="+mn-ea"/>
              </a:rPr>
              <a:t>一    组合体的投影及相关知识</a:t>
            </a:r>
            <a:endParaRPr lang="zh-CN" altLang="en-US" dirty="0">
              <a:latin typeface="华文细黑" panose="02010600040101010101" pitchFamily="2" charset="-122"/>
              <a:ea typeface="华文细黑" panose="02010600040101010101" pitchFamily="2" charset="-122"/>
              <a:sym typeface="+mn-ea"/>
            </a:endParaRPr>
          </a:p>
          <a:p>
            <a:pPr>
              <a:lnSpc>
                <a:spcPct val="120000"/>
              </a:lnSpc>
            </a:pPr>
            <a:endParaRPr lang="zh-CN" altLang="en-US" dirty="0">
              <a:sym typeface="+mn-ea"/>
            </a:endParaRPr>
          </a:p>
        </p:txBody>
      </p:sp>
      <p:grpSp>
        <p:nvGrpSpPr>
          <p:cNvPr id="5" name="组合 4"/>
          <p:cNvGrpSpPr/>
          <p:nvPr/>
        </p:nvGrpSpPr>
        <p:grpSpPr>
          <a:xfrm>
            <a:off x="6443980" y="4657090"/>
            <a:ext cx="2026920" cy="1583055"/>
            <a:chOff x="13036" y="4025"/>
            <a:chExt cx="3192" cy="2493"/>
          </a:xfrm>
        </p:grpSpPr>
        <p:sp>
          <p:nvSpPr>
            <p:cNvPr id="14" name="菱形 13"/>
            <p:cNvSpPr/>
            <p:nvPr>
              <p:custDataLst>
                <p:tags r:id="rId4"/>
              </p:custDataLst>
            </p:nvPr>
          </p:nvSpPr>
          <p:spPr>
            <a:xfrm rot="1141073">
              <a:off x="14338" y="4025"/>
              <a:ext cx="528" cy="528"/>
            </a:xfrm>
            <a:prstGeom prst="diamond">
              <a:avLst/>
            </a:prstGeom>
            <a:solidFill>
              <a:schemeClr val="tx2">
                <a:lumMod val="40000"/>
                <a:lumOff val="60000"/>
              </a:schemeClr>
            </a:solidFill>
            <a:ln>
              <a:noFill/>
            </a:ln>
            <a:effectLst/>
          </p:spPr>
          <p:style>
            <a:lnRef idx="2">
              <a:srgbClr val="92D050">
                <a:shade val="50000"/>
              </a:srgbClr>
            </a:lnRef>
            <a:fillRef idx="1">
              <a:srgbClr val="92D050"/>
            </a:fillRef>
            <a:effectRef idx="0">
              <a:srgbClr val="92D050"/>
            </a:effectRef>
            <a:fontRef idx="minor">
              <a:sysClr val="window" lastClr="FFFFFF"/>
            </a:fontRef>
          </p:style>
          <p:txBody>
            <a:bodyPr rtlCol="0" anchor="ctr"/>
            <a:p>
              <a:pPr algn="ctr"/>
              <a:endParaRPr lang="zh-CN" altLang="en-US"/>
            </a:p>
          </p:txBody>
        </p:sp>
        <p:sp>
          <p:nvSpPr>
            <p:cNvPr id="15" name="菱形 14"/>
            <p:cNvSpPr/>
            <p:nvPr>
              <p:custDataLst>
                <p:tags r:id="rId5"/>
              </p:custDataLst>
            </p:nvPr>
          </p:nvSpPr>
          <p:spPr>
            <a:xfrm rot="1141073">
              <a:off x="13036" y="5507"/>
              <a:ext cx="933" cy="933"/>
            </a:xfrm>
            <a:prstGeom prst="diamond">
              <a:avLst/>
            </a:prstGeom>
            <a:solidFill>
              <a:schemeClr val="accent1"/>
            </a:solidFill>
            <a:ln>
              <a:noFill/>
            </a:ln>
            <a:effectLst/>
          </p:spPr>
          <p:style>
            <a:lnRef idx="2">
              <a:srgbClr val="92D050">
                <a:shade val="50000"/>
              </a:srgbClr>
            </a:lnRef>
            <a:fillRef idx="1">
              <a:srgbClr val="92D050"/>
            </a:fillRef>
            <a:effectRef idx="0">
              <a:srgbClr val="92D050"/>
            </a:effectRef>
            <a:fontRef idx="minor">
              <a:sysClr val="window" lastClr="FFFFFF"/>
            </a:fontRef>
          </p:style>
          <p:txBody>
            <a:bodyPr rtlCol="0" anchor="ctr"/>
            <a:p>
              <a:pPr algn="ctr"/>
              <a:endParaRPr lang="zh-CN" altLang="en-US"/>
            </a:p>
          </p:txBody>
        </p:sp>
        <p:sp>
          <p:nvSpPr>
            <p:cNvPr id="16" name="菱形 15"/>
            <p:cNvSpPr/>
            <p:nvPr>
              <p:custDataLst>
                <p:tags r:id="rId6"/>
              </p:custDataLst>
            </p:nvPr>
          </p:nvSpPr>
          <p:spPr>
            <a:xfrm rot="1141073">
              <a:off x="14236" y="4526"/>
              <a:ext cx="1992" cy="1992"/>
            </a:xfrm>
            <a:prstGeom prst="diamond">
              <a:avLst/>
            </a:prstGeom>
            <a:solidFill>
              <a:schemeClr val="accent1">
                <a:lumMod val="40000"/>
                <a:lumOff val="60000"/>
              </a:schemeClr>
            </a:solidFill>
            <a:ln>
              <a:noFill/>
            </a:ln>
            <a:effectLst/>
          </p:spPr>
          <p:style>
            <a:lnRef idx="2">
              <a:srgbClr val="92D050">
                <a:shade val="50000"/>
              </a:srgbClr>
            </a:lnRef>
            <a:fillRef idx="1">
              <a:srgbClr val="92D050"/>
            </a:fillRef>
            <a:effectRef idx="0">
              <a:srgbClr val="92D050"/>
            </a:effectRef>
            <a:fontRef idx="minor">
              <a:sysClr val="window" lastClr="FFFFFF"/>
            </a:fontRef>
          </p:style>
          <p:txBody>
            <a:bodyPr rtlCol="0" anchor="ctr"/>
            <a:p>
              <a:pPr algn="ctr"/>
              <a:endParaRPr lang="zh-CN" altLang="en-US"/>
            </a:p>
          </p:txBody>
        </p:sp>
        <p:sp>
          <p:nvSpPr>
            <p:cNvPr id="17" name="菱形 16"/>
            <p:cNvSpPr/>
            <p:nvPr>
              <p:custDataLst>
                <p:tags r:id="rId7"/>
              </p:custDataLst>
            </p:nvPr>
          </p:nvSpPr>
          <p:spPr>
            <a:xfrm rot="1141073">
              <a:off x="15089" y="4106"/>
              <a:ext cx="1123" cy="1123"/>
            </a:xfrm>
            <a:prstGeom prst="diamond">
              <a:avLst/>
            </a:prstGeom>
            <a:noFill/>
            <a:ln>
              <a:solidFill>
                <a:schemeClr val="tx2">
                  <a:alpha val="26000"/>
                </a:schemeClr>
              </a:solidFill>
            </a:ln>
            <a:effectLst/>
            <a:extLst>
              <a:ext uri="{909E8E84-426E-40DD-AFC4-6F175D3DCCD1}">
                <a14:hiddenFill xmlns:a14="http://schemas.microsoft.com/office/drawing/2010/main">
                  <a:solidFill>
                    <a:schemeClr val="bg2"/>
                  </a:solidFill>
                </a14:hiddenFill>
              </a:ext>
            </a:extLst>
          </p:spPr>
          <p:style>
            <a:lnRef idx="2">
              <a:srgbClr val="92D050">
                <a:shade val="50000"/>
              </a:srgbClr>
            </a:lnRef>
            <a:fillRef idx="1">
              <a:srgbClr val="92D050"/>
            </a:fillRef>
            <a:effectRef idx="0">
              <a:srgbClr val="92D050"/>
            </a:effectRef>
            <a:fontRef idx="minor">
              <a:sysClr val="window" lastClr="FFFFFF"/>
            </a:fontRef>
          </p:style>
          <p:txBody>
            <a:bodyPr rtlCol="0" anchor="ctr"/>
            <a:p>
              <a:pPr algn="ctr"/>
              <a:endParaRPr lang="zh-CN" altLang="en-US"/>
            </a:p>
          </p:txBody>
        </p:sp>
      </p:grpSp>
    </p:spTree>
    <p:custDataLst>
      <p:tags r:id="rId8"/>
    </p:custDataLst>
  </p:cSld>
  <p:clrMapOvr>
    <a:masterClrMapping/>
  </p:clrMapOvr>
  <p:transition spd="slow">
    <p:random/>
  </p:transition>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文本框 6"/>
          <p:cNvSpPr txBox="1"/>
          <p:nvPr>
            <p:custDataLst>
              <p:tags r:id="rId1"/>
            </p:custDataLst>
          </p:nvPr>
        </p:nvSpPr>
        <p:spPr>
          <a:xfrm>
            <a:off x="881078" y="518895"/>
            <a:ext cx="10429952" cy="798451"/>
          </a:xfrm>
          <a:prstGeom prst="rect">
            <a:avLst/>
          </a:prstGeom>
        </p:spPr>
        <p:txBody>
          <a:bodyPr wrap="square">
            <a:normAutofit/>
          </a:bodyPr>
          <a:lstStyle>
            <a:defPPr>
              <a:defRPr lang="zh-CN"/>
            </a:defPPr>
            <a:lvl1pPr>
              <a:lnSpc>
                <a:spcPct val="130000"/>
              </a:lnSpc>
              <a:defRPr sz="2400" b="1">
                <a:latin typeface="+mj-lt"/>
                <a:ea typeface="+mj-ea"/>
                <a:cs typeface="+mj-cs"/>
              </a:defRPr>
            </a:lvl1pPr>
          </a:lstStyle>
          <a:p>
            <a:pPr>
              <a:lnSpc>
                <a:spcPct val="120000"/>
              </a:lnSpc>
            </a:pPr>
            <a:r>
              <a:rPr lang="zh-CN" altLang="en-US" dirty="0">
                <a:solidFill>
                  <a:schemeClr val="tx1">
                    <a:lumMod val="85000"/>
                    <a:lumOff val="15000"/>
                  </a:schemeClr>
                </a:solidFill>
                <a:latin typeface="黑体" panose="02010600030101010101" pitchFamily="49" charset="-122"/>
                <a:ea typeface="黑体" panose="02010600030101010101" pitchFamily="49" charset="-122"/>
              </a:rPr>
              <a:t>学习任务</a:t>
            </a:r>
            <a:r>
              <a:rPr lang="zh-CN" altLang="en-US">
                <a:latin typeface="黑体" panose="02010600030101010101" pitchFamily="49" charset="-122"/>
                <a:ea typeface="黑体" panose="02010600030101010101" pitchFamily="49" charset="-122"/>
                <a:sym typeface="+mn-ea"/>
              </a:rPr>
              <a:t>三    </a:t>
            </a:r>
            <a:r>
              <a:rPr lang="zh-CN" altLang="en-US">
                <a:latin typeface="黑体" panose="02010600030101010101" pitchFamily="49" charset="-122"/>
                <a:ea typeface="黑体" panose="02010600030101010101" pitchFamily="49" charset="-122"/>
              </a:rPr>
              <a:t>公差</a:t>
            </a:r>
            <a:r>
              <a:rPr lang="zh-CN" altLang="en-US" dirty="0">
                <a:latin typeface="黑体" panose="02010600030101010101" pitchFamily="49" charset="-122"/>
                <a:ea typeface="黑体" panose="02010600030101010101" pitchFamily="49" charset="-122"/>
              </a:rPr>
              <a:t>配合的应用基础</a:t>
            </a:r>
            <a:endParaRPr lang="zh-CN" altLang="en-US" dirty="0">
              <a:latin typeface="黑体" panose="02010600030101010101" pitchFamily="49" charset="-122"/>
              <a:ea typeface="黑体" panose="02010600030101010101" pitchFamily="49" charset="-122"/>
              <a:sym typeface="+mn-ea"/>
            </a:endParaRPr>
          </a:p>
        </p:txBody>
      </p:sp>
      <p:sp>
        <p:nvSpPr>
          <p:cNvPr id="2" name="矩形 1"/>
          <p:cNvSpPr/>
          <p:nvPr/>
        </p:nvSpPr>
        <p:spPr>
          <a:xfrm>
            <a:off x="11306810" y="-10795"/>
            <a:ext cx="888365" cy="61404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文本框 2"/>
          <p:cNvSpPr txBox="1"/>
          <p:nvPr/>
        </p:nvSpPr>
        <p:spPr>
          <a:xfrm>
            <a:off x="746608" y="1317346"/>
            <a:ext cx="8585651" cy="3400931"/>
          </a:xfrm>
          <a:prstGeom prst="rect">
            <a:avLst/>
          </a:prstGeom>
          <a:noFill/>
        </p:spPr>
        <p:txBody>
          <a:bodyPr wrap="square" rtlCol="0">
            <a:spAutoFit/>
          </a:bodyPr>
          <a:lstStyle/>
          <a:p>
            <a:pPr>
              <a:lnSpc>
                <a:spcPct val="150000"/>
              </a:lnSpc>
            </a:pPr>
            <a:r>
              <a:rPr lang="zh-CN" altLang="en-US" sz="2000" dirty="0">
                <a:solidFill>
                  <a:schemeClr val="tx2"/>
                </a:solidFill>
                <a:latin typeface="微软雅黑" panose="020B0503020204020204" pitchFamily="34" charset="-122"/>
                <a:ea typeface="微软雅黑" panose="020B0503020204020204" pitchFamily="34" charset="-122"/>
              </a:rPr>
              <a:t>二、形状与位置公差</a:t>
            </a:r>
            <a:endParaRPr lang="zh-CN" altLang="en-US" sz="2000" dirty="0">
              <a:solidFill>
                <a:schemeClr val="tx2"/>
              </a:solidFill>
              <a:latin typeface="微软雅黑" panose="020B0503020204020204" pitchFamily="34" charset="-122"/>
              <a:ea typeface="微软雅黑" panose="020B0503020204020204" pitchFamily="34" charset="-122"/>
            </a:endParaRPr>
          </a:p>
          <a:p>
            <a:pPr>
              <a:lnSpc>
                <a:spcPct val="150000"/>
              </a:lnSpc>
            </a:pPr>
            <a:r>
              <a:rPr lang="zh-CN" altLang="en-US" sz="2000" dirty="0">
                <a:solidFill>
                  <a:schemeClr val="tx2"/>
                </a:solidFill>
                <a:latin typeface="微软雅黑" panose="020B0503020204020204" pitchFamily="34" charset="-122"/>
                <a:ea typeface="微软雅黑" panose="020B0503020204020204" pitchFamily="34" charset="-122"/>
              </a:rPr>
              <a:t>（一）形位公差</a:t>
            </a:r>
            <a:endParaRPr lang="en-US" altLang="zh-CN" sz="2000" dirty="0">
              <a:solidFill>
                <a:schemeClr val="tx2"/>
              </a:solidFill>
              <a:latin typeface="微软雅黑" panose="020B0503020204020204" pitchFamily="34" charset="-122"/>
              <a:ea typeface="微软雅黑" panose="020B0503020204020204" pitchFamily="34" charset="-122"/>
            </a:endParaRPr>
          </a:p>
          <a:p>
            <a:pPr>
              <a:lnSpc>
                <a:spcPct val="150000"/>
              </a:lnSpc>
            </a:pPr>
            <a:r>
              <a:rPr lang="en-US" altLang="zh-CN" dirty="0">
                <a:solidFill>
                  <a:schemeClr val="tx2"/>
                </a:solidFill>
                <a:latin typeface="微软雅黑" panose="020B0503020204020204" pitchFamily="34" charset="-122"/>
                <a:ea typeface="微软雅黑" panose="020B0503020204020204" pitchFamily="34" charset="-122"/>
              </a:rPr>
              <a:t>1. </a:t>
            </a:r>
            <a:r>
              <a:rPr lang="zh-CN" altLang="en-US" dirty="0">
                <a:solidFill>
                  <a:schemeClr val="tx2"/>
                </a:solidFill>
                <a:latin typeface="微软雅黑" panose="020B0503020204020204" pitchFamily="34" charset="-122"/>
                <a:ea typeface="微软雅黑" panose="020B0503020204020204" pitchFamily="34" charset="-122"/>
              </a:rPr>
              <a:t>形位公差的代号</a:t>
            </a:r>
            <a:endParaRPr lang="zh-CN" altLang="en-US" dirty="0">
              <a:solidFill>
                <a:schemeClr val="tx2"/>
              </a:solidFill>
              <a:latin typeface="微软雅黑" panose="020B0503020204020204" pitchFamily="34" charset="-122"/>
              <a:ea typeface="微软雅黑" panose="020B0503020204020204" pitchFamily="34" charset="-122"/>
            </a:endParaRPr>
          </a:p>
          <a:p>
            <a:pPr>
              <a:lnSpc>
                <a:spcPct val="150000"/>
              </a:lnSpc>
            </a:pPr>
            <a:r>
              <a:rPr lang="en-US" altLang="zh-CN" dirty="0">
                <a:solidFill>
                  <a:schemeClr val="tx2"/>
                </a:solidFill>
                <a:latin typeface="微软雅黑" panose="020B0503020204020204" pitchFamily="34" charset="-122"/>
                <a:ea typeface="微软雅黑" panose="020B0503020204020204" pitchFamily="34" charset="-122"/>
              </a:rPr>
              <a:t>GB</a:t>
            </a:r>
            <a:r>
              <a:rPr lang="zh-CN" altLang="en-US" dirty="0">
                <a:solidFill>
                  <a:schemeClr val="tx2"/>
                </a:solidFill>
                <a:latin typeface="微软雅黑" panose="020B0503020204020204" pitchFamily="34" charset="-122"/>
                <a:ea typeface="微软雅黑" panose="020B0503020204020204" pitchFamily="34" charset="-122"/>
              </a:rPr>
              <a:t>／</a:t>
            </a:r>
            <a:r>
              <a:rPr lang="en-US" altLang="zh-CN" dirty="0">
                <a:solidFill>
                  <a:schemeClr val="tx2"/>
                </a:solidFill>
                <a:latin typeface="微软雅黑" panose="020B0503020204020204" pitchFamily="34" charset="-122"/>
                <a:ea typeface="微软雅黑" panose="020B0503020204020204" pitchFamily="34" charset="-122"/>
              </a:rPr>
              <a:t>T 1182—2008 </a:t>
            </a:r>
            <a:r>
              <a:rPr lang="zh-CN" altLang="en-US" dirty="0">
                <a:solidFill>
                  <a:schemeClr val="tx2"/>
                </a:solidFill>
                <a:latin typeface="微软雅黑" panose="020B0503020204020204" pitchFamily="34" charset="-122"/>
                <a:ea typeface="微软雅黑" panose="020B0503020204020204" pitchFamily="34" charset="-122"/>
              </a:rPr>
              <a:t>对形位公差的特征项目、术语、代号、数值、标注方法等都作了统一规定。</a:t>
            </a:r>
            <a:endParaRPr lang="en-US" altLang="zh-CN" dirty="0">
              <a:solidFill>
                <a:schemeClr val="tx2"/>
              </a:solidFill>
              <a:latin typeface="微软雅黑" panose="020B0503020204020204" pitchFamily="34" charset="-122"/>
              <a:ea typeface="微软雅黑" panose="020B0503020204020204" pitchFamily="34" charset="-122"/>
            </a:endParaRPr>
          </a:p>
          <a:p>
            <a:pPr>
              <a:lnSpc>
                <a:spcPct val="150000"/>
              </a:lnSpc>
            </a:pPr>
            <a:r>
              <a:rPr lang="zh-CN" altLang="en-US" dirty="0">
                <a:solidFill>
                  <a:schemeClr val="tx2"/>
                </a:solidFill>
                <a:latin typeface="微软雅黑" panose="020B0503020204020204" pitchFamily="34" charset="-122"/>
                <a:ea typeface="微软雅黑" panose="020B0503020204020204" pitchFamily="34" charset="-122"/>
              </a:rPr>
              <a:t>（</a:t>
            </a:r>
            <a:r>
              <a:rPr lang="en-US" altLang="zh-CN" dirty="0">
                <a:solidFill>
                  <a:schemeClr val="tx2"/>
                </a:solidFill>
                <a:latin typeface="微软雅黑" panose="020B0503020204020204" pitchFamily="34" charset="-122"/>
                <a:ea typeface="微软雅黑" panose="020B0503020204020204" pitchFamily="34" charset="-122"/>
              </a:rPr>
              <a:t>1</a:t>
            </a:r>
            <a:r>
              <a:rPr lang="zh-CN" altLang="en-US" dirty="0">
                <a:solidFill>
                  <a:schemeClr val="tx2"/>
                </a:solidFill>
                <a:latin typeface="微软雅黑" panose="020B0503020204020204" pitchFamily="34" charset="-122"/>
                <a:ea typeface="微软雅黑" panose="020B0503020204020204" pitchFamily="34" charset="-122"/>
              </a:rPr>
              <a:t>）形位公差特征项目符号</a:t>
            </a:r>
            <a:endParaRPr lang="en-US" altLang="zh-CN" dirty="0">
              <a:solidFill>
                <a:schemeClr val="tx2"/>
              </a:solidFill>
              <a:latin typeface="微软雅黑" panose="020B0503020204020204" pitchFamily="34" charset="-122"/>
              <a:ea typeface="微软雅黑" panose="020B0503020204020204" pitchFamily="34" charset="-122"/>
            </a:endParaRPr>
          </a:p>
          <a:p>
            <a:pPr>
              <a:lnSpc>
                <a:spcPct val="150000"/>
              </a:lnSpc>
            </a:pPr>
            <a:r>
              <a:rPr lang="zh-CN" altLang="en-US" dirty="0">
                <a:solidFill>
                  <a:schemeClr val="tx2"/>
                </a:solidFill>
                <a:latin typeface="微软雅黑" panose="020B0503020204020204" pitchFamily="34" charset="-122"/>
                <a:ea typeface="微软雅黑" panose="020B0503020204020204" pitchFamily="34" charset="-122"/>
              </a:rPr>
              <a:t>（</a:t>
            </a:r>
            <a:r>
              <a:rPr lang="en-US" altLang="zh-CN" dirty="0">
                <a:solidFill>
                  <a:schemeClr val="tx2"/>
                </a:solidFill>
                <a:latin typeface="微软雅黑" panose="020B0503020204020204" pitchFamily="34" charset="-122"/>
                <a:ea typeface="微软雅黑" panose="020B0503020204020204" pitchFamily="34" charset="-122"/>
              </a:rPr>
              <a:t>2</a:t>
            </a:r>
            <a:r>
              <a:rPr lang="zh-CN" altLang="en-US" dirty="0">
                <a:solidFill>
                  <a:schemeClr val="tx2"/>
                </a:solidFill>
                <a:latin typeface="微软雅黑" panose="020B0503020204020204" pitchFamily="34" charset="-122"/>
                <a:ea typeface="微软雅黑" panose="020B0503020204020204" pitchFamily="34" charset="-122"/>
              </a:rPr>
              <a:t>）形位公差的代号</a:t>
            </a:r>
            <a:endParaRPr lang="en-US" altLang="zh-CN" dirty="0">
              <a:solidFill>
                <a:schemeClr val="tx2"/>
              </a:solidFill>
              <a:latin typeface="微软雅黑" panose="020B0503020204020204" pitchFamily="34" charset="-122"/>
              <a:ea typeface="微软雅黑" panose="020B0503020204020204" pitchFamily="34" charset="-122"/>
            </a:endParaRPr>
          </a:p>
          <a:p>
            <a:endParaRPr lang="zh-CN" altLang="en-US" sz="2000" dirty="0">
              <a:solidFill>
                <a:schemeClr val="tx2"/>
              </a:solidFill>
              <a:latin typeface="微软雅黑" panose="020B0503020204020204" pitchFamily="34" charset="-122"/>
              <a:ea typeface="微软雅黑" panose="020B0503020204020204" pitchFamily="34" charset="-122"/>
            </a:endParaRPr>
          </a:p>
        </p:txBody>
      </p:sp>
      <p:pic>
        <p:nvPicPr>
          <p:cNvPr id="4" name="图片 3"/>
          <p:cNvPicPr>
            <a:picLocks noChangeAspect="1"/>
          </p:cNvPicPr>
          <p:nvPr/>
        </p:nvPicPr>
        <p:blipFill>
          <a:blip r:embed="rId2"/>
          <a:stretch>
            <a:fillRect/>
          </a:stretch>
        </p:blipFill>
        <p:spPr>
          <a:xfrm>
            <a:off x="3681730" y="4034155"/>
            <a:ext cx="6006465" cy="2150110"/>
          </a:xfrm>
          <a:prstGeom prst="rect">
            <a:avLst/>
          </a:prstGeom>
        </p:spPr>
      </p:pic>
    </p:spTree>
    <p:custDataLst>
      <p:tags r:id="rId3"/>
    </p:custDataLst>
  </p:cSld>
  <p:clrMapOvr>
    <a:masterClrMapping/>
  </p:clrMapOvr>
  <p:transition spd="slow">
    <p:random/>
  </p:transition>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文本框 6"/>
          <p:cNvSpPr txBox="1"/>
          <p:nvPr>
            <p:custDataLst>
              <p:tags r:id="rId1"/>
            </p:custDataLst>
          </p:nvPr>
        </p:nvSpPr>
        <p:spPr>
          <a:xfrm>
            <a:off x="881078" y="518895"/>
            <a:ext cx="10429952" cy="798451"/>
          </a:xfrm>
          <a:prstGeom prst="rect">
            <a:avLst/>
          </a:prstGeom>
        </p:spPr>
        <p:txBody>
          <a:bodyPr wrap="square">
            <a:normAutofit/>
          </a:bodyPr>
          <a:lstStyle>
            <a:defPPr>
              <a:defRPr lang="zh-CN"/>
            </a:defPPr>
            <a:lvl1pPr>
              <a:lnSpc>
                <a:spcPct val="130000"/>
              </a:lnSpc>
              <a:defRPr sz="2400" b="1">
                <a:latin typeface="+mj-lt"/>
                <a:ea typeface="+mj-ea"/>
                <a:cs typeface="+mj-cs"/>
              </a:defRPr>
            </a:lvl1pPr>
          </a:lstStyle>
          <a:p>
            <a:pPr>
              <a:lnSpc>
                <a:spcPct val="120000"/>
              </a:lnSpc>
            </a:pPr>
            <a:r>
              <a:rPr lang="zh-CN" altLang="en-US" dirty="0">
                <a:solidFill>
                  <a:schemeClr val="tx1">
                    <a:lumMod val="85000"/>
                    <a:lumOff val="15000"/>
                  </a:schemeClr>
                </a:solidFill>
                <a:latin typeface="黑体" panose="02010600030101010101" pitchFamily="49" charset="-122"/>
                <a:ea typeface="黑体" panose="02010600030101010101" pitchFamily="49" charset="-122"/>
              </a:rPr>
              <a:t>学习任务</a:t>
            </a:r>
            <a:r>
              <a:rPr lang="zh-CN" altLang="en-US">
                <a:latin typeface="黑体" panose="02010600030101010101" pitchFamily="49" charset="-122"/>
                <a:ea typeface="黑体" panose="02010600030101010101" pitchFamily="49" charset="-122"/>
                <a:sym typeface="+mn-ea"/>
              </a:rPr>
              <a:t>三    </a:t>
            </a:r>
            <a:r>
              <a:rPr lang="zh-CN" altLang="en-US">
                <a:latin typeface="黑体" panose="02010600030101010101" pitchFamily="49" charset="-122"/>
                <a:ea typeface="黑体" panose="02010600030101010101" pitchFamily="49" charset="-122"/>
              </a:rPr>
              <a:t>公差</a:t>
            </a:r>
            <a:r>
              <a:rPr lang="zh-CN" altLang="en-US" dirty="0">
                <a:latin typeface="黑体" panose="02010600030101010101" pitchFamily="49" charset="-122"/>
                <a:ea typeface="黑体" panose="02010600030101010101" pitchFamily="49" charset="-122"/>
              </a:rPr>
              <a:t>配合的应用基础</a:t>
            </a:r>
            <a:endParaRPr lang="zh-CN" altLang="en-US" dirty="0">
              <a:latin typeface="黑体" panose="02010600030101010101" pitchFamily="49" charset="-122"/>
              <a:ea typeface="黑体" panose="02010600030101010101" pitchFamily="49" charset="-122"/>
              <a:sym typeface="+mn-ea"/>
            </a:endParaRPr>
          </a:p>
        </p:txBody>
      </p:sp>
      <p:sp>
        <p:nvSpPr>
          <p:cNvPr id="2" name="矩形 1"/>
          <p:cNvSpPr/>
          <p:nvPr/>
        </p:nvSpPr>
        <p:spPr>
          <a:xfrm>
            <a:off x="11306810" y="-10795"/>
            <a:ext cx="888365" cy="61404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文本框 2"/>
          <p:cNvSpPr txBox="1"/>
          <p:nvPr/>
        </p:nvSpPr>
        <p:spPr>
          <a:xfrm>
            <a:off x="1203807" y="1533154"/>
            <a:ext cx="8585651" cy="1938992"/>
          </a:xfrm>
          <a:prstGeom prst="rect">
            <a:avLst/>
          </a:prstGeom>
          <a:noFill/>
        </p:spPr>
        <p:txBody>
          <a:bodyPr wrap="square" rtlCol="0">
            <a:spAutoFit/>
          </a:bodyPr>
          <a:lstStyle/>
          <a:p>
            <a:r>
              <a:rPr lang="en-US" altLang="zh-CN" sz="2000" dirty="0"/>
              <a:t>2. </a:t>
            </a:r>
            <a:r>
              <a:rPr lang="zh-CN" altLang="en-US" sz="2000" dirty="0">
                <a:solidFill>
                  <a:schemeClr val="tx2"/>
                </a:solidFill>
                <a:latin typeface="微软雅黑" panose="020B0503020204020204" pitchFamily="34" charset="-122"/>
                <a:ea typeface="微软雅黑" panose="020B0503020204020204" pitchFamily="34" charset="-122"/>
              </a:rPr>
              <a:t>形位公差的术语</a:t>
            </a:r>
            <a:endParaRPr lang="en-US" altLang="zh-CN" sz="2000" dirty="0">
              <a:solidFill>
                <a:schemeClr val="tx2"/>
              </a:solidFill>
              <a:latin typeface="微软雅黑" panose="020B0503020204020204" pitchFamily="34" charset="-122"/>
              <a:ea typeface="微软雅黑" panose="020B0503020204020204" pitchFamily="34" charset="-122"/>
            </a:endParaRPr>
          </a:p>
          <a:p>
            <a:r>
              <a:rPr lang="zh-CN" altLang="en-US" sz="2000" dirty="0">
                <a:solidFill>
                  <a:schemeClr val="tx2"/>
                </a:solidFill>
                <a:latin typeface="微软雅黑" panose="020B0503020204020204" pitchFamily="34" charset="-122"/>
                <a:ea typeface="微软雅黑" panose="020B0503020204020204" pitchFamily="34" charset="-122"/>
              </a:rPr>
              <a:t>（</a:t>
            </a:r>
            <a:r>
              <a:rPr lang="en-US" altLang="zh-CN" sz="2000" dirty="0">
                <a:solidFill>
                  <a:schemeClr val="tx2"/>
                </a:solidFill>
                <a:latin typeface="微软雅黑" panose="020B0503020204020204" pitchFamily="34" charset="-122"/>
                <a:ea typeface="微软雅黑" panose="020B0503020204020204" pitchFamily="34" charset="-122"/>
              </a:rPr>
              <a:t>1</a:t>
            </a:r>
            <a:r>
              <a:rPr lang="zh-CN" altLang="en-US" sz="2000" dirty="0">
                <a:solidFill>
                  <a:schemeClr val="tx2"/>
                </a:solidFill>
                <a:latin typeface="微软雅黑" panose="020B0503020204020204" pitchFamily="34" charset="-122"/>
                <a:ea typeface="微软雅黑" panose="020B0503020204020204" pitchFamily="34" charset="-122"/>
              </a:rPr>
              <a:t>）要素。</a:t>
            </a:r>
            <a:endParaRPr lang="zh-CN" altLang="en-US" sz="2000" dirty="0">
              <a:solidFill>
                <a:schemeClr val="tx2"/>
              </a:solidFill>
              <a:latin typeface="微软雅黑" panose="020B0503020204020204" pitchFamily="34" charset="-122"/>
              <a:ea typeface="微软雅黑" panose="020B0503020204020204" pitchFamily="34" charset="-122"/>
            </a:endParaRPr>
          </a:p>
          <a:p>
            <a:r>
              <a:rPr lang="zh-CN" altLang="en-US" sz="2000" dirty="0">
                <a:solidFill>
                  <a:schemeClr val="tx2"/>
                </a:solidFill>
                <a:latin typeface="微软雅黑" panose="020B0503020204020204" pitchFamily="34" charset="-122"/>
                <a:ea typeface="微软雅黑" panose="020B0503020204020204" pitchFamily="34" charset="-122"/>
              </a:rPr>
              <a:t>（</a:t>
            </a:r>
            <a:r>
              <a:rPr lang="en-US" altLang="zh-CN" sz="2000" dirty="0">
                <a:solidFill>
                  <a:schemeClr val="tx2"/>
                </a:solidFill>
                <a:latin typeface="微软雅黑" panose="020B0503020204020204" pitchFamily="34" charset="-122"/>
                <a:ea typeface="微软雅黑" panose="020B0503020204020204" pitchFamily="34" charset="-122"/>
              </a:rPr>
              <a:t>2</a:t>
            </a:r>
            <a:r>
              <a:rPr lang="zh-CN" altLang="en-US" sz="2000" dirty="0">
                <a:solidFill>
                  <a:schemeClr val="tx2"/>
                </a:solidFill>
                <a:latin typeface="微软雅黑" panose="020B0503020204020204" pitchFamily="34" charset="-122"/>
                <a:ea typeface="微软雅黑" panose="020B0503020204020204" pitchFamily="34" charset="-122"/>
              </a:rPr>
              <a:t>）被测要素。</a:t>
            </a:r>
            <a:endParaRPr lang="en-US" altLang="zh-CN" sz="2000" dirty="0">
              <a:solidFill>
                <a:schemeClr val="tx2"/>
              </a:solidFill>
              <a:latin typeface="微软雅黑" panose="020B0503020204020204" pitchFamily="34" charset="-122"/>
              <a:ea typeface="微软雅黑" panose="020B0503020204020204" pitchFamily="34" charset="-122"/>
            </a:endParaRPr>
          </a:p>
          <a:p>
            <a:r>
              <a:rPr lang="zh-CN" altLang="en-US" sz="2000" dirty="0">
                <a:solidFill>
                  <a:schemeClr val="tx2"/>
                </a:solidFill>
                <a:latin typeface="微软雅黑" panose="020B0503020204020204" pitchFamily="34" charset="-122"/>
                <a:ea typeface="微软雅黑" panose="020B0503020204020204" pitchFamily="34" charset="-122"/>
              </a:rPr>
              <a:t>（</a:t>
            </a:r>
            <a:r>
              <a:rPr lang="en-US" altLang="zh-CN" sz="2000" dirty="0">
                <a:solidFill>
                  <a:schemeClr val="tx2"/>
                </a:solidFill>
                <a:latin typeface="微软雅黑" panose="020B0503020204020204" pitchFamily="34" charset="-122"/>
                <a:ea typeface="微软雅黑" panose="020B0503020204020204" pitchFamily="34" charset="-122"/>
              </a:rPr>
              <a:t>3</a:t>
            </a:r>
            <a:r>
              <a:rPr lang="zh-CN" altLang="en-US" sz="2000" dirty="0">
                <a:solidFill>
                  <a:schemeClr val="tx2"/>
                </a:solidFill>
                <a:latin typeface="微软雅黑" panose="020B0503020204020204" pitchFamily="34" charset="-122"/>
                <a:ea typeface="微软雅黑" panose="020B0503020204020204" pitchFamily="34" charset="-122"/>
              </a:rPr>
              <a:t>）基准要素。　</a:t>
            </a:r>
            <a:endParaRPr lang="en-US" altLang="zh-CN" sz="2000" dirty="0">
              <a:solidFill>
                <a:schemeClr val="tx2"/>
              </a:solidFill>
              <a:latin typeface="微软雅黑" panose="020B0503020204020204" pitchFamily="34" charset="-122"/>
              <a:ea typeface="微软雅黑" panose="020B0503020204020204" pitchFamily="34" charset="-122"/>
            </a:endParaRPr>
          </a:p>
          <a:p>
            <a:r>
              <a:rPr lang="zh-CN" altLang="en-US" sz="2000" dirty="0">
                <a:solidFill>
                  <a:schemeClr val="tx2"/>
                </a:solidFill>
                <a:latin typeface="微软雅黑" panose="020B0503020204020204" pitchFamily="34" charset="-122"/>
                <a:ea typeface="微软雅黑" panose="020B0503020204020204" pitchFamily="34" charset="-122"/>
              </a:rPr>
              <a:t>（</a:t>
            </a:r>
            <a:r>
              <a:rPr lang="en-US" altLang="zh-CN" sz="2000" dirty="0">
                <a:solidFill>
                  <a:schemeClr val="tx2"/>
                </a:solidFill>
                <a:latin typeface="微软雅黑" panose="020B0503020204020204" pitchFamily="34" charset="-122"/>
                <a:ea typeface="微软雅黑" panose="020B0503020204020204" pitchFamily="34" charset="-122"/>
              </a:rPr>
              <a:t>4</a:t>
            </a:r>
            <a:r>
              <a:rPr lang="zh-CN" altLang="en-US" sz="2000" dirty="0">
                <a:solidFill>
                  <a:schemeClr val="tx2"/>
                </a:solidFill>
                <a:latin typeface="微软雅黑" panose="020B0503020204020204" pitchFamily="34" charset="-122"/>
                <a:ea typeface="微软雅黑" panose="020B0503020204020204" pitchFamily="34" charset="-122"/>
              </a:rPr>
              <a:t>）形状公差。</a:t>
            </a:r>
            <a:endParaRPr lang="en-US" altLang="zh-CN" sz="2000" dirty="0">
              <a:solidFill>
                <a:schemeClr val="tx2"/>
              </a:solidFill>
              <a:latin typeface="微软雅黑" panose="020B0503020204020204" pitchFamily="34" charset="-122"/>
              <a:ea typeface="微软雅黑" panose="020B0503020204020204" pitchFamily="34" charset="-122"/>
            </a:endParaRPr>
          </a:p>
          <a:p>
            <a:r>
              <a:rPr lang="zh-CN" altLang="en-US" sz="2000" dirty="0">
                <a:solidFill>
                  <a:schemeClr val="tx2"/>
                </a:solidFill>
                <a:latin typeface="微软雅黑" panose="020B0503020204020204" pitchFamily="34" charset="-122"/>
                <a:ea typeface="微软雅黑" panose="020B0503020204020204" pitchFamily="34" charset="-122"/>
              </a:rPr>
              <a:t>（</a:t>
            </a:r>
            <a:r>
              <a:rPr lang="en-US" altLang="zh-CN" sz="2000" dirty="0">
                <a:solidFill>
                  <a:schemeClr val="tx2"/>
                </a:solidFill>
                <a:latin typeface="微软雅黑" panose="020B0503020204020204" pitchFamily="34" charset="-122"/>
                <a:ea typeface="微软雅黑" panose="020B0503020204020204" pitchFamily="34" charset="-122"/>
              </a:rPr>
              <a:t>5</a:t>
            </a:r>
            <a:r>
              <a:rPr lang="zh-CN" altLang="en-US" sz="2000" dirty="0">
                <a:solidFill>
                  <a:schemeClr val="tx2"/>
                </a:solidFill>
                <a:latin typeface="微软雅黑" panose="020B0503020204020204" pitchFamily="34" charset="-122"/>
                <a:ea typeface="微软雅黑" panose="020B0503020204020204" pitchFamily="34" charset="-122"/>
              </a:rPr>
              <a:t>）位置公差。</a:t>
            </a:r>
            <a:endParaRPr lang="zh-CN" altLang="en-US" sz="2000" dirty="0">
              <a:solidFill>
                <a:schemeClr val="tx2"/>
              </a:solidFill>
              <a:latin typeface="微软雅黑" panose="020B0503020204020204" pitchFamily="34" charset="-122"/>
              <a:ea typeface="微软雅黑" panose="020B0503020204020204" pitchFamily="34" charset="-122"/>
            </a:endParaRPr>
          </a:p>
        </p:txBody>
      </p:sp>
      <p:pic>
        <p:nvPicPr>
          <p:cNvPr id="5" name="图片 4"/>
          <p:cNvPicPr>
            <a:picLocks noChangeAspect="1"/>
          </p:cNvPicPr>
          <p:nvPr/>
        </p:nvPicPr>
        <p:blipFill>
          <a:blip r:embed="rId2"/>
          <a:stretch>
            <a:fillRect/>
          </a:stretch>
        </p:blipFill>
        <p:spPr>
          <a:xfrm>
            <a:off x="4025265" y="1819275"/>
            <a:ext cx="5753735" cy="3907155"/>
          </a:xfrm>
          <a:prstGeom prst="rect">
            <a:avLst/>
          </a:prstGeom>
        </p:spPr>
      </p:pic>
      <p:grpSp>
        <p:nvGrpSpPr>
          <p:cNvPr id="4" name="组合 3"/>
          <p:cNvGrpSpPr/>
          <p:nvPr/>
        </p:nvGrpSpPr>
        <p:grpSpPr>
          <a:xfrm>
            <a:off x="1037590" y="4844415"/>
            <a:ext cx="2026920" cy="1583055"/>
            <a:chOff x="13036" y="4025"/>
            <a:chExt cx="3192" cy="2493"/>
          </a:xfrm>
        </p:grpSpPr>
        <p:sp>
          <p:nvSpPr>
            <p:cNvPr id="14" name="菱形 13"/>
            <p:cNvSpPr/>
            <p:nvPr>
              <p:custDataLst>
                <p:tags r:id="rId3"/>
              </p:custDataLst>
            </p:nvPr>
          </p:nvSpPr>
          <p:spPr>
            <a:xfrm rot="1141073">
              <a:off x="14338" y="4025"/>
              <a:ext cx="528" cy="528"/>
            </a:xfrm>
            <a:prstGeom prst="diamond">
              <a:avLst/>
            </a:prstGeom>
            <a:solidFill>
              <a:schemeClr val="tx2">
                <a:lumMod val="40000"/>
                <a:lumOff val="60000"/>
              </a:schemeClr>
            </a:solidFill>
            <a:ln>
              <a:noFill/>
            </a:ln>
            <a:effectLst/>
          </p:spPr>
          <p:style>
            <a:lnRef idx="2">
              <a:srgbClr val="92D050">
                <a:shade val="50000"/>
              </a:srgbClr>
            </a:lnRef>
            <a:fillRef idx="1">
              <a:srgbClr val="92D050"/>
            </a:fillRef>
            <a:effectRef idx="0">
              <a:srgbClr val="92D050"/>
            </a:effectRef>
            <a:fontRef idx="minor">
              <a:sysClr val="window" lastClr="FFFFFF"/>
            </a:fontRef>
          </p:style>
          <p:txBody>
            <a:bodyPr rtlCol="0" anchor="ctr"/>
            <a:p>
              <a:pPr algn="ctr"/>
              <a:endParaRPr lang="zh-CN" altLang="en-US"/>
            </a:p>
          </p:txBody>
        </p:sp>
        <p:sp>
          <p:nvSpPr>
            <p:cNvPr id="15" name="菱形 14"/>
            <p:cNvSpPr/>
            <p:nvPr>
              <p:custDataLst>
                <p:tags r:id="rId4"/>
              </p:custDataLst>
            </p:nvPr>
          </p:nvSpPr>
          <p:spPr>
            <a:xfrm rot="1141073">
              <a:off x="13036" y="5507"/>
              <a:ext cx="933" cy="933"/>
            </a:xfrm>
            <a:prstGeom prst="diamond">
              <a:avLst/>
            </a:prstGeom>
            <a:solidFill>
              <a:schemeClr val="accent1"/>
            </a:solidFill>
            <a:ln>
              <a:noFill/>
            </a:ln>
            <a:effectLst/>
          </p:spPr>
          <p:style>
            <a:lnRef idx="2">
              <a:srgbClr val="92D050">
                <a:shade val="50000"/>
              </a:srgbClr>
            </a:lnRef>
            <a:fillRef idx="1">
              <a:srgbClr val="92D050"/>
            </a:fillRef>
            <a:effectRef idx="0">
              <a:srgbClr val="92D050"/>
            </a:effectRef>
            <a:fontRef idx="minor">
              <a:sysClr val="window" lastClr="FFFFFF"/>
            </a:fontRef>
          </p:style>
          <p:txBody>
            <a:bodyPr rtlCol="0" anchor="ctr"/>
            <a:p>
              <a:pPr algn="ctr"/>
              <a:endParaRPr lang="zh-CN" altLang="en-US"/>
            </a:p>
          </p:txBody>
        </p:sp>
        <p:sp>
          <p:nvSpPr>
            <p:cNvPr id="16" name="菱形 15"/>
            <p:cNvSpPr/>
            <p:nvPr>
              <p:custDataLst>
                <p:tags r:id="rId5"/>
              </p:custDataLst>
            </p:nvPr>
          </p:nvSpPr>
          <p:spPr>
            <a:xfrm rot="1141073">
              <a:off x="14236" y="4526"/>
              <a:ext cx="1992" cy="1992"/>
            </a:xfrm>
            <a:prstGeom prst="diamond">
              <a:avLst/>
            </a:prstGeom>
            <a:solidFill>
              <a:schemeClr val="accent1">
                <a:lumMod val="40000"/>
                <a:lumOff val="60000"/>
              </a:schemeClr>
            </a:solidFill>
            <a:ln>
              <a:noFill/>
            </a:ln>
            <a:effectLst/>
          </p:spPr>
          <p:style>
            <a:lnRef idx="2">
              <a:srgbClr val="92D050">
                <a:shade val="50000"/>
              </a:srgbClr>
            </a:lnRef>
            <a:fillRef idx="1">
              <a:srgbClr val="92D050"/>
            </a:fillRef>
            <a:effectRef idx="0">
              <a:srgbClr val="92D050"/>
            </a:effectRef>
            <a:fontRef idx="minor">
              <a:sysClr val="window" lastClr="FFFFFF"/>
            </a:fontRef>
          </p:style>
          <p:txBody>
            <a:bodyPr rtlCol="0" anchor="ctr"/>
            <a:p>
              <a:pPr algn="ctr"/>
              <a:endParaRPr lang="zh-CN" altLang="en-US"/>
            </a:p>
          </p:txBody>
        </p:sp>
        <p:sp>
          <p:nvSpPr>
            <p:cNvPr id="17" name="菱形 16"/>
            <p:cNvSpPr/>
            <p:nvPr>
              <p:custDataLst>
                <p:tags r:id="rId6"/>
              </p:custDataLst>
            </p:nvPr>
          </p:nvSpPr>
          <p:spPr>
            <a:xfrm rot="1141073">
              <a:off x="15089" y="4106"/>
              <a:ext cx="1123" cy="1123"/>
            </a:xfrm>
            <a:prstGeom prst="diamond">
              <a:avLst/>
            </a:prstGeom>
            <a:noFill/>
            <a:ln>
              <a:solidFill>
                <a:schemeClr val="tx2">
                  <a:alpha val="26000"/>
                </a:schemeClr>
              </a:solidFill>
            </a:ln>
            <a:effectLst/>
            <a:extLst>
              <a:ext uri="{909E8E84-426E-40DD-AFC4-6F175D3DCCD1}">
                <a14:hiddenFill xmlns:a14="http://schemas.microsoft.com/office/drawing/2010/main">
                  <a:solidFill>
                    <a:schemeClr val="bg2"/>
                  </a:solidFill>
                </a14:hiddenFill>
              </a:ext>
            </a:extLst>
          </p:spPr>
          <p:style>
            <a:lnRef idx="2">
              <a:srgbClr val="92D050">
                <a:shade val="50000"/>
              </a:srgbClr>
            </a:lnRef>
            <a:fillRef idx="1">
              <a:srgbClr val="92D050"/>
            </a:fillRef>
            <a:effectRef idx="0">
              <a:srgbClr val="92D050"/>
            </a:effectRef>
            <a:fontRef idx="minor">
              <a:sysClr val="window" lastClr="FFFFFF"/>
            </a:fontRef>
          </p:style>
          <p:txBody>
            <a:bodyPr rtlCol="0" anchor="ctr"/>
            <a:p>
              <a:pPr algn="ctr"/>
              <a:endParaRPr lang="zh-CN" altLang="en-US"/>
            </a:p>
          </p:txBody>
        </p:sp>
      </p:grpSp>
    </p:spTree>
    <p:custDataLst>
      <p:tags r:id="rId7"/>
    </p:custDataLst>
  </p:cSld>
  <p:clrMapOvr>
    <a:masterClrMapping/>
  </p:clrMapOvr>
  <p:transition spd="slow">
    <p:random/>
  </p:transition>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文本框 6"/>
          <p:cNvSpPr txBox="1"/>
          <p:nvPr>
            <p:custDataLst>
              <p:tags r:id="rId1"/>
            </p:custDataLst>
          </p:nvPr>
        </p:nvSpPr>
        <p:spPr>
          <a:xfrm>
            <a:off x="881078" y="518895"/>
            <a:ext cx="10429952" cy="798451"/>
          </a:xfrm>
          <a:prstGeom prst="rect">
            <a:avLst/>
          </a:prstGeom>
        </p:spPr>
        <p:txBody>
          <a:bodyPr wrap="square">
            <a:normAutofit/>
          </a:bodyPr>
          <a:lstStyle>
            <a:defPPr>
              <a:defRPr lang="zh-CN"/>
            </a:defPPr>
            <a:lvl1pPr>
              <a:lnSpc>
                <a:spcPct val="130000"/>
              </a:lnSpc>
              <a:defRPr sz="2400" b="1">
                <a:latin typeface="+mj-lt"/>
                <a:ea typeface="+mj-ea"/>
                <a:cs typeface="+mj-cs"/>
              </a:defRPr>
            </a:lvl1pPr>
          </a:lstStyle>
          <a:p>
            <a:pPr>
              <a:lnSpc>
                <a:spcPct val="120000"/>
              </a:lnSpc>
            </a:pPr>
            <a:r>
              <a:rPr lang="zh-CN" altLang="en-US" dirty="0">
                <a:solidFill>
                  <a:schemeClr val="tx1">
                    <a:lumMod val="85000"/>
                    <a:lumOff val="15000"/>
                  </a:schemeClr>
                </a:solidFill>
                <a:latin typeface="黑体" panose="02010600030101010101" pitchFamily="49" charset="-122"/>
                <a:ea typeface="黑体" panose="02010600030101010101" pitchFamily="49" charset="-122"/>
              </a:rPr>
              <a:t>学习任务</a:t>
            </a:r>
            <a:r>
              <a:rPr lang="zh-CN" altLang="en-US">
                <a:latin typeface="黑体" panose="02010600030101010101" pitchFamily="49" charset="-122"/>
                <a:ea typeface="黑体" panose="02010600030101010101" pitchFamily="49" charset="-122"/>
                <a:sym typeface="+mn-ea"/>
              </a:rPr>
              <a:t>三    </a:t>
            </a:r>
            <a:r>
              <a:rPr lang="zh-CN" altLang="en-US">
                <a:latin typeface="黑体" panose="02010600030101010101" pitchFamily="49" charset="-122"/>
                <a:ea typeface="黑体" panose="02010600030101010101" pitchFamily="49" charset="-122"/>
              </a:rPr>
              <a:t>公差</a:t>
            </a:r>
            <a:r>
              <a:rPr lang="zh-CN" altLang="en-US" dirty="0">
                <a:latin typeface="黑体" panose="02010600030101010101" pitchFamily="49" charset="-122"/>
                <a:ea typeface="黑体" panose="02010600030101010101" pitchFamily="49" charset="-122"/>
              </a:rPr>
              <a:t>配合的应用基础</a:t>
            </a:r>
            <a:endParaRPr lang="zh-CN" altLang="en-US" dirty="0">
              <a:latin typeface="黑体" panose="02010600030101010101" pitchFamily="49" charset="-122"/>
              <a:ea typeface="黑体" panose="02010600030101010101" pitchFamily="49" charset="-122"/>
              <a:sym typeface="+mn-ea"/>
            </a:endParaRPr>
          </a:p>
        </p:txBody>
      </p:sp>
      <p:sp>
        <p:nvSpPr>
          <p:cNvPr id="2" name="矩形 1"/>
          <p:cNvSpPr/>
          <p:nvPr/>
        </p:nvSpPr>
        <p:spPr>
          <a:xfrm>
            <a:off x="11306810" y="-10795"/>
            <a:ext cx="888365" cy="61404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文本框 2"/>
          <p:cNvSpPr txBox="1"/>
          <p:nvPr/>
        </p:nvSpPr>
        <p:spPr>
          <a:xfrm>
            <a:off x="881078" y="1546601"/>
            <a:ext cx="8585651" cy="2346283"/>
          </a:xfrm>
          <a:prstGeom prst="rect">
            <a:avLst/>
          </a:prstGeom>
          <a:noFill/>
        </p:spPr>
        <p:txBody>
          <a:bodyPr wrap="square" rtlCol="0">
            <a:spAutoFit/>
          </a:bodyPr>
          <a:lstStyle/>
          <a:p>
            <a:pPr>
              <a:lnSpc>
                <a:spcPct val="150000"/>
              </a:lnSpc>
            </a:pPr>
            <a:r>
              <a:rPr lang="zh-CN" altLang="en-US" sz="2000" dirty="0">
                <a:solidFill>
                  <a:schemeClr val="tx2"/>
                </a:solidFill>
                <a:latin typeface="微软雅黑" panose="020B0503020204020204" pitchFamily="34" charset="-122"/>
                <a:ea typeface="微软雅黑" panose="020B0503020204020204" pitchFamily="34" charset="-122"/>
              </a:rPr>
              <a:t>（二）形位公差在图样上的标注</a:t>
            </a:r>
            <a:endParaRPr lang="zh-CN" altLang="en-US" sz="2000" dirty="0">
              <a:solidFill>
                <a:schemeClr val="tx2"/>
              </a:solidFill>
              <a:latin typeface="微软雅黑" panose="020B0503020204020204" pitchFamily="34" charset="-122"/>
              <a:ea typeface="微软雅黑" panose="020B0503020204020204" pitchFamily="34" charset="-122"/>
            </a:endParaRPr>
          </a:p>
          <a:p>
            <a:pPr marL="457200" indent="-457200">
              <a:lnSpc>
                <a:spcPct val="150000"/>
              </a:lnSpc>
              <a:buAutoNum type="arabicPeriod"/>
            </a:pPr>
            <a:r>
              <a:rPr lang="zh-CN" altLang="en-US" sz="2000" dirty="0">
                <a:solidFill>
                  <a:schemeClr val="tx2"/>
                </a:solidFill>
                <a:latin typeface="微软雅黑" panose="020B0503020204020204" pitchFamily="34" charset="-122"/>
                <a:ea typeface="微软雅黑" panose="020B0503020204020204" pitchFamily="34" charset="-122"/>
              </a:rPr>
              <a:t>被测要素的标注</a:t>
            </a:r>
            <a:endParaRPr lang="en-US" altLang="zh-CN" sz="2000" dirty="0">
              <a:solidFill>
                <a:schemeClr val="tx2"/>
              </a:solidFill>
              <a:latin typeface="微软雅黑" panose="020B0503020204020204" pitchFamily="34" charset="-122"/>
              <a:ea typeface="微软雅黑" panose="020B0503020204020204" pitchFamily="34" charset="-122"/>
            </a:endParaRPr>
          </a:p>
          <a:p>
            <a:pPr>
              <a:lnSpc>
                <a:spcPct val="150000"/>
              </a:lnSpc>
            </a:pPr>
            <a:r>
              <a:rPr lang="zh-CN" altLang="en-US" dirty="0">
                <a:solidFill>
                  <a:schemeClr val="tx2"/>
                </a:solidFill>
                <a:latin typeface="微软雅黑" panose="020B0503020204020204" pitchFamily="34" charset="-122"/>
                <a:ea typeface="微软雅黑" panose="020B0503020204020204" pitchFamily="34" charset="-122"/>
              </a:rPr>
              <a:t>用带箭头的指引线将框格与被测要素相连，按以下方式标注：</a:t>
            </a:r>
            <a:endParaRPr lang="zh-CN" altLang="en-US" dirty="0">
              <a:solidFill>
                <a:schemeClr val="tx2"/>
              </a:solidFill>
              <a:latin typeface="微软雅黑" panose="020B0503020204020204" pitchFamily="34" charset="-122"/>
              <a:ea typeface="微软雅黑" panose="020B0503020204020204" pitchFamily="34" charset="-122"/>
            </a:endParaRPr>
          </a:p>
          <a:p>
            <a:pPr>
              <a:lnSpc>
                <a:spcPct val="150000"/>
              </a:lnSpc>
            </a:pPr>
            <a:r>
              <a:rPr lang="zh-CN" altLang="en-US" dirty="0">
                <a:solidFill>
                  <a:schemeClr val="tx2"/>
                </a:solidFill>
                <a:latin typeface="微软雅黑" panose="020B0503020204020204" pitchFamily="34" charset="-122"/>
                <a:ea typeface="微软雅黑" panose="020B0503020204020204" pitchFamily="34" charset="-122"/>
              </a:rPr>
              <a:t>（</a:t>
            </a:r>
            <a:r>
              <a:rPr lang="en-US" altLang="zh-CN" dirty="0">
                <a:solidFill>
                  <a:schemeClr val="tx2"/>
                </a:solidFill>
                <a:latin typeface="微软雅黑" panose="020B0503020204020204" pitchFamily="34" charset="-122"/>
                <a:ea typeface="微软雅黑" panose="020B0503020204020204" pitchFamily="34" charset="-122"/>
              </a:rPr>
              <a:t>1</a:t>
            </a:r>
            <a:r>
              <a:rPr lang="zh-CN" altLang="en-US" dirty="0">
                <a:solidFill>
                  <a:schemeClr val="tx2"/>
                </a:solidFill>
                <a:latin typeface="微软雅黑" panose="020B0503020204020204" pitchFamily="34" charset="-122"/>
                <a:ea typeface="微软雅黑" panose="020B0503020204020204" pitchFamily="34" charset="-122"/>
              </a:rPr>
              <a:t>）当公差涉及轮廓线或表面时，如图</a:t>
            </a:r>
            <a:r>
              <a:rPr lang="en-US" altLang="zh-CN" dirty="0">
                <a:solidFill>
                  <a:schemeClr val="tx2"/>
                </a:solidFill>
                <a:latin typeface="微软雅黑" panose="020B0503020204020204" pitchFamily="34" charset="-122"/>
                <a:ea typeface="微软雅黑" panose="020B0503020204020204" pitchFamily="34" charset="-122"/>
              </a:rPr>
              <a:t>2-65</a:t>
            </a:r>
            <a:r>
              <a:rPr lang="zh-CN" altLang="en-US" dirty="0">
                <a:solidFill>
                  <a:schemeClr val="tx2"/>
                </a:solidFill>
                <a:latin typeface="微软雅黑" panose="020B0503020204020204" pitchFamily="34" charset="-122"/>
                <a:ea typeface="微软雅黑" panose="020B0503020204020204" pitchFamily="34" charset="-122"/>
              </a:rPr>
              <a:t>（</a:t>
            </a:r>
            <a:r>
              <a:rPr lang="en-US" altLang="zh-CN" dirty="0">
                <a:solidFill>
                  <a:schemeClr val="tx2"/>
                </a:solidFill>
                <a:latin typeface="微软雅黑" panose="020B0503020204020204" pitchFamily="34" charset="-122"/>
                <a:ea typeface="微软雅黑" panose="020B0503020204020204" pitchFamily="34" charset="-122"/>
              </a:rPr>
              <a:t>a</a:t>
            </a:r>
            <a:r>
              <a:rPr lang="zh-CN" altLang="en-US" dirty="0">
                <a:solidFill>
                  <a:schemeClr val="tx2"/>
                </a:solidFill>
                <a:latin typeface="微软雅黑" panose="020B0503020204020204" pitchFamily="34" charset="-122"/>
                <a:ea typeface="微软雅黑" panose="020B0503020204020204" pitchFamily="34" charset="-122"/>
              </a:rPr>
              <a:t>）和</a:t>
            </a:r>
            <a:r>
              <a:rPr lang="en-US" altLang="zh-CN" dirty="0">
                <a:solidFill>
                  <a:schemeClr val="tx2"/>
                </a:solidFill>
                <a:latin typeface="微软雅黑" panose="020B0503020204020204" pitchFamily="34" charset="-122"/>
                <a:ea typeface="微软雅黑" panose="020B0503020204020204" pitchFamily="34" charset="-122"/>
              </a:rPr>
              <a:t>2-65</a:t>
            </a:r>
            <a:r>
              <a:rPr lang="zh-CN" altLang="en-US" dirty="0">
                <a:solidFill>
                  <a:schemeClr val="tx2"/>
                </a:solidFill>
                <a:latin typeface="微软雅黑" panose="020B0503020204020204" pitchFamily="34" charset="-122"/>
                <a:ea typeface="微软雅黑" panose="020B0503020204020204" pitchFamily="34" charset="-122"/>
              </a:rPr>
              <a:t>（</a:t>
            </a:r>
            <a:r>
              <a:rPr lang="en-US" altLang="zh-CN" dirty="0">
                <a:solidFill>
                  <a:schemeClr val="tx2"/>
                </a:solidFill>
                <a:latin typeface="微软雅黑" panose="020B0503020204020204" pitchFamily="34" charset="-122"/>
                <a:ea typeface="微软雅黑" panose="020B0503020204020204" pitchFamily="34" charset="-122"/>
              </a:rPr>
              <a:t>b</a:t>
            </a:r>
            <a:r>
              <a:rPr lang="zh-CN" altLang="en-US" dirty="0">
                <a:solidFill>
                  <a:schemeClr val="tx2"/>
                </a:solidFill>
                <a:latin typeface="微软雅黑" panose="020B0503020204020204" pitchFamily="34" charset="-122"/>
                <a:ea typeface="微软雅黑" panose="020B0503020204020204" pitchFamily="34" charset="-122"/>
              </a:rPr>
              <a:t>）所示，应将箭头置于要素的轮廓线或轮廓线的延长线上。</a:t>
            </a:r>
            <a:endParaRPr lang="zh-CN" altLang="en-US" dirty="0">
              <a:solidFill>
                <a:schemeClr val="tx2"/>
              </a:solidFill>
              <a:latin typeface="微软雅黑" panose="020B0503020204020204" pitchFamily="34" charset="-122"/>
              <a:ea typeface="微软雅黑" panose="020B0503020204020204" pitchFamily="34" charset="-122"/>
            </a:endParaRPr>
          </a:p>
        </p:txBody>
      </p:sp>
      <p:pic>
        <p:nvPicPr>
          <p:cNvPr id="4" name="图片 3"/>
          <p:cNvPicPr>
            <a:picLocks noChangeAspect="1"/>
          </p:cNvPicPr>
          <p:nvPr/>
        </p:nvPicPr>
        <p:blipFill>
          <a:blip r:embed="rId2"/>
          <a:stretch>
            <a:fillRect/>
          </a:stretch>
        </p:blipFill>
        <p:spPr>
          <a:xfrm>
            <a:off x="2501152" y="4122139"/>
            <a:ext cx="4319079" cy="1646649"/>
          </a:xfrm>
          <a:prstGeom prst="rect">
            <a:avLst/>
          </a:prstGeom>
        </p:spPr>
      </p:pic>
    </p:spTree>
    <p:custDataLst>
      <p:tags r:id="rId3"/>
    </p:custDataLst>
  </p:cSld>
  <p:clrMapOvr>
    <a:masterClrMapping/>
  </p:clrMapOvr>
  <p:transition spd="slow">
    <p:random/>
  </p:transition>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文本框 6"/>
          <p:cNvSpPr txBox="1"/>
          <p:nvPr>
            <p:custDataLst>
              <p:tags r:id="rId1"/>
            </p:custDataLst>
          </p:nvPr>
        </p:nvSpPr>
        <p:spPr>
          <a:xfrm>
            <a:off x="881078" y="518895"/>
            <a:ext cx="10429952" cy="798451"/>
          </a:xfrm>
          <a:prstGeom prst="rect">
            <a:avLst/>
          </a:prstGeom>
        </p:spPr>
        <p:txBody>
          <a:bodyPr wrap="square">
            <a:normAutofit/>
          </a:bodyPr>
          <a:lstStyle>
            <a:defPPr>
              <a:defRPr lang="zh-CN"/>
            </a:defPPr>
            <a:lvl1pPr>
              <a:lnSpc>
                <a:spcPct val="130000"/>
              </a:lnSpc>
              <a:defRPr sz="2400" b="1">
                <a:latin typeface="+mj-lt"/>
                <a:ea typeface="+mj-ea"/>
                <a:cs typeface="+mj-cs"/>
              </a:defRPr>
            </a:lvl1pPr>
          </a:lstStyle>
          <a:p>
            <a:pPr>
              <a:lnSpc>
                <a:spcPct val="120000"/>
              </a:lnSpc>
            </a:pPr>
            <a:r>
              <a:rPr lang="zh-CN" altLang="en-US" dirty="0">
                <a:solidFill>
                  <a:schemeClr val="tx1">
                    <a:lumMod val="85000"/>
                    <a:lumOff val="15000"/>
                  </a:schemeClr>
                </a:solidFill>
                <a:latin typeface="黑体" panose="02010600030101010101" pitchFamily="49" charset="-122"/>
                <a:ea typeface="黑体" panose="02010600030101010101" pitchFamily="49" charset="-122"/>
              </a:rPr>
              <a:t>学习任务</a:t>
            </a:r>
            <a:r>
              <a:rPr lang="zh-CN" altLang="en-US">
                <a:latin typeface="黑体" panose="02010600030101010101" pitchFamily="49" charset="-122"/>
                <a:ea typeface="黑体" panose="02010600030101010101" pitchFamily="49" charset="-122"/>
                <a:sym typeface="+mn-ea"/>
              </a:rPr>
              <a:t>三    </a:t>
            </a:r>
            <a:r>
              <a:rPr lang="zh-CN" altLang="en-US">
                <a:latin typeface="黑体" panose="02010600030101010101" pitchFamily="49" charset="-122"/>
                <a:ea typeface="黑体" panose="02010600030101010101" pitchFamily="49" charset="-122"/>
              </a:rPr>
              <a:t>公差</a:t>
            </a:r>
            <a:r>
              <a:rPr lang="zh-CN" altLang="en-US" dirty="0">
                <a:latin typeface="黑体" panose="02010600030101010101" pitchFamily="49" charset="-122"/>
                <a:ea typeface="黑体" panose="02010600030101010101" pitchFamily="49" charset="-122"/>
              </a:rPr>
              <a:t>配合的应用基础</a:t>
            </a:r>
            <a:endParaRPr lang="zh-CN" altLang="en-US" dirty="0">
              <a:latin typeface="黑体" panose="02010600030101010101" pitchFamily="49" charset="-122"/>
              <a:ea typeface="黑体" panose="02010600030101010101" pitchFamily="49" charset="-122"/>
              <a:sym typeface="+mn-ea"/>
            </a:endParaRPr>
          </a:p>
        </p:txBody>
      </p:sp>
      <p:sp>
        <p:nvSpPr>
          <p:cNvPr id="2" name="矩形 1"/>
          <p:cNvSpPr/>
          <p:nvPr/>
        </p:nvSpPr>
        <p:spPr>
          <a:xfrm>
            <a:off x="11306810" y="-10795"/>
            <a:ext cx="888365" cy="61404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文本框 2"/>
          <p:cNvSpPr txBox="1"/>
          <p:nvPr/>
        </p:nvSpPr>
        <p:spPr>
          <a:xfrm>
            <a:off x="881078" y="1546601"/>
            <a:ext cx="8585651" cy="874407"/>
          </a:xfrm>
          <a:prstGeom prst="rect">
            <a:avLst/>
          </a:prstGeom>
          <a:noFill/>
        </p:spPr>
        <p:txBody>
          <a:bodyPr wrap="square" rtlCol="0">
            <a:spAutoFit/>
          </a:bodyPr>
          <a:lstStyle/>
          <a:p>
            <a:pPr>
              <a:lnSpc>
                <a:spcPct val="150000"/>
              </a:lnSpc>
            </a:pPr>
            <a:r>
              <a:rPr lang="zh-CN" altLang="en-US" dirty="0">
                <a:solidFill>
                  <a:schemeClr val="tx2"/>
                </a:solidFill>
                <a:latin typeface="微软雅黑" panose="020B0503020204020204" pitchFamily="34" charset="-122"/>
                <a:ea typeface="微软雅黑" panose="020B0503020204020204" pitchFamily="34" charset="-122"/>
              </a:rPr>
              <a:t>（</a:t>
            </a:r>
            <a:r>
              <a:rPr lang="en-US" altLang="zh-CN" dirty="0">
                <a:solidFill>
                  <a:schemeClr val="tx2"/>
                </a:solidFill>
                <a:latin typeface="微软雅黑" panose="020B0503020204020204" pitchFamily="34" charset="-122"/>
                <a:ea typeface="微软雅黑" panose="020B0503020204020204" pitchFamily="34" charset="-122"/>
              </a:rPr>
              <a:t>2</a:t>
            </a:r>
            <a:r>
              <a:rPr lang="zh-CN" altLang="en-US" dirty="0">
                <a:solidFill>
                  <a:schemeClr val="tx2"/>
                </a:solidFill>
                <a:latin typeface="微软雅黑" panose="020B0503020204020204" pitchFamily="34" charset="-122"/>
                <a:ea typeface="微软雅黑" panose="020B0503020204020204" pitchFamily="34" charset="-122"/>
              </a:rPr>
              <a:t>）当指向实际表面时，如图</a:t>
            </a:r>
            <a:r>
              <a:rPr lang="en-US" altLang="zh-CN" dirty="0">
                <a:solidFill>
                  <a:schemeClr val="tx2"/>
                </a:solidFill>
                <a:latin typeface="微软雅黑" panose="020B0503020204020204" pitchFamily="34" charset="-122"/>
                <a:ea typeface="微软雅黑" panose="020B0503020204020204" pitchFamily="34" charset="-122"/>
              </a:rPr>
              <a:t>2-66 </a:t>
            </a:r>
            <a:r>
              <a:rPr lang="zh-CN" altLang="en-US" dirty="0">
                <a:solidFill>
                  <a:schemeClr val="tx2"/>
                </a:solidFill>
                <a:latin typeface="微软雅黑" panose="020B0503020204020204" pitchFamily="34" charset="-122"/>
                <a:ea typeface="微软雅黑" panose="020B0503020204020204" pitchFamily="34" charset="-122"/>
              </a:rPr>
              <a:t>所示，箭头可置于带点的参考线上，该点指在实际表面上。</a:t>
            </a:r>
            <a:endParaRPr lang="zh-CN" altLang="en-US" dirty="0">
              <a:solidFill>
                <a:schemeClr val="tx2"/>
              </a:solidFill>
              <a:latin typeface="微软雅黑" panose="020B0503020204020204" pitchFamily="34" charset="-122"/>
              <a:ea typeface="微软雅黑" panose="020B0503020204020204" pitchFamily="34" charset="-122"/>
            </a:endParaRPr>
          </a:p>
        </p:txBody>
      </p:sp>
      <p:pic>
        <p:nvPicPr>
          <p:cNvPr id="5" name="图片 4"/>
          <p:cNvPicPr>
            <a:picLocks noChangeAspect="1"/>
          </p:cNvPicPr>
          <p:nvPr/>
        </p:nvPicPr>
        <p:blipFill>
          <a:blip r:embed="rId2"/>
          <a:stretch>
            <a:fillRect/>
          </a:stretch>
        </p:blipFill>
        <p:spPr>
          <a:xfrm>
            <a:off x="1478391" y="2754929"/>
            <a:ext cx="3031191" cy="2054474"/>
          </a:xfrm>
          <a:prstGeom prst="rect">
            <a:avLst/>
          </a:prstGeom>
        </p:spPr>
      </p:pic>
      <p:grpSp>
        <p:nvGrpSpPr>
          <p:cNvPr id="4" name="组合 3"/>
          <p:cNvGrpSpPr/>
          <p:nvPr/>
        </p:nvGrpSpPr>
        <p:grpSpPr>
          <a:xfrm>
            <a:off x="6189980" y="3546475"/>
            <a:ext cx="2026920" cy="1583055"/>
            <a:chOff x="13036" y="4025"/>
            <a:chExt cx="3192" cy="2493"/>
          </a:xfrm>
        </p:grpSpPr>
        <p:sp>
          <p:nvSpPr>
            <p:cNvPr id="14" name="菱形 13"/>
            <p:cNvSpPr/>
            <p:nvPr>
              <p:custDataLst>
                <p:tags r:id="rId3"/>
              </p:custDataLst>
            </p:nvPr>
          </p:nvSpPr>
          <p:spPr>
            <a:xfrm rot="1141073">
              <a:off x="14338" y="4025"/>
              <a:ext cx="528" cy="528"/>
            </a:xfrm>
            <a:prstGeom prst="diamond">
              <a:avLst/>
            </a:prstGeom>
            <a:solidFill>
              <a:schemeClr val="tx2">
                <a:lumMod val="40000"/>
                <a:lumOff val="60000"/>
              </a:schemeClr>
            </a:solidFill>
            <a:ln>
              <a:noFill/>
            </a:ln>
            <a:effectLst/>
          </p:spPr>
          <p:style>
            <a:lnRef idx="2">
              <a:srgbClr val="92D050">
                <a:shade val="50000"/>
              </a:srgbClr>
            </a:lnRef>
            <a:fillRef idx="1">
              <a:srgbClr val="92D050"/>
            </a:fillRef>
            <a:effectRef idx="0">
              <a:srgbClr val="92D050"/>
            </a:effectRef>
            <a:fontRef idx="minor">
              <a:sysClr val="window" lastClr="FFFFFF"/>
            </a:fontRef>
          </p:style>
          <p:txBody>
            <a:bodyPr rtlCol="0" anchor="ctr"/>
            <a:p>
              <a:pPr algn="ctr"/>
              <a:endParaRPr lang="zh-CN" altLang="en-US"/>
            </a:p>
          </p:txBody>
        </p:sp>
        <p:sp>
          <p:nvSpPr>
            <p:cNvPr id="15" name="菱形 14"/>
            <p:cNvSpPr/>
            <p:nvPr>
              <p:custDataLst>
                <p:tags r:id="rId4"/>
              </p:custDataLst>
            </p:nvPr>
          </p:nvSpPr>
          <p:spPr>
            <a:xfrm rot="1141073">
              <a:off x="13036" y="5507"/>
              <a:ext cx="933" cy="933"/>
            </a:xfrm>
            <a:prstGeom prst="diamond">
              <a:avLst/>
            </a:prstGeom>
            <a:solidFill>
              <a:schemeClr val="accent1"/>
            </a:solidFill>
            <a:ln>
              <a:noFill/>
            </a:ln>
            <a:effectLst/>
          </p:spPr>
          <p:style>
            <a:lnRef idx="2">
              <a:srgbClr val="92D050">
                <a:shade val="50000"/>
              </a:srgbClr>
            </a:lnRef>
            <a:fillRef idx="1">
              <a:srgbClr val="92D050"/>
            </a:fillRef>
            <a:effectRef idx="0">
              <a:srgbClr val="92D050"/>
            </a:effectRef>
            <a:fontRef idx="minor">
              <a:sysClr val="window" lastClr="FFFFFF"/>
            </a:fontRef>
          </p:style>
          <p:txBody>
            <a:bodyPr rtlCol="0" anchor="ctr"/>
            <a:p>
              <a:pPr algn="ctr"/>
              <a:endParaRPr lang="zh-CN" altLang="en-US"/>
            </a:p>
          </p:txBody>
        </p:sp>
        <p:sp>
          <p:nvSpPr>
            <p:cNvPr id="16" name="菱形 15"/>
            <p:cNvSpPr/>
            <p:nvPr>
              <p:custDataLst>
                <p:tags r:id="rId5"/>
              </p:custDataLst>
            </p:nvPr>
          </p:nvSpPr>
          <p:spPr>
            <a:xfrm rot="1141073">
              <a:off x="14236" y="4526"/>
              <a:ext cx="1992" cy="1992"/>
            </a:xfrm>
            <a:prstGeom prst="diamond">
              <a:avLst/>
            </a:prstGeom>
            <a:solidFill>
              <a:schemeClr val="accent1">
                <a:lumMod val="40000"/>
                <a:lumOff val="60000"/>
              </a:schemeClr>
            </a:solidFill>
            <a:ln>
              <a:noFill/>
            </a:ln>
            <a:effectLst/>
          </p:spPr>
          <p:style>
            <a:lnRef idx="2">
              <a:srgbClr val="92D050">
                <a:shade val="50000"/>
              </a:srgbClr>
            </a:lnRef>
            <a:fillRef idx="1">
              <a:srgbClr val="92D050"/>
            </a:fillRef>
            <a:effectRef idx="0">
              <a:srgbClr val="92D050"/>
            </a:effectRef>
            <a:fontRef idx="minor">
              <a:sysClr val="window" lastClr="FFFFFF"/>
            </a:fontRef>
          </p:style>
          <p:txBody>
            <a:bodyPr rtlCol="0" anchor="ctr"/>
            <a:p>
              <a:pPr algn="ctr"/>
              <a:endParaRPr lang="zh-CN" altLang="en-US"/>
            </a:p>
          </p:txBody>
        </p:sp>
        <p:sp>
          <p:nvSpPr>
            <p:cNvPr id="17" name="菱形 16"/>
            <p:cNvSpPr/>
            <p:nvPr>
              <p:custDataLst>
                <p:tags r:id="rId6"/>
              </p:custDataLst>
            </p:nvPr>
          </p:nvSpPr>
          <p:spPr>
            <a:xfrm rot="1141073">
              <a:off x="15089" y="4106"/>
              <a:ext cx="1123" cy="1123"/>
            </a:xfrm>
            <a:prstGeom prst="diamond">
              <a:avLst/>
            </a:prstGeom>
            <a:noFill/>
            <a:ln>
              <a:solidFill>
                <a:schemeClr val="tx2">
                  <a:alpha val="26000"/>
                </a:schemeClr>
              </a:solidFill>
            </a:ln>
            <a:effectLst/>
            <a:extLst>
              <a:ext uri="{909E8E84-426E-40DD-AFC4-6F175D3DCCD1}">
                <a14:hiddenFill xmlns:a14="http://schemas.microsoft.com/office/drawing/2010/main">
                  <a:solidFill>
                    <a:schemeClr val="bg2"/>
                  </a:solidFill>
                </a14:hiddenFill>
              </a:ext>
            </a:extLst>
          </p:spPr>
          <p:style>
            <a:lnRef idx="2">
              <a:srgbClr val="92D050">
                <a:shade val="50000"/>
              </a:srgbClr>
            </a:lnRef>
            <a:fillRef idx="1">
              <a:srgbClr val="92D050"/>
            </a:fillRef>
            <a:effectRef idx="0">
              <a:srgbClr val="92D050"/>
            </a:effectRef>
            <a:fontRef idx="minor">
              <a:sysClr val="window" lastClr="FFFFFF"/>
            </a:fontRef>
          </p:style>
          <p:txBody>
            <a:bodyPr rtlCol="0" anchor="ctr"/>
            <a:p>
              <a:pPr algn="ctr"/>
              <a:endParaRPr lang="zh-CN" altLang="en-US"/>
            </a:p>
          </p:txBody>
        </p:sp>
      </p:grpSp>
    </p:spTree>
    <p:custDataLst>
      <p:tags r:id="rId7"/>
    </p:custDataLst>
  </p:cSld>
  <p:clrMapOvr>
    <a:masterClrMapping/>
  </p:clrMapOvr>
  <p:transition spd="slow">
    <p:random/>
  </p:transition>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文本框 6"/>
          <p:cNvSpPr txBox="1"/>
          <p:nvPr>
            <p:custDataLst>
              <p:tags r:id="rId1"/>
            </p:custDataLst>
          </p:nvPr>
        </p:nvSpPr>
        <p:spPr>
          <a:xfrm>
            <a:off x="881078" y="518895"/>
            <a:ext cx="10429952" cy="798451"/>
          </a:xfrm>
          <a:prstGeom prst="rect">
            <a:avLst/>
          </a:prstGeom>
        </p:spPr>
        <p:txBody>
          <a:bodyPr wrap="square">
            <a:normAutofit/>
          </a:bodyPr>
          <a:lstStyle>
            <a:defPPr>
              <a:defRPr lang="zh-CN"/>
            </a:defPPr>
            <a:lvl1pPr>
              <a:lnSpc>
                <a:spcPct val="130000"/>
              </a:lnSpc>
              <a:defRPr sz="2400" b="1">
                <a:latin typeface="+mj-lt"/>
                <a:ea typeface="+mj-ea"/>
                <a:cs typeface="+mj-cs"/>
              </a:defRPr>
            </a:lvl1pPr>
          </a:lstStyle>
          <a:p>
            <a:pPr>
              <a:lnSpc>
                <a:spcPct val="120000"/>
              </a:lnSpc>
            </a:pPr>
            <a:r>
              <a:rPr lang="zh-CN" altLang="en-US" dirty="0">
                <a:solidFill>
                  <a:schemeClr val="tx1">
                    <a:lumMod val="85000"/>
                    <a:lumOff val="15000"/>
                  </a:schemeClr>
                </a:solidFill>
                <a:latin typeface="黑体" panose="02010600030101010101" pitchFamily="49" charset="-122"/>
                <a:ea typeface="黑体" panose="02010600030101010101" pitchFamily="49" charset="-122"/>
              </a:rPr>
              <a:t>学习任务</a:t>
            </a:r>
            <a:r>
              <a:rPr lang="zh-CN" altLang="en-US">
                <a:latin typeface="黑体" panose="02010600030101010101" pitchFamily="49" charset="-122"/>
                <a:ea typeface="黑体" panose="02010600030101010101" pitchFamily="49" charset="-122"/>
                <a:sym typeface="+mn-ea"/>
              </a:rPr>
              <a:t>三    </a:t>
            </a:r>
            <a:r>
              <a:rPr lang="zh-CN" altLang="en-US">
                <a:latin typeface="黑体" panose="02010600030101010101" pitchFamily="49" charset="-122"/>
                <a:ea typeface="黑体" panose="02010600030101010101" pitchFamily="49" charset="-122"/>
              </a:rPr>
              <a:t>公差</a:t>
            </a:r>
            <a:r>
              <a:rPr lang="zh-CN" altLang="en-US" dirty="0">
                <a:latin typeface="黑体" panose="02010600030101010101" pitchFamily="49" charset="-122"/>
                <a:ea typeface="黑体" panose="02010600030101010101" pitchFamily="49" charset="-122"/>
              </a:rPr>
              <a:t>配合的应用基础</a:t>
            </a:r>
            <a:endParaRPr lang="zh-CN" altLang="en-US" dirty="0">
              <a:latin typeface="黑体" panose="02010600030101010101" pitchFamily="49" charset="-122"/>
              <a:ea typeface="黑体" panose="02010600030101010101" pitchFamily="49" charset="-122"/>
              <a:sym typeface="+mn-ea"/>
            </a:endParaRPr>
          </a:p>
        </p:txBody>
      </p:sp>
      <p:sp>
        <p:nvSpPr>
          <p:cNvPr id="2" name="矩形 1"/>
          <p:cNvSpPr/>
          <p:nvPr/>
        </p:nvSpPr>
        <p:spPr>
          <a:xfrm>
            <a:off x="11306810" y="-10795"/>
            <a:ext cx="888365" cy="61404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文本框 2"/>
          <p:cNvSpPr txBox="1"/>
          <p:nvPr/>
        </p:nvSpPr>
        <p:spPr>
          <a:xfrm>
            <a:off x="881078" y="1546601"/>
            <a:ext cx="8585651" cy="646331"/>
          </a:xfrm>
          <a:prstGeom prst="rect">
            <a:avLst/>
          </a:prstGeom>
          <a:noFill/>
        </p:spPr>
        <p:txBody>
          <a:bodyPr wrap="square" rtlCol="0">
            <a:spAutoFit/>
          </a:bodyPr>
          <a:lstStyle/>
          <a:p>
            <a:r>
              <a:rPr lang="zh-CN" altLang="en-US" dirty="0">
                <a:solidFill>
                  <a:schemeClr val="tx2"/>
                </a:solidFill>
                <a:latin typeface="微软雅黑" panose="020B0503020204020204" pitchFamily="34" charset="-122"/>
                <a:ea typeface="微软雅黑" panose="020B0503020204020204" pitchFamily="34" charset="-122"/>
              </a:rPr>
              <a:t>（</a:t>
            </a:r>
            <a:r>
              <a:rPr lang="en-US" altLang="zh-CN" dirty="0">
                <a:solidFill>
                  <a:schemeClr val="tx2"/>
                </a:solidFill>
                <a:latin typeface="微软雅黑" panose="020B0503020204020204" pitchFamily="34" charset="-122"/>
                <a:ea typeface="微软雅黑" panose="020B0503020204020204" pitchFamily="34" charset="-122"/>
              </a:rPr>
              <a:t>3</a:t>
            </a:r>
            <a:r>
              <a:rPr lang="zh-CN" altLang="en-US" dirty="0">
                <a:solidFill>
                  <a:schemeClr val="tx2"/>
                </a:solidFill>
                <a:latin typeface="微软雅黑" panose="020B0503020204020204" pitchFamily="34" charset="-122"/>
                <a:ea typeface="微软雅黑" panose="020B0503020204020204" pitchFamily="34" charset="-122"/>
              </a:rPr>
              <a:t>）当公差涉及轴线、中心平面或由带尺寸要素确定的点时，则带箭头的指引线应与尺寸线的延长线重合，如图</a:t>
            </a:r>
            <a:r>
              <a:rPr lang="en-US" altLang="zh-CN" dirty="0">
                <a:solidFill>
                  <a:schemeClr val="tx2"/>
                </a:solidFill>
                <a:latin typeface="微软雅黑" panose="020B0503020204020204" pitchFamily="34" charset="-122"/>
                <a:ea typeface="微软雅黑" panose="020B0503020204020204" pitchFamily="34" charset="-122"/>
              </a:rPr>
              <a:t>2-67 </a:t>
            </a:r>
            <a:r>
              <a:rPr lang="zh-CN" altLang="en-US" dirty="0">
                <a:solidFill>
                  <a:schemeClr val="tx2"/>
                </a:solidFill>
                <a:latin typeface="微软雅黑" panose="020B0503020204020204" pitchFamily="34" charset="-122"/>
                <a:ea typeface="微软雅黑" panose="020B0503020204020204" pitchFamily="34" charset="-122"/>
              </a:rPr>
              <a:t>所示。</a:t>
            </a:r>
            <a:endParaRPr lang="zh-CN" altLang="en-US" dirty="0">
              <a:solidFill>
                <a:schemeClr val="tx2"/>
              </a:solidFill>
              <a:latin typeface="微软雅黑" panose="020B0503020204020204" pitchFamily="34" charset="-122"/>
              <a:ea typeface="微软雅黑" panose="020B0503020204020204" pitchFamily="34" charset="-122"/>
            </a:endParaRPr>
          </a:p>
        </p:txBody>
      </p:sp>
      <p:pic>
        <p:nvPicPr>
          <p:cNvPr id="4" name="图片 3"/>
          <p:cNvPicPr>
            <a:picLocks noChangeAspect="1"/>
          </p:cNvPicPr>
          <p:nvPr/>
        </p:nvPicPr>
        <p:blipFill>
          <a:blip r:embed="rId2"/>
          <a:stretch>
            <a:fillRect/>
          </a:stretch>
        </p:blipFill>
        <p:spPr>
          <a:xfrm>
            <a:off x="1589835" y="3156697"/>
            <a:ext cx="6478401" cy="1491828"/>
          </a:xfrm>
          <a:prstGeom prst="rect">
            <a:avLst/>
          </a:prstGeom>
        </p:spPr>
      </p:pic>
      <p:grpSp>
        <p:nvGrpSpPr>
          <p:cNvPr id="5" name="组合 4"/>
          <p:cNvGrpSpPr/>
          <p:nvPr/>
        </p:nvGrpSpPr>
        <p:grpSpPr>
          <a:xfrm>
            <a:off x="2495550" y="4925060"/>
            <a:ext cx="2026920" cy="1583055"/>
            <a:chOff x="13036" y="4025"/>
            <a:chExt cx="3192" cy="2493"/>
          </a:xfrm>
        </p:grpSpPr>
        <p:sp>
          <p:nvSpPr>
            <p:cNvPr id="14" name="菱形 13"/>
            <p:cNvSpPr/>
            <p:nvPr>
              <p:custDataLst>
                <p:tags r:id="rId3"/>
              </p:custDataLst>
            </p:nvPr>
          </p:nvSpPr>
          <p:spPr>
            <a:xfrm rot="1141073">
              <a:off x="14338" y="4025"/>
              <a:ext cx="528" cy="528"/>
            </a:xfrm>
            <a:prstGeom prst="diamond">
              <a:avLst/>
            </a:prstGeom>
            <a:solidFill>
              <a:schemeClr val="tx2">
                <a:lumMod val="40000"/>
                <a:lumOff val="60000"/>
              </a:schemeClr>
            </a:solidFill>
            <a:ln>
              <a:noFill/>
            </a:ln>
            <a:effectLst/>
          </p:spPr>
          <p:style>
            <a:lnRef idx="2">
              <a:srgbClr val="92D050">
                <a:shade val="50000"/>
              </a:srgbClr>
            </a:lnRef>
            <a:fillRef idx="1">
              <a:srgbClr val="92D050"/>
            </a:fillRef>
            <a:effectRef idx="0">
              <a:srgbClr val="92D050"/>
            </a:effectRef>
            <a:fontRef idx="minor">
              <a:sysClr val="window" lastClr="FFFFFF"/>
            </a:fontRef>
          </p:style>
          <p:txBody>
            <a:bodyPr rtlCol="0" anchor="ctr"/>
            <a:p>
              <a:pPr algn="ctr"/>
              <a:endParaRPr lang="zh-CN" altLang="en-US"/>
            </a:p>
          </p:txBody>
        </p:sp>
        <p:sp>
          <p:nvSpPr>
            <p:cNvPr id="15" name="菱形 14"/>
            <p:cNvSpPr/>
            <p:nvPr>
              <p:custDataLst>
                <p:tags r:id="rId4"/>
              </p:custDataLst>
            </p:nvPr>
          </p:nvSpPr>
          <p:spPr>
            <a:xfrm rot="1141073">
              <a:off x="13036" y="5507"/>
              <a:ext cx="933" cy="933"/>
            </a:xfrm>
            <a:prstGeom prst="diamond">
              <a:avLst/>
            </a:prstGeom>
            <a:solidFill>
              <a:schemeClr val="accent1"/>
            </a:solidFill>
            <a:ln>
              <a:noFill/>
            </a:ln>
            <a:effectLst/>
          </p:spPr>
          <p:style>
            <a:lnRef idx="2">
              <a:srgbClr val="92D050">
                <a:shade val="50000"/>
              </a:srgbClr>
            </a:lnRef>
            <a:fillRef idx="1">
              <a:srgbClr val="92D050"/>
            </a:fillRef>
            <a:effectRef idx="0">
              <a:srgbClr val="92D050"/>
            </a:effectRef>
            <a:fontRef idx="minor">
              <a:sysClr val="window" lastClr="FFFFFF"/>
            </a:fontRef>
          </p:style>
          <p:txBody>
            <a:bodyPr rtlCol="0" anchor="ctr"/>
            <a:p>
              <a:pPr algn="ctr"/>
              <a:endParaRPr lang="zh-CN" altLang="en-US"/>
            </a:p>
          </p:txBody>
        </p:sp>
        <p:sp>
          <p:nvSpPr>
            <p:cNvPr id="16" name="菱形 15"/>
            <p:cNvSpPr/>
            <p:nvPr>
              <p:custDataLst>
                <p:tags r:id="rId5"/>
              </p:custDataLst>
            </p:nvPr>
          </p:nvSpPr>
          <p:spPr>
            <a:xfrm rot="1141073">
              <a:off x="14236" y="4526"/>
              <a:ext cx="1992" cy="1992"/>
            </a:xfrm>
            <a:prstGeom prst="diamond">
              <a:avLst/>
            </a:prstGeom>
            <a:solidFill>
              <a:schemeClr val="accent1">
                <a:lumMod val="40000"/>
                <a:lumOff val="60000"/>
              </a:schemeClr>
            </a:solidFill>
            <a:ln>
              <a:noFill/>
            </a:ln>
            <a:effectLst/>
          </p:spPr>
          <p:style>
            <a:lnRef idx="2">
              <a:srgbClr val="92D050">
                <a:shade val="50000"/>
              </a:srgbClr>
            </a:lnRef>
            <a:fillRef idx="1">
              <a:srgbClr val="92D050"/>
            </a:fillRef>
            <a:effectRef idx="0">
              <a:srgbClr val="92D050"/>
            </a:effectRef>
            <a:fontRef idx="minor">
              <a:sysClr val="window" lastClr="FFFFFF"/>
            </a:fontRef>
          </p:style>
          <p:txBody>
            <a:bodyPr rtlCol="0" anchor="ctr"/>
            <a:p>
              <a:pPr algn="ctr"/>
              <a:endParaRPr lang="zh-CN" altLang="en-US"/>
            </a:p>
          </p:txBody>
        </p:sp>
        <p:sp>
          <p:nvSpPr>
            <p:cNvPr id="17" name="菱形 16"/>
            <p:cNvSpPr/>
            <p:nvPr>
              <p:custDataLst>
                <p:tags r:id="rId6"/>
              </p:custDataLst>
            </p:nvPr>
          </p:nvSpPr>
          <p:spPr>
            <a:xfrm rot="1141073">
              <a:off x="15089" y="4106"/>
              <a:ext cx="1123" cy="1123"/>
            </a:xfrm>
            <a:prstGeom prst="diamond">
              <a:avLst/>
            </a:prstGeom>
            <a:noFill/>
            <a:ln>
              <a:solidFill>
                <a:schemeClr val="tx2">
                  <a:alpha val="26000"/>
                </a:schemeClr>
              </a:solidFill>
            </a:ln>
            <a:effectLst/>
            <a:extLst>
              <a:ext uri="{909E8E84-426E-40DD-AFC4-6F175D3DCCD1}">
                <a14:hiddenFill xmlns:a14="http://schemas.microsoft.com/office/drawing/2010/main">
                  <a:solidFill>
                    <a:schemeClr val="bg2"/>
                  </a:solidFill>
                </a14:hiddenFill>
              </a:ext>
            </a:extLst>
          </p:spPr>
          <p:style>
            <a:lnRef idx="2">
              <a:srgbClr val="92D050">
                <a:shade val="50000"/>
              </a:srgbClr>
            </a:lnRef>
            <a:fillRef idx="1">
              <a:srgbClr val="92D050"/>
            </a:fillRef>
            <a:effectRef idx="0">
              <a:srgbClr val="92D050"/>
            </a:effectRef>
            <a:fontRef idx="minor">
              <a:sysClr val="window" lastClr="FFFFFF"/>
            </a:fontRef>
          </p:style>
          <p:txBody>
            <a:bodyPr rtlCol="0" anchor="ctr"/>
            <a:p>
              <a:pPr algn="ctr"/>
              <a:endParaRPr lang="zh-CN" altLang="en-US"/>
            </a:p>
          </p:txBody>
        </p:sp>
      </p:grpSp>
    </p:spTree>
    <p:custDataLst>
      <p:tags r:id="rId7"/>
    </p:custDataLst>
  </p:cSld>
  <p:clrMapOvr>
    <a:masterClrMapping/>
  </p:clrMapOvr>
  <p:transition spd="slow">
    <p:random/>
  </p:transition>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文本框 6"/>
          <p:cNvSpPr txBox="1"/>
          <p:nvPr>
            <p:custDataLst>
              <p:tags r:id="rId1"/>
            </p:custDataLst>
          </p:nvPr>
        </p:nvSpPr>
        <p:spPr>
          <a:xfrm>
            <a:off x="881078" y="518895"/>
            <a:ext cx="10429952" cy="798451"/>
          </a:xfrm>
          <a:prstGeom prst="rect">
            <a:avLst/>
          </a:prstGeom>
        </p:spPr>
        <p:txBody>
          <a:bodyPr wrap="square">
            <a:normAutofit/>
          </a:bodyPr>
          <a:lstStyle>
            <a:defPPr>
              <a:defRPr lang="zh-CN"/>
            </a:defPPr>
            <a:lvl1pPr>
              <a:lnSpc>
                <a:spcPct val="130000"/>
              </a:lnSpc>
              <a:defRPr sz="2400" b="1">
                <a:latin typeface="+mj-lt"/>
                <a:ea typeface="+mj-ea"/>
                <a:cs typeface="+mj-cs"/>
              </a:defRPr>
            </a:lvl1pPr>
          </a:lstStyle>
          <a:p>
            <a:pPr>
              <a:lnSpc>
                <a:spcPct val="120000"/>
              </a:lnSpc>
            </a:pPr>
            <a:r>
              <a:rPr lang="zh-CN" altLang="en-US" dirty="0">
                <a:solidFill>
                  <a:schemeClr val="tx1">
                    <a:lumMod val="85000"/>
                    <a:lumOff val="15000"/>
                  </a:schemeClr>
                </a:solidFill>
                <a:latin typeface="黑体" panose="02010600030101010101" pitchFamily="49" charset="-122"/>
                <a:ea typeface="黑体" panose="02010600030101010101" pitchFamily="49" charset="-122"/>
              </a:rPr>
              <a:t>学习任务</a:t>
            </a:r>
            <a:r>
              <a:rPr lang="zh-CN" altLang="en-US">
                <a:latin typeface="黑体" panose="02010600030101010101" pitchFamily="49" charset="-122"/>
                <a:ea typeface="黑体" panose="02010600030101010101" pitchFamily="49" charset="-122"/>
                <a:sym typeface="+mn-ea"/>
              </a:rPr>
              <a:t>三    </a:t>
            </a:r>
            <a:r>
              <a:rPr lang="zh-CN" altLang="en-US">
                <a:latin typeface="黑体" panose="02010600030101010101" pitchFamily="49" charset="-122"/>
                <a:ea typeface="黑体" panose="02010600030101010101" pitchFamily="49" charset="-122"/>
              </a:rPr>
              <a:t>公差</a:t>
            </a:r>
            <a:r>
              <a:rPr lang="zh-CN" altLang="en-US" dirty="0">
                <a:latin typeface="黑体" panose="02010600030101010101" pitchFamily="49" charset="-122"/>
                <a:ea typeface="黑体" panose="02010600030101010101" pitchFamily="49" charset="-122"/>
              </a:rPr>
              <a:t>配合的应用基础</a:t>
            </a:r>
            <a:endParaRPr lang="zh-CN" altLang="en-US" dirty="0">
              <a:latin typeface="黑体" panose="02010600030101010101" pitchFamily="49" charset="-122"/>
              <a:ea typeface="黑体" panose="02010600030101010101" pitchFamily="49" charset="-122"/>
              <a:sym typeface="+mn-ea"/>
            </a:endParaRPr>
          </a:p>
        </p:txBody>
      </p:sp>
      <p:sp>
        <p:nvSpPr>
          <p:cNvPr id="2" name="矩形 1"/>
          <p:cNvSpPr/>
          <p:nvPr/>
        </p:nvSpPr>
        <p:spPr>
          <a:xfrm>
            <a:off x="11306810" y="-10795"/>
            <a:ext cx="888365" cy="61404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文本框 2"/>
          <p:cNvSpPr txBox="1"/>
          <p:nvPr/>
        </p:nvSpPr>
        <p:spPr>
          <a:xfrm>
            <a:off x="1042443" y="1565518"/>
            <a:ext cx="8585651" cy="1422954"/>
          </a:xfrm>
          <a:prstGeom prst="rect">
            <a:avLst/>
          </a:prstGeom>
          <a:noFill/>
        </p:spPr>
        <p:txBody>
          <a:bodyPr wrap="square" rtlCol="0">
            <a:spAutoFit/>
          </a:bodyPr>
          <a:lstStyle/>
          <a:p>
            <a:pPr>
              <a:lnSpc>
                <a:spcPct val="150000"/>
              </a:lnSpc>
            </a:pPr>
            <a:r>
              <a:rPr lang="en-US" altLang="zh-CN" sz="2000" dirty="0">
                <a:solidFill>
                  <a:schemeClr val="tx2"/>
                </a:solidFill>
                <a:latin typeface="微软雅黑" panose="020B0503020204020204" pitchFamily="34" charset="-122"/>
                <a:ea typeface="微软雅黑" panose="020B0503020204020204" pitchFamily="34" charset="-122"/>
              </a:rPr>
              <a:t>2. </a:t>
            </a:r>
            <a:r>
              <a:rPr lang="zh-CN" altLang="en-US" sz="2000" dirty="0">
                <a:solidFill>
                  <a:schemeClr val="tx2"/>
                </a:solidFill>
                <a:latin typeface="微软雅黑" panose="020B0503020204020204" pitchFamily="34" charset="-122"/>
                <a:ea typeface="微软雅黑" panose="020B0503020204020204" pitchFamily="34" charset="-122"/>
              </a:rPr>
              <a:t>基准要素的标注</a:t>
            </a:r>
            <a:endParaRPr lang="zh-CN" altLang="en-US" sz="2000" dirty="0">
              <a:solidFill>
                <a:schemeClr val="tx2"/>
              </a:solidFill>
              <a:latin typeface="微软雅黑" panose="020B0503020204020204" pitchFamily="34" charset="-122"/>
              <a:ea typeface="微软雅黑" panose="020B0503020204020204" pitchFamily="34" charset="-122"/>
            </a:endParaRPr>
          </a:p>
          <a:p>
            <a:pPr>
              <a:lnSpc>
                <a:spcPct val="150000"/>
              </a:lnSpc>
            </a:pPr>
            <a:r>
              <a:rPr lang="zh-CN" altLang="en-US" sz="2000" dirty="0">
                <a:solidFill>
                  <a:schemeClr val="tx2"/>
                </a:solidFill>
                <a:latin typeface="微软雅黑" panose="020B0503020204020204" pitchFamily="34" charset="-122"/>
                <a:ea typeface="微软雅黑" panose="020B0503020204020204" pitchFamily="34" charset="-122"/>
              </a:rPr>
              <a:t>（</a:t>
            </a:r>
            <a:r>
              <a:rPr lang="en-US" altLang="zh-CN" sz="2000" dirty="0">
                <a:solidFill>
                  <a:schemeClr val="tx2"/>
                </a:solidFill>
                <a:latin typeface="微软雅黑" panose="020B0503020204020204" pitchFamily="34" charset="-122"/>
                <a:ea typeface="微软雅黑" panose="020B0503020204020204" pitchFamily="34" charset="-122"/>
              </a:rPr>
              <a:t>1</a:t>
            </a:r>
            <a:r>
              <a:rPr lang="zh-CN" altLang="en-US" sz="2000" dirty="0">
                <a:solidFill>
                  <a:schemeClr val="tx2"/>
                </a:solidFill>
                <a:latin typeface="微软雅黑" panose="020B0503020204020204" pitchFamily="34" charset="-122"/>
                <a:ea typeface="微软雅黑" panose="020B0503020204020204" pitchFamily="34" charset="-122"/>
              </a:rPr>
              <a:t>）当基准要素是轮廓或表面时，其基准字母的短横线应放置在要素的外轮廓线上或它的延长线上（但应与尺寸线明显地错开），如图</a:t>
            </a:r>
            <a:r>
              <a:rPr lang="en-US" altLang="zh-CN" sz="2000" dirty="0">
                <a:solidFill>
                  <a:schemeClr val="tx2"/>
                </a:solidFill>
                <a:latin typeface="微软雅黑" panose="020B0503020204020204" pitchFamily="34" charset="-122"/>
                <a:ea typeface="微软雅黑" panose="020B0503020204020204" pitchFamily="34" charset="-122"/>
              </a:rPr>
              <a:t>2-68 </a:t>
            </a:r>
            <a:r>
              <a:rPr lang="zh-CN" altLang="en-US" sz="2000" dirty="0">
                <a:solidFill>
                  <a:schemeClr val="tx2"/>
                </a:solidFill>
                <a:latin typeface="微软雅黑" panose="020B0503020204020204" pitchFamily="34" charset="-122"/>
                <a:ea typeface="微软雅黑" panose="020B0503020204020204" pitchFamily="34" charset="-122"/>
              </a:rPr>
              <a:t>所示。</a:t>
            </a:r>
            <a:endParaRPr lang="zh-CN" altLang="en-US" sz="2000" dirty="0">
              <a:solidFill>
                <a:schemeClr val="tx2"/>
              </a:solidFill>
              <a:latin typeface="微软雅黑" panose="020B0503020204020204" pitchFamily="34" charset="-122"/>
              <a:ea typeface="微软雅黑" panose="020B0503020204020204" pitchFamily="34" charset="-122"/>
            </a:endParaRPr>
          </a:p>
        </p:txBody>
      </p:sp>
      <p:pic>
        <p:nvPicPr>
          <p:cNvPr id="6" name="图片 5"/>
          <p:cNvPicPr>
            <a:picLocks noChangeAspect="1"/>
          </p:cNvPicPr>
          <p:nvPr/>
        </p:nvPicPr>
        <p:blipFill>
          <a:blip r:embed="rId2"/>
          <a:stretch>
            <a:fillRect/>
          </a:stretch>
        </p:blipFill>
        <p:spPr>
          <a:xfrm>
            <a:off x="2737036" y="3080777"/>
            <a:ext cx="3789270" cy="1894635"/>
          </a:xfrm>
          <a:prstGeom prst="rect">
            <a:avLst/>
          </a:prstGeom>
        </p:spPr>
      </p:pic>
      <p:grpSp>
        <p:nvGrpSpPr>
          <p:cNvPr id="5" name="组合 4"/>
          <p:cNvGrpSpPr/>
          <p:nvPr/>
        </p:nvGrpSpPr>
        <p:grpSpPr>
          <a:xfrm>
            <a:off x="6443980" y="4657090"/>
            <a:ext cx="2026920" cy="1583055"/>
            <a:chOff x="13036" y="4025"/>
            <a:chExt cx="3192" cy="2493"/>
          </a:xfrm>
        </p:grpSpPr>
        <p:sp>
          <p:nvSpPr>
            <p:cNvPr id="14" name="菱形 13"/>
            <p:cNvSpPr/>
            <p:nvPr>
              <p:custDataLst>
                <p:tags r:id="rId3"/>
              </p:custDataLst>
            </p:nvPr>
          </p:nvSpPr>
          <p:spPr>
            <a:xfrm rot="1141073">
              <a:off x="14338" y="4025"/>
              <a:ext cx="528" cy="528"/>
            </a:xfrm>
            <a:prstGeom prst="diamond">
              <a:avLst/>
            </a:prstGeom>
            <a:solidFill>
              <a:schemeClr val="tx2">
                <a:lumMod val="40000"/>
                <a:lumOff val="60000"/>
              </a:schemeClr>
            </a:solidFill>
            <a:ln>
              <a:noFill/>
            </a:ln>
            <a:effectLst/>
          </p:spPr>
          <p:style>
            <a:lnRef idx="2">
              <a:srgbClr val="92D050">
                <a:shade val="50000"/>
              </a:srgbClr>
            </a:lnRef>
            <a:fillRef idx="1">
              <a:srgbClr val="92D050"/>
            </a:fillRef>
            <a:effectRef idx="0">
              <a:srgbClr val="92D050"/>
            </a:effectRef>
            <a:fontRef idx="minor">
              <a:sysClr val="window" lastClr="FFFFFF"/>
            </a:fontRef>
          </p:style>
          <p:txBody>
            <a:bodyPr rtlCol="0" anchor="ctr"/>
            <a:p>
              <a:pPr algn="ctr"/>
              <a:endParaRPr lang="zh-CN" altLang="en-US"/>
            </a:p>
          </p:txBody>
        </p:sp>
        <p:sp>
          <p:nvSpPr>
            <p:cNvPr id="15" name="菱形 14"/>
            <p:cNvSpPr/>
            <p:nvPr>
              <p:custDataLst>
                <p:tags r:id="rId4"/>
              </p:custDataLst>
            </p:nvPr>
          </p:nvSpPr>
          <p:spPr>
            <a:xfrm rot="1141073">
              <a:off x="13036" y="5507"/>
              <a:ext cx="933" cy="933"/>
            </a:xfrm>
            <a:prstGeom prst="diamond">
              <a:avLst/>
            </a:prstGeom>
            <a:solidFill>
              <a:schemeClr val="accent1"/>
            </a:solidFill>
            <a:ln>
              <a:noFill/>
            </a:ln>
            <a:effectLst/>
          </p:spPr>
          <p:style>
            <a:lnRef idx="2">
              <a:srgbClr val="92D050">
                <a:shade val="50000"/>
              </a:srgbClr>
            </a:lnRef>
            <a:fillRef idx="1">
              <a:srgbClr val="92D050"/>
            </a:fillRef>
            <a:effectRef idx="0">
              <a:srgbClr val="92D050"/>
            </a:effectRef>
            <a:fontRef idx="minor">
              <a:sysClr val="window" lastClr="FFFFFF"/>
            </a:fontRef>
          </p:style>
          <p:txBody>
            <a:bodyPr rtlCol="0" anchor="ctr"/>
            <a:p>
              <a:pPr algn="ctr"/>
              <a:endParaRPr lang="zh-CN" altLang="en-US"/>
            </a:p>
          </p:txBody>
        </p:sp>
        <p:sp>
          <p:nvSpPr>
            <p:cNvPr id="16" name="菱形 15"/>
            <p:cNvSpPr/>
            <p:nvPr>
              <p:custDataLst>
                <p:tags r:id="rId5"/>
              </p:custDataLst>
            </p:nvPr>
          </p:nvSpPr>
          <p:spPr>
            <a:xfrm rot="1141073">
              <a:off x="14236" y="4526"/>
              <a:ext cx="1992" cy="1992"/>
            </a:xfrm>
            <a:prstGeom prst="diamond">
              <a:avLst/>
            </a:prstGeom>
            <a:solidFill>
              <a:schemeClr val="accent1">
                <a:lumMod val="40000"/>
                <a:lumOff val="60000"/>
              </a:schemeClr>
            </a:solidFill>
            <a:ln>
              <a:noFill/>
            </a:ln>
            <a:effectLst/>
          </p:spPr>
          <p:style>
            <a:lnRef idx="2">
              <a:srgbClr val="92D050">
                <a:shade val="50000"/>
              </a:srgbClr>
            </a:lnRef>
            <a:fillRef idx="1">
              <a:srgbClr val="92D050"/>
            </a:fillRef>
            <a:effectRef idx="0">
              <a:srgbClr val="92D050"/>
            </a:effectRef>
            <a:fontRef idx="minor">
              <a:sysClr val="window" lastClr="FFFFFF"/>
            </a:fontRef>
          </p:style>
          <p:txBody>
            <a:bodyPr rtlCol="0" anchor="ctr"/>
            <a:p>
              <a:pPr algn="ctr"/>
              <a:endParaRPr lang="zh-CN" altLang="en-US"/>
            </a:p>
          </p:txBody>
        </p:sp>
        <p:sp>
          <p:nvSpPr>
            <p:cNvPr id="17" name="菱形 16"/>
            <p:cNvSpPr/>
            <p:nvPr>
              <p:custDataLst>
                <p:tags r:id="rId6"/>
              </p:custDataLst>
            </p:nvPr>
          </p:nvSpPr>
          <p:spPr>
            <a:xfrm rot="1141073">
              <a:off x="15089" y="4106"/>
              <a:ext cx="1123" cy="1123"/>
            </a:xfrm>
            <a:prstGeom prst="diamond">
              <a:avLst/>
            </a:prstGeom>
            <a:noFill/>
            <a:ln>
              <a:solidFill>
                <a:schemeClr val="tx2">
                  <a:alpha val="26000"/>
                </a:schemeClr>
              </a:solidFill>
            </a:ln>
            <a:effectLst/>
            <a:extLst>
              <a:ext uri="{909E8E84-426E-40DD-AFC4-6F175D3DCCD1}">
                <a14:hiddenFill xmlns:a14="http://schemas.microsoft.com/office/drawing/2010/main">
                  <a:solidFill>
                    <a:schemeClr val="bg2"/>
                  </a:solidFill>
                </a14:hiddenFill>
              </a:ext>
            </a:extLst>
          </p:spPr>
          <p:style>
            <a:lnRef idx="2">
              <a:srgbClr val="92D050">
                <a:shade val="50000"/>
              </a:srgbClr>
            </a:lnRef>
            <a:fillRef idx="1">
              <a:srgbClr val="92D050"/>
            </a:fillRef>
            <a:effectRef idx="0">
              <a:srgbClr val="92D050"/>
            </a:effectRef>
            <a:fontRef idx="minor">
              <a:sysClr val="window" lastClr="FFFFFF"/>
            </a:fontRef>
          </p:style>
          <p:txBody>
            <a:bodyPr rtlCol="0" anchor="ctr"/>
            <a:p>
              <a:pPr algn="ctr"/>
              <a:endParaRPr lang="zh-CN" altLang="en-US"/>
            </a:p>
          </p:txBody>
        </p:sp>
      </p:grpSp>
    </p:spTree>
    <p:custDataLst>
      <p:tags r:id="rId7"/>
    </p:custDataLst>
  </p:cSld>
  <p:clrMapOvr>
    <a:masterClrMapping/>
  </p:clrMapOvr>
  <p:transition spd="slow">
    <p:random/>
  </p:transition>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文本框 6"/>
          <p:cNvSpPr txBox="1"/>
          <p:nvPr>
            <p:custDataLst>
              <p:tags r:id="rId1"/>
            </p:custDataLst>
          </p:nvPr>
        </p:nvSpPr>
        <p:spPr>
          <a:xfrm>
            <a:off x="881078" y="518895"/>
            <a:ext cx="10429952" cy="798451"/>
          </a:xfrm>
          <a:prstGeom prst="rect">
            <a:avLst/>
          </a:prstGeom>
        </p:spPr>
        <p:txBody>
          <a:bodyPr wrap="square">
            <a:normAutofit/>
          </a:bodyPr>
          <a:lstStyle>
            <a:defPPr>
              <a:defRPr lang="zh-CN"/>
            </a:defPPr>
            <a:lvl1pPr>
              <a:lnSpc>
                <a:spcPct val="130000"/>
              </a:lnSpc>
              <a:defRPr sz="2400" b="1">
                <a:latin typeface="+mj-lt"/>
                <a:ea typeface="+mj-ea"/>
                <a:cs typeface="+mj-cs"/>
              </a:defRPr>
            </a:lvl1pPr>
          </a:lstStyle>
          <a:p>
            <a:pPr>
              <a:lnSpc>
                <a:spcPct val="120000"/>
              </a:lnSpc>
            </a:pPr>
            <a:r>
              <a:rPr lang="zh-CN" altLang="en-US" dirty="0">
                <a:solidFill>
                  <a:schemeClr val="tx1">
                    <a:lumMod val="85000"/>
                    <a:lumOff val="15000"/>
                  </a:schemeClr>
                </a:solidFill>
                <a:latin typeface="黑体" panose="02010600030101010101" pitchFamily="49" charset="-122"/>
                <a:ea typeface="黑体" panose="02010600030101010101" pitchFamily="49" charset="-122"/>
              </a:rPr>
              <a:t>学习任务</a:t>
            </a:r>
            <a:r>
              <a:rPr lang="zh-CN" altLang="en-US">
                <a:latin typeface="黑体" panose="02010600030101010101" pitchFamily="49" charset="-122"/>
                <a:ea typeface="黑体" panose="02010600030101010101" pitchFamily="49" charset="-122"/>
                <a:sym typeface="+mn-ea"/>
              </a:rPr>
              <a:t>三    </a:t>
            </a:r>
            <a:r>
              <a:rPr lang="zh-CN" altLang="en-US">
                <a:latin typeface="黑体" panose="02010600030101010101" pitchFamily="49" charset="-122"/>
                <a:ea typeface="黑体" panose="02010600030101010101" pitchFamily="49" charset="-122"/>
              </a:rPr>
              <a:t>公差</a:t>
            </a:r>
            <a:r>
              <a:rPr lang="zh-CN" altLang="en-US" dirty="0">
                <a:latin typeface="黑体" panose="02010600030101010101" pitchFamily="49" charset="-122"/>
                <a:ea typeface="黑体" panose="02010600030101010101" pitchFamily="49" charset="-122"/>
              </a:rPr>
              <a:t>配合的应用基础</a:t>
            </a:r>
            <a:endParaRPr lang="zh-CN" altLang="en-US" dirty="0">
              <a:latin typeface="黑体" panose="02010600030101010101" pitchFamily="49" charset="-122"/>
              <a:ea typeface="黑体" panose="02010600030101010101" pitchFamily="49" charset="-122"/>
              <a:sym typeface="+mn-ea"/>
            </a:endParaRPr>
          </a:p>
        </p:txBody>
      </p:sp>
      <p:sp>
        <p:nvSpPr>
          <p:cNvPr id="2" name="矩形 1"/>
          <p:cNvSpPr/>
          <p:nvPr/>
        </p:nvSpPr>
        <p:spPr>
          <a:xfrm>
            <a:off x="11306810" y="-10795"/>
            <a:ext cx="888365" cy="61404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文本框 2"/>
          <p:cNvSpPr txBox="1"/>
          <p:nvPr/>
        </p:nvSpPr>
        <p:spPr>
          <a:xfrm>
            <a:off x="1042443" y="1565518"/>
            <a:ext cx="8585651" cy="400110"/>
          </a:xfrm>
          <a:prstGeom prst="rect">
            <a:avLst/>
          </a:prstGeom>
          <a:noFill/>
        </p:spPr>
        <p:txBody>
          <a:bodyPr wrap="square" rtlCol="0">
            <a:spAutoFit/>
          </a:bodyPr>
          <a:lstStyle/>
          <a:p>
            <a:r>
              <a:rPr lang="zh-CN" altLang="en-US" sz="2000" dirty="0">
                <a:solidFill>
                  <a:schemeClr val="tx2"/>
                </a:solidFill>
                <a:latin typeface="微软雅黑" panose="020B0503020204020204" pitchFamily="34" charset="-122"/>
                <a:ea typeface="微软雅黑" panose="020B0503020204020204" pitchFamily="34" charset="-122"/>
              </a:rPr>
              <a:t>基准符号还可置于用圆点指向实际表面的参考线上，如图</a:t>
            </a:r>
            <a:r>
              <a:rPr lang="en-US" altLang="zh-CN" sz="2000" dirty="0">
                <a:solidFill>
                  <a:schemeClr val="tx2"/>
                </a:solidFill>
                <a:latin typeface="微软雅黑" panose="020B0503020204020204" pitchFamily="34" charset="-122"/>
                <a:ea typeface="微软雅黑" panose="020B0503020204020204" pitchFamily="34" charset="-122"/>
              </a:rPr>
              <a:t>2-69 </a:t>
            </a:r>
            <a:r>
              <a:rPr lang="zh-CN" altLang="en-US" sz="2000" dirty="0">
                <a:solidFill>
                  <a:schemeClr val="tx2"/>
                </a:solidFill>
                <a:latin typeface="微软雅黑" panose="020B0503020204020204" pitchFamily="34" charset="-122"/>
                <a:ea typeface="微软雅黑" panose="020B0503020204020204" pitchFamily="34" charset="-122"/>
              </a:rPr>
              <a:t>所示。</a:t>
            </a:r>
            <a:endParaRPr lang="zh-CN" altLang="en-US" sz="2000" dirty="0">
              <a:solidFill>
                <a:schemeClr val="tx2"/>
              </a:solidFill>
              <a:latin typeface="微软雅黑" panose="020B0503020204020204" pitchFamily="34" charset="-122"/>
              <a:ea typeface="微软雅黑" panose="020B0503020204020204" pitchFamily="34" charset="-122"/>
            </a:endParaRPr>
          </a:p>
        </p:txBody>
      </p:sp>
      <p:pic>
        <p:nvPicPr>
          <p:cNvPr id="4" name="图片 3"/>
          <p:cNvPicPr>
            <a:picLocks noChangeAspect="1"/>
          </p:cNvPicPr>
          <p:nvPr/>
        </p:nvPicPr>
        <p:blipFill>
          <a:blip r:embed="rId2"/>
          <a:stretch>
            <a:fillRect/>
          </a:stretch>
        </p:blipFill>
        <p:spPr>
          <a:xfrm>
            <a:off x="2509837" y="2326210"/>
            <a:ext cx="3981889" cy="1858215"/>
          </a:xfrm>
          <a:prstGeom prst="rect">
            <a:avLst/>
          </a:prstGeom>
        </p:spPr>
      </p:pic>
      <p:grpSp>
        <p:nvGrpSpPr>
          <p:cNvPr id="5" name="组合 4"/>
          <p:cNvGrpSpPr/>
          <p:nvPr/>
        </p:nvGrpSpPr>
        <p:grpSpPr>
          <a:xfrm>
            <a:off x="2455545" y="4884420"/>
            <a:ext cx="2026920" cy="1583055"/>
            <a:chOff x="13036" y="4025"/>
            <a:chExt cx="3192" cy="2493"/>
          </a:xfrm>
        </p:grpSpPr>
        <p:sp>
          <p:nvSpPr>
            <p:cNvPr id="14" name="菱形 13"/>
            <p:cNvSpPr/>
            <p:nvPr>
              <p:custDataLst>
                <p:tags r:id="rId3"/>
              </p:custDataLst>
            </p:nvPr>
          </p:nvSpPr>
          <p:spPr>
            <a:xfrm rot="1141073">
              <a:off x="14338" y="4025"/>
              <a:ext cx="528" cy="528"/>
            </a:xfrm>
            <a:prstGeom prst="diamond">
              <a:avLst/>
            </a:prstGeom>
            <a:solidFill>
              <a:schemeClr val="tx2">
                <a:lumMod val="40000"/>
                <a:lumOff val="60000"/>
              </a:schemeClr>
            </a:solidFill>
            <a:ln>
              <a:noFill/>
            </a:ln>
            <a:effectLst/>
          </p:spPr>
          <p:style>
            <a:lnRef idx="2">
              <a:srgbClr val="92D050">
                <a:shade val="50000"/>
              </a:srgbClr>
            </a:lnRef>
            <a:fillRef idx="1">
              <a:srgbClr val="92D050"/>
            </a:fillRef>
            <a:effectRef idx="0">
              <a:srgbClr val="92D050"/>
            </a:effectRef>
            <a:fontRef idx="minor">
              <a:sysClr val="window" lastClr="FFFFFF"/>
            </a:fontRef>
          </p:style>
          <p:txBody>
            <a:bodyPr rtlCol="0" anchor="ctr"/>
            <a:p>
              <a:pPr algn="ctr"/>
              <a:endParaRPr lang="zh-CN" altLang="en-US"/>
            </a:p>
          </p:txBody>
        </p:sp>
        <p:sp>
          <p:nvSpPr>
            <p:cNvPr id="15" name="菱形 14"/>
            <p:cNvSpPr/>
            <p:nvPr>
              <p:custDataLst>
                <p:tags r:id="rId4"/>
              </p:custDataLst>
            </p:nvPr>
          </p:nvSpPr>
          <p:spPr>
            <a:xfrm rot="1141073">
              <a:off x="13036" y="5507"/>
              <a:ext cx="933" cy="933"/>
            </a:xfrm>
            <a:prstGeom prst="diamond">
              <a:avLst/>
            </a:prstGeom>
            <a:solidFill>
              <a:schemeClr val="accent1"/>
            </a:solidFill>
            <a:ln>
              <a:noFill/>
            </a:ln>
            <a:effectLst/>
          </p:spPr>
          <p:style>
            <a:lnRef idx="2">
              <a:srgbClr val="92D050">
                <a:shade val="50000"/>
              </a:srgbClr>
            </a:lnRef>
            <a:fillRef idx="1">
              <a:srgbClr val="92D050"/>
            </a:fillRef>
            <a:effectRef idx="0">
              <a:srgbClr val="92D050"/>
            </a:effectRef>
            <a:fontRef idx="minor">
              <a:sysClr val="window" lastClr="FFFFFF"/>
            </a:fontRef>
          </p:style>
          <p:txBody>
            <a:bodyPr rtlCol="0" anchor="ctr"/>
            <a:p>
              <a:pPr algn="ctr"/>
              <a:endParaRPr lang="zh-CN" altLang="en-US"/>
            </a:p>
          </p:txBody>
        </p:sp>
        <p:sp>
          <p:nvSpPr>
            <p:cNvPr id="16" name="菱形 15"/>
            <p:cNvSpPr/>
            <p:nvPr>
              <p:custDataLst>
                <p:tags r:id="rId5"/>
              </p:custDataLst>
            </p:nvPr>
          </p:nvSpPr>
          <p:spPr>
            <a:xfrm rot="1141073">
              <a:off x="14236" y="4526"/>
              <a:ext cx="1992" cy="1992"/>
            </a:xfrm>
            <a:prstGeom prst="diamond">
              <a:avLst/>
            </a:prstGeom>
            <a:solidFill>
              <a:schemeClr val="accent1">
                <a:lumMod val="40000"/>
                <a:lumOff val="60000"/>
              </a:schemeClr>
            </a:solidFill>
            <a:ln>
              <a:noFill/>
            </a:ln>
            <a:effectLst/>
          </p:spPr>
          <p:style>
            <a:lnRef idx="2">
              <a:srgbClr val="92D050">
                <a:shade val="50000"/>
              </a:srgbClr>
            </a:lnRef>
            <a:fillRef idx="1">
              <a:srgbClr val="92D050"/>
            </a:fillRef>
            <a:effectRef idx="0">
              <a:srgbClr val="92D050"/>
            </a:effectRef>
            <a:fontRef idx="minor">
              <a:sysClr val="window" lastClr="FFFFFF"/>
            </a:fontRef>
          </p:style>
          <p:txBody>
            <a:bodyPr rtlCol="0" anchor="ctr"/>
            <a:p>
              <a:pPr algn="ctr"/>
              <a:endParaRPr lang="zh-CN" altLang="en-US"/>
            </a:p>
          </p:txBody>
        </p:sp>
        <p:sp>
          <p:nvSpPr>
            <p:cNvPr id="17" name="菱形 16"/>
            <p:cNvSpPr/>
            <p:nvPr>
              <p:custDataLst>
                <p:tags r:id="rId6"/>
              </p:custDataLst>
            </p:nvPr>
          </p:nvSpPr>
          <p:spPr>
            <a:xfrm rot="1141073">
              <a:off x="15089" y="4106"/>
              <a:ext cx="1123" cy="1123"/>
            </a:xfrm>
            <a:prstGeom prst="diamond">
              <a:avLst/>
            </a:prstGeom>
            <a:noFill/>
            <a:ln>
              <a:solidFill>
                <a:schemeClr val="tx2">
                  <a:alpha val="26000"/>
                </a:schemeClr>
              </a:solidFill>
            </a:ln>
            <a:effectLst/>
            <a:extLst>
              <a:ext uri="{909E8E84-426E-40DD-AFC4-6F175D3DCCD1}">
                <a14:hiddenFill xmlns:a14="http://schemas.microsoft.com/office/drawing/2010/main">
                  <a:solidFill>
                    <a:schemeClr val="bg2"/>
                  </a:solidFill>
                </a14:hiddenFill>
              </a:ext>
            </a:extLst>
          </p:spPr>
          <p:style>
            <a:lnRef idx="2">
              <a:srgbClr val="92D050">
                <a:shade val="50000"/>
              </a:srgbClr>
            </a:lnRef>
            <a:fillRef idx="1">
              <a:srgbClr val="92D050"/>
            </a:fillRef>
            <a:effectRef idx="0">
              <a:srgbClr val="92D050"/>
            </a:effectRef>
            <a:fontRef idx="minor">
              <a:sysClr val="window" lastClr="FFFFFF"/>
            </a:fontRef>
          </p:style>
          <p:txBody>
            <a:bodyPr rtlCol="0" anchor="ctr"/>
            <a:p>
              <a:pPr algn="ctr"/>
              <a:endParaRPr lang="zh-CN" altLang="en-US"/>
            </a:p>
          </p:txBody>
        </p:sp>
      </p:grpSp>
    </p:spTree>
    <p:custDataLst>
      <p:tags r:id="rId7"/>
    </p:custDataLst>
  </p:cSld>
  <p:clrMapOvr>
    <a:masterClrMapping/>
  </p:clrMapOvr>
  <p:transition spd="slow">
    <p:random/>
  </p:transition>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文本框 6"/>
          <p:cNvSpPr txBox="1"/>
          <p:nvPr>
            <p:custDataLst>
              <p:tags r:id="rId1"/>
            </p:custDataLst>
          </p:nvPr>
        </p:nvSpPr>
        <p:spPr>
          <a:xfrm>
            <a:off x="881078" y="518895"/>
            <a:ext cx="10429952" cy="798451"/>
          </a:xfrm>
          <a:prstGeom prst="rect">
            <a:avLst/>
          </a:prstGeom>
        </p:spPr>
        <p:txBody>
          <a:bodyPr wrap="square">
            <a:normAutofit/>
          </a:bodyPr>
          <a:lstStyle>
            <a:defPPr>
              <a:defRPr lang="zh-CN"/>
            </a:defPPr>
            <a:lvl1pPr>
              <a:lnSpc>
                <a:spcPct val="130000"/>
              </a:lnSpc>
              <a:defRPr sz="2400" b="1">
                <a:latin typeface="+mj-lt"/>
                <a:ea typeface="+mj-ea"/>
                <a:cs typeface="+mj-cs"/>
              </a:defRPr>
            </a:lvl1pPr>
          </a:lstStyle>
          <a:p>
            <a:pPr>
              <a:lnSpc>
                <a:spcPct val="120000"/>
              </a:lnSpc>
            </a:pPr>
            <a:r>
              <a:rPr lang="zh-CN" altLang="en-US" dirty="0">
                <a:solidFill>
                  <a:schemeClr val="tx1">
                    <a:lumMod val="85000"/>
                    <a:lumOff val="15000"/>
                  </a:schemeClr>
                </a:solidFill>
                <a:latin typeface="黑体" panose="02010600030101010101" pitchFamily="49" charset="-122"/>
                <a:ea typeface="黑体" panose="02010600030101010101" pitchFamily="49" charset="-122"/>
              </a:rPr>
              <a:t>学习任务</a:t>
            </a:r>
            <a:r>
              <a:rPr lang="zh-CN" altLang="en-US">
                <a:latin typeface="黑体" panose="02010600030101010101" pitchFamily="49" charset="-122"/>
                <a:ea typeface="黑体" panose="02010600030101010101" pitchFamily="49" charset="-122"/>
                <a:sym typeface="+mn-ea"/>
              </a:rPr>
              <a:t>三    </a:t>
            </a:r>
            <a:r>
              <a:rPr lang="zh-CN" altLang="en-US">
                <a:latin typeface="黑体" panose="02010600030101010101" pitchFamily="49" charset="-122"/>
                <a:ea typeface="黑体" panose="02010600030101010101" pitchFamily="49" charset="-122"/>
              </a:rPr>
              <a:t>公差</a:t>
            </a:r>
            <a:r>
              <a:rPr lang="zh-CN" altLang="en-US" dirty="0">
                <a:latin typeface="黑体" panose="02010600030101010101" pitchFamily="49" charset="-122"/>
                <a:ea typeface="黑体" panose="02010600030101010101" pitchFamily="49" charset="-122"/>
              </a:rPr>
              <a:t>配合的应用基础</a:t>
            </a:r>
            <a:endParaRPr lang="zh-CN" altLang="en-US" dirty="0">
              <a:latin typeface="黑体" panose="02010600030101010101" pitchFamily="49" charset="-122"/>
              <a:ea typeface="黑体" panose="02010600030101010101" pitchFamily="49" charset="-122"/>
              <a:sym typeface="+mn-ea"/>
            </a:endParaRPr>
          </a:p>
        </p:txBody>
      </p:sp>
      <p:sp>
        <p:nvSpPr>
          <p:cNvPr id="2" name="矩形 1"/>
          <p:cNvSpPr/>
          <p:nvPr/>
        </p:nvSpPr>
        <p:spPr>
          <a:xfrm>
            <a:off x="11306810" y="-10795"/>
            <a:ext cx="888365" cy="61404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文本框 2"/>
          <p:cNvSpPr txBox="1"/>
          <p:nvPr/>
        </p:nvSpPr>
        <p:spPr>
          <a:xfrm>
            <a:off x="1042443" y="1565518"/>
            <a:ext cx="8585651" cy="1422954"/>
          </a:xfrm>
          <a:prstGeom prst="rect">
            <a:avLst/>
          </a:prstGeom>
          <a:noFill/>
        </p:spPr>
        <p:txBody>
          <a:bodyPr wrap="square" rtlCol="0">
            <a:spAutoFit/>
          </a:bodyPr>
          <a:lstStyle/>
          <a:p>
            <a:pPr>
              <a:lnSpc>
                <a:spcPct val="150000"/>
              </a:lnSpc>
            </a:pPr>
            <a:r>
              <a:rPr lang="zh-CN" altLang="en-US" sz="2000" dirty="0">
                <a:solidFill>
                  <a:schemeClr val="tx2"/>
                </a:solidFill>
                <a:latin typeface="微软雅黑" panose="020B0503020204020204" pitchFamily="34" charset="-122"/>
                <a:ea typeface="微软雅黑" panose="020B0503020204020204" pitchFamily="34" charset="-122"/>
              </a:rPr>
              <a:t>（</a:t>
            </a:r>
            <a:r>
              <a:rPr lang="en-US" altLang="zh-CN" sz="2000" dirty="0">
                <a:solidFill>
                  <a:schemeClr val="tx2"/>
                </a:solidFill>
                <a:latin typeface="微软雅黑" panose="020B0503020204020204" pitchFamily="34" charset="-122"/>
                <a:ea typeface="微软雅黑" panose="020B0503020204020204" pitchFamily="34" charset="-122"/>
              </a:rPr>
              <a:t>2</a:t>
            </a:r>
            <a:r>
              <a:rPr lang="zh-CN" altLang="en-US" sz="2000" dirty="0">
                <a:solidFill>
                  <a:schemeClr val="tx2"/>
                </a:solidFill>
                <a:latin typeface="微软雅黑" panose="020B0503020204020204" pitchFamily="34" charset="-122"/>
                <a:ea typeface="微软雅黑" panose="020B0503020204020204" pitchFamily="34" charset="-122"/>
              </a:rPr>
              <a:t>）当基准要素是轴线、中心平面或由带尺寸的要素确定的点时，则基准符号中的线与尺寸线对齐。如尺寸线处安排不下两个箭头，则另一箭头可用短横线代替，如图</a:t>
            </a:r>
            <a:r>
              <a:rPr lang="en-US" altLang="zh-CN" sz="2000" dirty="0">
                <a:solidFill>
                  <a:schemeClr val="tx2"/>
                </a:solidFill>
                <a:latin typeface="微软雅黑" panose="020B0503020204020204" pitchFamily="34" charset="-122"/>
                <a:ea typeface="微软雅黑" panose="020B0503020204020204" pitchFamily="34" charset="-122"/>
              </a:rPr>
              <a:t>2-70 </a:t>
            </a:r>
            <a:r>
              <a:rPr lang="zh-CN" altLang="en-US" sz="2000" dirty="0">
                <a:solidFill>
                  <a:schemeClr val="tx2"/>
                </a:solidFill>
                <a:latin typeface="微软雅黑" panose="020B0503020204020204" pitchFamily="34" charset="-122"/>
                <a:ea typeface="微软雅黑" panose="020B0503020204020204" pitchFamily="34" charset="-122"/>
              </a:rPr>
              <a:t>所示。</a:t>
            </a:r>
            <a:endParaRPr lang="zh-CN" altLang="en-US" sz="2000" dirty="0">
              <a:solidFill>
                <a:schemeClr val="tx2"/>
              </a:solidFill>
              <a:latin typeface="微软雅黑" panose="020B0503020204020204" pitchFamily="34" charset="-122"/>
              <a:ea typeface="微软雅黑" panose="020B0503020204020204" pitchFamily="34" charset="-122"/>
            </a:endParaRPr>
          </a:p>
        </p:txBody>
      </p:sp>
      <p:pic>
        <p:nvPicPr>
          <p:cNvPr id="5" name="图片 4"/>
          <p:cNvPicPr>
            <a:picLocks noChangeAspect="1"/>
          </p:cNvPicPr>
          <p:nvPr/>
        </p:nvPicPr>
        <p:blipFill>
          <a:blip r:embed="rId2"/>
          <a:stretch>
            <a:fillRect/>
          </a:stretch>
        </p:blipFill>
        <p:spPr>
          <a:xfrm>
            <a:off x="2418790" y="3097306"/>
            <a:ext cx="6025964" cy="1599308"/>
          </a:xfrm>
          <a:prstGeom prst="rect">
            <a:avLst/>
          </a:prstGeom>
        </p:spPr>
      </p:pic>
    </p:spTree>
    <p:custDataLst>
      <p:tags r:id="rId3"/>
    </p:custDataLst>
  </p:cSld>
  <p:clrMapOvr>
    <a:masterClrMapping/>
  </p:clrMapOvr>
  <p:transition spd="slow">
    <p:random/>
  </p:transition>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文本框 6"/>
          <p:cNvSpPr txBox="1"/>
          <p:nvPr>
            <p:custDataLst>
              <p:tags r:id="rId1"/>
            </p:custDataLst>
          </p:nvPr>
        </p:nvSpPr>
        <p:spPr>
          <a:xfrm>
            <a:off x="881078" y="518895"/>
            <a:ext cx="10429952" cy="798451"/>
          </a:xfrm>
          <a:prstGeom prst="rect">
            <a:avLst/>
          </a:prstGeom>
        </p:spPr>
        <p:txBody>
          <a:bodyPr wrap="square">
            <a:normAutofit/>
          </a:bodyPr>
          <a:lstStyle>
            <a:defPPr>
              <a:defRPr lang="zh-CN"/>
            </a:defPPr>
            <a:lvl1pPr>
              <a:lnSpc>
                <a:spcPct val="130000"/>
              </a:lnSpc>
              <a:defRPr sz="2400" b="1">
                <a:latin typeface="+mj-lt"/>
                <a:ea typeface="+mj-ea"/>
                <a:cs typeface="+mj-cs"/>
              </a:defRPr>
            </a:lvl1pPr>
          </a:lstStyle>
          <a:p>
            <a:pPr>
              <a:lnSpc>
                <a:spcPct val="120000"/>
              </a:lnSpc>
            </a:pPr>
            <a:r>
              <a:rPr lang="zh-CN" altLang="en-US" dirty="0">
                <a:solidFill>
                  <a:schemeClr val="tx1">
                    <a:lumMod val="85000"/>
                    <a:lumOff val="15000"/>
                  </a:schemeClr>
                </a:solidFill>
                <a:latin typeface="黑体" panose="02010600030101010101" pitchFamily="49" charset="-122"/>
                <a:ea typeface="黑体" panose="02010600030101010101" pitchFamily="49" charset="-122"/>
              </a:rPr>
              <a:t>学习任务</a:t>
            </a:r>
            <a:r>
              <a:rPr lang="zh-CN" altLang="en-US">
                <a:latin typeface="黑体" panose="02010600030101010101" pitchFamily="49" charset="-122"/>
                <a:ea typeface="黑体" panose="02010600030101010101" pitchFamily="49" charset="-122"/>
                <a:sym typeface="+mn-ea"/>
              </a:rPr>
              <a:t>三    </a:t>
            </a:r>
            <a:r>
              <a:rPr lang="zh-CN" altLang="en-US">
                <a:latin typeface="黑体" panose="02010600030101010101" pitchFamily="49" charset="-122"/>
                <a:ea typeface="黑体" panose="02010600030101010101" pitchFamily="49" charset="-122"/>
              </a:rPr>
              <a:t>公差</a:t>
            </a:r>
            <a:r>
              <a:rPr lang="zh-CN" altLang="en-US" dirty="0">
                <a:latin typeface="黑体" panose="02010600030101010101" pitchFamily="49" charset="-122"/>
                <a:ea typeface="黑体" panose="02010600030101010101" pitchFamily="49" charset="-122"/>
              </a:rPr>
              <a:t>配合的应用基础</a:t>
            </a:r>
            <a:endParaRPr lang="zh-CN" altLang="en-US" dirty="0">
              <a:latin typeface="黑体" panose="02010600030101010101" pitchFamily="49" charset="-122"/>
              <a:ea typeface="黑体" panose="02010600030101010101" pitchFamily="49" charset="-122"/>
              <a:sym typeface="+mn-ea"/>
            </a:endParaRPr>
          </a:p>
        </p:txBody>
      </p:sp>
      <p:sp>
        <p:nvSpPr>
          <p:cNvPr id="2" name="矩形 1"/>
          <p:cNvSpPr/>
          <p:nvPr/>
        </p:nvSpPr>
        <p:spPr>
          <a:xfrm>
            <a:off x="11306810" y="-10795"/>
            <a:ext cx="888365" cy="61404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文本框 2"/>
          <p:cNvSpPr txBox="1"/>
          <p:nvPr/>
        </p:nvSpPr>
        <p:spPr>
          <a:xfrm>
            <a:off x="1042443" y="1565518"/>
            <a:ext cx="8585651" cy="2215991"/>
          </a:xfrm>
          <a:prstGeom prst="rect">
            <a:avLst/>
          </a:prstGeom>
          <a:noFill/>
        </p:spPr>
        <p:txBody>
          <a:bodyPr wrap="square" rtlCol="0">
            <a:spAutoFit/>
          </a:bodyPr>
          <a:lstStyle/>
          <a:p>
            <a:pPr>
              <a:lnSpc>
                <a:spcPct val="150000"/>
              </a:lnSpc>
            </a:pPr>
            <a:r>
              <a:rPr lang="en-US" altLang="zh-CN" sz="2000" dirty="0">
                <a:solidFill>
                  <a:schemeClr val="tx2"/>
                </a:solidFill>
                <a:latin typeface="微软雅黑" panose="020B0503020204020204" pitchFamily="34" charset="-122"/>
                <a:ea typeface="微软雅黑" panose="020B0503020204020204" pitchFamily="34" charset="-122"/>
              </a:rPr>
              <a:t>3. </a:t>
            </a:r>
            <a:r>
              <a:rPr lang="zh-CN" altLang="en-US" sz="2000" dirty="0">
                <a:solidFill>
                  <a:schemeClr val="tx2"/>
                </a:solidFill>
                <a:latin typeface="微软雅黑" panose="020B0503020204020204" pitchFamily="34" charset="-122"/>
                <a:ea typeface="微软雅黑" panose="020B0503020204020204" pitchFamily="34" charset="-122"/>
              </a:rPr>
              <a:t>形位公差的简化标注</a:t>
            </a:r>
            <a:endParaRPr lang="zh-CN" altLang="en-US" sz="2000" dirty="0">
              <a:solidFill>
                <a:schemeClr val="tx2"/>
              </a:solidFill>
              <a:latin typeface="微软雅黑" panose="020B0503020204020204" pitchFamily="34" charset="-122"/>
              <a:ea typeface="微软雅黑" panose="020B0503020204020204" pitchFamily="34" charset="-122"/>
            </a:endParaRPr>
          </a:p>
          <a:p>
            <a:pPr>
              <a:lnSpc>
                <a:spcPct val="150000"/>
              </a:lnSpc>
            </a:pPr>
            <a:r>
              <a:rPr lang="zh-CN" altLang="en-US" dirty="0">
                <a:solidFill>
                  <a:schemeClr val="tx2"/>
                </a:solidFill>
                <a:latin typeface="微软雅黑" panose="020B0503020204020204" pitchFamily="34" charset="-122"/>
                <a:ea typeface="微软雅黑" panose="020B0503020204020204" pitchFamily="34" charset="-122"/>
              </a:rPr>
              <a:t>（</a:t>
            </a:r>
            <a:r>
              <a:rPr lang="en-US" altLang="zh-CN" dirty="0">
                <a:solidFill>
                  <a:schemeClr val="tx2"/>
                </a:solidFill>
                <a:latin typeface="微软雅黑" panose="020B0503020204020204" pitchFamily="34" charset="-122"/>
                <a:ea typeface="微软雅黑" panose="020B0503020204020204" pitchFamily="34" charset="-122"/>
              </a:rPr>
              <a:t>1</a:t>
            </a:r>
            <a:r>
              <a:rPr lang="zh-CN" altLang="en-US" dirty="0">
                <a:solidFill>
                  <a:schemeClr val="tx2"/>
                </a:solidFill>
                <a:latin typeface="微软雅黑" panose="020B0503020204020204" pitchFamily="34" charset="-122"/>
                <a:ea typeface="微软雅黑" panose="020B0503020204020204" pitchFamily="34" charset="-122"/>
              </a:rPr>
              <a:t>）当多个被测要素有相同的形位公差时，可以从一个框格内的同一端引出多个指示箭头与各被测要素相连，如图</a:t>
            </a:r>
            <a:r>
              <a:rPr lang="en-US" altLang="zh-CN" dirty="0">
                <a:solidFill>
                  <a:schemeClr val="tx2"/>
                </a:solidFill>
                <a:latin typeface="微软雅黑" panose="020B0503020204020204" pitchFamily="34" charset="-122"/>
                <a:ea typeface="微软雅黑" panose="020B0503020204020204" pitchFamily="34" charset="-122"/>
              </a:rPr>
              <a:t>2-71</a:t>
            </a:r>
            <a:r>
              <a:rPr lang="zh-CN" altLang="en-US" dirty="0">
                <a:solidFill>
                  <a:schemeClr val="tx2"/>
                </a:solidFill>
                <a:latin typeface="微软雅黑" panose="020B0503020204020204" pitchFamily="34" charset="-122"/>
                <a:ea typeface="微软雅黑" panose="020B0503020204020204" pitchFamily="34" charset="-122"/>
              </a:rPr>
              <a:t>（</a:t>
            </a:r>
            <a:r>
              <a:rPr lang="en-US" altLang="zh-CN" dirty="0">
                <a:solidFill>
                  <a:schemeClr val="tx2"/>
                </a:solidFill>
                <a:latin typeface="微软雅黑" panose="020B0503020204020204" pitchFamily="34" charset="-122"/>
                <a:ea typeface="微软雅黑" panose="020B0503020204020204" pitchFamily="34" charset="-122"/>
              </a:rPr>
              <a:t>a</a:t>
            </a:r>
            <a:r>
              <a:rPr lang="zh-CN" altLang="en-US" dirty="0">
                <a:solidFill>
                  <a:schemeClr val="tx2"/>
                </a:solidFill>
                <a:latin typeface="微软雅黑" panose="020B0503020204020204" pitchFamily="34" charset="-122"/>
                <a:ea typeface="微软雅黑" panose="020B0503020204020204" pitchFamily="34" charset="-122"/>
              </a:rPr>
              <a:t>）所示。</a:t>
            </a:r>
            <a:endParaRPr lang="en-US" altLang="zh-CN" dirty="0">
              <a:solidFill>
                <a:schemeClr val="tx2"/>
              </a:solidFill>
              <a:latin typeface="微软雅黑" panose="020B0503020204020204" pitchFamily="34" charset="-122"/>
              <a:ea typeface="微软雅黑" panose="020B0503020204020204" pitchFamily="34" charset="-122"/>
            </a:endParaRPr>
          </a:p>
          <a:p>
            <a:pPr>
              <a:lnSpc>
                <a:spcPct val="150000"/>
              </a:lnSpc>
            </a:pPr>
            <a:r>
              <a:rPr lang="zh-CN" altLang="en-US" dirty="0">
                <a:solidFill>
                  <a:schemeClr val="tx2"/>
                </a:solidFill>
                <a:latin typeface="微软雅黑" panose="020B0503020204020204" pitchFamily="34" charset="-122"/>
                <a:ea typeface="微软雅黑" panose="020B0503020204020204" pitchFamily="34" charset="-122"/>
              </a:rPr>
              <a:t>    当同一个被测要素有多项形位公差要求而标注形式又一致时，可以在一条指引线上画出多个公差框格，如图</a:t>
            </a:r>
            <a:r>
              <a:rPr lang="en-US" altLang="zh-CN" dirty="0">
                <a:solidFill>
                  <a:schemeClr val="tx2"/>
                </a:solidFill>
                <a:latin typeface="微软雅黑" panose="020B0503020204020204" pitchFamily="34" charset="-122"/>
                <a:ea typeface="微软雅黑" panose="020B0503020204020204" pitchFamily="34" charset="-122"/>
              </a:rPr>
              <a:t>2-71</a:t>
            </a:r>
            <a:r>
              <a:rPr lang="zh-CN" altLang="en-US" dirty="0">
                <a:solidFill>
                  <a:schemeClr val="tx2"/>
                </a:solidFill>
                <a:latin typeface="微软雅黑" panose="020B0503020204020204" pitchFamily="34" charset="-122"/>
                <a:ea typeface="微软雅黑" panose="020B0503020204020204" pitchFamily="34" charset="-122"/>
              </a:rPr>
              <a:t>（</a:t>
            </a:r>
            <a:r>
              <a:rPr lang="en-US" altLang="zh-CN" dirty="0">
                <a:solidFill>
                  <a:schemeClr val="tx2"/>
                </a:solidFill>
                <a:latin typeface="微软雅黑" panose="020B0503020204020204" pitchFamily="34" charset="-122"/>
                <a:ea typeface="微软雅黑" panose="020B0503020204020204" pitchFamily="34" charset="-122"/>
              </a:rPr>
              <a:t>b</a:t>
            </a:r>
            <a:r>
              <a:rPr lang="zh-CN" altLang="en-US" dirty="0">
                <a:solidFill>
                  <a:schemeClr val="tx2"/>
                </a:solidFill>
                <a:latin typeface="微软雅黑" panose="020B0503020204020204" pitchFamily="34" charset="-122"/>
                <a:ea typeface="微软雅黑" panose="020B0503020204020204" pitchFamily="34" charset="-122"/>
              </a:rPr>
              <a:t>）所示。</a:t>
            </a:r>
            <a:endParaRPr lang="zh-CN" altLang="en-US" dirty="0">
              <a:solidFill>
                <a:schemeClr val="tx2"/>
              </a:solidFill>
              <a:latin typeface="微软雅黑" panose="020B0503020204020204" pitchFamily="34" charset="-122"/>
              <a:ea typeface="微软雅黑" panose="020B0503020204020204" pitchFamily="34" charset="-122"/>
            </a:endParaRPr>
          </a:p>
        </p:txBody>
      </p:sp>
      <p:pic>
        <p:nvPicPr>
          <p:cNvPr id="4" name="图片 3"/>
          <p:cNvPicPr>
            <a:picLocks noChangeAspect="1"/>
          </p:cNvPicPr>
          <p:nvPr/>
        </p:nvPicPr>
        <p:blipFill>
          <a:blip r:embed="rId2"/>
          <a:stretch>
            <a:fillRect/>
          </a:stretch>
        </p:blipFill>
        <p:spPr>
          <a:xfrm>
            <a:off x="2412365" y="4027805"/>
            <a:ext cx="5856605" cy="2317115"/>
          </a:xfrm>
          <a:prstGeom prst="rect">
            <a:avLst/>
          </a:prstGeom>
        </p:spPr>
      </p:pic>
    </p:spTree>
    <p:custDataLst>
      <p:tags r:id="rId3"/>
    </p:custDataLst>
  </p:cSld>
  <p:clrMapOvr>
    <a:masterClrMapping/>
  </p:clrMapOvr>
  <p:transition spd="slow">
    <p:random/>
  </p:transition>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文本框 6"/>
          <p:cNvSpPr txBox="1"/>
          <p:nvPr>
            <p:custDataLst>
              <p:tags r:id="rId1"/>
            </p:custDataLst>
          </p:nvPr>
        </p:nvSpPr>
        <p:spPr>
          <a:xfrm>
            <a:off x="881078" y="518895"/>
            <a:ext cx="10429952" cy="798451"/>
          </a:xfrm>
          <a:prstGeom prst="rect">
            <a:avLst/>
          </a:prstGeom>
        </p:spPr>
        <p:txBody>
          <a:bodyPr wrap="square">
            <a:normAutofit/>
          </a:bodyPr>
          <a:lstStyle>
            <a:defPPr>
              <a:defRPr lang="zh-CN"/>
            </a:defPPr>
            <a:lvl1pPr>
              <a:lnSpc>
                <a:spcPct val="130000"/>
              </a:lnSpc>
              <a:defRPr sz="2400" b="1">
                <a:latin typeface="+mj-lt"/>
                <a:ea typeface="+mj-ea"/>
                <a:cs typeface="+mj-cs"/>
              </a:defRPr>
            </a:lvl1pPr>
          </a:lstStyle>
          <a:p>
            <a:pPr>
              <a:lnSpc>
                <a:spcPct val="120000"/>
              </a:lnSpc>
            </a:pPr>
            <a:r>
              <a:rPr lang="zh-CN" altLang="en-US" dirty="0">
                <a:solidFill>
                  <a:schemeClr val="tx1">
                    <a:lumMod val="85000"/>
                    <a:lumOff val="15000"/>
                  </a:schemeClr>
                </a:solidFill>
                <a:latin typeface="黑体" panose="02010600030101010101" pitchFamily="49" charset="-122"/>
                <a:ea typeface="黑体" panose="02010600030101010101" pitchFamily="49" charset="-122"/>
              </a:rPr>
              <a:t>学习任务</a:t>
            </a:r>
            <a:r>
              <a:rPr lang="zh-CN" altLang="en-US">
                <a:latin typeface="黑体" panose="02010600030101010101" pitchFamily="49" charset="-122"/>
                <a:ea typeface="黑体" panose="02010600030101010101" pitchFamily="49" charset="-122"/>
                <a:sym typeface="+mn-ea"/>
              </a:rPr>
              <a:t>三    </a:t>
            </a:r>
            <a:r>
              <a:rPr lang="zh-CN" altLang="en-US">
                <a:latin typeface="黑体" panose="02010600030101010101" pitchFamily="49" charset="-122"/>
                <a:ea typeface="黑体" panose="02010600030101010101" pitchFamily="49" charset="-122"/>
              </a:rPr>
              <a:t>公差</a:t>
            </a:r>
            <a:r>
              <a:rPr lang="zh-CN" altLang="en-US" dirty="0">
                <a:latin typeface="黑体" panose="02010600030101010101" pitchFamily="49" charset="-122"/>
                <a:ea typeface="黑体" panose="02010600030101010101" pitchFamily="49" charset="-122"/>
              </a:rPr>
              <a:t>配合的应用基础</a:t>
            </a:r>
            <a:endParaRPr lang="zh-CN" altLang="en-US" dirty="0">
              <a:latin typeface="黑体" panose="02010600030101010101" pitchFamily="49" charset="-122"/>
              <a:ea typeface="黑体" panose="02010600030101010101" pitchFamily="49" charset="-122"/>
              <a:sym typeface="+mn-ea"/>
            </a:endParaRPr>
          </a:p>
        </p:txBody>
      </p:sp>
      <p:sp>
        <p:nvSpPr>
          <p:cNvPr id="2" name="矩形 1"/>
          <p:cNvSpPr/>
          <p:nvPr/>
        </p:nvSpPr>
        <p:spPr>
          <a:xfrm>
            <a:off x="11306810" y="-10795"/>
            <a:ext cx="888365" cy="61404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文本框 2"/>
          <p:cNvSpPr txBox="1"/>
          <p:nvPr/>
        </p:nvSpPr>
        <p:spPr>
          <a:xfrm>
            <a:off x="1042443" y="1565518"/>
            <a:ext cx="8585651" cy="1422954"/>
          </a:xfrm>
          <a:prstGeom prst="rect">
            <a:avLst/>
          </a:prstGeom>
          <a:noFill/>
        </p:spPr>
        <p:txBody>
          <a:bodyPr wrap="square" rtlCol="0">
            <a:spAutoFit/>
          </a:bodyPr>
          <a:lstStyle/>
          <a:p>
            <a:pPr>
              <a:lnSpc>
                <a:spcPct val="150000"/>
              </a:lnSpc>
            </a:pPr>
            <a:r>
              <a:rPr lang="zh-CN" altLang="en-US" sz="2000" dirty="0">
                <a:solidFill>
                  <a:schemeClr val="tx2"/>
                </a:solidFill>
                <a:latin typeface="微软雅黑" panose="020B0503020204020204" pitchFamily="34" charset="-122"/>
                <a:ea typeface="微软雅黑" panose="020B0503020204020204" pitchFamily="34" charset="-122"/>
              </a:rPr>
              <a:t>（</a:t>
            </a:r>
            <a:r>
              <a:rPr lang="en-US" altLang="zh-CN" sz="2000" dirty="0">
                <a:solidFill>
                  <a:schemeClr val="tx2"/>
                </a:solidFill>
                <a:latin typeface="微软雅黑" panose="020B0503020204020204" pitchFamily="34" charset="-122"/>
                <a:ea typeface="微软雅黑" panose="020B0503020204020204" pitchFamily="34" charset="-122"/>
              </a:rPr>
              <a:t>2</a:t>
            </a:r>
            <a:r>
              <a:rPr lang="zh-CN" altLang="en-US" sz="2000" dirty="0">
                <a:solidFill>
                  <a:schemeClr val="tx2"/>
                </a:solidFill>
                <a:latin typeface="微软雅黑" panose="020B0503020204020204" pitchFamily="34" charset="-122"/>
                <a:ea typeface="微软雅黑" panose="020B0503020204020204" pitchFamily="34" charset="-122"/>
              </a:rPr>
              <a:t>）对于由两个或两个以上要素组成的公共基准，如公共轴线、公共中心平面，其基准字母应用横线连起来，并写在公共框格的同一格内，如图</a:t>
            </a:r>
            <a:r>
              <a:rPr lang="en-US" altLang="zh-CN" sz="2000" dirty="0">
                <a:solidFill>
                  <a:schemeClr val="tx2"/>
                </a:solidFill>
                <a:latin typeface="微软雅黑" panose="020B0503020204020204" pitchFamily="34" charset="-122"/>
                <a:ea typeface="微软雅黑" panose="020B0503020204020204" pitchFamily="34" charset="-122"/>
              </a:rPr>
              <a:t>2-72 </a:t>
            </a:r>
            <a:r>
              <a:rPr lang="zh-CN" altLang="en-US" sz="2000" dirty="0">
                <a:solidFill>
                  <a:schemeClr val="tx2"/>
                </a:solidFill>
                <a:latin typeface="微软雅黑" panose="020B0503020204020204" pitchFamily="34" charset="-122"/>
                <a:ea typeface="微软雅黑" panose="020B0503020204020204" pitchFamily="34" charset="-122"/>
              </a:rPr>
              <a:t>所示。</a:t>
            </a:r>
            <a:endParaRPr lang="zh-CN" altLang="en-US" sz="2000" dirty="0">
              <a:solidFill>
                <a:schemeClr val="tx2"/>
              </a:solidFill>
              <a:latin typeface="微软雅黑" panose="020B0503020204020204" pitchFamily="34" charset="-122"/>
              <a:ea typeface="微软雅黑" panose="020B0503020204020204" pitchFamily="34" charset="-122"/>
            </a:endParaRPr>
          </a:p>
        </p:txBody>
      </p:sp>
      <p:pic>
        <p:nvPicPr>
          <p:cNvPr id="5" name="图片 4"/>
          <p:cNvPicPr>
            <a:picLocks noChangeAspect="1"/>
          </p:cNvPicPr>
          <p:nvPr/>
        </p:nvPicPr>
        <p:blipFill>
          <a:blip r:embed="rId2"/>
          <a:stretch>
            <a:fillRect/>
          </a:stretch>
        </p:blipFill>
        <p:spPr>
          <a:xfrm>
            <a:off x="2120900" y="3240405"/>
            <a:ext cx="5317490" cy="2485390"/>
          </a:xfrm>
          <a:prstGeom prst="rect">
            <a:avLst/>
          </a:prstGeom>
        </p:spPr>
      </p:pic>
    </p:spTree>
    <p:custDataLst>
      <p:tags r:id="rId3"/>
    </p:custDataLst>
  </p:cSld>
  <p:clrMapOvr>
    <a:masterClrMapping/>
  </p:clrMapOvr>
  <p:transition spd="slow">
    <p:random/>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文本框 4"/>
          <p:cNvSpPr txBox="1"/>
          <p:nvPr>
            <p:custDataLst>
              <p:tags r:id="rId1"/>
            </p:custDataLst>
          </p:nvPr>
        </p:nvSpPr>
        <p:spPr>
          <a:xfrm>
            <a:off x="684285" y="1594416"/>
            <a:ext cx="8959457" cy="2260235"/>
          </a:xfrm>
          <a:prstGeom prst="rect">
            <a:avLst/>
          </a:prstGeom>
          <a:noFill/>
        </p:spPr>
        <p:txBody>
          <a:bodyPr wrap="square" lIns="90000" tIns="46800" rIns="90000" bIns="46800" rtlCol="0">
            <a:noAutofit/>
          </a:bodyPr>
          <a:lstStyle>
            <a:defPPr>
              <a:defRPr lang="zh-CN"/>
            </a:defPPr>
            <a:lvl1pPr marL="0" algn="l" defTabSz="913765" rtl="0" eaLnBrk="1" latinLnBrk="0" hangingPunct="1">
              <a:defRPr sz="1800" kern="1200">
                <a:solidFill>
                  <a:schemeClr val="tx1"/>
                </a:solidFill>
                <a:latin typeface="+mn-lt"/>
                <a:ea typeface="+mn-ea"/>
                <a:cs typeface="+mn-cs"/>
              </a:defRPr>
            </a:lvl1pPr>
            <a:lvl2pPr marL="457200" algn="l" defTabSz="913765" rtl="0" eaLnBrk="1" latinLnBrk="0" hangingPunct="1">
              <a:defRPr sz="1800" kern="1200">
                <a:solidFill>
                  <a:schemeClr val="tx1"/>
                </a:solidFill>
                <a:latin typeface="+mn-lt"/>
                <a:ea typeface="+mn-ea"/>
                <a:cs typeface="+mn-cs"/>
              </a:defRPr>
            </a:lvl2pPr>
            <a:lvl3pPr marL="914400" algn="l" defTabSz="913765" rtl="0" eaLnBrk="1" latinLnBrk="0" hangingPunct="1">
              <a:defRPr sz="1800" kern="1200">
                <a:solidFill>
                  <a:schemeClr val="tx1"/>
                </a:solidFill>
                <a:latin typeface="+mn-lt"/>
                <a:ea typeface="+mn-ea"/>
                <a:cs typeface="+mn-cs"/>
              </a:defRPr>
            </a:lvl3pPr>
            <a:lvl4pPr marL="1371600" algn="l" defTabSz="913765" rtl="0" eaLnBrk="1" latinLnBrk="0" hangingPunct="1">
              <a:defRPr sz="1800" kern="1200">
                <a:solidFill>
                  <a:schemeClr val="tx1"/>
                </a:solidFill>
                <a:latin typeface="+mn-lt"/>
                <a:ea typeface="+mn-ea"/>
                <a:cs typeface="+mn-cs"/>
              </a:defRPr>
            </a:lvl4pPr>
            <a:lvl5pPr marL="1828800" algn="l" defTabSz="913765" rtl="0" eaLnBrk="1" latinLnBrk="0" hangingPunct="1">
              <a:defRPr sz="1800" kern="1200">
                <a:solidFill>
                  <a:schemeClr val="tx1"/>
                </a:solidFill>
                <a:latin typeface="+mn-lt"/>
                <a:ea typeface="+mn-ea"/>
                <a:cs typeface="+mn-cs"/>
              </a:defRPr>
            </a:lvl5pPr>
            <a:lvl6pPr marL="2286000" algn="l" defTabSz="913765" rtl="0" eaLnBrk="1" latinLnBrk="0" hangingPunct="1">
              <a:defRPr sz="1800" kern="1200">
                <a:solidFill>
                  <a:schemeClr val="tx1"/>
                </a:solidFill>
                <a:latin typeface="+mn-lt"/>
                <a:ea typeface="+mn-ea"/>
                <a:cs typeface="+mn-cs"/>
              </a:defRPr>
            </a:lvl6pPr>
            <a:lvl7pPr marL="2743200" algn="l" defTabSz="913765" rtl="0" eaLnBrk="1" latinLnBrk="0" hangingPunct="1">
              <a:defRPr sz="1800" kern="1200">
                <a:solidFill>
                  <a:schemeClr val="tx1"/>
                </a:solidFill>
                <a:latin typeface="+mn-lt"/>
                <a:ea typeface="+mn-ea"/>
                <a:cs typeface="+mn-cs"/>
              </a:defRPr>
            </a:lvl7pPr>
            <a:lvl8pPr marL="3200400" algn="l" defTabSz="913765" rtl="0" eaLnBrk="1" latinLnBrk="0" hangingPunct="1">
              <a:defRPr sz="1800" kern="1200">
                <a:solidFill>
                  <a:schemeClr val="tx1"/>
                </a:solidFill>
                <a:latin typeface="+mn-lt"/>
                <a:ea typeface="+mn-ea"/>
                <a:cs typeface="+mn-cs"/>
              </a:defRPr>
            </a:lvl8pPr>
            <a:lvl9pPr marL="3657600" algn="l" defTabSz="913765" rtl="0" eaLnBrk="1" latinLnBrk="0" hangingPunct="1">
              <a:defRPr sz="1800" kern="1200">
                <a:solidFill>
                  <a:schemeClr val="tx1"/>
                </a:solidFill>
                <a:latin typeface="+mn-lt"/>
                <a:ea typeface="+mn-ea"/>
                <a:cs typeface="+mn-cs"/>
              </a:defRPr>
            </a:lvl9pPr>
          </a:lstStyle>
          <a:p>
            <a:pPr>
              <a:lnSpc>
                <a:spcPct val="180000"/>
              </a:lnSpc>
            </a:pPr>
            <a:r>
              <a:rPr lang="en-US" altLang="zh-CN" sz="2000" dirty="0">
                <a:solidFill>
                  <a:schemeClr val="tx2"/>
                </a:solidFill>
                <a:latin typeface="微软雅黑" panose="020B0503020204020204" pitchFamily="34" charset="-122"/>
                <a:ea typeface="微软雅黑" panose="020B0503020204020204" pitchFamily="34" charset="-122"/>
                <a:cs typeface="微软雅黑" panose="020B0503020204020204" pitchFamily="34" charset="-122"/>
              </a:rPr>
              <a:t>2. </a:t>
            </a:r>
            <a:r>
              <a:rPr lang="zh-CN" altLang="en-US" sz="2000" dirty="0">
                <a:solidFill>
                  <a:schemeClr val="tx2"/>
                </a:solidFill>
                <a:latin typeface="微软雅黑" panose="020B0503020204020204" pitchFamily="34" charset="-122"/>
                <a:ea typeface="微软雅黑" panose="020B0503020204020204" pitchFamily="34" charset="-122"/>
                <a:cs typeface="微软雅黑" panose="020B0503020204020204" pitchFamily="34" charset="-122"/>
              </a:rPr>
              <a:t>不共面 </a:t>
            </a:r>
            <a:endParaRPr lang="en-US" altLang="zh-CN" sz="2000" dirty="0">
              <a:solidFill>
                <a:schemeClr val="tx2"/>
              </a:solidFill>
              <a:latin typeface="微软雅黑" panose="020B0503020204020204" pitchFamily="34" charset="-122"/>
              <a:ea typeface="微软雅黑" panose="020B0503020204020204" pitchFamily="34" charset="-122"/>
              <a:cs typeface="微软雅黑" panose="020B0503020204020204" pitchFamily="34" charset="-122"/>
            </a:endParaRPr>
          </a:p>
          <a:p>
            <a:pPr>
              <a:lnSpc>
                <a:spcPct val="180000"/>
              </a:lnSpc>
            </a:pPr>
            <a:r>
              <a:rPr lang="en-US" altLang="zh-CN" sz="2000" dirty="0">
                <a:solidFill>
                  <a:schemeClr val="tx2"/>
                </a:solidFill>
                <a:latin typeface="微软雅黑" panose="020B0503020204020204" pitchFamily="34" charset="-122"/>
                <a:ea typeface="微软雅黑" panose="020B0503020204020204" pitchFamily="34" charset="-122"/>
                <a:cs typeface="微软雅黑" panose="020B0503020204020204" pitchFamily="34" charset="-122"/>
              </a:rPr>
              <a:t>      </a:t>
            </a:r>
            <a:r>
              <a:rPr lang="zh-CN" altLang="en-US" dirty="0">
                <a:solidFill>
                  <a:schemeClr val="tx2"/>
                </a:solidFill>
                <a:latin typeface="微软雅黑" panose="020B0503020204020204" pitchFamily="34" charset="-122"/>
                <a:ea typeface="微软雅黑" panose="020B0503020204020204" pitchFamily="34" charset="-122"/>
                <a:cs typeface="微软雅黑" panose="020B0503020204020204" pitchFamily="34" charset="-122"/>
              </a:rPr>
              <a:t>不共面指的是相邻两表面在某方向错开而处在不同位置的平面上。当两表面不共面时，结合处必须画出分界线。</a:t>
            </a:r>
            <a:endParaRPr lang="en-US" altLang="zh-CN" dirty="0">
              <a:solidFill>
                <a:schemeClr val="tx2"/>
              </a:solidFill>
              <a:latin typeface="微软雅黑" panose="020B0503020204020204" pitchFamily="34" charset="-122"/>
              <a:ea typeface="微软雅黑" panose="020B0503020204020204" pitchFamily="34" charset="-122"/>
              <a:cs typeface="微软雅黑" panose="020B0503020204020204" pitchFamily="34" charset="-122"/>
            </a:endParaRPr>
          </a:p>
          <a:p>
            <a:pPr>
              <a:lnSpc>
                <a:spcPct val="180000"/>
              </a:lnSpc>
            </a:pPr>
            <a:r>
              <a:rPr lang="en-US" altLang="zh-CN" dirty="0">
                <a:solidFill>
                  <a:schemeClr val="tx2"/>
                </a:solidFill>
                <a:latin typeface="微软雅黑" panose="020B0503020204020204" pitchFamily="34" charset="-122"/>
                <a:ea typeface="微软雅黑" panose="020B0503020204020204" pitchFamily="34" charset="-122"/>
                <a:cs typeface="微软雅黑" panose="020B0503020204020204" pitchFamily="34" charset="-122"/>
              </a:rPr>
              <a:t>     </a:t>
            </a:r>
            <a:r>
              <a:rPr lang="zh-CN" altLang="en-US" dirty="0">
                <a:solidFill>
                  <a:schemeClr val="tx2"/>
                </a:solidFill>
                <a:latin typeface="微软雅黑" panose="020B0503020204020204" pitchFamily="34" charset="-122"/>
                <a:ea typeface="微软雅黑" panose="020B0503020204020204" pitchFamily="34" charset="-122"/>
                <a:cs typeface="微软雅黑" panose="020B0503020204020204" pitchFamily="34" charset="-122"/>
              </a:rPr>
              <a:t>如图 </a:t>
            </a:r>
            <a:r>
              <a:rPr lang="en-US" altLang="zh-CN" dirty="0">
                <a:solidFill>
                  <a:schemeClr val="tx2"/>
                </a:solidFill>
                <a:latin typeface="微软雅黑" panose="020B0503020204020204" pitchFamily="34" charset="-122"/>
                <a:ea typeface="微软雅黑" panose="020B0503020204020204" pitchFamily="34" charset="-122"/>
                <a:cs typeface="微软雅黑" panose="020B0503020204020204" pitchFamily="34" charset="-122"/>
              </a:rPr>
              <a:t>2-4 </a:t>
            </a:r>
            <a:r>
              <a:rPr lang="zh-CN" altLang="en-US" dirty="0">
                <a:solidFill>
                  <a:schemeClr val="tx2"/>
                </a:solidFill>
                <a:latin typeface="微软雅黑" panose="020B0503020204020204" pitchFamily="34" charset="-122"/>
                <a:ea typeface="微软雅黑" panose="020B0503020204020204" pitchFamily="34" charset="-122"/>
                <a:cs typeface="微软雅黑" panose="020B0503020204020204" pitchFamily="34" charset="-122"/>
              </a:rPr>
              <a:t>所示的组合体，上、下两表面不共面，前后 错开，在主视图上应画出分界线。</a:t>
            </a:r>
            <a:endParaRPr lang="zh-CN" altLang="en-US" dirty="0">
              <a:solidFill>
                <a:schemeClr val="tx2"/>
              </a:solidFill>
              <a:latin typeface="微软雅黑" panose="020B0503020204020204" pitchFamily="34" charset="-122"/>
              <a:ea typeface="微软雅黑" panose="020B0503020204020204" pitchFamily="34" charset="-122"/>
              <a:cs typeface="微软雅黑" panose="020B0503020204020204" pitchFamily="34" charset="-122"/>
            </a:endParaRPr>
          </a:p>
          <a:p>
            <a:pPr>
              <a:lnSpc>
                <a:spcPct val="180000"/>
              </a:lnSpc>
            </a:pPr>
            <a:endParaRPr lang="zh-CN" altLang="en-US" sz="2000" dirty="0">
              <a:solidFill>
                <a:schemeClr val="tx2"/>
              </a:solidFill>
              <a:latin typeface="微软雅黑" panose="020B0503020204020204" pitchFamily="34" charset="-122"/>
              <a:ea typeface="微软雅黑" panose="020B0503020204020204" pitchFamily="34" charset="-122"/>
              <a:cs typeface="微软雅黑" panose="020B0503020204020204" pitchFamily="34" charset="-122"/>
            </a:endParaRPr>
          </a:p>
          <a:p>
            <a:pPr indent="0">
              <a:lnSpc>
                <a:spcPct val="180000"/>
              </a:lnSpc>
              <a:buFont typeface="Arial" panose="020B0604020202020204" pitchFamily="34" charset="0"/>
              <a:buNone/>
            </a:pPr>
            <a:endParaRPr sz="2000" dirty="0">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sp>
        <p:nvSpPr>
          <p:cNvPr id="2" name="矩形 1"/>
          <p:cNvSpPr/>
          <p:nvPr/>
        </p:nvSpPr>
        <p:spPr>
          <a:xfrm>
            <a:off x="11306810" y="-10795"/>
            <a:ext cx="888365" cy="61404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4" name="图片 3"/>
          <p:cNvPicPr>
            <a:picLocks noChangeAspect="1"/>
          </p:cNvPicPr>
          <p:nvPr/>
        </p:nvPicPr>
        <p:blipFill>
          <a:blip r:embed="rId2"/>
          <a:stretch>
            <a:fillRect/>
          </a:stretch>
        </p:blipFill>
        <p:spPr>
          <a:xfrm>
            <a:off x="2149475" y="4069080"/>
            <a:ext cx="5285105" cy="2256155"/>
          </a:xfrm>
          <a:prstGeom prst="rect">
            <a:avLst/>
          </a:prstGeom>
        </p:spPr>
      </p:pic>
      <p:sp>
        <p:nvSpPr>
          <p:cNvPr id="6" name="文本框 5"/>
          <p:cNvSpPr txBox="1"/>
          <p:nvPr>
            <p:custDataLst>
              <p:tags r:id="rId3"/>
            </p:custDataLst>
          </p:nvPr>
        </p:nvSpPr>
        <p:spPr>
          <a:xfrm>
            <a:off x="881078" y="518895"/>
            <a:ext cx="10429952" cy="798451"/>
          </a:xfrm>
          <a:prstGeom prst="rect">
            <a:avLst/>
          </a:prstGeom>
        </p:spPr>
        <p:txBody>
          <a:bodyPr wrap="square">
            <a:normAutofit/>
          </a:bodyPr>
          <a:lstStyle>
            <a:defPPr>
              <a:defRPr lang="zh-CN"/>
            </a:defPPr>
            <a:lvl1pPr>
              <a:lnSpc>
                <a:spcPct val="130000"/>
              </a:lnSpc>
              <a:defRPr sz="2400" b="1">
                <a:latin typeface="+mj-lt"/>
                <a:ea typeface="+mj-ea"/>
                <a:cs typeface="+mj-cs"/>
              </a:defRPr>
            </a:lvl1pPr>
          </a:lstStyle>
          <a:p>
            <a:pPr>
              <a:lnSpc>
                <a:spcPct val="120000"/>
              </a:lnSpc>
            </a:pPr>
            <a:r>
              <a:rPr lang="zh-CN" altLang="en-US" dirty="0">
                <a:solidFill>
                  <a:schemeClr val="tx1">
                    <a:lumMod val="85000"/>
                    <a:lumOff val="15000"/>
                  </a:schemeClr>
                </a:solidFill>
                <a:latin typeface="华文细黑" panose="02010600040101010101" pitchFamily="2" charset="-122"/>
                <a:ea typeface="华文细黑" panose="02010600040101010101" pitchFamily="2" charset="-122"/>
              </a:rPr>
              <a:t>学习任务</a:t>
            </a:r>
            <a:r>
              <a:rPr lang="zh-CN" altLang="en-US" dirty="0">
                <a:latin typeface="华文细黑" panose="02010600040101010101" pitchFamily="2" charset="-122"/>
                <a:ea typeface="华文细黑" panose="02010600040101010101" pitchFamily="2" charset="-122"/>
                <a:sym typeface="+mn-ea"/>
              </a:rPr>
              <a:t>一    组合体的投影及相关知识</a:t>
            </a:r>
            <a:endParaRPr lang="zh-CN" altLang="en-US" dirty="0">
              <a:latin typeface="华文细黑" panose="02010600040101010101" pitchFamily="2" charset="-122"/>
              <a:ea typeface="华文细黑" panose="02010600040101010101" pitchFamily="2" charset="-122"/>
              <a:sym typeface="+mn-ea"/>
            </a:endParaRPr>
          </a:p>
          <a:p>
            <a:pPr>
              <a:lnSpc>
                <a:spcPct val="120000"/>
              </a:lnSpc>
            </a:pPr>
            <a:endParaRPr lang="zh-CN" altLang="en-US" dirty="0">
              <a:sym typeface="+mn-ea"/>
            </a:endParaRPr>
          </a:p>
        </p:txBody>
      </p:sp>
    </p:spTree>
    <p:custDataLst>
      <p:tags r:id="rId4"/>
    </p:custDataLst>
  </p:cSld>
  <p:clrMapOvr>
    <a:masterClrMapping/>
  </p:clrMapOvr>
  <p:transition spd="slow">
    <p:random/>
  </p:transition>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文本框 6"/>
          <p:cNvSpPr txBox="1"/>
          <p:nvPr>
            <p:custDataLst>
              <p:tags r:id="rId1"/>
            </p:custDataLst>
          </p:nvPr>
        </p:nvSpPr>
        <p:spPr>
          <a:xfrm>
            <a:off x="881078" y="518895"/>
            <a:ext cx="10429952" cy="798451"/>
          </a:xfrm>
          <a:prstGeom prst="rect">
            <a:avLst/>
          </a:prstGeom>
        </p:spPr>
        <p:txBody>
          <a:bodyPr wrap="square">
            <a:normAutofit/>
          </a:bodyPr>
          <a:lstStyle>
            <a:defPPr>
              <a:defRPr lang="zh-CN"/>
            </a:defPPr>
            <a:lvl1pPr>
              <a:lnSpc>
                <a:spcPct val="130000"/>
              </a:lnSpc>
              <a:defRPr sz="2400" b="1">
                <a:latin typeface="+mj-lt"/>
                <a:ea typeface="+mj-ea"/>
                <a:cs typeface="+mj-cs"/>
              </a:defRPr>
            </a:lvl1pPr>
          </a:lstStyle>
          <a:p>
            <a:pPr>
              <a:lnSpc>
                <a:spcPct val="120000"/>
              </a:lnSpc>
            </a:pPr>
            <a:r>
              <a:rPr lang="zh-CN" altLang="en-US" dirty="0">
                <a:solidFill>
                  <a:schemeClr val="tx1">
                    <a:lumMod val="85000"/>
                    <a:lumOff val="15000"/>
                  </a:schemeClr>
                </a:solidFill>
                <a:latin typeface="黑体" panose="02010600030101010101" pitchFamily="49" charset="-122"/>
                <a:ea typeface="黑体" panose="02010600030101010101" pitchFamily="49" charset="-122"/>
              </a:rPr>
              <a:t>学习任务</a:t>
            </a:r>
            <a:r>
              <a:rPr lang="zh-CN" altLang="en-US">
                <a:latin typeface="黑体" panose="02010600030101010101" pitchFamily="49" charset="-122"/>
                <a:ea typeface="黑体" panose="02010600030101010101" pitchFamily="49" charset="-122"/>
                <a:sym typeface="+mn-ea"/>
              </a:rPr>
              <a:t>三    </a:t>
            </a:r>
            <a:r>
              <a:rPr lang="zh-CN" altLang="en-US">
                <a:latin typeface="黑体" panose="02010600030101010101" pitchFamily="49" charset="-122"/>
                <a:ea typeface="黑体" panose="02010600030101010101" pitchFamily="49" charset="-122"/>
              </a:rPr>
              <a:t>公差</a:t>
            </a:r>
            <a:r>
              <a:rPr lang="zh-CN" altLang="en-US" dirty="0">
                <a:latin typeface="黑体" panose="02010600030101010101" pitchFamily="49" charset="-122"/>
                <a:ea typeface="黑体" panose="02010600030101010101" pitchFamily="49" charset="-122"/>
              </a:rPr>
              <a:t>配合的应用基础</a:t>
            </a:r>
            <a:endParaRPr lang="zh-CN" altLang="en-US" dirty="0">
              <a:latin typeface="黑体" panose="02010600030101010101" pitchFamily="49" charset="-122"/>
              <a:ea typeface="黑体" panose="02010600030101010101" pitchFamily="49" charset="-122"/>
              <a:sym typeface="+mn-ea"/>
            </a:endParaRPr>
          </a:p>
        </p:txBody>
      </p:sp>
      <p:sp>
        <p:nvSpPr>
          <p:cNvPr id="2" name="矩形 1"/>
          <p:cNvSpPr/>
          <p:nvPr/>
        </p:nvSpPr>
        <p:spPr>
          <a:xfrm>
            <a:off x="11306810" y="-10795"/>
            <a:ext cx="888365" cy="61404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文本框 2"/>
          <p:cNvSpPr txBox="1"/>
          <p:nvPr/>
        </p:nvSpPr>
        <p:spPr>
          <a:xfrm>
            <a:off x="1042443" y="1565518"/>
            <a:ext cx="8585651" cy="400110"/>
          </a:xfrm>
          <a:prstGeom prst="rect">
            <a:avLst/>
          </a:prstGeom>
          <a:noFill/>
        </p:spPr>
        <p:txBody>
          <a:bodyPr wrap="square" rtlCol="0">
            <a:spAutoFit/>
          </a:bodyPr>
          <a:lstStyle/>
          <a:p>
            <a:r>
              <a:rPr lang="zh-CN" altLang="en-US" sz="2000" dirty="0">
                <a:solidFill>
                  <a:schemeClr val="tx2"/>
                </a:solidFill>
                <a:latin typeface="微软雅黑" panose="020B0503020204020204" pitchFamily="34" charset="-122"/>
                <a:ea typeface="微软雅黑" panose="020B0503020204020204" pitchFamily="34" charset="-122"/>
              </a:rPr>
              <a:t>（</a:t>
            </a:r>
            <a:r>
              <a:rPr lang="en-US" altLang="zh-CN" sz="2000" dirty="0">
                <a:solidFill>
                  <a:schemeClr val="tx2"/>
                </a:solidFill>
                <a:latin typeface="微软雅黑" panose="020B0503020204020204" pitchFamily="34" charset="-122"/>
                <a:ea typeface="微软雅黑" panose="020B0503020204020204" pitchFamily="34" charset="-122"/>
              </a:rPr>
              <a:t>3</a:t>
            </a:r>
            <a:r>
              <a:rPr lang="zh-CN" altLang="en-US" sz="2000" dirty="0">
                <a:solidFill>
                  <a:schemeClr val="tx2"/>
                </a:solidFill>
                <a:latin typeface="微软雅黑" panose="020B0503020204020204" pitchFamily="34" charset="-122"/>
                <a:ea typeface="微软雅黑" panose="020B0503020204020204" pitchFamily="34" charset="-122"/>
              </a:rPr>
              <a:t>）任选基准的标注方法，如图</a:t>
            </a:r>
            <a:r>
              <a:rPr lang="en-US" altLang="zh-CN" sz="2000" dirty="0">
                <a:solidFill>
                  <a:schemeClr val="tx2"/>
                </a:solidFill>
                <a:latin typeface="微软雅黑" panose="020B0503020204020204" pitchFamily="34" charset="-122"/>
                <a:ea typeface="微软雅黑" panose="020B0503020204020204" pitchFamily="34" charset="-122"/>
              </a:rPr>
              <a:t>2-73 </a:t>
            </a:r>
            <a:r>
              <a:rPr lang="zh-CN" altLang="en-US" sz="2000" dirty="0">
                <a:solidFill>
                  <a:schemeClr val="tx2"/>
                </a:solidFill>
                <a:latin typeface="微软雅黑" panose="020B0503020204020204" pitchFamily="34" charset="-122"/>
                <a:ea typeface="微软雅黑" panose="020B0503020204020204" pitchFamily="34" charset="-122"/>
              </a:rPr>
              <a:t>所示。</a:t>
            </a:r>
            <a:endParaRPr lang="zh-CN" altLang="en-US" sz="2000" dirty="0">
              <a:solidFill>
                <a:schemeClr val="tx2"/>
              </a:solidFill>
              <a:latin typeface="微软雅黑" panose="020B0503020204020204" pitchFamily="34" charset="-122"/>
              <a:ea typeface="微软雅黑" panose="020B0503020204020204" pitchFamily="34" charset="-122"/>
            </a:endParaRPr>
          </a:p>
        </p:txBody>
      </p:sp>
      <p:pic>
        <p:nvPicPr>
          <p:cNvPr id="4" name="图片 3"/>
          <p:cNvPicPr>
            <a:picLocks noChangeAspect="1"/>
          </p:cNvPicPr>
          <p:nvPr/>
        </p:nvPicPr>
        <p:blipFill>
          <a:blip r:embed="rId2"/>
          <a:stretch>
            <a:fillRect/>
          </a:stretch>
        </p:blipFill>
        <p:spPr>
          <a:xfrm>
            <a:off x="3171265" y="2676804"/>
            <a:ext cx="2073088" cy="1739913"/>
          </a:xfrm>
          <a:prstGeom prst="rect">
            <a:avLst/>
          </a:prstGeom>
        </p:spPr>
      </p:pic>
      <p:pic>
        <p:nvPicPr>
          <p:cNvPr id="6" name="图片 5"/>
          <p:cNvPicPr>
            <a:picLocks noChangeAspect="1"/>
          </p:cNvPicPr>
          <p:nvPr/>
        </p:nvPicPr>
        <p:blipFill>
          <a:blip r:embed="rId3"/>
          <a:stretch>
            <a:fillRect/>
          </a:stretch>
        </p:blipFill>
        <p:spPr>
          <a:xfrm>
            <a:off x="8427103" y="296227"/>
            <a:ext cx="2978021" cy="1844130"/>
          </a:xfrm>
          <a:prstGeom prst="rect">
            <a:avLst/>
          </a:prstGeom>
        </p:spPr>
      </p:pic>
      <p:grpSp>
        <p:nvGrpSpPr>
          <p:cNvPr id="5" name="组合 4"/>
          <p:cNvGrpSpPr/>
          <p:nvPr/>
        </p:nvGrpSpPr>
        <p:grpSpPr>
          <a:xfrm>
            <a:off x="6658610" y="4442460"/>
            <a:ext cx="2026920" cy="1583055"/>
            <a:chOff x="13036" y="4025"/>
            <a:chExt cx="3192" cy="2493"/>
          </a:xfrm>
        </p:grpSpPr>
        <p:sp>
          <p:nvSpPr>
            <p:cNvPr id="14" name="菱形 13"/>
            <p:cNvSpPr/>
            <p:nvPr>
              <p:custDataLst>
                <p:tags r:id="rId4"/>
              </p:custDataLst>
            </p:nvPr>
          </p:nvSpPr>
          <p:spPr>
            <a:xfrm rot="1141073">
              <a:off x="14338" y="4025"/>
              <a:ext cx="528" cy="528"/>
            </a:xfrm>
            <a:prstGeom prst="diamond">
              <a:avLst/>
            </a:prstGeom>
            <a:solidFill>
              <a:schemeClr val="tx2">
                <a:lumMod val="40000"/>
                <a:lumOff val="60000"/>
              </a:schemeClr>
            </a:solidFill>
            <a:ln>
              <a:noFill/>
            </a:ln>
            <a:effectLst/>
          </p:spPr>
          <p:style>
            <a:lnRef idx="2">
              <a:srgbClr val="92D050">
                <a:shade val="50000"/>
              </a:srgbClr>
            </a:lnRef>
            <a:fillRef idx="1">
              <a:srgbClr val="92D050"/>
            </a:fillRef>
            <a:effectRef idx="0">
              <a:srgbClr val="92D050"/>
            </a:effectRef>
            <a:fontRef idx="minor">
              <a:sysClr val="window" lastClr="FFFFFF"/>
            </a:fontRef>
          </p:style>
          <p:txBody>
            <a:bodyPr rtlCol="0" anchor="ctr"/>
            <a:p>
              <a:pPr algn="ctr"/>
              <a:endParaRPr lang="zh-CN" altLang="en-US"/>
            </a:p>
          </p:txBody>
        </p:sp>
        <p:sp>
          <p:nvSpPr>
            <p:cNvPr id="15" name="菱形 14"/>
            <p:cNvSpPr/>
            <p:nvPr>
              <p:custDataLst>
                <p:tags r:id="rId5"/>
              </p:custDataLst>
            </p:nvPr>
          </p:nvSpPr>
          <p:spPr>
            <a:xfrm rot="1141073">
              <a:off x="13036" y="5507"/>
              <a:ext cx="933" cy="933"/>
            </a:xfrm>
            <a:prstGeom prst="diamond">
              <a:avLst/>
            </a:prstGeom>
            <a:solidFill>
              <a:schemeClr val="accent1"/>
            </a:solidFill>
            <a:ln>
              <a:noFill/>
            </a:ln>
            <a:effectLst/>
          </p:spPr>
          <p:style>
            <a:lnRef idx="2">
              <a:srgbClr val="92D050">
                <a:shade val="50000"/>
              </a:srgbClr>
            </a:lnRef>
            <a:fillRef idx="1">
              <a:srgbClr val="92D050"/>
            </a:fillRef>
            <a:effectRef idx="0">
              <a:srgbClr val="92D050"/>
            </a:effectRef>
            <a:fontRef idx="minor">
              <a:sysClr val="window" lastClr="FFFFFF"/>
            </a:fontRef>
          </p:style>
          <p:txBody>
            <a:bodyPr rtlCol="0" anchor="ctr"/>
            <a:p>
              <a:pPr algn="ctr"/>
              <a:endParaRPr lang="zh-CN" altLang="en-US"/>
            </a:p>
          </p:txBody>
        </p:sp>
        <p:sp>
          <p:nvSpPr>
            <p:cNvPr id="16" name="菱形 15"/>
            <p:cNvSpPr/>
            <p:nvPr>
              <p:custDataLst>
                <p:tags r:id="rId6"/>
              </p:custDataLst>
            </p:nvPr>
          </p:nvSpPr>
          <p:spPr>
            <a:xfrm rot="1141073">
              <a:off x="14236" y="4526"/>
              <a:ext cx="1992" cy="1992"/>
            </a:xfrm>
            <a:prstGeom prst="diamond">
              <a:avLst/>
            </a:prstGeom>
            <a:solidFill>
              <a:schemeClr val="accent1">
                <a:lumMod val="40000"/>
                <a:lumOff val="60000"/>
              </a:schemeClr>
            </a:solidFill>
            <a:ln>
              <a:noFill/>
            </a:ln>
            <a:effectLst/>
          </p:spPr>
          <p:style>
            <a:lnRef idx="2">
              <a:srgbClr val="92D050">
                <a:shade val="50000"/>
              </a:srgbClr>
            </a:lnRef>
            <a:fillRef idx="1">
              <a:srgbClr val="92D050"/>
            </a:fillRef>
            <a:effectRef idx="0">
              <a:srgbClr val="92D050"/>
            </a:effectRef>
            <a:fontRef idx="minor">
              <a:sysClr val="window" lastClr="FFFFFF"/>
            </a:fontRef>
          </p:style>
          <p:txBody>
            <a:bodyPr rtlCol="0" anchor="ctr"/>
            <a:p>
              <a:pPr algn="ctr"/>
              <a:endParaRPr lang="zh-CN" altLang="en-US"/>
            </a:p>
          </p:txBody>
        </p:sp>
        <p:sp>
          <p:nvSpPr>
            <p:cNvPr id="17" name="菱形 16"/>
            <p:cNvSpPr/>
            <p:nvPr>
              <p:custDataLst>
                <p:tags r:id="rId7"/>
              </p:custDataLst>
            </p:nvPr>
          </p:nvSpPr>
          <p:spPr>
            <a:xfrm rot="1141073">
              <a:off x="15089" y="4106"/>
              <a:ext cx="1123" cy="1123"/>
            </a:xfrm>
            <a:prstGeom prst="diamond">
              <a:avLst/>
            </a:prstGeom>
            <a:noFill/>
            <a:ln>
              <a:solidFill>
                <a:schemeClr val="tx2">
                  <a:alpha val="26000"/>
                </a:schemeClr>
              </a:solidFill>
            </a:ln>
            <a:effectLst/>
            <a:extLst>
              <a:ext uri="{909E8E84-426E-40DD-AFC4-6F175D3DCCD1}">
                <a14:hiddenFill xmlns:a14="http://schemas.microsoft.com/office/drawing/2010/main">
                  <a:solidFill>
                    <a:schemeClr val="bg2"/>
                  </a:solidFill>
                </a14:hiddenFill>
              </a:ext>
            </a:extLst>
          </p:spPr>
          <p:style>
            <a:lnRef idx="2">
              <a:srgbClr val="92D050">
                <a:shade val="50000"/>
              </a:srgbClr>
            </a:lnRef>
            <a:fillRef idx="1">
              <a:srgbClr val="92D050"/>
            </a:fillRef>
            <a:effectRef idx="0">
              <a:srgbClr val="92D050"/>
            </a:effectRef>
            <a:fontRef idx="minor">
              <a:sysClr val="window" lastClr="FFFFFF"/>
            </a:fontRef>
          </p:style>
          <p:txBody>
            <a:bodyPr rtlCol="0" anchor="ctr"/>
            <a:p>
              <a:pPr algn="ctr"/>
              <a:endParaRPr lang="zh-CN" altLang="en-US"/>
            </a:p>
          </p:txBody>
        </p:sp>
      </p:grpSp>
    </p:spTree>
    <p:custDataLst>
      <p:tags r:id="rId8"/>
    </p:custDataLst>
  </p:cSld>
  <p:clrMapOvr>
    <a:masterClrMapping/>
  </p:clrMapOvr>
  <p:transition spd="slow">
    <p:random/>
  </p:transition>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custDataLst>
              <p:tags r:id="rId1"/>
            </p:custDataLst>
          </p:nvPr>
        </p:nvSpPr>
        <p:spPr>
          <a:xfrm>
            <a:off x="4928235" y="1425575"/>
            <a:ext cx="5898515" cy="4838065"/>
          </a:xfrm>
          <a:prstGeom prst="rect">
            <a:avLst/>
          </a:prstGeom>
          <a:noFill/>
          <a:ln>
            <a:solidFill>
              <a:srgbClr val="FFFFFF">
                <a:lumMod val="85000"/>
              </a:srgbClr>
            </a:solidFill>
          </a:ln>
        </p:spPr>
        <p:style>
          <a:lnRef idx="2">
            <a:srgbClr val="1E6BC5">
              <a:shade val="50000"/>
            </a:srgbClr>
          </a:lnRef>
          <a:fillRef idx="1">
            <a:srgbClr val="1E6BC5"/>
          </a:fillRef>
          <a:effectRef idx="0">
            <a:srgbClr val="1E6BC5"/>
          </a:effectRef>
          <a:fontRef idx="minor">
            <a:srgbClr val="FFFFFF"/>
          </a:fontRef>
        </p:style>
        <p:txBody>
          <a:bodyPr rtlCol="0" anchor="ctr"/>
          <a:lstStyle/>
          <a:p>
            <a:pPr algn="ctr"/>
            <a:endParaRPr lang="zh-CN" altLang="en-US"/>
          </a:p>
        </p:txBody>
      </p:sp>
      <p:sp>
        <p:nvSpPr>
          <p:cNvPr id="8" name="矩形 7"/>
          <p:cNvSpPr/>
          <p:nvPr>
            <p:custDataLst>
              <p:tags r:id="rId2"/>
            </p:custDataLst>
          </p:nvPr>
        </p:nvSpPr>
        <p:spPr>
          <a:xfrm>
            <a:off x="574675" y="1407795"/>
            <a:ext cx="5486400" cy="5165090"/>
          </a:xfrm>
          <a:prstGeom prst="rect">
            <a:avLst/>
          </a:prstGeom>
          <a:pattFill prst="dkUpDiag">
            <a:fgClr>
              <a:srgbClr val="FFFFFF">
                <a:lumMod val="85000"/>
              </a:srgbClr>
            </a:fgClr>
            <a:bgClr>
              <a:srgbClr val="FFFFFF">
                <a:lumMod val="75000"/>
              </a:srgbClr>
            </a:bgClr>
          </a:pattFill>
          <a:ln>
            <a:noFill/>
          </a:ln>
        </p:spPr>
        <p:style>
          <a:lnRef idx="2">
            <a:srgbClr val="1E6BC5">
              <a:shade val="50000"/>
            </a:srgbClr>
          </a:lnRef>
          <a:fillRef idx="1">
            <a:srgbClr val="1E6BC5"/>
          </a:fillRef>
          <a:effectRef idx="0">
            <a:srgbClr val="1E6BC5"/>
          </a:effectRef>
          <a:fontRef idx="minor">
            <a:srgbClr val="FFFFFF"/>
          </a:fontRef>
        </p:style>
        <p:txBody>
          <a:bodyPr rtlCol="0" anchor="ctr"/>
          <a:lstStyle/>
          <a:p>
            <a:pPr algn="ctr"/>
            <a:endParaRPr lang="zh-CN" altLang="en-US"/>
          </a:p>
        </p:txBody>
      </p:sp>
      <p:sp>
        <p:nvSpPr>
          <p:cNvPr id="9" name="矩形 8"/>
          <p:cNvSpPr/>
          <p:nvPr>
            <p:custDataLst>
              <p:tags r:id="rId3"/>
            </p:custDataLst>
          </p:nvPr>
        </p:nvSpPr>
        <p:spPr>
          <a:xfrm>
            <a:off x="730885" y="1588135"/>
            <a:ext cx="6682740" cy="4512945"/>
          </a:xfrm>
          <a:prstGeom prst="rect">
            <a:avLst/>
          </a:prstGeom>
          <a:solidFill>
            <a:schemeClr val="accent1">
              <a:lumMod val="40000"/>
              <a:lumOff val="60000"/>
            </a:schemeClr>
          </a:solidFill>
          <a:ln>
            <a:noFill/>
          </a:ln>
        </p:spPr>
        <p:style>
          <a:lnRef idx="2">
            <a:srgbClr val="1E6BC5">
              <a:shade val="50000"/>
            </a:srgbClr>
          </a:lnRef>
          <a:fillRef idx="1">
            <a:srgbClr val="1E6BC5"/>
          </a:fillRef>
          <a:effectRef idx="0">
            <a:srgbClr val="1E6BC5"/>
          </a:effectRef>
          <a:fontRef idx="minor">
            <a:srgbClr val="FFFFFF"/>
          </a:fontRef>
        </p:style>
        <p:txBody>
          <a:bodyPr rtlCol="0" anchor="ctr"/>
          <a:lstStyle/>
          <a:p>
            <a:pPr algn="ctr"/>
            <a:endParaRPr lang="zh-CN" altLang="en-US"/>
          </a:p>
        </p:txBody>
      </p:sp>
      <p:sp>
        <p:nvSpPr>
          <p:cNvPr id="10" name="矩形 9"/>
          <p:cNvSpPr/>
          <p:nvPr>
            <p:custDataLst>
              <p:tags r:id="rId4"/>
            </p:custDataLst>
          </p:nvPr>
        </p:nvSpPr>
        <p:spPr>
          <a:xfrm>
            <a:off x="10716082" y="1279550"/>
            <a:ext cx="263244" cy="263244"/>
          </a:xfrm>
          <a:prstGeom prst="rect">
            <a:avLst/>
          </a:prstGeom>
          <a:solidFill>
            <a:schemeClr val="tx2"/>
          </a:solidFill>
          <a:ln>
            <a:noFill/>
          </a:ln>
        </p:spPr>
        <p:style>
          <a:lnRef idx="2">
            <a:srgbClr val="1E6BC5">
              <a:shade val="50000"/>
            </a:srgbClr>
          </a:lnRef>
          <a:fillRef idx="1">
            <a:srgbClr val="1E6BC5"/>
          </a:fillRef>
          <a:effectRef idx="0">
            <a:srgbClr val="1E6BC5"/>
          </a:effectRef>
          <a:fontRef idx="minor">
            <a:srgbClr val="FFFFFF"/>
          </a:fontRef>
        </p:style>
        <p:txBody>
          <a:bodyPr rtlCol="0" anchor="ctr"/>
          <a:lstStyle/>
          <a:p>
            <a:pPr algn="ctr"/>
            <a:endParaRPr lang="zh-CN" altLang="en-US"/>
          </a:p>
        </p:txBody>
      </p:sp>
      <p:sp>
        <p:nvSpPr>
          <p:cNvPr id="11" name="文本框 10"/>
          <p:cNvSpPr txBox="1"/>
          <p:nvPr>
            <p:custDataLst>
              <p:tags r:id="rId5"/>
            </p:custDataLst>
          </p:nvPr>
        </p:nvSpPr>
        <p:spPr>
          <a:xfrm>
            <a:off x="897116" y="1788945"/>
            <a:ext cx="6481445" cy="3883025"/>
          </a:xfrm>
          <a:prstGeom prst="rect">
            <a:avLst/>
          </a:prstGeom>
          <a:noFill/>
        </p:spPr>
        <p:txBody>
          <a:bodyPr wrap="square" lIns="101600" tIns="0" rIns="82550" bIns="0" rtlCol="0">
            <a:noAutofit/>
          </a:bodyPr>
          <a:lstStyle>
            <a:defPPr>
              <a:defRPr lang="zh-CN"/>
            </a:defPPr>
            <a:lvl1pPr fontAlgn="auto">
              <a:lnSpc>
                <a:spcPct val="130000"/>
              </a:lnSpc>
              <a:spcAft>
                <a:spcPts val="1000"/>
              </a:spcAft>
              <a:defRPr sz="1600" spc="150"/>
            </a:lvl1pPr>
          </a:lstStyle>
          <a:p>
            <a:r>
              <a:rPr lang="zh-CN" altLang="en-US" dirty="0">
                <a:latin typeface="微软雅黑" panose="020B0503020204020204" pitchFamily="34" charset="-122"/>
                <a:ea typeface="微软雅黑" panose="020B0503020204020204" pitchFamily="34" charset="-122"/>
                <a:cs typeface="微软雅黑" panose="020B0503020204020204" pitchFamily="34" charset="-122"/>
                <a:sym typeface="+mn-ea"/>
              </a:rPr>
              <a:t>    </a:t>
            </a:r>
            <a:r>
              <a:rPr lang="en-US" altLang="zh-CN" sz="2000" dirty="0">
                <a:solidFill>
                  <a:schemeClr val="tx2"/>
                </a:solidFill>
                <a:latin typeface="微软雅黑" panose="020B0503020204020204" pitchFamily="34" charset="-122"/>
                <a:ea typeface="微软雅黑" panose="020B0503020204020204" pitchFamily="34" charset="-122"/>
              </a:rPr>
              <a:t>1. </a:t>
            </a:r>
            <a:r>
              <a:rPr lang="zh-CN" altLang="en-US" sz="2000" dirty="0">
                <a:solidFill>
                  <a:schemeClr val="tx2"/>
                </a:solidFill>
                <a:latin typeface="微软雅黑" panose="020B0503020204020204" pitchFamily="34" charset="-122"/>
                <a:ea typeface="微软雅黑" panose="020B0503020204020204" pitchFamily="34" charset="-122"/>
              </a:rPr>
              <a:t>测量活塞环端隙</a:t>
            </a:r>
            <a:endParaRPr lang="zh-CN" altLang="en-US" sz="2000" dirty="0">
              <a:solidFill>
                <a:schemeClr val="tx2"/>
              </a:solidFill>
              <a:latin typeface="微软雅黑" panose="020B0503020204020204" pitchFamily="34" charset="-122"/>
              <a:ea typeface="微软雅黑" panose="020B0503020204020204" pitchFamily="34" charset="-122"/>
            </a:endParaRPr>
          </a:p>
          <a:p>
            <a:r>
              <a:rPr lang="zh-CN" altLang="en-US" sz="1800" dirty="0">
                <a:solidFill>
                  <a:schemeClr val="tx2"/>
                </a:solidFill>
                <a:latin typeface="微软雅黑" panose="020B0503020204020204" pitchFamily="34" charset="-122"/>
                <a:ea typeface="微软雅黑" panose="020B0503020204020204" pitchFamily="34" charset="-122"/>
              </a:rPr>
              <a:t>（</a:t>
            </a:r>
            <a:r>
              <a:rPr lang="en-US" altLang="zh-CN" sz="1800" dirty="0">
                <a:solidFill>
                  <a:schemeClr val="tx2"/>
                </a:solidFill>
                <a:latin typeface="微软雅黑" panose="020B0503020204020204" pitchFamily="34" charset="-122"/>
                <a:ea typeface="微软雅黑" panose="020B0503020204020204" pitchFamily="34" charset="-122"/>
              </a:rPr>
              <a:t>1</a:t>
            </a:r>
            <a:r>
              <a:rPr lang="zh-CN" altLang="en-US" sz="1800" dirty="0">
                <a:solidFill>
                  <a:schemeClr val="tx2"/>
                </a:solidFill>
                <a:latin typeface="微软雅黑" panose="020B0503020204020204" pitchFamily="34" charset="-122"/>
                <a:ea typeface="微软雅黑" panose="020B0503020204020204" pitchFamily="34" charset="-122"/>
              </a:rPr>
              <a:t>）清洁气缸、活塞环。</a:t>
            </a:r>
            <a:endParaRPr lang="zh-CN" altLang="en-US" sz="1800" dirty="0">
              <a:solidFill>
                <a:schemeClr val="tx2"/>
              </a:solidFill>
              <a:latin typeface="微软雅黑" panose="020B0503020204020204" pitchFamily="34" charset="-122"/>
              <a:ea typeface="微软雅黑" panose="020B0503020204020204" pitchFamily="34" charset="-122"/>
            </a:endParaRPr>
          </a:p>
          <a:p>
            <a:r>
              <a:rPr lang="zh-CN" altLang="en-US" sz="1800" dirty="0">
                <a:solidFill>
                  <a:schemeClr val="tx2"/>
                </a:solidFill>
                <a:latin typeface="微软雅黑" panose="020B0503020204020204" pitchFamily="34" charset="-122"/>
                <a:ea typeface="微软雅黑" panose="020B0503020204020204" pitchFamily="34" charset="-122"/>
              </a:rPr>
              <a:t>（</a:t>
            </a:r>
            <a:r>
              <a:rPr lang="en-US" altLang="zh-CN" sz="1800" dirty="0">
                <a:solidFill>
                  <a:schemeClr val="tx2"/>
                </a:solidFill>
                <a:latin typeface="微软雅黑" panose="020B0503020204020204" pitchFamily="34" charset="-122"/>
                <a:ea typeface="微软雅黑" panose="020B0503020204020204" pitchFamily="34" charset="-122"/>
              </a:rPr>
              <a:t>2</a:t>
            </a:r>
            <a:r>
              <a:rPr lang="zh-CN" altLang="en-US" sz="1800" dirty="0">
                <a:solidFill>
                  <a:schemeClr val="tx2"/>
                </a:solidFill>
                <a:latin typeface="微软雅黑" panose="020B0503020204020204" pitchFamily="34" charset="-122"/>
                <a:ea typeface="微软雅黑" panose="020B0503020204020204" pitchFamily="34" charset="-122"/>
              </a:rPr>
              <a:t>）将活塞环水平放置在气缸内。</a:t>
            </a:r>
            <a:endParaRPr lang="zh-CN" altLang="en-US" sz="1800" dirty="0">
              <a:solidFill>
                <a:schemeClr val="tx2"/>
              </a:solidFill>
              <a:latin typeface="微软雅黑" panose="020B0503020204020204" pitchFamily="34" charset="-122"/>
              <a:ea typeface="微软雅黑" panose="020B0503020204020204" pitchFamily="34" charset="-122"/>
            </a:endParaRPr>
          </a:p>
          <a:p>
            <a:r>
              <a:rPr lang="zh-CN" altLang="en-US" sz="1800" dirty="0">
                <a:solidFill>
                  <a:schemeClr val="tx2"/>
                </a:solidFill>
                <a:latin typeface="微软雅黑" panose="020B0503020204020204" pitchFamily="34" charset="-122"/>
                <a:ea typeface="微软雅黑" panose="020B0503020204020204" pitchFamily="34" charset="-122"/>
              </a:rPr>
              <a:t>（</a:t>
            </a:r>
            <a:r>
              <a:rPr lang="en-US" altLang="zh-CN" sz="1800" dirty="0">
                <a:solidFill>
                  <a:schemeClr val="tx2"/>
                </a:solidFill>
                <a:latin typeface="微软雅黑" panose="020B0503020204020204" pitchFamily="34" charset="-122"/>
                <a:ea typeface="微软雅黑" panose="020B0503020204020204" pitchFamily="34" charset="-122"/>
              </a:rPr>
              <a:t>3</a:t>
            </a:r>
            <a:r>
              <a:rPr lang="zh-CN" altLang="en-US" sz="1800" dirty="0">
                <a:solidFill>
                  <a:schemeClr val="tx2"/>
                </a:solidFill>
                <a:latin typeface="微软雅黑" panose="020B0503020204020204" pitchFamily="34" charset="-122"/>
                <a:ea typeface="微软雅黑" panose="020B0503020204020204" pitchFamily="34" charset="-122"/>
              </a:rPr>
              <a:t>）选择适当的塞规插入活塞环开口的间隙，所测得的值即为活塞环的端隙。</a:t>
            </a:r>
            <a:endParaRPr lang="zh-CN" altLang="en-US" sz="1800" dirty="0">
              <a:solidFill>
                <a:schemeClr val="tx2"/>
              </a:solidFill>
              <a:latin typeface="微软雅黑" panose="020B0503020204020204" pitchFamily="34" charset="-122"/>
              <a:ea typeface="微软雅黑" panose="020B0503020204020204" pitchFamily="34" charset="-122"/>
            </a:endParaRPr>
          </a:p>
          <a:p>
            <a:r>
              <a:rPr lang="zh-CN" altLang="en-US" sz="1800" dirty="0">
                <a:solidFill>
                  <a:schemeClr val="tx2"/>
                </a:solidFill>
                <a:latin typeface="微软雅黑" panose="020B0503020204020204" pitchFamily="34" charset="-122"/>
                <a:ea typeface="微软雅黑" panose="020B0503020204020204" pitchFamily="34" charset="-122"/>
              </a:rPr>
              <a:t>（</a:t>
            </a:r>
            <a:r>
              <a:rPr lang="en-US" altLang="zh-CN" sz="1800" dirty="0">
                <a:solidFill>
                  <a:schemeClr val="tx2"/>
                </a:solidFill>
                <a:latin typeface="微软雅黑" panose="020B0503020204020204" pitchFamily="34" charset="-122"/>
                <a:ea typeface="微软雅黑" panose="020B0503020204020204" pitchFamily="34" charset="-122"/>
              </a:rPr>
              <a:t>4</a:t>
            </a:r>
            <a:r>
              <a:rPr lang="zh-CN" altLang="en-US" sz="1800" dirty="0">
                <a:solidFill>
                  <a:schemeClr val="tx2"/>
                </a:solidFill>
                <a:latin typeface="微软雅黑" panose="020B0503020204020204" pitchFamily="34" charset="-122"/>
                <a:ea typeface="微软雅黑" panose="020B0503020204020204" pitchFamily="34" charset="-122"/>
              </a:rPr>
              <a:t>）用同样方法，即可测量其他气环、油环的端隙，见图</a:t>
            </a:r>
            <a:r>
              <a:rPr lang="en-US" altLang="zh-CN" sz="1800" dirty="0">
                <a:solidFill>
                  <a:schemeClr val="tx2"/>
                </a:solidFill>
                <a:latin typeface="微软雅黑" panose="020B0503020204020204" pitchFamily="34" charset="-122"/>
                <a:ea typeface="微软雅黑" panose="020B0503020204020204" pitchFamily="34" charset="-122"/>
              </a:rPr>
              <a:t>2-74</a:t>
            </a:r>
            <a:r>
              <a:rPr lang="zh-CN" altLang="en-US" sz="1800" dirty="0">
                <a:solidFill>
                  <a:schemeClr val="tx2"/>
                </a:solidFill>
                <a:latin typeface="微软雅黑" panose="020B0503020204020204" pitchFamily="34" charset="-122"/>
                <a:ea typeface="微软雅黑" panose="020B0503020204020204" pitchFamily="34" charset="-122"/>
              </a:rPr>
              <a:t>。</a:t>
            </a:r>
            <a:endParaRPr lang="zh-CN" altLang="en-US" sz="1800" dirty="0">
              <a:solidFill>
                <a:schemeClr val="tx2"/>
              </a:solidFill>
              <a:latin typeface="微软雅黑" panose="020B0503020204020204" pitchFamily="34" charset="-122"/>
              <a:ea typeface="微软雅黑" panose="020B0503020204020204" pitchFamily="34" charset="-122"/>
              <a:sym typeface="+mn-ea"/>
            </a:endParaRPr>
          </a:p>
        </p:txBody>
      </p:sp>
      <p:sp>
        <p:nvSpPr>
          <p:cNvPr id="13" name="文本框 12"/>
          <p:cNvSpPr txBox="1"/>
          <p:nvPr>
            <p:custDataLst>
              <p:tags r:id="rId6"/>
            </p:custDataLst>
          </p:nvPr>
        </p:nvSpPr>
        <p:spPr>
          <a:xfrm>
            <a:off x="1857374" y="481331"/>
            <a:ext cx="5239711" cy="723442"/>
          </a:xfrm>
          <a:prstGeom prst="rect">
            <a:avLst/>
          </a:prstGeom>
        </p:spPr>
        <p:txBody>
          <a:bodyPr wrap="square">
            <a:normAutofit fontScale="92500"/>
          </a:bodyPr>
          <a:lstStyle>
            <a:defPPr>
              <a:defRPr lang="zh-CN"/>
            </a:defPPr>
            <a:lvl1pPr>
              <a:lnSpc>
                <a:spcPct val="130000"/>
              </a:lnSpc>
              <a:defRPr sz="2400" b="1">
                <a:latin typeface="+mj-lt"/>
                <a:ea typeface="+mj-ea"/>
                <a:cs typeface="+mj-cs"/>
              </a:defRPr>
            </a:lvl1pPr>
          </a:lstStyle>
          <a:p>
            <a:pPr>
              <a:lnSpc>
                <a:spcPct val="120000"/>
              </a:lnSpc>
            </a:pPr>
            <a:r>
              <a:rPr lang="zh-CN" altLang="en-US" sz="2800" dirty="0">
                <a:solidFill>
                  <a:schemeClr val="tx1">
                    <a:lumMod val="85000"/>
                    <a:lumOff val="15000"/>
                  </a:schemeClr>
                </a:solidFill>
                <a:latin typeface="Arial" panose="020B0604020202020204" pitchFamily="34" charset="0"/>
                <a:ea typeface="微软雅黑" panose="020B0503020204020204" pitchFamily="34" charset="-122"/>
              </a:rPr>
              <a:t>实践指导一   　活塞环间隙的测量</a:t>
            </a:r>
            <a:endParaRPr lang="zh-CN" altLang="en-US" sz="2800" dirty="0">
              <a:solidFill>
                <a:schemeClr val="tx1">
                  <a:lumMod val="85000"/>
                  <a:lumOff val="15000"/>
                </a:schemeClr>
              </a:solidFill>
              <a:latin typeface="Arial" panose="020B0604020202020204" pitchFamily="34" charset="0"/>
              <a:ea typeface="微软雅黑" panose="020B0503020204020204" pitchFamily="34" charset="-122"/>
            </a:endParaRPr>
          </a:p>
          <a:p>
            <a:pPr>
              <a:lnSpc>
                <a:spcPct val="120000"/>
              </a:lnSpc>
            </a:pPr>
            <a:endParaRPr lang="zh-CN" altLang="en-US" sz="2800" dirty="0">
              <a:solidFill>
                <a:schemeClr val="tx1">
                  <a:lumMod val="85000"/>
                  <a:lumOff val="15000"/>
                </a:schemeClr>
              </a:solidFill>
              <a:latin typeface="Arial" panose="020B0604020202020204" pitchFamily="34" charset="0"/>
              <a:ea typeface="微软雅黑" panose="020B0503020204020204" pitchFamily="34" charset="-122"/>
            </a:endParaRPr>
          </a:p>
        </p:txBody>
      </p:sp>
      <p:pic>
        <p:nvPicPr>
          <p:cNvPr id="14" name="图片 13"/>
          <p:cNvPicPr>
            <a:picLocks noChangeAspect="1"/>
          </p:cNvPicPr>
          <p:nvPr/>
        </p:nvPicPr>
        <p:blipFill>
          <a:blip r:embed="rId7">
            <a:clrChange>
              <a:clrFrom>
                <a:srgbClr val="FEFEFE">
                  <a:alpha val="100000"/>
                </a:srgbClr>
              </a:clrFrom>
              <a:clrTo>
                <a:srgbClr val="FEFEFE">
                  <a:alpha val="100000"/>
                  <a:alpha val="0"/>
                </a:srgbClr>
              </a:clrTo>
            </a:clrChange>
          </a:blip>
          <a:stretch>
            <a:fillRect/>
          </a:stretch>
        </p:blipFill>
        <p:spPr>
          <a:xfrm>
            <a:off x="841375" y="207010"/>
            <a:ext cx="896620" cy="952500"/>
          </a:xfrm>
          <a:prstGeom prst="rect">
            <a:avLst/>
          </a:prstGeom>
        </p:spPr>
      </p:pic>
      <p:pic>
        <p:nvPicPr>
          <p:cNvPr id="3" name="图片 2"/>
          <p:cNvPicPr>
            <a:picLocks noChangeAspect="1"/>
          </p:cNvPicPr>
          <p:nvPr/>
        </p:nvPicPr>
        <p:blipFill>
          <a:blip r:embed="rId8"/>
          <a:stretch>
            <a:fillRect/>
          </a:stretch>
        </p:blipFill>
        <p:spPr>
          <a:xfrm>
            <a:off x="7413531" y="2532828"/>
            <a:ext cx="3302551" cy="2395257"/>
          </a:xfrm>
          <a:prstGeom prst="rect">
            <a:avLst/>
          </a:prstGeom>
        </p:spPr>
      </p:pic>
    </p:spTree>
    <p:custDataLst>
      <p:tags r:id="rId9"/>
    </p:custDataLst>
  </p:cSld>
  <p:clrMapOvr>
    <a:masterClrMapping/>
  </p:clrMapOvr>
  <p:transition spd="slow">
    <p:random/>
  </p:transition>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矩形 15"/>
          <p:cNvSpPr/>
          <p:nvPr>
            <p:custDataLst>
              <p:tags r:id="rId1"/>
            </p:custDataLst>
          </p:nvPr>
        </p:nvSpPr>
        <p:spPr>
          <a:xfrm>
            <a:off x="549644" y="1832469"/>
            <a:ext cx="11363028" cy="4499877"/>
          </a:xfrm>
          <a:prstGeom prst="rect">
            <a:avLst/>
          </a:prstGeom>
          <a:solidFill>
            <a:schemeClr val="accent1">
              <a:lumMod val="40000"/>
              <a:lumOff val="60000"/>
            </a:schemeClr>
          </a:solidFill>
          <a:ln>
            <a:noFill/>
          </a:ln>
        </p:spPr>
        <p:style>
          <a:lnRef idx="2">
            <a:srgbClr val="1E6BC5">
              <a:shade val="50000"/>
            </a:srgbClr>
          </a:lnRef>
          <a:fillRef idx="1">
            <a:srgbClr val="1E6BC5"/>
          </a:fillRef>
          <a:effectRef idx="0">
            <a:srgbClr val="1E6BC5"/>
          </a:effectRef>
          <a:fontRef idx="minor">
            <a:srgbClr val="FFFFFF"/>
          </a:fontRef>
        </p:style>
        <p:txBody>
          <a:bodyPr rtlCol="0" anchor="ctr"/>
          <a:lstStyle/>
          <a:p>
            <a:pPr algn="ctr"/>
            <a:endParaRPr kumimoji="1" lang="zh-CN" altLang="en-US" sz="1600" b="1" dirty="0">
              <a:solidFill>
                <a:srgbClr val="FFFFFF"/>
              </a:solidFill>
              <a:latin typeface="微软雅黑" panose="020B0503020204020204" pitchFamily="34" charset="-122"/>
            </a:endParaRPr>
          </a:p>
        </p:txBody>
      </p:sp>
      <p:sp>
        <p:nvSpPr>
          <p:cNvPr id="17" name="矩形 16"/>
          <p:cNvSpPr/>
          <p:nvPr>
            <p:custDataLst>
              <p:tags r:id="rId2"/>
            </p:custDataLst>
          </p:nvPr>
        </p:nvSpPr>
        <p:spPr>
          <a:xfrm>
            <a:off x="241262" y="1832469"/>
            <a:ext cx="9817137" cy="3932181"/>
          </a:xfrm>
          <a:prstGeom prst="rect">
            <a:avLst/>
          </a:prstGeom>
          <a:solidFill>
            <a:srgbClr val="FFFFFF"/>
          </a:solidFill>
          <a:ln w="19050">
            <a:noFill/>
          </a:ln>
          <a:effectLst>
            <a:outerShdw blurRad="63500" sx="101000" sy="101000" algn="ctr" rotWithShape="0">
              <a:schemeClr val="tx2">
                <a:alpha val="40000"/>
              </a:schemeClr>
            </a:outerShdw>
          </a:effectLst>
        </p:spPr>
        <p:style>
          <a:lnRef idx="2">
            <a:srgbClr val="1E6BC5">
              <a:shade val="50000"/>
            </a:srgbClr>
          </a:lnRef>
          <a:fillRef idx="1">
            <a:srgbClr val="1E6BC5"/>
          </a:fillRef>
          <a:effectRef idx="0">
            <a:srgbClr val="1E6BC5"/>
          </a:effectRef>
          <a:fontRef idx="minor">
            <a:srgbClr val="FFFFFF"/>
          </a:fontRef>
        </p:style>
        <p:txBody>
          <a:bodyPr rtlCol="0" anchor="ctr"/>
          <a:lstStyle/>
          <a:p>
            <a:pPr algn="ctr"/>
            <a:endParaRPr kumimoji="1" lang="zh-CN" altLang="en-US" sz="1600" b="1" dirty="0">
              <a:solidFill>
                <a:srgbClr val="FFFFFF"/>
              </a:solidFill>
              <a:latin typeface="微软雅黑" panose="020B0503020204020204" pitchFamily="34" charset="-122"/>
            </a:endParaRPr>
          </a:p>
        </p:txBody>
      </p:sp>
      <p:sp>
        <p:nvSpPr>
          <p:cNvPr id="13" name="内容占位符 9"/>
          <p:cNvSpPr txBox="1"/>
          <p:nvPr>
            <p:custDataLst>
              <p:tags r:id="rId3"/>
            </p:custDataLst>
          </p:nvPr>
        </p:nvSpPr>
        <p:spPr>
          <a:xfrm>
            <a:off x="549644" y="1894635"/>
            <a:ext cx="7437909" cy="3645401"/>
          </a:xfrm>
          <a:prstGeom prst="rect">
            <a:avLst/>
          </a:prstGeom>
        </p:spPr>
        <p:txBody>
          <a:bodyPr wrap="square">
            <a:noAutofit/>
          </a:bodyPr>
          <a:lstStyle>
            <a:lvl1pPr marL="228600" indent="-228600" algn="l" defTabSz="914400" rtl="0" eaLnBrk="1" latinLnBrk="0" hangingPunct="1">
              <a:lnSpc>
                <a:spcPct val="12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12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12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12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12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altLang="zh-CN" sz="2000" dirty="0">
                <a:solidFill>
                  <a:schemeClr val="tx1">
                    <a:lumMod val="85000"/>
                    <a:lumOff val="15000"/>
                  </a:schemeClr>
                </a:solidFill>
                <a:latin typeface="微软雅黑" panose="020B0503020204020204" pitchFamily="34" charset="-122"/>
                <a:ea typeface="微软雅黑" panose="020B0503020204020204" pitchFamily="34" charset="-122"/>
              </a:rPr>
              <a:t>2. </a:t>
            </a:r>
            <a:r>
              <a:rPr lang="zh-CN" altLang="en-US" sz="2000" dirty="0">
                <a:solidFill>
                  <a:schemeClr val="tx1">
                    <a:lumMod val="85000"/>
                    <a:lumOff val="15000"/>
                  </a:schemeClr>
                </a:solidFill>
                <a:latin typeface="微软雅黑" panose="020B0503020204020204" pitchFamily="34" charset="-122"/>
                <a:ea typeface="微软雅黑" panose="020B0503020204020204" pitchFamily="34" charset="-122"/>
              </a:rPr>
              <a:t>测量活塞环边隙（图</a:t>
            </a:r>
            <a:r>
              <a:rPr lang="en-US" altLang="zh-CN" sz="2000" dirty="0">
                <a:solidFill>
                  <a:schemeClr val="tx1">
                    <a:lumMod val="85000"/>
                    <a:lumOff val="15000"/>
                  </a:schemeClr>
                </a:solidFill>
                <a:latin typeface="微软雅黑" panose="020B0503020204020204" pitchFamily="34" charset="-122"/>
                <a:ea typeface="微软雅黑" panose="020B0503020204020204" pitchFamily="34" charset="-122"/>
              </a:rPr>
              <a:t>2-75</a:t>
            </a:r>
            <a:r>
              <a:rPr lang="zh-CN" altLang="en-US" sz="2000" dirty="0">
                <a:solidFill>
                  <a:schemeClr val="tx1">
                    <a:lumMod val="85000"/>
                    <a:lumOff val="15000"/>
                  </a:schemeClr>
                </a:solidFill>
                <a:latin typeface="微软雅黑" panose="020B0503020204020204" pitchFamily="34" charset="-122"/>
                <a:ea typeface="微软雅黑" panose="020B0503020204020204" pitchFamily="34" charset="-122"/>
              </a:rPr>
              <a:t>）</a:t>
            </a:r>
            <a:endParaRPr lang="en-US" altLang="zh-CN" sz="2000" dirty="0">
              <a:solidFill>
                <a:schemeClr val="tx1">
                  <a:lumMod val="85000"/>
                  <a:lumOff val="15000"/>
                </a:schemeClr>
              </a:solidFill>
              <a:latin typeface="微软雅黑" panose="020B0503020204020204" pitchFamily="34" charset="-122"/>
              <a:ea typeface="微软雅黑" panose="020B0503020204020204" pitchFamily="34" charset="-122"/>
            </a:endParaRPr>
          </a:p>
          <a:p>
            <a:pPr marL="0" indent="0">
              <a:buNone/>
            </a:pPr>
            <a:r>
              <a:rPr lang="zh-CN" altLang="en-US" sz="1800" dirty="0">
                <a:solidFill>
                  <a:schemeClr val="tx1">
                    <a:lumMod val="85000"/>
                    <a:lumOff val="15000"/>
                  </a:schemeClr>
                </a:solidFill>
                <a:latin typeface="微软雅黑" panose="020B0503020204020204" pitchFamily="34" charset="-122"/>
                <a:ea typeface="微软雅黑" panose="020B0503020204020204" pitchFamily="34" charset="-122"/>
              </a:rPr>
              <a:t>（</a:t>
            </a:r>
            <a:r>
              <a:rPr lang="en-US" altLang="zh-CN" sz="1800" dirty="0">
                <a:solidFill>
                  <a:schemeClr val="tx1">
                    <a:lumMod val="85000"/>
                    <a:lumOff val="15000"/>
                  </a:schemeClr>
                </a:solidFill>
                <a:latin typeface="微软雅黑" panose="020B0503020204020204" pitchFamily="34" charset="-122"/>
                <a:ea typeface="微软雅黑" panose="020B0503020204020204" pitchFamily="34" charset="-122"/>
              </a:rPr>
              <a:t>1</a:t>
            </a:r>
            <a:r>
              <a:rPr lang="zh-CN" altLang="en-US" sz="1800" dirty="0">
                <a:solidFill>
                  <a:schemeClr val="tx1">
                    <a:lumMod val="85000"/>
                    <a:lumOff val="15000"/>
                  </a:schemeClr>
                </a:solidFill>
                <a:latin typeface="微软雅黑" panose="020B0503020204020204" pitchFamily="34" charset="-122"/>
                <a:ea typeface="微软雅黑" panose="020B0503020204020204" pitchFamily="34" charset="-122"/>
              </a:rPr>
              <a:t>）清洁气缸、活塞、活塞环。</a:t>
            </a:r>
            <a:endParaRPr lang="zh-CN" altLang="en-US" sz="1800" dirty="0">
              <a:solidFill>
                <a:schemeClr val="tx1">
                  <a:lumMod val="85000"/>
                  <a:lumOff val="15000"/>
                </a:schemeClr>
              </a:solidFill>
              <a:latin typeface="微软雅黑" panose="020B0503020204020204" pitchFamily="34" charset="-122"/>
              <a:ea typeface="微软雅黑" panose="020B0503020204020204" pitchFamily="34" charset="-122"/>
            </a:endParaRPr>
          </a:p>
          <a:p>
            <a:pPr marL="0" indent="0">
              <a:buNone/>
            </a:pPr>
            <a:r>
              <a:rPr lang="zh-CN" altLang="en-US" sz="1800" dirty="0">
                <a:solidFill>
                  <a:schemeClr val="tx1">
                    <a:lumMod val="85000"/>
                    <a:lumOff val="15000"/>
                  </a:schemeClr>
                </a:solidFill>
                <a:latin typeface="微软雅黑" panose="020B0503020204020204" pitchFamily="34" charset="-122"/>
                <a:ea typeface="微软雅黑" panose="020B0503020204020204" pitchFamily="34" charset="-122"/>
              </a:rPr>
              <a:t>（</a:t>
            </a:r>
            <a:r>
              <a:rPr lang="en-US" altLang="zh-CN" sz="1800" dirty="0">
                <a:solidFill>
                  <a:schemeClr val="tx1">
                    <a:lumMod val="85000"/>
                    <a:lumOff val="15000"/>
                  </a:schemeClr>
                </a:solidFill>
                <a:latin typeface="微软雅黑" panose="020B0503020204020204" pitchFamily="34" charset="-122"/>
                <a:ea typeface="微软雅黑" panose="020B0503020204020204" pitchFamily="34" charset="-122"/>
              </a:rPr>
              <a:t>2</a:t>
            </a:r>
            <a:r>
              <a:rPr lang="zh-CN" altLang="en-US" sz="1800" dirty="0">
                <a:solidFill>
                  <a:schemeClr val="tx1">
                    <a:lumMod val="85000"/>
                    <a:lumOff val="15000"/>
                  </a:schemeClr>
                </a:solidFill>
                <a:latin typeface="微软雅黑" panose="020B0503020204020204" pitchFamily="34" charset="-122"/>
                <a:ea typeface="微软雅黑" panose="020B0503020204020204" pitchFamily="34" charset="-122"/>
              </a:rPr>
              <a:t>）将装在活环槽内的第一道</a:t>
            </a:r>
            <a:r>
              <a:rPr lang="en-US" altLang="zh-CN" sz="1800" dirty="0">
                <a:solidFill>
                  <a:schemeClr val="tx1">
                    <a:lumMod val="85000"/>
                    <a:lumOff val="15000"/>
                  </a:schemeClr>
                </a:solidFill>
                <a:latin typeface="微软雅黑" panose="020B0503020204020204" pitchFamily="34" charset="-122"/>
                <a:ea typeface="微软雅黑" panose="020B0503020204020204" pitchFamily="34" charset="-122"/>
              </a:rPr>
              <a:t>T </a:t>
            </a:r>
            <a:r>
              <a:rPr lang="zh-CN" altLang="en-US" sz="1800" dirty="0">
                <a:solidFill>
                  <a:schemeClr val="tx1">
                    <a:lumMod val="85000"/>
                    <a:lumOff val="15000"/>
                  </a:schemeClr>
                </a:solidFill>
                <a:latin typeface="微软雅黑" panose="020B0503020204020204" pitchFamily="34" charset="-122"/>
                <a:ea typeface="微软雅黑" panose="020B0503020204020204" pitchFamily="34" charset="-122"/>
              </a:rPr>
              <a:t>型活塞环与活塞装入气缸内，向上拉活塞，使</a:t>
            </a:r>
            <a:r>
              <a:rPr lang="en-US" altLang="zh-CN" sz="1800" dirty="0">
                <a:solidFill>
                  <a:schemeClr val="tx1">
                    <a:lumMod val="85000"/>
                    <a:lumOff val="15000"/>
                  </a:schemeClr>
                </a:solidFill>
                <a:latin typeface="微软雅黑" panose="020B0503020204020204" pitchFamily="34" charset="-122"/>
                <a:ea typeface="微软雅黑" panose="020B0503020204020204" pitchFamily="34" charset="-122"/>
              </a:rPr>
              <a:t>T</a:t>
            </a:r>
            <a:endParaRPr lang="en-US" altLang="zh-CN" sz="1800" dirty="0">
              <a:solidFill>
                <a:schemeClr val="tx1">
                  <a:lumMod val="85000"/>
                  <a:lumOff val="15000"/>
                </a:schemeClr>
              </a:solidFill>
              <a:latin typeface="微软雅黑" panose="020B0503020204020204" pitchFamily="34" charset="-122"/>
              <a:ea typeface="微软雅黑" panose="020B0503020204020204" pitchFamily="34" charset="-122"/>
            </a:endParaRPr>
          </a:p>
          <a:p>
            <a:pPr marL="0" indent="0">
              <a:buNone/>
            </a:pPr>
            <a:r>
              <a:rPr lang="zh-CN" altLang="en-US" sz="1800" dirty="0">
                <a:solidFill>
                  <a:schemeClr val="tx1">
                    <a:lumMod val="85000"/>
                    <a:lumOff val="15000"/>
                  </a:schemeClr>
                </a:solidFill>
                <a:latin typeface="微软雅黑" panose="020B0503020204020204" pitchFamily="34" charset="-122"/>
                <a:ea typeface="微软雅黑" panose="020B0503020204020204" pitchFamily="34" charset="-122"/>
              </a:rPr>
              <a:t>型活塞环的</a:t>
            </a:r>
            <a:r>
              <a:rPr lang="en-US" altLang="zh-CN" sz="1800" dirty="0">
                <a:solidFill>
                  <a:schemeClr val="tx1">
                    <a:lumMod val="85000"/>
                    <a:lumOff val="15000"/>
                  </a:schemeClr>
                </a:solidFill>
                <a:latin typeface="微软雅黑" panose="020B0503020204020204" pitchFamily="34" charset="-122"/>
                <a:ea typeface="微软雅黑" panose="020B0503020204020204" pitchFamily="34" charset="-122"/>
              </a:rPr>
              <a:t>1/2 </a:t>
            </a:r>
            <a:r>
              <a:rPr lang="zh-CN" altLang="en-US" sz="1800" dirty="0">
                <a:solidFill>
                  <a:schemeClr val="tx1">
                    <a:lumMod val="85000"/>
                    <a:lumOff val="15000"/>
                  </a:schemeClr>
                </a:solidFill>
                <a:latin typeface="微软雅黑" panose="020B0503020204020204" pitchFamily="34" charset="-122"/>
                <a:ea typeface="微软雅黑" panose="020B0503020204020204" pitchFamily="34" charset="-122"/>
              </a:rPr>
              <a:t>露在气缸外。</a:t>
            </a:r>
            <a:endParaRPr lang="zh-CN" altLang="en-US" sz="1800" dirty="0">
              <a:solidFill>
                <a:schemeClr val="tx1">
                  <a:lumMod val="85000"/>
                  <a:lumOff val="15000"/>
                </a:schemeClr>
              </a:solidFill>
              <a:latin typeface="微软雅黑" panose="020B0503020204020204" pitchFamily="34" charset="-122"/>
              <a:ea typeface="微软雅黑" panose="020B0503020204020204" pitchFamily="34" charset="-122"/>
            </a:endParaRPr>
          </a:p>
          <a:p>
            <a:pPr marL="0" indent="0">
              <a:buNone/>
            </a:pPr>
            <a:r>
              <a:rPr lang="zh-CN" altLang="en-US" sz="1800" dirty="0">
                <a:solidFill>
                  <a:schemeClr val="tx1">
                    <a:lumMod val="85000"/>
                    <a:lumOff val="15000"/>
                  </a:schemeClr>
                </a:solidFill>
                <a:latin typeface="微软雅黑" panose="020B0503020204020204" pitchFamily="34" charset="-122"/>
                <a:ea typeface="微软雅黑" panose="020B0503020204020204" pitchFamily="34" charset="-122"/>
              </a:rPr>
              <a:t>（</a:t>
            </a:r>
            <a:r>
              <a:rPr lang="en-US" altLang="zh-CN" sz="1800" dirty="0">
                <a:solidFill>
                  <a:schemeClr val="tx1">
                    <a:lumMod val="85000"/>
                    <a:lumOff val="15000"/>
                  </a:schemeClr>
                </a:solidFill>
                <a:latin typeface="微软雅黑" panose="020B0503020204020204" pitchFamily="34" charset="-122"/>
                <a:ea typeface="微软雅黑" panose="020B0503020204020204" pitchFamily="34" charset="-122"/>
              </a:rPr>
              <a:t>3</a:t>
            </a:r>
            <a:r>
              <a:rPr lang="zh-CN" altLang="en-US" sz="1800" dirty="0">
                <a:solidFill>
                  <a:schemeClr val="tx1">
                    <a:lumMod val="85000"/>
                    <a:lumOff val="15000"/>
                  </a:schemeClr>
                </a:solidFill>
                <a:latin typeface="微软雅黑" panose="020B0503020204020204" pitchFamily="34" charset="-122"/>
                <a:ea typeface="微软雅黑" panose="020B0503020204020204" pitchFamily="34" charset="-122"/>
              </a:rPr>
              <a:t>）选择适当塞规，插入图中</a:t>
            </a:r>
            <a:r>
              <a:rPr lang="en-US" altLang="zh-CN" sz="1800" dirty="0">
                <a:solidFill>
                  <a:schemeClr val="tx1">
                    <a:lumMod val="85000"/>
                    <a:lumOff val="15000"/>
                  </a:schemeClr>
                </a:solidFill>
                <a:latin typeface="微软雅黑" panose="020B0503020204020204" pitchFamily="34" charset="-122"/>
                <a:ea typeface="微软雅黑" panose="020B0503020204020204" pitchFamily="34" charset="-122"/>
              </a:rPr>
              <a:t>X </a:t>
            </a:r>
            <a:r>
              <a:rPr lang="zh-CN" altLang="en-US" sz="1800" dirty="0">
                <a:solidFill>
                  <a:schemeClr val="tx1">
                    <a:lumMod val="85000"/>
                    <a:lumOff val="15000"/>
                  </a:schemeClr>
                </a:solidFill>
                <a:latin typeface="微软雅黑" panose="020B0503020204020204" pitchFamily="34" charset="-122"/>
                <a:ea typeface="微软雅黑" panose="020B0503020204020204" pitchFamily="34" charset="-122"/>
              </a:rPr>
              <a:t>间隙，测得的值，即为</a:t>
            </a:r>
            <a:r>
              <a:rPr lang="en-US" altLang="zh-CN" sz="1800" dirty="0">
                <a:solidFill>
                  <a:schemeClr val="tx1">
                    <a:lumMod val="85000"/>
                    <a:lumOff val="15000"/>
                  </a:schemeClr>
                </a:solidFill>
                <a:latin typeface="微软雅黑" panose="020B0503020204020204" pitchFamily="34" charset="-122"/>
                <a:ea typeface="微软雅黑" panose="020B0503020204020204" pitchFamily="34" charset="-122"/>
              </a:rPr>
              <a:t>T </a:t>
            </a:r>
            <a:r>
              <a:rPr lang="zh-CN" altLang="en-US" sz="1800" dirty="0">
                <a:solidFill>
                  <a:schemeClr val="tx1">
                    <a:lumMod val="85000"/>
                    <a:lumOff val="15000"/>
                  </a:schemeClr>
                </a:solidFill>
                <a:latin typeface="微软雅黑" panose="020B0503020204020204" pitchFamily="34" charset="-122"/>
                <a:ea typeface="微软雅黑" panose="020B0503020204020204" pitchFamily="34" charset="-122"/>
              </a:rPr>
              <a:t>型活塞环的边隙。</a:t>
            </a:r>
            <a:endParaRPr lang="zh-CN" altLang="en-US" sz="1800" dirty="0">
              <a:solidFill>
                <a:schemeClr val="tx1">
                  <a:lumMod val="85000"/>
                  <a:lumOff val="15000"/>
                </a:schemeClr>
              </a:solidFill>
              <a:latin typeface="微软雅黑" panose="020B0503020204020204" pitchFamily="34" charset="-122"/>
              <a:ea typeface="微软雅黑" panose="020B0503020204020204" pitchFamily="34" charset="-122"/>
            </a:endParaRPr>
          </a:p>
          <a:p>
            <a:pPr marL="0" indent="0">
              <a:buNone/>
            </a:pPr>
            <a:r>
              <a:rPr lang="zh-CN" altLang="en-US" sz="1800" dirty="0">
                <a:solidFill>
                  <a:schemeClr val="tx1">
                    <a:lumMod val="85000"/>
                    <a:lumOff val="15000"/>
                  </a:schemeClr>
                </a:solidFill>
                <a:latin typeface="微软雅黑" panose="020B0503020204020204" pitchFamily="34" charset="-122"/>
                <a:ea typeface="微软雅黑" panose="020B0503020204020204" pitchFamily="34" charset="-122"/>
              </a:rPr>
              <a:t>（</a:t>
            </a:r>
            <a:r>
              <a:rPr lang="en-US" altLang="zh-CN" sz="1800" dirty="0">
                <a:solidFill>
                  <a:schemeClr val="tx1">
                    <a:lumMod val="85000"/>
                    <a:lumOff val="15000"/>
                  </a:schemeClr>
                </a:solidFill>
                <a:latin typeface="微软雅黑" panose="020B0503020204020204" pitchFamily="34" charset="-122"/>
                <a:ea typeface="微软雅黑" panose="020B0503020204020204" pitchFamily="34" charset="-122"/>
              </a:rPr>
              <a:t>4</a:t>
            </a:r>
            <a:r>
              <a:rPr lang="zh-CN" altLang="en-US" sz="1800" dirty="0">
                <a:solidFill>
                  <a:schemeClr val="tx1">
                    <a:lumMod val="85000"/>
                    <a:lumOff val="15000"/>
                  </a:schemeClr>
                </a:solidFill>
                <a:latin typeface="微软雅黑" panose="020B0503020204020204" pitchFamily="34" charset="-122"/>
                <a:ea typeface="微软雅黑" panose="020B0503020204020204" pitchFamily="34" charset="-122"/>
              </a:rPr>
              <a:t>）用相同方法，即可测出各道气环和油环的边隙。</a:t>
            </a:r>
            <a:endParaRPr lang="zh-CN" altLang="en-US" sz="18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2" name="矩形 1"/>
          <p:cNvSpPr/>
          <p:nvPr/>
        </p:nvSpPr>
        <p:spPr>
          <a:xfrm>
            <a:off x="11306810" y="-10795"/>
            <a:ext cx="888365" cy="61404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3" name="图片 2"/>
          <p:cNvPicPr>
            <a:picLocks noChangeAspect="1"/>
          </p:cNvPicPr>
          <p:nvPr/>
        </p:nvPicPr>
        <p:blipFill>
          <a:blip r:embed="rId4"/>
          <a:stretch>
            <a:fillRect/>
          </a:stretch>
        </p:blipFill>
        <p:spPr>
          <a:xfrm>
            <a:off x="8476321" y="2267907"/>
            <a:ext cx="2830489" cy="2898858"/>
          </a:xfrm>
          <a:prstGeom prst="rect">
            <a:avLst/>
          </a:prstGeom>
        </p:spPr>
      </p:pic>
      <p:sp>
        <p:nvSpPr>
          <p:cNvPr id="10" name="文本框 9"/>
          <p:cNvSpPr txBox="1"/>
          <p:nvPr>
            <p:custDataLst>
              <p:tags r:id="rId5"/>
            </p:custDataLst>
          </p:nvPr>
        </p:nvSpPr>
        <p:spPr>
          <a:xfrm>
            <a:off x="1857374" y="481331"/>
            <a:ext cx="5239711" cy="723442"/>
          </a:xfrm>
          <a:prstGeom prst="rect">
            <a:avLst/>
          </a:prstGeom>
        </p:spPr>
        <p:txBody>
          <a:bodyPr wrap="square">
            <a:normAutofit fontScale="92500"/>
          </a:bodyPr>
          <a:lstStyle>
            <a:defPPr>
              <a:defRPr lang="zh-CN"/>
            </a:defPPr>
            <a:lvl1pPr>
              <a:lnSpc>
                <a:spcPct val="130000"/>
              </a:lnSpc>
              <a:defRPr sz="2400" b="1">
                <a:latin typeface="+mj-lt"/>
                <a:ea typeface="+mj-ea"/>
                <a:cs typeface="+mj-cs"/>
              </a:defRPr>
            </a:lvl1pPr>
          </a:lstStyle>
          <a:p>
            <a:pPr>
              <a:lnSpc>
                <a:spcPct val="120000"/>
              </a:lnSpc>
            </a:pPr>
            <a:r>
              <a:rPr lang="zh-CN" altLang="en-US" sz="2800" dirty="0">
                <a:solidFill>
                  <a:schemeClr val="tx1">
                    <a:lumMod val="85000"/>
                    <a:lumOff val="15000"/>
                  </a:schemeClr>
                </a:solidFill>
                <a:latin typeface="Arial" panose="020B0604020202020204" pitchFamily="34" charset="0"/>
                <a:ea typeface="微软雅黑" panose="020B0503020204020204" pitchFamily="34" charset="-122"/>
              </a:rPr>
              <a:t>实践指导一   　活塞环间隙的测量</a:t>
            </a:r>
            <a:endParaRPr lang="zh-CN" altLang="en-US" sz="2800" dirty="0">
              <a:solidFill>
                <a:schemeClr val="tx1">
                  <a:lumMod val="85000"/>
                  <a:lumOff val="15000"/>
                </a:schemeClr>
              </a:solidFill>
              <a:latin typeface="Arial" panose="020B0604020202020204" pitchFamily="34" charset="0"/>
              <a:ea typeface="微软雅黑" panose="020B0503020204020204" pitchFamily="34" charset="-122"/>
            </a:endParaRPr>
          </a:p>
          <a:p>
            <a:pPr>
              <a:lnSpc>
                <a:spcPct val="120000"/>
              </a:lnSpc>
            </a:pPr>
            <a:endParaRPr lang="zh-CN" altLang="en-US" sz="2800" dirty="0">
              <a:solidFill>
                <a:schemeClr val="tx1">
                  <a:lumMod val="85000"/>
                  <a:lumOff val="15000"/>
                </a:schemeClr>
              </a:solidFill>
              <a:latin typeface="Arial" panose="020B0604020202020204" pitchFamily="34" charset="0"/>
              <a:ea typeface="微软雅黑" panose="020B0503020204020204" pitchFamily="34" charset="-122"/>
            </a:endParaRPr>
          </a:p>
        </p:txBody>
      </p:sp>
    </p:spTree>
    <p:custDataLst>
      <p:tags r:id="rId6"/>
    </p:custDataLst>
  </p:cSld>
  <p:clrMapOvr>
    <a:masterClrMapping/>
  </p:clrMapOvr>
  <p:transition spd="slow">
    <p:random/>
  </p:transition>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custDataLst>
              <p:tags r:id="rId1"/>
            </p:custDataLst>
          </p:nvPr>
        </p:nvSpPr>
        <p:spPr>
          <a:xfrm>
            <a:off x="4928235" y="1425575"/>
            <a:ext cx="5898515" cy="4838065"/>
          </a:xfrm>
          <a:prstGeom prst="rect">
            <a:avLst/>
          </a:prstGeom>
          <a:noFill/>
          <a:ln>
            <a:solidFill>
              <a:srgbClr val="FFFFFF">
                <a:lumMod val="85000"/>
              </a:srgbClr>
            </a:solidFill>
          </a:ln>
        </p:spPr>
        <p:style>
          <a:lnRef idx="2">
            <a:srgbClr val="1E6BC5">
              <a:shade val="50000"/>
            </a:srgbClr>
          </a:lnRef>
          <a:fillRef idx="1">
            <a:srgbClr val="1E6BC5"/>
          </a:fillRef>
          <a:effectRef idx="0">
            <a:srgbClr val="1E6BC5"/>
          </a:effectRef>
          <a:fontRef idx="minor">
            <a:srgbClr val="FFFFFF"/>
          </a:fontRef>
        </p:style>
        <p:txBody>
          <a:bodyPr rtlCol="0" anchor="ctr"/>
          <a:lstStyle/>
          <a:p>
            <a:pPr algn="ctr"/>
            <a:endParaRPr lang="zh-CN" altLang="en-US"/>
          </a:p>
        </p:txBody>
      </p:sp>
      <p:sp>
        <p:nvSpPr>
          <p:cNvPr id="8" name="矩形 7"/>
          <p:cNvSpPr/>
          <p:nvPr>
            <p:custDataLst>
              <p:tags r:id="rId2"/>
            </p:custDataLst>
          </p:nvPr>
        </p:nvSpPr>
        <p:spPr>
          <a:xfrm>
            <a:off x="574675" y="1407795"/>
            <a:ext cx="5486400" cy="5165090"/>
          </a:xfrm>
          <a:prstGeom prst="rect">
            <a:avLst/>
          </a:prstGeom>
          <a:pattFill prst="dkUpDiag">
            <a:fgClr>
              <a:srgbClr val="FFFFFF">
                <a:lumMod val="85000"/>
              </a:srgbClr>
            </a:fgClr>
            <a:bgClr>
              <a:srgbClr val="FFFFFF">
                <a:lumMod val="75000"/>
              </a:srgbClr>
            </a:bgClr>
          </a:pattFill>
          <a:ln>
            <a:noFill/>
          </a:ln>
        </p:spPr>
        <p:style>
          <a:lnRef idx="2">
            <a:srgbClr val="1E6BC5">
              <a:shade val="50000"/>
            </a:srgbClr>
          </a:lnRef>
          <a:fillRef idx="1">
            <a:srgbClr val="1E6BC5"/>
          </a:fillRef>
          <a:effectRef idx="0">
            <a:srgbClr val="1E6BC5"/>
          </a:effectRef>
          <a:fontRef idx="minor">
            <a:srgbClr val="FFFFFF"/>
          </a:fontRef>
        </p:style>
        <p:txBody>
          <a:bodyPr rtlCol="0" anchor="ctr"/>
          <a:lstStyle/>
          <a:p>
            <a:pPr algn="ctr"/>
            <a:endParaRPr lang="zh-CN" altLang="en-US"/>
          </a:p>
        </p:txBody>
      </p:sp>
      <p:sp>
        <p:nvSpPr>
          <p:cNvPr id="9" name="矩形 8"/>
          <p:cNvSpPr/>
          <p:nvPr>
            <p:custDataLst>
              <p:tags r:id="rId3"/>
            </p:custDataLst>
          </p:nvPr>
        </p:nvSpPr>
        <p:spPr>
          <a:xfrm>
            <a:off x="730885" y="1588135"/>
            <a:ext cx="5330190" cy="4512945"/>
          </a:xfrm>
          <a:prstGeom prst="rect">
            <a:avLst/>
          </a:prstGeom>
          <a:solidFill>
            <a:schemeClr val="accent1">
              <a:lumMod val="40000"/>
              <a:lumOff val="60000"/>
            </a:schemeClr>
          </a:solidFill>
          <a:ln>
            <a:noFill/>
          </a:ln>
        </p:spPr>
        <p:style>
          <a:lnRef idx="2">
            <a:srgbClr val="1E6BC5">
              <a:shade val="50000"/>
            </a:srgbClr>
          </a:lnRef>
          <a:fillRef idx="1">
            <a:srgbClr val="1E6BC5"/>
          </a:fillRef>
          <a:effectRef idx="0">
            <a:srgbClr val="1E6BC5"/>
          </a:effectRef>
          <a:fontRef idx="minor">
            <a:srgbClr val="FFFFFF"/>
          </a:fontRef>
        </p:style>
        <p:txBody>
          <a:bodyPr rtlCol="0" anchor="ctr"/>
          <a:lstStyle/>
          <a:p>
            <a:pPr algn="ctr"/>
            <a:endParaRPr lang="zh-CN" altLang="en-US"/>
          </a:p>
        </p:txBody>
      </p:sp>
      <p:sp>
        <p:nvSpPr>
          <p:cNvPr id="10" name="矩形 9"/>
          <p:cNvSpPr/>
          <p:nvPr>
            <p:custDataLst>
              <p:tags r:id="rId4"/>
            </p:custDataLst>
          </p:nvPr>
        </p:nvSpPr>
        <p:spPr>
          <a:xfrm>
            <a:off x="10716082" y="1279550"/>
            <a:ext cx="263244" cy="263244"/>
          </a:xfrm>
          <a:prstGeom prst="rect">
            <a:avLst/>
          </a:prstGeom>
          <a:solidFill>
            <a:schemeClr val="tx2"/>
          </a:solidFill>
          <a:ln>
            <a:noFill/>
          </a:ln>
        </p:spPr>
        <p:style>
          <a:lnRef idx="2">
            <a:srgbClr val="1E6BC5">
              <a:shade val="50000"/>
            </a:srgbClr>
          </a:lnRef>
          <a:fillRef idx="1">
            <a:srgbClr val="1E6BC5"/>
          </a:fillRef>
          <a:effectRef idx="0">
            <a:srgbClr val="1E6BC5"/>
          </a:effectRef>
          <a:fontRef idx="minor">
            <a:srgbClr val="FFFFFF"/>
          </a:fontRef>
        </p:style>
        <p:txBody>
          <a:bodyPr rtlCol="0" anchor="ctr"/>
          <a:lstStyle/>
          <a:p>
            <a:pPr algn="ctr"/>
            <a:endParaRPr lang="zh-CN" altLang="en-US"/>
          </a:p>
        </p:txBody>
      </p:sp>
      <p:sp>
        <p:nvSpPr>
          <p:cNvPr id="11" name="文本框 10"/>
          <p:cNvSpPr txBox="1"/>
          <p:nvPr>
            <p:custDataLst>
              <p:tags r:id="rId5"/>
            </p:custDataLst>
          </p:nvPr>
        </p:nvSpPr>
        <p:spPr>
          <a:xfrm>
            <a:off x="841375" y="2284021"/>
            <a:ext cx="5163959" cy="2756161"/>
          </a:xfrm>
          <a:prstGeom prst="rect">
            <a:avLst/>
          </a:prstGeom>
          <a:noFill/>
        </p:spPr>
        <p:txBody>
          <a:bodyPr wrap="square" lIns="101600" tIns="0" rIns="82550" bIns="0" rtlCol="0">
            <a:noAutofit/>
          </a:bodyPr>
          <a:lstStyle>
            <a:defPPr>
              <a:defRPr lang="zh-CN"/>
            </a:defPPr>
            <a:lvl1pPr fontAlgn="auto">
              <a:lnSpc>
                <a:spcPct val="130000"/>
              </a:lnSpc>
              <a:spcAft>
                <a:spcPts val="1000"/>
              </a:spcAft>
              <a:defRPr sz="1600" spc="150"/>
            </a:lvl1pPr>
          </a:lstStyle>
          <a:p>
            <a:r>
              <a:rPr lang="en-US" altLang="zh-CN" sz="2000" dirty="0" smtClean="0">
                <a:solidFill>
                  <a:schemeClr val="tx2"/>
                </a:solidFill>
                <a:latin typeface="微软雅黑" panose="020B0503020204020204" pitchFamily="34" charset="-122"/>
                <a:ea typeface="微软雅黑" panose="020B0503020204020204" pitchFamily="34" charset="-122"/>
              </a:rPr>
              <a:t>1. </a:t>
            </a:r>
            <a:r>
              <a:rPr lang="zh-CN" altLang="en-US" sz="2000" dirty="0">
                <a:solidFill>
                  <a:schemeClr val="tx2"/>
                </a:solidFill>
                <a:latin typeface="微软雅黑" panose="020B0503020204020204" pitchFamily="34" charset="-122"/>
                <a:ea typeface="微软雅黑" panose="020B0503020204020204" pitchFamily="34" charset="-122"/>
              </a:rPr>
              <a:t>检测连杆扭曲度</a:t>
            </a:r>
            <a:endParaRPr lang="zh-CN" altLang="en-US" sz="2000" dirty="0">
              <a:solidFill>
                <a:schemeClr val="tx2"/>
              </a:solidFill>
              <a:latin typeface="微软雅黑" panose="020B0503020204020204" pitchFamily="34" charset="-122"/>
              <a:ea typeface="微软雅黑" panose="020B0503020204020204" pitchFamily="34" charset="-122"/>
            </a:endParaRPr>
          </a:p>
          <a:p>
            <a:r>
              <a:rPr lang="zh-CN" altLang="en-US" sz="1800" dirty="0">
                <a:solidFill>
                  <a:schemeClr val="tx2"/>
                </a:solidFill>
                <a:latin typeface="微软雅黑" panose="020B0503020204020204" pitchFamily="34" charset="-122"/>
                <a:ea typeface="微软雅黑" panose="020B0503020204020204" pitchFamily="34" charset="-122"/>
              </a:rPr>
              <a:t>用工具</a:t>
            </a:r>
            <a:r>
              <a:rPr lang="en-US" altLang="zh-CN" sz="1800" dirty="0" smtClean="0">
                <a:solidFill>
                  <a:schemeClr val="tx2"/>
                </a:solidFill>
                <a:latin typeface="微软雅黑" panose="020B0503020204020204" pitchFamily="34" charset="-122"/>
                <a:ea typeface="微软雅黑" panose="020B0503020204020204" pitchFamily="34" charset="-122"/>
              </a:rPr>
              <a:t>5</a:t>
            </a:r>
            <a:r>
              <a:rPr lang="zh-CN" altLang="en-US" sz="1800" dirty="0" smtClean="0">
                <a:solidFill>
                  <a:schemeClr val="tx2"/>
                </a:solidFill>
                <a:latin typeface="微软雅黑" panose="020B0503020204020204" pitchFamily="34" charset="-122"/>
                <a:ea typeface="微软雅黑" panose="020B0503020204020204" pitchFamily="34" charset="-122"/>
              </a:rPr>
              <a:t>根据</a:t>
            </a:r>
            <a:r>
              <a:rPr lang="zh-CN" altLang="en-US" sz="1800" dirty="0">
                <a:solidFill>
                  <a:schemeClr val="tx2"/>
                </a:solidFill>
                <a:latin typeface="微软雅黑" panose="020B0503020204020204" pitchFamily="34" charset="-122"/>
                <a:ea typeface="微软雅黑" panose="020B0503020204020204" pitchFamily="34" charset="-122"/>
              </a:rPr>
              <a:t>如下操作步骤检测连杆</a:t>
            </a:r>
            <a:r>
              <a:rPr lang="en-US" altLang="zh-CN" sz="1800" dirty="0">
                <a:solidFill>
                  <a:schemeClr val="tx2"/>
                </a:solidFill>
                <a:latin typeface="微软雅黑" panose="020B0503020204020204" pitchFamily="34" charset="-122"/>
                <a:ea typeface="微软雅黑" panose="020B0503020204020204" pitchFamily="34" charset="-122"/>
              </a:rPr>
              <a:t>1 </a:t>
            </a:r>
            <a:r>
              <a:rPr lang="zh-CN" altLang="en-US" sz="1800" dirty="0">
                <a:solidFill>
                  <a:schemeClr val="tx2"/>
                </a:solidFill>
                <a:latin typeface="微软雅黑" panose="020B0503020204020204" pitchFamily="34" charset="-122"/>
                <a:ea typeface="微软雅黑" panose="020B0503020204020204" pitchFamily="34" charset="-122"/>
              </a:rPr>
              <a:t>的轴是否平行：</a:t>
            </a:r>
            <a:endParaRPr lang="zh-CN" altLang="en-US" sz="1800" dirty="0">
              <a:solidFill>
                <a:schemeClr val="tx2"/>
              </a:solidFill>
              <a:latin typeface="微软雅黑" panose="020B0503020204020204" pitchFamily="34" charset="-122"/>
              <a:ea typeface="微软雅黑" panose="020B0503020204020204" pitchFamily="34" charset="-122"/>
            </a:endParaRPr>
          </a:p>
          <a:p>
            <a:r>
              <a:rPr lang="zh-CN" altLang="en-US" sz="1800" dirty="0">
                <a:solidFill>
                  <a:schemeClr val="tx2"/>
                </a:solidFill>
                <a:latin typeface="微软雅黑" panose="020B0503020204020204" pitchFamily="34" charset="-122"/>
                <a:ea typeface="微软雅黑" panose="020B0503020204020204" pitchFamily="34" charset="-122"/>
              </a:rPr>
              <a:t>（</a:t>
            </a:r>
            <a:r>
              <a:rPr lang="en-US" altLang="zh-CN" sz="1800" dirty="0">
                <a:solidFill>
                  <a:schemeClr val="tx2"/>
                </a:solidFill>
                <a:latin typeface="微软雅黑" panose="020B0503020204020204" pitchFamily="34" charset="-122"/>
                <a:ea typeface="微软雅黑" panose="020B0503020204020204" pitchFamily="34" charset="-122"/>
              </a:rPr>
              <a:t>1</a:t>
            </a:r>
            <a:r>
              <a:rPr lang="zh-CN" altLang="en-US" sz="1800" dirty="0">
                <a:solidFill>
                  <a:schemeClr val="tx2"/>
                </a:solidFill>
                <a:latin typeface="微软雅黑" panose="020B0503020204020204" pitchFamily="34" charset="-122"/>
                <a:ea typeface="微软雅黑" panose="020B0503020204020204" pitchFamily="34" charset="-122"/>
              </a:rPr>
              <a:t>） 将连杆</a:t>
            </a:r>
            <a:r>
              <a:rPr lang="en-US" altLang="zh-CN" sz="1800" dirty="0">
                <a:solidFill>
                  <a:schemeClr val="tx2"/>
                </a:solidFill>
                <a:latin typeface="微软雅黑" panose="020B0503020204020204" pitchFamily="34" charset="-122"/>
                <a:ea typeface="微软雅黑" panose="020B0503020204020204" pitchFamily="34" charset="-122"/>
              </a:rPr>
              <a:t>1 </a:t>
            </a:r>
            <a:r>
              <a:rPr lang="zh-CN" altLang="en-US" sz="1800" dirty="0">
                <a:solidFill>
                  <a:schemeClr val="tx2"/>
                </a:solidFill>
                <a:latin typeface="微软雅黑" panose="020B0503020204020204" pitchFamily="34" charset="-122"/>
                <a:ea typeface="微软雅黑" panose="020B0503020204020204" pitchFamily="34" charset="-122"/>
              </a:rPr>
              <a:t>固定在工具</a:t>
            </a:r>
            <a:r>
              <a:rPr lang="en-US" altLang="zh-CN" sz="1800" dirty="0">
                <a:solidFill>
                  <a:schemeClr val="tx2"/>
                </a:solidFill>
                <a:latin typeface="微软雅黑" panose="020B0503020204020204" pitchFamily="34" charset="-122"/>
                <a:ea typeface="微软雅黑" panose="020B0503020204020204" pitchFamily="34" charset="-122"/>
              </a:rPr>
              <a:t>5 </a:t>
            </a:r>
            <a:r>
              <a:rPr lang="zh-CN" altLang="en-US" sz="1800" dirty="0">
                <a:solidFill>
                  <a:schemeClr val="tx2"/>
                </a:solidFill>
                <a:latin typeface="微软雅黑" panose="020B0503020204020204" pitchFamily="34" charset="-122"/>
                <a:ea typeface="微软雅黑" panose="020B0503020204020204" pitchFamily="34" charset="-122"/>
              </a:rPr>
              <a:t>的主轴上通过螺栓</a:t>
            </a:r>
            <a:r>
              <a:rPr lang="en-US" altLang="zh-CN" sz="1800" dirty="0">
                <a:solidFill>
                  <a:schemeClr val="tx2"/>
                </a:solidFill>
                <a:latin typeface="微软雅黑" panose="020B0503020204020204" pitchFamily="34" charset="-122"/>
                <a:ea typeface="微软雅黑" panose="020B0503020204020204" pitchFamily="34" charset="-122"/>
              </a:rPr>
              <a:t>1 </a:t>
            </a:r>
            <a:r>
              <a:rPr lang="zh-CN" altLang="en-US" sz="1800" dirty="0">
                <a:solidFill>
                  <a:schemeClr val="tx2"/>
                </a:solidFill>
                <a:latin typeface="微软雅黑" panose="020B0503020204020204" pitchFamily="34" charset="-122"/>
                <a:ea typeface="微软雅黑" panose="020B0503020204020204" pitchFamily="34" charset="-122"/>
              </a:rPr>
              <a:t>将其固定，见图</a:t>
            </a:r>
            <a:r>
              <a:rPr lang="en-US" altLang="zh-CN" sz="1800" dirty="0">
                <a:solidFill>
                  <a:schemeClr val="tx2"/>
                </a:solidFill>
                <a:latin typeface="微软雅黑" panose="020B0503020204020204" pitchFamily="34" charset="-122"/>
                <a:ea typeface="微软雅黑" panose="020B0503020204020204" pitchFamily="34" charset="-122"/>
              </a:rPr>
              <a:t>2-76</a:t>
            </a:r>
            <a:r>
              <a:rPr lang="zh-CN" altLang="en-US" sz="1800" dirty="0">
                <a:solidFill>
                  <a:schemeClr val="tx2"/>
                </a:solidFill>
                <a:latin typeface="微软雅黑" panose="020B0503020204020204" pitchFamily="34" charset="-122"/>
                <a:ea typeface="微软雅黑" panose="020B0503020204020204" pitchFamily="34" charset="-122"/>
              </a:rPr>
              <a:t>。。</a:t>
            </a:r>
            <a:endParaRPr lang="zh-CN" altLang="en-US" sz="1800" dirty="0">
              <a:solidFill>
                <a:schemeClr val="tx2"/>
              </a:solidFill>
              <a:latin typeface="微软雅黑" panose="020B0503020204020204" pitchFamily="34" charset="-122"/>
              <a:ea typeface="微软雅黑" panose="020B0503020204020204" pitchFamily="34" charset="-122"/>
              <a:sym typeface="+mn-ea"/>
            </a:endParaRPr>
          </a:p>
        </p:txBody>
      </p:sp>
      <p:sp>
        <p:nvSpPr>
          <p:cNvPr id="13" name="文本框 12"/>
          <p:cNvSpPr txBox="1"/>
          <p:nvPr>
            <p:custDataLst>
              <p:tags r:id="rId6"/>
            </p:custDataLst>
          </p:nvPr>
        </p:nvSpPr>
        <p:spPr>
          <a:xfrm>
            <a:off x="1857374" y="481331"/>
            <a:ext cx="5239711" cy="723442"/>
          </a:xfrm>
          <a:prstGeom prst="rect">
            <a:avLst/>
          </a:prstGeom>
        </p:spPr>
        <p:txBody>
          <a:bodyPr wrap="square">
            <a:normAutofit fontScale="92500"/>
          </a:bodyPr>
          <a:lstStyle>
            <a:defPPr>
              <a:defRPr lang="zh-CN"/>
            </a:defPPr>
            <a:lvl1pPr>
              <a:lnSpc>
                <a:spcPct val="130000"/>
              </a:lnSpc>
              <a:defRPr sz="2400" b="1">
                <a:latin typeface="+mj-lt"/>
                <a:ea typeface="+mj-ea"/>
                <a:cs typeface="+mj-cs"/>
              </a:defRPr>
            </a:lvl1pPr>
          </a:lstStyle>
          <a:p>
            <a:pPr>
              <a:lnSpc>
                <a:spcPct val="120000"/>
              </a:lnSpc>
            </a:pPr>
            <a:r>
              <a:rPr lang="zh-CN" altLang="en-US" sz="2800" dirty="0">
                <a:solidFill>
                  <a:schemeClr val="tx1">
                    <a:lumMod val="85000"/>
                    <a:lumOff val="15000"/>
                  </a:schemeClr>
                </a:solidFill>
                <a:latin typeface="Arial" panose="020B0604020202020204" pitchFamily="34" charset="0"/>
                <a:ea typeface="微软雅黑" panose="020B0503020204020204" pitchFamily="34" charset="-122"/>
              </a:rPr>
              <a:t>实践指导二   　</a:t>
            </a:r>
            <a:r>
              <a:rPr lang="zh-CN" altLang="en-US" sz="2900" dirty="0">
                <a:solidFill>
                  <a:schemeClr val="tx1">
                    <a:lumMod val="85000"/>
                    <a:lumOff val="15000"/>
                  </a:schemeClr>
                </a:solidFill>
                <a:latin typeface="Arial" panose="020B0604020202020204" pitchFamily="34" charset="0"/>
                <a:ea typeface="微软雅黑" panose="020B0503020204020204" pitchFamily="34" charset="-122"/>
              </a:rPr>
              <a:t>连杆扭曲度的检测</a:t>
            </a:r>
            <a:endParaRPr lang="zh-CN" altLang="en-US" sz="2900" dirty="0">
              <a:solidFill>
                <a:schemeClr val="tx1">
                  <a:lumMod val="85000"/>
                  <a:lumOff val="15000"/>
                </a:schemeClr>
              </a:solidFill>
              <a:latin typeface="Arial" panose="020B0604020202020204" pitchFamily="34" charset="0"/>
              <a:ea typeface="微软雅黑" panose="020B0503020204020204" pitchFamily="34" charset="-122"/>
            </a:endParaRPr>
          </a:p>
          <a:p>
            <a:pPr>
              <a:lnSpc>
                <a:spcPct val="120000"/>
              </a:lnSpc>
            </a:pPr>
            <a:endParaRPr lang="zh-CN" altLang="en-US" sz="2800" dirty="0">
              <a:solidFill>
                <a:schemeClr val="tx1">
                  <a:lumMod val="85000"/>
                  <a:lumOff val="15000"/>
                </a:schemeClr>
              </a:solidFill>
              <a:latin typeface="Arial" panose="020B0604020202020204" pitchFamily="34" charset="0"/>
              <a:ea typeface="微软雅黑" panose="020B0503020204020204" pitchFamily="34" charset="-122"/>
            </a:endParaRPr>
          </a:p>
        </p:txBody>
      </p:sp>
      <p:pic>
        <p:nvPicPr>
          <p:cNvPr id="14" name="图片 13"/>
          <p:cNvPicPr>
            <a:picLocks noChangeAspect="1"/>
          </p:cNvPicPr>
          <p:nvPr/>
        </p:nvPicPr>
        <p:blipFill>
          <a:blip r:embed="rId7">
            <a:clrChange>
              <a:clrFrom>
                <a:srgbClr val="FEFEFE">
                  <a:alpha val="100000"/>
                </a:srgbClr>
              </a:clrFrom>
              <a:clrTo>
                <a:srgbClr val="FEFEFE">
                  <a:alpha val="100000"/>
                  <a:alpha val="0"/>
                </a:srgbClr>
              </a:clrTo>
            </a:clrChange>
          </a:blip>
          <a:stretch>
            <a:fillRect/>
          </a:stretch>
        </p:blipFill>
        <p:spPr>
          <a:xfrm>
            <a:off x="841375" y="207010"/>
            <a:ext cx="896620" cy="952500"/>
          </a:xfrm>
          <a:prstGeom prst="rect">
            <a:avLst/>
          </a:prstGeom>
        </p:spPr>
      </p:pic>
      <p:pic>
        <p:nvPicPr>
          <p:cNvPr id="12" name="图片 11"/>
          <p:cNvPicPr>
            <a:picLocks noChangeAspect="1"/>
          </p:cNvPicPr>
          <p:nvPr/>
        </p:nvPicPr>
        <p:blipFill>
          <a:blip r:embed="rId8"/>
          <a:stretch>
            <a:fillRect/>
          </a:stretch>
        </p:blipFill>
        <p:spPr>
          <a:xfrm>
            <a:off x="6208136" y="2354762"/>
            <a:ext cx="2917732" cy="2551779"/>
          </a:xfrm>
          <a:prstGeom prst="rect">
            <a:avLst/>
          </a:prstGeom>
        </p:spPr>
      </p:pic>
    </p:spTree>
    <p:custDataLst>
      <p:tags r:id="rId9"/>
    </p:custDataLst>
  </p:cSld>
  <p:clrMapOvr>
    <a:masterClrMapping/>
  </p:clrMapOvr>
  <p:transition spd="slow">
    <p:random/>
  </p:transition>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矩形 16"/>
          <p:cNvSpPr/>
          <p:nvPr>
            <p:custDataLst>
              <p:tags r:id="rId1"/>
            </p:custDataLst>
          </p:nvPr>
        </p:nvSpPr>
        <p:spPr>
          <a:xfrm>
            <a:off x="241262" y="1832469"/>
            <a:ext cx="9817137" cy="3932181"/>
          </a:xfrm>
          <a:prstGeom prst="rect">
            <a:avLst/>
          </a:prstGeom>
          <a:solidFill>
            <a:srgbClr val="FFFFFF"/>
          </a:solidFill>
          <a:ln w="19050">
            <a:noFill/>
          </a:ln>
          <a:effectLst>
            <a:outerShdw blurRad="63500" sx="101000" sy="101000" algn="ctr" rotWithShape="0">
              <a:schemeClr val="tx2">
                <a:alpha val="40000"/>
              </a:schemeClr>
            </a:outerShdw>
          </a:effectLst>
        </p:spPr>
        <p:style>
          <a:lnRef idx="2">
            <a:srgbClr val="1E6BC5">
              <a:shade val="50000"/>
            </a:srgbClr>
          </a:lnRef>
          <a:fillRef idx="1">
            <a:srgbClr val="1E6BC5"/>
          </a:fillRef>
          <a:effectRef idx="0">
            <a:srgbClr val="1E6BC5"/>
          </a:effectRef>
          <a:fontRef idx="minor">
            <a:srgbClr val="FFFFFF"/>
          </a:fontRef>
        </p:style>
        <p:txBody>
          <a:bodyPr rtlCol="0" anchor="ctr"/>
          <a:lstStyle/>
          <a:p>
            <a:pPr algn="ctr"/>
            <a:endParaRPr kumimoji="1" lang="zh-CN" altLang="en-US" sz="1600" b="1" dirty="0">
              <a:solidFill>
                <a:srgbClr val="FFFFFF"/>
              </a:solidFill>
              <a:latin typeface="微软雅黑" panose="020B0503020204020204" pitchFamily="34" charset="-122"/>
            </a:endParaRPr>
          </a:p>
        </p:txBody>
      </p:sp>
      <p:sp>
        <p:nvSpPr>
          <p:cNvPr id="13" name="内容占位符 9"/>
          <p:cNvSpPr txBox="1"/>
          <p:nvPr>
            <p:custDataLst>
              <p:tags r:id="rId2"/>
            </p:custDataLst>
          </p:nvPr>
        </p:nvSpPr>
        <p:spPr>
          <a:xfrm>
            <a:off x="700285" y="2177610"/>
            <a:ext cx="4358532" cy="3242141"/>
          </a:xfrm>
          <a:prstGeom prst="rect">
            <a:avLst/>
          </a:prstGeom>
        </p:spPr>
        <p:txBody>
          <a:bodyPr wrap="square">
            <a:noAutofit/>
          </a:bodyPr>
          <a:lstStyle>
            <a:lvl1pPr marL="228600" indent="-228600" algn="l" defTabSz="914400" rtl="0" eaLnBrk="1" latinLnBrk="0" hangingPunct="1">
              <a:lnSpc>
                <a:spcPct val="12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12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12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12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12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buNone/>
            </a:pPr>
            <a:r>
              <a:rPr lang="zh-CN" altLang="en-US" sz="1800" dirty="0">
                <a:solidFill>
                  <a:schemeClr val="tx1">
                    <a:lumMod val="85000"/>
                    <a:lumOff val="15000"/>
                  </a:schemeClr>
                </a:solidFill>
                <a:latin typeface="微软雅黑" panose="020B0503020204020204" pitchFamily="34" charset="-122"/>
                <a:ea typeface="微软雅黑" panose="020B0503020204020204" pitchFamily="34" charset="-122"/>
              </a:rPr>
              <a:t>（</a:t>
            </a:r>
            <a:r>
              <a:rPr lang="en-US" altLang="zh-CN" sz="1800" dirty="0">
                <a:solidFill>
                  <a:schemeClr val="tx1">
                    <a:lumMod val="85000"/>
                    <a:lumOff val="15000"/>
                  </a:schemeClr>
                </a:solidFill>
                <a:latin typeface="微软雅黑" panose="020B0503020204020204" pitchFamily="34" charset="-122"/>
                <a:ea typeface="微软雅黑" panose="020B0503020204020204" pitchFamily="34" charset="-122"/>
              </a:rPr>
              <a:t>2</a:t>
            </a:r>
            <a:r>
              <a:rPr lang="zh-CN" altLang="en-US" sz="1800" dirty="0">
                <a:solidFill>
                  <a:schemeClr val="tx1">
                    <a:lumMod val="85000"/>
                    <a:lumOff val="15000"/>
                  </a:schemeClr>
                </a:solidFill>
                <a:latin typeface="微软雅黑" panose="020B0503020204020204" pitchFamily="34" charset="-122"/>
                <a:ea typeface="微软雅黑" panose="020B0503020204020204" pitchFamily="34" charset="-122"/>
              </a:rPr>
              <a:t>）通过比较连杆轴水平面上的销</a:t>
            </a:r>
            <a:r>
              <a:rPr lang="en-US" altLang="zh-CN" sz="1800" dirty="0">
                <a:solidFill>
                  <a:schemeClr val="tx1">
                    <a:lumMod val="85000"/>
                    <a:lumOff val="15000"/>
                  </a:schemeClr>
                </a:solidFill>
                <a:latin typeface="微软雅黑" panose="020B0503020204020204" pitchFamily="34" charset="-122"/>
                <a:ea typeface="微软雅黑" panose="020B0503020204020204" pitchFamily="34" charset="-122"/>
              </a:rPr>
              <a:t>3 </a:t>
            </a:r>
            <a:r>
              <a:rPr lang="zh-CN" altLang="en-US" sz="1800" dirty="0">
                <a:solidFill>
                  <a:schemeClr val="tx1">
                    <a:lumMod val="85000"/>
                    <a:lumOff val="15000"/>
                  </a:schemeClr>
                </a:solidFill>
                <a:latin typeface="微软雅黑" panose="020B0503020204020204" pitchFamily="34" charset="-122"/>
                <a:ea typeface="微软雅黑" panose="020B0503020204020204" pitchFamily="34" charset="-122"/>
              </a:rPr>
              <a:t>的两个点</a:t>
            </a:r>
            <a:r>
              <a:rPr lang="en-US" altLang="zh-CN" sz="1800" dirty="0">
                <a:solidFill>
                  <a:schemeClr val="tx1">
                    <a:lumMod val="85000"/>
                    <a:lumOff val="15000"/>
                  </a:schemeClr>
                </a:solidFill>
                <a:latin typeface="微软雅黑" panose="020B0503020204020204" pitchFamily="34" charset="-122"/>
                <a:ea typeface="微软雅黑" panose="020B0503020204020204" pitchFamily="34" charset="-122"/>
              </a:rPr>
              <a:t>A</a:t>
            </a:r>
            <a:r>
              <a:rPr lang="zh-CN" altLang="en-US" sz="1800" dirty="0">
                <a:solidFill>
                  <a:schemeClr val="tx1">
                    <a:lumMod val="85000"/>
                    <a:lumOff val="15000"/>
                  </a:schemeClr>
                </a:solidFill>
                <a:latin typeface="微软雅黑" panose="020B0503020204020204" pitchFamily="34" charset="-122"/>
                <a:ea typeface="微软雅黑" panose="020B0503020204020204" pitchFamily="34" charset="-122"/>
              </a:rPr>
              <a:t>、</a:t>
            </a:r>
            <a:r>
              <a:rPr lang="en-US" altLang="zh-CN" sz="1800" dirty="0">
                <a:solidFill>
                  <a:schemeClr val="tx1">
                    <a:lumMod val="85000"/>
                    <a:lumOff val="15000"/>
                  </a:schemeClr>
                </a:solidFill>
                <a:latin typeface="微软雅黑" panose="020B0503020204020204" pitchFamily="34" charset="-122"/>
                <a:ea typeface="微软雅黑" panose="020B0503020204020204" pitchFamily="34" charset="-122"/>
              </a:rPr>
              <a:t>B</a:t>
            </a:r>
            <a:r>
              <a:rPr lang="zh-CN" altLang="en-US" sz="1800" dirty="0">
                <a:solidFill>
                  <a:schemeClr val="tx1">
                    <a:lumMod val="85000"/>
                    <a:lumOff val="15000"/>
                  </a:schemeClr>
                </a:solidFill>
                <a:latin typeface="微软雅黑" panose="020B0503020204020204" pitchFamily="34" charset="-122"/>
                <a:ea typeface="微软雅黑" panose="020B0503020204020204" pitchFamily="34" charset="-122"/>
              </a:rPr>
              <a:t>（见图</a:t>
            </a:r>
            <a:r>
              <a:rPr lang="en-US" altLang="zh-CN" sz="1800" dirty="0">
                <a:solidFill>
                  <a:schemeClr val="tx1">
                    <a:lumMod val="85000"/>
                    <a:lumOff val="15000"/>
                  </a:schemeClr>
                </a:solidFill>
                <a:latin typeface="微软雅黑" panose="020B0503020204020204" pitchFamily="34" charset="-122"/>
                <a:ea typeface="微软雅黑" panose="020B0503020204020204" pitchFamily="34" charset="-122"/>
              </a:rPr>
              <a:t>2-77 </a:t>
            </a:r>
            <a:r>
              <a:rPr lang="zh-CN" altLang="en-US" sz="1800" dirty="0">
                <a:solidFill>
                  <a:schemeClr val="tx1">
                    <a:lumMod val="85000"/>
                    <a:lumOff val="15000"/>
                  </a:schemeClr>
                </a:solidFill>
                <a:latin typeface="微软雅黑" panose="020B0503020204020204" pitchFamily="34" charset="-122"/>
                <a:ea typeface="微软雅黑" panose="020B0503020204020204" pitchFamily="34" charset="-122"/>
              </a:rPr>
              <a:t>中局部示意图），检查连杆</a:t>
            </a:r>
            <a:r>
              <a:rPr lang="en-US" altLang="zh-CN" sz="1800" dirty="0">
                <a:solidFill>
                  <a:schemeClr val="tx1">
                    <a:lumMod val="85000"/>
                    <a:lumOff val="15000"/>
                  </a:schemeClr>
                </a:solidFill>
                <a:latin typeface="微软雅黑" panose="020B0503020204020204" pitchFamily="34" charset="-122"/>
                <a:ea typeface="微软雅黑" panose="020B0503020204020204" pitchFamily="34" charset="-122"/>
              </a:rPr>
              <a:t>5 </a:t>
            </a:r>
            <a:r>
              <a:rPr lang="zh-CN" altLang="en-US" sz="1800" dirty="0">
                <a:solidFill>
                  <a:schemeClr val="tx1">
                    <a:lumMod val="85000"/>
                    <a:lumOff val="15000"/>
                  </a:schemeClr>
                </a:solidFill>
                <a:latin typeface="微软雅黑" panose="020B0503020204020204" pitchFamily="34" charset="-122"/>
                <a:ea typeface="微软雅黑" panose="020B0503020204020204" pitchFamily="34" charset="-122"/>
              </a:rPr>
              <a:t>的扭转度。</a:t>
            </a:r>
            <a:endParaRPr lang="zh-CN" altLang="en-US" sz="18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2" name="矩形 1"/>
          <p:cNvSpPr/>
          <p:nvPr/>
        </p:nvSpPr>
        <p:spPr>
          <a:xfrm>
            <a:off x="11306810" y="-10795"/>
            <a:ext cx="888365" cy="61404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3" name="图片 2"/>
          <p:cNvPicPr>
            <a:picLocks noChangeAspect="1"/>
          </p:cNvPicPr>
          <p:nvPr/>
        </p:nvPicPr>
        <p:blipFill>
          <a:blip r:embed="rId3"/>
          <a:stretch>
            <a:fillRect/>
          </a:stretch>
        </p:blipFill>
        <p:spPr>
          <a:xfrm>
            <a:off x="5411160" y="2239775"/>
            <a:ext cx="3600972" cy="2654954"/>
          </a:xfrm>
          <a:prstGeom prst="rect">
            <a:avLst/>
          </a:prstGeom>
        </p:spPr>
      </p:pic>
      <p:sp>
        <p:nvSpPr>
          <p:cNvPr id="7" name="文本框 6"/>
          <p:cNvSpPr txBox="1"/>
          <p:nvPr>
            <p:custDataLst>
              <p:tags r:id="rId4"/>
            </p:custDataLst>
          </p:nvPr>
        </p:nvSpPr>
        <p:spPr>
          <a:xfrm>
            <a:off x="1857374" y="481331"/>
            <a:ext cx="5239711" cy="723442"/>
          </a:xfrm>
          <a:prstGeom prst="rect">
            <a:avLst/>
          </a:prstGeom>
        </p:spPr>
        <p:txBody>
          <a:bodyPr wrap="square">
            <a:normAutofit fontScale="92500"/>
          </a:bodyPr>
          <a:lstStyle>
            <a:defPPr>
              <a:defRPr lang="zh-CN"/>
            </a:defPPr>
            <a:lvl1pPr>
              <a:lnSpc>
                <a:spcPct val="130000"/>
              </a:lnSpc>
              <a:defRPr sz="2400" b="1">
                <a:latin typeface="+mj-lt"/>
                <a:ea typeface="+mj-ea"/>
                <a:cs typeface="+mj-cs"/>
              </a:defRPr>
            </a:lvl1pPr>
          </a:lstStyle>
          <a:p>
            <a:pPr>
              <a:lnSpc>
                <a:spcPct val="120000"/>
              </a:lnSpc>
            </a:pPr>
            <a:r>
              <a:rPr lang="zh-CN" altLang="en-US" sz="2800" dirty="0">
                <a:solidFill>
                  <a:schemeClr val="tx1">
                    <a:lumMod val="85000"/>
                    <a:lumOff val="15000"/>
                  </a:schemeClr>
                </a:solidFill>
                <a:latin typeface="Arial" panose="020B0604020202020204" pitchFamily="34" charset="0"/>
                <a:ea typeface="微软雅黑" panose="020B0503020204020204" pitchFamily="34" charset="-122"/>
              </a:rPr>
              <a:t>实践指导二   　</a:t>
            </a:r>
            <a:r>
              <a:rPr lang="zh-CN" altLang="en-US" sz="2900" dirty="0">
                <a:solidFill>
                  <a:schemeClr val="tx1">
                    <a:lumMod val="85000"/>
                    <a:lumOff val="15000"/>
                  </a:schemeClr>
                </a:solidFill>
                <a:latin typeface="Arial" panose="020B0604020202020204" pitchFamily="34" charset="0"/>
                <a:ea typeface="微软雅黑" panose="020B0503020204020204" pitchFamily="34" charset="-122"/>
              </a:rPr>
              <a:t>连杆扭曲度的检测</a:t>
            </a:r>
            <a:endParaRPr lang="zh-CN" altLang="en-US" sz="2900" dirty="0">
              <a:solidFill>
                <a:schemeClr val="tx1">
                  <a:lumMod val="85000"/>
                  <a:lumOff val="15000"/>
                </a:schemeClr>
              </a:solidFill>
              <a:latin typeface="Arial" panose="020B0604020202020204" pitchFamily="34" charset="0"/>
              <a:ea typeface="微软雅黑" panose="020B0503020204020204" pitchFamily="34" charset="-122"/>
            </a:endParaRPr>
          </a:p>
          <a:p>
            <a:pPr>
              <a:lnSpc>
                <a:spcPct val="120000"/>
              </a:lnSpc>
            </a:pPr>
            <a:endParaRPr lang="zh-CN" altLang="en-US" sz="2800" dirty="0">
              <a:solidFill>
                <a:schemeClr val="tx1">
                  <a:lumMod val="85000"/>
                  <a:lumOff val="15000"/>
                </a:schemeClr>
              </a:solidFill>
              <a:latin typeface="Arial" panose="020B0604020202020204" pitchFamily="34" charset="0"/>
              <a:ea typeface="微软雅黑" panose="020B0503020204020204" pitchFamily="34" charset="-122"/>
            </a:endParaRPr>
          </a:p>
        </p:txBody>
      </p:sp>
      <p:grpSp>
        <p:nvGrpSpPr>
          <p:cNvPr id="5" name="组合 4"/>
          <p:cNvGrpSpPr/>
          <p:nvPr/>
        </p:nvGrpSpPr>
        <p:grpSpPr>
          <a:xfrm>
            <a:off x="2375535" y="3827145"/>
            <a:ext cx="2026920" cy="1583055"/>
            <a:chOff x="13036" y="4025"/>
            <a:chExt cx="3192" cy="2493"/>
          </a:xfrm>
        </p:grpSpPr>
        <p:sp>
          <p:nvSpPr>
            <p:cNvPr id="14" name="菱形 13"/>
            <p:cNvSpPr/>
            <p:nvPr>
              <p:custDataLst>
                <p:tags r:id="rId5"/>
              </p:custDataLst>
            </p:nvPr>
          </p:nvSpPr>
          <p:spPr>
            <a:xfrm rot="1141073">
              <a:off x="14338" y="4025"/>
              <a:ext cx="528" cy="528"/>
            </a:xfrm>
            <a:prstGeom prst="diamond">
              <a:avLst/>
            </a:prstGeom>
            <a:solidFill>
              <a:schemeClr val="tx2">
                <a:lumMod val="40000"/>
                <a:lumOff val="60000"/>
              </a:schemeClr>
            </a:solidFill>
            <a:ln>
              <a:noFill/>
            </a:ln>
            <a:effectLst/>
          </p:spPr>
          <p:style>
            <a:lnRef idx="2">
              <a:srgbClr val="92D050">
                <a:shade val="50000"/>
              </a:srgbClr>
            </a:lnRef>
            <a:fillRef idx="1">
              <a:srgbClr val="92D050"/>
            </a:fillRef>
            <a:effectRef idx="0">
              <a:srgbClr val="92D050"/>
            </a:effectRef>
            <a:fontRef idx="minor">
              <a:sysClr val="window" lastClr="FFFFFF"/>
            </a:fontRef>
          </p:style>
          <p:txBody>
            <a:bodyPr rtlCol="0" anchor="ctr"/>
            <a:p>
              <a:pPr algn="ctr"/>
              <a:endParaRPr lang="zh-CN" altLang="en-US"/>
            </a:p>
          </p:txBody>
        </p:sp>
        <p:sp>
          <p:nvSpPr>
            <p:cNvPr id="15" name="菱形 14"/>
            <p:cNvSpPr/>
            <p:nvPr>
              <p:custDataLst>
                <p:tags r:id="rId6"/>
              </p:custDataLst>
            </p:nvPr>
          </p:nvSpPr>
          <p:spPr>
            <a:xfrm rot="1141073">
              <a:off x="13036" y="5507"/>
              <a:ext cx="933" cy="933"/>
            </a:xfrm>
            <a:prstGeom prst="diamond">
              <a:avLst/>
            </a:prstGeom>
            <a:solidFill>
              <a:schemeClr val="accent1"/>
            </a:solidFill>
            <a:ln>
              <a:noFill/>
            </a:ln>
            <a:effectLst/>
          </p:spPr>
          <p:style>
            <a:lnRef idx="2">
              <a:srgbClr val="92D050">
                <a:shade val="50000"/>
              </a:srgbClr>
            </a:lnRef>
            <a:fillRef idx="1">
              <a:srgbClr val="92D050"/>
            </a:fillRef>
            <a:effectRef idx="0">
              <a:srgbClr val="92D050"/>
            </a:effectRef>
            <a:fontRef idx="minor">
              <a:sysClr val="window" lastClr="FFFFFF"/>
            </a:fontRef>
          </p:style>
          <p:txBody>
            <a:bodyPr rtlCol="0" anchor="ctr"/>
            <a:p>
              <a:pPr algn="ctr"/>
              <a:endParaRPr lang="zh-CN" altLang="en-US"/>
            </a:p>
          </p:txBody>
        </p:sp>
        <p:sp>
          <p:nvSpPr>
            <p:cNvPr id="16" name="菱形 15"/>
            <p:cNvSpPr/>
            <p:nvPr>
              <p:custDataLst>
                <p:tags r:id="rId7"/>
              </p:custDataLst>
            </p:nvPr>
          </p:nvSpPr>
          <p:spPr>
            <a:xfrm rot="1141073">
              <a:off x="14236" y="4526"/>
              <a:ext cx="1992" cy="1992"/>
            </a:xfrm>
            <a:prstGeom prst="diamond">
              <a:avLst/>
            </a:prstGeom>
            <a:solidFill>
              <a:schemeClr val="accent1">
                <a:lumMod val="40000"/>
                <a:lumOff val="60000"/>
              </a:schemeClr>
            </a:solidFill>
            <a:ln>
              <a:noFill/>
            </a:ln>
            <a:effectLst/>
          </p:spPr>
          <p:style>
            <a:lnRef idx="2">
              <a:srgbClr val="92D050">
                <a:shade val="50000"/>
              </a:srgbClr>
            </a:lnRef>
            <a:fillRef idx="1">
              <a:srgbClr val="92D050"/>
            </a:fillRef>
            <a:effectRef idx="0">
              <a:srgbClr val="92D050"/>
            </a:effectRef>
            <a:fontRef idx="minor">
              <a:sysClr val="window" lastClr="FFFFFF"/>
            </a:fontRef>
          </p:style>
          <p:txBody>
            <a:bodyPr rtlCol="0" anchor="ctr"/>
            <a:p>
              <a:pPr algn="ctr"/>
              <a:endParaRPr lang="zh-CN" altLang="en-US"/>
            </a:p>
          </p:txBody>
        </p:sp>
        <p:sp>
          <p:nvSpPr>
            <p:cNvPr id="4" name="菱形 3"/>
            <p:cNvSpPr/>
            <p:nvPr>
              <p:custDataLst>
                <p:tags r:id="rId8"/>
              </p:custDataLst>
            </p:nvPr>
          </p:nvSpPr>
          <p:spPr>
            <a:xfrm rot="1141073">
              <a:off x="15089" y="4106"/>
              <a:ext cx="1123" cy="1123"/>
            </a:xfrm>
            <a:prstGeom prst="diamond">
              <a:avLst/>
            </a:prstGeom>
            <a:noFill/>
            <a:ln>
              <a:solidFill>
                <a:schemeClr val="tx2">
                  <a:alpha val="26000"/>
                </a:schemeClr>
              </a:solidFill>
            </a:ln>
            <a:effectLst/>
            <a:extLst>
              <a:ext uri="{909E8E84-426E-40DD-AFC4-6F175D3DCCD1}">
                <a14:hiddenFill xmlns:a14="http://schemas.microsoft.com/office/drawing/2010/main">
                  <a:solidFill>
                    <a:schemeClr val="bg2"/>
                  </a:solidFill>
                </a14:hiddenFill>
              </a:ext>
            </a:extLst>
          </p:spPr>
          <p:style>
            <a:lnRef idx="2">
              <a:srgbClr val="92D050">
                <a:shade val="50000"/>
              </a:srgbClr>
            </a:lnRef>
            <a:fillRef idx="1">
              <a:srgbClr val="92D050"/>
            </a:fillRef>
            <a:effectRef idx="0">
              <a:srgbClr val="92D050"/>
            </a:effectRef>
            <a:fontRef idx="minor">
              <a:sysClr val="window" lastClr="FFFFFF"/>
            </a:fontRef>
          </p:style>
          <p:txBody>
            <a:bodyPr rtlCol="0" anchor="ctr"/>
            <a:p>
              <a:pPr algn="ctr"/>
              <a:endParaRPr lang="zh-CN" altLang="en-US"/>
            </a:p>
          </p:txBody>
        </p:sp>
      </p:grpSp>
    </p:spTree>
    <p:custDataLst>
      <p:tags r:id="rId9"/>
    </p:custDataLst>
  </p:cSld>
  <p:clrMapOvr>
    <a:masterClrMapping/>
  </p:clrMapOvr>
  <p:transition spd="slow">
    <p:random/>
  </p:transition>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矩形 16"/>
          <p:cNvSpPr/>
          <p:nvPr>
            <p:custDataLst>
              <p:tags r:id="rId1"/>
            </p:custDataLst>
          </p:nvPr>
        </p:nvSpPr>
        <p:spPr>
          <a:xfrm>
            <a:off x="241262" y="1832469"/>
            <a:ext cx="9817137" cy="3932181"/>
          </a:xfrm>
          <a:prstGeom prst="rect">
            <a:avLst/>
          </a:prstGeom>
          <a:solidFill>
            <a:srgbClr val="FFFFFF"/>
          </a:solidFill>
          <a:ln w="19050">
            <a:noFill/>
          </a:ln>
          <a:effectLst>
            <a:outerShdw blurRad="63500" sx="101000" sy="101000" algn="ctr" rotWithShape="0">
              <a:schemeClr val="tx2">
                <a:alpha val="40000"/>
              </a:schemeClr>
            </a:outerShdw>
          </a:effectLst>
        </p:spPr>
        <p:style>
          <a:lnRef idx="2">
            <a:srgbClr val="1E6BC5">
              <a:shade val="50000"/>
            </a:srgbClr>
          </a:lnRef>
          <a:fillRef idx="1">
            <a:srgbClr val="1E6BC5"/>
          </a:fillRef>
          <a:effectRef idx="0">
            <a:srgbClr val="1E6BC5"/>
          </a:effectRef>
          <a:fontRef idx="minor">
            <a:srgbClr val="FFFFFF"/>
          </a:fontRef>
        </p:style>
        <p:txBody>
          <a:bodyPr rtlCol="0" anchor="ctr"/>
          <a:lstStyle/>
          <a:p>
            <a:pPr algn="ctr"/>
            <a:endParaRPr kumimoji="1" lang="zh-CN" altLang="en-US" sz="1600" b="1" dirty="0">
              <a:solidFill>
                <a:srgbClr val="FFFFFF"/>
              </a:solidFill>
              <a:latin typeface="微软雅黑" panose="020B0503020204020204" pitchFamily="34" charset="-122"/>
            </a:endParaRPr>
          </a:p>
        </p:txBody>
      </p:sp>
      <p:sp>
        <p:nvSpPr>
          <p:cNvPr id="13" name="内容占位符 9"/>
          <p:cNvSpPr txBox="1"/>
          <p:nvPr>
            <p:custDataLst>
              <p:tags r:id="rId2"/>
            </p:custDataLst>
          </p:nvPr>
        </p:nvSpPr>
        <p:spPr>
          <a:xfrm>
            <a:off x="808309" y="2356980"/>
            <a:ext cx="8376031" cy="2631880"/>
          </a:xfrm>
          <a:prstGeom prst="rect">
            <a:avLst/>
          </a:prstGeom>
        </p:spPr>
        <p:txBody>
          <a:bodyPr wrap="square">
            <a:noAutofit/>
          </a:bodyPr>
          <a:lstStyle>
            <a:lvl1pPr marL="228600" indent="-228600" algn="l" defTabSz="914400" rtl="0" eaLnBrk="1" latinLnBrk="0" hangingPunct="1">
              <a:lnSpc>
                <a:spcPct val="12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12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12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12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12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buNone/>
            </a:pPr>
            <a:r>
              <a:rPr lang="zh-CN" altLang="en-US" sz="1800" dirty="0">
                <a:solidFill>
                  <a:schemeClr val="tx1">
                    <a:lumMod val="85000"/>
                    <a:lumOff val="15000"/>
                  </a:schemeClr>
                </a:solidFill>
                <a:latin typeface="微软雅黑" panose="020B0503020204020204" pitchFamily="34" charset="-122"/>
                <a:ea typeface="微软雅黑" panose="020B0503020204020204" pitchFamily="34" charset="-122"/>
              </a:rPr>
              <a:t>（</a:t>
            </a:r>
            <a:r>
              <a:rPr lang="en-US" altLang="zh-CN" sz="1800" dirty="0">
                <a:solidFill>
                  <a:schemeClr val="tx1">
                    <a:lumMod val="85000"/>
                    <a:lumOff val="15000"/>
                  </a:schemeClr>
                </a:solidFill>
                <a:latin typeface="微软雅黑" panose="020B0503020204020204" pitchFamily="34" charset="-122"/>
                <a:ea typeface="微软雅黑" panose="020B0503020204020204" pitchFamily="34" charset="-122"/>
              </a:rPr>
              <a:t>3</a:t>
            </a:r>
            <a:r>
              <a:rPr lang="zh-CN" altLang="en-US" sz="1800" dirty="0">
                <a:solidFill>
                  <a:schemeClr val="tx1">
                    <a:lumMod val="85000"/>
                    <a:lumOff val="15000"/>
                  </a:schemeClr>
                </a:solidFill>
                <a:latin typeface="微软雅黑" panose="020B0503020204020204" pitchFamily="34" charset="-122"/>
                <a:ea typeface="微软雅黑" panose="020B0503020204020204" pitchFamily="34" charset="-122"/>
              </a:rPr>
              <a:t>）将连杆</a:t>
            </a:r>
            <a:r>
              <a:rPr lang="en-US" altLang="zh-CN" sz="1800" dirty="0">
                <a:solidFill>
                  <a:schemeClr val="tx1">
                    <a:lumMod val="85000"/>
                    <a:lumOff val="15000"/>
                  </a:schemeClr>
                </a:solidFill>
                <a:latin typeface="微软雅黑" panose="020B0503020204020204" pitchFamily="34" charset="-122"/>
                <a:ea typeface="微软雅黑" panose="020B0503020204020204" pitchFamily="34" charset="-122"/>
              </a:rPr>
              <a:t>1 </a:t>
            </a:r>
            <a:r>
              <a:rPr lang="zh-CN" altLang="en-US" sz="1800" dirty="0">
                <a:solidFill>
                  <a:schemeClr val="tx1">
                    <a:lumMod val="85000"/>
                    <a:lumOff val="15000"/>
                  </a:schemeClr>
                </a:solidFill>
                <a:latin typeface="微软雅黑" panose="020B0503020204020204" pitchFamily="34" charset="-122"/>
                <a:ea typeface="微软雅黑" panose="020B0503020204020204" pitchFamily="34" charset="-122"/>
              </a:rPr>
              <a:t>靠在挡杆</a:t>
            </a:r>
            <a:r>
              <a:rPr lang="en-US" altLang="zh-CN" sz="1800" dirty="0">
                <a:solidFill>
                  <a:schemeClr val="tx1">
                    <a:lumMod val="85000"/>
                    <a:lumOff val="15000"/>
                  </a:schemeClr>
                </a:solidFill>
                <a:latin typeface="微软雅黑" panose="020B0503020204020204" pitchFamily="34" charset="-122"/>
                <a:ea typeface="微软雅黑" panose="020B0503020204020204" pitchFamily="34" charset="-122"/>
              </a:rPr>
              <a:t>2 </a:t>
            </a:r>
            <a:r>
              <a:rPr lang="zh-CN" altLang="en-US" sz="1800" dirty="0">
                <a:solidFill>
                  <a:schemeClr val="tx1">
                    <a:lumMod val="85000"/>
                    <a:lumOff val="15000"/>
                  </a:schemeClr>
                </a:solidFill>
                <a:latin typeface="微软雅黑" panose="020B0503020204020204" pitchFamily="34" charset="-122"/>
                <a:ea typeface="微软雅黑" panose="020B0503020204020204" pitchFamily="34" charset="-122"/>
              </a:rPr>
              <a:t>上，使主轴连杆</a:t>
            </a:r>
            <a:r>
              <a:rPr lang="en-US" altLang="zh-CN" sz="1800" dirty="0">
                <a:solidFill>
                  <a:schemeClr val="tx1">
                    <a:lumMod val="85000"/>
                    <a:lumOff val="15000"/>
                  </a:schemeClr>
                </a:solidFill>
                <a:latin typeface="微软雅黑" panose="020B0503020204020204" pitchFamily="34" charset="-122"/>
                <a:ea typeface="微软雅黑" panose="020B0503020204020204" pitchFamily="34" charset="-122"/>
              </a:rPr>
              <a:t>3 </a:t>
            </a:r>
            <a:r>
              <a:rPr lang="zh-CN" altLang="en-US" sz="1800" dirty="0">
                <a:solidFill>
                  <a:schemeClr val="tx1">
                    <a:lumMod val="85000"/>
                    <a:lumOff val="15000"/>
                  </a:schemeClr>
                </a:solidFill>
                <a:latin typeface="微软雅黑" panose="020B0503020204020204" pitchFamily="34" charset="-122"/>
                <a:ea typeface="微软雅黑" panose="020B0503020204020204" pitchFamily="34" charset="-122"/>
              </a:rPr>
              <a:t>置于</a:t>
            </a:r>
            <a:r>
              <a:rPr lang="en-US" altLang="zh-CN" sz="1800" dirty="0">
                <a:solidFill>
                  <a:schemeClr val="tx1">
                    <a:lumMod val="85000"/>
                    <a:lumOff val="15000"/>
                  </a:schemeClr>
                </a:solidFill>
                <a:latin typeface="微软雅黑" panose="020B0503020204020204" pitchFamily="34" charset="-122"/>
                <a:ea typeface="微软雅黑" panose="020B0503020204020204" pitchFamily="34" charset="-122"/>
              </a:rPr>
              <a:t>V </a:t>
            </a:r>
            <a:r>
              <a:rPr lang="zh-CN" altLang="en-US" sz="1800" dirty="0">
                <a:solidFill>
                  <a:schemeClr val="tx1">
                    <a:lumMod val="85000"/>
                    <a:lumOff val="15000"/>
                  </a:schemeClr>
                </a:solidFill>
                <a:latin typeface="微软雅黑" panose="020B0503020204020204" pitchFamily="34" charset="-122"/>
                <a:ea typeface="微软雅黑" panose="020B0503020204020204" pitchFamily="34" charset="-122"/>
              </a:rPr>
              <a:t>型铁上。</a:t>
            </a:r>
            <a:endParaRPr lang="zh-CN" altLang="en-US" sz="1800" dirty="0">
              <a:solidFill>
                <a:schemeClr val="tx1">
                  <a:lumMod val="85000"/>
                  <a:lumOff val="15000"/>
                </a:schemeClr>
              </a:solidFill>
              <a:latin typeface="微软雅黑" panose="020B0503020204020204" pitchFamily="34" charset="-122"/>
              <a:ea typeface="微软雅黑" panose="020B0503020204020204" pitchFamily="34" charset="-122"/>
            </a:endParaRPr>
          </a:p>
          <a:p>
            <a:pPr marL="0" indent="0">
              <a:lnSpc>
                <a:spcPct val="150000"/>
              </a:lnSpc>
              <a:buNone/>
            </a:pPr>
            <a:r>
              <a:rPr lang="zh-CN" altLang="en-US" sz="1800" dirty="0">
                <a:solidFill>
                  <a:schemeClr val="tx1">
                    <a:lumMod val="85000"/>
                    <a:lumOff val="15000"/>
                  </a:schemeClr>
                </a:solidFill>
                <a:latin typeface="微软雅黑" panose="020B0503020204020204" pitchFamily="34" charset="-122"/>
                <a:ea typeface="微软雅黑" panose="020B0503020204020204" pitchFamily="34" charset="-122"/>
              </a:rPr>
              <a:t>（</a:t>
            </a:r>
            <a:r>
              <a:rPr lang="en-US" altLang="zh-CN" sz="1800" dirty="0">
                <a:solidFill>
                  <a:schemeClr val="tx1">
                    <a:lumMod val="85000"/>
                    <a:lumOff val="15000"/>
                  </a:schemeClr>
                </a:solidFill>
                <a:latin typeface="微软雅黑" panose="020B0503020204020204" pitchFamily="34" charset="-122"/>
                <a:ea typeface="微软雅黑" panose="020B0503020204020204" pitchFamily="34" charset="-122"/>
              </a:rPr>
              <a:t>4</a:t>
            </a:r>
            <a:r>
              <a:rPr lang="zh-CN" altLang="en-US" sz="1800" dirty="0">
                <a:solidFill>
                  <a:schemeClr val="tx1">
                    <a:lumMod val="85000"/>
                    <a:lumOff val="15000"/>
                  </a:schemeClr>
                </a:solidFill>
                <a:latin typeface="微软雅黑" panose="020B0503020204020204" pitchFamily="34" charset="-122"/>
                <a:ea typeface="微软雅黑" panose="020B0503020204020204" pitchFamily="34" charset="-122"/>
              </a:rPr>
              <a:t>）固定百分表</a:t>
            </a:r>
            <a:r>
              <a:rPr lang="en-US" altLang="zh-CN" sz="1800" dirty="0">
                <a:solidFill>
                  <a:schemeClr val="tx1">
                    <a:lumMod val="85000"/>
                    <a:lumOff val="15000"/>
                  </a:schemeClr>
                </a:solidFill>
                <a:latin typeface="微软雅黑" panose="020B0503020204020204" pitchFamily="34" charset="-122"/>
                <a:ea typeface="微软雅黑" panose="020B0503020204020204" pitchFamily="34" charset="-122"/>
              </a:rPr>
              <a:t>2 </a:t>
            </a:r>
            <a:r>
              <a:rPr lang="zh-CN" altLang="en-US" sz="1800" dirty="0">
                <a:solidFill>
                  <a:schemeClr val="tx1">
                    <a:lumMod val="85000"/>
                    <a:lumOff val="15000"/>
                  </a:schemeClr>
                </a:solidFill>
                <a:latin typeface="微软雅黑" panose="020B0503020204020204" pitchFamily="34" charset="-122"/>
                <a:ea typeface="微软雅黑" panose="020B0503020204020204" pitchFamily="34" charset="-122"/>
              </a:rPr>
              <a:t>的支架</a:t>
            </a:r>
            <a:r>
              <a:rPr lang="en-US" altLang="zh-CN" sz="1800" dirty="0">
                <a:solidFill>
                  <a:schemeClr val="tx1">
                    <a:lumMod val="85000"/>
                    <a:lumOff val="15000"/>
                  </a:schemeClr>
                </a:solidFill>
                <a:latin typeface="微软雅黑" panose="020B0503020204020204" pitchFamily="34" charset="-122"/>
                <a:ea typeface="微软雅黑" panose="020B0503020204020204" pitchFamily="34" charset="-122"/>
              </a:rPr>
              <a:t>1</a:t>
            </a:r>
            <a:r>
              <a:rPr lang="zh-CN" altLang="en-US" sz="1800" dirty="0">
                <a:solidFill>
                  <a:schemeClr val="tx1">
                    <a:lumMod val="85000"/>
                    <a:lumOff val="15000"/>
                  </a:schemeClr>
                </a:solidFill>
                <a:latin typeface="微软雅黑" panose="020B0503020204020204" pitchFamily="34" charset="-122"/>
                <a:ea typeface="微软雅黑" panose="020B0503020204020204" pitchFamily="34" charset="-122"/>
              </a:rPr>
              <a:t>，在销</a:t>
            </a:r>
            <a:r>
              <a:rPr lang="en-US" altLang="zh-CN" sz="1800" dirty="0">
                <a:solidFill>
                  <a:schemeClr val="tx1">
                    <a:lumMod val="85000"/>
                    <a:lumOff val="15000"/>
                  </a:schemeClr>
                </a:solidFill>
                <a:latin typeface="微软雅黑" panose="020B0503020204020204" pitchFamily="34" charset="-122"/>
                <a:ea typeface="微软雅黑" panose="020B0503020204020204" pitchFamily="34" charset="-122"/>
              </a:rPr>
              <a:t>3 </a:t>
            </a:r>
            <a:r>
              <a:rPr lang="zh-CN" altLang="en-US" sz="1800" dirty="0">
                <a:solidFill>
                  <a:schemeClr val="tx1">
                    <a:lumMod val="85000"/>
                    <a:lumOff val="15000"/>
                  </a:schemeClr>
                </a:solidFill>
                <a:latin typeface="微软雅黑" panose="020B0503020204020204" pitchFamily="34" charset="-122"/>
                <a:ea typeface="微软雅黑" panose="020B0503020204020204" pitchFamily="34" charset="-122"/>
              </a:rPr>
              <a:t>的</a:t>
            </a:r>
            <a:r>
              <a:rPr lang="en-US" altLang="zh-CN" sz="1800" dirty="0">
                <a:solidFill>
                  <a:schemeClr val="tx1">
                    <a:lumMod val="85000"/>
                    <a:lumOff val="15000"/>
                  </a:schemeClr>
                </a:solidFill>
                <a:latin typeface="微软雅黑" panose="020B0503020204020204" pitchFamily="34" charset="-122"/>
                <a:ea typeface="微软雅黑" panose="020B0503020204020204" pitchFamily="34" charset="-122"/>
              </a:rPr>
              <a:t>A </a:t>
            </a:r>
            <a:r>
              <a:rPr lang="zh-CN" altLang="en-US" sz="1800" dirty="0">
                <a:solidFill>
                  <a:schemeClr val="tx1">
                    <a:lumMod val="85000"/>
                    <a:lumOff val="15000"/>
                  </a:schemeClr>
                </a:solidFill>
                <a:latin typeface="微软雅黑" panose="020B0503020204020204" pitchFamily="34" charset="-122"/>
                <a:ea typeface="微软雅黑" panose="020B0503020204020204" pitchFamily="34" charset="-122"/>
              </a:rPr>
              <a:t>点上加载约</a:t>
            </a:r>
            <a:r>
              <a:rPr lang="en-US" altLang="zh-CN" sz="1800" dirty="0">
                <a:solidFill>
                  <a:schemeClr val="tx1">
                    <a:lumMod val="85000"/>
                    <a:lumOff val="15000"/>
                  </a:schemeClr>
                </a:solidFill>
                <a:latin typeface="微软雅黑" panose="020B0503020204020204" pitchFamily="34" charset="-122"/>
                <a:ea typeface="微软雅黑" panose="020B0503020204020204" pitchFamily="34" charset="-122"/>
              </a:rPr>
              <a:t>0.5 mm </a:t>
            </a:r>
            <a:r>
              <a:rPr lang="zh-CN" altLang="en-US" sz="1800" dirty="0">
                <a:solidFill>
                  <a:schemeClr val="tx1">
                    <a:lumMod val="85000"/>
                    <a:lumOff val="15000"/>
                  </a:schemeClr>
                </a:solidFill>
                <a:latin typeface="微软雅黑" panose="020B0503020204020204" pitchFamily="34" charset="-122"/>
                <a:ea typeface="微软雅黑" panose="020B0503020204020204" pitchFamily="34" charset="-122"/>
              </a:rPr>
              <a:t>的预加载荷，然后将百分表</a:t>
            </a:r>
            <a:r>
              <a:rPr lang="en-US" altLang="zh-CN" sz="1800" dirty="0">
                <a:solidFill>
                  <a:schemeClr val="tx1">
                    <a:lumMod val="85000"/>
                    <a:lumOff val="15000"/>
                  </a:schemeClr>
                </a:solidFill>
                <a:latin typeface="微软雅黑" panose="020B0503020204020204" pitchFamily="34" charset="-122"/>
                <a:ea typeface="微软雅黑" panose="020B0503020204020204" pitchFamily="34" charset="-122"/>
              </a:rPr>
              <a:t>2 </a:t>
            </a:r>
            <a:r>
              <a:rPr lang="zh-CN" altLang="en-US" sz="1800" dirty="0">
                <a:solidFill>
                  <a:schemeClr val="tx1">
                    <a:lumMod val="85000"/>
                    <a:lumOff val="15000"/>
                  </a:schemeClr>
                </a:solidFill>
                <a:latin typeface="微软雅黑" panose="020B0503020204020204" pitchFamily="34" charset="-122"/>
                <a:ea typeface="微软雅黑" panose="020B0503020204020204" pitchFamily="34" charset="-122"/>
              </a:rPr>
              <a:t>调零。移动连杆</a:t>
            </a:r>
            <a:r>
              <a:rPr lang="en-US" altLang="zh-CN" sz="1800" dirty="0">
                <a:solidFill>
                  <a:schemeClr val="tx1">
                    <a:lumMod val="85000"/>
                    <a:lumOff val="15000"/>
                  </a:schemeClr>
                </a:solidFill>
                <a:latin typeface="微软雅黑" panose="020B0503020204020204" pitchFamily="34" charset="-122"/>
                <a:ea typeface="微软雅黑" panose="020B0503020204020204" pitchFamily="34" charset="-122"/>
              </a:rPr>
              <a:t>5 </a:t>
            </a:r>
            <a:r>
              <a:rPr lang="zh-CN" altLang="en-US" sz="1800" dirty="0">
                <a:solidFill>
                  <a:schemeClr val="tx1">
                    <a:lumMod val="85000"/>
                    <a:lumOff val="15000"/>
                  </a:schemeClr>
                </a:solidFill>
                <a:latin typeface="微软雅黑" panose="020B0503020204020204" pitchFamily="34" charset="-122"/>
                <a:ea typeface="微软雅黑" panose="020B0503020204020204" pitchFamily="34" charset="-122"/>
              </a:rPr>
              <a:t>上的主轴</a:t>
            </a:r>
            <a:r>
              <a:rPr lang="en-US" altLang="zh-CN" sz="1800" dirty="0">
                <a:solidFill>
                  <a:schemeClr val="tx1">
                    <a:lumMod val="85000"/>
                    <a:lumOff val="15000"/>
                  </a:schemeClr>
                </a:solidFill>
                <a:latin typeface="微软雅黑" panose="020B0503020204020204" pitchFamily="34" charset="-122"/>
                <a:ea typeface="微软雅黑" panose="020B0503020204020204" pitchFamily="34" charset="-122"/>
              </a:rPr>
              <a:t>4 </a:t>
            </a:r>
            <a:r>
              <a:rPr lang="zh-CN" altLang="en-US" sz="1800" dirty="0">
                <a:solidFill>
                  <a:schemeClr val="tx1">
                    <a:lumMod val="85000"/>
                    <a:lumOff val="15000"/>
                  </a:schemeClr>
                </a:solidFill>
                <a:latin typeface="微软雅黑" panose="020B0503020204020204" pitchFamily="34" charset="-122"/>
                <a:ea typeface="微软雅黑" panose="020B0503020204020204" pitchFamily="34" charset="-122"/>
              </a:rPr>
              <a:t>并比较销</a:t>
            </a:r>
            <a:r>
              <a:rPr lang="en-US" altLang="zh-CN" sz="1800" dirty="0">
                <a:solidFill>
                  <a:schemeClr val="tx1">
                    <a:lumMod val="85000"/>
                    <a:lumOff val="15000"/>
                  </a:schemeClr>
                </a:solidFill>
                <a:latin typeface="微软雅黑" panose="020B0503020204020204" pitchFamily="34" charset="-122"/>
                <a:ea typeface="微软雅黑" panose="020B0503020204020204" pitchFamily="34" charset="-122"/>
              </a:rPr>
              <a:t>3 </a:t>
            </a:r>
            <a:r>
              <a:rPr lang="zh-CN" altLang="en-US" sz="1800" dirty="0">
                <a:solidFill>
                  <a:schemeClr val="tx1">
                    <a:lumMod val="85000"/>
                    <a:lumOff val="15000"/>
                  </a:schemeClr>
                </a:solidFill>
                <a:latin typeface="微软雅黑" panose="020B0503020204020204" pitchFamily="34" charset="-122"/>
                <a:ea typeface="微软雅黑" panose="020B0503020204020204" pitchFamily="34" charset="-122"/>
              </a:rPr>
              <a:t>对面</a:t>
            </a:r>
            <a:r>
              <a:rPr lang="en-US" altLang="zh-CN" sz="1800" dirty="0">
                <a:solidFill>
                  <a:schemeClr val="tx1">
                    <a:lumMod val="85000"/>
                    <a:lumOff val="15000"/>
                  </a:schemeClr>
                </a:solidFill>
                <a:latin typeface="微软雅黑" panose="020B0503020204020204" pitchFamily="34" charset="-122"/>
                <a:ea typeface="微软雅黑" panose="020B0503020204020204" pitchFamily="34" charset="-122"/>
              </a:rPr>
              <a:t>B </a:t>
            </a:r>
            <a:r>
              <a:rPr lang="zh-CN" altLang="en-US" sz="1800" dirty="0">
                <a:solidFill>
                  <a:schemeClr val="tx1">
                    <a:lumMod val="85000"/>
                    <a:lumOff val="15000"/>
                  </a:schemeClr>
                </a:solidFill>
                <a:latin typeface="微软雅黑" panose="020B0503020204020204" pitchFamily="34" charset="-122"/>
                <a:ea typeface="微软雅黑" panose="020B0503020204020204" pitchFamily="34" charset="-122"/>
              </a:rPr>
              <a:t>点的偏差：</a:t>
            </a:r>
            <a:r>
              <a:rPr lang="en-US" altLang="zh-CN" sz="1800" dirty="0">
                <a:solidFill>
                  <a:schemeClr val="tx1">
                    <a:lumMod val="85000"/>
                    <a:lumOff val="15000"/>
                  </a:schemeClr>
                </a:solidFill>
                <a:latin typeface="微软雅黑" panose="020B0503020204020204" pitchFamily="34" charset="-122"/>
                <a:ea typeface="微软雅黑" panose="020B0503020204020204" pitchFamily="34" charset="-122"/>
              </a:rPr>
              <a:t>A </a:t>
            </a:r>
            <a:r>
              <a:rPr lang="zh-CN" altLang="en-US" sz="1800" dirty="0">
                <a:solidFill>
                  <a:schemeClr val="tx1">
                    <a:lumMod val="85000"/>
                    <a:lumOff val="15000"/>
                  </a:schemeClr>
                </a:solidFill>
                <a:latin typeface="微软雅黑" panose="020B0503020204020204" pitchFamily="34" charset="-122"/>
                <a:ea typeface="微软雅黑" panose="020B0503020204020204" pitchFamily="34" charset="-122"/>
              </a:rPr>
              <a:t>和</a:t>
            </a:r>
            <a:r>
              <a:rPr lang="en-US" altLang="zh-CN" sz="1800" dirty="0">
                <a:solidFill>
                  <a:schemeClr val="tx1">
                    <a:lumMod val="85000"/>
                    <a:lumOff val="15000"/>
                  </a:schemeClr>
                </a:solidFill>
                <a:latin typeface="微软雅黑" panose="020B0503020204020204" pitchFamily="34" charset="-122"/>
                <a:ea typeface="微软雅黑" panose="020B0503020204020204" pitchFamily="34" charset="-122"/>
              </a:rPr>
              <a:t>B </a:t>
            </a:r>
            <a:r>
              <a:rPr lang="zh-CN" altLang="en-US" sz="1800" dirty="0">
                <a:solidFill>
                  <a:schemeClr val="tx1">
                    <a:lumMod val="85000"/>
                    <a:lumOff val="15000"/>
                  </a:schemeClr>
                </a:solidFill>
                <a:latin typeface="微软雅黑" panose="020B0503020204020204" pitchFamily="34" charset="-122"/>
                <a:ea typeface="微软雅黑" panose="020B0503020204020204" pitchFamily="34" charset="-122"/>
              </a:rPr>
              <a:t>间的差值不应超过</a:t>
            </a:r>
            <a:r>
              <a:rPr lang="en-US" altLang="zh-CN" sz="1800" dirty="0">
                <a:solidFill>
                  <a:schemeClr val="tx1">
                    <a:lumMod val="85000"/>
                    <a:lumOff val="15000"/>
                  </a:schemeClr>
                </a:solidFill>
                <a:latin typeface="微软雅黑" panose="020B0503020204020204" pitchFamily="34" charset="-122"/>
                <a:ea typeface="微软雅黑" panose="020B0503020204020204" pitchFamily="34" charset="-122"/>
              </a:rPr>
              <a:t>0.08 mm</a:t>
            </a:r>
            <a:r>
              <a:rPr lang="zh-CN" altLang="en-US" sz="1800" dirty="0">
                <a:solidFill>
                  <a:schemeClr val="tx1">
                    <a:lumMod val="85000"/>
                    <a:lumOff val="15000"/>
                  </a:schemeClr>
                </a:solidFill>
                <a:latin typeface="微软雅黑" panose="020B0503020204020204" pitchFamily="34" charset="-122"/>
                <a:ea typeface="微软雅黑" panose="020B0503020204020204" pitchFamily="34" charset="-122"/>
              </a:rPr>
              <a:t>，见图</a:t>
            </a:r>
            <a:r>
              <a:rPr lang="en-US" altLang="zh-CN" sz="1800" dirty="0">
                <a:solidFill>
                  <a:schemeClr val="tx1">
                    <a:lumMod val="85000"/>
                    <a:lumOff val="15000"/>
                  </a:schemeClr>
                </a:solidFill>
                <a:latin typeface="微软雅黑" panose="020B0503020204020204" pitchFamily="34" charset="-122"/>
                <a:ea typeface="微软雅黑" panose="020B0503020204020204" pitchFamily="34" charset="-122"/>
              </a:rPr>
              <a:t>2-77</a:t>
            </a:r>
            <a:r>
              <a:rPr lang="zh-CN" altLang="en-US" sz="1800" dirty="0">
                <a:solidFill>
                  <a:schemeClr val="tx1">
                    <a:lumMod val="85000"/>
                    <a:lumOff val="15000"/>
                  </a:schemeClr>
                </a:solidFill>
                <a:latin typeface="微软雅黑" panose="020B0503020204020204" pitchFamily="34" charset="-122"/>
                <a:ea typeface="微软雅黑" panose="020B0503020204020204" pitchFamily="34" charset="-122"/>
              </a:rPr>
              <a:t>。</a:t>
            </a:r>
            <a:endParaRPr lang="zh-CN" altLang="en-US" sz="18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2" name="矩形 1"/>
          <p:cNvSpPr/>
          <p:nvPr/>
        </p:nvSpPr>
        <p:spPr>
          <a:xfrm>
            <a:off x="11306810" y="-10795"/>
            <a:ext cx="888365" cy="61404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文本框 5"/>
          <p:cNvSpPr txBox="1"/>
          <p:nvPr>
            <p:custDataLst>
              <p:tags r:id="rId3"/>
            </p:custDataLst>
          </p:nvPr>
        </p:nvSpPr>
        <p:spPr>
          <a:xfrm>
            <a:off x="1857374" y="481331"/>
            <a:ext cx="5239711" cy="723442"/>
          </a:xfrm>
          <a:prstGeom prst="rect">
            <a:avLst/>
          </a:prstGeom>
        </p:spPr>
        <p:txBody>
          <a:bodyPr wrap="square">
            <a:normAutofit fontScale="92500"/>
          </a:bodyPr>
          <a:lstStyle>
            <a:defPPr>
              <a:defRPr lang="zh-CN"/>
            </a:defPPr>
            <a:lvl1pPr>
              <a:lnSpc>
                <a:spcPct val="130000"/>
              </a:lnSpc>
              <a:defRPr sz="2400" b="1">
                <a:latin typeface="+mj-lt"/>
                <a:ea typeface="+mj-ea"/>
                <a:cs typeface="+mj-cs"/>
              </a:defRPr>
            </a:lvl1pPr>
          </a:lstStyle>
          <a:p>
            <a:pPr>
              <a:lnSpc>
                <a:spcPct val="120000"/>
              </a:lnSpc>
            </a:pPr>
            <a:r>
              <a:rPr lang="zh-CN" altLang="en-US" sz="2800" dirty="0">
                <a:solidFill>
                  <a:schemeClr val="tx1">
                    <a:lumMod val="85000"/>
                    <a:lumOff val="15000"/>
                  </a:schemeClr>
                </a:solidFill>
                <a:latin typeface="Arial" panose="020B0604020202020204" pitchFamily="34" charset="0"/>
                <a:ea typeface="微软雅黑" panose="020B0503020204020204" pitchFamily="34" charset="-122"/>
              </a:rPr>
              <a:t>实践指导二   　</a:t>
            </a:r>
            <a:r>
              <a:rPr lang="zh-CN" altLang="en-US" sz="2900" dirty="0">
                <a:solidFill>
                  <a:schemeClr val="tx1">
                    <a:lumMod val="85000"/>
                    <a:lumOff val="15000"/>
                  </a:schemeClr>
                </a:solidFill>
                <a:latin typeface="Arial" panose="020B0604020202020204" pitchFamily="34" charset="0"/>
                <a:ea typeface="微软雅黑" panose="020B0503020204020204" pitchFamily="34" charset="-122"/>
              </a:rPr>
              <a:t>连杆扭曲度的检测</a:t>
            </a:r>
            <a:endParaRPr lang="zh-CN" altLang="en-US" sz="2900" dirty="0">
              <a:solidFill>
                <a:schemeClr val="tx1">
                  <a:lumMod val="85000"/>
                  <a:lumOff val="15000"/>
                </a:schemeClr>
              </a:solidFill>
              <a:latin typeface="Arial" panose="020B0604020202020204" pitchFamily="34" charset="0"/>
              <a:ea typeface="微软雅黑" panose="020B0503020204020204" pitchFamily="34" charset="-122"/>
            </a:endParaRPr>
          </a:p>
          <a:p>
            <a:pPr>
              <a:lnSpc>
                <a:spcPct val="120000"/>
              </a:lnSpc>
            </a:pPr>
            <a:endParaRPr lang="zh-CN" altLang="en-US" sz="2800" dirty="0">
              <a:solidFill>
                <a:schemeClr val="tx1">
                  <a:lumMod val="85000"/>
                  <a:lumOff val="15000"/>
                </a:schemeClr>
              </a:solidFill>
              <a:latin typeface="Arial" panose="020B0604020202020204" pitchFamily="34" charset="0"/>
              <a:ea typeface="微软雅黑" panose="020B0503020204020204" pitchFamily="34" charset="-122"/>
            </a:endParaRPr>
          </a:p>
        </p:txBody>
      </p:sp>
      <p:pic>
        <p:nvPicPr>
          <p:cNvPr id="7" name="图片 6"/>
          <p:cNvPicPr>
            <a:picLocks noChangeAspect="1"/>
          </p:cNvPicPr>
          <p:nvPr/>
        </p:nvPicPr>
        <p:blipFill>
          <a:blip r:embed="rId4">
            <a:clrChange>
              <a:clrFrom>
                <a:srgbClr val="FEFEFE">
                  <a:alpha val="100000"/>
                </a:srgbClr>
              </a:clrFrom>
              <a:clrTo>
                <a:srgbClr val="FEFEFE">
                  <a:alpha val="100000"/>
                  <a:alpha val="0"/>
                </a:srgbClr>
              </a:clrTo>
            </a:clrChange>
          </a:blip>
          <a:stretch>
            <a:fillRect/>
          </a:stretch>
        </p:blipFill>
        <p:spPr>
          <a:xfrm>
            <a:off x="841375" y="207010"/>
            <a:ext cx="896620" cy="952500"/>
          </a:xfrm>
          <a:prstGeom prst="rect">
            <a:avLst/>
          </a:prstGeom>
        </p:spPr>
      </p:pic>
      <p:grpSp>
        <p:nvGrpSpPr>
          <p:cNvPr id="5" name="组合 4"/>
          <p:cNvGrpSpPr/>
          <p:nvPr/>
        </p:nvGrpSpPr>
        <p:grpSpPr>
          <a:xfrm>
            <a:off x="6506845" y="4010025"/>
            <a:ext cx="2026920" cy="1583055"/>
            <a:chOff x="13036" y="4025"/>
            <a:chExt cx="3192" cy="2493"/>
          </a:xfrm>
        </p:grpSpPr>
        <p:sp>
          <p:nvSpPr>
            <p:cNvPr id="14" name="菱形 13"/>
            <p:cNvSpPr/>
            <p:nvPr>
              <p:custDataLst>
                <p:tags r:id="rId5"/>
              </p:custDataLst>
            </p:nvPr>
          </p:nvSpPr>
          <p:spPr>
            <a:xfrm rot="1141073">
              <a:off x="14338" y="4025"/>
              <a:ext cx="528" cy="528"/>
            </a:xfrm>
            <a:prstGeom prst="diamond">
              <a:avLst/>
            </a:prstGeom>
            <a:solidFill>
              <a:schemeClr val="tx2">
                <a:lumMod val="40000"/>
                <a:lumOff val="60000"/>
              </a:schemeClr>
            </a:solidFill>
            <a:ln>
              <a:noFill/>
            </a:ln>
            <a:effectLst/>
          </p:spPr>
          <p:style>
            <a:lnRef idx="2">
              <a:srgbClr val="92D050">
                <a:shade val="50000"/>
              </a:srgbClr>
            </a:lnRef>
            <a:fillRef idx="1">
              <a:srgbClr val="92D050"/>
            </a:fillRef>
            <a:effectRef idx="0">
              <a:srgbClr val="92D050"/>
            </a:effectRef>
            <a:fontRef idx="minor">
              <a:sysClr val="window" lastClr="FFFFFF"/>
            </a:fontRef>
          </p:style>
          <p:txBody>
            <a:bodyPr rtlCol="0" anchor="ctr"/>
            <a:p>
              <a:pPr algn="ctr"/>
              <a:endParaRPr lang="zh-CN" altLang="en-US"/>
            </a:p>
          </p:txBody>
        </p:sp>
        <p:sp>
          <p:nvSpPr>
            <p:cNvPr id="15" name="菱形 14"/>
            <p:cNvSpPr/>
            <p:nvPr>
              <p:custDataLst>
                <p:tags r:id="rId6"/>
              </p:custDataLst>
            </p:nvPr>
          </p:nvSpPr>
          <p:spPr>
            <a:xfrm rot="1141073">
              <a:off x="13036" y="5507"/>
              <a:ext cx="933" cy="933"/>
            </a:xfrm>
            <a:prstGeom prst="diamond">
              <a:avLst/>
            </a:prstGeom>
            <a:solidFill>
              <a:schemeClr val="accent1"/>
            </a:solidFill>
            <a:ln>
              <a:noFill/>
            </a:ln>
            <a:effectLst/>
          </p:spPr>
          <p:style>
            <a:lnRef idx="2">
              <a:srgbClr val="92D050">
                <a:shade val="50000"/>
              </a:srgbClr>
            </a:lnRef>
            <a:fillRef idx="1">
              <a:srgbClr val="92D050"/>
            </a:fillRef>
            <a:effectRef idx="0">
              <a:srgbClr val="92D050"/>
            </a:effectRef>
            <a:fontRef idx="minor">
              <a:sysClr val="window" lastClr="FFFFFF"/>
            </a:fontRef>
          </p:style>
          <p:txBody>
            <a:bodyPr rtlCol="0" anchor="ctr"/>
            <a:p>
              <a:pPr algn="ctr"/>
              <a:endParaRPr lang="zh-CN" altLang="en-US"/>
            </a:p>
          </p:txBody>
        </p:sp>
        <p:sp>
          <p:nvSpPr>
            <p:cNvPr id="16" name="菱形 15"/>
            <p:cNvSpPr/>
            <p:nvPr>
              <p:custDataLst>
                <p:tags r:id="rId7"/>
              </p:custDataLst>
            </p:nvPr>
          </p:nvSpPr>
          <p:spPr>
            <a:xfrm rot="1141073">
              <a:off x="14236" y="4526"/>
              <a:ext cx="1992" cy="1992"/>
            </a:xfrm>
            <a:prstGeom prst="diamond">
              <a:avLst/>
            </a:prstGeom>
            <a:solidFill>
              <a:schemeClr val="accent1">
                <a:lumMod val="40000"/>
                <a:lumOff val="60000"/>
              </a:schemeClr>
            </a:solidFill>
            <a:ln>
              <a:noFill/>
            </a:ln>
            <a:effectLst/>
          </p:spPr>
          <p:style>
            <a:lnRef idx="2">
              <a:srgbClr val="92D050">
                <a:shade val="50000"/>
              </a:srgbClr>
            </a:lnRef>
            <a:fillRef idx="1">
              <a:srgbClr val="92D050"/>
            </a:fillRef>
            <a:effectRef idx="0">
              <a:srgbClr val="92D050"/>
            </a:effectRef>
            <a:fontRef idx="minor">
              <a:sysClr val="window" lastClr="FFFFFF"/>
            </a:fontRef>
          </p:style>
          <p:txBody>
            <a:bodyPr rtlCol="0" anchor="ctr"/>
            <a:p>
              <a:pPr algn="ctr"/>
              <a:endParaRPr lang="zh-CN" altLang="en-US"/>
            </a:p>
          </p:txBody>
        </p:sp>
        <p:sp>
          <p:nvSpPr>
            <p:cNvPr id="3" name="菱形 2"/>
            <p:cNvSpPr/>
            <p:nvPr>
              <p:custDataLst>
                <p:tags r:id="rId8"/>
              </p:custDataLst>
            </p:nvPr>
          </p:nvSpPr>
          <p:spPr>
            <a:xfrm rot="1141073">
              <a:off x="15089" y="4106"/>
              <a:ext cx="1123" cy="1123"/>
            </a:xfrm>
            <a:prstGeom prst="diamond">
              <a:avLst/>
            </a:prstGeom>
            <a:noFill/>
            <a:ln>
              <a:solidFill>
                <a:schemeClr val="tx2">
                  <a:alpha val="26000"/>
                </a:schemeClr>
              </a:solidFill>
            </a:ln>
            <a:effectLst/>
            <a:extLst>
              <a:ext uri="{909E8E84-426E-40DD-AFC4-6F175D3DCCD1}">
                <a14:hiddenFill xmlns:a14="http://schemas.microsoft.com/office/drawing/2010/main">
                  <a:solidFill>
                    <a:schemeClr val="bg2"/>
                  </a:solidFill>
                </a14:hiddenFill>
              </a:ext>
            </a:extLst>
          </p:spPr>
          <p:style>
            <a:lnRef idx="2">
              <a:srgbClr val="92D050">
                <a:shade val="50000"/>
              </a:srgbClr>
            </a:lnRef>
            <a:fillRef idx="1">
              <a:srgbClr val="92D050"/>
            </a:fillRef>
            <a:effectRef idx="0">
              <a:srgbClr val="92D050"/>
            </a:effectRef>
            <a:fontRef idx="minor">
              <a:sysClr val="window" lastClr="FFFFFF"/>
            </a:fontRef>
          </p:style>
          <p:txBody>
            <a:bodyPr rtlCol="0" anchor="ctr"/>
            <a:p>
              <a:pPr algn="ctr"/>
              <a:endParaRPr lang="zh-CN" altLang="en-US"/>
            </a:p>
          </p:txBody>
        </p:sp>
      </p:grpSp>
    </p:spTree>
    <p:custDataLst>
      <p:tags r:id="rId9"/>
    </p:custDataLst>
  </p:cSld>
  <p:clrMapOvr>
    <a:masterClrMapping/>
  </p:clrMapOvr>
  <p:transition spd="slow">
    <p:random/>
  </p:transition>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矩形 16"/>
          <p:cNvSpPr/>
          <p:nvPr>
            <p:custDataLst>
              <p:tags r:id="rId1"/>
            </p:custDataLst>
          </p:nvPr>
        </p:nvSpPr>
        <p:spPr>
          <a:xfrm>
            <a:off x="241262" y="1832469"/>
            <a:ext cx="9817137" cy="3932181"/>
          </a:xfrm>
          <a:prstGeom prst="rect">
            <a:avLst/>
          </a:prstGeom>
          <a:solidFill>
            <a:srgbClr val="FFFFFF"/>
          </a:solidFill>
          <a:ln w="19050">
            <a:noFill/>
          </a:ln>
          <a:effectLst>
            <a:outerShdw blurRad="63500" sx="101000" sy="101000" algn="ctr" rotWithShape="0">
              <a:schemeClr val="tx2">
                <a:alpha val="40000"/>
              </a:schemeClr>
            </a:outerShdw>
          </a:effectLst>
        </p:spPr>
        <p:style>
          <a:lnRef idx="2">
            <a:srgbClr val="1E6BC5">
              <a:shade val="50000"/>
            </a:srgbClr>
          </a:lnRef>
          <a:fillRef idx="1">
            <a:srgbClr val="1E6BC5"/>
          </a:fillRef>
          <a:effectRef idx="0">
            <a:srgbClr val="1E6BC5"/>
          </a:effectRef>
          <a:fontRef idx="minor">
            <a:srgbClr val="FFFFFF"/>
          </a:fontRef>
        </p:style>
        <p:txBody>
          <a:bodyPr rtlCol="0" anchor="ctr"/>
          <a:lstStyle/>
          <a:p>
            <a:pPr algn="ctr"/>
            <a:endParaRPr kumimoji="1" lang="zh-CN" altLang="en-US" sz="1600" b="1" dirty="0">
              <a:solidFill>
                <a:srgbClr val="FFFFFF"/>
              </a:solidFill>
              <a:latin typeface="微软雅黑" panose="020B0503020204020204" pitchFamily="34" charset="-122"/>
            </a:endParaRPr>
          </a:p>
        </p:txBody>
      </p:sp>
      <p:sp>
        <p:nvSpPr>
          <p:cNvPr id="13" name="内容占位符 9"/>
          <p:cNvSpPr txBox="1"/>
          <p:nvPr>
            <p:custDataLst>
              <p:tags r:id="rId2"/>
            </p:custDataLst>
          </p:nvPr>
        </p:nvSpPr>
        <p:spPr>
          <a:xfrm>
            <a:off x="808310" y="2356979"/>
            <a:ext cx="7179244" cy="3277339"/>
          </a:xfrm>
          <a:prstGeom prst="rect">
            <a:avLst/>
          </a:prstGeom>
        </p:spPr>
        <p:txBody>
          <a:bodyPr wrap="square">
            <a:noAutofit/>
          </a:bodyPr>
          <a:lstStyle>
            <a:lvl1pPr marL="228600" indent="-228600" algn="l" defTabSz="914400" rtl="0" eaLnBrk="1" latinLnBrk="0" hangingPunct="1">
              <a:lnSpc>
                <a:spcPct val="12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12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12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12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12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buNone/>
            </a:pPr>
            <a:r>
              <a:rPr lang="en-US" altLang="zh-CN" sz="2000" dirty="0">
                <a:solidFill>
                  <a:schemeClr val="tx1">
                    <a:lumMod val="85000"/>
                    <a:lumOff val="15000"/>
                  </a:schemeClr>
                </a:solidFill>
                <a:latin typeface="微软雅黑" panose="020B0503020204020204" pitchFamily="34" charset="-122"/>
                <a:ea typeface="微软雅黑" panose="020B0503020204020204" pitchFamily="34" charset="-122"/>
              </a:rPr>
              <a:t>2. </a:t>
            </a:r>
            <a:r>
              <a:rPr lang="zh-CN" altLang="en-US" sz="2000" dirty="0">
                <a:solidFill>
                  <a:schemeClr val="tx1">
                    <a:lumMod val="85000"/>
                    <a:lumOff val="15000"/>
                  </a:schemeClr>
                </a:solidFill>
                <a:latin typeface="微软雅黑" panose="020B0503020204020204" pitchFamily="34" charset="-122"/>
                <a:ea typeface="微软雅黑" panose="020B0503020204020204" pitchFamily="34" charset="-122"/>
              </a:rPr>
              <a:t>检测连杆</a:t>
            </a:r>
            <a:r>
              <a:rPr lang="zh-CN" altLang="en-US" sz="2000" dirty="0" smtClean="0">
                <a:solidFill>
                  <a:schemeClr val="tx1">
                    <a:lumMod val="85000"/>
                    <a:lumOff val="15000"/>
                  </a:schemeClr>
                </a:solidFill>
                <a:latin typeface="微软雅黑" panose="020B0503020204020204" pitchFamily="34" charset="-122"/>
                <a:ea typeface="微软雅黑" panose="020B0503020204020204" pitchFamily="34" charset="-122"/>
              </a:rPr>
              <a:t>弯曲度</a:t>
            </a:r>
            <a:endParaRPr lang="zh-CN" altLang="en-US" sz="20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2" name="矩形 1"/>
          <p:cNvSpPr/>
          <p:nvPr/>
        </p:nvSpPr>
        <p:spPr>
          <a:xfrm>
            <a:off x="11306810" y="-10795"/>
            <a:ext cx="888365" cy="61404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3" name="图片 2"/>
          <p:cNvPicPr>
            <a:picLocks noChangeAspect="1"/>
          </p:cNvPicPr>
          <p:nvPr/>
        </p:nvPicPr>
        <p:blipFill>
          <a:blip r:embed="rId3"/>
          <a:stretch>
            <a:fillRect/>
          </a:stretch>
        </p:blipFill>
        <p:spPr>
          <a:xfrm>
            <a:off x="3980331" y="2356979"/>
            <a:ext cx="2727870" cy="2776365"/>
          </a:xfrm>
          <a:prstGeom prst="rect">
            <a:avLst/>
          </a:prstGeom>
        </p:spPr>
      </p:pic>
      <p:sp>
        <p:nvSpPr>
          <p:cNvPr id="7" name="文本框 6"/>
          <p:cNvSpPr txBox="1"/>
          <p:nvPr>
            <p:custDataLst>
              <p:tags r:id="rId4"/>
            </p:custDataLst>
          </p:nvPr>
        </p:nvSpPr>
        <p:spPr>
          <a:xfrm>
            <a:off x="1857374" y="481331"/>
            <a:ext cx="5239711" cy="723442"/>
          </a:xfrm>
          <a:prstGeom prst="rect">
            <a:avLst/>
          </a:prstGeom>
        </p:spPr>
        <p:txBody>
          <a:bodyPr wrap="square">
            <a:normAutofit fontScale="92500"/>
          </a:bodyPr>
          <a:lstStyle>
            <a:defPPr>
              <a:defRPr lang="zh-CN"/>
            </a:defPPr>
            <a:lvl1pPr>
              <a:lnSpc>
                <a:spcPct val="130000"/>
              </a:lnSpc>
              <a:defRPr sz="2400" b="1">
                <a:latin typeface="+mj-lt"/>
                <a:ea typeface="+mj-ea"/>
                <a:cs typeface="+mj-cs"/>
              </a:defRPr>
            </a:lvl1pPr>
          </a:lstStyle>
          <a:p>
            <a:pPr>
              <a:lnSpc>
                <a:spcPct val="120000"/>
              </a:lnSpc>
            </a:pPr>
            <a:r>
              <a:rPr lang="zh-CN" altLang="en-US" sz="2800" dirty="0">
                <a:solidFill>
                  <a:schemeClr val="tx1">
                    <a:lumMod val="85000"/>
                    <a:lumOff val="15000"/>
                  </a:schemeClr>
                </a:solidFill>
                <a:latin typeface="Arial" panose="020B0604020202020204" pitchFamily="34" charset="0"/>
                <a:ea typeface="微软雅黑" panose="020B0503020204020204" pitchFamily="34" charset="-122"/>
              </a:rPr>
              <a:t>实践指导二   　</a:t>
            </a:r>
            <a:r>
              <a:rPr lang="zh-CN" altLang="en-US" sz="2900" dirty="0">
                <a:solidFill>
                  <a:schemeClr val="tx1">
                    <a:lumMod val="85000"/>
                    <a:lumOff val="15000"/>
                  </a:schemeClr>
                </a:solidFill>
                <a:latin typeface="Arial" panose="020B0604020202020204" pitchFamily="34" charset="0"/>
                <a:ea typeface="微软雅黑" panose="020B0503020204020204" pitchFamily="34" charset="-122"/>
              </a:rPr>
              <a:t>连杆扭曲度的检测</a:t>
            </a:r>
            <a:endParaRPr lang="zh-CN" altLang="en-US" sz="2900" dirty="0">
              <a:solidFill>
                <a:schemeClr val="tx1">
                  <a:lumMod val="85000"/>
                  <a:lumOff val="15000"/>
                </a:schemeClr>
              </a:solidFill>
              <a:latin typeface="Arial" panose="020B0604020202020204" pitchFamily="34" charset="0"/>
              <a:ea typeface="微软雅黑" panose="020B0503020204020204" pitchFamily="34" charset="-122"/>
            </a:endParaRPr>
          </a:p>
          <a:p>
            <a:pPr>
              <a:lnSpc>
                <a:spcPct val="120000"/>
              </a:lnSpc>
            </a:pPr>
            <a:endParaRPr lang="zh-CN" altLang="en-US" sz="2800" dirty="0">
              <a:solidFill>
                <a:schemeClr val="tx1">
                  <a:lumMod val="85000"/>
                  <a:lumOff val="15000"/>
                </a:schemeClr>
              </a:solidFill>
              <a:latin typeface="Arial" panose="020B0604020202020204" pitchFamily="34" charset="0"/>
              <a:ea typeface="微软雅黑" panose="020B0503020204020204" pitchFamily="34" charset="-122"/>
            </a:endParaRPr>
          </a:p>
        </p:txBody>
      </p:sp>
      <p:grpSp>
        <p:nvGrpSpPr>
          <p:cNvPr id="5" name="组合 4"/>
          <p:cNvGrpSpPr/>
          <p:nvPr/>
        </p:nvGrpSpPr>
        <p:grpSpPr>
          <a:xfrm>
            <a:off x="7219950" y="3378835"/>
            <a:ext cx="2026920" cy="1583055"/>
            <a:chOff x="13036" y="4025"/>
            <a:chExt cx="3192" cy="2493"/>
          </a:xfrm>
        </p:grpSpPr>
        <p:sp>
          <p:nvSpPr>
            <p:cNvPr id="14" name="菱形 13"/>
            <p:cNvSpPr/>
            <p:nvPr>
              <p:custDataLst>
                <p:tags r:id="rId5"/>
              </p:custDataLst>
            </p:nvPr>
          </p:nvSpPr>
          <p:spPr>
            <a:xfrm rot="1141073">
              <a:off x="14338" y="4025"/>
              <a:ext cx="528" cy="528"/>
            </a:xfrm>
            <a:prstGeom prst="diamond">
              <a:avLst/>
            </a:prstGeom>
            <a:solidFill>
              <a:schemeClr val="tx2">
                <a:lumMod val="40000"/>
                <a:lumOff val="60000"/>
              </a:schemeClr>
            </a:solidFill>
            <a:ln>
              <a:noFill/>
            </a:ln>
            <a:effectLst/>
          </p:spPr>
          <p:style>
            <a:lnRef idx="2">
              <a:srgbClr val="92D050">
                <a:shade val="50000"/>
              </a:srgbClr>
            </a:lnRef>
            <a:fillRef idx="1">
              <a:srgbClr val="92D050"/>
            </a:fillRef>
            <a:effectRef idx="0">
              <a:srgbClr val="92D050"/>
            </a:effectRef>
            <a:fontRef idx="minor">
              <a:sysClr val="window" lastClr="FFFFFF"/>
            </a:fontRef>
          </p:style>
          <p:txBody>
            <a:bodyPr rtlCol="0" anchor="ctr"/>
            <a:p>
              <a:pPr algn="ctr"/>
              <a:endParaRPr lang="zh-CN" altLang="en-US"/>
            </a:p>
          </p:txBody>
        </p:sp>
        <p:sp>
          <p:nvSpPr>
            <p:cNvPr id="15" name="菱形 14"/>
            <p:cNvSpPr/>
            <p:nvPr>
              <p:custDataLst>
                <p:tags r:id="rId6"/>
              </p:custDataLst>
            </p:nvPr>
          </p:nvSpPr>
          <p:spPr>
            <a:xfrm rot="1141073">
              <a:off x="13036" y="5507"/>
              <a:ext cx="933" cy="933"/>
            </a:xfrm>
            <a:prstGeom prst="diamond">
              <a:avLst/>
            </a:prstGeom>
            <a:solidFill>
              <a:schemeClr val="accent1"/>
            </a:solidFill>
            <a:ln>
              <a:noFill/>
            </a:ln>
            <a:effectLst/>
          </p:spPr>
          <p:style>
            <a:lnRef idx="2">
              <a:srgbClr val="92D050">
                <a:shade val="50000"/>
              </a:srgbClr>
            </a:lnRef>
            <a:fillRef idx="1">
              <a:srgbClr val="92D050"/>
            </a:fillRef>
            <a:effectRef idx="0">
              <a:srgbClr val="92D050"/>
            </a:effectRef>
            <a:fontRef idx="minor">
              <a:sysClr val="window" lastClr="FFFFFF"/>
            </a:fontRef>
          </p:style>
          <p:txBody>
            <a:bodyPr rtlCol="0" anchor="ctr"/>
            <a:p>
              <a:pPr algn="ctr"/>
              <a:endParaRPr lang="zh-CN" altLang="en-US"/>
            </a:p>
          </p:txBody>
        </p:sp>
        <p:sp>
          <p:nvSpPr>
            <p:cNvPr id="16" name="菱形 15"/>
            <p:cNvSpPr/>
            <p:nvPr>
              <p:custDataLst>
                <p:tags r:id="rId7"/>
              </p:custDataLst>
            </p:nvPr>
          </p:nvSpPr>
          <p:spPr>
            <a:xfrm rot="1141073">
              <a:off x="14236" y="4526"/>
              <a:ext cx="1992" cy="1992"/>
            </a:xfrm>
            <a:prstGeom prst="diamond">
              <a:avLst/>
            </a:prstGeom>
            <a:solidFill>
              <a:schemeClr val="accent1">
                <a:lumMod val="40000"/>
                <a:lumOff val="60000"/>
              </a:schemeClr>
            </a:solidFill>
            <a:ln>
              <a:noFill/>
            </a:ln>
            <a:effectLst/>
          </p:spPr>
          <p:style>
            <a:lnRef idx="2">
              <a:srgbClr val="92D050">
                <a:shade val="50000"/>
              </a:srgbClr>
            </a:lnRef>
            <a:fillRef idx="1">
              <a:srgbClr val="92D050"/>
            </a:fillRef>
            <a:effectRef idx="0">
              <a:srgbClr val="92D050"/>
            </a:effectRef>
            <a:fontRef idx="minor">
              <a:sysClr val="window" lastClr="FFFFFF"/>
            </a:fontRef>
          </p:style>
          <p:txBody>
            <a:bodyPr rtlCol="0" anchor="ctr"/>
            <a:p>
              <a:pPr algn="ctr"/>
              <a:endParaRPr lang="zh-CN" altLang="en-US"/>
            </a:p>
          </p:txBody>
        </p:sp>
        <p:sp>
          <p:nvSpPr>
            <p:cNvPr id="4" name="菱形 3"/>
            <p:cNvSpPr/>
            <p:nvPr>
              <p:custDataLst>
                <p:tags r:id="rId8"/>
              </p:custDataLst>
            </p:nvPr>
          </p:nvSpPr>
          <p:spPr>
            <a:xfrm rot="1141073">
              <a:off x="15089" y="4106"/>
              <a:ext cx="1123" cy="1123"/>
            </a:xfrm>
            <a:prstGeom prst="diamond">
              <a:avLst/>
            </a:prstGeom>
            <a:noFill/>
            <a:ln>
              <a:solidFill>
                <a:schemeClr val="tx2">
                  <a:alpha val="26000"/>
                </a:schemeClr>
              </a:solidFill>
            </a:ln>
            <a:effectLst/>
            <a:extLst>
              <a:ext uri="{909E8E84-426E-40DD-AFC4-6F175D3DCCD1}">
                <a14:hiddenFill xmlns:a14="http://schemas.microsoft.com/office/drawing/2010/main">
                  <a:solidFill>
                    <a:schemeClr val="bg2"/>
                  </a:solidFill>
                </a14:hiddenFill>
              </a:ext>
            </a:extLst>
          </p:spPr>
          <p:style>
            <a:lnRef idx="2">
              <a:srgbClr val="92D050">
                <a:shade val="50000"/>
              </a:srgbClr>
            </a:lnRef>
            <a:fillRef idx="1">
              <a:srgbClr val="92D050"/>
            </a:fillRef>
            <a:effectRef idx="0">
              <a:srgbClr val="92D050"/>
            </a:effectRef>
            <a:fontRef idx="minor">
              <a:sysClr val="window" lastClr="FFFFFF"/>
            </a:fontRef>
          </p:style>
          <p:txBody>
            <a:bodyPr rtlCol="0" anchor="ctr"/>
            <a:p>
              <a:pPr algn="ctr"/>
              <a:endParaRPr lang="zh-CN" altLang="en-US"/>
            </a:p>
          </p:txBody>
        </p:sp>
      </p:grpSp>
    </p:spTree>
    <p:custDataLst>
      <p:tags r:id="rId9"/>
    </p:custDataLst>
  </p:cSld>
  <p:clrMapOvr>
    <a:masterClrMapping/>
  </p:clrMapOvr>
  <p:transition spd="slow">
    <p:random/>
  </p:transition>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custDataLst>
              <p:tags r:id="rId1"/>
            </p:custDataLst>
          </p:nvPr>
        </p:nvSpPr>
        <p:spPr>
          <a:xfrm>
            <a:off x="4928235" y="1425575"/>
            <a:ext cx="5898515" cy="4838065"/>
          </a:xfrm>
          <a:prstGeom prst="rect">
            <a:avLst/>
          </a:prstGeom>
          <a:noFill/>
          <a:ln>
            <a:solidFill>
              <a:srgbClr val="FFFFFF">
                <a:lumMod val="85000"/>
              </a:srgbClr>
            </a:solidFill>
          </a:ln>
        </p:spPr>
        <p:style>
          <a:lnRef idx="2">
            <a:srgbClr val="1E6BC5">
              <a:shade val="50000"/>
            </a:srgbClr>
          </a:lnRef>
          <a:fillRef idx="1">
            <a:srgbClr val="1E6BC5"/>
          </a:fillRef>
          <a:effectRef idx="0">
            <a:srgbClr val="1E6BC5"/>
          </a:effectRef>
          <a:fontRef idx="minor">
            <a:srgbClr val="FFFFFF"/>
          </a:fontRef>
        </p:style>
        <p:txBody>
          <a:bodyPr rtlCol="0" anchor="ctr"/>
          <a:lstStyle/>
          <a:p>
            <a:pPr algn="ctr"/>
            <a:endParaRPr lang="zh-CN" altLang="en-US"/>
          </a:p>
        </p:txBody>
      </p:sp>
      <p:sp>
        <p:nvSpPr>
          <p:cNvPr id="8" name="矩形 7"/>
          <p:cNvSpPr/>
          <p:nvPr>
            <p:custDataLst>
              <p:tags r:id="rId2"/>
            </p:custDataLst>
          </p:nvPr>
        </p:nvSpPr>
        <p:spPr>
          <a:xfrm>
            <a:off x="574675" y="1407795"/>
            <a:ext cx="5486400" cy="5165090"/>
          </a:xfrm>
          <a:prstGeom prst="rect">
            <a:avLst/>
          </a:prstGeom>
          <a:pattFill prst="dkUpDiag">
            <a:fgClr>
              <a:srgbClr val="FFFFFF">
                <a:lumMod val="85000"/>
              </a:srgbClr>
            </a:fgClr>
            <a:bgClr>
              <a:srgbClr val="FFFFFF">
                <a:lumMod val="75000"/>
              </a:srgbClr>
            </a:bgClr>
          </a:pattFill>
          <a:ln>
            <a:noFill/>
          </a:ln>
        </p:spPr>
        <p:style>
          <a:lnRef idx="2">
            <a:srgbClr val="1E6BC5">
              <a:shade val="50000"/>
            </a:srgbClr>
          </a:lnRef>
          <a:fillRef idx="1">
            <a:srgbClr val="1E6BC5"/>
          </a:fillRef>
          <a:effectRef idx="0">
            <a:srgbClr val="1E6BC5"/>
          </a:effectRef>
          <a:fontRef idx="minor">
            <a:srgbClr val="FFFFFF"/>
          </a:fontRef>
        </p:style>
        <p:txBody>
          <a:bodyPr rtlCol="0" anchor="ctr"/>
          <a:lstStyle/>
          <a:p>
            <a:pPr algn="ctr"/>
            <a:endParaRPr lang="zh-CN" altLang="en-US"/>
          </a:p>
        </p:txBody>
      </p:sp>
      <p:sp>
        <p:nvSpPr>
          <p:cNvPr id="9" name="矩形 8"/>
          <p:cNvSpPr/>
          <p:nvPr>
            <p:custDataLst>
              <p:tags r:id="rId3"/>
            </p:custDataLst>
          </p:nvPr>
        </p:nvSpPr>
        <p:spPr>
          <a:xfrm>
            <a:off x="730885" y="1588135"/>
            <a:ext cx="9385300" cy="4512945"/>
          </a:xfrm>
          <a:prstGeom prst="rect">
            <a:avLst/>
          </a:prstGeom>
          <a:solidFill>
            <a:schemeClr val="accent1">
              <a:lumMod val="40000"/>
              <a:lumOff val="60000"/>
            </a:schemeClr>
          </a:solidFill>
          <a:ln>
            <a:noFill/>
          </a:ln>
        </p:spPr>
        <p:style>
          <a:lnRef idx="2">
            <a:srgbClr val="1E6BC5">
              <a:shade val="50000"/>
            </a:srgbClr>
          </a:lnRef>
          <a:fillRef idx="1">
            <a:srgbClr val="1E6BC5"/>
          </a:fillRef>
          <a:effectRef idx="0">
            <a:srgbClr val="1E6BC5"/>
          </a:effectRef>
          <a:fontRef idx="minor">
            <a:srgbClr val="FFFFFF"/>
          </a:fontRef>
        </p:style>
        <p:txBody>
          <a:bodyPr rtlCol="0" anchor="ctr"/>
          <a:lstStyle/>
          <a:p>
            <a:pPr algn="ctr"/>
            <a:endParaRPr lang="zh-CN" altLang="en-US"/>
          </a:p>
        </p:txBody>
      </p:sp>
      <p:sp>
        <p:nvSpPr>
          <p:cNvPr id="10" name="矩形 9"/>
          <p:cNvSpPr/>
          <p:nvPr>
            <p:custDataLst>
              <p:tags r:id="rId4"/>
            </p:custDataLst>
          </p:nvPr>
        </p:nvSpPr>
        <p:spPr>
          <a:xfrm>
            <a:off x="10716082" y="1279550"/>
            <a:ext cx="263244" cy="263244"/>
          </a:xfrm>
          <a:prstGeom prst="rect">
            <a:avLst/>
          </a:prstGeom>
          <a:solidFill>
            <a:schemeClr val="tx2"/>
          </a:solidFill>
          <a:ln>
            <a:noFill/>
          </a:ln>
        </p:spPr>
        <p:style>
          <a:lnRef idx="2">
            <a:srgbClr val="1E6BC5">
              <a:shade val="50000"/>
            </a:srgbClr>
          </a:lnRef>
          <a:fillRef idx="1">
            <a:srgbClr val="1E6BC5"/>
          </a:fillRef>
          <a:effectRef idx="0">
            <a:srgbClr val="1E6BC5"/>
          </a:effectRef>
          <a:fontRef idx="minor">
            <a:srgbClr val="FFFFFF"/>
          </a:fontRef>
        </p:style>
        <p:txBody>
          <a:bodyPr rtlCol="0" anchor="ctr"/>
          <a:lstStyle/>
          <a:p>
            <a:pPr algn="ctr"/>
            <a:endParaRPr lang="zh-CN" altLang="en-US"/>
          </a:p>
        </p:txBody>
      </p:sp>
      <p:sp>
        <p:nvSpPr>
          <p:cNvPr id="11" name="文本框 10"/>
          <p:cNvSpPr txBox="1"/>
          <p:nvPr>
            <p:custDataLst>
              <p:tags r:id="rId5"/>
            </p:custDataLst>
          </p:nvPr>
        </p:nvSpPr>
        <p:spPr>
          <a:xfrm>
            <a:off x="897116" y="2097390"/>
            <a:ext cx="9361592" cy="4312275"/>
          </a:xfrm>
          <a:prstGeom prst="rect">
            <a:avLst/>
          </a:prstGeom>
          <a:noFill/>
        </p:spPr>
        <p:txBody>
          <a:bodyPr wrap="square" lIns="101600" tIns="0" rIns="82550" bIns="0" rtlCol="0">
            <a:noAutofit/>
          </a:bodyPr>
          <a:lstStyle>
            <a:defPPr>
              <a:defRPr lang="zh-CN"/>
            </a:defPPr>
            <a:lvl1pPr fontAlgn="auto">
              <a:lnSpc>
                <a:spcPct val="130000"/>
              </a:lnSpc>
              <a:spcAft>
                <a:spcPts val="1000"/>
              </a:spcAft>
              <a:defRPr sz="1600" spc="150"/>
            </a:lvl1pPr>
          </a:lstStyle>
          <a:p>
            <a:pPr>
              <a:lnSpc>
                <a:spcPct val="150000"/>
              </a:lnSpc>
            </a:pPr>
            <a:r>
              <a:rPr lang="zh-CN" altLang="en-US" sz="1800" dirty="0">
                <a:solidFill>
                  <a:schemeClr val="tx2"/>
                </a:solidFill>
                <a:latin typeface="微软雅黑" panose="020B0503020204020204" pitchFamily="34" charset="-122"/>
                <a:ea typeface="微软雅黑" panose="020B0503020204020204" pitchFamily="34" charset="-122"/>
              </a:rPr>
              <a:t>（</a:t>
            </a:r>
            <a:r>
              <a:rPr lang="en-US" altLang="zh-CN" sz="1800" dirty="0">
                <a:solidFill>
                  <a:schemeClr val="tx2"/>
                </a:solidFill>
                <a:latin typeface="微软雅黑" panose="020B0503020204020204" pitchFamily="34" charset="-122"/>
                <a:ea typeface="微软雅黑" panose="020B0503020204020204" pitchFamily="34" charset="-122"/>
              </a:rPr>
              <a:t>1</a:t>
            </a:r>
            <a:r>
              <a:rPr lang="zh-CN" altLang="en-US" sz="1800" dirty="0">
                <a:solidFill>
                  <a:schemeClr val="tx2"/>
                </a:solidFill>
                <a:latin typeface="微软雅黑" panose="020B0503020204020204" pitchFamily="34" charset="-122"/>
                <a:ea typeface="微软雅黑" panose="020B0503020204020204" pitchFamily="34" charset="-122"/>
              </a:rPr>
              <a:t>）轴类零件一般由同一轴线上直径不同的圆柱体组成，常采用加工位置作为主视图方向，其余视图用断面图、局部剖视图和局部放大图等来表达，如图</a:t>
            </a:r>
            <a:r>
              <a:rPr lang="en-US" altLang="zh-CN" sz="1800" dirty="0">
                <a:solidFill>
                  <a:schemeClr val="tx2"/>
                </a:solidFill>
                <a:latin typeface="微软雅黑" panose="020B0503020204020204" pitchFamily="34" charset="-122"/>
                <a:ea typeface="微软雅黑" panose="020B0503020204020204" pitchFamily="34" charset="-122"/>
              </a:rPr>
              <a:t>2-79 </a:t>
            </a:r>
            <a:r>
              <a:rPr lang="zh-CN" altLang="en-US" sz="1800" dirty="0">
                <a:solidFill>
                  <a:schemeClr val="tx2"/>
                </a:solidFill>
                <a:latin typeface="微软雅黑" panose="020B0503020204020204" pitchFamily="34" charset="-122"/>
                <a:ea typeface="微软雅黑" panose="020B0503020204020204" pitchFamily="34" charset="-122"/>
              </a:rPr>
              <a:t>所示。</a:t>
            </a:r>
            <a:endParaRPr lang="zh-CN" altLang="en-US" sz="1800" dirty="0">
              <a:solidFill>
                <a:schemeClr val="tx2"/>
              </a:solidFill>
              <a:latin typeface="微软雅黑" panose="020B0503020204020204" pitchFamily="34" charset="-122"/>
              <a:ea typeface="微软雅黑" panose="020B0503020204020204" pitchFamily="34" charset="-122"/>
            </a:endParaRPr>
          </a:p>
          <a:p>
            <a:pPr>
              <a:lnSpc>
                <a:spcPct val="150000"/>
              </a:lnSpc>
            </a:pPr>
            <a:r>
              <a:rPr lang="zh-CN" altLang="en-US" sz="1800" dirty="0">
                <a:solidFill>
                  <a:schemeClr val="tx2"/>
                </a:solidFill>
                <a:latin typeface="微软雅黑" panose="020B0503020204020204" pitchFamily="34" charset="-122"/>
                <a:ea typeface="微软雅黑" panose="020B0503020204020204" pitchFamily="34" charset="-122"/>
              </a:rPr>
              <a:t>（</a:t>
            </a:r>
            <a:r>
              <a:rPr lang="en-US" altLang="zh-CN" sz="1800" dirty="0">
                <a:solidFill>
                  <a:schemeClr val="tx2"/>
                </a:solidFill>
                <a:latin typeface="微软雅黑" panose="020B0503020204020204" pitchFamily="34" charset="-122"/>
                <a:ea typeface="微软雅黑" panose="020B0503020204020204" pitchFamily="34" charset="-122"/>
              </a:rPr>
              <a:t>2</a:t>
            </a:r>
            <a:r>
              <a:rPr lang="zh-CN" altLang="en-US" sz="1800" dirty="0">
                <a:solidFill>
                  <a:schemeClr val="tx2"/>
                </a:solidFill>
                <a:latin typeface="微软雅黑" panose="020B0503020204020204" pitchFamily="34" charset="-122"/>
                <a:ea typeface="微软雅黑" panose="020B0503020204020204" pitchFamily="34" charset="-122"/>
              </a:rPr>
              <a:t>）直径尺寸都以轴线为径向基准，长度方向以端面为主要基准。</a:t>
            </a:r>
            <a:endParaRPr lang="zh-CN" altLang="en-US" sz="1800" dirty="0">
              <a:solidFill>
                <a:schemeClr val="tx2"/>
              </a:solidFill>
              <a:latin typeface="微软雅黑" panose="020B0503020204020204" pitchFamily="34" charset="-122"/>
              <a:ea typeface="微软雅黑" panose="020B0503020204020204" pitchFamily="34" charset="-122"/>
            </a:endParaRPr>
          </a:p>
          <a:p>
            <a:pPr>
              <a:lnSpc>
                <a:spcPct val="150000"/>
              </a:lnSpc>
            </a:pPr>
            <a:r>
              <a:rPr lang="zh-CN" altLang="en-US" sz="1800" dirty="0">
                <a:solidFill>
                  <a:schemeClr val="tx2"/>
                </a:solidFill>
                <a:latin typeface="微软雅黑" panose="020B0503020204020204" pitchFamily="34" charset="-122"/>
                <a:ea typeface="微软雅黑" panose="020B0503020204020204" pitchFamily="34" charset="-122"/>
              </a:rPr>
              <a:t>（</a:t>
            </a:r>
            <a:r>
              <a:rPr lang="en-US" altLang="zh-CN" sz="1800" dirty="0">
                <a:solidFill>
                  <a:schemeClr val="tx2"/>
                </a:solidFill>
                <a:latin typeface="微软雅黑" panose="020B0503020204020204" pitchFamily="34" charset="-122"/>
                <a:ea typeface="微软雅黑" panose="020B0503020204020204" pitchFamily="34" charset="-122"/>
              </a:rPr>
              <a:t>3</a:t>
            </a:r>
            <a:r>
              <a:rPr lang="zh-CN" altLang="en-US" sz="1800" dirty="0">
                <a:solidFill>
                  <a:schemeClr val="tx2"/>
                </a:solidFill>
                <a:latin typeface="微软雅黑" panose="020B0503020204020204" pitchFamily="34" charset="-122"/>
                <a:ea typeface="微软雅黑" panose="020B0503020204020204" pitchFamily="34" charset="-122"/>
              </a:rPr>
              <a:t>）有些重要结构，在尺寸上标有尺寸公差，表面标注有表面粗糙度要求，如</a:t>
            </a:r>
            <a:r>
              <a:rPr lang="el-GR" altLang="zh-CN" sz="1800" dirty="0">
                <a:solidFill>
                  <a:schemeClr val="tx2"/>
                </a:solidFill>
                <a:latin typeface="微软雅黑" panose="020B0503020204020204" pitchFamily="34" charset="-122"/>
                <a:ea typeface="微软雅黑" panose="020B0503020204020204" pitchFamily="34" charset="-122"/>
              </a:rPr>
              <a:t>φ17</a:t>
            </a:r>
            <a:r>
              <a:rPr lang="en-US" altLang="zh-CN" sz="1800" dirty="0">
                <a:solidFill>
                  <a:schemeClr val="tx2"/>
                </a:solidFill>
                <a:latin typeface="微软雅黑" panose="020B0503020204020204" pitchFamily="34" charset="-122"/>
                <a:ea typeface="微软雅黑" panose="020B0503020204020204" pitchFamily="34" charset="-122"/>
              </a:rPr>
              <a:t>h5 </a:t>
            </a:r>
            <a:r>
              <a:rPr lang="zh-CN" altLang="en-US" sz="1800" dirty="0">
                <a:solidFill>
                  <a:schemeClr val="tx2"/>
                </a:solidFill>
                <a:latin typeface="微软雅黑" panose="020B0503020204020204" pitchFamily="34" charset="-122"/>
                <a:ea typeface="微软雅黑" panose="020B0503020204020204" pitchFamily="34" charset="-122"/>
              </a:rPr>
              <a:t>处。</a:t>
            </a:r>
            <a:endParaRPr lang="zh-CN" altLang="en-US" sz="1800" dirty="0">
              <a:solidFill>
                <a:schemeClr val="tx2"/>
              </a:solidFill>
              <a:latin typeface="微软雅黑" panose="020B0503020204020204" pitchFamily="34" charset="-122"/>
              <a:ea typeface="微软雅黑" panose="020B0503020204020204" pitchFamily="34" charset="-122"/>
            </a:endParaRPr>
          </a:p>
          <a:p>
            <a:pPr>
              <a:lnSpc>
                <a:spcPct val="150000"/>
              </a:lnSpc>
            </a:pPr>
            <a:r>
              <a:rPr lang="zh-CN" altLang="en-US" sz="1800" dirty="0">
                <a:solidFill>
                  <a:schemeClr val="tx2"/>
                </a:solidFill>
                <a:latin typeface="微软雅黑" panose="020B0503020204020204" pitchFamily="34" charset="-122"/>
                <a:ea typeface="微软雅黑" panose="020B0503020204020204" pitchFamily="34" charset="-122"/>
              </a:rPr>
              <a:t>（</a:t>
            </a:r>
            <a:r>
              <a:rPr lang="en-US" altLang="zh-CN" sz="1800" dirty="0">
                <a:solidFill>
                  <a:schemeClr val="tx2"/>
                </a:solidFill>
                <a:latin typeface="微软雅黑" panose="020B0503020204020204" pitchFamily="34" charset="-122"/>
                <a:ea typeface="微软雅黑" panose="020B0503020204020204" pitchFamily="34" charset="-122"/>
              </a:rPr>
              <a:t>4</a:t>
            </a:r>
            <a:r>
              <a:rPr lang="zh-CN" altLang="en-US" sz="1800" dirty="0">
                <a:solidFill>
                  <a:schemeClr val="tx2"/>
                </a:solidFill>
                <a:latin typeface="微软雅黑" panose="020B0503020204020204" pitchFamily="34" charset="-122"/>
                <a:ea typeface="微软雅黑" panose="020B0503020204020204" pitchFamily="34" charset="-122"/>
              </a:rPr>
              <a:t>）直线度和对称度要求要标明。绘制完成如图</a:t>
            </a:r>
            <a:r>
              <a:rPr lang="en-US" altLang="zh-CN" sz="1800" dirty="0">
                <a:solidFill>
                  <a:schemeClr val="tx2"/>
                </a:solidFill>
                <a:latin typeface="微软雅黑" panose="020B0503020204020204" pitchFamily="34" charset="-122"/>
                <a:ea typeface="微软雅黑" panose="020B0503020204020204" pitchFamily="34" charset="-122"/>
              </a:rPr>
              <a:t>2-79</a:t>
            </a:r>
            <a:r>
              <a:rPr lang="zh-CN" altLang="en-US" sz="1800" dirty="0">
                <a:solidFill>
                  <a:schemeClr val="tx2"/>
                </a:solidFill>
                <a:latin typeface="微软雅黑" panose="020B0503020204020204" pitchFamily="34" charset="-122"/>
                <a:ea typeface="微软雅黑" panose="020B0503020204020204" pitchFamily="34" charset="-122"/>
              </a:rPr>
              <a:t>（水泵轴零件图）所示。</a:t>
            </a:r>
            <a:endParaRPr lang="zh-CN" altLang="en-US" sz="1800" dirty="0">
              <a:solidFill>
                <a:schemeClr val="tx2"/>
              </a:solidFill>
              <a:latin typeface="微软雅黑" panose="020B0503020204020204" pitchFamily="34" charset="-122"/>
              <a:ea typeface="微软雅黑" panose="020B0503020204020204" pitchFamily="34" charset="-122"/>
              <a:sym typeface="+mn-ea"/>
            </a:endParaRPr>
          </a:p>
        </p:txBody>
      </p:sp>
      <p:sp>
        <p:nvSpPr>
          <p:cNvPr id="13" name="文本框 12"/>
          <p:cNvSpPr txBox="1"/>
          <p:nvPr>
            <p:custDataLst>
              <p:tags r:id="rId6"/>
            </p:custDataLst>
          </p:nvPr>
        </p:nvSpPr>
        <p:spPr>
          <a:xfrm>
            <a:off x="1857374" y="481331"/>
            <a:ext cx="5239711" cy="723442"/>
          </a:xfrm>
          <a:prstGeom prst="rect">
            <a:avLst/>
          </a:prstGeom>
        </p:spPr>
        <p:txBody>
          <a:bodyPr wrap="square">
            <a:normAutofit fontScale="92500"/>
          </a:bodyPr>
          <a:lstStyle>
            <a:defPPr>
              <a:defRPr lang="zh-CN"/>
            </a:defPPr>
            <a:lvl1pPr>
              <a:lnSpc>
                <a:spcPct val="130000"/>
              </a:lnSpc>
              <a:defRPr sz="2400" b="1">
                <a:latin typeface="+mj-lt"/>
                <a:ea typeface="+mj-ea"/>
                <a:cs typeface="+mj-cs"/>
              </a:defRPr>
            </a:lvl1pPr>
          </a:lstStyle>
          <a:p>
            <a:pPr>
              <a:lnSpc>
                <a:spcPct val="120000"/>
              </a:lnSpc>
            </a:pPr>
            <a:r>
              <a:rPr lang="zh-CN" altLang="en-US" sz="2800" dirty="0">
                <a:solidFill>
                  <a:schemeClr val="tx1">
                    <a:lumMod val="85000"/>
                    <a:lumOff val="15000"/>
                  </a:schemeClr>
                </a:solidFill>
                <a:latin typeface="Arial" panose="020B0604020202020204" pitchFamily="34" charset="0"/>
                <a:ea typeface="微软雅黑" panose="020B0503020204020204" pitchFamily="34" charset="-122"/>
              </a:rPr>
              <a:t>实践指导三   　</a:t>
            </a:r>
            <a:r>
              <a:rPr lang="zh-CN" altLang="en-US" sz="2900" dirty="0">
                <a:solidFill>
                  <a:schemeClr val="tx1">
                    <a:lumMod val="85000"/>
                    <a:lumOff val="15000"/>
                  </a:schemeClr>
                </a:solidFill>
                <a:latin typeface="Arial" panose="020B0604020202020204" pitchFamily="34" charset="0"/>
                <a:ea typeface="微软雅黑" panose="020B0503020204020204" pitchFamily="34" charset="-122"/>
              </a:rPr>
              <a:t>绘制水泵轴加工图</a:t>
            </a:r>
            <a:endParaRPr lang="zh-CN" altLang="en-US" sz="2900" dirty="0">
              <a:solidFill>
                <a:schemeClr val="tx1">
                  <a:lumMod val="85000"/>
                  <a:lumOff val="15000"/>
                </a:schemeClr>
              </a:solidFill>
              <a:latin typeface="Arial" panose="020B0604020202020204" pitchFamily="34" charset="0"/>
              <a:ea typeface="微软雅黑" panose="020B0503020204020204" pitchFamily="34" charset="-122"/>
            </a:endParaRPr>
          </a:p>
          <a:p>
            <a:pPr>
              <a:lnSpc>
                <a:spcPct val="120000"/>
              </a:lnSpc>
            </a:pPr>
            <a:endParaRPr lang="zh-CN" altLang="en-US" sz="2800" dirty="0">
              <a:solidFill>
                <a:schemeClr val="tx1">
                  <a:lumMod val="85000"/>
                  <a:lumOff val="15000"/>
                </a:schemeClr>
              </a:solidFill>
              <a:latin typeface="Arial" panose="020B0604020202020204" pitchFamily="34" charset="0"/>
              <a:ea typeface="微软雅黑" panose="020B0503020204020204" pitchFamily="34" charset="-122"/>
            </a:endParaRPr>
          </a:p>
        </p:txBody>
      </p:sp>
      <p:pic>
        <p:nvPicPr>
          <p:cNvPr id="14" name="图片 13"/>
          <p:cNvPicPr>
            <a:picLocks noChangeAspect="1"/>
          </p:cNvPicPr>
          <p:nvPr/>
        </p:nvPicPr>
        <p:blipFill>
          <a:blip r:embed="rId7">
            <a:clrChange>
              <a:clrFrom>
                <a:srgbClr val="FEFEFE">
                  <a:alpha val="100000"/>
                </a:srgbClr>
              </a:clrFrom>
              <a:clrTo>
                <a:srgbClr val="FEFEFE">
                  <a:alpha val="100000"/>
                  <a:alpha val="0"/>
                </a:srgbClr>
              </a:clrTo>
            </a:clrChange>
          </a:blip>
          <a:stretch>
            <a:fillRect/>
          </a:stretch>
        </p:blipFill>
        <p:spPr>
          <a:xfrm>
            <a:off x="841375" y="207010"/>
            <a:ext cx="896620" cy="952500"/>
          </a:xfrm>
          <a:prstGeom prst="rect">
            <a:avLst/>
          </a:prstGeom>
        </p:spPr>
      </p:pic>
    </p:spTree>
    <p:custDataLst>
      <p:tags r:id="rId8"/>
    </p:custDataLst>
  </p:cSld>
  <p:clrMapOvr>
    <a:masterClrMapping/>
  </p:clrMapOvr>
  <p:transition spd="slow">
    <p:random/>
  </p:transition>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矩形 16"/>
          <p:cNvSpPr/>
          <p:nvPr>
            <p:custDataLst>
              <p:tags r:id="rId1"/>
            </p:custDataLst>
          </p:nvPr>
        </p:nvSpPr>
        <p:spPr>
          <a:xfrm>
            <a:off x="241262" y="1832469"/>
            <a:ext cx="9817137" cy="3932181"/>
          </a:xfrm>
          <a:prstGeom prst="rect">
            <a:avLst/>
          </a:prstGeom>
          <a:solidFill>
            <a:srgbClr val="FFFFFF"/>
          </a:solidFill>
          <a:ln w="19050">
            <a:noFill/>
          </a:ln>
          <a:effectLst>
            <a:outerShdw blurRad="63500" sx="101000" sy="101000" algn="ctr" rotWithShape="0">
              <a:schemeClr val="tx2">
                <a:alpha val="40000"/>
              </a:schemeClr>
            </a:outerShdw>
          </a:effectLst>
        </p:spPr>
        <p:style>
          <a:lnRef idx="2">
            <a:srgbClr val="1E6BC5">
              <a:shade val="50000"/>
            </a:srgbClr>
          </a:lnRef>
          <a:fillRef idx="1">
            <a:srgbClr val="1E6BC5"/>
          </a:fillRef>
          <a:effectRef idx="0">
            <a:srgbClr val="1E6BC5"/>
          </a:effectRef>
          <a:fontRef idx="minor">
            <a:srgbClr val="FFFFFF"/>
          </a:fontRef>
        </p:style>
        <p:txBody>
          <a:bodyPr rtlCol="0" anchor="ctr"/>
          <a:lstStyle/>
          <a:p>
            <a:pPr algn="ctr"/>
            <a:endParaRPr kumimoji="1" lang="zh-CN" altLang="en-US" sz="1600" b="1" dirty="0">
              <a:solidFill>
                <a:srgbClr val="FFFFFF"/>
              </a:solidFill>
              <a:latin typeface="微软雅黑" panose="020B0503020204020204" pitchFamily="34" charset="-122"/>
            </a:endParaRPr>
          </a:p>
        </p:txBody>
      </p:sp>
      <p:sp>
        <p:nvSpPr>
          <p:cNvPr id="2" name="矩形 1"/>
          <p:cNvSpPr/>
          <p:nvPr/>
        </p:nvSpPr>
        <p:spPr>
          <a:xfrm>
            <a:off x="11306810" y="-10795"/>
            <a:ext cx="888365" cy="61404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文本框 6"/>
          <p:cNvSpPr txBox="1"/>
          <p:nvPr>
            <p:custDataLst>
              <p:tags r:id="rId2"/>
            </p:custDataLst>
          </p:nvPr>
        </p:nvSpPr>
        <p:spPr>
          <a:xfrm>
            <a:off x="1857374" y="481331"/>
            <a:ext cx="5239711" cy="723442"/>
          </a:xfrm>
          <a:prstGeom prst="rect">
            <a:avLst/>
          </a:prstGeom>
        </p:spPr>
        <p:txBody>
          <a:bodyPr wrap="square">
            <a:normAutofit fontScale="92500"/>
          </a:bodyPr>
          <a:lstStyle>
            <a:defPPr>
              <a:defRPr lang="zh-CN"/>
            </a:defPPr>
            <a:lvl1pPr>
              <a:lnSpc>
                <a:spcPct val="130000"/>
              </a:lnSpc>
              <a:defRPr sz="2400" b="1">
                <a:latin typeface="+mj-lt"/>
                <a:ea typeface="+mj-ea"/>
                <a:cs typeface="+mj-cs"/>
              </a:defRPr>
            </a:lvl1pPr>
          </a:lstStyle>
          <a:p>
            <a:pPr>
              <a:lnSpc>
                <a:spcPct val="120000"/>
              </a:lnSpc>
            </a:pPr>
            <a:r>
              <a:rPr lang="zh-CN" altLang="en-US" sz="2800" dirty="0">
                <a:solidFill>
                  <a:schemeClr val="tx1">
                    <a:lumMod val="85000"/>
                    <a:lumOff val="15000"/>
                  </a:schemeClr>
                </a:solidFill>
                <a:latin typeface="Arial" panose="020B0604020202020204" pitchFamily="34" charset="0"/>
                <a:ea typeface="微软雅黑" panose="020B0503020204020204" pitchFamily="34" charset="-122"/>
              </a:rPr>
              <a:t>实践指导三   　</a:t>
            </a:r>
            <a:r>
              <a:rPr lang="zh-CN" altLang="en-US" sz="2900" dirty="0">
                <a:solidFill>
                  <a:schemeClr val="tx1">
                    <a:lumMod val="85000"/>
                    <a:lumOff val="15000"/>
                  </a:schemeClr>
                </a:solidFill>
                <a:latin typeface="Arial" panose="020B0604020202020204" pitchFamily="34" charset="0"/>
                <a:ea typeface="微软雅黑" panose="020B0503020204020204" pitchFamily="34" charset="-122"/>
              </a:rPr>
              <a:t>绘制水泵轴加工图</a:t>
            </a:r>
            <a:endParaRPr lang="zh-CN" altLang="en-US" sz="2900" dirty="0">
              <a:solidFill>
                <a:schemeClr val="tx1">
                  <a:lumMod val="85000"/>
                  <a:lumOff val="15000"/>
                </a:schemeClr>
              </a:solidFill>
              <a:latin typeface="Arial" panose="020B0604020202020204" pitchFamily="34" charset="0"/>
              <a:ea typeface="微软雅黑" panose="020B0503020204020204" pitchFamily="34" charset="-122"/>
            </a:endParaRPr>
          </a:p>
          <a:p>
            <a:pPr>
              <a:lnSpc>
                <a:spcPct val="120000"/>
              </a:lnSpc>
            </a:pPr>
            <a:endParaRPr lang="zh-CN" altLang="en-US" sz="2800" dirty="0">
              <a:solidFill>
                <a:schemeClr val="tx1">
                  <a:lumMod val="85000"/>
                  <a:lumOff val="15000"/>
                </a:schemeClr>
              </a:solidFill>
              <a:latin typeface="Arial" panose="020B0604020202020204" pitchFamily="34" charset="0"/>
              <a:ea typeface="微软雅黑" panose="020B0503020204020204" pitchFamily="34" charset="-122"/>
            </a:endParaRPr>
          </a:p>
        </p:txBody>
      </p:sp>
      <p:pic>
        <p:nvPicPr>
          <p:cNvPr id="4" name="图片 3"/>
          <p:cNvPicPr>
            <a:picLocks noChangeAspect="1"/>
          </p:cNvPicPr>
          <p:nvPr/>
        </p:nvPicPr>
        <p:blipFill>
          <a:blip r:embed="rId3"/>
          <a:stretch>
            <a:fillRect/>
          </a:stretch>
        </p:blipFill>
        <p:spPr>
          <a:xfrm>
            <a:off x="1881818" y="1971593"/>
            <a:ext cx="5190821" cy="3653931"/>
          </a:xfrm>
          <a:prstGeom prst="rect">
            <a:avLst/>
          </a:prstGeom>
        </p:spPr>
      </p:pic>
      <p:grpSp>
        <p:nvGrpSpPr>
          <p:cNvPr id="5" name="组合 4"/>
          <p:cNvGrpSpPr/>
          <p:nvPr/>
        </p:nvGrpSpPr>
        <p:grpSpPr>
          <a:xfrm>
            <a:off x="7635240" y="3051175"/>
            <a:ext cx="2026920" cy="1583055"/>
            <a:chOff x="13036" y="4025"/>
            <a:chExt cx="3192" cy="2493"/>
          </a:xfrm>
        </p:grpSpPr>
        <p:sp>
          <p:nvSpPr>
            <p:cNvPr id="14" name="菱形 13"/>
            <p:cNvSpPr/>
            <p:nvPr>
              <p:custDataLst>
                <p:tags r:id="rId4"/>
              </p:custDataLst>
            </p:nvPr>
          </p:nvSpPr>
          <p:spPr>
            <a:xfrm rot="1141073">
              <a:off x="14338" y="4025"/>
              <a:ext cx="528" cy="528"/>
            </a:xfrm>
            <a:prstGeom prst="diamond">
              <a:avLst/>
            </a:prstGeom>
            <a:solidFill>
              <a:schemeClr val="tx2">
                <a:lumMod val="40000"/>
                <a:lumOff val="60000"/>
              </a:schemeClr>
            </a:solidFill>
            <a:ln>
              <a:noFill/>
            </a:ln>
            <a:effectLst/>
          </p:spPr>
          <p:style>
            <a:lnRef idx="2">
              <a:srgbClr val="92D050">
                <a:shade val="50000"/>
              </a:srgbClr>
            </a:lnRef>
            <a:fillRef idx="1">
              <a:srgbClr val="92D050"/>
            </a:fillRef>
            <a:effectRef idx="0">
              <a:srgbClr val="92D050"/>
            </a:effectRef>
            <a:fontRef idx="minor">
              <a:sysClr val="window" lastClr="FFFFFF"/>
            </a:fontRef>
          </p:style>
          <p:txBody>
            <a:bodyPr rtlCol="0" anchor="ctr"/>
            <a:p>
              <a:pPr algn="ctr"/>
              <a:endParaRPr lang="zh-CN" altLang="en-US"/>
            </a:p>
          </p:txBody>
        </p:sp>
        <p:sp>
          <p:nvSpPr>
            <p:cNvPr id="15" name="菱形 14"/>
            <p:cNvSpPr/>
            <p:nvPr>
              <p:custDataLst>
                <p:tags r:id="rId5"/>
              </p:custDataLst>
            </p:nvPr>
          </p:nvSpPr>
          <p:spPr>
            <a:xfrm rot="1141073">
              <a:off x="13036" y="5507"/>
              <a:ext cx="933" cy="933"/>
            </a:xfrm>
            <a:prstGeom prst="diamond">
              <a:avLst/>
            </a:prstGeom>
            <a:solidFill>
              <a:schemeClr val="accent1"/>
            </a:solidFill>
            <a:ln>
              <a:noFill/>
            </a:ln>
            <a:effectLst/>
          </p:spPr>
          <p:style>
            <a:lnRef idx="2">
              <a:srgbClr val="92D050">
                <a:shade val="50000"/>
              </a:srgbClr>
            </a:lnRef>
            <a:fillRef idx="1">
              <a:srgbClr val="92D050"/>
            </a:fillRef>
            <a:effectRef idx="0">
              <a:srgbClr val="92D050"/>
            </a:effectRef>
            <a:fontRef idx="minor">
              <a:sysClr val="window" lastClr="FFFFFF"/>
            </a:fontRef>
          </p:style>
          <p:txBody>
            <a:bodyPr rtlCol="0" anchor="ctr"/>
            <a:p>
              <a:pPr algn="ctr"/>
              <a:endParaRPr lang="zh-CN" altLang="en-US"/>
            </a:p>
          </p:txBody>
        </p:sp>
        <p:sp>
          <p:nvSpPr>
            <p:cNvPr id="16" name="菱形 15"/>
            <p:cNvSpPr/>
            <p:nvPr>
              <p:custDataLst>
                <p:tags r:id="rId6"/>
              </p:custDataLst>
            </p:nvPr>
          </p:nvSpPr>
          <p:spPr>
            <a:xfrm rot="1141073">
              <a:off x="14236" y="4526"/>
              <a:ext cx="1992" cy="1992"/>
            </a:xfrm>
            <a:prstGeom prst="diamond">
              <a:avLst/>
            </a:prstGeom>
            <a:solidFill>
              <a:schemeClr val="accent1">
                <a:lumMod val="40000"/>
                <a:lumOff val="60000"/>
              </a:schemeClr>
            </a:solidFill>
            <a:ln>
              <a:noFill/>
            </a:ln>
            <a:effectLst/>
          </p:spPr>
          <p:style>
            <a:lnRef idx="2">
              <a:srgbClr val="92D050">
                <a:shade val="50000"/>
              </a:srgbClr>
            </a:lnRef>
            <a:fillRef idx="1">
              <a:srgbClr val="92D050"/>
            </a:fillRef>
            <a:effectRef idx="0">
              <a:srgbClr val="92D050"/>
            </a:effectRef>
            <a:fontRef idx="minor">
              <a:sysClr val="window" lastClr="FFFFFF"/>
            </a:fontRef>
          </p:style>
          <p:txBody>
            <a:bodyPr rtlCol="0" anchor="ctr"/>
            <a:p>
              <a:pPr algn="ctr"/>
              <a:endParaRPr lang="zh-CN" altLang="en-US"/>
            </a:p>
          </p:txBody>
        </p:sp>
        <p:sp>
          <p:nvSpPr>
            <p:cNvPr id="3" name="菱形 2"/>
            <p:cNvSpPr/>
            <p:nvPr>
              <p:custDataLst>
                <p:tags r:id="rId7"/>
              </p:custDataLst>
            </p:nvPr>
          </p:nvSpPr>
          <p:spPr>
            <a:xfrm rot="1141073">
              <a:off x="15089" y="4106"/>
              <a:ext cx="1123" cy="1123"/>
            </a:xfrm>
            <a:prstGeom prst="diamond">
              <a:avLst/>
            </a:prstGeom>
            <a:noFill/>
            <a:ln>
              <a:solidFill>
                <a:schemeClr val="tx2">
                  <a:alpha val="26000"/>
                </a:schemeClr>
              </a:solidFill>
            </a:ln>
            <a:effectLst/>
            <a:extLst>
              <a:ext uri="{909E8E84-426E-40DD-AFC4-6F175D3DCCD1}">
                <a14:hiddenFill xmlns:a14="http://schemas.microsoft.com/office/drawing/2010/main">
                  <a:solidFill>
                    <a:schemeClr val="bg2"/>
                  </a:solidFill>
                </a14:hiddenFill>
              </a:ext>
            </a:extLst>
          </p:spPr>
          <p:style>
            <a:lnRef idx="2">
              <a:srgbClr val="92D050">
                <a:shade val="50000"/>
              </a:srgbClr>
            </a:lnRef>
            <a:fillRef idx="1">
              <a:srgbClr val="92D050"/>
            </a:fillRef>
            <a:effectRef idx="0">
              <a:srgbClr val="92D050"/>
            </a:effectRef>
            <a:fontRef idx="minor">
              <a:sysClr val="window" lastClr="FFFFFF"/>
            </a:fontRef>
          </p:style>
          <p:txBody>
            <a:bodyPr rtlCol="0" anchor="ctr"/>
            <a:p>
              <a:pPr algn="ctr"/>
              <a:endParaRPr lang="zh-CN" altLang="en-US"/>
            </a:p>
          </p:txBody>
        </p:sp>
      </p:grpSp>
    </p:spTree>
    <p:custDataLst>
      <p:tags r:id="rId8"/>
    </p:custDataLst>
  </p:cSld>
  <p:clrMapOvr>
    <a:masterClrMapping/>
  </p:clrMapOvr>
  <p:transition spd="slow">
    <p:random/>
  </p:transition>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标题 4"/>
          <p:cNvSpPr>
            <a:spLocks noGrp="1"/>
          </p:cNvSpPr>
          <p:nvPr>
            <p:ph type="ctrTitle"/>
            <p:custDataLst>
              <p:tags r:id="rId1"/>
            </p:custDataLst>
          </p:nvPr>
        </p:nvSpPr>
        <p:spPr/>
        <p:txBody>
          <a:bodyPr>
            <a:normAutofit/>
          </a:bodyPr>
          <a:lstStyle/>
          <a:p>
            <a:r>
              <a:rPr lang="en-US" altLang="zh-CN" dirty="0"/>
              <a:t>THANKS</a:t>
            </a:r>
            <a:endParaRPr lang="en-US" altLang="zh-CN" dirty="0"/>
          </a:p>
        </p:txBody>
      </p:sp>
      <p:grpSp>
        <p:nvGrpSpPr>
          <p:cNvPr id="4" name="组合 9"/>
          <p:cNvGrpSpPr/>
          <p:nvPr/>
        </p:nvGrpSpPr>
        <p:grpSpPr>
          <a:xfrm>
            <a:off x="940616" y="5766069"/>
            <a:ext cx="666750" cy="260902"/>
            <a:chOff x="3829050" y="5612589"/>
            <a:chExt cx="1168400" cy="457200"/>
          </a:xfrm>
          <a:solidFill>
            <a:schemeClr val="accent1"/>
          </a:solidFill>
        </p:grpSpPr>
        <p:sp>
          <p:nvSpPr>
            <p:cNvPr id="9" name="燕尾形 8"/>
            <p:cNvSpPr/>
            <p:nvPr/>
          </p:nvSpPr>
          <p:spPr>
            <a:xfrm>
              <a:off x="3829050" y="5612589"/>
              <a:ext cx="457200" cy="457200"/>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0" name="燕尾形 9"/>
            <p:cNvSpPr/>
            <p:nvPr/>
          </p:nvSpPr>
          <p:spPr>
            <a:xfrm>
              <a:off x="4184650" y="5612589"/>
              <a:ext cx="457200" cy="457200"/>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1" name="燕尾形 10"/>
            <p:cNvSpPr/>
            <p:nvPr/>
          </p:nvSpPr>
          <p:spPr>
            <a:xfrm>
              <a:off x="4540250" y="5612589"/>
              <a:ext cx="457200" cy="457200"/>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spTree>
    <p:custDataLst>
      <p:tags r:id="rId2"/>
    </p:custDataLst>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文本框 4"/>
          <p:cNvSpPr txBox="1"/>
          <p:nvPr>
            <p:custDataLst>
              <p:tags r:id="rId1"/>
            </p:custDataLst>
          </p:nvPr>
        </p:nvSpPr>
        <p:spPr>
          <a:xfrm>
            <a:off x="706266" y="1488324"/>
            <a:ext cx="9379028" cy="2424770"/>
          </a:xfrm>
          <a:prstGeom prst="rect">
            <a:avLst/>
          </a:prstGeom>
          <a:noFill/>
        </p:spPr>
        <p:txBody>
          <a:bodyPr wrap="square" lIns="90000" tIns="46800" rIns="90000" bIns="46800" rtlCol="0">
            <a:noAutofit/>
          </a:bodyPr>
          <a:lstStyle>
            <a:defPPr>
              <a:defRPr lang="zh-CN"/>
            </a:defPPr>
            <a:lvl1pPr marL="0" algn="l" defTabSz="913765" rtl="0" eaLnBrk="1" latinLnBrk="0" hangingPunct="1">
              <a:defRPr sz="1800" kern="1200">
                <a:solidFill>
                  <a:schemeClr val="tx1"/>
                </a:solidFill>
                <a:latin typeface="+mn-lt"/>
                <a:ea typeface="+mn-ea"/>
                <a:cs typeface="+mn-cs"/>
              </a:defRPr>
            </a:lvl1pPr>
            <a:lvl2pPr marL="457200" algn="l" defTabSz="913765" rtl="0" eaLnBrk="1" latinLnBrk="0" hangingPunct="1">
              <a:defRPr sz="1800" kern="1200">
                <a:solidFill>
                  <a:schemeClr val="tx1"/>
                </a:solidFill>
                <a:latin typeface="+mn-lt"/>
                <a:ea typeface="+mn-ea"/>
                <a:cs typeface="+mn-cs"/>
              </a:defRPr>
            </a:lvl2pPr>
            <a:lvl3pPr marL="914400" algn="l" defTabSz="913765" rtl="0" eaLnBrk="1" latinLnBrk="0" hangingPunct="1">
              <a:defRPr sz="1800" kern="1200">
                <a:solidFill>
                  <a:schemeClr val="tx1"/>
                </a:solidFill>
                <a:latin typeface="+mn-lt"/>
                <a:ea typeface="+mn-ea"/>
                <a:cs typeface="+mn-cs"/>
              </a:defRPr>
            </a:lvl3pPr>
            <a:lvl4pPr marL="1371600" algn="l" defTabSz="913765" rtl="0" eaLnBrk="1" latinLnBrk="0" hangingPunct="1">
              <a:defRPr sz="1800" kern="1200">
                <a:solidFill>
                  <a:schemeClr val="tx1"/>
                </a:solidFill>
                <a:latin typeface="+mn-lt"/>
                <a:ea typeface="+mn-ea"/>
                <a:cs typeface="+mn-cs"/>
              </a:defRPr>
            </a:lvl4pPr>
            <a:lvl5pPr marL="1828800" algn="l" defTabSz="913765" rtl="0" eaLnBrk="1" latinLnBrk="0" hangingPunct="1">
              <a:defRPr sz="1800" kern="1200">
                <a:solidFill>
                  <a:schemeClr val="tx1"/>
                </a:solidFill>
                <a:latin typeface="+mn-lt"/>
                <a:ea typeface="+mn-ea"/>
                <a:cs typeface="+mn-cs"/>
              </a:defRPr>
            </a:lvl5pPr>
            <a:lvl6pPr marL="2286000" algn="l" defTabSz="913765" rtl="0" eaLnBrk="1" latinLnBrk="0" hangingPunct="1">
              <a:defRPr sz="1800" kern="1200">
                <a:solidFill>
                  <a:schemeClr val="tx1"/>
                </a:solidFill>
                <a:latin typeface="+mn-lt"/>
                <a:ea typeface="+mn-ea"/>
                <a:cs typeface="+mn-cs"/>
              </a:defRPr>
            </a:lvl6pPr>
            <a:lvl7pPr marL="2743200" algn="l" defTabSz="913765" rtl="0" eaLnBrk="1" latinLnBrk="0" hangingPunct="1">
              <a:defRPr sz="1800" kern="1200">
                <a:solidFill>
                  <a:schemeClr val="tx1"/>
                </a:solidFill>
                <a:latin typeface="+mn-lt"/>
                <a:ea typeface="+mn-ea"/>
                <a:cs typeface="+mn-cs"/>
              </a:defRPr>
            </a:lvl7pPr>
            <a:lvl8pPr marL="3200400" algn="l" defTabSz="913765" rtl="0" eaLnBrk="1" latinLnBrk="0" hangingPunct="1">
              <a:defRPr sz="1800" kern="1200">
                <a:solidFill>
                  <a:schemeClr val="tx1"/>
                </a:solidFill>
                <a:latin typeface="+mn-lt"/>
                <a:ea typeface="+mn-ea"/>
                <a:cs typeface="+mn-cs"/>
              </a:defRPr>
            </a:lvl8pPr>
            <a:lvl9pPr marL="3657600" algn="l" defTabSz="913765" rtl="0" eaLnBrk="1" latinLnBrk="0" hangingPunct="1">
              <a:defRPr sz="1800" kern="1200">
                <a:solidFill>
                  <a:schemeClr val="tx1"/>
                </a:solidFill>
                <a:latin typeface="+mn-lt"/>
                <a:ea typeface="+mn-ea"/>
                <a:cs typeface="+mn-cs"/>
              </a:defRPr>
            </a:lvl9pPr>
          </a:lstStyle>
          <a:p>
            <a:pPr>
              <a:lnSpc>
                <a:spcPct val="180000"/>
              </a:lnSpc>
            </a:pPr>
            <a:r>
              <a:rPr lang="en-US" altLang="zh-CN" sz="2000" dirty="0">
                <a:solidFill>
                  <a:schemeClr val="tx2"/>
                </a:solidFill>
                <a:latin typeface="微软雅黑" panose="020B0503020204020204" pitchFamily="34" charset="-122"/>
                <a:ea typeface="微软雅黑" panose="020B0503020204020204" pitchFamily="34" charset="-122"/>
                <a:cs typeface="微软雅黑" panose="020B0503020204020204" pitchFamily="34" charset="-122"/>
              </a:rPr>
              <a:t>3. </a:t>
            </a:r>
            <a:r>
              <a:rPr lang="zh-CN" altLang="en-US" sz="2000" dirty="0">
                <a:solidFill>
                  <a:schemeClr val="tx2"/>
                </a:solidFill>
                <a:latin typeface="微软雅黑" panose="020B0503020204020204" pitchFamily="34" charset="-122"/>
                <a:ea typeface="微软雅黑" panose="020B0503020204020204" pitchFamily="34" charset="-122"/>
                <a:cs typeface="微软雅黑" panose="020B0503020204020204" pitchFamily="34" charset="-122"/>
              </a:rPr>
              <a:t>相切 </a:t>
            </a:r>
            <a:endParaRPr lang="en-US" altLang="zh-CN" sz="2000" dirty="0">
              <a:solidFill>
                <a:schemeClr val="tx2"/>
              </a:solidFill>
              <a:latin typeface="微软雅黑" panose="020B0503020204020204" pitchFamily="34" charset="-122"/>
              <a:ea typeface="微软雅黑" panose="020B0503020204020204" pitchFamily="34" charset="-122"/>
              <a:cs typeface="微软雅黑" panose="020B0503020204020204" pitchFamily="34" charset="-122"/>
            </a:endParaRPr>
          </a:p>
          <a:p>
            <a:pPr>
              <a:lnSpc>
                <a:spcPct val="180000"/>
              </a:lnSpc>
            </a:pPr>
            <a:r>
              <a:rPr lang="en-US" altLang="zh-CN" sz="2000" dirty="0">
                <a:solidFill>
                  <a:schemeClr val="tx2"/>
                </a:solidFill>
                <a:latin typeface="微软雅黑" panose="020B0503020204020204" pitchFamily="34" charset="-122"/>
                <a:ea typeface="微软雅黑" panose="020B0503020204020204" pitchFamily="34" charset="-122"/>
                <a:cs typeface="微软雅黑" panose="020B0503020204020204" pitchFamily="34" charset="-122"/>
              </a:rPr>
              <a:t>      </a:t>
            </a:r>
            <a:r>
              <a:rPr lang="zh-CN" altLang="en-US" dirty="0">
                <a:solidFill>
                  <a:schemeClr val="tx2"/>
                </a:solidFill>
                <a:latin typeface="微软雅黑" panose="020B0503020204020204" pitchFamily="34" charset="-122"/>
                <a:ea typeface="微软雅黑" panose="020B0503020204020204" pitchFamily="34" charset="-122"/>
                <a:cs typeface="微软雅黑" panose="020B0503020204020204" pitchFamily="34" charset="-122"/>
              </a:rPr>
              <a:t>相切指相邻两表面之间光滑过渡。当两表面相切时，在相切处不画分界线。如</a:t>
            </a:r>
            <a:r>
              <a:rPr lang="zh-CN" altLang="en-US" dirty="0" smtClean="0">
                <a:solidFill>
                  <a:schemeClr val="tx2"/>
                </a:solidFill>
                <a:latin typeface="微软雅黑" panose="020B0503020204020204" pitchFamily="34" charset="-122"/>
                <a:ea typeface="微软雅黑" panose="020B0503020204020204" pitchFamily="34" charset="-122"/>
                <a:cs typeface="微软雅黑" panose="020B0503020204020204" pitchFamily="34" charset="-122"/>
              </a:rPr>
              <a:t>图所</a:t>
            </a:r>
            <a:r>
              <a:rPr lang="zh-CN" altLang="en-US" dirty="0">
                <a:solidFill>
                  <a:schemeClr val="tx2"/>
                </a:solidFill>
                <a:latin typeface="微软雅黑" panose="020B0503020204020204" pitchFamily="34" charset="-122"/>
                <a:ea typeface="微软雅黑" panose="020B0503020204020204" pitchFamily="34" charset="-122"/>
                <a:cs typeface="微软雅黑" panose="020B0503020204020204" pitchFamily="34" charset="-122"/>
              </a:rPr>
              <a:t>示。</a:t>
            </a:r>
            <a:endParaRPr lang="zh-CN" altLang="en-US" dirty="0">
              <a:solidFill>
                <a:schemeClr val="tx2"/>
              </a:solidFill>
              <a:latin typeface="微软雅黑" panose="020B0503020204020204" pitchFamily="34" charset="-122"/>
              <a:ea typeface="微软雅黑" panose="020B0503020204020204" pitchFamily="34" charset="-122"/>
              <a:cs typeface="微软雅黑" panose="020B0503020204020204" pitchFamily="34" charset="-122"/>
            </a:endParaRPr>
          </a:p>
          <a:p>
            <a:pPr indent="0">
              <a:lnSpc>
                <a:spcPct val="180000"/>
              </a:lnSpc>
              <a:buFont typeface="Arial" panose="020B0604020202020204" pitchFamily="34" charset="0"/>
              <a:buNone/>
            </a:pPr>
            <a:endParaRPr sz="2000" dirty="0">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sp>
        <p:nvSpPr>
          <p:cNvPr id="2" name="矩形 1"/>
          <p:cNvSpPr/>
          <p:nvPr/>
        </p:nvSpPr>
        <p:spPr>
          <a:xfrm>
            <a:off x="11306810" y="-10795"/>
            <a:ext cx="888365" cy="61404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6" name="图片 5"/>
          <p:cNvPicPr>
            <a:picLocks noChangeAspect="1"/>
          </p:cNvPicPr>
          <p:nvPr/>
        </p:nvPicPr>
        <p:blipFill>
          <a:blip r:embed="rId2"/>
          <a:stretch>
            <a:fillRect/>
          </a:stretch>
        </p:blipFill>
        <p:spPr>
          <a:xfrm>
            <a:off x="3142615" y="2713990"/>
            <a:ext cx="5106670" cy="4015740"/>
          </a:xfrm>
          <a:prstGeom prst="rect">
            <a:avLst/>
          </a:prstGeom>
        </p:spPr>
      </p:pic>
      <p:sp>
        <p:nvSpPr>
          <p:cNvPr id="8" name="文本框 7"/>
          <p:cNvSpPr txBox="1"/>
          <p:nvPr>
            <p:custDataLst>
              <p:tags r:id="rId3"/>
            </p:custDataLst>
          </p:nvPr>
        </p:nvSpPr>
        <p:spPr>
          <a:xfrm>
            <a:off x="881078" y="518895"/>
            <a:ext cx="10429952" cy="798451"/>
          </a:xfrm>
          <a:prstGeom prst="rect">
            <a:avLst/>
          </a:prstGeom>
        </p:spPr>
        <p:txBody>
          <a:bodyPr wrap="square">
            <a:normAutofit/>
          </a:bodyPr>
          <a:lstStyle>
            <a:defPPr>
              <a:defRPr lang="zh-CN"/>
            </a:defPPr>
            <a:lvl1pPr>
              <a:lnSpc>
                <a:spcPct val="130000"/>
              </a:lnSpc>
              <a:defRPr sz="2400" b="1">
                <a:latin typeface="+mj-lt"/>
                <a:ea typeface="+mj-ea"/>
                <a:cs typeface="+mj-cs"/>
              </a:defRPr>
            </a:lvl1pPr>
          </a:lstStyle>
          <a:p>
            <a:pPr>
              <a:lnSpc>
                <a:spcPct val="120000"/>
              </a:lnSpc>
            </a:pPr>
            <a:r>
              <a:rPr lang="zh-CN" altLang="en-US" dirty="0">
                <a:solidFill>
                  <a:schemeClr val="tx1">
                    <a:lumMod val="85000"/>
                    <a:lumOff val="15000"/>
                  </a:schemeClr>
                </a:solidFill>
                <a:latin typeface="华文细黑" panose="02010600040101010101" pitchFamily="2" charset="-122"/>
                <a:ea typeface="华文细黑" panose="02010600040101010101" pitchFamily="2" charset="-122"/>
              </a:rPr>
              <a:t>学习任务</a:t>
            </a:r>
            <a:r>
              <a:rPr lang="zh-CN" altLang="en-US" dirty="0">
                <a:latin typeface="华文细黑" panose="02010600040101010101" pitchFamily="2" charset="-122"/>
                <a:ea typeface="华文细黑" panose="02010600040101010101" pitchFamily="2" charset="-122"/>
                <a:sym typeface="+mn-ea"/>
              </a:rPr>
              <a:t>一    组合体的投影及相关知识</a:t>
            </a:r>
            <a:endParaRPr lang="zh-CN" altLang="en-US" dirty="0">
              <a:latin typeface="华文细黑" panose="02010600040101010101" pitchFamily="2" charset="-122"/>
              <a:ea typeface="华文细黑" panose="02010600040101010101" pitchFamily="2" charset="-122"/>
              <a:sym typeface="+mn-ea"/>
            </a:endParaRPr>
          </a:p>
          <a:p>
            <a:pPr>
              <a:lnSpc>
                <a:spcPct val="120000"/>
              </a:lnSpc>
            </a:pPr>
            <a:endParaRPr lang="zh-CN" altLang="en-US" dirty="0">
              <a:sym typeface="+mn-ea"/>
            </a:endParaRPr>
          </a:p>
        </p:txBody>
      </p:sp>
      <p:grpSp>
        <p:nvGrpSpPr>
          <p:cNvPr id="5" name="组合 4"/>
          <p:cNvGrpSpPr/>
          <p:nvPr/>
        </p:nvGrpSpPr>
        <p:grpSpPr>
          <a:xfrm>
            <a:off x="582930" y="4723765"/>
            <a:ext cx="2026920" cy="1583055"/>
            <a:chOff x="13036" y="4025"/>
            <a:chExt cx="3192" cy="2493"/>
          </a:xfrm>
        </p:grpSpPr>
        <p:sp>
          <p:nvSpPr>
            <p:cNvPr id="14" name="菱形 13"/>
            <p:cNvSpPr/>
            <p:nvPr>
              <p:custDataLst>
                <p:tags r:id="rId4"/>
              </p:custDataLst>
            </p:nvPr>
          </p:nvSpPr>
          <p:spPr>
            <a:xfrm rot="1141073">
              <a:off x="14338" y="4025"/>
              <a:ext cx="528" cy="528"/>
            </a:xfrm>
            <a:prstGeom prst="diamond">
              <a:avLst/>
            </a:prstGeom>
            <a:solidFill>
              <a:schemeClr val="tx2">
                <a:lumMod val="40000"/>
                <a:lumOff val="60000"/>
              </a:schemeClr>
            </a:solidFill>
            <a:ln>
              <a:noFill/>
            </a:ln>
            <a:effectLst/>
          </p:spPr>
          <p:style>
            <a:lnRef idx="2">
              <a:srgbClr val="92D050">
                <a:shade val="50000"/>
              </a:srgbClr>
            </a:lnRef>
            <a:fillRef idx="1">
              <a:srgbClr val="92D050"/>
            </a:fillRef>
            <a:effectRef idx="0">
              <a:srgbClr val="92D050"/>
            </a:effectRef>
            <a:fontRef idx="minor">
              <a:sysClr val="window" lastClr="FFFFFF"/>
            </a:fontRef>
          </p:style>
          <p:txBody>
            <a:bodyPr rtlCol="0" anchor="ctr"/>
            <a:p>
              <a:pPr algn="ctr"/>
              <a:endParaRPr lang="zh-CN" altLang="en-US"/>
            </a:p>
          </p:txBody>
        </p:sp>
        <p:sp>
          <p:nvSpPr>
            <p:cNvPr id="15" name="菱形 14"/>
            <p:cNvSpPr/>
            <p:nvPr>
              <p:custDataLst>
                <p:tags r:id="rId5"/>
              </p:custDataLst>
            </p:nvPr>
          </p:nvSpPr>
          <p:spPr>
            <a:xfrm rot="1141073">
              <a:off x="13036" y="5507"/>
              <a:ext cx="933" cy="933"/>
            </a:xfrm>
            <a:prstGeom prst="diamond">
              <a:avLst/>
            </a:prstGeom>
            <a:solidFill>
              <a:schemeClr val="accent1"/>
            </a:solidFill>
            <a:ln>
              <a:noFill/>
            </a:ln>
            <a:effectLst/>
          </p:spPr>
          <p:style>
            <a:lnRef idx="2">
              <a:srgbClr val="92D050">
                <a:shade val="50000"/>
              </a:srgbClr>
            </a:lnRef>
            <a:fillRef idx="1">
              <a:srgbClr val="92D050"/>
            </a:fillRef>
            <a:effectRef idx="0">
              <a:srgbClr val="92D050"/>
            </a:effectRef>
            <a:fontRef idx="minor">
              <a:sysClr val="window" lastClr="FFFFFF"/>
            </a:fontRef>
          </p:style>
          <p:txBody>
            <a:bodyPr rtlCol="0" anchor="ctr"/>
            <a:p>
              <a:pPr algn="ctr"/>
              <a:endParaRPr lang="zh-CN" altLang="en-US"/>
            </a:p>
          </p:txBody>
        </p:sp>
        <p:sp>
          <p:nvSpPr>
            <p:cNvPr id="16" name="菱形 15"/>
            <p:cNvSpPr/>
            <p:nvPr>
              <p:custDataLst>
                <p:tags r:id="rId6"/>
              </p:custDataLst>
            </p:nvPr>
          </p:nvSpPr>
          <p:spPr>
            <a:xfrm rot="1141073">
              <a:off x="14236" y="4526"/>
              <a:ext cx="1992" cy="1992"/>
            </a:xfrm>
            <a:prstGeom prst="diamond">
              <a:avLst/>
            </a:prstGeom>
            <a:solidFill>
              <a:schemeClr val="accent1">
                <a:lumMod val="40000"/>
                <a:lumOff val="60000"/>
              </a:schemeClr>
            </a:solidFill>
            <a:ln>
              <a:noFill/>
            </a:ln>
            <a:effectLst/>
          </p:spPr>
          <p:style>
            <a:lnRef idx="2">
              <a:srgbClr val="92D050">
                <a:shade val="50000"/>
              </a:srgbClr>
            </a:lnRef>
            <a:fillRef idx="1">
              <a:srgbClr val="92D050"/>
            </a:fillRef>
            <a:effectRef idx="0">
              <a:srgbClr val="92D050"/>
            </a:effectRef>
            <a:fontRef idx="minor">
              <a:sysClr val="window" lastClr="FFFFFF"/>
            </a:fontRef>
          </p:style>
          <p:txBody>
            <a:bodyPr rtlCol="0" anchor="ctr"/>
            <a:p>
              <a:pPr algn="ctr"/>
              <a:endParaRPr lang="zh-CN" altLang="en-US"/>
            </a:p>
          </p:txBody>
        </p:sp>
        <p:sp>
          <p:nvSpPr>
            <p:cNvPr id="17" name="菱形 16"/>
            <p:cNvSpPr/>
            <p:nvPr>
              <p:custDataLst>
                <p:tags r:id="rId7"/>
              </p:custDataLst>
            </p:nvPr>
          </p:nvSpPr>
          <p:spPr>
            <a:xfrm rot="1141073">
              <a:off x="15089" y="4106"/>
              <a:ext cx="1123" cy="1123"/>
            </a:xfrm>
            <a:prstGeom prst="diamond">
              <a:avLst/>
            </a:prstGeom>
            <a:noFill/>
            <a:ln>
              <a:solidFill>
                <a:schemeClr val="tx2">
                  <a:alpha val="26000"/>
                </a:schemeClr>
              </a:solidFill>
            </a:ln>
            <a:effectLst/>
            <a:extLst>
              <a:ext uri="{909E8E84-426E-40DD-AFC4-6F175D3DCCD1}">
                <a14:hiddenFill xmlns:a14="http://schemas.microsoft.com/office/drawing/2010/main">
                  <a:solidFill>
                    <a:schemeClr val="bg2"/>
                  </a:solidFill>
                </a14:hiddenFill>
              </a:ext>
            </a:extLst>
          </p:spPr>
          <p:style>
            <a:lnRef idx="2">
              <a:srgbClr val="92D050">
                <a:shade val="50000"/>
              </a:srgbClr>
            </a:lnRef>
            <a:fillRef idx="1">
              <a:srgbClr val="92D050"/>
            </a:fillRef>
            <a:effectRef idx="0">
              <a:srgbClr val="92D050"/>
            </a:effectRef>
            <a:fontRef idx="minor">
              <a:sysClr val="window" lastClr="FFFFFF"/>
            </a:fontRef>
          </p:style>
          <p:txBody>
            <a:bodyPr rtlCol="0" anchor="ctr"/>
            <a:p>
              <a:pPr algn="ctr"/>
              <a:endParaRPr lang="zh-CN" altLang="en-US"/>
            </a:p>
          </p:txBody>
        </p:sp>
      </p:grpSp>
    </p:spTree>
    <p:custDataLst>
      <p:tags r:id="rId8"/>
    </p:custDataLst>
  </p:cSld>
  <p:clrMapOvr>
    <a:masterClrMapping/>
  </p:clrMapOvr>
  <p:transition spd="slow">
    <p:random/>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1306810" y="-10795"/>
            <a:ext cx="888365" cy="61404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1024103" y="1634516"/>
            <a:ext cx="8431821" cy="1422954"/>
          </a:xfrm>
          <a:prstGeom prst="rect">
            <a:avLst/>
          </a:prstGeom>
        </p:spPr>
        <p:txBody>
          <a:bodyPr wrap="square">
            <a:spAutoFit/>
          </a:bodyPr>
          <a:lstStyle/>
          <a:p>
            <a:pPr>
              <a:lnSpc>
                <a:spcPct val="150000"/>
              </a:lnSpc>
            </a:pPr>
            <a:r>
              <a:rPr lang="zh-CN" altLang="en-US" sz="2000" dirty="0">
                <a:solidFill>
                  <a:schemeClr val="tx2"/>
                </a:solidFill>
                <a:latin typeface="微软雅黑" panose="020B0503020204020204" pitchFamily="34" charset="-122"/>
                <a:ea typeface="微软雅黑" panose="020B0503020204020204" pitchFamily="34" charset="-122"/>
              </a:rPr>
              <a:t>4. 相交 </a:t>
            </a:r>
            <a:endParaRPr lang="en-US" altLang="zh-CN" sz="2000" dirty="0">
              <a:solidFill>
                <a:schemeClr val="tx2"/>
              </a:solidFill>
              <a:latin typeface="微软雅黑" panose="020B0503020204020204" pitchFamily="34" charset="-122"/>
              <a:ea typeface="微软雅黑" panose="020B0503020204020204" pitchFamily="34" charset="-122"/>
            </a:endParaRPr>
          </a:p>
          <a:p>
            <a:pPr>
              <a:lnSpc>
                <a:spcPct val="150000"/>
              </a:lnSpc>
            </a:pPr>
            <a:r>
              <a:rPr lang="en-US" altLang="zh-CN" sz="2000" dirty="0">
                <a:solidFill>
                  <a:schemeClr val="tx2"/>
                </a:solidFill>
                <a:latin typeface="微软雅黑" panose="020B0503020204020204" pitchFamily="34" charset="-122"/>
                <a:ea typeface="微软雅黑" panose="020B0503020204020204" pitchFamily="34" charset="-122"/>
              </a:rPr>
              <a:t>      </a:t>
            </a:r>
            <a:r>
              <a:rPr lang="zh-CN" altLang="en-US" dirty="0">
                <a:solidFill>
                  <a:schemeClr val="tx2"/>
                </a:solidFill>
                <a:latin typeface="微软雅黑" panose="020B0503020204020204" pitchFamily="34" charset="-122"/>
                <a:ea typeface="微软雅黑" panose="020B0503020204020204" pitchFamily="34" charset="-122"/>
              </a:rPr>
              <a:t>相交指的是相邻两表面之间以各种相交的形式结合。当两形体的相邻表面相交时， 在相交处必须画出分界线。</a:t>
            </a:r>
            <a:endParaRPr lang="zh-CN" altLang="en-US" dirty="0">
              <a:solidFill>
                <a:schemeClr val="tx2"/>
              </a:solidFill>
              <a:latin typeface="微软雅黑" panose="020B0503020204020204" pitchFamily="34" charset="-122"/>
              <a:ea typeface="微软雅黑" panose="020B0503020204020204" pitchFamily="34" charset="-122"/>
            </a:endParaRPr>
          </a:p>
        </p:txBody>
      </p:sp>
      <p:pic>
        <p:nvPicPr>
          <p:cNvPr id="5" name="图片 4"/>
          <p:cNvPicPr>
            <a:picLocks noChangeAspect="1"/>
          </p:cNvPicPr>
          <p:nvPr/>
        </p:nvPicPr>
        <p:blipFill>
          <a:blip r:embed="rId1"/>
          <a:stretch>
            <a:fillRect/>
          </a:stretch>
        </p:blipFill>
        <p:spPr>
          <a:xfrm>
            <a:off x="3459785" y="3626100"/>
            <a:ext cx="5272569" cy="1993690"/>
          </a:xfrm>
          <a:prstGeom prst="rect">
            <a:avLst/>
          </a:prstGeom>
        </p:spPr>
      </p:pic>
      <p:sp>
        <p:nvSpPr>
          <p:cNvPr id="6" name="文本框 5"/>
          <p:cNvSpPr txBox="1"/>
          <p:nvPr>
            <p:custDataLst>
              <p:tags r:id="rId2"/>
            </p:custDataLst>
          </p:nvPr>
        </p:nvSpPr>
        <p:spPr>
          <a:xfrm>
            <a:off x="881078" y="518895"/>
            <a:ext cx="10429952" cy="798451"/>
          </a:xfrm>
          <a:prstGeom prst="rect">
            <a:avLst/>
          </a:prstGeom>
        </p:spPr>
        <p:txBody>
          <a:bodyPr wrap="square">
            <a:normAutofit/>
          </a:bodyPr>
          <a:lstStyle>
            <a:defPPr>
              <a:defRPr lang="zh-CN"/>
            </a:defPPr>
            <a:lvl1pPr>
              <a:lnSpc>
                <a:spcPct val="130000"/>
              </a:lnSpc>
              <a:defRPr sz="2400" b="1">
                <a:latin typeface="+mj-lt"/>
                <a:ea typeface="+mj-ea"/>
                <a:cs typeface="+mj-cs"/>
              </a:defRPr>
            </a:lvl1pPr>
          </a:lstStyle>
          <a:p>
            <a:pPr>
              <a:lnSpc>
                <a:spcPct val="120000"/>
              </a:lnSpc>
            </a:pPr>
            <a:r>
              <a:rPr lang="zh-CN" altLang="en-US" dirty="0">
                <a:solidFill>
                  <a:schemeClr val="tx1">
                    <a:lumMod val="85000"/>
                    <a:lumOff val="15000"/>
                  </a:schemeClr>
                </a:solidFill>
                <a:latin typeface="华文细黑" panose="02010600040101010101" pitchFamily="2" charset="-122"/>
                <a:ea typeface="华文细黑" panose="02010600040101010101" pitchFamily="2" charset="-122"/>
              </a:rPr>
              <a:t>学习任务</a:t>
            </a:r>
            <a:r>
              <a:rPr lang="zh-CN" altLang="en-US" dirty="0">
                <a:latin typeface="华文细黑" panose="02010600040101010101" pitchFamily="2" charset="-122"/>
                <a:ea typeface="华文细黑" panose="02010600040101010101" pitchFamily="2" charset="-122"/>
                <a:sym typeface="+mn-ea"/>
              </a:rPr>
              <a:t>一    组合体的投影及相关知识</a:t>
            </a:r>
            <a:endParaRPr lang="zh-CN" altLang="en-US" dirty="0">
              <a:latin typeface="华文细黑" panose="02010600040101010101" pitchFamily="2" charset="-122"/>
              <a:ea typeface="华文细黑" panose="02010600040101010101" pitchFamily="2" charset="-122"/>
              <a:sym typeface="+mn-ea"/>
            </a:endParaRPr>
          </a:p>
          <a:p>
            <a:pPr>
              <a:lnSpc>
                <a:spcPct val="120000"/>
              </a:lnSpc>
            </a:pPr>
            <a:endParaRPr lang="zh-CN" altLang="en-US" dirty="0">
              <a:sym typeface="+mn-ea"/>
            </a:endParaRPr>
          </a:p>
        </p:txBody>
      </p:sp>
      <p:grpSp>
        <p:nvGrpSpPr>
          <p:cNvPr id="3" name="组合 2"/>
          <p:cNvGrpSpPr/>
          <p:nvPr/>
        </p:nvGrpSpPr>
        <p:grpSpPr>
          <a:xfrm>
            <a:off x="1144270" y="4455795"/>
            <a:ext cx="2026920" cy="1583055"/>
            <a:chOff x="13036" y="4025"/>
            <a:chExt cx="3192" cy="2493"/>
          </a:xfrm>
        </p:grpSpPr>
        <p:sp>
          <p:nvSpPr>
            <p:cNvPr id="14" name="菱形 13"/>
            <p:cNvSpPr/>
            <p:nvPr>
              <p:custDataLst>
                <p:tags r:id="rId3"/>
              </p:custDataLst>
            </p:nvPr>
          </p:nvSpPr>
          <p:spPr>
            <a:xfrm rot="1141073">
              <a:off x="14338" y="4025"/>
              <a:ext cx="528" cy="528"/>
            </a:xfrm>
            <a:prstGeom prst="diamond">
              <a:avLst/>
            </a:prstGeom>
            <a:solidFill>
              <a:schemeClr val="tx2">
                <a:lumMod val="40000"/>
                <a:lumOff val="60000"/>
              </a:schemeClr>
            </a:solidFill>
            <a:ln>
              <a:noFill/>
            </a:ln>
            <a:effectLst/>
          </p:spPr>
          <p:style>
            <a:lnRef idx="2">
              <a:srgbClr val="92D050">
                <a:shade val="50000"/>
              </a:srgbClr>
            </a:lnRef>
            <a:fillRef idx="1">
              <a:srgbClr val="92D050"/>
            </a:fillRef>
            <a:effectRef idx="0">
              <a:srgbClr val="92D050"/>
            </a:effectRef>
            <a:fontRef idx="minor">
              <a:sysClr val="window" lastClr="FFFFFF"/>
            </a:fontRef>
          </p:style>
          <p:txBody>
            <a:bodyPr rtlCol="0" anchor="ctr"/>
            <a:p>
              <a:pPr algn="ctr"/>
              <a:endParaRPr lang="zh-CN" altLang="en-US"/>
            </a:p>
          </p:txBody>
        </p:sp>
        <p:sp>
          <p:nvSpPr>
            <p:cNvPr id="15" name="菱形 14"/>
            <p:cNvSpPr/>
            <p:nvPr>
              <p:custDataLst>
                <p:tags r:id="rId4"/>
              </p:custDataLst>
            </p:nvPr>
          </p:nvSpPr>
          <p:spPr>
            <a:xfrm rot="1141073">
              <a:off x="13036" y="5507"/>
              <a:ext cx="933" cy="933"/>
            </a:xfrm>
            <a:prstGeom prst="diamond">
              <a:avLst/>
            </a:prstGeom>
            <a:solidFill>
              <a:schemeClr val="accent1"/>
            </a:solidFill>
            <a:ln>
              <a:noFill/>
            </a:ln>
            <a:effectLst/>
          </p:spPr>
          <p:style>
            <a:lnRef idx="2">
              <a:srgbClr val="92D050">
                <a:shade val="50000"/>
              </a:srgbClr>
            </a:lnRef>
            <a:fillRef idx="1">
              <a:srgbClr val="92D050"/>
            </a:fillRef>
            <a:effectRef idx="0">
              <a:srgbClr val="92D050"/>
            </a:effectRef>
            <a:fontRef idx="minor">
              <a:sysClr val="window" lastClr="FFFFFF"/>
            </a:fontRef>
          </p:style>
          <p:txBody>
            <a:bodyPr rtlCol="0" anchor="ctr"/>
            <a:p>
              <a:pPr algn="ctr"/>
              <a:endParaRPr lang="zh-CN" altLang="en-US"/>
            </a:p>
          </p:txBody>
        </p:sp>
        <p:sp>
          <p:nvSpPr>
            <p:cNvPr id="16" name="菱形 15"/>
            <p:cNvSpPr/>
            <p:nvPr>
              <p:custDataLst>
                <p:tags r:id="rId5"/>
              </p:custDataLst>
            </p:nvPr>
          </p:nvSpPr>
          <p:spPr>
            <a:xfrm rot="1141073">
              <a:off x="14236" y="4526"/>
              <a:ext cx="1992" cy="1992"/>
            </a:xfrm>
            <a:prstGeom prst="diamond">
              <a:avLst/>
            </a:prstGeom>
            <a:solidFill>
              <a:schemeClr val="accent1">
                <a:lumMod val="40000"/>
                <a:lumOff val="60000"/>
              </a:schemeClr>
            </a:solidFill>
            <a:ln>
              <a:noFill/>
            </a:ln>
            <a:effectLst/>
          </p:spPr>
          <p:style>
            <a:lnRef idx="2">
              <a:srgbClr val="92D050">
                <a:shade val="50000"/>
              </a:srgbClr>
            </a:lnRef>
            <a:fillRef idx="1">
              <a:srgbClr val="92D050"/>
            </a:fillRef>
            <a:effectRef idx="0">
              <a:srgbClr val="92D050"/>
            </a:effectRef>
            <a:fontRef idx="minor">
              <a:sysClr val="window" lastClr="FFFFFF"/>
            </a:fontRef>
          </p:style>
          <p:txBody>
            <a:bodyPr rtlCol="0" anchor="ctr"/>
            <a:p>
              <a:pPr algn="ctr"/>
              <a:endParaRPr lang="zh-CN" altLang="en-US"/>
            </a:p>
          </p:txBody>
        </p:sp>
        <p:sp>
          <p:nvSpPr>
            <p:cNvPr id="17" name="菱形 16"/>
            <p:cNvSpPr/>
            <p:nvPr>
              <p:custDataLst>
                <p:tags r:id="rId6"/>
              </p:custDataLst>
            </p:nvPr>
          </p:nvSpPr>
          <p:spPr>
            <a:xfrm rot="1141073">
              <a:off x="15089" y="4106"/>
              <a:ext cx="1123" cy="1123"/>
            </a:xfrm>
            <a:prstGeom prst="diamond">
              <a:avLst/>
            </a:prstGeom>
            <a:noFill/>
            <a:ln>
              <a:solidFill>
                <a:schemeClr val="tx2">
                  <a:alpha val="26000"/>
                </a:schemeClr>
              </a:solidFill>
            </a:ln>
            <a:effectLst/>
            <a:extLst>
              <a:ext uri="{909E8E84-426E-40DD-AFC4-6F175D3DCCD1}">
                <a14:hiddenFill xmlns:a14="http://schemas.microsoft.com/office/drawing/2010/main">
                  <a:solidFill>
                    <a:schemeClr val="bg2"/>
                  </a:solidFill>
                </a14:hiddenFill>
              </a:ext>
            </a:extLst>
          </p:spPr>
          <p:style>
            <a:lnRef idx="2">
              <a:srgbClr val="92D050">
                <a:shade val="50000"/>
              </a:srgbClr>
            </a:lnRef>
            <a:fillRef idx="1">
              <a:srgbClr val="92D050"/>
            </a:fillRef>
            <a:effectRef idx="0">
              <a:srgbClr val="92D050"/>
            </a:effectRef>
            <a:fontRef idx="minor">
              <a:sysClr val="window" lastClr="FFFFFF"/>
            </a:fontRef>
          </p:style>
          <p:txBody>
            <a:bodyPr rtlCol="0" anchor="ctr"/>
            <a:p>
              <a:pPr algn="ctr"/>
              <a:endParaRPr lang="zh-CN" altLang="en-US"/>
            </a:p>
          </p:txBody>
        </p:sp>
      </p:grpSp>
    </p:spTree>
    <p:custDataLst>
      <p:tags r:id="rId7"/>
    </p:custDataLst>
  </p:cSld>
  <p:clrMapOvr>
    <a:masterClrMapping/>
  </p:clrMapOvr>
  <p:transition spd="slow">
    <p:random/>
  </p:transition>
</p:sld>
</file>

<file path=ppt/tags/tag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00.xml><?xml version="1.0" encoding="utf-8"?>
<p:tagLst xmlns:p="http://schemas.openxmlformats.org/presentationml/2006/main">
  <p:tag name="KSO_WM_TAG_VERSION" val="1.0"/>
  <p:tag name="KSO_WM_BEAUTIFY_FLAG" val="#wm#"/>
  <p:tag name="KSO_WM_TEMPLATE_CATEGORY" val="diagram"/>
  <p:tag name="KSO_WM_TEMPLATE_INDEX" val="20198945"/>
  <p:tag name="KSO_WM_DIAGRAM_GROUP_CODE" val="l1-1"/>
  <p:tag name="KSO_WM_UNIT_TYPE" val="l_h_i"/>
  <p:tag name="KSO_WM_UNIT_INDEX" val="1_4_1"/>
  <p:tag name="KSO_WM_UNIT_ID" val="diagram20198945_4*l_h_i*1_4_1"/>
  <p:tag name="KSO_WM_UNIT_LAYERLEVEL" val="1_1_1"/>
  <p:tag name="KSO_WM_UNIT_HIGHLIGHT" val="0"/>
  <p:tag name="KSO_WM_UNIT_COMPATIBLE" val="0"/>
  <p:tag name="KSO_WM_UNIT_DIAGRAM_ISNUMVISUAL" val="0"/>
  <p:tag name="KSO_WM_UNIT_DIAGRAM_ISREFERUNIT" val="0"/>
  <p:tag name="KSO_WM_UNIT_FILL_FORE_SCHEMECOLOR_INDEX" val="14"/>
  <p:tag name="KSO_WM_UNIT_FILL_TYPE" val="1"/>
  <p:tag name="KSO_WM_UNIT_TEXT_FILL_FORE_SCHEMECOLOR_INDEX" val="13"/>
  <p:tag name="KSO_WM_UNIT_TEXT_FILL_TYPE" val="1"/>
  <p:tag name="KSO_WM_UNIT_USESOURCEFORMAT_APPLY" val="1"/>
</p:tagLst>
</file>

<file path=ppt/tags/tag101.xml><?xml version="1.0" encoding="utf-8"?>
<p:tagLst xmlns:p="http://schemas.openxmlformats.org/presentationml/2006/main">
  <p:tag name="KSO_WM_TAG_VERSION" val="1.0"/>
  <p:tag name="KSO_WM_BEAUTIFY_FLAG" val="#wm#"/>
  <p:tag name="KSO_WM_TEMPLATE_CATEGORY" val="diagram"/>
  <p:tag name="KSO_WM_TEMPLATE_INDEX" val="20198945"/>
  <p:tag name="KSO_WM_DIAGRAM_GROUP_CODE" val="l1-1"/>
  <p:tag name="KSO_WM_UNIT_TYPE" val="l_h_i"/>
  <p:tag name="KSO_WM_UNIT_INDEX" val="1_4_2"/>
  <p:tag name="KSO_WM_UNIT_ID" val="diagram20198945_4*l_h_i*1_4_2"/>
  <p:tag name="KSO_WM_UNIT_LAYERLEVEL" val="1_1_1"/>
  <p:tag name="KSO_WM_UNIT_HIGHLIGHT" val="0"/>
  <p:tag name="KSO_WM_UNIT_COMPATIBLE" val="0"/>
  <p:tag name="KSO_WM_UNIT_DIAGRAM_ISNUMVISUAL" val="0"/>
  <p:tag name="KSO_WM_UNIT_DIAGRAM_ISREFERUNIT" val="0"/>
  <p:tag name="KSO_WM_UNIT_FILL_FORE_SCHEMECOLOR_INDEX" val="14"/>
  <p:tag name="KSO_WM_UNIT_FILL_TYPE" val="1"/>
  <p:tag name="KSO_WM_UNIT_TEXT_FILL_FORE_SCHEMECOLOR_INDEX" val="13"/>
  <p:tag name="KSO_WM_UNIT_TEXT_FILL_TYPE" val="1"/>
  <p:tag name="KSO_WM_UNIT_USESOURCEFORMAT_APPLY" val="1"/>
</p:tagLst>
</file>

<file path=ppt/tags/tag102.xml><?xml version="1.0" encoding="utf-8"?>
<p:tagLst xmlns:p="http://schemas.openxmlformats.org/presentationml/2006/main">
  <p:tag name="KSO_WM_TAG_VERSION" val="1.0"/>
  <p:tag name="KSO_WM_BEAUTIFY_FLAG" val="#wm#"/>
  <p:tag name="KSO_WM_UNIT_TYPE" val="i"/>
  <p:tag name="KSO_WM_UNIT_ID" val="diagram20198945_4*i*2"/>
  <p:tag name="KSO_WM_TEMPLATE_CATEGORY" val="diagram"/>
  <p:tag name="KSO_WM_TEMPLATE_INDEX" val="20198945"/>
  <p:tag name="KSO_WM_UNIT_INDEX" val="2"/>
  <p:tag name="KSO_WM_UNIT_HIGHLIGHT" val="0"/>
  <p:tag name="KSO_WM_UNIT_COMPATIBLE" val="0"/>
  <p:tag name="KSO_WM_UNIT_DIAGRAM_ISNUMVISUAL" val="0"/>
  <p:tag name="KSO_WM_UNIT_DIAGRAM_ISREFERUNIT" val="0"/>
  <p:tag name="KSO_WM_DIAGRAM_GROUP_CODE" val="l1-1"/>
  <p:tag name="KSO_WM_UNIT_LAYERLEVEL" val="1"/>
  <p:tag name="KSO_WM_UNIT_FILL_FORE_SCHEMECOLOR_INDEX" val="14"/>
  <p:tag name="KSO_WM_UNIT_FILL_TYPE" val="1"/>
</p:tagLst>
</file>

<file path=ppt/tags/tag103.xml><?xml version="1.0" encoding="utf-8"?>
<p:tagLst xmlns:p="http://schemas.openxmlformats.org/presentationml/2006/main">
  <p:tag name="KSO_WM_TAG_VERSION" val="1.0"/>
  <p:tag name="KSO_WM_BEAUTIFY_FLAG" val="#wm#"/>
  <p:tag name="KSO_WM_TEMPLATE_CATEGORY" val="diagram"/>
  <p:tag name="KSO_WM_TEMPLATE_INDEX" val="20198945"/>
  <p:tag name="KSO_WM_DIAGRAM_GROUP_CODE" val="l1-1"/>
  <p:tag name="KSO_WM_UNIT_TYPE" val="l_h_i"/>
  <p:tag name="KSO_WM_UNIT_INDEX" val="1_2_1"/>
  <p:tag name="KSO_WM_UNIT_ID" val="diagram20198945_4*l_h_i*1_2_1"/>
  <p:tag name="KSO_WM_UNIT_LAYERLEVEL" val="1_1_1"/>
  <p:tag name="KSO_WM_UNIT_HIGHLIGHT" val="0"/>
  <p:tag name="KSO_WM_UNIT_COMPATIBLE" val="0"/>
  <p:tag name="KSO_WM_UNIT_DIAGRAM_ISNUMVISUAL" val="0"/>
  <p:tag name="KSO_WM_UNIT_DIAGRAM_ISREFERUNIT" val="0"/>
  <p:tag name="KSO_WM_UNIT_FILL_FORE_SCHEMECOLOR_INDEX" val="14"/>
  <p:tag name="KSO_WM_UNIT_FILL_TYPE" val="1"/>
  <p:tag name="KSO_WM_UNIT_TEXT_FILL_FORE_SCHEMECOLOR_INDEX" val="13"/>
  <p:tag name="KSO_WM_UNIT_TEXT_FILL_TYPE" val="1"/>
  <p:tag name="KSO_WM_UNIT_USESOURCEFORMAT_APPLY" val="1"/>
</p:tagLst>
</file>

<file path=ppt/tags/tag104.xml><?xml version="1.0" encoding="utf-8"?>
<p:tagLst xmlns:p="http://schemas.openxmlformats.org/presentationml/2006/main">
  <p:tag name="KSO_WM_TAG_VERSION" val="1.0"/>
  <p:tag name="KSO_WM_BEAUTIFY_FLAG" val="#wm#"/>
  <p:tag name="KSO_WM_TEMPLATE_CATEGORY" val="diagram"/>
  <p:tag name="KSO_WM_TEMPLATE_INDEX" val="20198945"/>
  <p:tag name="KSO_WM_DIAGRAM_GROUP_CODE" val="l1-1"/>
  <p:tag name="KSO_WM_UNIT_TYPE" val="l_h_i"/>
  <p:tag name="KSO_WM_UNIT_INDEX" val="1_2_2"/>
  <p:tag name="KSO_WM_UNIT_ID" val="diagram20198945_4*l_h_i*1_2_2"/>
  <p:tag name="KSO_WM_UNIT_LAYERLEVEL" val="1_1_1"/>
  <p:tag name="KSO_WM_UNIT_HIGHLIGHT" val="0"/>
  <p:tag name="KSO_WM_UNIT_COMPATIBLE" val="0"/>
  <p:tag name="KSO_WM_UNIT_DIAGRAM_ISNUMVISUAL" val="0"/>
  <p:tag name="KSO_WM_UNIT_DIAGRAM_ISREFERUNIT" val="0"/>
  <p:tag name="KSO_WM_UNIT_FILL_FORE_SCHEMECOLOR_INDEX" val="14"/>
  <p:tag name="KSO_WM_UNIT_FILL_TYPE" val="1"/>
  <p:tag name="KSO_WM_UNIT_TEXT_FILL_FORE_SCHEMECOLOR_INDEX" val="13"/>
  <p:tag name="KSO_WM_UNIT_TEXT_FILL_TYPE" val="1"/>
  <p:tag name="KSO_WM_UNIT_USESOURCEFORMAT_APPLY" val="1"/>
</p:tagLst>
</file>

<file path=ppt/tags/tag105.xml><?xml version="1.0" encoding="utf-8"?>
<p:tagLst xmlns:p="http://schemas.openxmlformats.org/presentationml/2006/main">
  <p:tag name="KSO_WM_TAG_VERSION" val="1.0"/>
  <p:tag name="KSO_WM_BEAUTIFY_FLAG" val="#wm#"/>
  <p:tag name="KSO_WM_TEMPLATE_CATEGORY" val="diagram"/>
  <p:tag name="KSO_WM_TEMPLATE_INDEX" val="20198945"/>
  <p:tag name="KSO_WM_DIAGRAM_GROUP_CODE" val="l1-1"/>
  <p:tag name="KSO_WM_UNIT_TYPE" val="l_h_i"/>
  <p:tag name="KSO_WM_UNIT_INDEX" val="1_1_2"/>
  <p:tag name="KSO_WM_UNIT_ID" val="diagram20198945_4*l_h_i*1_1_2"/>
  <p:tag name="KSO_WM_UNIT_LAYERLEVEL" val="1_1_1"/>
  <p:tag name="KSO_WM_UNIT_HIGHLIGHT" val="0"/>
  <p:tag name="KSO_WM_UNIT_COMPATIBLE" val="0"/>
  <p:tag name="KSO_WM_UNIT_DIAGRAM_ISNUMVISUAL" val="0"/>
  <p:tag name="KSO_WM_UNIT_DIAGRAM_ISREFERUNIT" val="0"/>
  <p:tag name="KSO_WM_UNIT_FILL_FORE_SCHEMECOLOR_INDEX" val="14"/>
  <p:tag name="KSO_WM_UNIT_FILL_TYPE" val="1"/>
  <p:tag name="KSO_WM_UNIT_TEXT_FILL_FORE_SCHEMECOLOR_INDEX" val="13"/>
  <p:tag name="KSO_WM_UNIT_TEXT_FILL_TYPE" val="1"/>
  <p:tag name="KSO_WM_UNIT_USESOURCEFORMAT_APPLY" val="1"/>
</p:tagLst>
</file>

<file path=ppt/tags/tag106.xml><?xml version="1.0" encoding="utf-8"?>
<p:tagLst xmlns:p="http://schemas.openxmlformats.org/presentationml/2006/main">
  <p:tag name="KSO_WM_TAG_VERSION" val="1.0"/>
  <p:tag name="KSO_WM_BEAUTIFY_FLAG" val="#wm#"/>
  <p:tag name="KSO_WM_TEMPLATE_CATEGORY" val="diagram"/>
  <p:tag name="KSO_WM_TEMPLATE_INDEX" val="20198945"/>
  <p:tag name="KSO_WM_DIAGRAM_GROUP_CODE" val="l1-1"/>
  <p:tag name="KSO_WM_UNIT_TYPE" val="l_h_i"/>
  <p:tag name="KSO_WM_UNIT_INDEX" val="1_1_3"/>
  <p:tag name="KSO_WM_UNIT_ID" val="diagram20198945_4*l_h_i*1_1_3"/>
  <p:tag name="KSO_WM_UNIT_LAYERLEVEL" val="1_1_1"/>
  <p:tag name="KSO_WM_UNIT_HIGHLIGHT" val="0"/>
  <p:tag name="KSO_WM_UNIT_COMPATIBLE" val="0"/>
  <p:tag name="KSO_WM_UNIT_DIAGRAM_ISNUMVISUAL" val="0"/>
  <p:tag name="KSO_WM_UNIT_DIAGRAM_ISREFERUNIT" val="0"/>
  <p:tag name="KSO_WM_UNIT_LINE_FORE_SCHEMECOLOR_INDEX" val="5"/>
  <p:tag name="KSO_WM_UNIT_LINE_FILL_TYPE" val="2"/>
  <p:tag name="KSO_WM_UNIT_TEXT_FILL_FORE_SCHEMECOLOR_INDEX" val="13"/>
  <p:tag name="KSO_WM_UNIT_TEXT_FILL_TYPE" val="1"/>
  <p:tag name="KSO_WM_UNIT_USESOURCEFORMAT_APPLY" val="1"/>
</p:tagLst>
</file>

<file path=ppt/tags/tag107.xml><?xml version="1.0" encoding="utf-8"?>
<p:tagLst xmlns:p="http://schemas.openxmlformats.org/presentationml/2006/main">
  <p:tag name="KSO_WM_TAG_VERSION" val="1.0"/>
  <p:tag name="KSO_WM_BEAUTIFY_FLAG" val="#wm#"/>
  <p:tag name="KSO_WM_TEMPLATE_CATEGORY" val="diagram"/>
  <p:tag name="KSO_WM_TEMPLATE_INDEX" val="20198945"/>
  <p:tag name="KSO_WM_DIAGRAM_GROUP_CODE" val="l1-1"/>
  <p:tag name="KSO_WM_UNIT_TYPE" val="l_h_i"/>
  <p:tag name="KSO_WM_UNIT_INDEX" val="1_2_3"/>
  <p:tag name="KSO_WM_UNIT_ID" val="diagram20198945_4*l_h_i*1_2_3"/>
  <p:tag name="KSO_WM_UNIT_LAYERLEVEL" val="1_1_1"/>
  <p:tag name="KSO_WM_UNIT_HIGHLIGHT" val="0"/>
  <p:tag name="KSO_WM_UNIT_COMPATIBLE" val="0"/>
  <p:tag name="KSO_WM_UNIT_DIAGRAM_ISNUMVISUAL" val="0"/>
  <p:tag name="KSO_WM_UNIT_DIAGRAM_ISREFERUNIT" val="0"/>
  <p:tag name="KSO_WM_UNIT_LINE_FORE_SCHEMECOLOR_INDEX" val="6"/>
  <p:tag name="KSO_WM_UNIT_LINE_FILL_TYPE" val="2"/>
  <p:tag name="KSO_WM_UNIT_TEXT_FILL_FORE_SCHEMECOLOR_INDEX" val="13"/>
  <p:tag name="KSO_WM_UNIT_TEXT_FILL_TYPE" val="1"/>
  <p:tag name="KSO_WM_UNIT_USESOURCEFORMAT_APPLY" val="1"/>
</p:tagLst>
</file>

<file path=ppt/tags/tag108.xml><?xml version="1.0" encoding="utf-8"?>
<p:tagLst xmlns:p="http://schemas.openxmlformats.org/presentationml/2006/main">
  <p:tag name="KSO_WM_TAG_VERSION" val="1.0"/>
  <p:tag name="KSO_WM_BEAUTIFY_FLAG" val="#wm#"/>
  <p:tag name="KSO_WM_TEMPLATE_CATEGORY" val="diagram"/>
  <p:tag name="KSO_WM_TEMPLATE_INDEX" val="20198945"/>
  <p:tag name="KSO_WM_DIAGRAM_GROUP_CODE" val="l1-1"/>
  <p:tag name="KSO_WM_UNIT_TYPE" val="l_h_i"/>
  <p:tag name="KSO_WM_UNIT_INDEX" val="1_4_3"/>
  <p:tag name="KSO_WM_UNIT_ID" val="diagram20198945_4*l_h_i*1_4_3"/>
  <p:tag name="KSO_WM_UNIT_LAYERLEVEL" val="1_1_1"/>
  <p:tag name="KSO_WM_UNIT_HIGHLIGHT" val="0"/>
  <p:tag name="KSO_WM_UNIT_COMPATIBLE" val="0"/>
  <p:tag name="KSO_WM_UNIT_DIAGRAM_ISNUMVISUAL" val="0"/>
  <p:tag name="KSO_WM_UNIT_DIAGRAM_ISREFERUNIT" val="0"/>
  <p:tag name="KSO_WM_UNIT_LINE_FORE_SCHEMECOLOR_INDEX" val="5"/>
  <p:tag name="KSO_WM_UNIT_LINE_FILL_TYPE" val="2"/>
  <p:tag name="KSO_WM_UNIT_TEXT_FILL_FORE_SCHEMECOLOR_INDEX" val="13"/>
  <p:tag name="KSO_WM_UNIT_TEXT_FILL_TYPE" val="1"/>
  <p:tag name="KSO_WM_UNIT_USESOURCEFORMAT_APPLY" val="1"/>
</p:tagLst>
</file>

<file path=ppt/tags/tag109.xml><?xml version="1.0" encoding="utf-8"?>
<p:tagLst xmlns:p="http://schemas.openxmlformats.org/presentationml/2006/main">
  <p:tag name="KSO_WM_TAG_VERSION" val="1.0"/>
  <p:tag name="KSO_WM_BEAUTIFY_FLAG" val="#wm#"/>
  <p:tag name="KSO_WM_TEMPLATE_CATEGORY" val="diagram"/>
  <p:tag name="KSO_WM_TEMPLATE_INDEX" val="20198945"/>
  <p:tag name="KSO_WM_DIAGRAM_GROUP_CODE" val="l1-1"/>
  <p:tag name="KSO_WM_UNIT_TYPE" val="l_h_i"/>
  <p:tag name="KSO_WM_UNIT_INDEX" val="1_3_1"/>
  <p:tag name="KSO_WM_UNIT_ID" val="diagram20198945_4*l_h_i*1_3_1"/>
  <p:tag name="KSO_WM_UNIT_LAYERLEVEL" val="1_1_1"/>
  <p:tag name="KSO_WM_UNIT_HIGHLIGHT" val="0"/>
  <p:tag name="KSO_WM_UNIT_COMPATIBLE" val="0"/>
  <p:tag name="KSO_WM_UNIT_DIAGRAM_ISNUMVISUAL" val="0"/>
  <p:tag name="KSO_WM_UNIT_DIAGRAM_ISREFERUNIT" val="0"/>
  <p:tag name="KSO_WM_UNIT_LINE_FORE_SCHEMECOLOR_INDEX" val="5"/>
  <p:tag name="KSO_WM_UNIT_LINE_FILL_TYPE" val="2"/>
  <p:tag name="KSO_WM_UNIT_TEXT_FILL_FORE_SCHEMECOLOR_INDEX" val="13"/>
  <p:tag name="KSO_WM_UNIT_TEXT_FILL_TYPE" val="1"/>
  <p:tag name="KSO_WM_UNIT_USESOURCEFORMAT_APPLY" val="1"/>
</p:tagLst>
</file>

<file path=ppt/tags/tag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10.xml><?xml version="1.0" encoding="utf-8"?>
<p:tagLst xmlns:p="http://schemas.openxmlformats.org/presentationml/2006/main">
  <p:tag name="KSO_WM_TAG_VERSION" val="1.0"/>
  <p:tag name="KSO_WM_BEAUTIFY_FLAG" val="#wm#"/>
  <p:tag name="KSO_WM_TEMPLATE_CATEGORY" val="diagram"/>
  <p:tag name="KSO_WM_TEMPLATE_INDEX" val="20198945"/>
  <p:tag name="KSO_WM_UNIT_TYPE" val="l_h_f"/>
  <p:tag name="KSO_WM_UNIT_INDEX" val="1_4_1"/>
  <p:tag name="KSO_WM_UNIT_ID" val="diagram20198945_4*l_h_f*1_4_1"/>
  <p:tag name="KSO_WM_UNIT_LAYERLEVEL" val="1_1_1"/>
  <p:tag name="KSO_WM_UNIT_VALUE" val="24"/>
  <p:tag name="KSO_WM_UNIT_HIGHLIGHT" val="0"/>
  <p:tag name="KSO_WM_UNIT_COMPATIBLE" val="0"/>
  <p:tag name="KSO_WM_DIAGRAM_GROUP_CODE" val="l1-1"/>
  <p:tag name="KSO_WM_UNIT_PRESET_TEXT" val="Lorem ipsum dolor sit amet, consectetur adip"/>
  <p:tag name="KSO_WM_UNIT_NOCLEAR" val="0"/>
  <p:tag name="KSO_WM_UNIT_DIAGRAM_ISNUMVISUAL" val="0"/>
  <p:tag name="KSO_WM_UNIT_DIAGRAM_ISREFERUNIT" val="0"/>
  <p:tag name="KSO_WM_UNIT_TEXT_FILL_FORE_SCHEMECOLOR_INDEX" val="13"/>
  <p:tag name="KSO_WM_UNIT_TEXT_FILL_TYPE" val="1"/>
  <p:tag name="KSO_WM_UNIT_USESOURCEFORMAT_APPLY" val="1"/>
</p:tagLst>
</file>

<file path=ppt/tags/tag111.xml><?xml version="1.0" encoding="utf-8"?>
<p:tagLst xmlns:p="http://schemas.openxmlformats.org/presentationml/2006/main">
  <p:tag name="KSO_WM_TAG_VERSION" val="1.0"/>
  <p:tag name="KSO_WM_BEAUTIFY_FLAG" val="#wm#"/>
  <p:tag name="KSO_WM_TEMPLATE_CATEGORY" val="diagram"/>
  <p:tag name="KSO_WM_TEMPLATE_INDEX" val="20198945"/>
  <p:tag name="KSO_WM_UNIT_TYPE" val="l_h_f"/>
  <p:tag name="KSO_WM_UNIT_INDEX" val="1_3_1"/>
  <p:tag name="KSO_WM_UNIT_ID" val="diagram20198945_4*l_h_f*1_3_1"/>
  <p:tag name="KSO_WM_UNIT_LAYERLEVEL" val="1_1_1"/>
  <p:tag name="KSO_WM_UNIT_VALUE" val="24"/>
  <p:tag name="KSO_WM_UNIT_HIGHLIGHT" val="0"/>
  <p:tag name="KSO_WM_UNIT_COMPATIBLE" val="0"/>
  <p:tag name="KSO_WM_DIAGRAM_GROUP_CODE" val="l1-1"/>
  <p:tag name="KSO_WM_UNIT_PRESET_TEXT" val="Lorem ipsum dolor sit amet, consectetur adip"/>
  <p:tag name="KSO_WM_UNIT_NOCLEAR" val="0"/>
  <p:tag name="KSO_WM_UNIT_DIAGRAM_ISNUMVISUAL" val="0"/>
  <p:tag name="KSO_WM_UNIT_DIAGRAM_ISREFERUNIT" val="0"/>
  <p:tag name="KSO_WM_UNIT_TEXT_FILL_FORE_SCHEMECOLOR_INDEX" val="13"/>
  <p:tag name="KSO_WM_UNIT_TEXT_FILL_TYPE" val="1"/>
  <p:tag name="KSO_WM_UNIT_USESOURCEFORMAT_APPLY" val="1"/>
</p:tagLst>
</file>

<file path=ppt/tags/tag112.xml><?xml version="1.0" encoding="utf-8"?>
<p:tagLst xmlns:p="http://schemas.openxmlformats.org/presentationml/2006/main">
  <p:tag name="KSO_WM_TAG_VERSION" val="1.0"/>
  <p:tag name="KSO_WM_BEAUTIFY_FLAG" val="#wm#"/>
  <p:tag name="KSO_WM_TEMPLATE_CATEGORY" val="diagram"/>
  <p:tag name="KSO_WM_TEMPLATE_INDEX" val="20198945"/>
  <p:tag name="KSO_WM_UNIT_TYPE" val="l_h_f"/>
  <p:tag name="KSO_WM_UNIT_INDEX" val="1_2_1"/>
  <p:tag name="KSO_WM_UNIT_ID" val="diagram20198945_4*l_h_f*1_2_1"/>
  <p:tag name="KSO_WM_UNIT_LAYERLEVEL" val="1_1_1"/>
  <p:tag name="KSO_WM_UNIT_VALUE" val="24"/>
  <p:tag name="KSO_WM_UNIT_HIGHLIGHT" val="0"/>
  <p:tag name="KSO_WM_UNIT_COMPATIBLE" val="0"/>
  <p:tag name="KSO_WM_DIAGRAM_GROUP_CODE" val="l1-1"/>
  <p:tag name="KSO_WM_UNIT_PRESET_TEXT" val="Lorem ipsum dolor sit amet, consectetur adip"/>
  <p:tag name="KSO_WM_UNIT_NOCLEAR" val="0"/>
  <p:tag name="KSO_WM_UNIT_DIAGRAM_ISNUMVISUAL" val="0"/>
  <p:tag name="KSO_WM_UNIT_DIAGRAM_ISREFERUNIT" val="0"/>
  <p:tag name="KSO_WM_UNIT_TEXT_FILL_FORE_SCHEMECOLOR_INDEX" val="13"/>
  <p:tag name="KSO_WM_UNIT_TEXT_FILL_TYPE" val="1"/>
  <p:tag name="KSO_WM_UNIT_USESOURCEFORMAT_APPLY" val="1"/>
</p:tagLst>
</file>

<file path=ppt/tags/tag113.xml><?xml version="1.0" encoding="utf-8"?>
<p:tagLst xmlns:p="http://schemas.openxmlformats.org/presentationml/2006/main">
  <p:tag name="KSO_WM_TAG_VERSION" val="1.0"/>
  <p:tag name="KSO_WM_BEAUTIFY_FLAG" val="#wm#"/>
  <p:tag name="KSO_WM_TEMPLATE_CATEGORY" val="diagram"/>
  <p:tag name="KSO_WM_TEMPLATE_INDEX" val="20198945"/>
  <p:tag name="KSO_WM_UNIT_TYPE" val="l_h_f"/>
  <p:tag name="KSO_WM_UNIT_INDEX" val="1_1_1"/>
  <p:tag name="KSO_WM_UNIT_ID" val="diagram20198945_4*l_h_f*1_1_1"/>
  <p:tag name="KSO_WM_UNIT_LAYERLEVEL" val="1_1_1"/>
  <p:tag name="KSO_WM_UNIT_VALUE" val="24"/>
  <p:tag name="KSO_WM_UNIT_HIGHLIGHT" val="0"/>
  <p:tag name="KSO_WM_UNIT_COMPATIBLE" val="0"/>
  <p:tag name="KSO_WM_DIAGRAM_GROUP_CODE" val="l1-1"/>
  <p:tag name="KSO_WM_UNIT_PRESET_TEXT" val="Lorem ipsum dolor sit amet, consectetur adip"/>
  <p:tag name="KSO_WM_UNIT_NOCLEAR" val="0"/>
  <p:tag name="KSO_WM_UNIT_DIAGRAM_ISNUMVISUAL" val="0"/>
  <p:tag name="KSO_WM_UNIT_DIAGRAM_ISREFERUNIT" val="0"/>
  <p:tag name="KSO_WM_UNIT_TEXT_FILL_FORE_SCHEMECOLOR_INDEX" val="13"/>
  <p:tag name="KSO_WM_UNIT_TEXT_FILL_TYPE" val="1"/>
  <p:tag name="KSO_WM_UNIT_USESOURCEFORMAT_APPLY" val="1"/>
</p:tagLst>
</file>

<file path=ppt/tags/tag114.xml><?xml version="1.0" encoding="utf-8"?>
<p:tagLst xmlns:p="http://schemas.openxmlformats.org/presentationml/2006/main">
  <p:tag name="KSO_WM_TEMPLATE_CATEGORY" val="custom"/>
  <p:tag name="KSO_WM_TEMPLATE_INDEX" val="20191461"/>
  <p:tag name="KSO_WM_TAG_VERSION" val="1.0"/>
  <p:tag name="KSO_WM_SLIDE_ID" val="custom20191461_7"/>
  <p:tag name="KSO_WM_SLIDE_INDEX" val="7"/>
  <p:tag name="KSO_WM_SLIDE_ITEM_CNT" val="0"/>
  <p:tag name="KSO_WM_SLIDE_LAYOUT" val="a_f"/>
  <p:tag name="KSO_WM_SLIDE_LAYOUT_CNT" val="1_1"/>
  <p:tag name="KSO_WM_SLIDE_TYPE" val="text"/>
  <p:tag name="KSO_WM_SLIDE_SUBTYPE" val="pureTxt"/>
  <p:tag name="KSO_WM_BEAUTIFY_FLAG" val="#wm#"/>
  <p:tag name="KSO_WM_SLIDE_POSITION" val="70*46"/>
  <p:tag name="KSO_WM_SLIDE_SIZE" val="821*357"/>
  <p:tag name="KSO_WM_TEMPLATE_SUBCATEGORY" val="0"/>
</p:tagLst>
</file>

<file path=ppt/tags/tag115.xml><?xml version="1.0" encoding="utf-8"?>
<p:tagLst xmlns:p="http://schemas.openxmlformats.org/presentationml/2006/main">
  <p:tag name="KSO_WM_TEMPLATE_CATEGORY" val="custom"/>
  <p:tag name="KSO_WM_TEMPLATE_INDEX" val="20191461"/>
  <p:tag name="KSO_WM_UNIT_TYPE" val="a"/>
  <p:tag name="KSO_WM_UNIT_INDEX" val="1"/>
  <p:tag name="KSO_WM_UNIT_ID" val="custom20191461_7*a*1"/>
  <p:tag name="KSO_WM_UNIT_LAYERLEVEL" val="1"/>
  <p:tag name="KSO_WM_UNIT_VALUE" val="14"/>
  <p:tag name="KSO_WM_UNIT_ISCONTENTSTITLE" val="0"/>
  <p:tag name="KSO_WM_UNIT_HIGHLIGHT" val="0"/>
  <p:tag name="KSO_WM_UNIT_COMPATIBLE" val="0"/>
  <p:tag name="KSO_WM_BEAUTIFY_FLAG" val="#wm#"/>
  <p:tag name="KSO_WM_TAG_VERSION" val="1.0"/>
  <p:tag name="KSO_WM_UNIT_PRESET_TEXT" val="单击此处添加标题"/>
  <p:tag name="KSO_WM_UNIT_DIAGRAM_ISNUMVISUAL" val="0"/>
  <p:tag name="KSO_WM_UNIT_DIAGRAM_ISREFERUNIT" val="0"/>
  <p:tag name="KSO_WM_UNIT_NOCLEAR" val="0"/>
</p:tagLst>
</file>

<file path=ppt/tags/tag1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2"/>
  <p:tag name="KSO_WM_UNIT_ID" val="diagram20200767_1*i*2"/>
  <p:tag name="KSO_WM_TEMPLATE_CATEGORY" val="diagram"/>
  <p:tag name="KSO_WM_TEMPLATE_INDEX" val="20200767"/>
  <p:tag name="KSO_WM_UNIT_LAYERLEVEL" val="1"/>
  <p:tag name="KSO_WM_TAG_VERSION" val="1.0"/>
  <p:tag name="KSO_WM_BEAUTIFY_FLAG" val="#wm#"/>
</p:tagLst>
</file>

<file path=ppt/tags/tag117.xml><?xml version="1.0" encoding="utf-8"?>
<p:tagLst xmlns:p="http://schemas.openxmlformats.org/presentationml/2006/main">
  <p:tag name="MH" val="20150811113114"/>
  <p:tag name="MH_LIBRARY" val="GRAPHIC"/>
  <p:tag name="MH_ORDER" val="Diamond 25"/>
  <p:tag name="KSO_WM_UNIT_INDEX" val="1_6"/>
  <p:tag name="KSO_WM_UNIT_CLEAR" val="1"/>
  <p:tag name="KSO_WM_UNIT_LAYERLEVEL" val="1_1"/>
  <p:tag name="KSO_WM_TAG_VERSION" val="1.0"/>
  <p:tag name="KSO_WM_BEAUTIFY_FLAG" val="#wm#"/>
  <p:tag name="KSO_WM_UNIT_TYPE" val="i"/>
  <p:tag name="KSO_WM_UNIT_ID" val="150995200*i*9"/>
  <p:tag name="KSO_WM_TEMPLATE_CATEGORY" val="diagram"/>
  <p:tag name="KSO_WM_TEMPLATE_INDEX" val="169087"/>
</p:tagLst>
</file>

<file path=ppt/tags/tag118.xml><?xml version="1.0" encoding="utf-8"?>
<p:tagLst xmlns:p="http://schemas.openxmlformats.org/presentationml/2006/main">
  <p:tag name="MH" val="20150811113114"/>
  <p:tag name="MH_LIBRARY" val="GRAPHIC"/>
  <p:tag name="MH_ORDER" val="Diamond 44"/>
  <p:tag name="KSO_WM_UNIT_INDEX" val="1_7"/>
  <p:tag name="KSO_WM_UNIT_CLEAR" val="1"/>
  <p:tag name="KSO_WM_UNIT_LAYERLEVEL" val="1_1"/>
  <p:tag name="KSO_WM_TAG_VERSION" val="1.0"/>
  <p:tag name="KSO_WM_BEAUTIFY_FLAG" val="#wm#"/>
  <p:tag name="KSO_WM_UNIT_TYPE" val="i"/>
  <p:tag name="KSO_WM_UNIT_ID" val="150995200*i*10"/>
  <p:tag name="KSO_WM_TEMPLATE_CATEGORY" val="diagram"/>
  <p:tag name="KSO_WM_TEMPLATE_INDEX" val="169087"/>
</p:tagLst>
</file>

<file path=ppt/tags/tag119.xml><?xml version="1.0" encoding="utf-8"?>
<p:tagLst xmlns:p="http://schemas.openxmlformats.org/presentationml/2006/main">
  <p:tag name="MH" val="20150811113114"/>
  <p:tag name="MH_LIBRARY" val="GRAPHIC"/>
  <p:tag name="MH_ORDER" val="Diamond 80"/>
  <p:tag name="KSO_WM_UNIT_INDEX" val="1_8"/>
  <p:tag name="KSO_WM_UNIT_CLEAR" val="1"/>
  <p:tag name="KSO_WM_UNIT_LAYERLEVEL" val="1_1"/>
  <p:tag name="KSO_WM_TAG_VERSION" val="1.0"/>
  <p:tag name="KSO_WM_BEAUTIFY_FLAG" val="#wm#"/>
  <p:tag name="KSO_WM_UNIT_TYPE" val="i"/>
  <p:tag name="KSO_WM_UNIT_ID" val="150995200*i*11"/>
  <p:tag name="KSO_WM_TEMPLATE_CATEGORY" val="diagram"/>
  <p:tag name="KSO_WM_TEMPLATE_INDEX" val="169087"/>
</p:tagLst>
</file>

<file path=ppt/tags/tag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20.xml><?xml version="1.0" encoding="utf-8"?>
<p:tagLst xmlns:p="http://schemas.openxmlformats.org/presentationml/2006/main">
  <p:tag name="MH" val="20150811113114"/>
  <p:tag name="MH_LIBRARY" val="GRAPHIC"/>
  <p:tag name="MH_ORDER" val="Diamond 43"/>
  <p:tag name="KSO_WM_UNIT_INDEX" val="1_9"/>
  <p:tag name="KSO_WM_UNIT_CLEAR" val="1"/>
  <p:tag name="KSO_WM_UNIT_LAYERLEVEL" val="1_1"/>
  <p:tag name="KSO_WM_TAG_VERSION" val="1.0"/>
  <p:tag name="KSO_WM_BEAUTIFY_FLAG" val="#wm#"/>
  <p:tag name="KSO_WM_UNIT_TYPE" val="i"/>
  <p:tag name="KSO_WM_UNIT_ID" val="150995200*i*12"/>
  <p:tag name="KSO_WM_TEMPLATE_CATEGORY" val="diagram"/>
  <p:tag name="KSO_WM_TEMPLATE_INDEX" val="169087"/>
</p:tagLst>
</file>

<file path=ppt/tags/tag121.xml><?xml version="1.0" encoding="utf-8"?>
<p:tagLst xmlns:p="http://schemas.openxmlformats.org/presentationml/2006/main">
  <p:tag name="KSO_WM_TEMPLATE_CATEGORY" val="custom"/>
  <p:tag name="KSO_WM_TEMPLATE_INDEX" val="20191461"/>
  <p:tag name="KSO_WM_TAG_VERSION" val="1.0"/>
  <p:tag name="KSO_WM_SLIDE_ID" val="custom20191461_7"/>
  <p:tag name="KSO_WM_SLIDE_INDEX" val="7"/>
  <p:tag name="KSO_WM_SLIDE_ITEM_CNT" val="0"/>
  <p:tag name="KSO_WM_SLIDE_LAYOUT" val="a_f"/>
  <p:tag name="KSO_WM_SLIDE_LAYOUT_CNT" val="1_1"/>
  <p:tag name="KSO_WM_SLIDE_TYPE" val="text"/>
  <p:tag name="KSO_WM_SLIDE_SUBTYPE" val="pureTxt"/>
  <p:tag name="KSO_WM_BEAUTIFY_FLAG" val="#wm#"/>
  <p:tag name="KSO_WM_SLIDE_POSITION" val="70*46"/>
  <p:tag name="KSO_WM_SLIDE_SIZE" val="821*357"/>
  <p:tag name="KSO_WM_TEMPLATE_SUBCATEGORY" val="0"/>
</p:tagLst>
</file>

<file path=ppt/tags/tag122.xml><?xml version="1.0" encoding="utf-8"?>
<p:tagLst xmlns:p="http://schemas.openxmlformats.org/presentationml/2006/main">
  <p:tag name="KSO_WM_TEMPLATE_CATEGORY" val="custom"/>
  <p:tag name="KSO_WM_TEMPLATE_INDEX" val="20191461"/>
  <p:tag name="KSO_WM_UNIT_TYPE" val="a"/>
  <p:tag name="KSO_WM_UNIT_INDEX" val="1"/>
  <p:tag name="KSO_WM_UNIT_ID" val="custom20191461_7*a*1"/>
  <p:tag name="KSO_WM_UNIT_LAYERLEVEL" val="1"/>
  <p:tag name="KSO_WM_UNIT_VALUE" val="14"/>
  <p:tag name="KSO_WM_UNIT_ISCONTENTSTITLE" val="0"/>
  <p:tag name="KSO_WM_UNIT_HIGHLIGHT" val="0"/>
  <p:tag name="KSO_WM_UNIT_COMPATIBLE" val="0"/>
  <p:tag name="KSO_WM_BEAUTIFY_FLAG" val="#wm#"/>
  <p:tag name="KSO_WM_TAG_VERSION" val="1.0"/>
  <p:tag name="KSO_WM_UNIT_PRESET_TEXT" val="单击此处添加标题"/>
  <p:tag name="KSO_WM_UNIT_DIAGRAM_ISNUMVISUAL" val="0"/>
  <p:tag name="KSO_WM_UNIT_DIAGRAM_ISREFERUNIT" val="0"/>
  <p:tag name="KSO_WM_UNIT_NOCLEAR" val="0"/>
</p:tagLst>
</file>

<file path=ppt/tags/tag123.xml><?xml version="1.0" encoding="utf-8"?>
<p:tagLst xmlns:p="http://schemas.openxmlformats.org/presentationml/2006/main">
  <p:tag name="KSO_WM_TEMPLATE_CATEGORY" val="custom"/>
  <p:tag name="KSO_WM_TEMPLATE_INDEX" val="20191461"/>
  <p:tag name="KSO_WM_TAG_VERSION" val="1.0"/>
  <p:tag name="KSO_WM_SLIDE_ID" val="custom20191461_7"/>
  <p:tag name="KSO_WM_SLIDE_INDEX" val="7"/>
  <p:tag name="KSO_WM_SLIDE_ITEM_CNT" val="0"/>
  <p:tag name="KSO_WM_SLIDE_LAYOUT" val="a_f"/>
  <p:tag name="KSO_WM_SLIDE_LAYOUT_CNT" val="1_1"/>
  <p:tag name="KSO_WM_SLIDE_TYPE" val="text"/>
  <p:tag name="KSO_WM_SLIDE_SUBTYPE" val="pureTxt"/>
  <p:tag name="KSO_WM_BEAUTIFY_FLAG" val="#wm#"/>
  <p:tag name="KSO_WM_SLIDE_POSITION" val="70*46"/>
  <p:tag name="KSO_WM_SLIDE_SIZE" val="821*357"/>
  <p:tag name="KSO_WM_TEMPLATE_SUBCATEGORY" val="0"/>
</p:tagLst>
</file>

<file path=ppt/tags/tag124.xml><?xml version="1.0" encoding="utf-8"?>
<p:tagLst xmlns:p="http://schemas.openxmlformats.org/presentationml/2006/main">
  <p:tag name="KSO_WM_TEMPLATE_CATEGORY" val="custom"/>
  <p:tag name="KSO_WM_TEMPLATE_INDEX" val="20191461"/>
  <p:tag name="KSO_WM_UNIT_TYPE" val="a"/>
  <p:tag name="KSO_WM_UNIT_INDEX" val="1"/>
  <p:tag name="KSO_WM_UNIT_ID" val="custom20191461_7*a*1"/>
  <p:tag name="KSO_WM_UNIT_LAYERLEVEL" val="1"/>
  <p:tag name="KSO_WM_UNIT_VALUE" val="14"/>
  <p:tag name="KSO_WM_UNIT_ISCONTENTSTITLE" val="0"/>
  <p:tag name="KSO_WM_UNIT_HIGHLIGHT" val="0"/>
  <p:tag name="KSO_WM_UNIT_COMPATIBLE" val="0"/>
  <p:tag name="KSO_WM_BEAUTIFY_FLAG" val="#wm#"/>
  <p:tag name="KSO_WM_TAG_VERSION" val="1.0"/>
  <p:tag name="KSO_WM_UNIT_PRESET_TEXT" val="单击此处添加标题"/>
  <p:tag name="KSO_WM_UNIT_DIAGRAM_ISNUMVISUAL" val="0"/>
  <p:tag name="KSO_WM_UNIT_DIAGRAM_ISREFERUNIT" val="0"/>
  <p:tag name="KSO_WM_UNIT_NOCLEAR" val="0"/>
</p:tagLst>
</file>

<file path=ppt/tags/tag125.xml><?xml version="1.0" encoding="utf-8"?>
<p:tagLst xmlns:p="http://schemas.openxmlformats.org/presentationml/2006/main">
  <p:tag name="MH" val="20150811113114"/>
  <p:tag name="MH_LIBRARY" val="GRAPHIC"/>
  <p:tag name="MH_ORDER" val="Diamond 25"/>
  <p:tag name="KSO_WM_UNIT_INDEX" val="1_6"/>
  <p:tag name="KSO_WM_UNIT_CLEAR" val="1"/>
  <p:tag name="KSO_WM_UNIT_LAYERLEVEL" val="1_1"/>
  <p:tag name="KSO_WM_TAG_VERSION" val="1.0"/>
  <p:tag name="KSO_WM_BEAUTIFY_FLAG" val="#wm#"/>
  <p:tag name="KSO_WM_UNIT_TYPE" val="i"/>
  <p:tag name="KSO_WM_UNIT_ID" val="150995200*i*9"/>
  <p:tag name="KSO_WM_TEMPLATE_CATEGORY" val="diagram"/>
  <p:tag name="KSO_WM_TEMPLATE_INDEX" val="169087"/>
</p:tagLst>
</file>

<file path=ppt/tags/tag126.xml><?xml version="1.0" encoding="utf-8"?>
<p:tagLst xmlns:p="http://schemas.openxmlformats.org/presentationml/2006/main">
  <p:tag name="MH" val="20150811113114"/>
  <p:tag name="MH_LIBRARY" val="GRAPHIC"/>
  <p:tag name="MH_ORDER" val="Diamond 44"/>
  <p:tag name="KSO_WM_UNIT_INDEX" val="1_7"/>
  <p:tag name="KSO_WM_UNIT_CLEAR" val="1"/>
  <p:tag name="KSO_WM_UNIT_LAYERLEVEL" val="1_1"/>
  <p:tag name="KSO_WM_TAG_VERSION" val="1.0"/>
  <p:tag name="KSO_WM_BEAUTIFY_FLAG" val="#wm#"/>
  <p:tag name="KSO_WM_UNIT_TYPE" val="i"/>
  <p:tag name="KSO_WM_UNIT_ID" val="150995200*i*10"/>
  <p:tag name="KSO_WM_TEMPLATE_CATEGORY" val="diagram"/>
  <p:tag name="KSO_WM_TEMPLATE_INDEX" val="169087"/>
</p:tagLst>
</file>

<file path=ppt/tags/tag127.xml><?xml version="1.0" encoding="utf-8"?>
<p:tagLst xmlns:p="http://schemas.openxmlformats.org/presentationml/2006/main">
  <p:tag name="MH" val="20150811113114"/>
  <p:tag name="MH_LIBRARY" val="GRAPHIC"/>
  <p:tag name="MH_ORDER" val="Diamond 80"/>
  <p:tag name="KSO_WM_UNIT_INDEX" val="1_8"/>
  <p:tag name="KSO_WM_UNIT_CLEAR" val="1"/>
  <p:tag name="KSO_WM_UNIT_LAYERLEVEL" val="1_1"/>
  <p:tag name="KSO_WM_TAG_VERSION" val="1.0"/>
  <p:tag name="KSO_WM_BEAUTIFY_FLAG" val="#wm#"/>
  <p:tag name="KSO_WM_UNIT_TYPE" val="i"/>
  <p:tag name="KSO_WM_UNIT_ID" val="150995200*i*11"/>
  <p:tag name="KSO_WM_TEMPLATE_CATEGORY" val="diagram"/>
  <p:tag name="KSO_WM_TEMPLATE_INDEX" val="169087"/>
</p:tagLst>
</file>

<file path=ppt/tags/tag128.xml><?xml version="1.0" encoding="utf-8"?>
<p:tagLst xmlns:p="http://schemas.openxmlformats.org/presentationml/2006/main">
  <p:tag name="MH" val="20150811113114"/>
  <p:tag name="MH_LIBRARY" val="GRAPHIC"/>
  <p:tag name="MH_ORDER" val="Diamond 43"/>
  <p:tag name="KSO_WM_UNIT_INDEX" val="1_9"/>
  <p:tag name="KSO_WM_UNIT_CLEAR" val="1"/>
  <p:tag name="KSO_WM_UNIT_LAYERLEVEL" val="1_1"/>
  <p:tag name="KSO_WM_TAG_VERSION" val="1.0"/>
  <p:tag name="KSO_WM_BEAUTIFY_FLAG" val="#wm#"/>
  <p:tag name="KSO_WM_UNIT_TYPE" val="i"/>
  <p:tag name="KSO_WM_UNIT_ID" val="150995200*i*12"/>
  <p:tag name="KSO_WM_TEMPLATE_CATEGORY" val="diagram"/>
  <p:tag name="KSO_WM_TEMPLATE_INDEX" val="169087"/>
</p:tagLst>
</file>

<file path=ppt/tags/tag129.xml><?xml version="1.0" encoding="utf-8"?>
<p:tagLst xmlns:p="http://schemas.openxmlformats.org/presentationml/2006/main">
  <p:tag name="KSO_WM_TEMPLATE_CATEGORY" val="custom"/>
  <p:tag name="KSO_WM_TEMPLATE_INDEX" val="20191461"/>
  <p:tag name="KSO_WM_TAG_VERSION" val="1.0"/>
  <p:tag name="KSO_WM_SLIDE_ID" val="custom20191461_7"/>
  <p:tag name="KSO_WM_SLIDE_INDEX" val="7"/>
  <p:tag name="KSO_WM_SLIDE_ITEM_CNT" val="0"/>
  <p:tag name="KSO_WM_SLIDE_LAYOUT" val="a_f"/>
  <p:tag name="KSO_WM_SLIDE_LAYOUT_CNT" val="1_1"/>
  <p:tag name="KSO_WM_SLIDE_TYPE" val="text"/>
  <p:tag name="KSO_WM_SLIDE_SUBTYPE" val="pureTxt"/>
  <p:tag name="KSO_WM_BEAUTIFY_FLAG" val="#wm#"/>
  <p:tag name="KSO_WM_SLIDE_POSITION" val="70*46"/>
  <p:tag name="KSO_WM_SLIDE_SIZE" val="821*357"/>
  <p:tag name="KSO_WM_TEMPLATE_SUBCATEGORY" val="0"/>
</p:tagLst>
</file>

<file path=ppt/tags/tag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30.xml><?xml version="1.0" encoding="utf-8"?>
<p:tagLst xmlns:p="http://schemas.openxmlformats.org/presentationml/2006/main">
  <p:tag name="KSO_WM_TEMPLATE_CATEGORY" val="custom"/>
  <p:tag name="KSO_WM_TEMPLATE_INDEX" val="20191461"/>
  <p:tag name="KSO_WM_UNIT_TYPE" val="a"/>
  <p:tag name="KSO_WM_UNIT_INDEX" val="1"/>
  <p:tag name="KSO_WM_UNIT_ID" val="custom20191461_7*a*1"/>
  <p:tag name="KSO_WM_UNIT_LAYERLEVEL" val="1"/>
  <p:tag name="KSO_WM_UNIT_VALUE" val="14"/>
  <p:tag name="KSO_WM_UNIT_ISCONTENTSTITLE" val="0"/>
  <p:tag name="KSO_WM_UNIT_HIGHLIGHT" val="0"/>
  <p:tag name="KSO_WM_UNIT_COMPATIBLE" val="0"/>
  <p:tag name="KSO_WM_BEAUTIFY_FLAG" val="#wm#"/>
  <p:tag name="KSO_WM_TAG_VERSION" val="1.0"/>
  <p:tag name="KSO_WM_UNIT_PRESET_TEXT" val="单击此处添加标题"/>
  <p:tag name="KSO_WM_UNIT_DIAGRAM_ISNUMVISUAL" val="0"/>
  <p:tag name="KSO_WM_UNIT_DIAGRAM_ISREFERUNIT" val="0"/>
  <p:tag name="KSO_WM_UNIT_NOCLEAR" val="0"/>
</p:tagLst>
</file>

<file path=ppt/tags/tag131.xml><?xml version="1.0" encoding="utf-8"?>
<p:tagLst xmlns:p="http://schemas.openxmlformats.org/presentationml/2006/main">
  <p:tag name="KSO_WM_TEMPLATE_CATEGORY" val="custom"/>
  <p:tag name="KSO_WM_TEMPLATE_INDEX" val="20191461"/>
  <p:tag name="KSO_WM_TAG_VERSION" val="1.0"/>
  <p:tag name="KSO_WM_SLIDE_ID" val="custom20191461_7"/>
  <p:tag name="KSO_WM_SLIDE_INDEX" val="7"/>
  <p:tag name="KSO_WM_SLIDE_ITEM_CNT" val="0"/>
  <p:tag name="KSO_WM_SLIDE_LAYOUT" val="a_f"/>
  <p:tag name="KSO_WM_SLIDE_LAYOUT_CNT" val="1_1"/>
  <p:tag name="KSO_WM_SLIDE_TYPE" val="text"/>
  <p:tag name="KSO_WM_SLIDE_SUBTYPE" val="pureTxt"/>
  <p:tag name="KSO_WM_BEAUTIFY_FLAG" val="#wm#"/>
  <p:tag name="KSO_WM_SLIDE_POSITION" val="70*46"/>
  <p:tag name="KSO_WM_SLIDE_SIZE" val="821*357"/>
  <p:tag name="KSO_WM_TEMPLATE_SUBCATEGORY" val="0"/>
</p:tagLst>
</file>

<file path=ppt/tags/tag132.xml><?xml version="1.0" encoding="utf-8"?>
<p:tagLst xmlns:p="http://schemas.openxmlformats.org/presentationml/2006/main">
  <p:tag name="KSO_WM_TEMPLATE_CATEGORY" val="custom"/>
  <p:tag name="KSO_WM_TEMPLATE_INDEX" val="20191461"/>
  <p:tag name="KSO_WM_UNIT_TYPE" val="a"/>
  <p:tag name="KSO_WM_UNIT_INDEX" val="1"/>
  <p:tag name="KSO_WM_UNIT_ID" val="custom20191461_7*a*1"/>
  <p:tag name="KSO_WM_UNIT_LAYERLEVEL" val="1"/>
  <p:tag name="KSO_WM_UNIT_VALUE" val="14"/>
  <p:tag name="KSO_WM_UNIT_ISCONTENTSTITLE" val="0"/>
  <p:tag name="KSO_WM_UNIT_HIGHLIGHT" val="0"/>
  <p:tag name="KSO_WM_UNIT_COMPATIBLE" val="0"/>
  <p:tag name="KSO_WM_BEAUTIFY_FLAG" val="#wm#"/>
  <p:tag name="KSO_WM_TAG_VERSION" val="1.0"/>
  <p:tag name="KSO_WM_UNIT_PRESET_TEXT" val="单击此处添加标题"/>
  <p:tag name="KSO_WM_UNIT_DIAGRAM_ISNUMVISUAL" val="0"/>
  <p:tag name="KSO_WM_UNIT_DIAGRAM_ISREFERUNIT" val="0"/>
  <p:tag name="KSO_WM_UNIT_NOCLEAR" val="0"/>
</p:tagLst>
</file>

<file path=ppt/tags/tag133.xml><?xml version="1.0" encoding="utf-8"?>
<p:tagLst xmlns:p="http://schemas.openxmlformats.org/presentationml/2006/main">
  <p:tag name="KSO_WM_TEMPLATE_CATEGORY" val="custom"/>
  <p:tag name="KSO_WM_TEMPLATE_INDEX" val="20191461"/>
  <p:tag name="KSO_WM_TAG_VERSION" val="1.0"/>
  <p:tag name="KSO_WM_SLIDE_ID" val="custom20191461_7"/>
  <p:tag name="KSO_WM_SLIDE_INDEX" val="7"/>
  <p:tag name="KSO_WM_SLIDE_ITEM_CNT" val="0"/>
  <p:tag name="KSO_WM_SLIDE_LAYOUT" val="a_f"/>
  <p:tag name="KSO_WM_SLIDE_LAYOUT_CNT" val="1_1"/>
  <p:tag name="KSO_WM_SLIDE_TYPE" val="text"/>
  <p:tag name="KSO_WM_SLIDE_SUBTYPE" val="pureTxt"/>
  <p:tag name="KSO_WM_BEAUTIFY_FLAG" val="#wm#"/>
  <p:tag name="KSO_WM_SLIDE_POSITION" val="70*46"/>
  <p:tag name="KSO_WM_SLIDE_SIZE" val="821*357"/>
  <p:tag name="KSO_WM_TEMPLATE_SUBCATEGORY" val="0"/>
</p:tagLst>
</file>

<file path=ppt/tags/tag134.xml><?xml version="1.0" encoding="utf-8"?>
<p:tagLst xmlns:p="http://schemas.openxmlformats.org/presentationml/2006/main">
  <p:tag name="KSO_WM_TEMPLATE_CATEGORY" val="custom"/>
  <p:tag name="KSO_WM_TEMPLATE_INDEX" val="20191461"/>
  <p:tag name="KSO_WM_UNIT_TYPE" val="a"/>
  <p:tag name="KSO_WM_UNIT_INDEX" val="1"/>
  <p:tag name="KSO_WM_UNIT_ID" val="custom20191461_7*a*1"/>
  <p:tag name="KSO_WM_UNIT_LAYERLEVEL" val="1"/>
  <p:tag name="KSO_WM_UNIT_VALUE" val="14"/>
  <p:tag name="KSO_WM_UNIT_ISCONTENTSTITLE" val="0"/>
  <p:tag name="KSO_WM_UNIT_HIGHLIGHT" val="0"/>
  <p:tag name="KSO_WM_UNIT_COMPATIBLE" val="0"/>
  <p:tag name="KSO_WM_BEAUTIFY_FLAG" val="#wm#"/>
  <p:tag name="KSO_WM_TAG_VERSION" val="1.0"/>
  <p:tag name="KSO_WM_UNIT_PRESET_TEXT" val="单击此处添加标题"/>
  <p:tag name="KSO_WM_UNIT_DIAGRAM_ISNUMVISUAL" val="0"/>
  <p:tag name="KSO_WM_UNIT_DIAGRAM_ISREFERUNIT" val="0"/>
  <p:tag name="KSO_WM_UNIT_NOCLEAR" val="0"/>
</p:tagLst>
</file>

<file path=ppt/tags/tag135.xml><?xml version="1.0" encoding="utf-8"?>
<p:tagLst xmlns:p="http://schemas.openxmlformats.org/presentationml/2006/main">
  <p:tag name="KSO_WM_TEMPLATE_CATEGORY" val="custom"/>
  <p:tag name="KSO_WM_TEMPLATE_INDEX" val="20191461"/>
  <p:tag name="KSO_WM_TAG_VERSION" val="1.0"/>
  <p:tag name="KSO_WM_SLIDE_ID" val="custom20191461_7"/>
  <p:tag name="KSO_WM_SLIDE_INDEX" val="7"/>
  <p:tag name="KSO_WM_SLIDE_ITEM_CNT" val="0"/>
  <p:tag name="KSO_WM_SLIDE_LAYOUT" val="a_f"/>
  <p:tag name="KSO_WM_SLIDE_LAYOUT_CNT" val="1_1"/>
  <p:tag name="KSO_WM_SLIDE_TYPE" val="text"/>
  <p:tag name="KSO_WM_SLIDE_SUBTYPE" val="pureTxt"/>
  <p:tag name="KSO_WM_BEAUTIFY_FLAG" val="#wm#"/>
  <p:tag name="KSO_WM_SLIDE_POSITION" val="70*46"/>
  <p:tag name="KSO_WM_SLIDE_SIZE" val="821*357"/>
  <p:tag name="KSO_WM_TEMPLATE_SUBCATEGORY" val="0"/>
</p:tagLst>
</file>

<file path=ppt/tags/tag136.xml><?xml version="1.0" encoding="utf-8"?>
<p:tagLst xmlns:p="http://schemas.openxmlformats.org/presentationml/2006/main">
  <p:tag name="KSO_WM_TEMPLATE_CATEGORY" val="custom"/>
  <p:tag name="KSO_WM_TEMPLATE_INDEX" val="20191461"/>
  <p:tag name="KSO_WM_UNIT_TYPE" val="a"/>
  <p:tag name="KSO_WM_UNIT_INDEX" val="1"/>
  <p:tag name="KSO_WM_UNIT_ID" val="custom20191461_7*a*1"/>
  <p:tag name="KSO_WM_UNIT_LAYERLEVEL" val="1"/>
  <p:tag name="KSO_WM_UNIT_VALUE" val="14"/>
  <p:tag name="KSO_WM_UNIT_ISCONTENTSTITLE" val="0"/>
  <p:tag name="KSO_WM_UNIT_HIGHLIGHT" val="0"/>
  <p:tag name="KSO_WM_UNIT_COMPATIBLE" val="0"/>
  <p:tag name="KSO_WM_BEAUTIFY_FLAG" val="#wm#"/>
  <p:tag name="KSO_WM_TAG_VERSION" val="1.0"/>
  <p:tag name="KSO_WM_UNIT_PRESET_TEXT" val="单击此处添加标题"/>
  <p:tag name="KSO_WM_UNIT_DIAGRAM_ISNUMVISUAL" val="0"/>
  <p:tag name="KSO_WM_UNIT_DIAGRAM_ISREFERUNIT" val="0"/>
  <p:tag name="KSO_WM_UNIT_NOCLEAR" val="0"/>
</p:tagLst>
</file>

<file path=ppt/tags/tag137.xml><?xml version="1.0" encoding="utf-8"?>
<p:tagLst xmlns:p="http://schemas.openxmlformats.org/presentationml/2006/main">
  <p:tag name="MH" val="20150811113114"/>
  <p:tag name="MH_LIBRARY" val="GRAPHIC"/>
  <p:tag name="MH_ORDER" val="Diamond 25"/>
  <p:tag name="KSO_WM_UNIT_INDEX" val="1_6"/>
  <p:tag name="KSO_WM_UNIT_CLEAR" val="1"/>
  <p:tag name="KSO_WM_UNIT_LAYERLEVEL" val="1_1"/>
  <p:tag name="KSO_WM_TAG_VERSION" val="1.0"/>
  <p:tag name="KSO_WM_BEAUTIFY_FLAG" val="#wm#"/>
  <p:tag name="KSO_WM_UNIT_TYPE" val="i"/>
  <p:tag name="KSO_WM_UNIT_ID" val="150995200*i*9"/>
  <p:tag name="KSO_WM_TEMPLATE_CATEGORY" val="diagram"/>
  <p:tag name="KSO_WM_TEMPLATE_INDEX" val="169087"/>
</p:tagLst>
</file>

<file path=ppt/tags/tag138.xml><?xml version="1.0" encoding="utf-8"?>
<p:tagLst xmlns:p="http://schemas.openxmlformats.org/presentationml/2006/main">
  <p:tag name="MH" val="20150811113114"/>
  <p:tag name="MH_LIBRARY" val="GRAPHIC"/>
  <p:tag name="MH_ORDER" val="Diamond 44"/>
  <p:tag name="KSO_WM_UNIT_INDEX" val="1_7"/>
  <p:tag name="KSO_WM_UNIT_CLEAR" val="1"/>
  <p:tag name="KSO_WM_UNIT_LAYERLEVEL" val="1_1"/>
  <p:tag name="KSO_WM_TAG_VERSION" val="1.0"/>
  <p:tag name="KSO_WM_BEAUTIFY_FLAG" val="#wm#"/>
  <p:tag name="KSO_WM_UNIT_TYPE" val="i"/>
  <p:tag name="KSO_WM_UNIT_ID" val="150995200*i*10"/>
  <p:tag name="KSO_WM_TEMPLATE_CATEGORY" val="diagram"/>
  <p:tag name="KSO_WM_TEMPLATE_INDEX" val="169087"/>
</p:tagLst>
</file>

<file path=ppt/tags/tag139.xml><?xml version="1.0" encoding="utf-8"?>
<p:tagLst xmlns:p="http://schemas.openxmlformats.org/presentationml/2006/main">
  <p:tag name="MH" val="20150811113114"/>
  <p:tag name="MH_LIBRARY" val="GRAPHIC"/>
  <p:tag name="MH_ORDER" val="Diamond 80"/>
  <p:tag name="KSO_WM_UNIT_INDEX" val="1_8"/>
  <p:tag name="KSO_WM_UNIT_CLEAR" val="1"/>
  <p:tag name="KSO_WM_UNIT_LAYERLEVEL" val="1_1"/>
  <p:tag name="KSO_WM_TAG_VERSION" val="1.0"/>
  <p:tag name="KSO_WM_BEAUTIFY_FLAG" val="#wm#"/>
  <p:tag name="KSO_WM_UNIT_TYPE" val="i"/>
  <p:tag name="KSO_WM_UNIT_ID" val="150995200*i*11"/>
  <p:tag name="KSO_WM_TEMPLATE_CATEGORY" val="diagram"/>
  <p:tag name="KSO_WM_TEMPLATE_INDEX" val="169087"/>
</p:tagLst>
</file>

<file path=ppt/tags/tag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40.xml><?xml version="1.0" encoding="utf-8"?>
<p:tagLst xmlns:p="http://schemas.openxmlformats.org/presentationml/2006/main">
  <p:tag name="MH" val="20150811113114"/>
  <p:tag name="MH_LIBRARY" val="GRAPHIC"/>
  <p:tag name="MH_ORDER" val="Diamond 43"/>
  <p:tag name="KSO_WM_UNIT_INDEX" val="1_9"/>
  <p:tag name="KSO_WM_UNIT_CLEAR" val="1"/>
  <p:tag name="KSO_WM_UNIT_LAYERLEVEL" val="1_1"/>
  <p:tag name="KSO_WM_TAG_VERSION" val="1.0"/>
  <p:tag name="KSO_WM_BEAUTIFY_FLAG" val="#wm#"/>
  <p:tag name="KSO_WM_UNIT_TYPE" val="i"/>
  <p:tag name="KSO_WM_UNIT_ID" val="150995200*i*12"/>
  <p:tag name="KSO_WM_TEMPLATE_CATEGORY" val="diagram"/>
  <p:tag name="KSO_WM_TEMPLATE_INDEX" val="169087"/>
</p:tagLst>
</file>

<file path=ppt/tags/tag141.xml><?xml version="1.0" encoding="utf-8"?>
<p:tagLst xmlns:p="http://schemas.openxmlformats.org/presentationml/2006/main">
  <p:tag name="KSO_WM_TEMPLATE_CATEGORY" val="custom"/>
  <p:tag name="KSO_WM_TEMPLATE_INDEX" val="20191461"/>
  <p:tag name="KSO_WM_TAG_VERSION" val="1.0"/>
  <p:tag name="KSO_WM_SLIDE_ID" val="custom20191461_7"/>
  <p:tag name="KSO_WM_SLIDE_INDEX" val="7"/>
  <p:tag name="KSO_WM_SLIDE_ITEM_CNT" val="0"/>
  <p:tag name="KSO_WM_SLIDE_LAYOUT" val="a_f"/>
  <p:tag name="KSO_WM_SLIDE_LAYOUT_CNT" val="1_1"/>
  <p:tag name="KSO_WM_SLIDE_TYPE" val="text"/>
  <p:tag name="KSO_WM_SLIDE_SUBTYPE" val="pureTxt"/>
  <p:tag name="KSO_WM_BEAUTIFY_FLAG" val="#wm#"/>
  <p:tag name="KSO_WM_SLIDE_POSITION" val="70*46"/>
  <p:tag name="KSO_WM_SLIDE_SIZE" val="821*357"/>
  <p:tag name="KSO_WM_TEMPLATE_SUBCATEGORY" val="0"/>
</p:tagLst>
</file>

<file path=ppt/tags/tag142.xml><?xml version="1.0" encoding="utf-8"?>
<p:tagLst xmlns:p="http://schemas.openxmlformats.org/presentationml/2006/main">
  <p:tag name="KSO_WM_TEMPLATE_CATEGORY" val="custom"/>
  <p:tag name="KSO_WM_TEMPLATE_INDEX" val="20191461"/>
  <p:tag name="KSO_WM_UNIT_TYPE" val="a"/>
  <p:tag name="KSO_WM_UNIT_INDEX" val="1"/>
  <p:tag name="KSO_WM_UNIT_ID" val="custom20191461_7*a*1"/>
  <p:tag name="KSO_WM_UNIT_LAYERLEVEL" val="1"/>
  <p:tag name="KSO_WM_UNIT_VALUE" val="14"/>
  <p:tag name="KSO_WM_UNIT_ISCONTENTSTITLE" val="0"/>
  <p:tag name="KSO_WM_UNIT_HIGHLIGHT" val="0"/>
  <p:tag name="KSO_WM_UNIT_COMPATIBLE" val="0"/>
  <p:tag name="KSO_WM_BEAUTIFY_FLAG" val="#wm#"/>
  <p:tag name="KSO_WM_TAG_VERSION" val="1.0"/>
  <p:tag name="KSO_WM_UNIT_PRESET_TEXT" val="单击此处添加标题"/>
  <p:tag name="KSO_WM_UNIT_DIAGRAM_ISNUMVISUAL" val="0"/>
  <p:tag name="KSO_WM_UNIT_DIAGRAM_ISREFERUNIT" val="0"/>
  <p:tag name="KSO_WM_UNIT_NOCLEAR" val="0"/>
</p:tagLst>
</file>

<file path=ppt/tags/tag143.xml><?xml version="1.0" encoding="utf-8"?>
<p:tagLst xmlns:p="http://schemas.openxmlformats.org/presentationml/2006/main">
  <p:tag name="MH" val="20150811113114"/>
  <p:tag name="MH_LIBRARY" val="GRAPHIC"/>
  <p:tag name="MH_ORDER" val="Diamond 25"/>
  <p:tag name="KSO_WM_UNIT_INDEX" val="1_6"/>
  <p:tag name="KSO_WM_UNIT_CLEAR" val="1"/>
  <p:tag name="KSO_WM_UNIT_LAYERLEVEL" val="1_1"/>
  <p:tag name="KSO_WM_TAG_VERSION" val="1.0"/>
  <p:tag name="KSO_WM_BEAUTIFY_FLAG" val="#wm#"/>
  <p:tag name="KSO_WM_UNIT_TYPE" val="i"/>
  <p:tag name="KSO_WM_UNIT_ID" val="150995200*i*9"/>
  <p:tag name="KSO_WM_TEMPLATE_CATEGORY" val="diagram"/>
  <p:tag name="KSO_WM_TEMPLATE_INDEX" val="169087"/>
</p:tagLst>
</file>

<file path=ppt/tags/tag144.xml><?xml version="1.0" encoding="utf-8"?>
<p:tagLst xmlns:p="http://schemas.openxmlformats.org/presentationml/2006/main">
  <p:tag name="MH" val="20150811113114"/>
  <p:tag name="MH_LIBRARY" val="GRAPHIC"/>
  <p:tag name="MH_ORDER" val="Diamond 44"/>
  <p:tag name="KSO_WM_UNIT_INDEX" val="1_7"/>
  <p:tag name="KSO_WM_UNIT_CLEAR" val="1"/>
  <p:tag name="KSO_WM_UNIT_LAYERLEVEL" val="1_1"/>
  <p:tag name="KSO_WM_TAG_VERSION" val="1.0"/>
  <p:tag name="KSO_WM_BEAUTIFY_FLAG" val="#wm#"/>
  <p:tag name="KSO_WM_UNIT_TYPE" val="i"/>
  <p:tag name="KSO_WM_UNIT_ID" val="150995200*i*10"/>
  <p:tag name="KSO_WM_TEMPLATE_CATEGORY" val="diagram"/>
  <p:tag name="KSO_WM_TEMPLATE_INDEX" val="169087"/>
</p:tagLst>
</file>

<file path=ppt/tags/tag145.xml><?xml version="1.0" encoding="utf-8"?>
<p:tagLst xmlns:p="http://schemas.openxmlformats.org/presentationml/2006/main">
  <p:tag name="MH" val="20150811113114"/>
  <p:tag name="MH_LIBRARY" val="GRAPHIC"/>
  <p:tag name="MH_ORDER" val="Diamond 80"/>
  <p:tag name="KSO_WM_UNIT_INDEX" val="1_8"/>
  <p:tag name="KSO_WM_UNIT_CLEAR" val="1"/>
  <p:tag name="KSO_WM_UNIT_LAYERLEVEL" val="1_1"/>
  <p:tag name="KSO_WM_TAG_VERSION" val="1.0"/>
  <p:tag name="KSO_WM_BEAUTIFY_FLAG" val="#wm#"/>
  <p:tag name="KSO_WM_UNIT_TYPE" val="i"/>
  <p:tag name="KSO_WM_UNIT_ID" val="150995200*i*11"/>
  <p:tag name="KSO_WM_TEMPLATE_CATEGORY" val="diagram"/>
  <p:tag name="KSO_WM_TEMPLATE_INDEX" val="169087"/>
</p:tagLst>
</file>

<file path=ppt/tags/tag146.xml><?xml version="1.0" encoding="utf-8"?>
<p:tagLst xmlns:p="http://schemas.openxmlformats.org/presentationml/2006/main">
  <p:tag name="MH" val="20150811113114"/>
  <p:tag name="MH_LIBRARY" val="GRAPHIC"/>
  <p:tag name="MH_ORDER" val="Diamond 43"/>
  <p:tag name="KSO_WM_UNIT_INDEX" val="1_9"/>
  <p:tag name="KSO_WM_UNIT_CLEAR" val="1"/>
  <p:tag name="KSO_WM_UNIT_LAYERLEVEL" val="1_1"/>
  <p:tag name="KSO_WM_TAG_VERSION" val="1.0"/>
  <p:tag name="KSO_WM_BEAUTIFY_FLAG" val="#wm#"/>
  <p:tag name="KSO_WM_UNIT_TYPE" val="i"/>
  <p:tag name="KSO_WM_UNIT_ID" val="150995200*i*12"/>
  <p:tag name="KSO_WM_TEMPLATE_CATEGORY" val="diagram"/>
  <p:tag name="KSO_WM_TEMPLATE_INDEX" val="169087"/>
</p:tagLst>
</file>

<file path=ppt/tags/tag147.xml><?xml version="1.0" encoding="utf-8"?>
<p:tagLst xmlns:p="http://schemas.openxmlformats.org/presentationml/2006/main">
  <p:tag name="KSO_WM_TEMPLATE_CATEGORY" val="custom"/>
  <p:tag name="KSO_WM_TEMPLATE_INDEX" val="20191461"/>
  <p:tag name="KSO_WM_TAG_VERSION" val="1.0"/>
  <p:tag name="KSO_WM_SLIDE_ID" val="custom20191461_7"/>
  <p:tag name="KSO_WM_SLIDE_INDEX" val="7"/>
  <p:tag name="KSO_WM_SLIDE_ITEM_CNT" val="0"/>
  <p:tag name="KSO_WM_SLIDE_LAYOUT" val="a_f"/>
  <p:tag name="KSO_WM_SLIDE_LAYOUT_CNT" val="1_1"/>
  <p:tag name="KSO_WM_SLIDE_TYPE" val="text"/>
  <p:tag name="KSO_WM_SLIDE_SUBTYPE" val="pureTxt"/>
  <p:tag name="KSO_WM_BEAUTIFY_FLAG" val="#wm#"/>
  <p:tag name="KSO_WM_SLIDE_POSITION" val="70*46"/>
  <p:tag name="KSO_WM_SLIDE_SIZE" val="821*357"/>
  <p:tag name="KSO_WM_TEMPLATE_SUBCATEGORY" val="0"/>
</p:tagLst>
</file>

<file path=ppt/tags/tag148.xml><?xml version="1.0" encoding="utf-8"?>
<p:tagLst xmlns:p="http://schemas.openxmlformats.org/presentationml/2006/main">
  <p:tag name="KSO_WM_TEMPLATE_CATEGORY" val="custom"/>
  <p:tag name="KSO_WM_TEMPLATE_INDEX" val="20191461"/>
  <p:tag name="KSO_WM_UNIT_TYPE" val="a"/>
  <p:tag name="KSO_WM_UNIT_INDEX" val="1"/>
  <p:tag name="KSO_WM_UNIT_ID" val="custom20191461_7*a*1"/>
  <p:tag name="KSO_WM_UNIT_LAYERLEVEL" val="1"/>
  <p:tag name="KSO_WM_UNIT_VALUE" val="14"/>
  <p:tag name="KSO_WM_UNIT_ISCONTENTSTITLE" val="0"/>
  <p:tag name="KSO_WM_UNIT_HIGHLIGHT" val="0"/>
  <p:tag name="KSO_WM_UNIT_COMPATIBLE" val="0"/>
  <p:tag name="KSO_WM_BEAUTIFY_FLAG" val="#wm#"/>
  <p:tag name="KSO_WM_TAG_VERSION" val="1.0"/>
  <p:tag name="KSO_WM_UNIT_PRESET_TEXT" val="单击此处添加标题"/>
  <p:tag name="KSO_WM_UNIT_DIAGRAM_ISNUMVISUAL" val="0"/>
  <p:tag name="KSO_WM_UNIT_DIAGRAM_ISREFERUNIT" val="0"/>
  <p:tag name="KSO_WM_UNIT_NOCLEAR" val="0"/>
</p:tagLst>
</file>

<file path=ppt/tags/tag149.xml><?xml version="1.0" encoding="utf-8"?>
<p:tagLst xmlns:p="http://schemas.openxmlformats.org/presentationml/2006/main">
  <p:tag name="MH" val="20150811113114"/>
  <p:tag name="MH_LIBRARY" val="GRAPHIC"/>
  <p:tag name="MH_ORDER" val="Diamond 25"/>
  <p:tag name="KSO_WM_UNIT_INDEX" val="1_6"/>
  <p:tag name="KSO_WM_UNIT_CLEAR" val="1"/>
  <p:tag name="KSO_WM_UNIT_LAYERLEVEL" val="1_1"/>
  <p:tag name="KSO_WM_TAG_VERSION" val="1.0"/>
  <p:tag name="KSO_WM_BEAUTIFY_FLAG" val="#wm#"/>
  <p:tag name="KSO_WM_UNIT_TYPE" val="i"/>
  <p:tag name="KSO_WM_UNIT_ID" val="150995200*i*9"/>
  <p:tag name="KSO_WM_TEMPLATE_CATEGORY" val="diagram"/>
  <p:tag name="KSO_WM_TEMPLATE_INDEX" val="169087"/>
</p:tagLst>
</file>

<file path=ppt/tags/tag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50.xml><?xml version="1.0" encoding="utf-8"?>
<p:tagLst xmlns:p="http://schemas.openxmlformats.org/presentationml/2006/main">
  <p:tag name="MH" val="20150811113114"/>
  <p:tag name="MH_LIBRARY" val="GRAPHIC"/>
  <p:tag name="MH_ORDER" val="Diamond 44"/>
  <p:tag name="KSO_WM_UNIT_INDEX" val="1_7"/>
  <p:tag name="KSO_WM_UNIT_CLEAR" val="1"/>
  <p:tag name="KSO_WM_UNIT_LAYERLEVEL" val="1_1"/>
  <p:tag name="KSO_WM_TAG_VERSION" val="1.0"/>
  <p:tag name="KSO_WM_BEAUTIFY_FLAG" val="#wm#"/>
  <p:tag name="KSO_WM_UNIT_TYPE" val="i"/>
  <p:tag name="KSO_WM_UNIT_ID" val="150995200*i*10"/>
  <p:tag name="KSO_WM_TEMPLATE_CATEGORY" val="diagram"/>
  <p:tag name="KSO_WM_TEMPLATE_INDEX" val="169087"/>
</p:tagLst>
</file>

<file path=ppt/tags/tag151.xml><?xml version="1.0" encoding="utf-8"?>
<p:tagLst xmlns:p="http://schemas.openxmlformats.org/presentationml/2006/main">
  <p:tag name="MH" val="20150811113114"/>
  <p:tag name="MH_LIBRARY" val="GRAPHIC"/>
  <p:tag name="MH_ORDER" val="Diamond 80"/>
  <p:tag name="KSO_WM_UNIT_INDEX" val="1_8"/>
  <p:tag name="KSO_WM_UNIT_CLEAR" val="1"/>
  <p:tag name="KSO_WM_UNIT_LAYERLEVEL" val="1_1"/>
  <p:tag name="KSO_WM_TAG_VERSION" val="1.0"/>
  <p:tag name="KSO_WM_BEAUTIFY_FLAG" val="#wm#"/>
  <p:tag name="KSO_WM_UNIT_TYPE" val="i"/>
  <p:tag name="KSO_WM_UNIT_ID" val="150995200*i*11"/>
  <p:tag name="KSO_WM_TEMPLATE_CATEGORY" val="diagram"/>
  <p:tag name="KSO_WM_TEMPLATE_INDEX" val="169087"/>
</p:tagLst>
</file>

<file path=ppt/tags/tag152.xml><?xml version="1.0" encoding="utf-8"?>
<p:tagLst xmlns:p="http://schemas.openxmlformats.org/presentationml/2006/main">
  <p:tag name="MH" val="20150811113114"/>
  <p:tag name="MH_LIBRARY" val="GRAPHIC"/>
  <p:tag name="MH_ORDER" val="Diamond 43"/>
  <p:tag name="KSO_WM_UNIT_INDEX" val="1_9"/>
  <p:tag name="KSO_WM_UNIT_CLEAR" val="1"/>
  <p:tag name="KSO_WM_UNIT_LAYERLEVEL" val="1_1"/>
  <p:tag name="KSO_WM_TAG_VERSION" val="1.0"/>
  <p:tag name="KSO_WM_BEAUTIFY_FLAG" val="#wm#"/>
  <p:tag name="KSO_WM_UNIT_TYPE" val="i"/>
  <p:tag name="KSO_WM_UNIT_ID" val="150995200*i*12"/>
  <p:tag name="KSO_WM_TEMPLATE_CATEGORY" val="diagram"/>
  <p:tag name="KSO_WM_TEMPLATE_INDEX" val="169087"/>
</p:tagLst>
</file>

<file path=ppt/tags/tag153.xml><?xml version="1.0" encoding="utf-8"?>
<p:tagLst xmlns:p="http://schemas.openxmlformats.org/presentationml/2006/main">
  <p:tag name="KSO_WM_TEMPLATE_CATEGORY" val="custom"/>
  <p:tag name="KSO_WM_TEMPLATE_INDEX" val="20191461"/>
  <p:tag name="KSO_WM_TAG_VERSION" val="1.0"/>
  <p:tag name="KSO_WM_SLIDE_ID" val="custom20191461_7"/>
  <p:tag name="KSO_WM_SLIDE_INDEX" val="7"/>
  <p:tag name="KSO_WM_SLIDE_ITEM_CNT" val="0"/>
  <p:tag name="KSO_WM_SLIDE_LAYOUT" val="a_f"/>
  <p:tag name="KSO_WM_SLIDE_LAYOUT_CNT" val="1_1"/>
  <p:tag name="KSO_WM_SLIDE_TYPE" val="text"/>
  <p:tag name="KSO_WM_SLIDE_SUBTYPE" val="pureTxt"/>
  <p:tag name="KSO_WM_BEAUTIFY_FLAG" val="#wm#"/>
  <p:tag name="KSO_WM_SLIDE_POSITION" val="70*46"/>
  <p:tag name="KSO_WM_SLIDE_SIZE" val="821*357"/>
  <p:tag name="KSO_WM_TEMPLATE_SUBCATEGORY" val="0"/>
</p:tagLst>
</file>

<file path=ppt/tags/tag154.xml><?xml version="1.0" encoding="utf-8"?>
<p:tagLst xmlns:p="http://schemas.openxmlformats.org/presentationml/2006/main">
  <p:tag name="KSO_WM_TEMPLATE_CATEGORY" val="custom"/>
  <p:tag name="KSO_WM_TEMPLATE_INDEX" val="20191461"/>
  <p:tag name="KSO_WM_UNIT_TYPE" val="a"/>
  <p:tag name="KSO_WM_UNIT_INDEX" val="1"/>
  <p:tag name="KSO_WM_UNIT_ID" val="custom20191461_7*a*1"/>
  <p:tag name="KSO_WM_UNIT_LAYERLEVEL" val="1"/>
  <p:tag name="KSO_WM_UNIT_VALUE" val="14"/>
  <p:tag name="KSO_WM_UNIT_ISCONTENTSTITLE" val="0"/>
  <p:tag name="KSO_WM_UNIT_HIGHLIGHT" val="0"/>
  <p:tag name="KSO_WM_UNIT_COMPATIBLE" val="0"/>
  <p:tag name="KSO_WM_BEAUTIFY_FLAG" val="#wm#"/>
  <p:tag name="KSO_WM_TAG_VERSION" val="1.0"/>
  <p:tag name="KSO_WM_UNIT_PRESET_TEXT" val="单击此处添加标题"/>
  <p:tag name="KSO_WM_UNIT_DIAGRAM_ISNUMVISUAL" val="0"/>
  <p:tag name="KSO_WM_UNIT_DIAGRAM_ISREFERUNIT" val="0"/>
  <p:tag name="KSO_WM_UNIT_NOCLEAR" val="0"/>
</p:tagLst>
</file>

<file path=ppt/tags/tag155.xml><?xml version="1.0" encoding="utf-8"?>
<p:tagLst xmlns:p="http://schemas.openxmlformats.org/presentationml/2006/main">
  <p:tag name="MH" val="20150811113114"/>
  <p:tag name="MH_LIBRARY" val="GRAPHIC"/>
  <p:tag name="MH_ORDER" val="Diamond 25"/>
  <p:tag name="KSO_WM_UNIT_INDEX" val="1_6"/>
  <p:tag name="KSO_WM_UNIT_CLEAR" val="1"/>
  <p:tag name="KSO_WM_UNIT_LAYERLEVEL" val="1_1"/>
  <p:tag name="KSO_WM_TAG_VERSION" val="1.0"/>
  <p:tag name="KSO_WM_BEAUTIFY_FLAG" val="#wm#"/>
  <p:tag name="KSO_WM_UNIT_TYPE" val="i"/>
  <p:tag name="KSO_WM_UNIT_ID" val="150995200*i*9"/>
  <p:tag name="KSO_WM_TEMPLATE_CATEGORY" val="diagram"/>
  <p:tag name="KSO_WM_TEMPLATE_INDEX" val="169087"/>
</p:tagLst>
</file>

<file path=ppt/tags/tag156.xml><?xml version="1.0" encoding="utf-8"?>
<p:tagLst xmlns:p="http://schemas.openxmlformats.org/presentationml/2006/main">
  <p:tag name="MH" val="20150811113114"/>
  <p:tag name="MH_LIBRARY" val="GRAPHIC"/>
  <p:tag name="MH_ORDER" val="Diamond 44"/>
  <p:tag name="KSO_WM_UNIT_INDEX" val="1_7"/>
  <p:tag name="KSO_WM_UNIT_CLEAR" val="1"/>
  <p:tag name="KSO_WM_UNIT_LAYERLEVEL" val="1_1"/>
  <p:tag name="KSO_WM_TAG_VERSION" val="1.0"/>
  <p:tag name="KSO_WM_BEAUTIFY_FLAG" val="#wm#"/>
  <p:tag name="KSO_WM_UNIT_TYPE" val="i"/>
  <p:tag name="KSO_WM_UNIT_ID" val="150995200*i*10"/>
  <p:tag name="KSO_WM_TEMPLATE_CATEGORY" val="diagram"/>
  <p:tag name="KSO_WM_TEMPLATE_INDEX" val="169087"/>
</p:tagLst>
</file>

<file path=ppt/tags/tag157.xml><?xml version="1.0" encoding="utf-8"?>
<p:tagLst xmlns:p="http://schemas.openxmlformats.org/presentationml/2006/main">
  <p:tag name="MH" val="20150811113114"/>
  <p:tag name="MH_LIBRARY" val="GRAPHIC"/>
  <p:tag name="MH_ORDER" val="Diamond 80"/>
  <p:tag name="KSO_WM_UNIT_INDEX" val="1_8"/>
  <p:tag name="KSO_WM_UNIT_CLEAR" val="1"/>
  <p:tag name="KSO_WM_UNIT_LAYERLEVEL" val="1_1"/>
  <p:tag name="KSO_WM_TAG_VERSION" val="1.0"/>
  <p:tag name="KSO_WM_BEAUTIFY_FLAG" val="#wm#"/>
  <p:tag name="KSO_WM_UNIT_TYPE" val="i"/>
  <p:tag name="KSO_WM_UNIT_ID" val="150995200*i*11"/>
  <p:tag name="KSO_WM_TEMPLATE_CATEGORY" val="diagram"/>
  <p:tag name="KSO_WM_TEMPLATE_INDEX" val="169087"/>
</p:tagLst>
</file>

<file path=ppt/tags/tag158.xml><?xml version="1.0" encoding="utf-8"?>
<p:tagLst xmlns:p="http://schemas.openxmlformats.org/presentationml/2006/main">
  <p:tag name="MH" val="20150811113114"/>
  <p:tag name="MH_LIBRARY" val="GRAPHIC"/>
  <p:tag name="MH_ORDER" val="Diamond 43"/>
  <p:tag name="KSO_WM_UNIT_INDEX" val="1_9"/>
  <p:tag name="KSO_WM_UNIT_CLEAR" val="1"/>
  <p:tag name="KSO_WM_UNIT_LAYERLEVEL" val="1_1"/>
  <p:tag name="KSO_WM_TAG_VERSION" val="1.0"/>
  <p:tag name="KSO_WM_BEAUTIFY_FLAG" val="#wm#"/>
  <p:tag name="KSO_WM_UNIT_TYPE" val="i"/>
  <p:tag name="KSO_WM_UNIT_ID" val="150995200*i*12"/>
  <p:tag name="KSO_WM_TEMPLATE_CATEGORY" val="diagram"/>
  <p:tag name="KSO_WM_TEMPLATE_INDEX" val="169087"/>
</p:tagLst>
</file>

<file path=ppt/tags/tag159.xml><?xml version="1.0" encoding="utf-8"?>
<p:tagLst xmlns:p="http://schemas.openxmlformats.org/presentationml/2006/main">
  <p:tag name="KSO_WM_TEMPLATE_CATEGORY" val="custom"/>
  <p:tag name="KSO_WM_TEMPLATE_INDEX" val="20191461"/>
  <p:tag name="KSO_WM_TAG_VERSION" val="1.0"/>
  <p:tag name="KSO_WM_SLIDE_ID" val="custom20191461_7"/>
  <p:tag name="KSO_WM_SLIDE_INDEX" val="7"/>
  <p:tag name="KSO_WM_SLIDE_ITEM_CNT" val="0"/>
  <p:tag name="KSO_WM_SLIDE_LAYOUT" val="a_f"/>
  <p:tag name="KSO_WM_SLIDE_LAYOUT_CNT" val="1_1"/>
  <p:tag name="KSO_WM_SLIDE_TYPE" val="text"/>
  <p:tag name="KSO_WM_SLIDE_SUBTYPE" val="pureTxt"/>
  <p:tag name="KSO_WM_BEAUTIFY_FLAG" val="#wm#"/>
  <p:tag name="KSO_WM_SLIDE_POSITION" val="70*46"/>
  <p:tag name="KSO_WM_SLIDE_SIZE" val="821*357"/>
  <p:tag name="KSO_WM_TEMPLATE_SUBCATEGORY" val="0"/>
</p:tagLst>
</file>

<file path=ppt/tags/tag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60.xml><?xml version="1.0" encoding="utf-8"?>
<p:tagLst xmlns:p="http://schemas.openxmlformats.org/presentationml/2006/main">
  <p:tag name="KSO_WM_TEMPLATE_CATEGORY" val="custom"/>
  <p:tag name="KSO_WM_TEMPLATE_INDEX" val="20191461"/>
  <p:tag name="KSO_WM_UNIT_TYPE" val="a"/>
  <p:tag name="KSO_WM_UNIT_INDEX" val="1"/>
  <p:tag name="KSO_WM_UNIT_ID" val="custom20191461_7*a*1"/>
  <p:tag name="KSO_WM_UNIT_LAYERLEVEL" val="1"/>
  <p:tag name="KSO_WM_UNIT_VALUE" val="14"/>
  <p:tag name="KSO_WM_UNIT_ISCONTENTSTITLE" val="0"/>
  <p:tag name="KSO_WM_UNIT_HIGHLIGHT" val="0"/>
  <p:tag name="KSO_WM_UNIT_COMPATIBLE" val="0"/>
  <p:tag name="KSO_WM_BEAUTIFY_FLAG" val="#wm#"/>
  <p:tag name="KSO_WM_TAG_VERSION" val="1.0"/>
  <p:tag name="KSO_WM_UNIT_PRESET_TEXT" val="单击此处添加标题"/>
  <p:tag name="KSO_WM_UNIT_DIAGRAM_ISNUMVISUAL" val="0"/>
  <p:tag name="KSO_WM_UNIT_DIAGRAM_ISREFERUNIT" val="0"/>
  <p:tag name="KSO_WM_UNIT_NOCLEAR" val="0"/>
</p:tagLst>
</file>

<file path=ppt/tags/tag161.xml><?xml version="1.0" encoding="utf-8"?>
<p:tagLst xmlns:p="http://schemas.openxmlformats.org/presentationml/2006/main">
  <p:tag name="MH" val="20150811113114"/>
  <p:tag name="MH_LIBRARY" val="GRAPHIC"/>
  <p:tag name="MH_ORDER" val="Diamond 25"/>
  <p:tag name="KSO_WM_UNIT_INDEX" val="1_6"/>
  <p:tag name="KSO_WM_UNIT_CLEAR" val="1"/>
  <p:tag name="KSO_WM_UNIT_LAYERLEVEL" val="1_1"/>
  <p:tag name="KSO_WM_TAG_VERSION" val="1.0"/>
  <p:tag name="KSO_WM_BEAUTIFY_FLAG" val="#wm#"/>
  <p:tag name="KSO_WM_UNIT_TYPE" val="i"/>
  <p:tag name="KSO_WM_UNIT_ID" val="150995200*i*9"/>
  <p:tag name="KSO_WM_TEMPLATE_CATEGORY" val="diagram"/>
  <p:tag name="KSO_WM_TEMPLATE_INDEX" val="169087"/>
</p:tagLst>
</file>

<file path=ppt/tags/tag162.xml><?xml version="1.0" encoding="utf-8"?>
<p:tagLst xmlns:p="http://schemas.openxmlformats.org/presentationml/2006/main">
  <p:tag name="MH" val="20150811113114"/>
  <p:tag name="MH_LIBRARY" val="GRAPHIC"/>
  <p:tag name="MH_ORDER" val="Diamond 44"/>
  <p:tag name="KSO_WM_UNIT_INDEX" val="1_7"/>
  <p:tag name="KSO_WM_UNIT_CLEAR" val="1"/>
  <p:tag name="KSO_WM_UNIT_LAYERLEVEL" val="1_1"/>
  <p:tag name="KSO_WM_TAG_VERSION" val="1.0"/>
  <p:tag name="KSO_WM_BEAUTIFY_FLAG" val="#wm#"/>
  <p:tag name="KSO_WM_UNIT_TYPE" val="i"/>
  <p:tag name="KSO_WM_UNIT_ID" val="150995200*i*10"/>
  <p:tag name="KSO_WM_TEMPLATE_CATEGORY" val="diagram"/>
  <p:tag name="KSO_WM_TEMPLATE_INDEX" val="169087"/>
</p:tagLst>
</file>

<file path=ppt/tags/tag163.xml><?xml version="1.0" encoding="utf-8"?>
<p:tagLst xmlns:p="http://schemas.openxmlformats.org/presentationml/2006/main">
  <p:tag name="MH" val="20150811113114"/>
  <p:tag name="MH_LIBRARY" val="GRAPHIC"/>
  <p:tag name="MH_ORDER" val="Diamond 80"/>
  <p:tag name="KSO_WM_UNIT_INDEX" val="1_8"/>
  <p:tag name="KSO_WM_UNIT_CLEAR" val="1"/>
  <p:tag name="KSO_WM_UNIT_LAYERLEVEL" val="1_1"/>
  <p:tag name="KSO_WM_TAG_VERSION" val="1.0"/>
  <p:tag name="KSO_WM_BEAUTIFY_FLAG" val="#wm#"/>
  <p:tag name="KSO_WM_UNIT_TYPE" val="i"/>
  <p:tag name="KSO_WM_UNIT_ID" val="150995200*i*11"/>
  <p:tag name="KSO_WM_TEMPLATE_CATEGORY" val="diagram"/>
  <p:tag name="KSO_WM_TEMPLATE_INDEX" val="169087"/>
</p:tagLst>
</file>

<file path=ppt/tags/tag164.xml><?xml version="1.0" encoding="utf-8"?>
<p:tagLst xmlns:p="http://schemas.openxmlformats.org/presentationml/2006/main">
  <p:tag name="MH" val="20150811113114"/>
  <p:tag name="MH_LIBRARY" val="GRAPHIC"/>
  <p:tag name="MH_ORDER" val="Diamond 43"/>
  <p:tag name="KSO_WM_UNIT_INDEX" val="1_9"/>
  <p:tag name="KSO_WM_UNIT_CLEAR" val="1"/>
  <p:tag name="KSO_WM_UNIT_LAYERLEVEL" val="1_1"/>
  <p:tag name="KSO_WM_TAG_VERSION" val="1.0"/>
  <p:tag name="KSO_WM_BEAUTIFY_FLAG" val="#wm#"/>
  <p:tag name="KSO_WM_UNIT_TYPE" val="i"/>
  <p:tag name="KSO_WM_UNIT_ID" val="150995200*i*12"/>
  <p:tag name="KSO_WM_TEMPLATE_CATEGORY" val="diagram"/>
  <p:tag name="KSO_WM_TEMPLATE_INDEX" val="169087"/>
</p:tagLst>
</file>

<file path=ppt/tags/tag165.xml><?xml version="1.0" encoding="utf-8"?>
<p:tagLst xmlns:p="http://schemas.openxmlformats.org/presentationml/2006/main">
  <p:tag name="KSO_WM_TEMPLATE_CATEGORY" val="custom"/>
  <p:tag name="KSO_WM_TEMPLATE_INDEX" val="20191461"/>
  <p:tag name="KSO_WM_TAG_VERSION" val="1.0"/>
  <p:tag name="KSO_WM_SLIDE_ID" val="custom20191461_7"/>
  <p:tag name="KSO_WM_SLIDE_INDEX" val="7"/>
  <p:tag name="KSO_WM_SLIDE_ITEM_CNT" val="0"/>
  <p:tag name="KSO_WM_SLIDE_LAYOUT" val="a_f"/>
  <p:tag name="KSO_WM_SLIDE_LAYOUT_CNT" val="1_1"/>
  <p:tag name="KSO_WM_SLIDE_TYPE" val="text"/>
  <p:tag name="KSO_WM_SLIDE_SUBTYPE" val="pureTxt"/>
  <p:tag name="KSO_WM_BEAUTIFY_FLAG" val="#wm#"/>
  <p:tag name="KSO_WM_SLIDE_POSITION" val="70*46"/>
  <p:tag name="KSO_WM_SLIDE_SIZE" val="821*357"/>
  <p:tag name="KSO_WM_TEMPLATE_SUBCATEGORY" val="0"/>
</p:tagLst>
</file>

<file path=ppt/tags/tag166.xml><?xml version="1.0" encoding="utf-8"?>
<p:tagLst xmlns:p="http://schemas.openxmlformats.org/presentationml/2006/main">
  <p:tag name="KSO_WM_TEMPLATE_CATEGORY" val="custom"/>
  <p:tag name="KSO_WM_TEMPLATE_INDEX" val="20191461"/>
  <p:tag name="KSO_WM_UNIT_TYPE" val="a"/>
  <p:tag name="KSO_WM_UNIT_INDEX" val="1"/>
  <p:tag name="KSO_WM_UNIT_ID" val="custom20191461_7*a*1"/>
  <p:tag name="KSO_WM_UNIT_LAYERLEVEL" val="1"/>
  <p:tag name="KSO_WM_UNIT_VALUE" val="14"/>
  <p:tag name="KSO_WM_UNIT_ISCONTENTSTITLE" val="0"/>
  <p:tag name="KSO_WM_UNIT_HIGHLIGHT" val="0"/>
  <p:tag name="KSO_WM_UNIT_COMPATIBLE" val="0"/>
  <p:tag name="KSO_WM_BEAUTIFY_FLAG" val="#wm#"/>
  <p:tag name="KSO_WM_TAG_VERSION" val="1.0"/>
  <p:tag name="KSO_WM_UNIT_PRESET_TEXT" val="单击此处添加标题"/>
  <p:tag name="KSO_WM_UNIT_DIAGRAM_ISNUMVISUAL" val="0"/>
  <p:tag name="KSO_WM_UNIT_DIAGRAM_ISREFERUNIT" val="0"/>
  <p:tag name="KSO_WM_UNIT_NOCLEAR" val="0"/>
</p:tagLst>
</file>

<file path=ppt/tags/tag167.xml><?xml version="1.0" encoding="utf-8"?>
<p:tagLst xmlns:p="http://schemas.openxmlformats.org/presentationml/2006/main">
  <p:tag name="MH" val="20150811113114"/>
  <p:tag name="MH_LIBRARY" val="GRAPHIC"/>
  <p:tag name="MH_ORDER" val="Diamond 25"/>
  <p:tag name="KSO_WM_UNIT_INDEX" val="1_6"/>
  <p:tag name="KSO_WM_UNIT_CLEAR" val="1"/>
  <p:tag name="KSO_WM_UNIT_LAYERLEVEL" val="1_1"/>
  <p:tag name="KSO_WM_TAG_VERSION" val="1.0"/>
  <p:tag name="KSO_WM_BEAUTIFY_FLAG" val="#wm#"/>
  <p:tag name="KSO_WM_UNIT_TYPE" val="i"/>
  <p:tag name="KSO_WM_UNIT_ID" val="150995200*i*9"/>
  <p:tag name="KSO_WM_TEMPLATE_CATEGORY" val="diagram"/>
  <p:tag name="KSO_WM_TEMPLATE_INDEX" val="169087"/>
</p:tagLst>
</file>

<file path=ppt/tags/tag168.xml><?xml version="1.0" encoding="utf-8"?>
<p:tagLst xmlns:p="http://schemas.openxmlformats.org/presentationml/2006/main">
  <p:tag name="MH" val="20150811113114"/>
  <p:tag name="MH_LIBRARY" val="GRAPHIC"/>
  <p:tag name="MH_ORDER" val="Diamond 44"/>
  <p:tag name="KSO_WM_UNIT_INDEX" val="1_7"/>
  <p:tag name="KSO_WM_UNIT_CLEAR" val="1"/>
  <p:tag name="KSO_WM_UNIT_LAYERLEVEL" val="1_1"/>
  <p:tag name="KSO_WM_TAG_VERSION" val="1.0"/>
  <p:tag name="KSO_WM_BEAUTIFY_FLAG" val="#wm#"/>
  <p:tag name="KSO_WM_UNIT_TYPE" val="i"/>
  <p:tag name="KSO_WM_UNIT_ID" val="150995200*i*10"/>
  <p:tag name="KSO_WM_TEMPLATE_CATEGORY" val="diagram"/>
  <p:tag name="KSO_WM_TEMPLATE_INDEX" val="169087"/>
</p:tagLst>
</file>

<file path=ppt/tags/tag169.xml><?xml version="1.0" encoding="utf-8"?>
<p:tagLst xmlns:p="http://schemas.openxmlformats.org/presentationml/2006/main">
  <p:tag name="MH" val="20150811113114"/>
  <p:tag name="MH_LIBRARY" val="GRAPHIC"/>
  <p:tag name="MH_ORDER" val="Diamond 80"/>
  <p:tag name="KSO_WM_UNIT_INDEX" val="1_8"/>
  <p:tag name="KSO_WM_UNIT_CLEAR" val="1"/>
  <p:tag name="KSO_WM_UNIT_LAYERLEVEL" val="1_1"/>
  <p:tag name="KSO_WM_TAG_VERSION" val="1.0"/>
  <p:tag name="KSO_WM_BEAUTIFY_FLAG" val="#wm#"/>
  <p:tag name="KSO_WM_UNIT_TYPE" val="i"/>
  <p:tag name="KSO_WM_UNIT_ID" val="150995200*i*11"/>
  <p:tag name="KSO_WM_TEMPLATE_CATEGORY" val="diagram"/>
  <p:tag name="KSO_WM_TEMPLATE_INDEX" val="169087"/>
</p:tagLst>
</file>

<file path=ppt/tags/tag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70.xml><?xml version="1.0" encoding="utf-8"?>
<p:tagLst xmlns:p="http://schemas.openxmlformats.org/presentationml/2006/main">
  <p:tag name="MH" val="20150811113114"/>
  <p:tag name="MH_LIBRARY" val="GRAPHIC"/>
  <p:tag name="MH_ORDER" val="Diamond 43"/>
  <p:tag name="KSO_WM_UNIT_INDEX" val="1_9"/>
  <p:tag name="KSO_WM_UNIT_CLEAR" val="1"/>
  <p:tag name="KSO_WM_UNIT_LAYERLEVEL" val="1_1"/>
  <p:tag name="KSO_WM_TAG_VERSION" val="1.0"/>
  <p:tag name="KSO_WM_BEAUTIFY_FLAG" val="#wm#"/>
  <p:tag name="KSO_WM_UNIT_TYPE" val="i"/>
  <p:tag name="KSO_WM_UNIT_ID" val="150995200*i*12"/>
  <p:tag name="KSO_WM_TEMPLATE_CATEGORY" val="diagram"/>
  <p:tag name="KSO_WM_TEMPLATE_INDEX" val="169087"/>
</p:tagLst>
</file>

<file path=ppt/tags/tag171.xml><?xml version="1.0" encoding="utf-8"?>
<p:tagLst xmlns:p="http://schemas.openxmlformats.org/presentationml/2006/main">
  <p:tag name="KSO_WM_TEMPLATE_CATEGORY" val="custom"/>
  <p:tag name="KSO_WM_TEMPLATE_INDEX" val="20191461"/>
  <p:tag name="KSO_WM_TAG_VERSION" val="1.0"/>
  <p:tag name="KSO_WM_SLIDE_ID" val="custom20191461_7"/>
  <p:tag name="KSO_WM_SLIDE_INDEX" val="7"/>
  <p:tag name="KSO_WM_SLIDE_ITEM_CNT" val="0"/>
  <p:tag name="KSO_WM_SLIDE_LAYOUT" val="a_f"/>
  <p:tag name="KSO_WM_SLIDE_LAYOUT_CNT" val="1_1"/>
  <p:tag name="KSO_WM_SLIDE_TYPE" val="text"/>
  <p:tag name="KSO_WM_SLIDE_SUBTYPE" val="pureTxt"/>
  <p:tag name="KSO_WM_BEAUTIFY_FLAG" val="#wm#"/>
  <p:tag name="KSO_WM_SLIDE_POSITION" val="70*46"/>
  <p:tag name="KSO_WM_SLIDE_SIZE" val="821*357"/>
  <p:tag name="KSO_WM_TEMPLATE_SUBCATEGORY" val="0"/>
</p:tagLst>
</file>

<file path=ppt/tags/tag172.xml><?xml version="1.0" encoding="utf-8"?>
<p:tagLst xmlns:p="http://schemas.openxmlformats.org/presentationml/2006/main">
  <p:tag name="KSO_WM_TEMPLATE_CATEGORY" val="custom"/>
  <p:tag name="KSO_WM_TEMPLATE_INDEX" val="20191461"/>
  <p:tag name="KSO_WM_UNIT_TYPE" val="a"/>
  <p:tag name="KSO_WM_UNIT_INDEX" val="1"/>
  <p:tag name="KSO_WM_UNIT_ID" val="custom20191461_7*a*1"/>
  <p:tag name="KSO_WM_UNIT_LAYERLEVEL" val="1"/>
  <p:tag name="KSO_WM_UNIT_VALUE" val="14"/>
  <p:tag name="KSO_WM_UNIT_ISCONTENTSTITLE" val="0"/>
  <p:tag name="KSO_WM_UNIT_HIGHLIGHT" val="0"/>
  <p:tag name="KSO_WM_UNIT_COMPATIBLE" val="0"/>
  <p:tag name="KSO_WM_BEAUTIFY_FLAG" val="#wm#"/>
  <p:tag name="KSO_WM_TAG_VERSION" val="1.0"/>
  <p:tag name="KSO_WM_UNIT_PRESET_TEXT" val="单击此处添加标题"/>
  <p:tag name="KSO_WM_UNIT_DIAGRAM_ISNUMVISUAL" val="0"/>
  <p:tag name="KSO_WM_UNIT_DIAGRAM_ISREFERUNIT" val="0"/>
  <p:tag name="KSO_WM_UNIT_NOCLEAR" val="0"/>
</p:tagLst>
</file>

<file path=ppt/tags/tag173.xml><?xml version="1.0" encoding="utf-8"?>
<p:tagLst xmlns:p="http://schemas.openxmlformats.org/presentationml/2006/main">
  <p:tag name="KSO_WM_TEMPLATE_CATEGORY" val="custom"/>
  <p:tag name="KSO_WM_TEMPLATE_INDEX" val="20191461"/>
  <p:tag name="KSO_WM_TAG_VERSION" val="1.0"/>
  <p:tag name="KSO_WM_SLIDE_ID" val="custom20191461_7"/>
  <p:tag name="KSO_WM_SLIDE_INDEX" val="7"/>
  <p:tag name="KSO_WM_SLIDE_ITEM_CNT" val="0"/>
  <p:tag name="KSO_WM_SLIDE_LAYOUT" val="a_f"/>
  <p:tag name="KSO_WM_SLIDE_LAYOUT_CNT" val="1_1"/>
  <p:tag name="KSO_WM_SLIDE_TYPE" val="text"/>
  <p:tag name="KSO_WM_SLIDE_SUBTYPE" val="pureTxt"/>
  <p:tag name="KSO_WM_BEAUTIFY_FLAG" val="#wm#"/>
  <p:tag name="KSO_WM_SLIDE_POSITION" val="70*46"/>
  <p:tag name="KSO_WM_SLIDE_SIZE" val="821*357"/>
  <p:tag name="KSO_WM_TEMPLATE_SUBCATEGORY" val="0"/>
</p:tagLst>
</file>

<file path=ppt/tags/tag174.xml><?xml version="1.0" encoding="utf-8"?>
<p:tagLst xmlns:p="http://schemas.openxmlformats.org/presentationml/2006/main">
  <p:tag name="KSO_WM_TEMPLATE_CATEGORY" val="custom"/>
  <p:tag name="KSO_WM_TEMPLATE_INDEX" val="20191461"/>
  <p:tag name="KSO_WM_UNIT_TYPE" val="a"/>
  <p:tag name="KSO_WM_UNIT_INDEX" val="1"/>
  <p:tag name="KSO_WM_UNIT_ID" val="custom20191461_7*a*1"/>
  <p:tag name="KSO_WM_UNIT_LAYERLEVEL" val="1"/>
  <p:tag name="KSO_WM_UNIT_VALUE" val="14"/>
  <p:tag name="KSO_WM_UNIT_ISCONTENTSTITLE" val="0"/>
  <p:tag name="KSO_WM_UNIT_HIGHLIGHT" val="0"/>
  <p:tag name="KSO_WM_UNIT_COMPATIBLE" val="0"/>
  <p:tag name="KSO_WM_BEAUTIFY_FLAG" val="#wm#"/>
  <p:tag name="KSO_WM_TAG_VERSION" val="1.0"/>
  <p:tag name="KSO_WM_UNIT_PRESET_TEXT" val="单击此处添加标题"/>
  <p:tag name="KSO_WM_UNIT_DIAGRAM_ISNUMVISUAL" val="0"/>
  <p:tag name="KSO_WM_UNIT_DIAGRAM_ISREFERUNIT" val="0"/>
  <p:tag name="KSO_WM_UNIT_NOCLEAR" val="0"/>
</p:tagLst>
</file>

<file path=ppt/tags/tag175.xml><?xml version="1.0" encoding="utf-8"?>
<p:tagLst xmlns:p="http://schemas.openxmlformats.org/presentationml/2006/main">
  <p:tag name="KSO_WM_TEMPLATE_CATEGORY" val="custom"/>
  <p:tag name="KSO_WM_TEMPLATE_INDEX" val="20191461"/>
  <p:tag name="KSO_WM_TAG_VERSION" val="1.0"/>
  <p:tag name="KSO_WM_SLIDE_ID" val="custom20191461_7"/>
  <p:tag name="KSO_WM_SLIDE_INDEX" val="7"/>
  <p:tag name="KSO_WM_SLIDE_ITEM_CNT" val="0"/>
  <p:tag name="KSO_WM_SLIDE_LAYOUT" val="a_f"/>
  <p:tag name="KSO_WM_SLIDE_LAYOUT_CNT" val="1_1"/>
  <p:tag name="KSO_WM_SLIDE_TYPE" val="text"/>
  <p:tag name="KSO_WM_SLIDE_SUBTYPE" val="pureTxt"/>
  <p:tag name="KSO_WM_BEAUTIFY_FLAG" val="#wm#"/>
  <p:tag name="KSO_WM_SLIDE_POSITION" val="70*46"/>
  <p:tag name="KSO_WM_SLIDE_SIZE" val="821*357"/>
  <p:tag name="KSO_WM_TEMPLATE_SUBCATEGORY" val="0"/>
</p:tagLst>
</file>

<file path=ppt/tags/tag176.xml><?xml version="1.0" encoding="utf-8"?>
<p:tagLst xmlns:p="http://schemas.openxmlformats.org/presentationml/2006/main">
  <p:tag name="KSO_WM_TEMPLATE_CATEGORY" val="custom"/>
  <p:tag name="KSO_WM_TEMPLATE_INDEX" val="20191461"/>
  <p:tag name="KSO_WM_UNIT_TYPE" val="a"/>
  <p:tag name="KSO_WM_UNIT_INDEX" val="1"/>
  <p:tag name="KSO_WM_UNIT_ID" val="custom20191461_7*a*1"/>
  <p:tag name="KSO_WM_UNIT_LAYERLEVEL" val="1"/>
  <p:tag name="KSO_WM_UNIT_VALUE" val="14"/>
  <p:tag name="KSO_WM_UNIT_ISCONTENTSTITLE" val="0"/>
  <p:tag name="KSO_WM_UNIT_HIGHLIGHT" val="0"/>
  <p:tag name="KSO_WM_UNIT_COMPATIBLE" val="0"/>
  <p:tag name="KSO_WM_BEAUTIFY_FLAG" val="#wm#"/>
  <p:tag name="KSO_WM_TAG_VERSION" val="1.0"/>
  <p:tag name="KSO_WM_UNIT_PRESET_TEXT" val="单击此处添加标题"/>
  <p:tag name="KSO_WM_UNIT_DIAGRAM_ISNUMVISUAL" val="0"/>
  <p:tag name="KSO_WM_UNIT_DIAGRAM_ISREFERUNIT" val="0"/>
  <p:tag name="KSO_WM_UNIT_NOCLEAR" val="0"/>
</p:tagLst>
</file>

<file path=ppt/tags/tag177.xml><?xml version="1.0" encoding="utf-8"?>
<p:tagLst xmlns:p="http://schemas.openxmlformats.org/presentationml/2006/main">
  <p:tag name="KSO_WM_TEMPLATE_CATEGORY" val="custom"/>
  <p:tag name="KSO_WM_TEMPLATE_INDEX" val="20191461"/>
  <p:tag name="KSO_WM_TAG_VERSION" val="1.0"/>
  <p:tag name="KSO_WM_SLIDE_ID" val="custom20191461_7"/>
  <p:tag name="KSO_WM_SLIDE_INDEX" val="7"/>
  <p:tag name="KSO_WM_SLIDE_ITEM_CNT" val="0"/>
  <p:tag name="KSO_WM_SLIDE_LAYOUT" val="a_f"/>
  <p:tag name="KSO_WM_SLIDE_LAYOUT_CNT" val="1_1"/>
  <p:tag name="KSO_WM_SLIDE_TYPE" val="text"/>
  <p:tag name="KSO_WM_SLIDE_SUBTYPE" val="pureTxt"/>
  <p:tag name="KSO_WM_BEAUTIFY_FLAG" val="#wm#"/>
  <p:tag name="KSO_WM_SLIDE_POSITION" val="70*46"/>
  <p:tag name="KSO_WM_SLIDE_SIZE" val="821*357"/>
  <p:tag name="KSO_WM_TEMPLATE_SUBCATEGORY" val="0"/>
</p:tagLst>
</file>

<file path=ppt/tags/tag178.xml><?xml version="1.0" encoding="utf-8"?>
<p:tagLst xmlns:p="http://schemas.openxmlformats.org/presentationml/2006/main">
  <p:tag name="KSO_WM_TEMPLATE_CATEGORY" val="custom"/>
  <p:tag name="KSO_WM_TEMPLATE_INDEX" val="20191461"/>
  <p:tag name="KSO_WM_UNIT_TYPE" val="a"/>
  <p:tag name="KSO_WM_UNIT_INDEX" val="1"/>
  <p:tag name="KSO_WM_UNIT_ID" val="custom20191461_7*a*1"/>
  <p:tag name="KSO_WM_UNIT_LAYERLEVEL" val="1"/>
  <p:tag name="KSO_WM_UNIT_VALUE" val="14"/>
  <p:tag name="KSO_WM_UNIT_ISCONTENTSTITLE" val="0"/>
  <p:tag name="KSO_WM_UNIT_HIGHLIGHT" val="0"/>
  <p:tag name="KSO_WM_UNIT_COMPATIBLE" val="0"/>
  <p:tag name="KSO_WM_BEAUTIFY_FLAG" val="#wm#"/>
  <p:tag name="KSO_WM_TAG_VERSION" val="1.0"/>
  <p:tag name="KSO_WM_UNIT_PRESET_TEXT" val="单击此处添加标题"/>
  <p:tag name="KSO_WM_UNIT_DIAGRAM_ISNUMVISUAL" val="0"/>
  <p:tag name="KSO_WM_UNIT_DIAGRAM_ISREFERUNIT" val="0"/>
  <p:tag name="KSO_WM_UNIT_NOCLEAR" val="0"/>
</p:tagLst>
</file>

<file path=ppt/tags/tag179.xml><?xml version="1.0" encoding="utf-8"?>
<p:tagLst xmlns:p="http://schemas.openxmlformats.org/presentationml/2006/main">
  <p:tag name="MH" val="20150811113114"/>
  <p:tag name="MH_LIBRARY" val="GRAPHIC"/>
  <p:tag name="MH_ORDER" val="Diamond 25"/>
  <p:tag name="KSO_WM_UNIT_INDEX" val="1_6"/>
  <p:tag name="KSO_WM_UNIT_CLEAR" val="1"/>
  <p:tag name="KSO_WM_UNIT_LAYERLEVEL" val="1_1"/>
  <p:tag name="KSO_WM_TAG_VERSION" val="1.0"/>
  <p:tag name="KSO_WM_BEAUTIFY_FLAG" val="#wm#"/>
  <p:tag name="KSO_WM_UNIT_TYPE" val="i"/>
  <p:tag name="KSO_WM_UNIT_ID" val="150995200*i*9"/>
  <p:tag name="KSO_WM_TEMPLATE_CATEGORY" val="diagram"/>
  <p:tag name="KSO_WM_TEMPLATE_INDEX" val="169087"/>
</p:tagLst>
</file>

<file path=ppt/tags/tag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80.xml><?xml version="1.0" encoding="utf-8"?>
<p:tagLst xmlns:p="http://schemas.openxmlformats.org/presentationml/2006/main">
  <p:tag name="MH" val="20150811113114"/>
  <p:tag name="MH_LIBRARY" val="GRAPHIC"/>
  <p:tag name="MH_ORDER" val="Diamond 44"/>
  <p:tag name="KSO_WM_UNIT_INDEX" val="1_7"/>
  <p:tag name="KSO_WM_UNIT_CLEAR" val="1"/>
  <p:tag name="KSO_WM_UNIT_LAYERLEVEL" val="1_1"/>
  <p:tag name="KSO_WM_TAG_VERSION" val="1.0"/>
  <p:tag name="KSO_WM_BEAUTIFY_FLAG" val="#wm#"/>
  <p:tag name="KSO_WM_UNIT_TYPE" val="i"/>
  <p:tag name="KSO_WM_UNIT_ID" val="150995200*i*10"/>
  <p:tag name="KSO_WM_TEMPLATE_CATEGORY" val="diagram"/>
  <p:tag name="KSO_WM_TEMPLATE_INDEX" val="169087"/>
</p:tagLst>
</file>

<file path=ppt/tags/tag181.xml><?xml version="1.0" encoding="utf-8"?>
<p:tagLst xmlns:p="http://schemas.openxmlformats.org/presentationml/2006/main">
  <p:tag name="MH" val="20150811113114"/>
  <p:tag name="MH_LIBRARY" val="GRAPHIC"/>
  <p:tag name="MH_ORDER" val="Diamond 80"/>
  <p:tag name="KSO_WM_UNIT_INDEX" val="1_8"/>
  <p:tag name="KSO_WM_UNIT_CLEAR" val="1"/>
  <p:tag name="KSO_WM_UNIT_LAYERLEVEL" val="1_1"/>
  <p:tag name="KSO_WM_TAG_VERSION" val="1.0"/>
  <p:tag name="KSO_WM_BEAUTIFY_FLAG" val="#wm#"/>
  <p:tag name="KSO_WM_UNIT_TYPE" val="i"/>
  <p:tag name="KSO_WM_UNIT_ID" val="150995200*i*11"/>
  <p:tag name="KSO_WM_TEMPLATE_CATEGORY" val="diagram"/>
  <p:tag name="KSO_WM_TEMPLATE_INDEX" val="169087"/>
</p:tagLst>
</file>

<file path=ppt/tags/tag182.xml><?xml version="1.0" encoding="utf-8"?>
<p:tagLst xmlns:p="http://schemas.openxmlformats.org/presentationml/2006/main">
  <p:tag name="MH" val="20150811113114"/>
  <p:tag name="MH_LIBRARY" val="GRAPHIC"/>
  <p:tag name="MH_ORDER" val="Diamond 43"/>
  <p:tag name="KSO_WM_UNIT_INDEX" val="1_9"/>
  <p:tag name="KSO_WM_UNIT_CLEAR" val="1"/>
  <p:tag name="KSO_WM_UNIT_LAYERLEVEL" val="1_1"/>
  <p:tag name="KSO_WM_TAG_VERSION" val="1.0"/>
  <p:tag name="KSO_WM_BEAUTIFY_FLAG" val="#wm#"/>
  <p:tag name="KSO_WM_UNIT_TYPE" val="i"/>
  <p:tag name="KSO_WM_UNIT_ID" val="150995200*i*12"/>
  <p:tag name="KSO_WM_TEMPLATE_CATEGORY" val="diagram"/>
  <p:tag name="KSO_WM_TEMPLATE_INDEX" val="169087"/>
</p:tagLst>
</file>

<file path=ppt/tags/tag183.xml><?xml version="1.0" encoding="utf-8"?>
<p:tagLst xmlns:p="http://schemas.openxmlformats.org/presentationml/2006/main">
  <p:tag name="KSO_WM_TEMPLATE_CATEGORY" val="custom"/>
  <p:tag name="KSO_WM_TEMPLATE_INDEX" val="20191461"/>
  <p:tag name="KSO_WM_TAG_VERSION" val="1.0"/>
  <p:tag name="KSO_WM_SLIDE_ID" val="custom20191461_7"/>
  <p:tag name="KSO_WM_SLIDE_INDEX" val="7"/>
  <p:tag name="KSO_WM_SLIDE_ITEM_CNT" val="0"/>
  <p:tag name="KSO_WM_SLIDE_LAYOUT" val="a_f"/>
  <p:tag name="KSO_WM_SLIDE_LAYOUT_CNT" val="1_1"/>
  <p:tag name="KSO_WM_SLIDE_TYPE" val="text"/>
  <p:tag name="KSO_WM_SLIDE_SUBTYPE" val="pureTxt"/>
  <p:tag name="KSO_WM_BEAUTIFY_FLAG" val="#wm#"/>
  <p:tag name="KSO_WM_SLIDE_POSITION" val="70*46"/>
  <p:tag name="KSO_WM_SLIDE_SIZE" val="821*357"/>
  <p:tag name="KSO_WM_TEMPLATE_SUBCATEGORY" val="0"/>
</p:tagLst>
</file>

<file path=ppt/tags/tag184.xml><?xml version="1.0" encoding="utf-8"?>
<p:tagLst xmlns:p="http://schemas.openxmlformats.org/presentationml/2006/main">
  <p:tag name="KSO_WM_TEMPLATE_CATEGORY" val="custom"/>
  <p:tag name="KSO_WM_TEMPLATE_INDEX" val="20191461"/>
  <p:tag name="KSO_WM_UNIT_TYPE" val="a"/>
  <p:tag name="KSO_WM_UNIT_INDEX" val="1"/>
  <p:tag name="KSO_WM_UNIT_ID" val="custom20191461_7*a*1"/>
  <p:tag name="KSO_WM_UNIT_LAYERLEVEL" val="1"/>
  <p:tag name="KSO_WM_UNIT_VALUE" val="14"/>
  <p:tag name="KSO_WM_UNIT_ISCONTENTSTITLE" val="0"/>
  <p:tag name="KSO_WM_UNIT_HIGHLIGHT" val="0"/>
  <p:tag name="KSO_WM_UNIT_COMPATIBLE" val="0"/>
  <p:tag name="KSO_WM_BEAUTIFY_FLAG" val="#wm#"/>
  <p:tag name="KSO_WM_TAG_VERSION" val="1.0"/>
  <p:tag name="KSO_WM_UNIT_PRESET_TEXT" val="单击此处添加标题"/>
  <p:tag name="KSO_WM_UNIT_DIAGRAM_ISNUMVISUAL" val="0"/>
  <p:tag name="KSO_WM_UNIT_DIAGRAM_ISREFERUNIT" val="0"/>
  <p:tag name="KSO_WM_UNIT_NOCLEAR" val="0"/>
</p:tagLst>
</file>

<file path=ppt/tags/tag185.xml><?xml version="1.0" encoding="utf-8"?>
<p:tagLst xmlns:p="http://schemas.openxmlformats.org/presentationml/2006/main">
  <p:tag name="KSO_WM_TEMPLATE_CATEGORY" val="custom"/>
  <p:tag name="KSO_WM_TEMPLATE_INDEX" val="20191461"/>
  <p:tag name="KSO_WM_TAG_VERSION" val="1.0"/>
  <p:tag name="KSO_WM_SLIDE_ID" val="custom20191461_7"/>
  <p:tag name="KSO_WM_SLIDE_INDEX" val="7"/>
  <p:tag name="KSO_WM_SLIDE_ITEM_CNT" val="0"/>
  <p:tag name="KSO_WM_SLIDE_LAYOUT" val="a_f"/>
  <p:tag name="KSO_WM_SLIDE_LAYOUT_CNT" val="1_1"/>
  <p:tag name="KSO_WM_SLIDE_TYPE" val="text"/>
  <p:tag name="KSO_WM_SLIDE_SUBTYPE" val="pureTxt"/>
  <p:tag name="KSO_WM_BEAUTIFY_FLAG" val="#wm#"/>
  <p:tag name="KSO_WM_SLIDE_POSITION" val="70*46"/>
  <p:tag name="KSO_WM_SLIDE_SIZE" val="821*357"/>
  <p:tag name="KSO_WM_TEMPLATE_SUBCATEGORY" val="0"/>
</p:tagLst>
</file>

<file path=ppt/tags/tag186.xml><?xml version="1.0" encoding="utf-8"?>
<p:tagLst xmlns:p="http://schemas.openxmlformats.org/presentationml/2006/main">
  <p:tag name="KSO_WM_TEMPLATE_CATEGORY" val="custom"/>
  <p:tag name="KSO_WM_TEMPLATE_INDEX" val="20191461"/>
  <p:tag name="KSO_WM_UNIT_TYPE" val="a"/>
  <p:tag name="KSO_WM_UNIT_INDEX" val="1"/>
  <p:tag name="KSO_WM_UNIT_ID" val="custom20191461_7*a*1"/>
  <p:tag name="KSO_WM_UNIT_LAYERLEVEL" val="1"/>
  <p:tag name="KSO_WM_UNIT_VALUE" val="14"/>
  <p:tag name="KSO_WM_UNIT_ISCONTENTSTITLE" val="0"/>
  <p:tag name="KSO_WM_UNIT_HIGHLIGHT" val="0"/>
  <p:tag name="KSO_WM_UNIT_COMPATIBLE" val="0"/>
  <p:tag name="KSO_WM_BEAUTIFY_FLAG" val="#wm#"/>
  <p:tag name="KSO_WM_TAG_VERSION" val="1.0"/>
  <p:tag name="KSO_WM_UNIT_PRESET_TEXT" val="单击此处添加标题"/>
  <p:tag name="KSO_WM_UNIT_DIAGRAM_ISNUMVISUAL" val="0"/>
  <p:tag name="KSO_WM_UNIT_DIAGRAM_ISREFERUNIT" val="0"/>
  <p:tag name="KSO_WM_UNIT_NOCLEAR" val="0"/>
</p:tagLst>
</file>

<file path=ppt/tags/tag187.xml><?xml version="1.0" encoding="utf-8"?>
<p:tagLst xmlns:p="http://schemas.openxmlformats.org/presentationml/2006/main">
  <p:tag name="KSO_WM_TEMPLATE_CATEGORY" val="custom"/>
  <p:tag name="KSO_WM_TEMPLATE_INDEX" val="20191461"/>
  <p:tag name="KSO_WM_TAG_VERSION" val="1.0"/>
  <p:tag name="KSO_WM_SLIDE_ID" val="custom20191461_7"/>
  <p:tag name="KSO_WM_SLIDE_INDEX" val="7"/>
  <p:tag name="KSO_WM_SLIDE_ITEM_CNT" val="0"/>
  <p:tag name="KSO_WM_SLIDE_LAYOUT" val="a_f"/>
  <p:tag name="KSO_WM_SLIDE_LAYOUT_CNT" val="1_1"/>
  <p:tag name="KSO_WM_SLIDE_TYPE" val="text"/>
  <p:tag name="KSO_WM_SLIDE_SUBTYPE" val="pureTxt"/>
  <p:tag name="KSO_WM_BEAUTIFY_FLAG" val="#wm#"/>
  <p:tag name="KSO_WM_SLIDE_POSITION" val="70*46"/>
  <p:tag name="KSO_WM_SLIDE_SIZE" val="821*357"/>
  <p:tag name="KSO_WM_TEMPLATE_SUBCATEGORY" val="0"/>
</p:tagLst>
</file>

<file path=ppt/tags/tag188.xml><?xml version="1.0" encoding="utf-8"?>
<p:tagLst xmlns:p="http://schemas.openxmlformats.org/presentationml/2006/main">
  <p:tag name="KSO_WM_TEMPLATE_CATEGORY" val="custom"/>
  <p:tag name="KSO_WM_TEMPLATE_INDEX" val="20191461"/>
  <p:tag name="KSO_WM_UNIT_TYPE" val="a"/>
  <p:tag name="KSO_WM_UNIT_INDEX" val="1"/>
  <p:tag name="KSO_WM_UNIT_ID" val="custom20191461_7*a*1"/>
  <p:tag name="KSO_WM_UNIT_LAYERLEVEL" val="1"/>
  <p:tag name="KSO_WM_UNIT_VALUE" val="14"/>
  <p:tag name="KSO_WM_UNIT_ISCONTENTSTITLE" val="0"/>
  <p:tag name="KSO_WM_UNIT_HIGHLIGHT" val="0"/>
  <p:tag name="KSO_WM_UNIT_COMPATIBLE" val="0"/>
  <p:tag name="KSO_WM_BEAUTIFY_FLAG" val="#wm#"/>
  <p:tag name="KSO_WM_TAG_VERSION" val="1.0"/>
  <p:tag name="KSO_WM_UNIT_PRESET_TEXT" val="单击此处添加标题"/>
  <p:tag name="KSO_WM_UNIT_DIAGRAM_ISNUMVISUAL" val="0"/>
  <p:tag name="KSO_WM_UNIT_DIAGRAM_ISREFERUNIT" val="0"/>
  <p:tag name="KSO_WM_UNIT_NOCLEAR" val="0"/>
</p:tagLst>
</file>

<file path=ppt/tags/tag189.xml><?xml version="1.0" encoding="utf-8"?>
<p:tagLst xmlns:p="http://schemas.openxmlformats.org/presentationml/2006/main">
  <p:tag name="MH" val="20150811113114"/>
  <p:tag name="MH_LIBRARY" val="GRAPHIC"/>
  <p:tag name="MH_ORDER" val="Diamond 25"/>
  <p:tag name="KSO_WM_UNIT_INDEX" val="1_6"/>
  <p:tag name="KSO_WM_UNIT_CLEAR" val="1"/>
  <p:tag name="KSO_WM_UNIT_LAYERLEVEL" val="1_1"/>
  <p:tag name="KSO_WM_TAG_VERSION" val="1.0"/>
  <p:tag name="KSO_WM_BEAUTIFY_FLAG" val="#wm#"/>
  <p:tag name="KSO_WM_UNIT_TYPE" val="i"/>
  <p:tag name="KSO_WM_UNIT_ID" val="150995200*i*9"/>
  <p:tag name="KSO_WM_TEMPLATE_CATEGORY" val="diagram"/>
  <p:tag name="KSO_WM_TEMPLATE_INDEX" val="169087"/>
</p:tagLst>
</file>

<file path=ppt/tags/tag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90.xml><?xml version="1.0" encoding="utf-8"?>
<p:tagLst xmlns:p="http://schemas.openxmlformats.org/presentationml/2006/main">
  <p:tag name="MH" val="20150811113114"/>
  <p:tag name="MH_LIBRARY" val="GRAPHIC"/>
  <p:tag name="MH_ORDER" val="Diamond 44"/>
  <p:tag name="KSO_WM_UNIT_INDEX" val="1_7"/>
  <p:tag name="KSO_WM_UNIT_CLEAR" val="1"/>
  <p:tag name="KSO_WM_UNIT_LAYERLEVEL" val="1_1"/>
  <p:tag name="KSO_WM_TAG_VERSION" val="1.0"/>
  <p:tag name="KSO_WM_BEAUTIFY_FLAG" val="#wm#"/>
  <p:tag name="KSO_WM_UNIT_TYPE" val="i"/>
  <p:tag name="KSO_WM_UNIT_ID" val="150995200*i*10"/>
  <p:tag name="KSO_WM_TEMPLATE_CATEGORY" val="diagram"/>
  <p:tag name="KSO_WM_TEMPLATE_INDEX" val="169087"/>
</p:tagLst>
</file>

<file path=ppt/tags/tag191.xml><?xml version="1.0" encoding="utf-8"?>
<p:tagLst xmlns:p="http://schemas.openxmlformats.org/presentationml/2006/main">
  <p:tag name="MH" val="20150811113114"/>
  <p:tag name="MH_LIBRARY" val="GRAPHIC"/>
  <p:tag name="MH_ORDER" val="Diamond 80"/>
  <p:tag name="KSO_WM_UNIT_INDEX" val="1_8"/>
  <p:tag name="KSO_WM_UNIT_CLEAR" val="1"/>
  <p:tag name="KSO_WM_UNIT_LAYERLEVEL" val="1_1"/>
  <p:tag name="KSO_WM_TAG_VERSION" val="1.0"/>
  <p:tag name="KSO_WM_BEAUTIFY_FLAG" val="#wm#"/>
  <p:tag name="KSO_WM_UNIT_TYPE" val="i"/>
  <p:tag name="KSO_WM_UNIT_ID" val="150995200*i*11"/>
  <p:tag name="KSO_WM_TEMPLATE_CATEGORY" val="diagram"/>
  <p:tag name="KSO_WM_TEMPLATE_INDEX" val="169087"/>
</p:tagLst>
</file>

<file path=ppt/tags/tag192.xml><?xml version="1.0" encoding="utf-8"?>
<p:tagLst xmlns:p="http://schemas.openxmlformats.org/presentationml/2006/main">
  <p:tag name="MH" val="20150811113114"/>
  <p:tag name="MH_LIBRARY" val="GRAPHIC"/>
  <p:tag name="MH_ORDER" val="Diamond 43"/>
  <p:tag name="KSO_WM_UNIT_INDEX" val="1_9"/>
  <p:tag name="KSO_WM_UNIT_CLEAR" val="1"/>
  <p:tag name="KSO_WM_UNIT_LAYERLEVEL" val="1_1"/>
  <p:tag name="KSO_WM_TAG_VERSION" val="1.0"/>
  <p:tag name="KSO_WM_BEAUTIFY_FLAG" val="#wm#"/>
  <p:tag name="KSO_WM_UNIT_TYPE" val="i"/>
  <p:tag name="KSO_WM_UNIT_ID" val="150995200*i*12"/>
  <p:tag name="KSO_WM_TEMPLATE_CATEGORY" val="diagram"/>
  <p:tag name="KSO_WM_TEMPLATE_INDEX" val="169087"/>
</p:tagLst>
</file>

<file path=ppt/tags/tag193.xml><?xml version="1.0" encoding="utf-8"?>
<p:tagLst xmlns:p="http://schemas.openxmlformats.org/presentationml/2006/main">
  <p:tag name="KSO_WM_TEMPLATE_CATEGORY" val="custom"/>
  <p:tag name="KSO_WM_TEMPLATE_INDEX" val="20191461"/>
  <p:tag name="KSO_WM_TAG_VERSION" val="1.0"/>
  <p:tag name="KSO_WM_SLIDE_ID" val="custom20191461_7"/>
  <p:tag name="KSO_WM_SLIDE_INDEX" val="7"/>
  <p:tag name="KSO_WM_SLIDE_ITEM_CNT" val="0"/>
  <p:tag name="KSO_WM_SLIDE_LAYOUT" val="a_f"/>
  <p:tag name="KSO_WM_SLIDE_LAYOUT_CNT" val="1_1"/>
  <p:tag name="KSO_WM_SLIDE_TYPE" val="text"/>
  <p:tag name="KSO_WM_SLIDE_SUBTYPE" val="pureTxt"/>
  <p:tag name="KSO_WM_BEAUTIFY_FLAG" val="#wm#"/>
  <p:tag name="KSO_WM_SLIDE_POSITION" val="70*46"/>
  <p:tag name="KSO_WM_SLIDE_SIZE" val="821*357"/>
  <p:tag name="KSO_WM_TEMPLATE_SUBCATEGORY" val="0"/>
</p:tagLst>
</file>

<file path=ppt/tags/tag194.xml><?xml version="1.0" encoding="utf-8"?>
<p:tagLst xmlns:p="http://schemas.openxmlformats.org/presentationml/2006/main">
  <p:tag name="KSO_WM_TEMPLATE_CATEGORY" val="custom"/>
  <p:tag name="KSO_WM_TEMPLATE_INDEX" val="20191461"/>
  <p:tag name="KSO_WM_UNIT_TYPE" val="a"/>
  <p:tag name="KSO_WM_UNIT_INDEX" val="1"/>
  <p:tag name="KSO_WM_UNIT_ID" val="custom20191461_7*a*1"/>
  <p:tag name="KSO_WM_UNIT_LAYERLEVEL" val="1"/>
  <p:tag name="KSO_WM_UNIT_VALUE" val="14"/>
  <p:tag name="KSO_WM_UNIT_ISCONTENTSTITLE" val="0"/>
  <p:tag name="KSO_WM_UNIT_HIGHLIGHT" val="0"/>
  <p:tag name="KSO_WM_UNIT_COMPATIBLE" val="0"/>
  <p:tag name="KSO_WM_BEAUTIFY_FLAG" val="#wm#"/>
  <p:tag name="KSO_WM_TAG_VERSION" val="1.0"/>
  <p:tag name="KSO_WM_UNIT_PRESET_TEXT" val="单击此处添加标题"/>
  <p:tag name="KSO_WM_UNIT_DIAGRAM_ISNUMVISUAL" val="0"/>
  <p:tag name="KSO_WM_UNIT_DIAGRAM_ISREFERUNIT" val="0"/>
  <p:tag name="KSO_WM_UNIT_NOCLEAR" val="0"/>
</p:tagLst>
</file>

<file path=ppt/tags/tag195.xml><?xml version="1.0" encoding="utf-8"?>
<p:tagLst xmlns:p="http://schemas.openxmlformats.org/presentationml/2006/main">
  <p:tag name="MH" val="20150811113114"/>
  <p:tag name="MH_LIBRARY" val="GRAPHIC"/>
  <p:tag name="MH_ORDER" val="Diamond 25"/>
  <p:tag name="KSO_WM_UNIT_INDEX" val="1_6"/>
  <p:tag name="KSO_WM_UNIT_CLEAR" val="1"/>
  <p:tag name="KSO_WM_UNIT_LAYERLEVEL" val="1_1"/>
  <p:tag name="KSO_WM_TAG_VERSION" val="1.0"/>
  <p:tag name="KSO_WM_BEAUTIFY_FLAG" val="#wm#"/>
  <p:tag name="KSO_WM_UNIT_TYPE" val="i"/>
  <p:tag name="KSO_WM_UNIT_ID" val="150995200*i*9"/>
  <p:tag name="KSO_WM_TEMPLATE_CATEGORY" val="diagram"/>
  <p:tag name="KSO_WM_TEMPLATE_INDEX" val="169087"/>
</p:tagLst>
</file>

<file path=ppt/tags/tag196.xml><?xml version="1.0" encoding="utf-8"?>
<p:tagLst xmlns:p="http://schemas.openxmlformats.org/presentationml/2006/main">
  <p:tag name="MH" val="20150811113114"/>
  <p:tag name="MH_LIBRARY" val="GRAPHIC"/>
  <p:tag name="MH_ORDER" val="Diamond 44"/>
  <p:tag name="KSO_WM_UNIT_INDEX" val="1_7"/>
  <p:tag name="KSO_WM_UNIT_CLEAR" val="1"/>
  <p:tag name="KSO_WM_UNIT_LAYERLEVEL" val="1_1"/>
  <p:tag name="KSO_WM_TAG_VERSION" val="1.0"/>
  <p:tag name="KSO_WM_BEAUTIFY_FLAG" val="#wm#"/>
  <p:tag name="KSO_WM_UNIT_TYPE" val="i"/>
  <p:tag name="KSO_WM_UNIT_ID" val="150995200*i*10"/>
  <p:tag name="KSO_WM_TEMPLATE_CATEGORY" val="diagram"/>
  <p:tag name="KSO_WM_TEMPLATE_INDEX" val="169087"/>
</p:tagLst>
</file>

<file path=ppt/tags/tag197.xml><?xml version="1.0" encoding="utf-8"?>
<p:tagLst xmlns:p="http://schemas.openxmlformats.org/presentationml/2006/main">
  <p:tag name="MH" val="20150811113114"/>
  <p:tag name="MH_LIBRARY" val="GRAPHIC"/>
  <p:tag name="MH_ORDER" val="Diamond 80"/>
  <p:tag name="KSO_WM_UNIT_INDEX" val="1_8"/>
  <p:tag name="KSO_WM_UNIT_CLEAR" val="1"/>
  <p:tag name="KSO_WM_UNIT_LAYERLEVEL" val="1_1"/>
  <p:tag name="KSO_WM_TAG_VERSION" val="1.0"/>
  <p:tag name="KSO_WM_BEAUTIFY_FLAG" val="#wm#"/>
  <p:tag name="KSO_WM_UNIT_TYPE" val="i"/>
  <p:tag name="KSO_WM_UNIT_ID" val="150995200*i*11"/>
  <p:tag name="KSO_WM_TEMPLATE_CATEGORY" val="diagram"/>
  <p:tag name="KSO_WM_TEMPLATE_INDEX" val="169087"/>
</p:tagLst>
</file>

<file path=ppt/tags/tag198.xml><?xml version="1.0" encoding="utf-8"?>
<p:tagLst xmlns:p="http://schemas.openxmlformats.org/presentationml/2006/main">
  <p:tag name="MH" val="20150811113114"/>
  <p:tag name="MH_LIBRARY" val="GRAPHIC"/>
  <p:tag name="MH_ORDER" val="Diamond 43"/>
  <p:tag name="KSO_WM_UNIT_INDEX" val="1_9"/>
  <p:tag name="KSO_WM_UNIT_CLEAR" val="1"/>
  <p:tag name="KSO_WM_UNIT_LAYERLEVEL" val="1_1"/>
  <p:tag name="KSO_WM_TAG_VERSION" val="1.0"/>
  <p:tag name="KSO_WM_BEAUTIFY_FLAG" val="#wm#"/>
  <p:tag name="KSO_WM_UNIT_TYPE" val="i"/>
  <p:tag name="KSO_WM_UNIT_ID" val="150995200*i*12"/>
  <p:tag name="KSO_WM_TEMPLATE_CATEGORY" val="diagram"/>
  <p:tag name="KSO_WM_TEMPLATE_INDEX" val="169087"/>
</p:tagLst>
</file>

<file path=ppt/tags/tag199.xml><?xml version="1.0" encoding="utf-8"?>
<p:tagLst xmlns:p="http://schemas.openxmlformats.org/presentationml/2006/main">
  <p:tag name="KSO_WM_TEMPLATE_CATEGORY" val="custom"/>
  <p:tag name="KSO_WM_TEMPLATE_INDEX" val="20191461"/>
  <p:tag name="KSO_WM_TAG_VERSION" val="1.0"/>
  <p:tag name="KSO_WM_SLIDE_ID" val="custom20191461_7"/>
  <p:tag name="KSO_WM_SLIDE_INDEX" val="7"/>
  <p:tag name="KSO_WM_SLIDE_ITEM_CNT" val="0"/>
  <p:tag name="KSO_WM_SLIDE_LAYOUT" val="a_f"/>
  <p:tag name="KSO_WM_SLIDE_LAYOUT_CNT" val="1_1"/>
  <p:tag name="KSO_WM_SLIDE_TYPE" val="text"/>
  <p:tag name="KSO_WM_SLIDE_SUBTYPE" val="pureTxt"/>
  <p:tag name="KSO_WM_BEAUTIFY_FLAG" val="#wm#"/>
  <p:tag name="KSO_WM_SLIDE_POSITION" val="70*46"/>
  <p:tag name="KSO_WM_SLIDE_SIZE" val="821*357"/>
  <p:tag name="KSO_WM_TEMPLATE_SUBCATEGORY" val="0"/>
</p:tagLst>
</file>

<file path=ppt/tags/tag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200.xml><?xml version="1.0" encoding="utf-8"?>
<p:tagLst xmlns:p="http://schemas.openxmlformats.org/presentationml/2006/main">
  <p:tag name="KSO_WM_TEMPLATE_CATEGORY" val="custom"/>
  <p:tag name="KSO_WM_TEMPLATE_INDEX" val="20191461"/>
  <p:tag name="KSO_WM_UNIT_TYPE" val="a"/>
  <p:tag name="KSO_WM_UNIT_INDEX" val="1"/>
  <p:tag name="KSO_WM_UNIT_ID" val="custom20191461_7*a*1"/>
  <p:tag name="KSO_WM_UNIT_LAYERLEVEL" val="1"/>
  <p:tag name="KSO_WM_UNIT_VALUE" val="14"/>
  <p:tag name="KSO_WM_UNIT_ISCONTENTSTITLE" val="0"/>
  <p:tag name="KSO_WM_UNIT_HIGHLIGHT" val="0"/>
  <p:tag name="KSO_WM_UNIT_COMPATIBLE" val="0"/>
  <p:tag name="KSO_WM_BEAUTIFY_FLAG" val="#wm#"/>
  <p:tag name="KSO_WM_TAG_VERSION" val="1.0"/>
  <p:tag name="KSO_WM_UNIT_PRESET_TEXT" val="单击此处添加标题"/>
  <p:tag name="KSO_WM_UNIT_DIAGRAM_ISNUMVISUAL" val="0"/>
  <p:tag name="KSO_WM_UNIT_DIAGRAM_ISREFERUNIT" val="0"/>
  <p:tag name="KSO_WM_UNIT_NOCLEAR" val="0"/>
</p:tagLst>
</file>

<file path=ppt/tags/tag201.xml><?xml version="1.0" encoding="utf-8"?>
<p:tagLst xmlns:p="http://schemas.openxmlformats.org/presentationml/2006/main">
  <p:tag name="MH" val="20150811113114"/>
  <p:tag name="MH_LIBRARY" val="GRAPHIC"/>
  <p:tag name="MH_ORDER" val="Diamond 25"/>
  <p:tag name="KSO_WM_UNIT_INDEX" val="1_6"/>
  <p:tag name="KSO_WM_UNIT_CLEAR" val="1"/>
  <p:tag name="KSO_WM_UNIT_LAYERLEVEL" val="1_1"/>
  <p:tag name="KSO_WM_TAG_VERSION" val="1.0"/>
  <p:tag name="KSO_WM_BEAUTIFY_FLAG" val="#wm#"/>
  <p:tag name="KSO_WM_UNIT_TYPE" val="i"/>
  <p:tag name="KSO_WM_UNIT_ID" val="150995200*i*9"/>
  <p:tag name="KSO_WM_TEMPLATE_CATEGORY" val="diagram"/>
  <p:tag name="KSO_WM_TEMPLATE_INDEX" val="169087"/>
</p:tagLst>
</file>

<file path=ppt/tags/tag202.xml><?xml version="1.0" encoding="utf-8"?>
<p:tagLst xmlns:p="http://schemas.openxmlformats.org/presentationml/2006/main">
  <p:tag name="MH" val="20150811113114"/>
  <p:tag name="MH_LIBRARY" val="GRAPHIC"/>
  <p:tag name="MH_ORDER" val="Diamond 44"/>
  <p:tag name="KSO_WM_UNIT_INDEX" val="1_7"/>
  <p:tag name="KSO_WM_UNIT_CLEAR" val="1"/>
  <p:tag name="KSO_WM_UNIT_LAYERLEVEL" val="1_1"/>
  <p:tag name="KSO_WM_TAG_VERSION" val="1.0"/>
  <p:tag name="KSO_WM_BEAUTIFY_FLAG" val="#wm#"/>
  <p:tag name="KSO_WM_UNIT_TYPE" val="i"/>
  <p:tag name="KSO_WM_UNIT_ID" val="150995200*i*10"/>
  <p:tag name="KSO_WM_TEMPLATE_CATEGORY" val="diagram"/>
  <p:tag name="KSO_WM_TEMPLATE_INDEX" val="169087"/>
</p:tagLst>
</file>

<file path=ppt/tags/tag203.xml><?xml version="1.0" encoding="utf-8"?>
<p:tagLst xmlns:p="http://schemas.openxmlformats.org/presentationml/2006/main">
  <p:tag name="MH" val="20150811113114"/>
  <p:tag name="MH_LIBRARY" val="GRAPHIC"/>
  <p:tag name="MH_ORDER" val="Diamond 80"/>
  <p:tag name="KSO_WM_UNIT_INDEX" val="1_8"/>
  <p:tag name="KSO_WM_UNIT_CLEAR" val="1"/>
  <p:tag name="KSO_WM_UNIT_LAYERLEVEL" val="1_1"/>
  <p:tag name="KSO_WM_TAG_VERSION" val="1.0"/>
  <p:tag name="KSO_WM_BEAUTIFY_FLAG" val="#wm#"/>
  <p:tag name="KSO_WM_UNIT_TYPE" val="i"/>
  <p:tag name="KSO_WM_UNIT_ID" val="150995200*i*11"/>
  <p:tag name="KSO_WM_TEMPLATE_CATEGORY" val="diagram"/>
  <p:tag name="KSO_WM_TEMPLATE_INDEX" val="169087"/>
</p:tagLst>
</file>

<file path=ppt/tags/tag204.xml><?xml version="1.0" encoding="utf-8"?>
<p:tagLst xmlns:p="http://schemas.openxmlformats.org/presentationml/2006/main">
  <p:tag name="MH" val="20150811113114"/>
  <p:tag name="MH_LIBRARY" val="GRAPHIC"/>
  <p:tag name="MH_ORDER" val="Diamond 43"/>
  <p:tag name="KSO_WM_UNIT_INDEX" val="1_9"/>
  <p:tag name="KSO_WM_UNIT_CLEAR" val="1"/>
  <p:tag name="KSO_WM_UNIT_LAYERLEVEL" val="1_1"/>
  <p:tag name="KSO_WM_TAG_VERSION" val="1.0"/>
  <p:tag name="KSO_WM_BEAUTIFY_FLAG" val="#wm#"/>
  <p:tag name="KSO_WM_UNIT_TYPE" val="i"/>
  <p:tag name="KSO_WM_UNIT_ID" val="150995200*i*12"/>
  <p:tag name="KSO_WM_TEMPLATE_CATEGORY" val="diagram"/>
  <p:tag name="KSO_WM_TEMPLATE_INDEX" val="169087"/>
</p:tagLst>
</file>

<file path=ppt/tags/tag205.xml><?xml version="1.0" encoding="utf-8"?>
<p:tagLst xmlns:p="http://schemas.openxmlformats.org/presentationml/2006/main">
  <p:tag name="KSO_WM_TEMPLATE_CATEGORY" val="custom"/>
  <p:tag name="KSO_WM_TEMPLATE_INDEX" val="20191461"/>
  <p:tag name="KSO_WM_TAG_VERSION" val="1.0"/>
  <p:tag name="KSO_WM_SLIDE_ID" val="custom20191461_7"/>
  <p:tag name="KSO_WM_SLIDE_INDEX" val="7"/>
  <p:tag name="KSO_WM_SLIDE_ITEM_CNT" val="0"/>
  <p:tag name="KSO_WM_SLIDE_LAYOUT" val="a_f"/>
  <p:tag name="KSO_WM_SLIDE_LAYOUT_CNT" val="1_1"/>
  <p:tag name="KSO_WM_SLIDE_TYPE" val="text"/>
  <p:tag name="KSO_WM_SLIDE_SUBTYPE" val="pureTxt"/>
  <p:tag name="KSO_WM_BEAUTIFY_FLAG" val="#wm#"/>
  <p:tag name="KSO_WM_SLIDE_POSITION" val="70*46"/>
  <p:tag name="KSO_WM_SLIDE_SIZE" val="821*357"/>
  <p:tag name="KSO_WM_TEMPLATE_SUBCATEGORY" val="0"/>
</p:tagLst>
</file>

<file path=ppt/tags/tag206.xml><?xml version="1.0" encoding="utf-8"?>
<p:tagLst xmlns:p="http://schemas.openxmlformats.org/presentationml/2006/main">
  <p:tag name="KSO_WM_TEMPLATE_CATEGORY" val="custom"/>
  <p:tag name="KSO_WM_TEMPLATE_INDEX" val="20191461"/>
  <p:tag name="KSO_WM_UNIT_TYPE" val="a"/>
  <p:tag name="KSO_WM_UNIT_INDEX" val="1"/>
  <p:tag name="KSO_WM_UNIT_ID" val="custom20191461_7*a*1"/>
  <p:tag name="KSO_WM_UNIT_LAYERLEVEL" val="1"/>
  <p:tag name="KSO_WM_UNIT_VALUE" val="14"/>
  <p:tag name="KSO_WM_UNIT_ISCONTENTSTITLE" val="0"/>
  <p:tag name="KSO_WM_UNIT_HIGHLIGHT" val="0"/>
  <p:tag name="KSO_WM_UNIT_COMPATIBLE" val="0"/>
  <p:tag name="KSO_WM_BEAUTIFY_FLAG" val="#wm#"/>
  <p:tag name="KSO_WM_TAG_VERSION" val="1.0"/>
  <p:tag name="KSO_WM_UNIT_PRESET_TEXT" val="单击此处添加标题"/>
  <p:tag name="KSO_WM_UNIT_DIAGRAM_ISNUMVISUAL" val="0"/>
  <p:tag name="KSO_WM_UNIT_DIAGRAM_ISREFERUNIT" val="0"/>
  <p:tag name="KSO_WM_UNIT_NOCLEAR" val="0"/>
</p:tagLst>
</file>

<file path=ppt/tags/tag207.xml><?xml version="1.0" encoding="utf-8"?>
<p:tagLst xmlns:p="http://schemas.openxmlformats.org/presentationml/2006/main">
  <p:tag name="KSO_WM_TEMPLATE_CATEGORY" val="custom"/>
  <p:tag name="KSO_WM_TEMPLATE_INDEX" val="20191461"/>
  <p:tag name="KSO_WM_TAG_VERSION" val="1.0"/>
  <p:tag name="KSO_WM_SLIDE_ID" val="custom20191461_7"/>
  <p:tag name="KSO_WM_SLIDE_INDEX" val="7"/>
  <p:tag name="KSO_WM_SLIDE_ITEM_CNT" val="0"/>
  <p:tag name="KSO_WM_SLIDE_LAYOUT" val="a_f"/>
  <p:tag name="KSO_WM_SLIDE_LAYOUT_CNT" val="1_1"/>
  <p:tag name="KSO_WM_SLIDE_TYPE" val="text"/>
  <p:tag name="KSO_WM_SLIDE_SUBTYPE" val="pureTxt"/>
  <p:tag name="KSO_WM_BEAUTIFY_FLAG" val="#wm#"/>
  <p:tag name="KSO_WM_SLIDE_POSITION" val="70*46"/>
  <p:tag name="KSO_WM_SLIDE_SIZE" val="821*357"/>
  <p:tag name="KSO_WM_TEMPLATE_SUBCATEGORY" val="0"/>
</p:tagLst>
</file>

<file path=ppt/tags/tag208.xml><?xml version="1.0" encoding="utf-8"?>
<p:tagLst xmlns:p="http://schemas.openxmlformats.org/presentationml/2006/main">
  <p:tag name="KSO_WM_TEMPLATE_CATEGORY" val="custom"/>
  <p:tag name="KSO_WM_TEMPLATE_INDEX" val="20191461"/>
  <p:tag name="KSO_WM_UNIT_TYPE" val="a"/>
  <p:tag name="KSO_WM_UNIT_INDEX" val="1"/>
  <p:tag name="KSO_WM_UNIT_ID" val="custom20191461_7*a*1"/>
  <p:tag name="KSO_WM_UNIT_LAYERLEVEL" val="1"/>
  <p:tag name="KSO_WM_UNIT_VALUE" val="14"/>
  <p:tag name="KSO_WM_UNIT_ISCONTENTSTITLE" val="0"/>
  <p:tag name="KSO_WM_UNIT_HIGHLIGHT" val="0"/>
  <p:tag name="KSO_WM_UNIT_COMPATIBLE" val="0"/>
  <p:tag name="KSO_WM_BEAUTIFY_FLAG" val="#wm#"/>
  <p:tag name="KSO_WM_TAG_VERSION" val="1.0"/>
  <p:tag name="KSO_WM_UNIT_PRESET_TEXT" val="单击此处添加标题"/>
  <p:tag name="KSO_WM_UNIT_DIAGRAM_ISNUMVISUAL" val="0"/>
  <p:tag name="KSO_WM_UNIT_DIAGRAM_ISREFERUNIT" val="0"/>
  <p:tag name="KSO_WM_UNIT_NOCLEAR" val="0"/>
</p:tagLst>
</file>

<file path=ppt/tags/tag209.xml><?xml version="1.0" encoding="utf-8"?>
<p:tagLst xmlns:p="http://schemas.openxmlformats.org/presentationml/2006/main">
  <p:tag name="MH" val="20150811113114"/>
  <p:tag name="MH_LIBRARY" val="GRAPHIC"/>
  <p:tag name="MH_ORDER" val="Diamond 25"/>
  <p:tag name="KSO_WM_UNIT_INDEX" val="1_6"/>
  <p:tag name="KSO_WM_UNIT_CLEAR" val="1"/>
  <p:tag name="KSO_WM_UNIT_LAYERLEVEL" val="1_1"/>
  <p:tag name="KSO_WM_TAG_VERSION" val="1.0"/>
  <p:tag name="KSO_WM_BEAUTIFY_FLAG" val="#wm#"/>
  <p:tag name="KSO_WM_UNIT_TYPE" val="i"/>
  <p:tag name="KSO_WM_UNIT_ID" val="150995200*i*9"/>
  <p:tag name="KSO_WM_TEMPLATE_CATEGORY" val="diagram"/>
  <p:tag name="KSO_WM_TEMPLATE_INDEX" val="169087"/>
</p:tagLst>
</file>

<file path=ppt/tags/tag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210.xml><?xml version="1.0" encoding="utf-8"?>
<p:tagLst xmlns:p="http://schemas.openxmlformats.org/presentationml/2006/main">
  <p:tag name="MH" val="20150811113114"/>
  <p:tag name="MH_LIBRARY" val="GRAPHIC"/>
  <p:tag name="MH_ORDER" val="Diamond 44"/>
  <p:tag name="KSO_WM_UNIT_INDEX" val="1_7"/>
  <p:tag name="KSO_WM_UNIT_CLEAR" val="1"/>
  <p:tag name="KSO_WM_UNIT_LAYERLEVEL" val="1_1"/>
  <p:tag name="KSO_WM_TAG_VERSION" val="1.0"/>
  <p:tag name="KSO_WM_BEAUTIFY_FLAG" val="#wm#"/>
  <p:tag name="KSO_WM_UNIT_TYPE" val="i"/>
  <p:tag name="KSO_WM_UNIT_ID" val="150995200*i*10"/>
  <p:tag name="KSO_WM_TEMPLATE_CATEGORY" val="diagram"/>
  <p:tag name="KSO_WM_TEMPLATE_INDEX" val="169087"/>
</p:tagLst>
</file>

<file path=ppt/tags/tag211.xml><?xml version="1.0" encoding="utf-8"?>
<p:tagLst xmlns:p="http://schemas.openxmlformats.org/presentationml/2006/main">
  <p:tag name="MH" val="20150811113114"/>
  <p:tag name="MH_LIBRARY" val="GRAPHIC"/>
  <p:tag name="MH_ORDER" val="Diamond 80"/>
  <p:tag name="KSO_WM_UNIT_INDEX" val="1_8"/>
  <p:tag name="KSO_WM_UNIT_CLEAR" val="1"/>
  <p:tag name="KSO_WM_UNIT_LAYERLEVEL" val="1_1"/>
  <p:tag name="KSO_WM_TAG_VERSION" val="1.0"/>
  <p:tag name="KSO_WM_BEAUTIFY_FLAG" val="#wm#"/>
  <p:tag name="KSO_WM_UNIT_TYPE" val="i"/>
  <p:tag name="KSO_WM_UNIT_ID" val="150995200*i*11"/>
  <p:tag name="KSO_WM_TEMPLATE_CATEGORY" val="diagram"/>
  <p:tag name="KSO_WM_TEMPLATE_INDEX" val="169087"/>
</p:tagLst>
</file>

<file path=ppt/tags/tag212.xml><?xml version="1.0" encoding="utf-8"?>
<p:tagLst xmlns:p="http://schemas.openxmlformats.org/presentationml/2006/main">
  <p:tag name="MH" val="20150811113114"/>
  <p:tag name="MH_LIBRARY" val="GRAPHIC"/>
  <p:tag name="MH_ORDER" val="Diamond 43"/>
  <p:tag name="KSO_WM_UNIT_INDEX" val="1_9"/>
  <p:tag name="KSO_WM_UNIT_CLEAR" val="1"/>
  <p:tag name="KSO_WM_UNIT_LAYERLEVEL" val="1_1"/>
  <p:tag name="KSO_WM_TAG_VERSION" val="1.0"/>
  <p:tag name="KSO_WM_BEAUTIFY_FLAG" val="#wm#"/>
  <p:tag name="KSO_WM_UNIT_TYPE" val="i"/>
  <p:tag name="KSO_WM_UNIT_ID" val="150995200*i*12"/>
  <p:tag name="KSO_WM_TEMPLATE_CATEGORY" val="diagram"/>
  <p:tag name="KSO_WM_TEMPLATE_INDEX" val="169087"/>
</p:tagLst>
</file>

<file path=ppt/tags/tag213.xml><?xml version="1.0" encoding="utf-8"?>
<p:tagLst xmlns:p="http://schemas.openxmlformats.org/presentationml/2006/main">
  <p:tag name="KSO_WM_TEMPLATE_CATEGORY" val="custom"/>
  <p:tag name="KSO_WM_TEMPLATE_INDEX" val="20191461"/>
  <p:tag name="KSO_WM_TAG_VERSION" val="1.0"/>
  <p:tag name="KSO_WM_SLIDE_ID" val="custom20191461_7"/>
  <p:tag name="KSO_WM_SLIDE_INDEX" val="7"/>
  <p:tag name="KSO_WM_SLIDE_ITEM_CNT" val="0"/>
  <p:tag name="KSO_WM_SLIDE_LAYOUT" val="a_f"/>
  <p:tag name="KSO_WM_SLIDE_LAYOUT_CNT" val="1_1"/>
  <p:tag name="KSO_WM_SLIDE_TYPE" val="text"/>
  <p:tag name="KSO_WM_SLIDE_SUBTYPE" val="pureTxt"/>
  <p:tag name="KSO_WM_BEAUTIFY_FLAG" val="#wm#"/>
  <p:tag name="KSO_WM_SLIDE_POSITION" val="70*46"/>
  <p:tag name="KSO_WM_SLIDE_SIZE" val="821*357"/>
  <p:tag name="KSO_WM_TEMPLATE_SUBCATEGORY" val="0"/>
</p:tagLst>
</file>

<file path=ppt/tags/tag214.xml><?xml version="1.0" encoding="utf-8"?>
<p:tagLst xmlns:p="http://schemas.openxmlformats.org/presentationml/2006/main">
  <p:tag name="KSO_WM_TEMPLATE_CATEGORY" val="custom"/>
  <p:tag name="KSO_WM_TEMPLATE_INDEX" val="20191461"/>
  <p:tag name="KSO_WM_UNIT_TYPE" val="a"/>
  <p:tag name="KSO_WM_UNIT_INDEX" val="1"/>
  <p:tag name="KSO_WM_UNIT_ID" val="custom20191461_7*a*1"/>
  <p:tag name="KSO_WM_UNIT_LAYERLEVEL" val="1"/>
  <p:tag name="KSO_WM_UNIT_VALUE" val="14"/>
  <p:tag name="KSO_WM_UNIT_ISCONTENTSTITLE" val="0"/>
  <p:tag name="KSO_WM_UNIT_HIGHLIGHT" val="0"/>
  <p:tag name="KSO_WM_UNIT_COMPATIBLE" val="0"/>
  <p:tag name="KSO_WM_BEAUTIFY_FLAG" val="#wm#"/>
  <p:tag name="KSO_WM_TAG_VERSION" val="1.0"/>
  <p:tag name="KSO_WM_UNIT_PRESET_TEXT" val="单击此处添加标题"/>
  <p:tag name="KSO_WM_UNIT_DIAGRAM_ISNUMVISUAL" val="0"/>
  <p:tag name="KSO_WM_UNIT_DIAGRAM_ISREFERUNIT" val="0"/>
  <p:tag name="KSO_WM_UNIT_NOCLEAR" val="0"/>
</p:tagLst>
</file>

<file path=ppt/tags/tag215.xml><?xml version="1.0" encoding="utf-8"?>
<p:tagLst xmlns:p="http://schemas.openxmlformats.org/presentationml/2006/main">
  <p:tag name="MH" val="20150811113114"/>
  <p:tag name="MH_LIBRARY" val="GRAPHIC"/>
  <p:tag name="MH_ORDER" val="Diamond 25"/>
  <p:tag name="KSO_WM_UNIT_INDEX" val="1_6"/>
  <p:tag name="KSO_WM_UNIT_CLEAR" val="1"/>
  <p:tag name="KSO_WM_UNIT_LAYERLEVEL" val="1_1"/>
  <p:tag name="KSO_WM_TAG_VERSION" val="1.0"/>
  <p:tag name="KSO_WM_BEAUTIFY_FLAG" val="#wm#"/>
  <p:tag name="KSO_WM_UNIT_TYPE" val="i"/>
  <p:tag name="KSO_WM_UNIT_ID" val="150995200*i*9"/>
  <p:tag name="KSO_WM_TEMPLATE_CATEGORY" val="diagram"/>
  <p:tag name="KSO_WM_TEMPLATE_INDEX" val="169087"/>
</p:tagLst>
</file>

<file path=ppt/tags/tag216.xml><?xml version="1.0" encoding="utf-8"?>
<p:tagLst xmlns:p="http://schemas.openxmlformats.org/presentationml/2006/main">
  <p:tag name="MH" val="20150811113114"/>
  <p:tag name="MH_LIBRARY" val="GRAPHIC"/>
  <p:tag name="MH_ORDER" val="Diamond 44"/>
  <p:tag name="KSO_WM_UNIT_INDEX" val="1_7"/>
  <p:tag name="KSO_WM_UNIT_CLEAR" val="1"/>
  <p:tag name="KSO_WM_UNIT_LAYERLEVEL" val="1_1"/>
  <p:tag name="KSO_WM_TAG_VERSION" val="1.0"/>
  <p:tag name="KSO_WM_BEAUTIFY_FLAG" val="#wm#"/>
  <p:tag name="KSO_WM_UNIT_TYPE" val="i"/>
  <p:tag name="KSO_WM_UNIT_ID" val="150995200*i*10"/>
  <p:tag name="KSO_WM_TEMPLATE_CATEGORY" val="diagram"/>
  <p:tag name="KSO_WM_TEMPLATE_INDEX" val="169087"/>
</p:tagLst>
</file>

<file path=ppt/tags/tag217.xml><?xml version="1.0" encoding="utf-8"?>
<p:tagLst xmlns:p="http://schemas.openxmlformats.org/presentationml/2006/main">
  <p:tag name="MH" val="20150811113114"/>
  <p:tag name="MH_LIBRARY" val="GRAPHIC"/>
  <p:tag name="MH_ORDER" val="Diamond 80"/>
  <p:tag name="KSO_WM_UNIT_INDEX" val="1_8"/>
  <p:tag name="KSO_WM_UNIT_CLEAR" val="1"/>
  <p:tag name="KSO_WM_UNIT_LAYERLEVEL" val="1_1"/>
  <p:tag name="KSO_WM_TAG_VERSION" val="1.0"/>
  <p:tag name="KSO_WM_BEAUTIFY_FLAG" val="#wm#"/>
  <p:tag name="KSO_WM_UNIT_TYPE" val="i"/>
  <p:tag name="KSO_WM_UNIT_ID" val="150995200*i*11"/>
  <p:tag name="KSO_WM_TEMPLATE_CATEGORY" val="diagram"/>
  <p:tag name="KSO_WM_TEMPLATE_INDEX" val="169087"/>
</p:tagLst>
</file>

<file path=ppt/tags/tag218.xml><?xml version="1.0" encoding="utf-8"?>
<p:tagLst xmlns:p="http://schemas.openxmlformats.org/presentationml/2006/main">
  <p:tag name="MH" val="20150811113114"/>
  <p:tag name="MH_LIBRARY" val="GRAPHIC"/>
  <p:tag name="MH_ORDER" val="Diamond 43"/>
  <p:tag name="KSO_WM_UNIT_INDEX" val="1_9"/>
  <p:tag name="KSO_WM_UNIT_CLEAR" val="1"/>
  <p:tag name="KSO_WM_UNIT_LAYERLEVEL" val="1_1"/>
  <p:tag name="KSO_WM_TAG_VERSION" val="1.0"/>
  <p:tag name="KSO_WM_BEAUTIFY_FLAG" val="#wm#"/>
  <p:tag name="KSO_WM_UNIT_TYPE" val="i"/>
  <p:tag name="KSO_WM_UNIT_ID" val="150995200*i*12"/>
  <p:tag name="KSO_WM_TEMPLATE_CATEGORY" val="diagram"/>
  <p:tag name="KSO_WM_TEMPLATE_INDEX" val="169087"/>
</p:tagLst>
</file>

<file path=ppt/tags/tag219.xml><?xml version="1.0" encoding="utf-8"?>
<p:tagLst xmlns:p="http://schemas.openxmlformats.org/presentationml/2006/main">
  <p:tag name="KSO_WM_TEMPLATE_CATEGORY" val="custom"/>
  <p:tag name="KSO_WM_TEMPLATE_INDEX" val="20191461"/>
  <p:tag name="KSO_WM_TAG_VERSION" val="1.0"/>
  <p:tag name="KSO_WM_SLIDE_ID" val="custom20191461_7"/>
  <p:tag name="KSO_WM_SLIDE_INDEX" val="7"/>
  <p:tag name="KSO_WM_SLIDE_ITEM_CNT" val="0"/>
  <p:tag name="KSO_WM_SLIDE_LAYOUT" val="a_f"/>
  <p:tag name="KSO_WM_SLIDE_LAYOUT_CNT" val="1_1"/>
  <p:tag name="KSO_WM_SLIDE_TYPE" val="text"/>
  <p:tag name="KSO_WM_SLIDE_SUBTYPE" val="pureTxt"/>
  <p:tag name="KSO_WM_BEAUTIFY_FLAG" val="#wm#"/>
  <p:tag name="KSO_WM_SLIDE_POSITION" val="70*46"/>
  <p:tag name="KSO_WM_SLIDE_SIZE" val="821*357"/>
  <p:tag name="KSO_WM_TEMPLATE_SUBCATEGORY" val="0"/>
</p:tagLst>
</file>

<file path=ppt/tags/tag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220.xml><?xml version="1.0" encoding="utf-8"?>
<p:tagLst xmlns:p="http://schemas.openxmlformats.org/presentationml/2006/main">
  <p:tag name="KSO_WM_TEMPLATE_CATEGORY" val="custom"/>
  <p:tag name="KSO_WM_TEMPLATE_INDEX" val="20191461"/>
  <p:tag name="KSO_WM_UNIT_TYPE" val="a"/>
  <p:tag name="KSO_WM_UNIT_INDEX" val="1"/>
  <p:tag name="KSO_WM_UNIT_ID" val="custom20191461_7*a*1"/>
  <p:tag name="KSO_WM_UNIT_LAYERLEVEL" val="1"/>
  <p:tag name="KSO_WM_UNIT_VALUE" val="14"/>
  <p:tag name="KSO_WM_UNIT_ISCONTENTSTITLE" val="0"/>
  <p:tag name="KSO_WM_UNIT_HIGHLIGHT" val="0"/>
  <p:tag name="KSO_WM_UNIT_COMPATIBLE" val="0"/>
  <p:tag name="KSO_WM_BEAUTIFY_FLAG" val="#wm#"/>
  <p:tag name="KSO_WM_TAG_VERSION" val="1.0"/>
  <p:tag name="KSO_WM_UNIT_PRESET_TEXT" val="单击此处添加标题"/>
  <p:tag name="KSO_WM_UNIT_DIAGRAM_ISNUMVISUAL" val="0"/>
  <p:tag name="KSO_WM_UNIT_DIAGRAM_ISREFERUNIT" val="0"/>
  <p:tag name="KSO_WM_UNIT_NOCLEAR" val="0"/>
</p:tagLst>
</file>

<file path=ppt/tags/tag221.xml><?xml version="1.0" encoding="utf-8"?>
<p:tagLst xmlns:p="http://schemas.openxmlformats.org/presentationml/2006/main">
  <p:tag name="KSO_WM_TEMPLATE_CATEGORY" val="custom"/>
  <p:tag name="KSO_WM_TEMPLATE_INDEX" val="20191461"/>
  <p:tag name="KSO_WM_TAG_VERSION" val="1.0"/>
  <p:tag name="KSO_WM_SLIDE_ID" val="custom20191461_7"/>
  <p:tag name="KSO_WM_SLIDE_INDEX" val="7"/>
  <p:tag name="KSO_WM_SLIDE_ITEM_CNT" val="0"/>
  <p:tag name="KSO_WM_SLIDE_LAYOUT" val="a_f"/>
  <p:tag name="KSO_WM_SLIDE_LAYOUT_CNT" val="1_1"/>
  <p:tag name="KSO_WM_SLIDE_TYPE" val="text"/>
  <p:tag name="KSO_WM_SLIDE_SUBTYPE" val="pureTxt"/>
  <p:tag name="KSO_WM_BEAUTIFY_FLAG" val="#wm#"/>
  <p:tag name="KSO_WM_SLIDE_POSITION" val="70*46"/>
  <p:tag name="KSO_WM_SLIDE_SIZE" val="821*357"/>
  <p:tag name="KSO_WM_TEMPLATE_SUBCATEGORY" val="0"/>
</p:tagLst>
</file>

<file path=ppt/tags/tag222.xml><?xml version="1.0" encoding="utf-8"?>
<p:tagLst xmlns:p="http://schemas.openxmlformats.org/presentationml/2006/main">
  <p:tag name="KSO_WM_TEMPLATE_CATEGORY" val="custom"/>
  <p:tag name="KSO_WM_TEMPLATE_INDEX" val="20191461"/>
  <p:tag name="KSO_WM_UNIT_TYPE" val="a"/>
  <p:tag name="KSO_WM_UNIT_INDEX" val="1"/>
  <p:tag name="KSO_WM_UNIT_ID" val="custom20191461_7*a*1"/>
  <p:tag name="KSO_WM_UNIT_LAYERLEVEL" val="1"/>
  <p:tag name="KSO_WM_UNIT_VALUE" val="14"/>
  <p:tag name="KSO_WM_UNIT_ISCONTENTSTITLE" val="0"/>
  <p:tag name="KSO_WM_UNIT_HIGHLIGHT" val="0"/>
  <p:tag name="KSO_WM_UNIT_COMPATIBLE" val="0"/>
  <p:tag name="KSO_WM_BEAUTIFY_FLAG" val="#wm#"/>
  <p:tag name="KSO_WM_TAG_VERSION" val="1.0"/>
  <p:tag name="KSO_WM_UNIT_PRESET_TEXT" val="单击此处添加标题"/>
  <p:tag name="KSO_WM_UNIT_DIAGRAM_ISNUMVISUAL" val="0"/>
  <p:tag name="KSO_WM_UNIT_DIAGRAM_ISREFERUNIT" val="0"/>
  <p:tag name="KSO_WM_UNIT_NOCLEAR" val="0"/>
</p:tagLst>
</file>

<file path=ppt/tags/tag223.xml><?xml version="1.0" encoding="utf-8"?>
<p:tagLst xmlns:p="http://schemas.openxmlformats.org/presentationml/2006/main">
  <p:tag name="KSO_WM_TEMPLATE_CATEGORY" val="custom"/>
  <p:tag name="KSO_WM_TEMPLATE_INDEX" val="20191461"/>
  <p:tag name="KSO_WM_TAG_VERSION" val="1.0"/>
  <p:tag name="KSO_WM_SLIDE_ID" val="custom20191461_7"/>
  <p:tag name="KSO_WM_SLIDE_INDEX" val="7"/>
  <p:tag name="KSO_WM_SLIDE_ITEM_CNT" val="0"/>
  <p:tag name="KSO_WM_SLIDE_LAYOUT" val="a_f"/>
  <p:tag name="KSO_WM_SLIDE_LAYOUT_CNT" val="1_1"/>
  <p:tag name="KSO_WM_SLIDE_TYPE" val="text"/>
  <p:tag name="KSO_WM_SLIDE_SUBTYPE" val="pureTxt"/>
  <p:tag name="KSO_WM_BEAUTIFY_FLAG" val="#wm#"/>
  <p:tag name="KSO_WM_SLIDE_POSITION" val="70*46"/>
  <p:tag name="KSO_WM_SLIDE_SIZE" val="821*357"/>
  <p:tag name="KSO_WM_TEMPLATE_SUBCATEGORY" val="0"/>
</p:tagLst>
</file>

<file path=ppt/tags/tag224.xml><?xml version="1.0" encoding="utf-8"?>
<p:tagLst xmlns:p="http://schemas.openxmlformats.org/presentationml/2006/main">
  <p:tag name="KSO_WM_TEMPLATE_CATEGORY" val="custom"/>
  <p:tag name="KSO_WM_TEMPLATE_INDEX" val="20191461"/>
  <p:tag name="KSO_WM_UNIT_TYPE" val="a"/>
  <p:tag name="KSO_WM_UNIT_INDEX" val="1"/>
  <p:tag name="KSO_WM_UNIT_ID" val="custom20191461_7*a*1"/>
  <p:tag name="KSO_WM_UNIT_LAYERLEVEL" val="1"/>
  <p:tag name="KSO_WM_UNIT_VALUE" val="14"/>
  <p:tag name="KSO_WM_UNIT_ISCONTENTSTITLE" val="0"/>
  <p:tag name="KSO_WM_UNIT_HIGHLIGHT" val="0"/>
  <p:tag name="KSO_WM_UNIT_COMPATIBLE" val="0"/>
  <p:tag name="KSO_WM_BEAUTIFY_FLAG" val="#wm#"/>
  <p:tag name="KSO_WM_TAG_VERSION" val="1.0"/>
  <p:tag name="KSO_WM_UNIT_PRESET_TEXT" val="单击此处添加标题"/>
  <p:tag name="KSO_WM_UNIT_DIAGRAM_ISNUMVISUAL" val="0"/>
  <p:tag name="KSO_WM_UNIT_DIAGRAM_ISREFERUNIT" val="0"/>
  <p:tag name="KSO_WM_UNIT_NOCLEAR" val="0"/>
</p:tagLst>
</file>

<file path=ppt/tags/tag225.xml><?xml version="1.0" encoding="utf-8"?>
<p:tagLst xmlns:p="http://schemas.openxmlformats.org/presentationml/2006/main">
  <p:tag name="KSO_WM_TEMPLATE_CATEGORY" val="custom"/>
  <p:tag name="KSO_WM_TEMPLATE_INDEX" val="20191461"/>
  <p:tag name="KSO_WM_TAG_VERSION" val="1.0"/>
  <p:tag name="KSO_WM_SLIDE_ID" val="custom20191461_7"/>
  <p:tag name="KSO_WM_SLIDE_INDEX" val="7"/>
  <p:tag name="KSO_WM_SLIDE_ITEM_CNT" val="0"/>
  <p:tag name="KSO_WM_SLIDE_LAYOUT" val="a_f"/>
  <p:tag name="KSO_WM_SLIDE_LAYOUT_CNT" val="1_1"/>
  <p:tag name="KSO_WM_SLIDE_TYPE" val="text"/>
  <p:tag name="KSO_WM_SLIDE_SUBTYPE" val="pureTxt"/>
  <p:tag name="KSO_WM_BEAUTIFY_FLAG" val="#wm#"/>
  <p:tag name="KSO_WM_SLIDE_POSITION" val="70*46"/>
  <p:tag name="KSO_WM_SLIDE_SIZE" val="821*357"/>
  <p:tag name="KSO_WM_TEMPLATE_SUBCATEGORY" val="0"/>
</p:tagLst>
</file>

<file path=ppt/tags/tag226.xml><?xml version="1.0" encoding="utf-8"?>
<p:tagLst xmlns:p="http://schemas.openxmlformats.org/presentationml/2006/main">
  <p:tag name="KSO_WM_TEMPLATE_CATEGORY" val="custom"/>
  <p:tag name="KSO_WM_TEMPLATE_INDEX" val="20191461"/>
  <p:tag name="KSO_WM_UNIT_TYPE" val="a"/>
  <p:tag name="KSO_WM_UNIT_INDEX" val="1"/>
  <p:tag name="KSO_WM_UNIT_ID" val="custom20191461_7*a*1"/>
  <p:tag name="KSO_WM_UNIT_LAYERLEVEL" val="1"/>
  <p:tag name="KSO_WM_UNIT_VALUE" val="14"/>
  <p:tag name="KSO_WM_UNIT_ISCONTENTSTITLE" val="0"/>
  <p:tag name="KSO_WM_UNIT_HIGHLIGHT" val="0"/>
  <p:tag name="KSO_WM_UNIT_COMPATIBLE" val="0"/>
  <p:tag name="KSO_WM_BEAUTIFY_FLAG" val="#wm#"/>
  <p:tag name="KSO_WM_TAG_VERSION" val="1.0"/>
  <p:tag name="KSO_WM_UNIT_PRESET_TEXT" val="单击此处添加标题"/>
  <p:tag name="KSO_WM_UNIT_DIAGRAM_ISNUMVISUAL" val="0"/>
  <p:tag name="KSO_WM_UNIT_DIAGRAM_ISREFERUNIT" val="0"/>
  <p:tag name="KSO_WM_UNIT_NOCLEAR" val="0"/>
</p:tagLst>
</file>

<file path=ppt/tags/tag227.xml><?xml version="1.0" encoding="utf-8"?>
<p:tagLst xmlns:p="http://schemas.openxmlformats.org/presentationml/2006/main">
  <p:tag name="KSO_WM_TEMPLATE_CATEGORY" val="custom"/>
  <p:tag name="KSO_WM_TEMPLATE_INDEX" val="20191461"/>
  <p:tag name="KSO_WM_TAG_VERSION" val="1.0"/>
  <p:tag name="KSO_WM_SLIDE_ID" val="custom20191461_7"/>
  <p:tag name="KSO_WM_SLIDE_INDEX" val="7"/>
  <p:tag name="KSO_WM_SLIDE_ITEM_CNT" val="0"/>
  <p:tag name="KSO_WM_SLIDE_LAYOUT" val="a_f"/>
  <p:tag name="KSO_WM_SLIDE_LAYOUT_CNT" val="1_1"/>
  <p:tag name="KSO_WM_SLIDE_TYPE" val="text"/>
  <p:tag name="KSO_WM_SLIDE_SUBTYPE" val="pureTxt"/>
  <p:tag name="KSO_WM_BEAUTIFY_FLAG" val="#wm#"/>
  <p:tag name="KSO_WM_SLIDE_POSITION" val="70*46"/>
  <p:tag name="KSO_WM_SLIDE_SIZE" val="821*357"/>
  <p:tag name="KSO_WM_TEMPLATE_SUBCATEGORY" val="0"/>
</p:tagLst>
</file>

<file path=ppt/tags/tag228.xml><?xml version="1.0" encoding="utf-8"?>
<p:tagLst xmlns:p="http://schemas.openxmlformats.org/presentationml/2006/main">
  <p:tag name="KSO_WM_TEMPLATE_CATEGORY" val="custom"/>
  <p:tag name="KSO_WM_TEMPLATE_INDEX" val="20191461"/>
  <p:tag name="KSO_WM_UNIT_TYPE" val="a"/>
  <p:tag name="KSO_WM_UNIT_INDEX" val="1"/>
  <p:tag name="KSO_WM_UNIT_ID" val="custom20191461_7*a*1"/>
  <p:tag name="KSO_WM_UNIT_LAYERLEVEL" val="1"/>
  <p:tag name="KSO_WM_UNIT_VALUE" val="14"/>
  <p:tag name="KSO_WM_UNIT_ISCONTENTSTITLE" val="0"/>
  <p:tag name="KSO_WM_UNIT_HIGHLIGHT" val="0"/>
  <p:tag name="KSO_WM_UNIT_COMPATIBLE" val="0"/>
  <p:tag name="KSO_WM_BEAUTIFY_FLAG" val="#wm#"/>
  <p:tag name="KSO_WM_TAG_VERSION" val="1.0"/>
  <p:tag name="KSO_WM_UNIT_PRESET_TEXT" val="单击此处添加标题"/>
  <p:tag name="KSO_WM_UNIT_DIAGRAM_ISNUMVISUAL" val="0"/>
  <p:tag name="KSO_WM_UNIT_DIAGRAM_ISREFERUNIT" val="0"/>
  <p:tag name="KSO_WM_UNIT_NOCLEAR" val="0"/>
</p:tagLst>
</file>

<file path=ppt/tags/tag229.xml><?xml version="1.0" encoding="utf-8"?>
<p:tagLst xmlns:p="http://schemas.openxmlformats.org/presentationml/2006/main">
  <p:tag name="KSO_WM_TEMPLATE_CATEGORY" val="custom"/>
  <p:tag name="KSO_WM_TEMPLATE_INDEX" val="20191461"/>
  <p:tag name="KSO_WM_TAG_VERSION" val="1.0"/>
  <p:tag name="KSO_WM_SLIDE_ID" val="custom20191461_7"/>
  <p:tag name="KSO_WM_SLIDE_INDEX" val="7"/>
  <p:tag name="KSO_WM_SLIDE_ITEM_CNT" val="0"/>
  <p:tag name="KSO_WM_SLIDE_LAYOUT" val="a_f"/>
  <p:tag name="KSO_WM_SLIDE_LAYOUT_CNT" val="1_1"/>
  <p:tag name="KSO_WM_SLIDE_TYPE" val="text"/>
  <p:tag name="KSO_WM_SLIDE_SUBTYPE" val="pureTxt"/>
  <p:tag name="KSO_WM_BEAUTIFY_FLAG" val="#wm#"/>
  <p:tag name="KSO_WM_SLIDE_POSITION" val="70*46"/>
  <p:tag name="KSO_WM_SLIDE_SIZE" val="821*357"/>
  <p:tag name="KSO_WM_TEMPLATE_SUBCATEGORY" val="0"/>
</p:tagLst>
</file>

<file path=ppt/tags/tag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230.xml><?xml version="1.0" encoding="utf-8"?>
<p:tagLst xmlns:p="http://schemas.openxmlformats.org/presentationml/2006/main">
  <p:tag name="KSO_WM_TEMPLATE_CATEGORY" val="custom"/>
  <p:tag name="KSO_WM_TEMPLATE_INDEX" val="20191461"/>
  <p:tag name="KSO_WM_UNIT_TYPE" val="a"/>
  <p:tag name="KSO_WM_UNIT_INDEX" val="1"/>
  <p:tag name="KSO_WM_UNIT_ID" val="custom20191461_7*a*1"/>
  <p:tag name="KSO_WM_UNIT_LAYERLEVEL" val="1"/>
  <p:tag name="KSO_WM_UNIT_VALUE" val="14"/>
  <p:tag name="KSO_WM_UNIT_ISCONTENTSTITLE" val="0"/>
  <p:tag name="KSO_WM_UNIT_HIGHLIGHT" val="0"/>
  <p:tag name="KSO_WM_UNIT_COMPATIBLE" val="0"/>
  <p:tag name="KSO_WM_BEAUTIFY_FLAG" val="#wm#"/>
  <p:tag name="KSO_WM_TAG_VERSION" val="1.0"/>
  <p:tag name="KSO_WM_UNIT_PRESET_TEXT" val="单击此处添加标题"/>
  <p:tag name="KSO_WM_UNIT_DIAGRAM_ISNUMVISUAL" val="0"/>
  <p:tag name="KSO_WM_UNIT_DIAGRAM_ISREFERUNIT" val="0"/>
  <p:tag name="KSO_WM_UNIT_NOCLEAR" val="0"/>
</p:tagLst>
</file>

<file path=ppt/tags/tag231.xml><?xml version="1.0" encoding="utf-8"?>
<p:tagLst xmlns:p="http://schemas.openxmlformats.org/presentationml/2006/main">
  <p:tag name="MH" val="20150811113114"/>
  <p:tag name="MH_LIBRARY" val="GRAPHIC"/>
  <p:tag name="MH_ORDER" val="Diamond 25"/>
  <p:tag name="KSO_WM_UNIT_INDEX" val="1_6"/>
  <p:tag name="KSO_WM_UNIT_CLEAR" val="1"/>
  <p:tag name="KSO_WM_UNIT_LAYERLEVEL" val="1_1"/>
  <p:tag name="KSO_WM_TAG_VERSION" val="1.0"/>
  <p:tag name="KSO_WM_BEAUTIFY_FLAG" val="#wm#"/>
  <p:tag name="KSO_WM_UNIT_TYPE" val="i"/>
  <p:tag name="KSO_WM_UNIT_ID" val="150995200*i*9"/>
  <p:tag name="KSO_WM_TEMPLATE_CATEGORY" val="diagram"/>
  <p:tag name="KSO_WM_TEMPLATE_INDEX" val="169087"/>
</p:tagLst>
</file>

<file path=ppt/tags/tag232.xml><?xml version="1.0" encoding="utf-8"?>
<p:tagLst xmlns:p="http://schemas.openxmlformats.org/presentationml/2006/main">
  <p:tag name="MH" val="20150811113114"/>
  <p:tag name="MH_LIBRARY" val="GRAPHIC"/>
  <p:tag name="MH_ORDER" val="Diamond 44"/>
  <p:tag name="KSO_WM_UNIT_INDEX" val="1_7"/>
  <p:tag name="KSO_WM_UNIT_CLEAR" val="1"/>
  <p:tag name="KSO_WM_UNIT_LAYERLEVEL" val="1_1"/>
  <p:tag name="KSO_WM_TAG_VERSION" val="1.0"/>
  <p:tag name="KSO_WM_BEAUTIFY_FLAG" val="#wm#"/>
  <p:tag name="KSO_WM_UNIT_TYPE" val="i"/>
  <p:tag name="KSO_WM_UNIT_ID" val="150995200*i*10"/>
  <p:tag name="KSO_WM_TEMPLATE_CATEGORY" val="diagram"/>
  <p:tag name="KSO_WM_TEMPLATE_INDEX" val="169087"/>
</p:tagLst>
</file>

<file path=ppt/tags/tag233.xml><?xml version="1.0" encoding="utf-8"?>
<p:tagLst xmlns:p="http://schemas.openxmlformats.org/presentationml/2006/main">
  <p:tag name="MH" val="20150811113114"/>
  <p:tag name="MH_LIBRARY" val="GRAPHIC"/>
  <p:tag name="MH_ORDER" val="Diamond 80"/>
  <p:tag name="KSO_WM_UNIT_INDEX" val="1_8"/>
  <p:tag name="KSO_WM_UNIT_CLEAR" val="1"/>
  <p:tag name="KSO_WM_UNIT_LAYERLEVEL" val="1_1"/>
  <p:tag name="KSO_WM_TAG_VERSION" val="1.0"/>
  <p:tag name="KSO_WM_BEAUTIFY_FLAG" val="#wm#"/>
  <p:tag name="KSO_WM_UNIT_TYPE" val="i"/>
  <p:tag name="KSO_WM_UNIT_ID" val="150995200*i*11"/>
  <p:tag name="KSO_WM_TEMPLATE_CATEGORY" val="diagram"/>
  <p:tag name="KSO_WM_TEMPLATE_INDEX" val="169087"/>
</p:tagLst>
</file>

<file path=ppt/tags/tag234.xml><?xml version="1.0" encoding="utf-8"?>
<p:tagLst xmlns:p="http://schemas.openxmlformats.org/presentationml/2006/main">
  <p:tag name="MH" val="20150811113114"/>
  <p:tag name="MH_LIBRARY" val="GRAPHIC"/>
  <p:tag name="MH_ORDER" val="Diamond 43"/>
  <p:tag name="KSO_WM_UNIT_INDEX" val="1_9"/>
  <p:tag name="KSO_WM_UNIT_CLEAR" val="1"/>
  <p:tag name="KSO_WM_UNIT_LAYERLEVEL" val="1_1"/>
  <p:tag name="KSO_WM_TAG_VERSION" val="1.0"/>
  <p:tag name="KSO_WM_BEAUTIFY_FLAG" val="#wm#"/>
  <p:tag name="KSO_WM_UNIT_TYPE" val="i"/>
  <p:tag name="KSO_WM_UNIT_ID" val="150995200*i*12"/>
  <p:tag name="KSO_WM_TEMPLATE_CATEGORY" val="diagram"/>
  <p:tag name="KSO_WM_TEMPLATE_INDEX" val="169087"/>
</p:tagLst>
</file>

<file path=ppt/tags/tag235.xml><?xml version="1.0" encoding="utf-8"?>
<p:tagLst xmlns:p="http://schemas.openxmlformats.org/presentationml/2006/main">
  <p:tag name="KSO_WM_TEMPLATE_CATEGORY" val="custom"/>
  <p:tag name="KSO_WM_TEMPLATE_INDEX" val="20191461"/>
  <p:tag name="KSO_WM_TAG_VERSION" val="1.0"/>
  <p:tag name="KSO_WM_SLIDE_ID" val="custom20191461_7"/>
  <p:tag name="KSO_WM_SLIDE_INDEX" val="7"/>
  <p:tag name="KSO_WM_SLIDE_ITEM_CNT" val="0"/>
  <p:tag name="KSO_WM_SLIDE_LAYOUT" val="a_f"/>
  <p:tag name="KSO_WM_SLIDE_LAYOUT_CNT" val="1_1"/>
  <p:tag name="KSO_WM_SLIDE_TYPE" val="text"/>
  <p:tag name="KSO_WM_SLIDE_SUBTYPE" val="pureTxt"/>
  <p:tag name="KSO_WM_BEAUTIFY_FLAG" val="#wm#"/>
  <p:tag name="KSO_WM_SLIDE_POSITION" val="70*46"/>
  <p:tag name="KSO_WM_SLIDE_SIZE" val="821*357"/>
  <p:tag name="KSO_WM_TEMPLATE_SUBCATEGORY" val="0"/>
</p:tagLst>
</file>

<file path=ppt/tags/tag236.xml><?xml version="1.0" encoding="utf-8"?>
<p:tagLst xmlns:p="http://schemas.openxmlformats.org/presentationml/2006/main">
  <p:tag name="KSO_WM_TEMPLATE_CATEGORY" val="custom"/>
  <p:tag name="KSO_WM_TEMPLATE_INDEX" val="20191461"/>
  <p:tag name="KSO_WM_UNIT_TYPE" val="a"/>
  <p:tag name="KSO_WM_UNIT_INDEX" val="1"/>
  <p:tag name="KSO_WM_UNIT_ID" val="custom20191461_7*a*1"/>
  <p:tag name="KSO_WM_UNIT_LAYERLEVEL" val="1"/>
  <p:tag name="KSO_WM_UNIT_VALUE" val="14"/>
  <p:tag name="KSO_WM_UNIT_ISCONTENTSTITLE" val="0"/>
  <p:tag name="KSO_WM_UNIT_HIGHLIGHT" val="0"/>
  <p:tag name="KSO_WM_UNIT_COMPATIBLE" val="0"/>
  <p:tag name="KSO_WM_BEAUTIFY_FLAG" val="#wm#"/>
  <p:tag name="KSO_WM_TAG_VERSION" val="1.0"/>
  <p:tag name="KSO_WM_UNIT_PRESET_TEXT" val="单击此处添加标题"/>
  <p:tag name="KSO_WM_UNIT_DIAGRAM_ISNUMVISUAL" val="0"/>
  <p:tag name="KSO_WM_UNIT_DIAGRAM_ISREFERUNIT" val="0"/>
  <p:tag name="KSO_WM_UNIT_NOCLEAR" val="0"/>
</p:tagLst>
</file>

<file path=ppt/tags/tag237.xml><?xml version="1.0" encoding="utf-8"?>
<p:tagLst xmlns:p="http://schemas.openxmlformats.org/presentationml/2006/main">
  <p:tag name="KSO_WM_TEMPLATE_CATEGORY" val="custom"/>
  <p:tag name="KSO_WM_TEMPLATE_INDEX" val="20191461"/>
  <p:tag name="KSO_WM_TAG_VERSION" val="1.0"/>
  <p:tag name="KSO_WM_SLIDE_ID" val="custom20191461_7"/>
  <p:tag name="KSO_WM_SLIDE_INDEX" val="7"/>
  <p:tag name="KSO_WM_SLIDE_ITEM_CNT" val="0"/>
  <p:tag name="KSO_WM_SLIDE_LAYOUT" val="a_f"/>
  <p:tag name="KSO_WM_SLIDE_LAYOUT_CNT" val="1_1"/>
  <p:tag name="KSO_WM_SLIDE_TYPE" val="text"/>
  <p:tag name="KSO_WM_SLIDE_SUBTYPE" val="pureTxt"/>
  <p:tag name="KSO_WM_BEAUTIFY_FLAG" val="#wm#"/>
  <p:tag name="KSO_WM_SLIDE_POSITION" val="70*46"/>
  <p:tag name="KSO_WM_SLIDE_SIZE" val="821*357"/>
  <p:tag name="KSO_WM_TEMPLATE_SUBCATEGORY" val="0"/>
</p:tagLst>
</file>

<file path=ppt/tags/tag238.xml><?xml version="1.0" encoding="utf-8"?>
<p:tagLst xmlns:p="http://schemas.openxmlformats.org/presentationml/2006/main">
  <p:tag name="KSO_WM_TEMPLATE_CATEGORY" val="custom"/>
  <p:tag name="KSO_WM_TEMPLATE_INDEX" val="20191461"/>
  <p:tag name="KSO_WM_UNIT_TYPE" val="a"/>
  <p:tag name="KSO_WM_UNIT_INDEX" val="1"/>
  <p:tag name="KSO_WM_UNIT_ID" val="custom20191461_7*a*1"/>
  <p:tag name="KSO_WM_UNIT_LAYERLEVEL" val="1"/>
  <p:tag name="KSO_WM_UNIT_VALUE" val="14"/>
  <p:tag name="KSO_WM_UNIT_ISCONTENTSTITLE" val="0"/>
  <p:tag name="KSO_WM_UNIT_HIGHLIGHT" val="0"/>
  <p:tag name="KSO_WM_UNIT_COMPATIBLE" val="0"/>
  <p:tag name="KSO_WM_BEAUTIFY_FLAG" val="#wm#"/>
  <p:tag name="KSO_WM_TAG_VERSION" val="1.0"/>
  <p:tag name="KSO_WM_UNIT_PRESET_TEXT" val="单击此处添加标题"/>
  <p:tag name="KSO_WM_UNIT_DIAGRAM_ISNUMVISUAL" val="0"/>
  <p:tag name="KSO_WM_UNIT_DIAGRAM_ISREFERUNIT" val="0"/>
  <p:tag name="KSO_WM_UNIT_NOCLEAR" val="0"/>
</p:tagLst>
</file>

<file path=ppt/tags/tag239.xml><?xml version="1.0" encoding="utf-8"?>
<p:tagLst xmlns:p="http://schemas.openxmlformats.org/presentationml/2006/main">
  <p:tag name="KSO_WM_TEMPLATE_CATEGORY" val="custom"/>
  <p:tag name="KSO_WM_TEMPLATE_INDEX" val="20191461"/>
  <p:tag name="KSO_WM_TAG_VERSION" val="1.0"/>
  <p:tag name="KSO_WM_SLIDE_ID" val="custom20191461_7"/>
  <p:tag name="KSO_WM_SLIDE_INDEX" val="7"/>
  <p:tag name="KSO_WM_SLIDE_ITEM_CNT" val="0"/>
  <p:tag name="KSO_WM_SLIDE_LAYOUT" val="a_f"/>
  <p:tag name="KSO_WM_SLIDE_LAYOUT_CNT" val="1_1"/>
  <p:tag name="KSO_WM_SLIDE_TYPE" val="text"/>
  <p:tag name="KSO_WM_SLIDE_SUBTYPE" val="pureTxt"/>
  <p:tag name="KSO_WM_BEAUTIFY_FLAG" val="#wm#"/>
  <p:tag name="KSO_WM_SLIDE_POSITION" val="70*46"/>
  <p:tag name="KSO_WM_SLIDE_SIZE" val="821*357"/>
  <p:tag name="KSO_WM_TEMPLATE_SUBCATEGORY" val="0"/>
</p:tagLst>
</file>

<file path=ppt/tags/tag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240.xml><?xml version="1.0" encoding="utf-8"?>
<p:tagLst xmlns:p="http://schemas.openxmlformats.org/presentationml/2006/main">
  <p:tag name="KSO_WM_TEMPLATE_CATEGORY" val="custom"/>
  <p:tag name="KSO_WM_TEMPLATE_INDEX" val="20191461"/>
  <p:tag name="KSO_WM_UNIT_TYPE" val="a"/>
  <p:tag name="KSO_WM_UNIT_INDEX" val="1"/>
  <p:tag name="KSO_WM_UNIT_ID" val="custom20191461_7*a*1"/>
  <p:tag name="KSO_WM_UNIT_LAYERLEVEL" val="1"/>
  <p:tag name="KSO_WM_UNIT_VALUE" val="14"/>
  <p:tag name="KSO_WM_UNIT_ISCONTENTSTITLE" val="0"/>
  <p:tag name="KSO_WM_UNIT_HIGHLIGHT" val="0"/>
  <p:tag name="KSO_WM_UNIT_COMPATIBLE" val="0"/>
  <p:tag name="KSO_WM_BEAUTIFY_FLAG" val="#wm#"/>
  <p:tag name="KSO_WM_TAG_VERSION" val="1.0"/>
  <p:tag name="KSO_WM_UNIT_PRESET_TEXT" val="单击此处添加标题"/>
  <p:tag name="KSO_WM_UNIT_DIAGRAM_ISNUMVISUAL" val="0"/>
  <p:tag name="KSO_WM_UNIT_DIAGRAM_ISREFERUNIT" val="0"/>
  <p:tag name="KSO_WM_UNIT_NOCLEAR" val="0"/>
</p:tagLst>
</file>

<file path=ppt/tags/tag241.xml><?xml version="1.0" encoding="utf-8"?>
<p:tagLst xmlns:p="http://schemas.openxmlformats.org/presentationml/2006/main">
  <p:tag name="MH" val="20150811113114"/>
  <p:tag name="MH_LIBRARY" val="GRAPHIC"/>
  <p:tag name="MH_ORDER" val="Diamond 25"/>
  <p:tag name="KSO_WM_UNIT_INDEX" val="1_6"/>
  <p:tag name="KSO_WM_UNIT_CLEAR" val="1"/>
  <p:tag name="KSO_WM_UNIT_LAYERLEVEL" val="1_1"/>
  <p:tag name="KSO_WM_TAG_VERSION" val="1.0"/>
  <p:tag name="KSO_WM_BEAUTIFY_FLAG" val="#wm#"/>
  <p:tag name="KSO_WM_UNIT_TYPE" val="i"/>
  <p:tag name="KSO_WM_UNIT_ID" val="150995200*i*9"/>
  <p:tag name="KSO_WM_TEMPLATE_CATEGORY" val="diagram"/>
  <p:tag name="KSO_WM_TEMPLATE_INDEX" val="169087"/>
</p:tagLst>
</file>

<file path=ppt/tags/tag242.xml><?xml version="1.0" encoding="utf-8"?>
<p:tagLst xmlns:p="http://schemas.openxmlformats.org/presentationml/2006/main">
  <p:tag name="MH" val="20150811113114"/>
  <p:tag name="MH_LIBRARY" val="GRAPHIC"/>
  <p:tag name="MH_ORDER" val="Diamond 44"/>
  <p:tag name="KSO_WM_UNIT_INDEX" val="1_7"/>
  <p:tag name="KSO_WM_UNIT_CLEAR" val="1"/>
  <p:tag name="KSO_WM_UNIT_LAYERLEVEL" val="1_1"/>
  <p:tag name="KSO_WM_TAG_VERSION" val="1.0"/>
  <p:tag name="KSO_WM_BEAUTIFY_FLAG" val="#wm#"/>
  <p:tag name="KSO_WM_UNIT_TYPE" val="i"/>
  <p:tag name="KSO_WM_UNIT_ID" val="150995200*i*10"/>
  <p:tag name="KSO_WM_TEMPLATE_CATEGORY" val="diagram"/>
  <p:tag name="KSO_WM_TEMPLATE_INDEX" val="169087"/>
</p:tagLst>
</file>

<file path=ppt/tags/tag243.xml><?xml version="1.0" encoding="utf-8"?>
<p:tagLst xmlns:p="http://schemas.openxmlformats.org/presentationml/2006/main">
  <p:tag name="MH" val="20150811113114"/>
  <p:tag name="MH_LIBRARY" val="GRAPHIC"/>
  <p:tag name="MH_ORDER" val="Diamond 80"/>
  <p:tag name="KSO_WM_UNIT_INDEX" val="1_8"/>
  <p:tag name="KSO_WM_UNIT_CLEAR" val="1"/>
  <p:tag name="KSO_WM_UNIT_LAYERLEVEL" val="1_1"/>
  <p:tag name="KSO_WM_TAG_VERSION" val="1.0"/>
  <p:tag name="KSO_WM_BEAUTIFY_FLAG" val="#wm#"/>
  <p:tag name="KSO_WM_UNIT_TYPE" val="i"/>
  <p:tag name="KSO_WM_UNIT_ID" val="150995200*i*11"/>
  <p:tag name="KSO_WM_TEMPLATE_CATEGORY" val="diagram"/>
  <p:tag name="KSO_WM_TEMPLATE_INDEX" val="169087"/>
</p:tagLst>
</file>

<file path=ppt/tags/tag244.xml><?xml version="1.0" encoding="utf-8"?>
<p:tagLst xmlns:p="http://schemas.openxmlformats.org/presentationml/2006/main">
  <p:tag name="MH" val="20150811113114"/>
  <p:tag name="MH_LIBRARY" val="GRAPHIC"/>
  <p:tag name="MH_ORDER" val="Diamond 43"/>
  <p:tag name="KSO_WM_UNIT_INDEX" val="1_9"/>
  <p:tag name="KSO_WM_UNIT_CLEAR" val="1"/>
  <p:tag name="KSO_WM_UNIT_LAYERLEVEL" val="1_1"/>
  <p:tag name="KSO_WM_TAG_VERSION" val="1.0"/>
  <p:tag name="KSO_WM_BEAUTIFY_FLAG" val="#wm#"/>
  <p:tag name="KSO_WM_UNIT_TYPE" val="i"/>
  <p:tag name="KSO_WM_UNIT_ID" val="150995200*i*12"/>
  <p:tag name="KSO_WM_TEMPLATE_CATEGORY" val="diagram"/>
  <p:tag name="KSO_WM_TEMPLATE_INDEX" val="169087"/>
</p:tagLst>
</file>

<file path=ppt/tags/tag245.xml><?xml version="1.0" encoding="utf-8"?>
<p:tagLst xmlns:p="http://schemas.openxmlformats.org/presentationml/2006/main">
  <p:tag name="KSO_WM_TEMPLATE_CATEGORY" val="custom"/>
  <p:tag name="KSO_WM_TEMPLATE_INDEX" val="20191461"/>
  <p:tag name="KSO_WM_TAG_VERSION" val="1.0"/>
  <p:tag name="KSO_WM_SLIDE_ID" val="custom20191461_7"/>
  <p:tag name="KSO_WM_SLIDE_INDEX" val="7"/>
  <p:tag name="KSO_WM_SLIDE_ITEM_CNT" val="0"/>
  <p:tag name="KSO_WM_SLIDE_LAYOUT" val="a_f"/>
  <p:tag name="KSO_WM_SLIDE_LAYOUT_CNT" val="1_1"/>
  <p:tag name="KSO_WM_SLIDE_TYPE" val="text"/>
  <p:tag name="KSO_WM_SLIDE_SUBTYPE" val="pureTxt"/>
  <p:tag name="KSO_WM_BEAUTIFY_FLAG" val="#wm#"/>
  <p:tag name="KSO_WM_SLIDE_POSITION" val="70*46"/>
  <p:tag name="KSO_WM_SLIDE_SIZE" val="821*357"/>
  <p:tag name="KSO_WM_TEMPLATE_SUBCATEGORY" val="0"/>
</p:tagLst>
</file>

<file path=ppt/tags/tag246.xml><?xml version="1.0" encoding="utf-8"?>
<p:tagLst xmlns:p="http://schemas.openxmlformats.org/presentationml/2006/main">
  <p:tag name="KSO_WM_TEMPLATE_CATEGORY" val="custom"/>
  <p:tag name="KSO_WM_TEMPLATE_INDEX" val="20191461"/>
  <p:tag name="KSO_WM_UNIT_TYPE" val="a"/>
  <p:tag name="KSO_WM_UNIT_INDEX" val="1"/>
  <p:tag name="KSO_WM_UNIT_ID" val="custom20191461_7*a*1"/>
  <p:tag name="KSO_WM_UNIT_LAYERLEVEL" val="1"/>
  <p:tag name="KSO_WM_UNIT_VALUE" val="14"/>
  <p:tag name="KSO_WM_UNIT_ISCONTENTSTITLE" val="0"/>
  <p:tag name="KSO_WM_UNIT_HIGHLIGHT" val="0"/>
  <p:tag name="KSO_WM_UNIT_COMPATIBLE" val="0"/>
  <p:tag name="KSO_WM_BEAUTIFY_FLAG" val="#wm#"/>
  <p:tag name="KSO_WM_TAG_VERSION" val="1.0"/>
  <p:tag name="KSO_WM_UNIT_PRESET_TEXT" val="单击此处添加标题"/>
  <p:tag name="KSO_WM_UNIT_DIAGRAM_ISNUMVISUAL" val="0"/>
  <p:tag name="KSO_WM_UNIT_DIAGRAM_ISREFERUNIT" val="0"/>
  <p:tag name="KSO_WM_UNIT_NOCLEAR" val="0"/>
</p:tagLst>
</file>

<file path=ppt/tags/tag247.xml><?xml version="1.0" encoding="utf-8"?>
<p:tagLst xmlns:p="http://schemas.openxmlformats.org/presentationml/2006/main">
  <p:tag name="MH" val="20150811113114"/>
  <p:tag name="MH_LIBRARY" val="GRAPHIC"/>
  <p:tag name="MH_ORDER" val="Diamond 25"/>
  <p:tag name="KSO_WM_UNIT_INDEX" val="1_6"/>
  <p:tag name="KSO_WM_UNIT_CLEAR" val="1"/>
  <p:tag name="KSO_WM_UNIT_LAYERLEVEL" val="1_1"/>
  <p:tag name="KSO_WM_TAG_VERSION" val="1.0"/>
  <p:tag name="KSO_WM_BEAUTIFY_FLAG" val="#wm#"/>
  <p:tag name="KSO_WM_UNIT_TYPE" val="i"/>
  <p:tag name="KSO_WM_UNIT_ID" val="150995200*i*9"/>
  <p:tag name="KSO_WM_TEMPLATE_CATEGORY" val="diagram"/>
  <p:tag name="KSO_WM_TEMPLATE_INDEX" val="169087"/>
</p:tagLst>
</file>

<file path=ppt/tags/tag248.xml><?xml version="1.0" encoding="utf-8"?>
<p:tagLst xmlns:p="http://schemas.openxmlformats.org/presentationml/2006/main">
  <p:tag name="MH" val="20150811113114"/>
  <p:tag name="MH_LIBRARY" val="GRAPHIC"/>
  <p:tag name="MH_ORDER" val="Diamond 44"/>
  <p:tag name="KSO_WM_UNIT_INDEX" val="1_7"/>
  <p:tag name="KSO_WM_UNIT_CLEAR" val="1"/>
  <p:tag name="KSO_WM_UNIT_LAYERLEVEL" val="1_1"/>
  <p:tag name="KSO_WM_TAG_VERSION" val="1.0"/>
  <p:tag name="KSO_WM_BEAUTIFY_FLAG" val="#wm#"/>
  <p:tag name="KSO_WM_UNIT_TYPE" val="i"/>
  <p:tag name="KSO_WM_UNIT_ID" val="150995200*i*10"/>
  <p:tag name="KSO_WM_TEMPLATE_CATEGORY" val="diagram"/>
  <p:tag name="KSO_WM_TEMPLATE_INDEX" val="169087"/>
</p:tagLst>
</file>

<file path=ppt/tags/tag249.xml><?xml version="1.0" encoding="utf-8"?>
<p:tagLst xmlns:p="http://schemas.openxmlformats.org/presentationml/2006/main">
  <p:tag name="MH" val="20150811113114"/>
  <p:tag name="MH_LIBRARY" val="GRAPHIC"/>
  <p:tag name="MH_ORDER" val="Diamond 80"/>
  <p:tag name="KSO_WM_UNIT_INDEX" val="1_8"/>
  <p:tag name="KSO_WM_UNIT_CLEAR" val="1"/>
  <p:tag name="KSO_WM_UNIT_LAYERLEVEL" val="1_1"/>
  <p:tag name="KSO_WM_TAG_VERSION" val="1.0"/>
  <p:tag name="KSO_WM_BEAUTIFY_FLAG" val="#wm#"/>
  <p:tag name="KSO_WM_UNIT_TYPE" val="i"/>
  <p:tag name="KSO_WM_UNIT_ID" val="150995200*i*11"/>
  <p:tag name="KSO_WM_TEMPLATE_CATEGORY" val="diagram"/>
  <p:tag name="KSO_WM_TEMPLATE_INDEX" val="169087"/>
</p:tagLst>
</file>

<file path=ppt/tags/tag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250.xml><?xml version="1.0" encoding="utf-8"?>
<p:tagLst xmlns:p="http://schemas.openxmlformats.org/presentationml/2006/main">
  <p:tag name="MH" val="20150811113114"/>
  <p:tag name="MH_LIBRARY" val="GRAPHIC"/>
  <p:tag name="MH_ORDER" val="Diamond 43"/>
  <p:tag name="KSO_WM_UNIT_INDEX" val="1_9"/>
  <p:tag name="KSO_WM_UNIT_CLEAR" val="1"/>
  <p:tag name="KSO_WM_UNIT_LAYERLEVEL" val="1_1"/>
  <p:tag name="KSO_WM_TAG_VERSION" val="1.0"/>
  <p:tag name="KSO_WM_BEAUTIFY_FLAG" val="#wm#"/>
  <p:tag name="KSO_WM_UNIT_TYPE" val="i"/>
  <p:tag name="KSO_WM_UNIT_ID" val="150995200*i*12"/>
  <p:tag name="KSO_WM_TEMPLATE_CATEGORY" val="diagram"/>
  <p:tag name="KSO_WM_TEMPLATE_INDEX" val="169087"/>
</p:tagLst>
</file>

<file path=ppt/tags/tag251.xml><?xml version="1.0" encoding="utf-8"?>
<p:tagLst xmlns:p="http://schemas.openxmlformats.org/presentationml/2006/main">
  <p:tag name="KSO_WM_TEMPLATE_CATEGORY" val="custom"/>
  <p:tag name="KSO_WM_TEMPLATE_INDEX" val="20191461"/>
  <p:tag name="KSO_WM_TAG_VERSION" val="1.0"/>
  <p:tag name="KSO_WM_SLIDE_ID" val="custom20191461_7"/>
  <p:tag name="KSO_WM_SLIDE_INDEX" val="7"/>
  <p:tag name="KSO_WM_SLIDE_ITEM_CNT" val="0"/>
  <p:tag name="KSO_WM_SLIDE_LAYOUT" val="a_f"/>
  <p:tag name="KSO_WM_SLIDE_LAYOUT_CNT" val="1_1"/>
  <p:tag name="KSO_WM_SLIDE_TYPE" val="text"/>
  <p:tag name="KSO_WM_SLIDE_SUBTYPE" val="pureTxt"/>
  <p:tag name="KSO_WM_BEAUTIFY_FLAG" val="#wm#"/>
  <p:tag name="KSO_WM_SLIDE_POSITION" val="70*46"/>
  <p:tag name="KSO_WM_SLIDE_SIZE" val="821*357"/>
  <p:tag name="KSO_WM_TEMPLATE_SUBCATEGORY" val="0"/>
</p:tagLst>
</file>

<file path=ppt/tags/tag252.xml><?xml version="1.0" encoding="utf-8"?>
<p:tagLst xmlns:p="http://schemas.openxmlformats.org/presentationml/2006/main">
  <p:tag name="KSO_WM_TEMPLATE_CATEGORY" val="custom"/>
  <p:tag name="KSO_WM_TEMPLATE_INDEX" val="20191461"/>
  <p:tag name="KSO_WM_UNIT_TYPE" val="a"/>
  <p:tag name="KSO_WM_UNIT_INDEX" val="1"/>
  <p:tag name="KSO_WM_UNIT_ID" val="custom20191461_7*a*1"/>
  <p:tag name="KSO_WM_UNIT_LAYERLEVEL" val="1"/>
  <p:tag name="KSO_WM_UNIT_VALUE" val="14"/>
  <p:tag name="KSO_WM_UNIT_ISCONTENTSTITLE" val="0"/>
  <p:tag name="KSO_WM_UNIT_HIGHLIGHT" val="0"/>
  <p:tag name="KSO_WM_UNIT_COMPATIBLE" val="0"/>
  <p:tag name="KSO_WM_BEAUTIFY_FLAG" val="#wm#"/>
  <p:tag name="KSO_WM_TAG_VERSION" val="1.0"/>
  <p:tag name="KSO_WM_UNIT_PRESET_TEXT" val="单击此处添加标题"/>
  <p:tag name="KSO_WM_UNIT_DIAGRAM_ISNUMVISUAL" val="0"/>
  <p:tag name="KSO_WM_UNIT_DIAGRAM_ISREFERUNIT" val="0"/>
  <p:tag name="KSO_WM_UNIT_NOCLEAR" val="0"/>
</p:tagLst>
</file>

<file path=ppt/tags/tag253.xml><?xml version="1.0" encoding="utf-8"?>
<p:tagLst xmlns:p="http://schemas.openxmlformats.org/presentationml/2006/main">
  <p:tag name="KSO_WM_TEMPLATE_CATEGORY" val="custom"/>
  <p:tag name="KSO_WM_TEMPLATE_INDEX" val="20191461"/>
  <p:tag name="KSO_WM_TAG_VERSION" val="1.0"/>
  <p:tag name="KSO_WM_SLIDE_ID" val="custom20191461_7"/>
  <p:tag name="KSO_WM_SLIDE_INDEX" val="7"/>
  <p:tag name="KSO_WM_SLIDE_ITEM_CNT" val="0"/>
  <p:tag name="KSO_WM_SLIDE_LAYOUT" val="a_f"/>
  <p:tag name="KSO_WM_SLIDE_LAYOUT_CNT" val="1_1"/>
  <p:tag name="KSO_WM_SLIDE_TYPE" val="text"/>
  <p:tag name="KSO_WM_SLIDE_SUBTYPE" val="pureTxt"/>
  <p:tag name="KSO_WM_BEAUTIFY_FLAG" val="#wm#"/>
  <p:tag name="KSO_WM_SLIDE_POSITION" val="70*46"/>
  <p:tag name="KSO_WM_SLIDE_SIZE" val="821*357"/>
  <p:tag name="KSO_WM_TEMPLATE_SUBCATEGORY" val="0"/>
</p:tagLst>
</file>

<file path=ppt/tags/tag254.xml><?xml version="1.0" encoding="utf-8"?>
<p:tagLst xmlns:p="http://schemas.openxmlformats.org/presentationml/2006/main">
  <p:tag name="KSO_WM_TEMPLATE_CATEGORY" val="custom"/>
  <p:tag name="KSO_WM_TEMPLATE_INDEX" val="20191461"/>
  <p:tag name="KSO_WM_UNIT_TYPE" val="a"/>
  <p:tag name="KSO_WM_UNIT_INDEX" val="1"/>
  <p:tag name="KSO_WM_UNIT_ID" val="custom20191461_7*a*1"/>
  <p:tag name="KSO_WM_UNIT_LAYERLEVEL" val="1"/>
  <p:tag name="KSO_WM_UNIT_VALUE" val="14"/>
  <p:tag name="KSO_WM_UNIT_ISCONTENTSTITLE" val="0"/>
  <p:tag name="KSO_WM_UNIT_HIGHLIGHT" val="0"/>
  <p:tag name="KSO_WM_UNIT_COMPATIBLE" val="0"/>
  <p:tag name="KSO_WM_BEAUTIFY_FLAG" val="#wm#"/>
  <p:tag name="KSO_WM_TAG_VERSION" val="1.0"/>
  <p:tag name="KSO_WM_UNIT_PRESET_TEXT" val="单击此处添加标题"/>
  <p:tag name="KSO_WM_UNIT_DIAGRAM_ISNUMVISUAL" val="0"/>
  <p:tag name="KSO_WM_UNIT_DIAGRAM_ISREFERUNIT" val="0"/>
  <p:tag name="KSO_WM_UNIT_NOCLEAR" val="0"/>
</p:tagLst>
</file>

<file path=ppt/tags/tag255.xml><?xml version="1.0" encoding="utf-8"?>
<p:tagLst xmlns:p="http://schemas.openxmlformats.org/presentationml/2006/main">
  <p:tag name="KSO_WM_TEMPLATE_CATEGORY" val="custom"/>
  <p:tag name="KSO_WM_TEMPLATE_INDEX" val="20191461"/>
  <p:tag name="KSO_WM_TAG_VERSION" val="1.0"/>
  <p:tag name="KSO_WM_SLIDE_ID" val="custom20191461_7"/>
  <p:tag name="KSO_WM_SLIDE_INDEX" val="7"/>
  <p:tag name="KSO_WM_SLIDE_ITEM_CNT" val="0"/>
  <p:tag name="KSO_WM_SLIDE_LAYOUT" val="a_f"/>
  <p:tag name="KSO_WM_SLIDE_LAYOUT_CNT" val="1_1"/>
  <p:tag name="KSO_WM_SLIDE_TYPE" val="text"/>
  <p:tag name="KSO_WM_SLIDE_SUBTYPE" val="pureTxt"/>
  <p:tag name="KSO_WM_BEAUTIFY_FLAG" val="#wm#"/>
  <p:tag name="KSO_WM_SLIDE_POSITION" val="70*46"/>
  <p:tag name="KSO_WM_SLIDE_SIZE" val="821*357"/>
  <p:tag name="KSO_WM_TEMPLATE_SUBCATEGORY" val="0"/>
</p:tagLst>
</file>

<file path=ppt/tags/tag256.xml><?xml version="1.0" encoding="utf-8"?>
<p:tagLst xmlns:p="http://schemas.openxmlformats.org/presentationml/2006/main">
  <p:tag name="KSO_WM_TEMPLATE_CATEGORY" val="custom"/>
  <p:tag name="KSO_WM_TEMPLATE_INDEX" val="20191461"/>
  <p:tag name="KSO_WM_UNIT_TYPE" val="a"/>
  <p:tag name="KSO_WM_UNIT_INDEX" val="1"/>
  <p:tag name="KSO_WM_UNIT_ID" val="custom20191461_7*a*1"/>
  <p:tag name="KSO_WM_UNIT_LAYERLEVEL" val="1"/>
  <p:tag name="KSO_WM_UNIT_VALUE" val="14"/>
  <p:tag name="KSO_WM_UNIT_ISCONTENTSTITLE" val="0"/>
  <p:tag name="KSO_WM_UNIT_HIGHLIGHT" val="0"/>
  <p:tag name="KSO_WM_UNIT_COMPATIBLE" val="0"/>
  <p:tag name="KSO_WM_BEAUTIFY_FLAG" val="#wm#"/>
  <p:tag name="KSO_WM_TAG_VERSION" val="1.0"/>
  <p:tag name="KSO_WM_UNIT_PRESET_TEXT" val="单击此处添加标题"/>
  <p:tag name="KSO_WM_UNIT_DIAGRAM_ISNUMVISUAL" val="0"/>
  <p:tag name="KSO_WM_UNIT_DIAGRAM_ISREFERUNIT" val="0"/>
  <p:tag name="KSO_WM_UNIT_NOCLEAR" val="0"/>
</p:tagLst>
</file>

<file path=ppt/tags/tag257.xml><?xml version="1.0" encoding="utf-8"?>
<p:tagLst xmlns:p="http://schemas.openxmlformats.org/presentationml/2006/main">
  <p:tag name="KSO_WM_TEMPLATE_CATEGORY" val="custom"/>
  <p:tag name="KSO_WM_TEMPLATE_INDEX" val="20191461"/>
  <p:tag name="KSO_WM_TAG_VERSION" val="1.0"/>
  <p:tag name="KSO_WM_SLIDE_ID" val="custom20191461_7"/>
  <p:tag name="KSO_WM_SLIDE_INDEX" val="7"/>
  <p:tag name="KSO_WM_SLIDE_ITEM_CNT" val="0"/>
  <p:tag name="KSO_WM_SLIDE_LAYOUT" val="a_f"/>
  <p:tag name="KSO_WM_SLIDE_LAYOUT_CNT" val="1_1"/>
  <p:tag name="KSO_WM_SLIDE_TYPE" val="text"/>
  <p:tag name="KSO_WM_SLIDE_SUBTYPE" val="pureTxt"/>
  <p:tag name="KSO_WM_BEAUTIFY_FLAG" val="#wm#"/>
  <p:tag name="KSO_WM_SLIDE_POSITION" val="70*46"/>
  <p:tag name="KSO_WM_SLIDE_SIZE" val="821*357"/>
  <p:tag name="KSO_WM_TEMPLATE_SUBCATEGORY" val="0"/>
</p:tagLst>
</file>

<file path=ppt/tags/tag258.xml><?xml version="1.0" encoding="utf-8"?>
<p:tagLst xmlns:p="http://schemas.openxmlformats.org/presentationml/2006/main">
  <p:tag name="KSO_WM_TEMPLATE_CATEGORY" val="custom"/>
  <p:tag name="KSO_WM_TEMPLATE_INDEX" val="20191461"/>
  <p:tag name="KSO_WM_UNIT_TYPE" val="a"/>
  <p:tag name="KSO_WM_UNIT_INDEX" val="1"/>
  <p:tag name="KSO_WM_UNIT_ID" val="custom20191461_7*a*1"/>
  <p:tag name="KSO_WM_UNIT_LAYERLEVEL" val="1"/>
  <p:tag name="KSO_WM_UNIT_VALUE" val="14"/>
  <p:tag name="KSO_WM_UNIT_ISCONTENTSTITLE" val="0"/>
  <p:tag name="KSO_WM_UNIT_HIGHLIGHT" val="0"/>
  <p:tag name="KSO_WM_UNIT_COMPATIBLE" val="0"/>
  <p:tag name="KSO_WM_BEAUTIFY_FLAG" val="#wm#"/>
  <p:tag name="KSO_WM_TAG_VERSION" val="1.0"/>
  <p:tag name="KSO_WM_UNIT_PRESET_TEXT" val="单击此处添加标题"/>
  <p:tag name="KSO_WM_UNIT_DIAGRAM_ISNUMVISUAL" val="0"/>
  <p:tag name="KSO_WM_UNIT_DIAGRAM_ISREFERUNIT" val="0"/>
  <p:tag name="KSO_WM_UNIT_NOCLEAR" val="0"/>
</p:tagLst>
</file>

<file path=ppt/tags/tag259.xml><?xml version="1.0" encoding="utf-8"?>
<p:tagLst xmlns:p="http://schemas.openxmlformats.org/presentationml/2006/main">
  <p:tag name="MH" val="20150811113114"/>
  <p:tag name="MH_LIBRARY" val="GRAPHIC"/>
  <p:tag name="MH_ORDER" val="Diamond 25"/>
  <p:tag name="KSO_WM_UNIT_INDEX" val="1_6"/>
  <p:tag name="KSO_WM_UNIT_CLEAR" val="1"/>
  <p:tag name="KSO_WM_UNIT_LAYERLEVEL" val="1_1"/>
  <p:tag name="KSO_WM_TAG_VERSION" val="1.0"/>
  <p:tag name="KSO_WM_BEAUTIFY_FLAG" val="#wm#"/>
  <p:tag name="KSO_WM_UNIT_TYPE" val="i"/>
  <p:tag name="KSO_WM_UNIT_ID" val="150995200*i*9"/>
  <p:tag name="KSO_WM_TEMPLATE_CATEGORY" val="diagram"/>
  <p:tag name="KSO_WM_TEMPLATE_INDEX" val="169087"/>
</p:tagLst>
</file>

<file path=ppt/tags/tag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260.xml><?xml version="1.0" encoding="utf-8"?>
<p:tagLst xmlns:p="http://schemas.openxmlformats.org/presentationml/2006/main">
  <p:tag name="MH" val="20150811113114"/>
  <p:tag name="MH_LIBRARY" val="GRAPHIC"/>
  <p:tag name="MH_ORDER" val="Diamond 44"/>
  <p:tag name="KSO_WM_UNIT_INDEX" val="1_7"/>
  <p:tag name="KSO_WM_UNIT_CLEAR" val="1"/>
  <p:tag name="KSO_WM_UNIT_LAYERLEVEL" val="1_1"/>
  <p:tag name="KSO_WM_TAG_VERSION" val="1.0"/>
  <p:tag name="KSO_WM_BEAUTIFY_FLAG" val="#wm#"/>
  <p:tag name="KSO_WM_UNIT_TYPE" val="i"/>
  <p:tag name="KSO_WM_UNIT_ID" val="150995200*i*10"/>
  <p:tag name="KSO_WM_TEMPLATE_CATEGORY" val="diagram"/>
  <p:tag name="KSO_WM_TEMPLATE_INDEX" val="169087"/>
</p:tagLst>
</file>

<file path=ppt/tags/tag261.xml><?xml version="1.0" encoding="utf-8"?>
<p:tagLst xmlns:p="http://schemas.openxmlformats.org/presentationml/2006/main">
  <p:tag name="MH" val="20150811113114"/>
  <p:tag name="MH_LIBRARY" val="GRAPHIC"/>
  <p:tag name="MH_ORDER" val="Diamond 80"/>
  <p:tag name="KSO_WM_UNIT_INDEX" val="1_8"/>
  <p:tag name="KSO_WM_UNIT_CLEAR" val="1"/>
  <p:tag name="KSO_WM_UNIT_LAYERLEVEL" val="1_1"/>
  <p:tag name="KSO_WM_TAG_VERSION" val="1.0"/>
  <p:tag name="KSO_WM_BEAUTIFY_FLAG" val="#wm#"/>
  <p:tag name="KSO_WM_UNIT_TYPE" val="i"/>
  <p:tag name="KSO_WM_UNIT_ID" val="150995200*i*11"/>
  <p:tag name="KSO_WM_TEMPLATE_CATEGORY" val="diagram"/>
  <p:tag name="KSO_WM_TEMPLATE_INDEX" val="169087"/>
</p:tagLst>
</file>

<file path=ppt/tags/tag262.xml><?xml version="1.0" encoding="utf-8"?>
<p:tagLst xmlns:p="http://schemas.openxmlformats.org/presentationml/2006/main">
  <p:tag name="MH" val="20150811113114"/>
  <p:tag name="MH_LIBRARY" val="GRAPHIC"/>
  <p:tag name="MH_ORDER" val="Diamond 43"/>
  <p:tag name="KSO_WM_UNIT_INDEX" val="1_9"/>
  <p:tag name="KSO_WM_UNIT_CLEAR" val="1"/>
  <p:tag name="KSO_WM_UNIT_LAYERLEVEL" val="1_1"/>
  <p:tag name="KSO_WM_TAG_VERSION" val="1.0"/>
  <p:tag name="KSO_WM_BEAUTIFY_FLAG" val="#wm#"/>
  <p:tag name="KSO_WM_UNIT_TYPE" val="i"/>
  <p:tag name="KSO_WM_UNIT_ID" val="150995200*i*12"/>
  <p:tag name="KSO_WM_TEMPLATE_CATEGORY" val="diagram"/>
  <p:tag name="KSO_WM_TEMPLATE_INDEX" val="169087"/>
</p:tagLst>
</file>

<file path=ppt/tags/tag263.xml><?xml version="1.0" encoding="utf-8"?>
<p:tagLst xmlns:p="http://schemas.openxmlformats.org/presentationml/2006/main">
  <p:tag name="KSO_WM_TEMPLATE_CATEGORY" val="custom"/>
  <p:tag name="KSO_WM_TEMPLATE_INDEX" val="20191461"/>
  <p:tag name="KSO_WM_TAG_VERSION" val="1.0"/>
  <p:tag name="KSO_WM_SLIDE_ID" val="custom20191461_7"/>
  <p:tag name="KSO_WM_SLIDE_INDEX" val="7"/>
  <p:tag name="KSO_WM_SLIDE_ITEM_CNT" val="0"/>
  <p:tag name="KSO_WM_SLIDE_LAYOUT" val="a_f"/>
  <p:tag name="KSO_WM_SLIDE_LAYOUT_CNT" val="1_1"/>
  <p:tag name="KSO_WM_SLIDE_TYPE" val="text"/>
  <p:tag name="KSO_WM_SLIDE_SUBTYPE" val="pureTxt"/>
  <p:tag name="KSO_WM_BEAUTIFY_FLAG" val="#wm#"/>
  <p:tag name="KSO_WM_SLIDE_POSITION" val="70*46"/>
  <p:tag name="KSO_WM_SLIDE_SIZE" val="821*357"/>
  <p:tag name="KSO_WM_TEMPLATE_SUBCATEGORY" val="0"/>
</p:tagLst>
</file>

<file path=ppt/tags/tag264.xml><?xml version="1.0" encoding="utf-8"?>
<p:tagLst xmlns:p="http://schemas.openxmlformats.org/presentationml/2006/main">
  <p:tag name="KSO_WM_TEMPLATE_CATEGORY" val="custom"/>
  <p:tag name="KSO_WM_TEMPLATE_INDEX" val="20191461"/>
  <p:tag name="KSO_WM_UNIT_TYPE" val="a"/>
  <p:tag name="KSO_WM_UNIT_INDEX" val="1"/>
  <p:tag name="KSO_WM_UNIT_ID" val="custom20191461_7*a*1"/>
  <p:tag name="KSO_WM_UNIT_LAYERLEVEL" val="1"/>
  <p:tag name="KSO_WM_UNIT_VALUE" val="14"/>
  <p:tag name="KSO_WM_UNIT_ISCONTENTSTITLE" val="0"/>
  <p:tag name="KSO_WM_UNIT_HIGHLIGHT" val="0"/>
  <p:tag name="KSO_WM_UNIT_COMPATIBLE" val="0"/>
  <p:tag name="KSO_WM_BEAUTIFY_FLAG" val="#wm#"/>
  <p:tag name="KSO_WM_TAG_VERSION" val="1.0"/>
  <p:tag name="KSO_WM_UNIT_PRESET_TEXT" val="单击此处添加标题"/>
  <p:tag name="KSO_WM_UNIT_DIAGRAM_ISNUMVISUAL" val="0"/>
  <p:tag name="KSO_WM_UNIT_DIAGRAM_ISREFERUNIT" val="0"/>
  <p:tag name="KSO_WM_UNIT_NOCLEAR" val="0"/>
</p:tagLst>
</file>

<file path=ppt/tags/tag265.xml><?xml version="1.0" encoding="utf-8"?>
<p:tagLst xmlns:p="http://schemas.openxmlformats.org/presentationml/2006/main">
  <p:tag name="KSO_WM_TEMPLATE_CATEGORY" val="custom"/>
  <p:tag name="KSO_WM_TEMPLATE_INDEX" val="20191461"/>
  <p:tag name="KSO_WM_TAG_VERSION" val="1.0"/>
  <p:tag name="KSO_WM_SLIDE_ID" val="custom20191461_7"/>
  <p:tag name="KSO_WM_SLIDE_INDEX" val="7"/>
  <p:tag name="KSO_WM_SLIDE_ITEM_CNT" val="0"/>
  <p:tag name="KSO_WM_SLIDE_LAYOUT" val="a_f"/>
  <p:tag name="KSO_WM_SLIDE_LAYOUT_CNT" val="1_1"/>
  <p:tag name="KSO_WM_SLIDE_TYPE" val="text"/>
  <p:tag name="KSO_WM_SLIDE_SUBTYPE" val="pureTxt"/>
  <p:tag name="KSO_WM_BEAUTIFY_FLAG" val="#wm#"/>
  <p:tag name="KSO_WM_SLIDE_POSITION" val="70*46"/>
  <p:tag name="KSO_WM_SLIDE_SIZE" val="821*357"/>
  <p:tag name="KSO_WM_TEMPLATE_SUBCATEGORY" val="0"/>
</p:tagLst>
</file>

<file path=ppt/tags/tag266.xml><?xml version="1.0" encoding="utf-8"?>
<p:tagLst xmlns:p="http://schemas.openxmlformats.org/presentationml/2006/main">
  <p:tag name="KSO_WM_TEMPLATE_CATEGORY" val="custom"/>
  <p:tag name="KSO_WM_TEMPLATE_INDEX" val="20191461"/>
  <p:tag name="KSO_WM_UNIT_TYPE" val="a"/>
  <p:tag name="KSO_WM_UNIT_INDEX" val="1"/>
  <p:tag name="KSO_WM_UNIT_ID" val="custom20191461_7*a*1"/>
  <p:tag name="KSO_WM_UNIT_LAYERLEVEL" val="1"/>
  <p:tag name="KSO_WM_UNIT_VALUE" val="14"/>
  <p:tag name="KSO_WM_UNIT_ISCONTENTSTITLE" val="0"/>
  <p:tag name="KSO_WM_UNIT_HIGHLIGHT" val="0"/>
  <p:tag name="KSO_WM_UNIT_COMPATIBLE" val="0"/>
  <p:tag name="KSO_WM_BEAUTIFY_FLAG" val="#wm#"/>
  <p:tag name="KSO_WM_TAG_VERSION" val="1.0"/>
  <p:tag name="KSO_WM_UNIT_PRESET_TEXT" val="单击此处添加标题"/>
  <p:tag name="KSO_WM_UNIT_DIAGRAM_ISNUMVISUAL" val="0"/>
  <p:tag name="KSO_WM_UNIT_DIAGRAM_ISREFERUNIT" val="0"/>
  <p:tag name="KSO_WM_UNIT_NOCLEAR" val="0"/>
</p:tagLst>
</file>

<file path=ppt/tags/tag267.xml><?xml version="1.0" encoding="utf-8"?>
<p:tagLst xmlns:p="http://schemas.openxmlformats.org/presentationml/2006/main">
  <p:tag name="MH" val="20150811113114"/>
  <p:tag name="MH_LIBRARY" val="GRAPHIC"/>
  <p:tag name="MH_ORDER" val="Diamond 25"/>
  <p:tag name="KSO_WM_UNIT_INDEX" val="1_6"/>
  <p:tag name="KSO_WM_UNIT_CLEAR" val="1"/>
  <p:tag name="KSO_WM_UNIT_LAYERLEVEL" val="1_1"/>
  <p:tag name="KSO_WM_TAG_VERSION" val="1.0"/>
  <p:tag name="KSO_WM_BEAUTIFY_FLAG" val="#wm#"/>
  <p:tag name="KSO_WM_UNIT_TYPE" val="i"/>
  <p:tag name="KSO_WM_UNIT_ID" val="150995200*i*9"/>
  <p:tag name="KSO_WM_TEMPLATE_CATEGORY" val="diagram"/>
  <p:tag name="KSO_WM_TEMPLATE_INDEX" val="169087"/>
</p:tagLst>
</file>

<file path=ppt/tags/tag268.xml><?xml version="1.0" encoding="utf-8"?>
<p:tagLst xmlns:p="http://schemas.openxmlformats.org/presentationml/2006/main">
  <p:tag name="MH" val="20150811113114"/>
  <p:tag name="MH_LIBRARY" val="GRAPHIC"/>
  <p:tag name="MH_ORDER" val="Diamond 44"/>
  <p:tag name="KSO_WM_UNIT_INDEX" val="1_7"/>
  <p:tag name="KSO_WM_UNIT_CLEAR" val="1"/>
  <p:tag name="KSO_WM_UNIT_LAYERLEVEL" val="1_1"/>
  <p:tag name="KSO_WM_TAG_VERSION" val="1.0"/>
  <p:tag name="KSO_WM_BEAUTIFY_FLAG" val="#wm#"/>
  <p:tag name="KSO_WM_UNIT_TYPE" val="i"/>
  <p:tag name="KSO_WM_UNIT_ID" val="150995200*i*10"/>
  <p:tag name="KSO_WM_TEMPLATE_CATEGORY" val="diagram"/>
  <p:tag name="KSO_WM_TEMPLATE_INDEX" val="169087"/>
</p:tagLst>
</file>

<file path=ppt/tags/tag269.xml><?xml version="1.0" encoding="utf-8"?>
<p:tagLst xmlns:p="http://schemas.openxmlformats.org/presentationml/2006/main">
  <p:tag name="MH" val="20150811113114"/>
  <p:tag name="MH_LIBRARY" val="GRAPHIC"/>
  <p:tag name="MH_ORDER" val="Diamond 80"/>
  <p:tag name="KSO_WM_UNIT_INDEX" val="1_8"/>
  <p:tag name="KSO_WM_UNIT_CLEAR" val="1"/>
  <p:tag name="KSO_WM_UNIT_LAYERLEVEL" val="1_1"/>
  <p:tag name="KSO_WM_TAG_VERSION" val="1.0"/>
  <p:tag name="KSO_WM_BEAUTIFY_FLAG" val="#wm#"/>
  <p:tag name="KSO_WM_UNIT_TYPE" val="i"/>
  <p:tag name="KSO_WM_UNIT_ID" val="150995200*i*11"/>
  <p:tag name="KSO_WM_TEMPLATE_CATEGORY" val="diagram"/>
  <p:tag name="KSO_WM_TEMPLATE_INDEX" val="169087"/>
</p:tagLst>
</file>

<file path=ppt/tags/tag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270.xml><?xml version="1.0" encoding="utf-8"?>
<p:tagLst xmlns:p="http://schemas.openxmlformats.org/presentationml/2006/main">
  <p:tag name="MH" val="20150811113114"/>
  <p:tag name="MH_LIBRARY" val="GRAPHIC"/>
  <p:tag name="MH_ORDER" val="Diamond 43"/>
  <p:tag name="KSO_WM_UNIT_INDEX" val="1_9"/>
  <p:tag name="KSO_WM_UNIT_CLEAR" val="1"/>
  <p:tag name="KSO_WM_UNIT_LAYERLEVEL" val="1_1"/>
  <p:tag name="KSO_WM_TAG_VERSION" val="1.0"/>
  <p:tag name="KSO_WM_BEAUTIFY_FLAG" val="#wm#"/>
  <p:tag name="KSO_WM_UNIT_TYPE" val="i"/>
  <p:tag name="KSO_WM_UNIT_ID" val="150995200*i*12"/>
  <p:tag name="KSO_WM_TEMPLATE_CATEGORY" val="diagram"/>
  <p:tag name="KSO_WM_TEMPLATE_INDEX" val="169087"/>
</p:tagLst>
</file>

<file path=ppt/tags/tag271.xml><?xml version="1.0" encoding="utf-8"?>
<p:tagLst xmlns:p="http://schemas.openxmlformats.org/presentationml/2006/main">
  <p:tag name="KSO_WM_TEMPLATE_CATEGORY" val="custom"/>
  <p:tag name="KSO_WM_TEMPLATE_INDEX" val="20191461"/>
  <p:tag name="KSO_WM_TAG_VERSION" val="1.0"/>
  <p:tag name="KSO_WM_SLIDE_ID" val="custom20191461_7"/>
  <p:tag name="KSO_WM_SLIDE_INDEX" val="7"/>
  <p:tag name="KSO_WM_SLIDE_ITEM_CNT" val="0"/>
  <p:tag name="KSO_WM_SLIDE_LAYOUT" val="a_f"/>
  <p:tag name="KSO_WM_SLIDE_LAYOUT_CNT" val="1_1"/>
  <p:tag name="KSO_WM_SLIDE_TYPE" val="text"/>
  <p:tag name="KSO_WM_SLIDE_SUBTYPE" val="pureTxt"/>
  <p:tag name="KSO_WM_BEAUTIFY_FLAG" val="#wm#"/>
  <p:tag name="KSO_WM_SLIDE_POSITION" val="70*46"/>
  <p:tag name="KSO_WM_SLIDE_SIZE" val="821*357"/>
  <p:tag name="KSO_WM_TEMPLATE_SUBCATEGORY" val="0"/>
</p:tagLst>
</file>

<file path=ppt/tags/tag272.xml><?xml version="1.0" encoding="utf-8"?>
<p:tagLst xmlns:p="http://schemas.openxmlformats.org/presentationml/2006/main">
  <p:tag name="KSO_WM_TEMPLATE_CATEGORY" val="custom"/>
  <p:tag name="KSO_WM_TEMPLATE_INDEX" val="20191461"/>
  <p:tag name="KSO_WM_UNIT_TYPE" val="a"/>
  <p:tag name="KSO_WM_UNIT_INDEX" val="1"/>
  <p:tag name="KSO_WM_UNIT_ID" val="custom20191461_7*a*1"/>
  <p:tag name="KSO_WM_UNIT_LAYERLEVEL" val="1"/>
  <p:tag name="KSO_WM_UNIT_VALUE" val="14"/>
  <p:tag name="KSO_WM_UNIT_ISCONTENTSTITLE" val="0"/>
  <p:tag name="KSO_WM_UNIT_HIGHLIGHT" val="0"/>
  <p:tag name="KSO_WM_UNIT_COMPATIBLE" val="0"/>
  <p:tag name="KSO_WM_BEAUTIFY_FLAG" val="#wm#"/>
  <p:tag name="KSO_WM_TAG_VERSION" val="1.0"/>
  <p:tag name="KSO_WM_UNIT_PRESET_TEXT" val="单击此处添加标题"/>
  <p:tag name="KSO_WM_UNIT_DIAGRAM_ISNUMVISUAL" val="0"/>
  <p:tag name="KSO_WM_UNIT_DIAGRAM_ISREFERUNIT" val="0"/>
  <p:tag name="KSO_WM_UNIT_NOCLEAR" val="0"/>
</p:tagLst>
</file>

<file path=ppt/tags/tag273.xml><?xml version="1.0" encoding="utf-8"?>
<p:tagLst xmlns:p="http://schemas.openxmlformats.org/presentationml/2006/main">
  <p:tag name="KSO_WM_TEMPLATE_CATEGORY" val="custom"/>
  <p:tag name="KSO_WM_TEMPLATE_INDEX" val="20191461"/>
  <p:tag name="KSO_WM_TAG_VERSION" val="1.0"/>
  <p:tag name="KSO_WM_SLIDE_ID" val="custom20191461_7"/>
  <p:tag name="KSO_WM_SLIDE_INDEX" val="7"/>
  <p:tag name="KSO_WM_SLIDE_ITEM_CNT" val="0"/>
  <p:tag name="KSO_WM_SLIDE_LAYOUT" val="a_f"/>
  <p:tag name="KSO_WM_SLIDE_LAYOUT_CNT" val="1_1"/>
  <p:tag name="KSO_WM_SLIDE_TYPE" val="text"/>
  <p:tag name="KSO_WM_SLIDE_SUBTYPE" val="pureTxt"/>
  <p:tag name="KSO_WM_BEAUTIFY_FLAG" val="#wm#"/>
  <p:tag name="KSO_WM_SLIDE_POSITION" val="70*46"/>
  <p:tag name="KSO_WM_SLIDE_SIZE" val="821*357"/>
  <p:tag name="KSO_WM_TEMPLATE_SUBCATEGORY" val="0"/>
</p:tagLst>
</file>

<file path=ppt/tags/tag274.xml><?xml version="1.0" encoding="utf-8"?>
<p:tagLst xmlns:p="http://schemas.openxmlformats.org/presentationml/2006/main">
  <p:tag name="KSO_WM_TEMPLATE_CATEGORY" val="custom"/>
  <p:tag name="KSO_WM_TEMPLATE_INDEX" val="20191461"/>
  <p:tag name="KSO_WM_UNIT_TYPE" val="a"/>
  <p:tag name="KSO_WM_UNIT_INDEX" val="1"/>
  <p:tag name="KSO_WM_UNIT_ID" val="custom20191461_7*a*1"/>
  <p:tag name="KSO_WM_UNIT_LAYERLEVEL" val="1"/>
  <p:tag name="KSO_WM_UNIT_VALUE" val="14"/>
  <p:tag name="KSO_WM_UNIT_ISCONTENTSTITLE" val="0"/>
  <p:tag name="KSO_WM_UNIT_HIGHLIGHT" val="0"/>
  <p:tag name="KSO_WM_UNIT_COMPATIBLE" val="0"/>
  <p:tag name="KSO_WM_BEAUTIFY_FLAG" val="#wm#"/>
  <p:tag name="KSO_WM_TAG_VERSION" val="1.0"/>
  <p:tag name="KSO_WM_UNIT_PRESET_TEXT" val="单击此处添加标题"/>
  <p:tag name="KSO_WM_UNIT_DIAGRAM_ISNUMVISUAL" val="0"/>
  <p:tag name="KSO_WM_UNIT_DIAGRAM_ISREFERUNIT" val="0"/>
  <p:tag name="KSO_WM_UNIT_NOCLEAR" val="0"/>
</p:tagLst>
</file>

<file path=ppt/tags/tag275.xml><?xml version="1.0" encoding="utf-8"?>
<p:tagLst xmlns:p="http://schemas.openxmlformats.org/presentationml/2006/main">
  <p:tag name="MH" val="20150811113114"/>
  <p:tag name="MH_LIBRARY" val="GRAPHIC"/>
  <p:tag name="MH_ORDER" val="Diamond 25"/>
  <p:tag name="KSO_WM_UNIT_INDEX" val="1_6"/>
  <p:tag name="KSO_WM_UNIT_CLEAR" val="1"/>
  <p:tag name="KSO_WM_UNIT_LAYERLEVEL" val="1_1"/>
  <p:tag name="KSO_WM_TAG_VERSION" val="1.0"/>
  <p:tag name="KSO_WM_BEAUTIFY_FLAG" val="#wm#"/>
  <p:tag name="KSO_WM_UNIT_TYPE" val="i"/>
  <p:tag name="KSO_WM_UNIT_ID" val="150995200*i*9"/>
  <p:tag name="KSO_WM_TEMPLATE_CATEGORY" val="diagram"/>
  <p:tag name="KSO_WM_TEMPLATE_INDEX" val="169087"/>
</p:tagLst>
</file>

<file path=ppt/tags/tag276.xml><?xml version="1.0" encoding="utf-8"?>
<p:tagLst xmlns:p="http://schemas.openxmlformats.org/presentationml/2006/main">
  <p:tag name="MH" val="20150811113114"/>
  <p:tag name="MH_LIBRARY" val="GRAPHIC"/>
  <p:tag name="MH_ORDER" val="Diamond 44"/>
  <p:tag name="KSO_WM_UNIT_INDEX" val="1_7"/>
  <p:tag name="KSO_WM_UNIT_CLEAR" val="1"/>
  <p:tag name="KSO_WM_UNIT_LAYERLEVEL" val="1_1"/>
  <p:tag name="KSO_WM_TAG_VERSION" val="1.0"/>
  <p:tag name="KSO_WM_BEAUTIFY_FLAG" val="#wm#"/>
  <p:tag name="KSO_WM_UNIT_TYPE" val="i"/>
  <p:tag name="KSO_WM_UNIT_ID" val="150995200*i*10"/>
  <p:tag name="KSO_WM_TEMPLATE_CATEGORY" val="diagram"/>
  <p:tag name="KSO_WM_TEMPLATE_INDEX" val="169087"/>
</p:tagLst>
</file>

<file path=ppt/tags/tag277.xml><?xml version="1.0" encoding="utf-8"?>
<p:tagLst xmlns:p="http://schemas.openxmlformats.org/presentationml/2006/main">
  <p:tag name="MH" val="20150811113114"/>
  <p:tag name="MH_LIBRARY" val="GRAPHIC"/>
  <p:tag name="MH_ORDER" val="Diamond 80"/>
  <p:tag name="KSO_WM_UNIT_INDEX" val="1_8"/>
  <p:tag name="KSO_WM_UNIT_CLEAR" val="1"/>
  <p:tag name="KSO_WM_UNIT_LAYERLEVEL" val="1_1"/>
  <p:tag name="KSO_WM_TAG_VERSION" val="1.0"/>
  <p:tag name="KSO_WM_BEAUTIFY_FLAG" val="#wm#"/>
  <p:tag name="KSO_WM_UNIT_TYPE" val="i"/>
  <p:tag name="KSO_WM_UNIT_ID" val="150995200*i*11"/>
  <p:tag name="KSO_WM_TEMPLATE_CATEGORY" val="diagram"/>
  <p:tag name="KSO_WM_TEMPLATE_INDEX" val="169087"/>
</p:tagLst>
</file>

<file path=ppt/tags/tag278.xml><?xml version="1.0" encoding="utf-8"?>
<p:tagLst xmlns:p="http://schemas.openxmlformats.org/presentationml/2006/main">
  <p:tag name="MH" val="20150811113114"/>
  <p:tag name="MH_LIBRARY" val="GRAPHIC"/>
  <p:tag name="MH_ORDER" val="Diamond 43"/>
  <p:tag name="KSO_WM_UNIT_INDEX" val="1_9"/>
  <p:tag name="KSO_WM_UNIT_CLEAR" val="1"/>
  <p:tag name="KSO_WM_UNIT_LAYERLEVEL" val="1_1"/>
  <p:tag name="KSO_WM_TAG_VERSION" val="1.0"/>
  <p:tag name="KSO_WM_BEAUTIFY_FLAG" val="#wm#"/>
  <p:tag name="KSO_WM_UNIT_TYPE" val="i"/>
  <p:tag name="KSO_WM_UNIT_ID" val="150995200*i*12"/>
  <p:tag name="KSO_WM_TEMPLATE_CATEGORY" val="diagram"/>
  <p:tag name="KSO_WM_TEMPLATE_INDEX" val="169087"/>
</p:tagLst>
</file>

<file path=ppt/tags/tag279.xml><?xml version="1.0" encoding="utf-8"?>
<p:tagLst xmlns:p="http://schemas.openxmlformats.org/presentationml/2006/main">
  <p:tag name="KSO_WM_TEMPLATE_CATEGORY" val="custom"/>
  <p:tag name="KSO_WM_TEMPLATE_INDEX" val="20191461"/>
  <p:tag name="KSO_WM_TAG_VERSION" val="1.0"/>
  <p:tag name="KSO_WM_SLIDE_ID" val="custom20191461_7"/>
  <p:tag name="KSO_WM_SLIDE_INDEX" val="7"/>
  <p:tag name="KSO_WM_SLIDE_ITEM_CNT" val="0"/>
  <p:tag name="KSO_WM_SLIDE_LAYOUT" val="a_f"/>
  <p:tag name="KSO_WM_SLIDE_LAYOUT_CNT" val="1_1"/>
  <p:tag name="KSO_WM_SLIDE_TYPE" val="text"/>
  <p:tag name="KSO_WM_SLIDE_SUBTYPE" val="pureTxt"/>
  <p:tag name="KSO_WM_BEAUTIFY_FLAG" val="#wm#"/>
  <p:tag name="KSO_WM_SLIDE_POSITION" val="70*46"/>
  <p:tag name="KSO_WM_SLIDE_SIZE" val="821*357"/>
  <p:tag name="KSO_WM_TEMPLATE_SUBCATEGORY" val="0"/>
</p:tagLst>
</file>

<file path=ppt/tags/tag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280.xml><?xml version="1.0" encoding="utf-8"?>
<p:tagLst xmlns:p="http://schemas.openxmlformats.org/presentationml/2006/main">
  <p:tag name="KSO_WM_TEMPLATE_CATEGORY" val="custom"/>
  <p:tag name="KSO_WM_TEMPLATE_INDEX" val="20191461"/>
  <p:tag name="KSO_WM_UNIT_TYPE" val="a"/>
  <p:tag name="KSO_WM_UNIT_INDEX" val="1"/>
  <p:tag name="KSO_WM_UNIT_ID" val="custom20191461_7*a*1"/>
  <p:tag name="KSO_WM_UNIT_LAYERLEVEL" val="1"/>
  <p:tag name="KSO_WM_UNIT_VALUE" val="14"/>
  <p:tag name="KSO_WM_UNIT_ISCONTENTSTITLE" val="0"/>
  <p:tag name="KSO_WM_UNIT_HIGHLIGHT" val="0"/>
  <p:tag name="KSO_WM_UNIT_COMPATIBLE" val="0"/>
  <p:tag name="KSO_WM_BEAUTIFY_FLAG" val="#wm#"/>
  <p:tag name="KSO_WM_TAG_VERSION" val="1.0"/>
  <p:tag name="KSO_WM_UNIT_PRESET_TEXT" val="单击此处添加标题"/>
  <p:tag name="KSO_WM_UNIT_DIAGRAM_ISNUMVISUAL" val="0"/>
  <p:tag name="KSO_WM_UNIT_DIAGRAM_ISREFERUNIT" val="0"/>
  <p:tag name="KSO_WM_UNIT_NOCLEAR" val="0"/>
</p:tagLst>
</file>

<file path=ppt/tags/tag281.xml><?xml version="1.0" encoding="utf-8"?>
<p:tagLst xmlns:p="http://schemas.openxmlformats.org/presentationml/2006/main">
  <p:tag name="MH" val="20150811113114"/>
  <p:tag name="MH_LIBRARY" val="GRAPHIC"/>
  <p:tag name="MH_ORDER" val="Diamond 25"/>
  <p:tag name="KSO_WM_UNIT_INDEX" val="1_6"/>
  <p:tag name="KSO_WM_UNIT_CLEAR" val="1"/>
  <p:tag name="KSO_WM_UNIT_LAYERLEVEL" val="1_1"/>
  <p:tag name="KSO_WM_TAG_VERSION" val="1.0"/>
  <p:tag name="KSO_WM_BEAUTIFY_FLAG" val="#wm#"/>
  <p:tag name="KSO_WM_UNIT_TYPE" val="i"/>
  <p:tag name="KSO_WM_UNIT_ID" val="150995200*i*9"/>
  <p:tag name="KSO_WM_TEMPLATE_CATEGORY" val="diagram"/>
  <p:tag name="KSO_WM_TEMPLATE_INDEX" val="169087"/>
</p:tagLst>
</file>

<file path=ppt/tags/tag282.xml><?xml version="1.0" encoding="utf-8"?>
<p:tagLst xmlns:p="http://schemas.openxmlformats.org/presentationml/2006/main">
  <p:tag name="MH" val="20150811113114"/>
  <p:tag name="MH_LIBRARY" val="GRAPHIC"/>
  <p:tag name="MH_ORDER" val="Diamond 44"/>
  <p:tag name="KSO_WM_UNIT_INDEX" val="1_7"/>
  <p:tag name="KSO_WM_UNIT_CLEAR" val="1"/>
  <p:tag name="KSO_WM_UNIT_LAYERLEVEL" val="1_1"/>
  <p:tag name="KSO_WM_TAG_VERSION" val="1.0"/>
  <p:tag name="KSO_WM_BEAUTIFY_FLAG" val="#wm#"/>
  <p:tag name="KSO_WM_UNIT_TYPE" val="i"/>
  <p:tag name="KSO_WM_UNIT_ID" val="150995200*i*10"/>
  <p:tag name="KSO_WM_TEMPLATE_CATEGORY" val="diagram"/>
  <p:tag name="KSO_WM_TEMPLATE_INDEX" val="169087"/>
</p:tagLst>
</file>

<file path=ppt/tags/tag283.xml><?xml version="1.0" encoding="utf-8"?>
<p:tagLst xmlns:p="http://schemas.openxmlformats.org/presentationml/2006/main">
  <p:tag name="MH" val="20150811113114"/>
  <p:tag name="MH_LIBRARY" val="GRAPHIC"/>
  <p:tag name="MH_ORDER" val="Diamond 80"/>
  <p:tag name="KSO_WM_UNIT_INDEX" val="1_8"/>
  <p:tag name="KSO_WM_UNIT_CLEAR" val="1"/>
  <p:tag name="KSO_WM_UNIT_LAYERLEVEL" val="1_1"/>
  <p:tag name="KSO_WM_TAG_VERSION" val="1.0"/>
  <p:tag name="KSO_WM_BEAUTIFY_FLAG" val="#wm#"/>
  <p:tag name="KSO_WM_UNIT_TYPE" val="i"/>
  <p:tag name="KSO_WM_UNIT_ID" val="150995200*i*11"/>
  <p:tag name="KSO_WM_TEMPLATE_CATEGORY" val="diagram"/>
  <p:tag name="KSO_WM_TEMPLATE_INDEX" val="169087"/>
</p:tagLst>
</file>

<file path=ppt/tags/tag284.xml><?xml version="1.0" encoding="utf-8"?>
<p:tagLst xmlns:p="http://schemas.openxmlformats.org/presentationml/2006/main">
  <p:tag name="MH" val="20150811113114"/>
  <p:tag name="MH_LIBRARY" val="GRAPHIC"/>
  <p:tag name="MH_ORDER" val="Diamond 43"/>
  <p:tag name="KSO_WM_UNIT_INDEX" val="1_9"/>
  <p:tag name="KSO_WM_UNIT_CLEAR" val="1"/>
  <p:tag name="KSO_WM_UNIT_LAYERLEVEL" val="1_1"/>
  <p:tag name="KSO_WM_TAG_VERSION" val="1.0"/>
  <p:tag name="KSO_WM_BEAUTIFY_FLAG" val="#wm#"/>
  <p:tag name="KSO_WM_UNIT_TYPE" val="i"/>
  <p:tag name="KSO_WM_UNIT_ID" val="150995200*i*12"/>
  <p:tag name="KSO_WM_TEMPLATE_CATEGORY" val="diagram"/>
  <p:tag name="KSO_WM_TEMPLATE_INDEX" val="169087"/>
</p:tagLst>
</file>

<file path=ppt/tags/tag285.xml><?xml version="1.0" encoding="utf-8"?>
<p:tagLst xmlns:p="http://schemas.openxmlformats.org/presentationml/2006/main">
  <p:tag name="KSO_WM_TEMPLATE_CATEGORY" val="custom"/>
  <p:tag name="KSO_WM_TEMPLATE_INDEX" val="20191461"/>
  <p:tag name="KSO_WM_TAG_VERSION" val="1.0"/>
  <p:tag name="KSO_WM_SLIDE_ID" val="custom20191461_7"/>
  <p:tag name="KSO_WM_SLIDE_INDEX" val="7"/>
  <p:tag name="KSO_WM_SLIDE_ITEM_CNT" val="0"/>
  <p:tag name="KSO_WM_SLIDE_LAYOUT" val="a_f"/>
  <p:tag name="KSO_WM_SLIDE_LAYOUT_CNT" val="1_1"/>
  <p:tag name="KSO_WM_SLIDE_TYPE" val="text"/>
  <p:tag name="KSO_WM_SLIDE_SUBTYPE" val="pureTxt"/>
  <p:tag name="KSO_WM_BEAUTIFY_FLAG" val="#wm#"/>
  <p:tag name="KSO_WM_SLIDE_POSITION" val="70*46"/>
  <p:tag name="KSO_WM_SLIDE_SIZE" val="821*357"/>
  <p:tag name="KSO_WM_TEMPLATE_SUBCATEGORY" val="0"/>
</p:tagLst>
</file>

<file path=ppt/tags/tag286.xml><?xml version="1.0" encoding="utf-8"?>
<p:tagLst xmlns:p="http://schemas.openxmlformats.org/presentationml/2006/main">
  <p:tag name="KSO_WM_TEMPLATE_CATEGORY" val="custom"/>
  <p:tag name="KSO_WM_TEMPLATE_INDEX" val="20191461"/>
  <p:tag name="KSO_WM_UNIT_TYPE" val="a"/>
  <p:tag name="KSO_WM_UNIT_INDEX" val="1"/>
  <p:tag name="KSO_WM_UNIT_ID" val="custom20191461_7*a*1"/>
  <p:tag name="KSO_WM_UNIT_LAYERLEVEL" val="1"/>
  <p:tag name="KSO_WM_UNIT_VALUE" val="14"/>
  <p:tag name="KSO_WM_UNIT_ISCONTENTSTITLE" val="0"/>
  <p:tag name="KSO_WM_UNIT_HIGHLIGHT" val="0"/>
  <p:tag name="KSO_WM_UNIT_COMPATIBLE" val="0"/>
  <p:tag name="KSO_WM_BEAUTIFY_FLAG" val="#wm#"/>
  <p:tag name="KSO_WM_TAG_VERSION" val="1.0"/>
  <p:tag name="KSO_WM_UNIT_PRESET_TEXT" val="单击此处添加标题"/>
  <p:tag name="KSO_WM_UNIT_DIAGRAM_ISNUMVISUAL" val="0"/>
  <p:tag name="KSO_WM_UNIT_DIAGRAM_ISREFERUNIT" val="0"/>
  <p:tag name="KSO_WM_UNIT_NOCLEAR" val="0"/>
</p:tagLst>
</file>

<file path=ppt/tags/tag287.xml><?xml version="1.0" encoding="utf-8"?>
<p:tagLst xmlns:p="http://schemas.openxmlformats.org/presentationml/2006/main">
  <p:tag name="KSO_WM_TEMPLATE_CATEGORY" val="custom"/>
  <p:tag name="KSO_WM_TEMPLATE_INDEX" val="20191461"/>
  <p:tag name="KSO_WM_TAG_VERSION" val="1.0"/>
  <p:tag name="KSO_WM_SLIDE_ID" val="custom20191461_7"/>
  <p:tag name="KSO_WM_SLIDE_INDEX" val="7"/>
  <p:tag name="KSO_WM_SLIDE_ITEM_CNT" val="0"/>
  <p:tag name="KSO_WM_SLIDE_LAYOUT" val="a_f"/>
  <p:tag name="KSO_WM_SLIDE_LAYOUT_CNT" val="1_1"/>
  <p:tag name="KSO_WM_SLIDE_TYPE" val="text"/>
  <p:tag name="KSO_WM_SLIDE_SUBTYPE" val="pureTxt"/>
  <p:tag name="KSO_WM_BEAUTIFY_FLAG" val="#wm#"/>
  <p:tag name="KSO_WM_SLIDE_POSITION" val="70*46"/>
  <p:tag name="KSO_WM_SLIDE_SIZE" val="821*357"/>
  <p:tag name="KSO_WM_TEMPLATE_SUBCATEGORY" val="0"/>
</p:tagLst>
</file>

<file path=ppt/tags/tag288.xml><?xml version="1.0" encoding="utf-8"?>
<p:tagLst xmlns:p="http://schemas.openxmlformats.org/presentationml/2006/main">
  <p:tag name="KSO_WM_TEMPLATE_CATEGORY" val="custom"/>
  <p:tag name="KSO_WM_TEMPLATE_INDEX" val="20191461"/>
  <p:tag name="KSO_WM_UNIT_TYPE" val="a"/>
  <p:tag name="KSO_WM_UNIT_INDEX" val="1"/>
  <p:tag name="KSO_WM_UNIT_ID" val="custom20191461_7*a*1"/>
  <p:tag name="KSO_WM_UNIT_LAYERLEVEL" val="1"/>
  <p:tag name="KSO_WM_UNIT_VALUE" val="14"/>
  <p:tag name="KSO_WM_UNIT_ISCONTENTSTITLE" val="0"/>
  <p:tag name="KSO_WM_UNIT_HIGHLIGHT" val="0"/>
  <p:tag name="KSO_WM_UNIT_COMPATIBLE" val="0"/>
  <p:tag name="KSO_WM_BEAUTIFY_FLAG" val="#wm#"/>
  <p:tag name="KSO_WM_TAG_VERSION" val="1.0"/>
  <p:tag name="KSO_WM_UNIT_PRESET_TEXT" val="单击此处添加标题"/>
  <p:tag name="KSO_WM_UNIT_DIAGRAM_ISNUMVISUAL" val="0"/>
  <p:tag name="KSO_WM_UNIT_DIAGRAM_ISREFERUNIT" val="0"/>
  <p:tag name="KSO_WM_UNIT_NOCLEAR" val="0"/>
</p:tagLst>
</file>

<file path=ppt/tags/tag289.xml><?xml version="1.0" encoding="utf-8"?>
<p:tagLst xmlns:p="http://schemas.openxmlformats.org/presentationml/2006/main">
  <p:tag name="KSO_WM_TEMPLATE_CATEGORY" val="custom"/>
  <p:tag name="KSO_WM_TEMPLATE_INDEX" val="20191461"/>
  <p:tag name="KSO_WM_TAG_VERSION" val="1.0"/>
  <p:tag name="KSO_WM_SLIDE_ID" val="custom20191461_7"/>
  <p:tag name="KSO_WM_SLIDE_INDEX" val="7"/>
  <p:tag name="KSO_WM_SLIDE_ITEM_CNT" val="0"/>
  <p:tag name="KSO_WM_SLIDE_LAYOUT" val="a_f"/>
  <p:tag name="KSO_WM_SLIDE_LAYOUT_CNT" val="1_1"/>
  <p:tag name="KSO_WM_SLIDE_TYPE" val="text"/>
  <p:tag name="KSO_WM_SLIDE_SUBTYPE" val="pureTxt"/>
  <p:tag name="KSO_WM_BEAUTIFY_FLAG" val="#wm#"/>
  <p:tag name="KSO_WM_SLIDE_POSITION" val="70*46"/>
  <p:tag name="KSO_WM_SLIDE_SIZE" val="821*357"/>
  <p:tag name="KSO_WM_TEMPLATE_SUBCATEGORY" val="0"/>
</p:tagLst>
</file>

<file path=ppt/tags/tag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290.xml><?xml version="1.0" encoding="utf-8"?>
<p:tagLst xmlns:p="http://schemas.openxmlformats.org/presentationml/2006/main">
  <p:tag name="KSO_WM_TEMPLATE_CATEGORY" val="custom"/>
  <p:tag name="KSO_WM_TEMPLATE_INDEX" val="20191461"/>
  <p:tag name="KSO_WM_UNIT_TYPE" val="a"/>
  <p:tag name="KSO_WM_UNIT_INDEX" val="1"/>
  <p:tag name="KSO_WM_UNIT_ID" val="custom20191461_7*a*1"/>
  <p:tag name="KSO_WM_UNIT_LAYERLEVEL" val="1"/>
  <p:tag name="KSO_WM_UNIT_VALUE" val="14"/>
  <p:tag name="KSO_WM_UNIT_ISCONTENTSTITLE" val="0"/>
  <p:tag name="KSO_WM_UNIT_HIGHLIGHT" val="0"/>
  <p:tag name="KSO_WM_UNIT_COMPATIBLE" val="0"/>
  <p:tag name="KSO_WM_BEAUTIFY_FLAG" val="#wm#"/>
  <p:tag name="KSO_WM_TAG_VERSION" val="1.0"/>
  <p:tag name="KSO_WM_UNIT_PRESET_TEXT" val="单击此处添加标题"/>
  <p:tag name="KSO_WM_UNIT_DIAGRAM_ISNUMVISUAL" val="0"/>
  <p:tag name="KSO_WM_UNIT_DIAGRAM_ISREFERUNIT" val="0"/>
  <p:tag name="KSO_WM_UNIT_NOCLEAR" val="0"/>
</p:tagLst>
</file>

<file path=ppt/tags/tag291.xml><?xml version="1.0" encoding="utf-8"?>
<p:tagLst xmlns:p="http://schemas.openxmlformats.org/presentationml/2006/main">
  <p:tag name="KSO_WM_TEMPLATE_CATEGORY" val="custom"/>
  <p:tag name="KSO_WM_TEMPLATE_INDEX" val="20191461"/>
  <p:tag name="KSO_WM_TAG_VERSION" val="1.0"/>
  <p:tag name="KSO_WM_SLIDE_ID" val="custom20191461_7"/>
  <p:tag name="KSO_WM_SLIDE_INDEX" val="7"/>
  <p:tag name="KSO_WM_SLIDE_ITEM_CNT" val="0"/>
  <p:tag name="KSO_WM_SLIDE_LAYOUT" val="a_f"/>
  <p:tag name="KSO_WM_SLIDE_LAYOUT_CNT" val="1_1"/>
  <p:tag name="KSO_WM_SLIDE_TYPE" val="text"/>
  <p:tag name="KSO_WM_SLIDE_SUBTYPE" val="pureTxt"/>
  <p:tag name="KSO_WM_BEAUTIFY_FLAG" val="#wm#"/>
  <p:tag name="KSO_WM_SLIDE_POSITION" val="70*46"/>
  <p:tag name="KSO_WM_SLIDE_SIZE" val="821*357"/>
  <p:tag name="KSO_WM_TEMPLATE_SUBCATEGORY" val="0"/>
</p:tagLst>
</file>

<file path=ppt/tags/tag292.xml><?xml version="1.0" encoding="utf-8"?>
<p:tagLst xmlns:p="http://schemas.openxmlformats.org/presentationml/2006/main">
  <p:tag name="KSO_WM_TEMPLATE_CATEGORY" val="custom"/>
  <p:tag name="KSO_WM_TEMPLATE_INDEX" val="20191461"/>
  <p:tag name="KSO_WM_UNIT_TYPE" val="a"/>
  <p:tag name="KSO_WM_UNIT_INDEX" val="1"/>
  <p:tag name="KSO_WM_UNIT_ID" val="custom20191461_7*a*1"/>
  <p:tag name="KSO_WM_UNIT_LAYERLEVEL" val="1"/>
  <p:tag name="KSO_WM_UNIT_VALUE" val="14"/>
  <p:tag name="KSO_WM_UNIT_ISCONTENTSTITLE" val="0"/>
  <p:tag name="KSO_WM_UNIT_HIGHLIGHT" val="0"/>
  <p:tag name="KSO_WM_UNIT_COMPATIBLE" val="0"/>
  <p:tag name="KSO_WM_BEAUTIFY_FLAG" val="#wm#"/>
  <p:tag name="KSO_WM_TAG_VERSION" val="1.0"/>
  <p:tag name="KSO_WM_UNIT_PRESET_TEXT" val="单击此处添加标题"/>
  <p:tag name="KSO_WM_UNIT_DIAGRAM_ISNUMVISUAL" val="0"/>
  <p:tag name="KSO_WM_UNIT_DIAGRAM_ISREFERUNIT" val="0"/>
  <p:tag name="KSO_WM_UNIT_NOCLEAR" val="0"/>
</p:tagLst>
</file>

<file path=ppt/tags/tag293.xml><?xml version="1.0" encoding="utf-8"?>
<p:tagLst xmlns:p="http://schemas.openxmlformats.org/presentationml/2006/main">
  <p:tag name="KSO_WM_TEMPLATE_CATEGORY" val="custom"/>
  <p:tag name="KSO_WM_TEMPLATE_INDEX" val="20191461"/>
  <p:tag name="KSO_WM_TAG_VERSION" val="1.0"/>
  <p:tag name="KSO_WM_SLIDE_ID" val="custom20191461_7"/>
  <p:tag name="KSO_WM_SLIDE_INDEX" val="7"/>
  <p:tag name="KSO_WM_SLIDE_ITEM_CNT" val="0"/>
  <p:tag name="KSO_WM_SLIDE_LAYOUT" val="a_f"/>
  <p:tag name="KSO_WM_SLIDE_LAYOUT_CNT" val="1_1"/>
  <p:tag name="KSO_WM_SLIDE_TYPE" val="text"/>
  <p:tag name="KSO_WM_SLIDE_SUBTYPE" val="pureTxt"/>
  <p:tag name="KSO_WM_BEAUTIFY_FLAG" val="#wm#"/>
  <p:tag name="KSO_WM_SLIDE_POSITION" val="70*46"/>
  <p:tag name="KSO_WM_SLIDE_SIZE" val="821*357"/>
  <p:tag name="KSO_WM_TEMPLATE_SUBCATEGORY" val="0"/>
</p:tagLst>
</file>

<file path=ppt/tags/tag294.xml><?xml version="1.0" encoding="utf-8"?>
<p:tagLst xmlns:p="http://schemas.openxmlformats.org/presentationml/2006/main">
  <p:tag name="KSO_WM_TEMPLATE_CATEGORY" val="custom"/>
  <p:tag name="KSO_WM_TEMPLATE_INDEX" val="20191461"/>
  <p:tag name="KSO_WM_UNIT_TYPE" val="a"/>
  <p:tag name="KSO_WM_UNIT_INDEX" val="1"/>
  <p:tag name="KSO_WM_UNIT_ID" val="custom20191461_7*a*1"/>
  <p:tag name="KSO_WM_UNIT_LAYERLEVEL" val="1"/>
  <p:tag name="KSO_WM_UNIT_VALUE" val="14"/>
  <p:tag name="KSO_WM_UNIT_ISCONTENTSTITLE" val="0"/>
  <p:tag name="KSO_WM_UNIT_HIGHLIGHT" val="0"/>
  <p:tag name="KSO_WM_UNIT_COMPATIBLE" val="0"/>
  <p:tag name="KSO_WM_BEAUTIFY_FLAG" val="#wm#"/>
  <p:tag name="KSO_WM_TAG_VERSION" val="1.0"/>
  <p:tag name="KSO_WM_UNIT_PRESET_TEXT" val="单击此处添加标题"/>
  <p:tag name="KSO_WM_UNIT_DIAGRAM_ISNUMVISUAL" val="0"/>
  <p:tag name="KSO_WM_UNIT_DIAGRAM_ISREFERUNIT" val="0"/>
  <p:tag name="KSO_WM_UNIT_NOCLEAR" val="0"/>
</p:tagLst>
</file>

<file path=ppt/tags/tag295.xml><?xml version="1.0" encoding="utf-8"?>
<p:tagLst xmlns:p="http://schemas.openxmlformats.org/presentationml/2006/main">
  <p:tag name="KSO_WM_TEMPLATE_CATEGORY" val="custom"/>
  <p:tag name="KSO_WM_TEMPLATE_INDEX" val="20191461"/>
  <p:tag name="KSO_WM_TAG_VERSION" val="1.0"/>
  <p:tag name="KSO_WM_SLIDE_ID" val="custom20191461_7"/>
  <p:tag name="KSO_WM_SLIDE_INDEX" val="7"/>
  <p:tag name="KSO_WM_SLIDE_ITEM_CNT" val="0"/>
  <p:tag name="KSO_WM_SLIDE_LAYOUT" val="a_f"/>
  <p:tag name="KSO_WM_SLIDE_LAYOUT_CNT" val="1_1"/>
  <p:tag name="KSO_WM_SLIDE_TYPE" val="text"/>
  <p:tag name="KSO_WM_SLIDE_SUBTYPE" val="pureTxt"/>
  <p:tag name="KSO_WM_BEAUTIFY_FLAG" val="#wm#"/>
  <p:tag name="KSO_WM_SLIDE_POSITION" val="70*46"/>
  <p:tag name="KSO_WM_SLIDE_SIZE" val="821*357"/>
  <p:tag name="KSO_WM_TEMPLATE_SUBCATEGORY" val="0"/>
</p:tagLst>
</file>

<file path=ppt/tags/tag296.xml><?xml version="1.0" encoding="utf-8"?>
<p:tagLst xmlns:p="http://schemas.openxmlformats.org/presentationml/2006/main">
  <p:tag name="KSO_WM_TEMPLATE_CATEGORY" val="custom"/>
  <p:tag name="KSO_WM_TEMPLATE_INDEX" val="20191461"/>
  <p:tag name="KSO_WM_UNIT_TYPE" val="a"/>
  <p:tag name="KSO_WM_UNIT_INDEX" val="1"/>
  <p:tag name="KSO_WM_UNIT_ID" val="custom20191461_7*a*1"/>
  <p:tag name="KSO_WM_UNIT_LAYERLEVEL" val="1"/>
  <p:tag name="KSO_WM_UNIT_VALUE" val="14"/>
  <p:tag name="KSO_WM_UNIT_ISCONTENTSTITLE" val="0"/>
  <p:tag name="KSO_WM_UNIT_HIGHLIGHT" val="0"/>
  <p:tag name="KSO_WM_UNIT_COMPATIBLE" val="0"/>
  <p:tag name="KSO_WM_BEAUTIFY_FLAG" val="#wm#"/>
  <p:tag name="KSO_WM_TAG_VERSION" val="1.0"/>
  <p:tag name="KSO_WM_UNIT_PRESET_TEXT" val="单击此处添加标题"/>
  <p:tag name="KSO_WM_UNIT_DIAGRAM_ISNUMVISUAL" val="0"/>
  <p:tag name="KSO_WM_UNIT_DIAGRAM_ISREFERUNIT" val="0"/>
  <p:tag name="KSO_WM_UNIT_NOCLEAR" val="0"/>
</p:tagLst>
</file>

<file path=ppt/tags/tag297.xml><?xml version="1.0" encoding="utf-8"?>
<p:tagLst xmlns:p="http://schemas.openxmlformats.org/presentationml/2006/main">
  <p:tag name="MH" val="20150811113114"/>
  <p:tag name="MH_LIBRARY" val="GRAPHIC"/>
  <p:tag name="MH_ORDER" val="Diamond 25"/>
  <p:tag name="KSO_WM_UNIT_INDEX" val="1_6"/>
  <p:tag name="KSO_WM_UNIT_CLEAR" val="1"/>
  <p:tag name="KSO_WM_UNIT_LAYERLEVEL" val="1_1"/>
  <p:tag name="KSO_WM_TAG_VERSION" val="1.0"/>
  <p:tag name="KSO_WM_BEAUTIFY_FLAG" val="#wm#"/>
  <p:tag name="KSO_WM_UNIT_TYPE" val="i"/>
  <p:tag name="KSO_WM_UNIT_ID" val="150995200*i*9"/>
  <p:tag name="KSO_WM_TEMPLATE_CATEGORY" val="diagram"/>
  <p:tag name="KSO_WM_TEMPLATE_INDEX" val="169087"/>
</p:tagLst>
</file>

<file path=ppt/tags/tag298.xml><?xml version="1.0" encoding="utf-8"?>
<p:tagLst xmlns:p="http://schemas.openxmlformats.org/presentationml/2006/main">
  <p:tag name="MH" val="20150811113114"/>
  <p:tag name="MH_LIBRARY" val="GRAPHIC"/>
  <p:tag name="MH_ORDER" val="Diamond 44"/>
  <p:tag name="KSO_WM_UNIT_INDEX" val="1_7"/>
  <p:tag name="KSO_WM_UNIT_CLEAR" val="1"/>
  <p:tag name="KSO_WM_UNIT_LAYERLEVEL" val="1_1"/>
  <p:tag name="KSO_WM_TAG_VERSION" val="1.0"/>
  <p:tag name="KSO_WM_BEAUTIFY_FLAG" val="#wm#"/>
  <p:tag name="KSO_WM_UNIT_TYPE" val="i"/>
  <p:tag name="KSO_WM_UNIT_ID" val="150995200*i*10"/>
  <p:tag name="KSO_WM_TEMPLATE_CATEGORY" val="diagram"/>
  <p:tag name="KSO_WM_TEMPLATE_INDEX" val="169087"/>
</p:tagLst>
</file>

<file path=ppt/tags/tag299.xml><?xml version="1.0" encoding="utf-8"?>
<p:tagLst xmlns:p="http://schemas.openxmlformats.org/presentationml/2006/main">
  <p:tag name="MH" val="20150811113114"/>
  <p:tag name="MH_LIBRARY" val="GRAPHIC"/>
  <p:tag name="MH_ORDER" val="Diamond 80"/>
  <p:tag name="KSO_WM_UNIT_INDEX" val="1_8"/>
  <p:tag name="KSO_WM_UNIT_CLEAR" val="1"/>
  <p:tag name="KSO_WM_UNIT_LAYERLEVEL" val="1_1"/>
  <p:tag name="KSO_WM_TAG_VERSION" val="1.0"/>
  <p:tag name="KSO_WM_BEAUTIFY_FLAG" val="#wm#"/>
  <p:tag name="KSO_WM_UNIT_TYPE" val="i"/>
  <p:tag name="KSO_WM_UNIT_ID" val="150995200*i*11"/>
  <p:tag name="KSO_WM_TEMPLATE_CATEGORY" val="diagram"/>
  <p:tag name="KSO_WM_TEMPLATE_INDEX" val="169087"/>
</p:tagLst>
</file>

<file path=ppt/tags/tag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300.xml><?xml version="1.0" encoding="utf-8"?>
<p:tagLst xmlns:p="http://schemas.openxmlformats.org/presentationml/2006/main">
  <p:tag name="MH" val="20150811113114"/>
  <p:tag name="MH_LIBRARY" val="GRAPHIC"/>
  <p:tag name="MH_ORDER" val="Diamond 43"/>
  <p:tag name="KSO_WM_UNIT_INDEX" val="1_9"/>
  <p:tag name="KSO_WM_UNIT_CLEAR" val="1"/>
  <p:tag name="KSO_WM_UNIT_LAYERLEVEL" val="1_1"/>
  <p:tag name="KSO_WM_TAG_VERSION" val="1.0"/>
  <p:tag name="KSO_WM_BEAUTIFY_FLAG" val="#wm#"/>
  <p:tag name="KSO_WM_UNIT_TYPE" val="i"/>
  <p:tag name="KSO_WM_UNIT_ID" val="150995200*i*12"/>
  <p:tag name="KSO_WM_TEMPLATE_CATEGORY" val="diagram"/>
  <p:tag name="KSO_WM_TEMPLATE_INDEX" val="169087"/>
</p:tagLst>
</file>

<file path=ppt/tags/tag301.xml><?xml version="1.0" encoding="utf-8"?>
<p:tagLst xmlns:p="http://schemas.openxmlformats.org/presentationml/2006/main">
  <p:tag name="KSO_WM_TEMPLATE_CATEGORY" val="custom"/>
  <p:tag name="KSO_WM_TEMPLATE_INDEX" val="20191461"/>
  <p:tag name="KSO_WM_TAG_VERSION" val="1.0"/>
  <p:tag name="KSO_WM_SLIDE_ID" val="custom20191461_7"/>
  <p:tag name="KSO_WM_SLIDE_INDEX" val="7"/>
  <p:tag name="KSO_WM_SLIDE_ITEM_CNT" val="0"/>
  <p:tag name="KSO_WM_SLIDE_LAYOUT" val="a_f"/>
  <p:tag name="KSO_WM_SLIDE_LAYOUT_CNT" val="1_1"/>
  <p:tag name="KSO_WM_SLIDE_TYPE" val="text"/>
  <p:tag name="KSO_WM_SLIDE_SUBTYPE" val="pureTxt"/>
  <p:tag name="KSO_WM_BEAUTIFY_FLAG" val="#wm#"/>
  <p:tag name="KSO_WM_SLIDE_POSITION" val="70*46"/>
  <p:tag name="KSO_WM_SLIDE_SIZE" val="821*357"/>
  <p:tag name="KSO_WM_TEMPLATE_SUBCATEGORY" val="0"/>
</p:tagLst>
</file>

<file path=ppt/tags/tag302.xml><?xml version="1.0" encoding="utf-8"?>
<p:tagLst xmlns:p="http://schemas.openxmlformats.org/presentationml/2006/main">
  <p:tag name="KSO_WM_TEMPLATE_CATEGORY" val="custom"/>
  <p:tag name="KSO_WM_TEMPLATE_INDEX" val="20191461"/>
  <p:tag name="KSO_WM_UNIT_TYPE" val="a"/>
  <p:tag name="KSO_WM_UNIT_INDEX" val="1"/>
  <p:tag name="KSO_WM_UNIT_ID" val="custom20191461_7*a*1"/>
  <p:tag name="KSO_WM_UNIT_LAYERLEVEL" val="1"/>
  <p:tag name="KSO_WM_UNIT_VALUE" val="14"/>
  <p:tag name="KSO_WM_UNIT_ISCONTENTSTITLE" val="0"/>
  <p:tag name="KSO_WM_UNIT_HIGHLIGHT" val="0"/>
  <p:tag name="KSO_WM_UNIT_COMPATIBLE" val="0"/>
  <p:tag name="KSO_WM_BEAUTIFY_FLAG" val="#wm#"/>
  <p:tag name="KSO_WM_TAG_VERSION" val="1.0"/>
  <p:tag name="KSO_WM_UNIT_PRESET_TEXT" val="单击此处添加标题"/>
  <p:tag name="KSO_WM_UNIT_DIAGRAM_ISNUMVISUAL" val="0"/>
  <p:tag name="KSO_WM_UNIT_DIAGRAM_ISREFERUNIT" val="0"/>
  <p:tag name="KSO_WM_UNIT_NOCLEAR" val="0"/>
</p:tagLst>
</file>

<file path=ppt/tags/tag303.xml><?xml version="1.0" encoding="utf-8"?>
<p:tagLst xmlns:p="http://schemas.openxmlformats.org/presentationml/2006/main">
  <p:tag name="KSO_WM_TEMPLATE_CATEGORY" val="custom"/>
  <p:tag name="KSO_WM_TEMPLATE_INDEX" val="20191461"/>
  <p:tag name="KSO_WM_TAG_VERSION" val="1.0"/>
  <p:tag name="KSO_WM_SLIDE_ID" val="custom20191461_7"/>
  <p:tag name="KSO_WM_SLIDE_INDEX" val="7"/>
  <p:tag name="KSO_WM_SLIDE_ITEM_CNT" val="0"/>
  <p:tag name="KSO_WM_SLIDE_LAYOUT" val="a_f"/>
  <p:tag name="KSO_WM_SLIDE_LAYOUT_CNT" val="1_1"/>
  <p:tag name="KSO_WM_SLIDE_TYPE" val="text"/>
  <p:tag name="KSO_WM_SLIDE_SUBTYPE" val="pureTxt"/>
  <p:tag name="KSO_WM_BEAUTIFY_FLAG" val="#wm#"/>
  <p:tag name="KSO_WM_SLIDE_POSITION" val="70*46"/>
  <p:tag name="KSO_WM_SLIDE_SIZE" val="821*357"/>
  <p:tag name="KSO_WM_TEMPLATE_SUBCATEGORY" val="0"/>
</p:tagLst>
</file>

<file path=ppt/tags/tag304.xml><?xml version="1.0" encoding="utf-8"?>
<p:tagLst xmlns:p="http://schemas.openxmlformats.org/presentationml/2006/main">
  <p:tag name="KSO_WM_TEMPLATE_CATEGORY" val="custom"/>
  <p:tag name="KSO_WM_TEMPLATE_INDEX" val="20191461"/>
  <p:tag name="KSO_WM_UNIT_TYPE" val="a"/>
  <p:tag name="KSO_WM_UNIT_INDEX" val="1"/>
  <p:tag name="KSO_WM_UNIT_ID" val="custom20191461_7*a*1"/>
  <p:tag name="KSO_WM_UNIT_LAYERLEVEL" val="1"/>
  <p:tag name="KSO_WM_UNIT_VALUE" val="14"/>
  <p:tag name="KSO_WM_UNIT_ISCONTENTSTITLE" val="0"/>
  <p:tag name="KSO_WM_UNIT_HIGHLIGHT" val="0"/>
  <p:tag name="KSO_WM_UNIT_COMPATIBLE" val="0"/>
  <p:tag name="KSO_WM_BEAUTIFY_FLAG" val="#wm#"/>
  <p:tag name="KSO_WM_TAG_VERSION" val="1.0"/>
  <p:tag name="KSO_WM_UNIT_PRESET_TEXT" val="单击此处添加标题"/>
  <p:tag name="KSO_WM_UNIT_DIAGRAM_ISNUMVISUAL" val="0"/>
  <p:tag name="KSO_WM_UNIT_DIAGRAM_ISREFERUNIT" val="0"/>
  <p:tag name="KSO_WM_UNIT_NOCLEAR" val="0"/>
</p:tagLst>
</file>

<file path=ppt/tags/tag305.xml><?xml version="1.0" encoding="utf-8"?>
<p:tagLst xmlns:p="http://schemas.openxmlformats.org/presentationml/2006/main">
  <p:tag name="MH" val="20150811113114"/>
  <p:tag name="MH_LIBRARY" val="GRAPHIC"/>
  <p:tag name="MH_ORDER" val="Diamond 25"/>
  <p:tag name="KSO_WM_UNIT_INDEX" val="1_6"/>
  <p:tag name="KSO_WM_UNIT_CLEAR" val="1"/>
  <p:tag name="KSO_WM_UNIT_LAYERLEVEL" val="1_1"/>
  <p:tag name="KSO_WM_TAG_VERSION" val="1.0"/>
  <p:tag name="KSO_WM_BEAUTIFY_FLAG" val="#wm#"/>
  <p:tag name="KSO_WM_UNIT_TYPE" val="i"/>
  <p:tag name="KSO_WM_UNIT_ID" val="150995200*i*9"/>
  <p:tag name="KSO_WM_TEMPLATE_CATEGORY" val="diagram"/>
  <p:tag name="KSO_WM_TEMPLATE_INDEX" val="169087"/>
</p:tagLst>
</file>

<file path=ppt/tags/tag306.xml><?xml version="1.0" encoding="utf-8"?>
<p:tagLst xmlns:p="http://schemas.openxmlformats.org/presentationml/2006/main">
  <p:tag name="MH" val="20150811113114"/>
  <p:tag name="MH_LIBRARY" val="GRAPHIC"/>
  <p:tag name="MH_ORDER" val="Diamond 44"/>
  <p:tag name="KSO_WM_UNIT_INDEX" val="1_7"/>
  <p:tag name="KSO_WM_UNIT_CLEAR" val="1"/>
  <p:tag name="KSO_WM_UNIT_LAYERLEVEL" val="1_1"/>
  <p:tag name="KSO_WM_TAG_VERSION" val="1.0"/>
  <p:tag name="KSO_WM_BEAUTIFY_FLAG" val="#wm#"/>
  <p:tag name="KSO_WM_UNIT_TYPE" val="i"/>
  <p:tag name="KSO_WM_UNIT_ID" val="150995200*i*10"/>
  <p:tag name="KSO_WM_TEMPLATE_CATEGORY" val="diagram"/>
  <p:tag name="KSO_WM_TEMPLATE_INDEX" val="169087"/>
</p:tagLst>
</file>

<file path=ppt/tags/tag307.xml><?xml version="1.0" encoding="utf-8"?>
<p:tagLst xmlns:p="http://schemas.openxmlformats.org/presentationml/2006/main">
  <p:tag name="MH" val="20150811113114"/>
  <p:tag name="MH_LIBRARY" val="GRAPHIC"/>
  <p:tag name="MH_ORDER" val="Diamond 80"/>
  <p:tag name="KSO_WM_UNIT_INDEX" val="1_8"/>
  <p:tag name="KSO_WM_UNIT_CLEAR" val="1"/>
  <p:tag name="KSO_WM_UNIT_LAYERLEVEL" val="1_1"/>
  <p:tag name="KSO_WM_TAG_VERSION" val="1.0"/>
  <p:tag name="KSO_WM_BEAUTIFY_FLAG" val="#wm#"/>
  <p:tag name="KSO_WM_UNIT_TYPE" val="i"/>
  <p:tag name="KSO_WM_UNIT_ID" val="150995200*i*11"/>
  <p:tag name="KSO_WM_TEMPLATE_CATEGORY" val="diagram"/>
  <p:tag name="KSO_WM_TEMPLATE_INDEX" val="169087"/>
</p:tagLst>
</file>

<file path=ppt/tags/tag308.xml><?xml version="1.0" encoding="utf-8"?>
<p:tagLst xmlns:p="http://schemas.openxmlformats.org/presentationml/2006/main">
  <p:tag name="MH" val="20150811113114"/>
  <p:tag name="MH_LIBRARY" val="GRAPHIC"/>
  <p:tag name="MH_ORDER" val="Diamond 43"/>
  <p:tag name="KSO_WM_UNIT_INDEX" val="1_9"/>
  <p:tag name="KSO_WM_UNIT_CLEAR" val="1"/>
  <p:tag name="KSO_WM_UNIT_LAYERLEVEL" val="1_1"/>
  <p:tag name="KSO_WM_TAG_VERSION" val="1.0"/>
  <p:tag name="KSO_WM_BEAUTIFY_FLAG" val="#wm#"/>
  <p:tag name="KSO_WM_UNIT_TYPE" val="i"/>
  <p:tag name="KSO_WM_UNIT_ID" val="150995200*i*12"/>
  <p:tag name="KSO_WM_TEMPLATE_CATEGORY" val="diagram"/>
  <p:tag name="KSO_WM_TEMPLATE_INDEX" val="169087"/>
</p:tagLst>
</file>

<file path=ppt/tags/tag309.xml><?xml version="1.0" encoding="utf-8"?>
<p:tagLst xmlns:p="http://schemas.openxmlformats.org/presentationml/2006/main">
  <p:tag name="KSO_WM_TEMPLATE_CATEGORY" val="custom"/>
  <p:tag name="KSO_WM_TEMPLATE_INDEX" val="20191461"/>
  <p:tag name="KSO_WM_TAG_VERSION" val="1.0"/>
  <p:tag name="KSO_WM_SLIDE_ID" val="custom20191461_7"/>
  <p:tag name="KSO_WM_SLIDE_INDEX" val="7"/>
  <p:tag name="KSO_WM_SLIDE_ITEM_CNT" val="0"/>
  <p:tag name="KSO_WM_SLIDE_LAYOUT" val="a_f"/>
  <p:tag name="KSO_WM_SLIDE_LAYOUT_CNT" val="1_1"/>
  <p:tag name="KSO_WM_SLIDE_TYPE" val="text"/>
  <p:tag name="KSO_WM_SLIDE_SUBTYPE" val="pureTxt"/>
  <p:tag name="KSO_WM_BEAUTIFY_FLAG" val="#wm#"/>
  <p:tag name="KSO_WM_SLIDE_POSITION" val="70*46"/>
  <p:tag name="KSO_WM_SLIDE_SIZE" val="821*357"/>
  <p:tag name="KSO_WM_TEMPLATE_SUBCATEGORY" val="0"/>
</p:tagLst>
</file>

<file path=ppt/tags/tag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310.xml><?xml version="1.0" encoding="utf-8"?>
<p:tagLst xmlns:p="http://schemas.openxmlformats.org/presentationml/2006/main">
  <p:tag name="KSO_WM_TEMPLATE_CATEGORY" val="custom"/>
  <p:tag name="KSO_WM_TEMPLATE_INDEX" val="20191461"/>
  <p:tag name="KSO_WM_UNIT_TYPE" val="a"/>
  <p:tag name="KSO_WM_UNIT_INDEX" val="1"/>
  <p:tag name="KSO_WM_UNIT_ID" val="custom20191461_7*a*1"/>
  <p:tag name="KSO_WM_UNIT_LAYERLEVEL" val="1"/>
  <p:tag name="KSO_WM_UNIT_VALUE" val="14"/>
  <p:tag name="KSO_WM_UNIT_ISCONTENTSTITLE" val="0"/>
  <p:tag name="KSO_WM_UNIT_HIGHLIGHT" val="0"/>
  <p:tag name="KSO_WM_UNIT_COMPATIBLE" val="0"/>
  <p:tag name="KSO_WM_BEAUTIFY_FLAG" val="#wm#"/>
  <p:tag name="KSO_WM_TAG_VERSION" val="1.0"/>
  <p:tag name="KSO_WM_UNIT_PRESET_TEXT" val="单击此处添加标题"/>
  <p:tag name="KSO_WM_UNIT_DIAGRAM_ISNUMVISUAL" val="0"/>
  <p:tag name="KSO_WM_UNIT_DIAGRAM_ISREFERUNIT" val="0"/>
  <p:tag name="KSO_WM_UNIT_NOCLEAR" val="0"/>
</p:tagLst>
</file>

<file path=ppt/tags/tag311.xml><?xml version="1.0" encoding="utf-8"?>
<p:tagLst xmlns:p="http://schemas.openxmlformats.org/presentationml/2006/main">
  <p:tag name="MH" val="20150811113114"/>
  <p:tag name="MH_LIBRARY" val="GRAPHIC"/>
  <p:tag name="MH_ORDER" val="Diamond 25"/>
  <p:tag name="KSO_WM_UNIT_INDEX" val="1_6"/>
  <p:tag name="KSO_WM_UNIT_CLEAR" val="1"/>
  <p:tag name="KSO_WM_UNIT_LAYERLEVEL" val="1_1"/>
  <p:tag name="KSO_WM_TAG_VERSION" val="1.0"/>
  <p:tag name="KSO_WM_BEAUTIFY_FLAG" val="#wm#"/>
  <p:tag name="KSO_WM_UNIT_TYPE" val="i"/>
  <p:tag name="KSO_WM_UNIT_ID" val="150995200*i*9"/>
  <p:tag name="KSO_WM_TEMPLATE_CATEGORY" val="diagram"/>
  <p:tag name="KSO_WM_TEMPLATE_INDEX" val="169087"/>
</p:tagLst>
</file>

<file path=ppt/tags/tag312.xml><?xml version="1.0" encoding="utf-8"?>
<p:tagLst xmlns:p="http://schemas.openxmlformats.org/presentationml/2006/main">
  <p:tag name="MH" val="20150811113114"/>
  <p:tag name="MH_LIBRARY" val="GRAPHIC"/>
  <p:tag name="MH_ORDER" val="Diamond 44"/>
  <p:tag name="KSO_WM_UNIT_INDEX" val="1_7"/>
  <p:tag name="KSO_WM_UNIT_CLEAR" val="1"/>
  <p:tag name="KSO_WM_UNIT_LAYERLEVEL" val="1_1"/>
  <p:tag name="KSO_WM_TAG_VERSION" val="1.0"/>
  <p:tag name="KSO_WM_BEAUTIFY_FLAG" val="#wm#"/>
  <p:tag name="KSO_WM_UNIT_TYPE" val="i"/>
  <p:tag name="KSO_WM_UNIT_ID" val="150995200*i*10"/>
  <p:tag name="KSO_WM_TEMPLATE_CATEGORY" val="diagram"/>
  <p:tag name="KSO_WM_TEMPLATE_INDEX" val="169087"/>
</p:tagLst>
</file>

<file path=ppt/tags/tag313.xml><?xml version="1.0" encoding="utf-8"?>
<p:tagLst xmlns:p="http://schemas.openxmlformats.org/presentationml/2006/main">
  <p:tag name="MH" val="20150811113114"/>
  <p:tag name="MH_LIBRARY" val="GRAPHIC"/>
  <p:tag name="MH_ORDER" val="Diamond 80"/>
  <p:tag name="KSO_WM_UNIT_INDEX" val="1_8"/>
  <p:tag name="KSO_WM_UNIT_CLEAR" val="1"/>
  <p:tag name="KSO_WM_UNIT_LAYERLEVEL" val="1_1"/>
  <p:tag name="KSO_WM_TAG_VERSION" val="1.0"/>
  <p:tag name="KSO_WM_BEAUTIFY_FLAG" val="#wm#"/>
  <p:tag name="KSO_WM_UNIT_TYPE" val="i"/>
  <p:tag name="KSO_WM_UNIT_ID" val="150995200*i*11"/>
  <p:tag name="KSO_WM_TEMPLATE_CATEGORY" val="diagram"/>
  <p:tag name="KSO_WM_TEMPLATE_INDEX" val="169087"/>
</p:tagLst>
</file>

<file path=ppt/tags/tag314.xml><?xml version="1.0" encoding="utf-8"?>
<p:tagLst xmlns:p="http://schemas.openxmlformats.org/presentationml/2006/main">
  <p:tag name="MH" val="20150811113114"/>
  <p:tag name="MH_LIBRARY" val="GRAPHIC"/>
  <p:tag name="MH_ORDER" val="Diamond 43"/>
  <p:tag name="KSO_WM_UNIT_INDEX" val="1_9"/>
  <p:tag name="KSO_WM_UNIT_CLEAR" val="1"/>
  <p:tag name="KSO_WM_UNIT_LAYERLEVEL" val="1_1"/>
  <p:tag name="KSO_WM_TAG_VERSION" val="1.0"/>
  <p:tag name="KSO_WM_BEAUTIFY_FLAG" val="#wm#"/>
  <p:tag name="KSO_WM_UNIT_TYPE" val="i"/>
  <p:tag name="KSO_WM_UNIT_ID" val="150995200*i*12"/>
  <p:tag name="KSO_WM_TEMPLATE_CATEGORY" val="diagram"/>
  <p:tag name="KSO_WM_TEMPLATE_INDEX" val="169087"/>
</p:tagLst>
</file>

<file path=ppt/tags/tag315.xml><?xml version="1.0" encoding="utf-8"?>
<p:tagLst xmlns:p="http://schemas.openxmlformats.org/presentationml/2006/main">
  <p:tag name="KSO_WM_TEMPLATE_CATEGORY" val="custom"/>
  <p:tag name="KSO_WM_TEMPLATE_INDEX" val="20191461"/>
  <p:tag name="KSO_WM_TAG_VERSION" val="1.0"/>
  <p:tag name="KSO_WM_SLIDE_ID" val="custom20191461_7"/>
  <p:tag name="KSO_WM_SLIDE_INDEX" val="7"/>
  <p:tag name="KSO_WM_SLIDE_ITEM_CNT" val="0"/>
  <p:tag name="KSO_WM_SLIDE_LAYOUT" val="a_f"/>
  <p:tag name="KSO_WM_SLIDE_LAYOUT_CNT" val="1_1"/>
  <p:tag name="KSO_WM_SLIDE_TYPE" val="text"/>
  <p:tag name="KSO_WM_SLIDE_SUBTYPE" val="pureTxt"/>
  <p:tag name="KSO_WM_BEAUTIFY_FLAG" val="#wm#"/>
  <p:tag name="KSO_WM_SLIDE_POSITION" val="70*46"/>
  <p:tag name="KSO_WM_SLIDE_SIZE" val="821*357"/>
  <p:tag name="KSO_WM_TEMPLATE_SUBCATEGORY" val="0"/>
</p:tagLst>
</file>

<file path=ppt/tags/tag316.xml><?xml version="1.0" encoding="utf-8"?>
<p:tagLst xmlns:p="http://schemas.openxmlformats.org/presentationml/2006/main">
  <p:tag name="KSO_WM_TEMPLATE_CATEGORY" val="custom"/>
  <p:tag name="KSO_WM_TEMPLATE_INDEX" val="20191461"/>
  <p:tag name="KSO_WM_UNIT_TYPE" val="a"/>
  <p:tag name="KSO_WM_UNIT_INDEX" val="1"/>
  <p:tag name="KSO_WM_UNIT_ID" val="custom20191461_7*a*1"/>
  <p:tag name="KSO_WM_UNIT_LAYERLEVEL" val="1"/>
  <p:tag name="KSO_WM_UNIT_VALUE" val="14"/>
  <p:tag name="KSO_WM_UNIT_ISCONTENTSTITLE" val="0"/>
  <p:tag name="KSO_WM_UNIT_HIGHLIGHT" val="0"/>
  <p:tag name="KSO_WM_UNIT_COMPATIBLE" val="0"/>
  <p:tag name="KSO_WM_BEAUTIFY_FLAG" val="#wm#"/>
  <p:tag name="KSO_WM_TAG_VERSION" val="1.0"/>
  <p:tag name="KSO_WM_UNIT_PRESET_TEXT" val="单击此处添加标题"/>
  <p:tag name="KSO_WM_UNIT_DIAGRAM_ISNUMVISUAL" val="0"/>
  <p:tag name="KSO_WM_UNIT_DIAGRAM_ISREFERUNIT" val="0"/>
  <p:tag name="KSO_WM_UNIT_NOCLEAR" val="0"/>
</p:tagLst>
</file>

<file path=ppt/tags/tag317.xml><?xml version="1.0" encoding="utf-8"?>
<p:tagLst xmlns:p="http://schemas.openxmlformats.org/presentationml/2006/main">
  <p:tag name="MH" val="20150811113114"/>
  <p:tag name="MH_LIBRARY" val="GRAPHIC"/>
  <p:tag name="MH_ORDER" val="Diamond 25"/>
  <p:tag name="KSO_WM_UNIT_INDEX" val="1_6"/>
  <p:tag name="KSO_WM_UNIT_CLEAR" val="1"/>
  <p:tag name="KSO_WM_UNIT_LAYERLEVEL" val="1_1"/>
  <p:tag name="KSO_WM_TAG_VERSION" val="1.0"/>
  <p:tag name="KSO_WM_BEAUTIFY_FLAG" val="#wm#"/>
  <p:tag name="KSO_WM_UNIT_TYPE" val="i"/>
  <p:tag name="KSO_WM_UNIT_ID" val="150995200*i*9"/>
  <p:tag name="KSO_WM_TEMPLATE_CATEGORY" val="diagram"/>
  <p:tag name="KSO_WM_TEMPLATE_INDEX" val="169087"/>
</p:tagLst>
</file>

<file path=ppt/tags/tag318.xml><?xml version="1.0" encoding="utf-8"?>
<p:tagLst xmlns:p="http://schemas.openxmlformats.org/presentationml/2006/main">
  <p:tag name="MH" val="20150811113114"/>
  <p:tag name="MH_LIBRARY" val="GRAPHIC"/>
  <p:tag name="MH_ORDER" val="Diamond 44"/>
  <p:tag name="KSO_WM_UNIT_INDEX" val="1_7"/>
  <p:tag name="KSO_WM_UNIT_CLEAR" val="1"/>
  <p:tag name="KSO_WM_UNIT_LAYERLEVEL" val="1_1"/>
  <p:tag name="KSO_WM_TAG_VERSION" val="1.0"/>
  <p:tag name="KSO_WM_BEAUTIFY_FLAG" val="#wm#"/>
  <p:tag name="KSO_WM_UNIT_TYPE" val="i"/>
  <p:tag name="KSO_WM_UNIT_ID" val="150995200*i*10"/>
  <p:tag name="KSO_WM_TEMPLATE_CATEGORY" val="diagram"/>
  <p:tag name="KSO_WM_TEMPLATE_INDEX" val="169087"/>
</p:tagLst>
</file>

<file path=ppt/tags/tag319.xml><?xml version="1.0" encoding="utf-8"?>
<p:tagLst xmlns:p="http://schemas.openxmlformats.org/presentationml/2006/main">
  <p:tag name="MH" val="20150811113114"/>
  <p:tag name="MH_LIBRARY" val="GRAPHIC"/>
  <p:tag name="MH_ORDER" val="Diamond 80"/>
  <p:tag name="KSO_WM_UNIT_INDEX" val="1_8"/>
  <p:tag name="KSO_WM_UNIT_CLEAR" val="1"/>
  <p:tag name="KSO_WM_UNIT_LAYERLEVEL" val="1_1"/>
  <p:tag name="KSO_WM_TAG_VERSION" val="1.0"/>
  <p:tag name="KSO_WM_BEAUTIFY_FLAG" val="#wm#"/>
  <p:tag name="KSO_WM_UNIT_TYPE" val="i"/>
  <p:tag name="KSO_WM_UNIT_ID" val="150995200*i*11"/>
  <p:tag name="KSO_WM_TEMPLATE_CATEGORY" val="diagram"/>
  <p:tag name="KSO_WM_TEMPLATE_INDEX" val="169087"/>
</p:tagLst>
</file>

<file path=ppt/tags/tag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320.xml><?xml version="1.0" encoding="utf-8"?>
<p:tagLst xmlns:p="http://schemas.openxmlformats.org/presentationml/2006/main">
  <p:tag name="MH" val="20150811113114"/>
  <p:tag name="MH_LIBRARY" val="GRAPHIC"/>
  <p:tag name="MH_ORDER" val="Diamond 43"/>
  <p:tag name="KSO_WM_UNIT_INDEX" val="1_9"/>
  <p:tag name="KSO_WM_UNIT_CLEAR" val="1"/>
  <p:tag name="KSO_WM_UNIT_LAYERLEVEL" val="1_1"/>
  <p:tag name="KSO_WM_TAG_VERSION" val="1.0"/>
  <p:tag name="KSO_WM_BEAUTIFY_FLAG" val="#wm#"/>
  <p:tag name="KSO_WM_UNIT_TYPE" val="i"/>
  <p:tag name="KSO_WM_UNIT_ID" val="150995200*i*12"/>
  <p:tag name="KSO_WM_TEMPLATE_CATEGORY" val="diagram"/>
  <p:tag name="KSO_WM_TEMPLATE_INDEX" val="169087"/>
</p:tagLst>
</file>

<file path=ppt/tags/tag321.xml><?xml version="1.0" encoding="utf-8"?>
<p:tagLst xmlns:p="http://schemas.openxmlformats.org/presentationml/2006/main">
  <p:tag name="KSO_WM_TEMPLATE_CATEGORY" val="custom"/>
  <p:tag name="KSO_WM_TEMPLATE_INDEX" val="20191461"/>
  <p:tag name="KSO_WM_TAG_VERSION" val="1.0"/>
  <p:tag name="KSO_WM_SLIDE_ID" val="custom20191461_7"/>
  <p:tag name="KSO_WM_SLIDE_INDEX" val="7"/>
  <p:tag name="KSO_WM_SLIDE_ITEM_CNT" val="0"/>
  <p:tag name="KSO_WM_SLIDE_LAYOUT" val="a_f"/>
  <p:tag name="KSO_WM_SLIDE_LAYOUT_CNT" val="1_1"/>
  <p:tag name="KSO_WM_SLIDE_TYPE" val="text"/>
  <p:tag name="KSO_WM_SLIDE_SUBTYPE" val="pureTxt"/>
  <p:tag name="KSO_WM_BEAUTIFY_FLAG" val="#wm#"/>
  <p:tag name="KSO_WM_SLIDE_POSITION" val="70*46"/>
  <p:tag name="KSO_WM_SLIDE_SIZE" val="821*357"/>
  <p:tag name="KSO_WM_TEMPLATE_SUBCATEGORY" val="0"/>
</p:tagLst>
</file>

<file path=ppt/tags/tag322.xml><?xml version="1.0" encoding="utf-8"?>
<p:tagLst xmlns:p="http://schemas.openxmlformats.org/presentationml/2006/main">
  <p:tag name="KSO_WM_TEMPLATE_CATEGORY" val="custom"/>
  <p:tag name="KSO_WM_TEMPLATE_INDEX" val="20191461"/>
  <p:tag name="KSO_WM_UNIT_TYPE" val="a"/>
  <p:tag name="KSO_WM_UNIT_INDEX" val="1"/>
  <p:tag name="KSO_WM_UNIT_ID" val="custom20191461_7*a*1"/>
  <p:tag name="KSO_WM_UNIT_LAYERLEVEL" val="1"/>
  <p:tag name="KSO_WM_UNIT_VALUE" val="14"/>
  <p:tag name="KSO_WM_UNIT_ISCONTENTSTITLE" val="0"/>
  <p:tag name="KSO_WM_UNIT_HIGHLIGHT" val="0"/>
  <p:tag name="KSO_WM_UNIT_COMPATIBLE" val="0"/>
  <p:tag name="KSO_WM_BEAUTIFY_FLAG" val="#wm#"/>
  <p:tag name="KSO_WM_TAG_VERSION" val="1.0"/>
  <p:tag name="KSO_WM_UNIT_PRESET_TEXT" val="单击此处添加标题"/>
  <p:tag name="KSO_WM_UNIT_DIAGRAM_ISNUMVISUAL" val="0"/>
  <p:tag name="KSO_WM_UNIT_DIAGRAM_ISREFERUNIT" val="0"/>
  <p:tag name="KSO_WM_UNIT_NOCLEAR" val="0"/>
</p:tagLst>
</file>

<file path=ppt/tags/tag323.xml><?xml version="1.0" encoding="utf-8"?>
<p:tagLst xmlns:p="http://schemas.openxmlformats.org/presentationml/2006/main">
  <p:tag name="MH" val="20150811113114"/>
  <p:tag name="MH_LIBRARY" val="GRAPHIC"/>
  <p:tag name="MH_ORDER" val="Diamond 25"/>
  <p:tag name="KSO_WM_UNIT_INDEX" val="1_6"/>
  <p:tag name="KSO_WM_UNIT_CLEAR" val="1"/>
  <p:tag name="KSO_WM_UNIT_LAYERLEVEL" val="1_1"/>
  <p:tag name="KSO_WM_TAG_VERSION" val="1.0"/>
  <p:tag name="KSO_WM_BEAUTIFY_FLAG" val="#wm#"/>
  <p:tag name="KSO_WM_UNIT_TYPE" val="i"/>
  <p:tag name="KSO_WM_UNIT_ID" val="150995200*i*9"/>
  <p:tag name="KSO_WM_TEMPLATE_CATEGORY" val="diagram"/>
  <p:tag name="KSO_WM_TEMPLATE_INDEX" val="169087"/>
</p:tagLst>
</file>

<file path=ppt/tags/tag324.xml><?xml version="1.0" encoding="utf-8"?>
<p:tagLst xmlns:p="http://schemas.openxmlformats.org/presentationml/2006/main">
  <p:tag name="MH" val="20150811113114"/>
  <p:tag name="MH_LIBRARY" val="GRAPHIC"/>
  <p:tag name="MH_ORDER" val="Diamond 44"/>
  <p:tag name="KSO_WM_UNIT_INDEX" val="1_7"/>
  <p:tag name="KSO_WM_UNIT_CLEAR" val="1"/>
  <p:tag name="KSO_WM_UNIT_LAYERLEVEL" val="1_1"/>
  <p:tag name="KSO_WM_TAG_VERSION" val="1.0"/>
  <p:tag name="KSO_WM_BEAUTIFY_FLAG" val="#wm#"/>
  <p:tag name="KSO_WM_UNIT_TYPE" val="i"/>
  <p:tag name="KSO_WM_UNIT_ID" val="150995200*i*10"/>
  <p:tag name="KSO_WM_TEMPLATE_CATEGORY" val="diagram"/>
  <p:tag name="KSO_WM_TEMPLATE_INDEX" val="169087"/>
</p:tagLst>
</file>

<file path=ppt/tags/tag325.xml><?xml version="1.0" encoding="utf-8"?>
<p:tagLst xmlns:p="http://schemas.openxmlformats.org/presentationml/2006/main">
  <p:tag name="MH" val="20150811113114"/>
  <p:tag name="MH_LIBRARY" val="GRAPHIC"/>
  <p:tag name="MH_ORDER" val="Diamond 80"/>
  <p:tag name="KSO_WM_UNIT_INDEX" val="1_8"/>
  <p:tag name="KSO_WM_UNIT_CLEAR" val="1"/>
  <p:tag name="KSO_WM_UNIT_LAYERLEVEL" val="1_1"/>
  <p:tag name="KSO_WM_TAG_VERSION" val="1.0"/>
  <p:tag name="KSO_WM_BEAUTIFY_FLAG" val="#wm#"/>
  <p:tag name="KSO_WM_UNIT_TYPE" val="i"/>
  <p:tag name="KSO_WM_UNIT_ID" val="150995200*i*11"/>
  <p:tag name="KSO_WM_TEMPLATE_CATEGORY" val="diagram"/>
  <p:tag name="KSO_WM_TEMPLATE_INDEX" val="169087"/>
</p:tagLst>
</file>

<file path=ppt/tags/tag326.xml><?xml version="1.0" encoding="utf-8"?>
<p:tagLst xmlns:p="http://schemas.openxmlformats.org/presentationml/2006/main">
  <p:tag name="MH" val="20150811113114"/>
  <p:tag name="MH_LIBRARY" val="GRAPHIC"/>
  <p:tag name="MH_ORDER" val="Diamond 43"/>
  <p:tag name="KSO_WM_UNIT_INDEX" val="1_9"/>
  <p:tag name="KSO_WM_UNIT_CLEAR" val="1"/>
  <p:tag name="KSO_WM_UNIT_LAYERLEVEL" val="1_1"/>
  <p:tag name="KSO_WM_TAG_VERSION" val="1.0"/>
  <p:tag name="KSO_WM_BEAUTIFY_FLAG" val="#wm#"/>
  <p:tag name="KSO_WM_UNIT_TYPE" val="i"/>
  <p:tag name="KSO_WM_UNIT_ID" val="150995200*i*12"/>
  <p:tag name="KSO_WM_TEMPLATE_CATEGORY" val="diagram"/>
  <p:tag name="KSO_WM_TEMPLATE_INDEX" val="169087"/>
</p:tagLst>
</file>

<file path=ppt/tags/tag327.xml><?xml version="1.0" encoding="utf-8"?>
<p:tagLst xmlns:p="http://schemas.openxmlformats.org/presentationml/2006/main">
  <p:tag name="KSO_WM_TEMPLATE_CATEGORY" val="custom"/>
  <p:tag name="KSO_WM_TEMPLATE_INDEX" val="20191461"/>
  <p:tag name="KSO_WM_TAG_VERSION" val="1.0"/>
  <p:tag name="KSO_WM_SLIDE_ID" val="custom20191461_7"/>
  <p:tag name="KSO_WM_SLIDE_INDEX" val="7"/>
  <p:tag name="KSO_WM_SLIDE_ITEM_CNT" val="0"/>
  <p:tag name="KSO_WM_SLIDE_LAYOUT" val="a_f"/>
  <p:tag name="KSO_WM_SLIDE_LAYOUT_CNT" val="1_1"/>
  <p:tag name="KSO_WM_SLIDE_TYPE" val="text"/>
  <p:tag name="KSO_WM_SLIDE_SUBTYPE" val="pureTxt"/>
  <p:tag name="KSO_WM_BEAUTIFY_FLAG" val="#wm#"/>
  <p:tag name="KSO_WM_SLIDE_POSITION" val="70*46"/>
  <p:tag name="KSO_WM_SLIDE_SIZE" val="821*357"/>
  <p:tag name="KSO_WM_TEMPLATE_SUBCATEGORY" val="0"/>
</p:tagLst>
</file>

<file path=ppt/tags/tag328.xml><?xml version="1.0" encoding="utf-8"?>
<p:tagLst xmlns:p="http://schemas.openxmlformats.org/presentationml/2006/main">
  <p:tag name="KSO_WM_TEMPLATE_CATEGORY" val="custom"/>
  <p:tag name="KSO_WM_TEMPLATE_INDEX" val="20191461"/>
  <p:tag name="KSO_WM_UNIT_TYPE" val="a"/>
  <p:tag name="KSO_WM_UNIT_INDEX" val="1"/>
  <p:tag name="KSO_WM_UNIT_ID" val="custom20191461_7*a*1"/>
  <p:tag name="KSO_WM_UNIT_LAYERLEVEL" val="1"/>
  <p:tag name="KSO_WM_UNIT_VALUE" val="14"/>
  <p:tag name="KSO_WM_UNIT_ISCONTENTSTITLE" val="0"/>
  <p:tag name="KSO_WM_UNIT_HIGHLIGHT" val="0"/>
  <p:tag name="KSO_WM_UNIT_COMPATIBLE" val="0"/>
  <p:tag name="KSO_WM_BEAUTIFY_FLAG" val="#wm#"/>
  <p:tag name="KSO_WM_TAG_VERSION" val="1.0"/>
  <p:tag name="KSO_WM_UNIT_PRESET_TEXT" val="单击此处添加标题"/>
  <p:tag name="KSO_WM_UNIT_DIAGRAM_ISNUMVISUAL" val="0"/>
  <p:tag name="KSO_WM_UNIT_DIAGRAM_ISREFERUNIT" val="0"/>
  <p:tag name="KSO_WM_UNIT_NOCLEAR" val="0"/>
</p:tagLst>
</file>

<file path=ppt/tags/tag329.xml><?xml version="1.0" encoding="utf-8"?>
<p:tagLst xmlns:p="http://schemas.openxmlformats.org/presentationml/2006/main">
  <p:tag name="KSO_WM_TEMPLATE_CATEGORY" val="custom"/>
  <p:tag name="KSO_WM_TEMPLATE_INDEX" val="20191461"/>
  <p:tag name="KSO_WM_TAG_VERSION" val="1.0"/>
  <p:tag name="KSO_WM_SLIDE_ID" val="custom20191461_7"/>
  <p:tag name="KSO_WM_SLIDE_INDEX" val="7"/>
  <p:tag name="KSO_WM_SLIDE_ITEM_CNT" val="0"/>
  <p:tag name="KSO_WM_SLIDE_LAYOUT" val="a_f"/>
  <p:tag name="KSO_WM_SLIDE_LAYOUT_CNT" val="1_1"/>
  <p:tag name="KSO_WM_SLIDE_TYPE" val="text"/>
  <p:tag name="KSO_WM_SLIDE_SUBTYPE" val="pureTxt"/>
  <p:tag name="KSO_WM_BEAUTIFY_FLAG" val="#wm#"/>
  <p:tag name="KSO_WM_SLIDE_POSITION" val="70*46"/>
  <p:tag name="KSO_WM_SLIDE_SIZE" val="821*357"/>
  <p:tag name="KSO_WM_TEMPLATE_SUBCATEGORY" val="0"/>
</p:tagLst>
</file>

<file path=ppt/tags/tag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330.xml><?xml version="1.0" encoding="utf-8"?>
<p:tagLst xmlns:p="http://schemas.openxmlformats.org/presentationml/2006/main">
  <p:tag name="KSO_WM_TEMPLATE_CATEGORY" val="custom"/>
  <p:tag name="KSO_WM_TEMPLATE_INDEX" val="20191461"/>
  <p:tag name="KSO_WM_UNIT_TYPE" val="a"/>
  <p:tag name="KSO_WM_UNIT_INDEX" val="1"/>
  <p:tag name="KSO_WM_UNIT_ID" val="custom20191461_7*a*1"/>
  <p:tag name="KSO_WM_UNIT_LAYERLEVEL" val="1"/>
  <p:tag name="KSO_WM_UNIT_VALUE" val="14"/>
  <p:tag name="KSO_WM_UNIT_ISCONTENTSTITLE" val="0"/>
  <p:tag name="KSO_WM_UNIT_HIGHLIGHT" val="0"/>
  <p:tag name="KSO_WM_UNIT_COMPATIBLE" val="0"/>
  <p:tag name="KSO_WM_BEAUTIFY_FLAG" val="#wm#"/>
  <p:tag name="KSO_WM_TAG_VERSION" val="1.0"/>
  <p:tag name="KSO_WM_UNIT_PRESET_TEXT" val="单击此处添加标题"/>
  <p:tag name="KSO_WM_UNIT_DIAGRAM_ISNUMVISUAL" val="0"/>
  <p:tag name="KSO_WM_UNIT_DIAGRAM_ISREFERUNIT" val="0"/>
  <p:tag name="KSO_WM_UNIT_NOCLEAR" val="0"/>
</p:tagLst>
</file>

<file path=ppt/tags/tag331.xml><?xml version="1.0" encoding="utf-8"?>
<p:tagLst xmlns:p="http://schemas.openxmlformats.org/presentationml/2006/main">
  <p:tag name="KSO_WM_TEMPLATE_CATEGORY" val="custom"/>
  <p:tag name="KSO_WM_TEMPLATE_INDEX" val="20191461"/>
  <p:tag name="KSO_WM_TAG_VERSION" val="1.0"/>
  <p:tag name="KSO_WM_SLIDE_ID" val="custom20191461_7"/>
  <p:tag name="KSO_WM_SLIDE_INDEX" val="7"/>
  <p:tag name="KSO_WM_SLIDE_ITEM_CNT" val="0"/>
  <p:tag name="KSO_WM_SLIDE_LAYOUT" val="a_f"/>
  <p:tag name="KSO_WM_SLIDE_LAYOUT_CNT" val="1_1"/>
  <p:tag name="KSO_WM_SLIDE_TYPE" val="text"/>
  <p:tag name="KSO_WM_SLIDE_SUBTYPE" val="pureTxt"/>
  <p:tag name="KSO_WM_BEAUTIFY_FLAG" val="#wm#"/>
  <p:tag name="KSO_WM_SLIDE_POSITION" val="70*46"/>
  <p:tag name="KSO_WM_SLIDE_SIZE" val="821*357"/>
  <p:tag name="KSO_WM_TEMPLATE_SUBCATEGORY" val="0"/>
</p:tagLst>
</file>

<file path=ppt/tags/tag332.xml><?xml version="1.0" encoding="utf-8"?>
<p:tagLst xmlns:p="http://schemas.openxmlformats.org/presentationml/2006/main">
  <p:tag name="KSO_WM_TEMPLATE_CATEGORY" val="custom"/>
  <p:tag name="KSO_WM_TEMPLATE_INDEX" val="20191461"/>
  <p:tag name="KSO_WM_UNIT_TYPE" val="a"/>
  <p:tag name="KSO_WM_UNIT_INDEX" val="1"/>
  <p:tag name="KSO_WM_UNIT_ID" val="custom20191461_7*a*1"/>
  <p:tag name="KSO_WM_UNIT_LAYERLEVEL" val="1"/>
  <p:tag name="KSO_WM_UNIT_VALUE" val="14"/>
  <p:tag name="KSO_WM_UNIT_ISCONTENTSTITLE" val="0"/>
  <p:tag name="KSO_WM_UNIT_HIGHLIGHT" val="0"/>
  <p:tag name="KSO_WM_UNIT_COMPATIBLE" val="0"/>
  <p:tag name="KSO_WM_BEAUTIFY_FLAG" val="#wm#"/>
  <p:tag name="KSO_WM_TAG_VERSION" val="1.0"/>
  <p:tag name="KSO_WM_UNIT_PRESET_TEXT" val="单击此处添加标题"/>
  <p:tag name="KSO_WM_UNIT_DIAGRAM_ISNUMVISUAL" val="0"/>
  <p:tag name="KSO_WM_UNIT_DIAGRAM_ISREFERUNIT" val="0"/>
  <p:tag name="KSO_WM_UNIT_NOCLEAR" val="0"/>
</p:tagLst>
</file>

<file path=ppt/tags/tag333.xml><?xml version="1.0" encoding="utf-8"?>
<p:tagLst xmlns:p="http://schemas.openxmlformats.org/presentationml/2006/main">
  <p:tag name="KSO_WM_TEMPLATE_CATEGORY" val="custom"/>
  <p:tag name="KSO_WM_TEMPLATE_INDEX" val="20191461"/>
  <p:tag name="KSO_WM_TAG_VERSION" val="1.0"/>
  <p:tag name="KSO_WM_SLIDE_ID" val="custom20191461_7"/>
  <p:tag name="KSO_WM_SLIDE_INDEX" val="7"/>
  <p:tag name="KSO_WM_SLIDE_ITEM_CNT" val="0"/>
  <p:tag name="KSO_WM_SLIDE_LAYOUT" val="a_f"/>
  <p:tag name="KSO_WM_SLIDE_LAYOUT_CNT" val="1_1"/>
  <p:tag name="KSO_WM_SLIDE_TYPE" val="text"/>
  <p:tag name="KSO_WM_SLIDE_SUBTYPE" val="pureTxt"/>
  <p:tag name="KSO_WM_BEAUTIFY_FLAG" val="#wm#"/>
  <p:tag name="KSO_WM_SLIDE_POSITION" val="70*46"/>
  <p:tag name="KSO_WM_SLIDE_SIZE" val="821*357"/>
  <p:tag name="KSO_WM_TEMPLATE_SUBCATEGORY" val="0"/>
</p:tagLst>
</file>

<file path=ppt/tags/tag334.xml><?xml version="1.0" encoding="utf-8"?>
<p:tagLst xmlns:p="http://schemas.openxmlformats.org/presentationml/2006/main">
  <p:tag name="KSO_WM_TEMPLATE_CATEGORY" val="custom"/>
  <p:tag name="KSO_WM_TEMPLATE_INDEX" val="20191461"/>
  <p:tag name="KSO_WM_UNIT_TYPE" val="a"/>
  <p:tag name="KSO_WM_UNIT_INDEX" val="1"/>
  <p:tag name="KSO_WM_UNIT_ID" val="custom20191461_7*a*1"/>
  <p:tag name="KSO_WM_UNIT_LAYERLEVEL" val="1"/>
  <p:tag name="KSO_WM_UNIT_VALUE" val="14"/>
  <p:tag name="KSO_WM_UNIT_ISCONTENTSTITLE" val="0"/>
  <p:tag name="KSO_WM_UNIT_HIGHLIGHT" val="0"/>
  <p:tag name="KSO_WM_UNIT_COMPATIBLE" val="0"/>
  <p:tag name="KSO_WM_BEAUTIFY_FLAG" val="#wm#"/>
  <p:tag name="KSO_WM_TAG_VERSION" val="1.0"/>
  <p:tag name="KSO_WM_UNIT_PRESET_TEXT" val="单击此处添加标题"/>
  <p:tag name="KSO_WM_UNIT_DIAGRAM_ISNUMVISUAL" val="0"/>
  <p:tag name="KSO_WM_UNIT_DIAGRAM_ISREFERUNIT" val="0"/>
  <p:tag name="KSO_WM_UNIT_NOCLEAR" val="0"/>
</p:tagLst>
</file>

<file path=ppt/tags/tag335.xml><?xml version="1.0" encoding="utf-8"?>
<p:tagLst xmlns:p="http://schemas.openxmlformats.org/presentationml/2006/main">
  <p:tag name="MH" val="20150811113114"/>
  <p:tag name="MH_LIBRARY" val="GRAPHIC"/>
  <p:tag name="MH_ORDER" val="Diamond 25"/>
  <p:tag name="KSO_WM_UNIT_INDEX" val="1_6"/>
  <p:tag name="KSO_WM_UNIT_CLEAR" val="1"/>
  <p:tag name="KSO_WM_UNIT_LAYERLEVEL" val="1_1"/>
  <p:tag name="KSO_WM_TAG_VERSION" val="1.0"/>
  <p:tag name="KSO_WM_BEAUTIFY_FLAG" val="#wm#"/>
  <p:tag name="KSO_WM_UNIT_TYPE" val="i"/>
  <p:tag name="KSO_WM_UNIT_ID" val="150995200*i*9"/>
  <p:tag name="KSO_WM_TEMPLATE_CATEGORY" val="diagram"/>
  <p:tag name="KSO_WM_TEMPLATE_INDEX" val="169087"/>
</p:tagLst>
</file>

<file path=ppt/tags/tag336.xml><?xml version="1.0" encoding="utf-8"?>
<p:tagLst xmlns:p="http://schemas.openxmlformats.org/presentationml/2006/main">
  <p:tag name="MH" val="20150811113114"/>
  <p:tag name="MH_LIBRARY" val="GRAPHIC"/>
  <p:tag name="MH_ORDER" val="Diamond 44"/>
  <p:tag name="KSO_WM_UNIT_INDEX" val="1_7"/>
  <p:tag name="KSO_WM_UNIT_CLEAR" val="1"/>
  <p:tag name="KSO_WM_UNIT_LAYERLEVEL" val="1_1"/>
  <p:tag name="KSO_WM_TAG_VERSION" val="1.0"/>
  <p:tag name="KSO_WM_BEAUTIFY_FLAG" val="#wm#"/>
  <p:tag name="KSO_WM_UNIT_TYPE" val="i"/>
  <p:tag name="KSO_WM_UNIT_ID" val="150995200*i*10"/>
  <p:tag name="KSO_WM_TEMPLATE_CATEGORY" val="diagram"/>
  <p:tag name="KSO_WM_TEMPLATE_INDEX" val="169087"/>
</p:tagLst>
</file>

<file path=ppt/tags/tag337.xml><?xml version="1.0" encoding="utf-8"?>
<p:tagLst xmlns:p="http://schemas.openxmlformats.org/presentationml/2006/main">
  <p:tag name="MH" val="20150811113114"/>
  <p:tag name="MH_LIBRARY" val="GRAPHIC"/>
  <p:tag name="MH_ORDER" val="Diamond 80"/>
  <p:tag name="KSO_WM_UNIT_INDEX" val="1_8"/>
  <p:tag name="KSO_WM_UNIT_CLEAR" val="1"/>
  <p:tag name="KSO_WM_UNIT_LAYERLEVEL" val="1_1"/>
  <p:tag name="KSO_WM_TAG_VERSION" val="1.0"/>
  <p:tag name="KSO_WM_BEAUTIFY_FLAG" val="#wm#"/>
  <p:tag name="KSO_WM_UNIT_TYPE" val="i"/>
  <p:tag name="KSO_WM_UNIT_ID" val="150995200*i*11"/>
  <p:tag name="KSO_WM_TEMPLATE_CATEGORY" val="diagram"/>
  <p:tag name="KSO_WM_TEMPLATE_INDEX" val="169087"/>
</p:tagLst>
</file>

<file path=ppt/tags/tag338.xml><?xml version="1.0" encoding="utf-8"?>
<p:tagLst xmlns:p="http://schemas.openxmlformats.org/presentationml/2006/main">
  <p:tag name="MH" val="20150811113114"/>
  <p:tag name="MH_LIBRARY" val="GRAPHIC"/>
  <p:tag name="MH_ORDER" val="Diamond 43"/>
  <p:tag name="KSO_WM_UNIT_INDEX" val="1_9"/>
  <p:tag name="KSO_WM_UNIT_CLEAR" val="1"/>
  <p:tag name="KSO_WM_UNIT_LAYERLEVEL" val="1_1"/>
  <p:tag name="KSO_WM_TAG_VERSION" val="1.0"/>
  <p:tag name="KSO_WM_BEAUTIFY_FLAG" val="#wm#"/>
  <p:tag name="KSO_WM_UNIT_TYPE" val="i"/>
  <p:tag name="KSO_WM_UNIT_ID" val="150995200*i*12"/>
  <p:tag name="KSO_WM_TEMPLATE_CATEGORY" val="diagram"/>
  <p:tag name="KSO_WM_TEMPLATE_INDEX" val="169087"/>
</p:tagLst>
</file>

<file path=ppt/tags/tag339.xml><?xml version="1.0" encoding="utf-8"?>
<p:tagLst xmlns:p="http://schemas.openxmlformats.org/presentationml/2006/main">
  <p:tag name="KSO_WM_TEMPLATE_CATEGORY" val="custom"/>
  <p:tag name="KSO_WM_TEMPLATE_INDEX" val="20191461"/>
  <p:tag name="KSO_WM_TAG_VERSION" val="1.0"/>
  <p:tag name="KSO_WM_SLIDE_ID" val="custom20191461_7"/>
  <p:tag name="KSO_WM_SLIDE_INDEX" val="7"/>
  <p:tag name="KSO_WM_SLIDE_ITEM_CNT" val="0"/>
  <p:tag name="KSO_WM_SLIDE_LAYOUT" val="a_f"/>
  <p:tag name="KSO_WM_SLIDE_LAYOUT_CNT" val="1_1"/>
  <p:tag name="KSO_WM_SLIDE_TYPE" val="text"/>
  <p:tag name="KSO_WM_SLIDE_SUBTYPE" val="pureTxt"/>
  <p:tag name="KSO_WM_BEAUTIFY_FLAG" val="#wm#"/>
  <p:tag name="KSO_WM_SLIDE_POSITION" val="70*46"/>
  <p:tag name="KSO_WM_SLIDE_SIZE" val="821*357"/>
  <p:tag name="KSO_WM_TEMPLATE_SUBCATEGORY" val="0"/>
</p:tagLst>
</file>

<file path=ppt/tags/tag34.xml><?xml version="1.0" encoding="utf-8"?>
<p:tagLst xmlns:p="http://schemas.openxmlformats.org/presentationml/2006/main">
  <p:tag name="KSO_WM_UNIT_ISCONTENTSTITLE" val="0"/>
  <p:tag name="KSO_WM_UNIT_PRESET_TEXT" val="单击此处添加标题"/>
  <p:tag name="KSO_WM_UNIT_VALUE" val="18"/>
  <p:tag name="KSO_WM_UNIT_HIGHLIGHT" val="0"/>
  <p:tag name="KSO_WM_UNIT_COMPATIBLE" val="0"/>
  <p:tag name="KSO_WM_UNIT_TYPE" val="a"/>
  <p:tag name="KSO_WM_UNIT_INDEX" val="1"/>
  <p:tag name="KSO_WM_UNIT_ID" val="custom20191461_1*a*1"/>
  <p:tag name="KSO_WM_TEMPLATE_CATEGORY" val="custom"/>
  <p:tag name="KSO_WM_TEMPLATE_INDEX" val="20191461"/>
  <p:tag name="KSO_WM_UNIT_LAYERLEVEL" val="1"/>
  <p:tag name="KSO_WM_TAG_VERSION" val="1.0"/>
  <p:tag name="KSO_WM_BEAUTIFY_FLAG" val="#wm#"/>
  <p:tag name="KSO_WM_UNIT_NOCLEAR" val="0"/>
  <p:tag name="KSO_WM_UNIT_DIAGRAM_ISNUMVISUAL" val="0"/>
  <p:tag name="KSO_WM_UNIT_DIAGRAM_ISREFERUNIT" val="0"/>
</p:tagLst>
</file>

<file path=ppt/tags/tag3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194720_1*i*1"/>
  <p:tag name="KSO_WM_TEMPLATE_CATEGORY" val="diagram"/>
  <p:tag name="KSO_WM_TEMPLATE_INDEX" val="20194720"/>
  <p:tag name="KSO_WM_UNIT_LAYERLEVEL" val="1"/>
  <p:tag name="KSO_WM_TAG_VERSION" val="1.0"/>
  <p:tag name="KSO_WM_BEAUTIFY_FLAG" val="#wm#"/>
  <p:tag name="KSO_WM_UNIT_COLOR_SCHEME_SHAPE_ID" val="5"/>
  <p:tag name="KSO_WM_UNIT_COLOR_SCHEME_PARENT_PAGE" val="0_1"/>
  <p:tag name="KSO_WM_UNIT_DECOLORIZATION" val="1"/>
</p:tagLst>
</file>

<file path=ppt/tags/tag3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2"/>
  <p:tag name="KSO_WM_UNIT_ID" val="diagram20194720_1*i*2"/>
  <p:tag name="KSO_WM_TEMPLATE_CATEGORY" val="diagram"/>
  <p:tag name="KSO_WM_TEMPLATE_INDEX" val="20194720"/>
  <p:tag name="KSO_WM_UNIT_LAYERLEVEL" val="1"/>
  <p:tag name="KSO_WM_TAG_VERSION" val="1.0"/>
  <p:tag name="KSO_WM_BEAUTIFY_FLAG" val="#wm#"/>
  <p:tag name="KSO_WM_UNIT_COLOR_SCHEME_SHAPE_ID" val="6"/>
  <p:tag name="KSO_WM_UNIT_COLOR_SCHEME_PARENT_PAGE" val="0_1"/>
</p:tagLst>
</file>

<file path=ppt/tags/tag3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diagram20194720_1*i*3"/>
  <p:tag name="KSO_WM_TEMPLATE_CATEGORY" val="diagram"/>
  <p:tag name="KSO_WM_TEMPLATE_INDEX" val="20194720"/>
  <p:tag name="KSO_WM_UNIT_LAYERLEVEL" val="1"/>
  <p:tag name="KSO_WM_TAG_VERSION" val="1.0"/>
  <p:tag name="KSO_WM_BEAUTIFY_FLAG" val="#wm#"/>
  <p:tag name="KSO_WM_UNIT_COLOR_SCHEME_SHAPE_ID" val="7"/>
  <p:tag name="KSO_WM_UNIT_COLOR_SCHEME_PARENT_PAGE" val="0_1"/>
  <p:tag name="KSO_WM_UNIT_FOIL_COLOR" val="1"/>
</p:tagLst>
</file>

<file path=ppt/tags/tag3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4"/>
  <p:tag name="KSO_WM_UNIT_ID" val="diagram20194720_1*i*4"/>
  <p:tag name="KSO_WM_TEMPLATE_CATEGORY" val="diagram"/>
  <p:tag name="KSO_WM_TEMPLATE_INDEX" val="20194720"/>
  <p:tag name="KSO_WM_UNIT_LAYERLEVEL" val="1"/>
  <p:tag name="KSO_WM_TAG_VERSION" val="1.0"/>
  <p:tag name="KSO_WM_BEAUTIFY_FLAG" val="#wm#"/>
  <p:tag name="KSO_WM_UNIT_COLOR_SCHEME_SHAPE_ID" val="8"/>
  <p:tag name="KSO_WM_UNIT_COLOR_SCHEME_PARENT_PAGE" val="0_1"/>
</p:tagLst>
</file>

<file path=ppt/tags/tag344.xml><?xml version="1.0" encoding="utf-8"?>
<p:tagLst xmlns:p="http://schemas.openxmlformats.org/presentationml/2006/main">
  <p:tag name="KSO_WM_UNIT_TEXT_PART_ID_V2" val="d-2-2"/>
  <p:tag name="KSO_WM_UNIT_PRESET_TEXT" val="单击此处添加小标题:&#10;点击此处添加正文文字是您思想的提炼。&#10;为了最终呈现发布的良好效果，请言简意赅的阐述您的观点，并根据需要酌情增减文字即便信息复杂，需要用更多的文字来表。&#10;述请您尽可能提炼思想的精髓。&#10;恰如其分的表达观点，往往事半功倍。"/>
  <p:tag name="KSO_WM_UNIT_NOCLEAR" val="1"/>
  <p:tag name="KSO_WM_UNIT_VALUE" val="182"/>
  <p:tag name="KSO_WM_UNIT_HIGHLIGHT" val="0"/>
  <p:tag name="KSO_WM_UNIT_COMPATIBLE" val="0"/>
  <p:tag name="KSO_WM_UNIT_DIAGRAM_ISNUMVISUAL" val="0"/>
  <p:tag name="KSO_WM_UNIT_DIAGRAM_ISREFERUNIT" val="0"/>
  <p:tag name="KSO_WM_UNIT_TYPE" val="f"/>
  <p:tag name="KSO_WM_UNIT_INDEX" val="1"/>
  <p:tag name="KSO_WM_UNIT_ID" val="diagram20194720_1*f*1"/>
  <p:tag name="KSO_WM_TEMPLATE_CATEGORY" val="diagram"/>
  <p:tag name="KSO_WM_TEMPLATE_INDEX" val="20194720"/>
  <p:tag name="KSO_WM_UNIT_LAYERLEVEL" val="1"/>
  <p:tag name="KSO_WM_TAG_VERSION" val="1.0"/>
  <p:tag name="KSO_WM_BEAUTIFY_FLAG" val="#wm#"/>
  <p:tag name="KSO_WM_UNIT_COLOR_SCHEME_SHAPE_ID" val="3"/>
  <p:tag name="KSO_WM_UNIT_COLOR_SCHEME_PARENT_PAGE" val="0_1"/>
</p:tagLst>
</file>

<file path=ppt/tags/tag345.xml><?xml version="1.0" encoding="utf-8"?>
<p:tagLst xmlns:p="http://schemas.openxmlformats.org/presentationml/2006/main">
  <p:tag name="KSO_WM_TEMPLATE_CATEGORY" val="custom"/>
  <p:tag name="KSO_WM_TEMPLATE_INDEX" val="20191461"/>
  <p:tag name="KSO_WM_UNIT_TYPE" val="a"/>
  <p:tag name="KSO_WM_UNIT_INDEX" val="1"/>
  <p:tag name="KSO_WM_UNIT_ID" val="custom20191461_10*a*1"/>
  <p:tag name="KSO_WM_UNIT_LAYERLEVEL" val="1"/>
  <p:tag name="KSO_WM_UNIT_VALUE" val="14"/>
  <p:tag name="KSO_WM_UNIT_ISCONTENTSTITLE" val="0"/>
  <p:tag name="KSO_WM_UNIT_HIGHLIGHT" val="0"/>
  <p:tag name="KSO_WM_UNIT_COMPATIBLE" val="0"/>
  <p:tag name="KSO_WM_BEAUTIFY_FLAG" val="#wm#"/>
  <p:tag name="KSO_WM_TAG_VERSION" val="1.0"/>
  <p:tag name="KSO_WM_UNIT_PRESET_TEXT" val="单击此处添加标题"/>
  <p:tag name="KSO_WM_UNIT_DIAGRAM_ISNUMVISUAL" val="0"/>
  <p:tag name="KSO_WM_UNIT_DIAGRAM_ISREFERUNIT" val="0"/>
  <p:tag name="KSO_WM_UNIT_NOCLEAR" val="0"/>
</p:tagLst>
</file>

<file path=ppt/tags/tag346.xml><?xml version="1.0" encoding="utf-8"?>
<p:tagLst xmlns:p="http://schemas.openxmlformats.org/presentationml/2006/main">
  <p:tag name="KSO_WM_SLIDE_ID" val="diagram20194720_1"/>
  <p:tag name="KSO_WM_SLIDE_TYPE" val="text"/>
  <p:tag name="KSO_WM_SLIDE_SUBTYPE" val="pureTxt"/>
  <p:tag name="KSO_WM_SLIDE_ITEM_CNT" val="0"/>
  <p:tag name="KSO_WM_SLIDE_INDEX" val="1"/>
  <p:tag name="KSO_WM_SLIDE_SIZE" val="817*432"/>
  <p:tag name="KSO_WM_SLIDE_POSITION" val="45*54"/>
  <p:tag name="KSO_WM_TAG_VERSION" val="1.0"/>
  <p:tag name="KSO_WM_BEAUTIFY_FLAG" val="#wm#"/>
  <p:tag name="KSO_WM_TEMPLATE_CATEGORY" val="diagram"/>
  <p:tag name="KSO_WM_TEMPLATE_INDEX" val="20194720"/>
  <p:tag name="KSO_WM_SLIDE_LAYOUT" val="a_f"/>
  <p:tag name="KSO_WM_SLIDE_LAYOUT_CNT" val="1_1"/>
  <p:tag name="KSO_WM_TEMPLATE_SUBCATEGORY" val="0"/>
  <p:tag name="KSO_WM_SLIDE_COLORSCHEME_VERSION" val="3.2"/>
</p:tagLst>
</file>

<file path=ppt/tags/tag3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194755_1*i*1"/>
  <p:tag name="KSO_WM_TEMPLATE_CATEGORY" val="diagram"/>
  <p:tag name="KSO_WM_TEMPLATE_INDEX" val="20194755"/>
  <p:tag name="KSO_WM_UNIT_LAYERLEVEL" val="1"/>
  <p:tag name="KSO_WM_TAG_VERSION" val="1.0"/>
  <p:tag name="KSO_WM_BEAUTIFY_FLAG" val="#wm#"/>
  <p:tag name="KSO_WM_UNIT_COLOR_SCHEME_SHAPE_ID" val="16"/>
  <p:tag name="KSO_WM_UNIT_COLOR_SCHEME_PARENT_PAGE" val="0_1"/>
</p:tagLst>
</file>

<file path=ppt/tags/tag3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2"/>
  <p:tag name="KSO_WM_UNIT_ID" val="diagram20194755_1*i*2"/>
  <p:tag name="KSO_WM_TEMPLATE_CATEGORY" val="diagram"/>
  <p:tag name="KSO_WM_TEMPLATE_INDEX" val="20194755"/>
  <p:tag name="KSO_WM_UNIT_LAYERLEVEL" val="1"/>
  <p:tag name="KSO_WM_TAG_VERSION" val="1.0"/>
  <p:tag name="KSO_WM_BEAUTIFY_FLAG" val="#wm#"/>
  <p:tag name="KSO_WM_UNIT_COLOR_SCHEME_SHAPE_ID" val="17"/>
  <p:tag name="KSO_WM_UNIT_COLOR_SCHEME_PARENT_PAGE" val="0_1"/>
</p:tagLst>
</file>

<file path=ppt/tags/tag349.xml><?xml version="1.0" encoding="utf-8"?>
<p:tagLst xmlns:p="http://schemas.openxmlformats.org/presentationml/2006/main">
  <p:tag name="KSO_WM_TEMPLATE_CATEGORY" val="custom"/>
  <p:tag name="KSO_WM_TEMPLATE_INDEX" val="20191461"/>
  <p:tag name="KSO_WM_UNIT_TYPE" val="f"/>
  <p:tag name="KSO_WM_UNIT_INDEX" val="1"/>
  <p:tag name="KSO_WM_UNIT_ID" val="custom20191461_8*f*1"/>
  <p:tag name="KSO_WM_UNIT_LAYERLEVEL" val="1"/>
  <p:tag name="KSO_WM_UNIT_VALUE" val="171"/>
  <p:tag name="KSO_WM_UNIT_HIGHLIGHT" val="0"/>
  <p:tag name="KSO_WM_UNIT_COMPATIBLE" val="0"/>
  <p:tag name="KSO_WM_BEAUTIFY_FLAG" val="#wm#"/>
  <p:tag name="KSO_WM_TAG_VERSION" val="1.0"/>
  <p:tag name="KSO_WM_UNIT_PRESET_TEXT" val="单击此处添加文本具体内容，简明扼要的阐述您的观点。&#10;根据需要可酌情增减文字，以便观者准确的理解您传达的思想。"/>
  <p:tag name="KSO_WM_UNIT_DIAGRAM_ISNUMVISUAL" val="0"/>
  <p:tag name="KSO_WM_UNIT_DIAGRAM_ISREFERUNIT" val="0"/>
  <p:tag name="KSO_WM_UNIT_NOCLEAR" val="0"/>
</p:tagLst>
</file>

<file path=ppt/tags/tag35.xml><?xml version="1.0" encoding="utf-8"?>
<p:tagLst xmlns:p="http://schemas.openxmlformats.org/presentationml/2006/main">
  <p:tag name="KSO_WM_SLIDE_ID" val="custom20191461_1"/>
  <p:tag name="KSO_WM_SLIDE_TYPE" val="title"/>
  <p:tag name="KSO_WM_SLIDE_SUBTYPE" val="pureTxt"/>
  <p:tag name="KSO_WM_SLIDE_ITEM_CNT" val="0"/>
  <p:tag name="KSO_WM_SLIDE_INDEX" val="1"/>
  <p:tag name="KSO_WM_TAG_VERSION" val="1.0"/>
  <p:tag name="KSO_WM_BEAUTIFY_FLAG" val="#wm#"/>
  <p:tag name="KSO_WM_TEMPLATE_CATEGORY" val="custom"/>
  <p:tag name="KSO_WM_TEMPLATE_INDEX" val="20191461"/>
  <p:tag name="KSO_WM_SLIDE_LAYOUT" val="a_b"/>
  <p:tag name="KSO_WM_SLIDE_LAYOUT_CNT" val="1_3"/>
  <p:tag name="KSO_WM_TEMPLATE_THUMBS_INDEX" val="1、2、3、4、13、14、15"/>
  <p:tag name="KSO_WM_TEMPLATE_SUBCATEGORY" val="0"/>
  <p:tag name="KSO_WM_SLIDE_MODEL_TYPE" val="cover"/>
</p:tagLst>
</file>

<file path=ppt/tags/tag350.xml><?xml version="1.0" encoding="utf-8"?>
<p:tagLst xmlns:p="http://schemas.openxmlformats.org/presentationml/2006/main">
  <p:tag name="KSO_WM_TEMPLATE_CATEGORY" val="custom"/>
  <p:tag name="KSO_WM_TEMPLATE_INDEX" val="20191461"/>
  <p:tag name="KSO_WM_UNIT_TYPE" val="a"/>
  <p:tag name="KSO_WM_UNIT_INDEX" val="1"/>
  <p:tag name="KSO_WM_UNIT_ID" val="custom20191461_10*a*1"/>
  <p:tag name="KSO_WM_UNIT_LAYERLEVEL" val="1"/>
  <p:tag name="KSO_WM_UNIT_VALUE" val="14"/>
  <p:tag name="KSO_WM_UNIT_ISCONTENTSTITLE" val="0"/>
  <p:tag name="KSO_WM_UNIT_HIGHLIGHT" val="0"/>
  <p:tag name="KSO_WM_UNIT_COMPATIBLE" val="0"/>
  <p:tag name="KSO_WM_BEAUTIFY_FLAG" val="#wm#"/>
  <p:tag name="KSO_WM_TAG_VERSION" val="1.0"/>
  <p:tag name="KSO_WM_UNIT_PRESET_TEXT" val="单击此处添加标题"/>
  <p:tag name="KSO_WM_UNIT_DIAGRAM_ISNUMVISUAL" val="0"/>
  <p:tag name="KSO_WM_UNIT_DIAGRAM_ISREFERUNIT" val="0"/>
  <p:tag name="KSO_WM_UNIT_NOCLEAR" val="0"/>
</p:tagLst>
</file>

<file path=ppt/tags/tag351.xml><?xml version="1.0" encoding="utf-8"?>
<p:tagLst xmlns:p="http://schemas.openxmlformats.org/presentationml/2006/main">
  <p:tag name="KSO_WM_SLIDE_ID" val="custom20191461_8"/>
  <p:tag name="KSO_WM_SLIDE_TYPE" val="text"/>
  <p:tag name="KSO_WM_SLIDE_SUBTYPE" val="pureTxt"/>
  <p:tag name="KSO_WM_SLIDE_ITEM_CNT" val="0"/>
  <p:tag name="KSO_WM_SLIDE_INDEX" val="8"/>
  <p:tag name="KSO_WM_SLIDE_SIZE" val="823*440"/>
  <p:tag name="KSO_WM_SLIDE_POSITION" val="68*46"/>
  <p:tag name="KSO_WM_TAG_VERSION" val="1.0"/>
  <p:tag name="KSO_WM_BEAUTIFY_FLAG" val="#wm#"/>
  <p:tag name="KSO_WM_TEMPLATE_CATEGORY" val="custom"/>
  <p:tag name="KSO_WM_TEMPLATE_INDEX" val="20191461"/>
  <p:tag name="KSO_WM_SLIDE_LAYOUT" val="a_f"/>
  <p:tag name="KSO_WM_SLIDE_LAYOUT_CNT" val="1_2"/>
  <p:tag name="KSO_WM_TEMPLATE_SUBCATEGORY" val="0"/>
</p:tagLst>
</file>

<file path=ppt/tags/tag3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194720_1*i*1"/>
  <p:tag name="KSO_WM_TEMPLATE_CATEGORY" val="diagram"/>
  <p:tag name="KSO_WM_TEMPLATE_INDEX" val="20194720"/>
  <p:tag name="KSO_WM_UNIT_LAYERLEVEL" val="1"/>
  <p:tag name="KSO_WM_TAG_VERSION" val="1.0"/>
  <p:tag name="KSO_WM_BEAUTIFY_FLAG" val="#wm#"/>
  <p:tag name="KSO_WM_UNIT_COLOR_SCHEME_SHAPE_ID" val="5"/>
  <p:tag name="KSO_WM_UNIT_COLOR_SCHEME_PARENT_PAGE" val="0_1"/>
  <p:tag name="KSO_WM_UNIT_DECOLORIZATION" val="1"/>
</p:tagLst>
</file>

<file path=ppt/tags/tag3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2"/>
  <p:tag name="KSO_WM_UNIT_ID" val="diagram20194720_1*i*2"/>
  <p:tag name="KSO_WM_TEMPLATE_CATEGORY" val="diagram"/>
  <p:tag name="KSO_WM_TEMPLATE_INDEX" val="20194720"/>
  <p:tag name="KSO_WM_UNIT_LAYERLEVEL" val="1"/>
  <p:tag name="KSO_WM_TAG_VERSION" val="1.0"/>
  <p:tag name="KSO_WM_BEAUTIFY_FLAG" val="#wm#"/>
  <p:tag name="KSO_WM_UNIT_COLOR_SCHEME_SHAPE_ID" val="6"/>
  <p:tag name="KSO_WM_UNIT_COLOR_SCHEME_PARENT_PAGE" val="0_1"/>
</p:tagLst>
</file>

<file path=ppt/tags/tag3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diagram20194720_1*i*3"/>
  <p:tag name="KSO_WM_TEMPLATE_CATEGORY" val="diagram"/>
  <p:tag name="KSO_WM_TEMPLATE_INDEX" val="20194720"/>
  <p:tag name="KSO_WM_UNIT_LAYERLEVEL" val="1"/>
  <p:tag name="KSO_WM_TAG_VERSION" val="1.0"/>
  <p:tag name="KSO_WM_BEAUTIFY_FLAG" val="#wm#"/>
  <p:tag name="KSO_WM_UNIT_COLOR_SCHEME_SHAPE_ID" val="7"/>
  <p:tag name="KSO_WM_UNIT_COLOR_SCHEME_PARENT_PAGE" val="0_1"/>
  <p:tag name="KSO_WM_UNIT_FOIL_COLOR" val="1"/>
</p:tagLst>
</file>

<file path=ppt/tags/tag3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4"/>
  <p:tag name="KSO_WM_UNIT_ID" val="diagram20194720_1*i*4"/>
  <p:tag name="KSO_WM_TEMPLATE_CATEGORY" val="diagram"/>
  <p:tag name="KSO_WM_TEMPLATE_INDEX" val="20194720"/>
  <p:tag name="KSO_WM_UNIT_LAYERLEVEL" val="1"/>
  <p:tag name="KSO_WM_TAG_VERSION" val="1.0"/>
  <p:tag name="KSO_WM_BEAUTIFY_FLAG" val="#wm#"/>
  <p:tag name="KSO_WM_UNIT_COLOR_SCHEME_SHAPE_ID" val="8"/>
  <p:tag name="KSO_WM_UNIT_COLOR_SCHEME_PARENT_PAGE" val="0_1"/>
</p:tagLst>
</file>

<file path=ppt/tags/tag356.xml><?xml version="1.0" encoding="utf-8"?>
<p:tagLst xmlns:p="http://schemas.openxmlformats.org/presentationml/2006/main">
  <p:tag name="KSO_WM_UNIT_TEXT_PART_ID_V2" val="d-2-2"/>
  <p:tag name="KSO_WM_UNIT_PRESET_TEXT" val="单击此处添加小标题:&#10;点击此处添加正文文字是您思想的提炼。&#10;为了最终呈现发布的良好效果，请言简意赅的阐述您的观点，并根据需要酌情增减文字即便信息复杂，需要用更多的文字来表。&#10;述请您尽可能提炼思想的精髓。&#10;恰如其分的表达观点，往往事半功倍。"/>
  <p:tag name="KSO_WM_UNIT_NOCLEAR" val="1"/>
  <p:tag name="KSO_WM_UNIT_VALUE" val="182"/>
  <p:tag name="KSO_WM_UNIT_HIGHLIGHT" val="0"/>
  <p:tag name="KSO_WM_UNIT_COMPATIBLE" val="0"/>
  <p:tag name="KSO_WM_UNIT_DIAGRAM_ISNUMVISUAL" val="0"/>
  <p:tag name="KSO_WM_UNIT_DIAGRAM_ISREFERUNIT" val="0"/>
  <p:tag name="KSO_WM_UNIT_TYPE" val="f"/>
  <p:tag name="KSO_WM_UNIT_INDEX" val="1"/>
  <p:tag name="KSO_WM_UNIT_ID" val="diagram20194720_1*f*1"/>
  <p:tag name="KSO_WM_TEMPLATE_CATEGORY" val="diagram"/>
  <p:tag name="KSO_WM_TEMPLATE_INDEX" val="20194720"/>
  <p:tag name="KSO_WM_UNIT_LAYERLEVEL" val="1"/>
  <p:tag name="KSO_WM_TAG_VERSION" val="1.0"/>
  <p:tag name="KSO_WM_BEAUTIFY_FLAG" val="#wm#"/>
  <p:tag name="KSO_WM_UNIT_COLOR_SCHEME_SHAPE_ID" val="3"/>
  <p:tag name="KSO_WM_UNIT_COLOR_SCHEME_PARENT_PAGE" val="0_1"/>
</p:tagLst>
</file>

<file path=ppt/tags/tag357.xml><?xml version="1.0" encoding="utf-8"?>
<p:tagLst xmlns:p="http://schemas.openxmlformats.org/presentationml/2006/main">
  <p:tag name="KSO_WM_TEMPLATE_CATEGORY" val="custom"/>
  <p:tag name="KSO_WM_TEMPLATE_INDEX" val="20191461"/>
  <p:tag name="KSO_WM_UNIT_TYPE" val="a"/>
  <p:tag name="KSO_WM_UNIT_INDEX" val="1"/>
  <p:tag name="KSO_WM_UNIT_ID" val="custom20191461_10*a*1"/>
  <p:tag name="KSO_WM_UNIT_LAYERLEVEL" val="1"/>
  <p:tag name="KSO_WM_UNIT_VALUE" val="14"/>
  <p:tag name="KSO_WM_UNIT_ISCONTENTSTITLE" val="0"/>
  <p:tag name="KSO_WM_UNIT_HIGHLIGHT" val="0"/>
  <p:tag name="KSO_WM_UNIT_COMPATIBLE" val="0"/>
  <p:tag name="KSO_WM_BEAUTIFY_FLAG" val="#wm#"/>
  <p:tag name="KSO_WM_TAG_VERSION" val="1.0"/>
  <p:tag name="KSO_WM_UNIT_PRESET_TEXT" val="单击此处添加标题"/>
  <p:tag name="KSO_WM_UNIT_DIAGRAM_ISNUMVISUAL" val="0"/>
  <p:tag name="KSO_WM_UNIT_DIAGRAM_ISREFERUNIT" val="0"/>
  <p:tag name="KSO_WM_UNIT_NOCLEAR" val="0"/>
</p:tagLst>
</file>

<file path=ppt/tags/tag358.xml><?xml version="1.0" encoding="utf-8"?>
<p:tagLst xmlns:p="http://schemas.openxmlformats.org/presentationml/2006/main">
  <p:tag name="KSO_WM_SLIDE_ID" val="diagram20194720_1"/>
  <p:tag name="KSO_WM_SLIDE_TYPE" val="text"/>
  <p:tag name="KSO_WM_SLIDE_SUBTYPE" val="pureTxt"/>
  <p:tag name="KSO_WM_SLIDE_ITEM_CNT" val="0"/>
  <p:tag name="KSO_WM_SLIDE_INDEX" val="1"/>
  <p:tag name="KSO_WM_SLIDE_SIZE" val="817*432"/>
  <p:tag name="KSO_WM_SLIDE_POSITION" val="45*54"/>
  <p:tag name="KSO_WM_TAG_VERSION" val="1.0"/>
  <p:tag name="KSO_WM_BEAUTIFY_FLAG" val="#wm#"/>
  <p:tag name="KSO_WM_TEMPLATE_CATEGORY" val="diagram"/>
  <p:tag name="KSO_WM_TEMPLATE_INDEX" val="20194720"/>
  <p:tag name="KSO_WM_SLIDE_LAYOUT" val="a_f"/>
  <p:tag name="KSO_WM_SLIDE_LAYOUT_CNT" val="1_1"/>
  <p:tag name="KSO_WM_TEMPLATE_SUBCATEGORY" val="0"/>
  <p:tag name="KSO_WM_SLIDE_COLORSCHEME_VERSION" val="3.2"/>
</p:tagLst>
</file>

<file path=ppt/tags/tag3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2"/>
  <p:tag name="KSO_WM_UNIT_ID" val="diagram20194755_1*i*2"/>
  <p:tag name="KSO_WM_TEMPLATE_CATEGORY" val="diagram"/>
  <p:tag name="KSO_WM_TEMPLATE_INDEX" val="20194755"/>
  <p:tag name="KSO_WM_UNIT_LAYERLEVEL" val="1"/>
  <p:tag name="KSO_WM_TAG_VERSION" val="1.0"/>
  <p:tag name="KSO_WM_BEAUTIFY_FLAG" val="#wm#"/>
  <p:tag name="KSO_WM_UNIT_COLOR_SCHEME_SHAPE_ID" val="17"/>
  <p:tag name="KSO_WM_UNIT_COLOR_SCHEME_PARENT_PAGE" val="0_1"/>
</p:tagLst>
</file>

<file path=ppt/tags/tag36.xml><?xml version="1.0" encoding="utf-8"?>
<p:tagLst xmlns:p="http://schemas.openxmlformats.org/presentationml/2006/main">
  <p:tag name="KSO_WM_TEMPLATE_CATEGORY" val="custom"/>
  <p:tag name="KSO_WM_TEMPLATE_INDEX" val="20191461"/>
  <p:tag name="KSO_WM_UNIT_TYPE" val="f"/>
  <p:tag name="KSO_WM_UNIT_INDEX" val="1"/>
  <p:tag name="KSO_WM_UNIT_ID" val="custom20191461_7*f*1"/>
  <p:tag name="KSO_WM_UNIT_LAYERLEVEL" val="1"/>
  <p:tag name="KSO_WM_UNIT_VALUE" val="189"/>
  <p:tag name="KSO_WM_UNIT_HIGHLIGHT" val="0"/>
  <p:tag name="KSO_WM_UNIT_COMPATIBLE" val="0"/>
  <p:tag name="KSO_WM_BEAUTIFY_FLAG" val="#wm#"/>
  <p:tag name="KSO_WM_TAG_VERSION" val="1.0"/>
  <p:tag name="KSO_WM_UNIT_PRESET_TEXT" val="单击此处添加文本具体内容，简明扼要的阐述您的观点。根据需要可酌情增减文字，以便观者准确的理解您传达的思想。&#10;单击此处添加文本具体内容，简明扼要的阐述您的观点。根据需要可酌情增减文字，以便观者准确的理解您传达的思想。&#10;单击此处添加文本具体内容，简明扼要的阐述您的观点。根据需要可酌情增减文字，以便观者准确的理解您传达的思想。"/>
  <p:tag name="KSO_WM_UNIT_DIAGRAM_ISNUMVISUAL" val="0"/>
  <p:tag name="KSO_WM_UNIT_DIAGRAM_ISREFERUNIT" val="0"/>
  <p:tag name="KSO_WM_UNIT_NOCLEAR" val="0"/>
</p:tagLst>
</file>

<file path=ppt/tags/tag360.xml><?xml version="1.0" encoding="utf-8"?>
<p:tagLst xmlns:p="http://schemas.openxmlformats.org/presentationml/2006/main">
  <p:tag name="KSO_WM_TEMPLATE_CATEGORY" val="custom"/>
  <p:tag name="KSO_WM_TEMPLATE_INDEX" val="20191461"/>
  <p:tag name="KSO_WM_UNIT_TYPE" val="f"/>
  <p:tag name="KSO_WM_UNIT_INDEX" val="1"/>
  <p:tag name="KSO_WM_UNIT_ID" val="custom20191461_8*f*1"/>
  <p:tag name="KSO_WM_UNIT_LAYERLEVEL" val="1"/>
  <p:tag name="KSO_WM_UNIT_VALUE" val="171"/>
  <p:tag name="KSO_WM_UNIT_HIGHLIGHT" val="0"/>
  <p:tag name="KSO_WM_UNIT_COMPATIBLE" val="0"/>
  <p:tag name="KSO_WM_BEAUTIFY_FLAG" val="#wm#"/>
  <p:tag name="KSO_WM_TAG_VERSION" val="1.0"/>
  <p:tag name="KSO_WM_UNIT_PRESET_TEXT" val="单击此处添加文本具体内容，简明扼要的阐述您的观点。&#10;根据需要可酌情增减文字，以便观者准确的理解您传达的思想。"/>
  <p:tag name="KSO_WM_UNIT_DIAGRAM_ISNUMVISUAL" val="0"/>
  <p:tag name="KSO_WM_UNIT_DIAGRAM_ISREFERUNIT" val="0"/>
  <p:tag name="KSO_WM_UNIT_NOCLEAR" val="0"/>
</p:tagLst>
</file>

<file path=ppt/tags/tag361.xml><?xml version="1.0" encoding="utf-8"?>
<p:tagLst xmlns:p="http://schemas.openxmlformats.org/presentationml/2006/main">
  <p:tag name="KSO_WM_TEMPLATE_CATEGORY" val="custom"/>
  <p:tag name="KSO_WM_TEMPLATE_INDEX" val="20191461"/>
  <p:tag name="KSO_WM_UNIT_TYPE" val="a"/>
  <p:tag name="KSO_WM_UNIT_INDEX" val="1"/>
  <p:tag name="KSO_WM_UNIT_ID" val="custom20191461_10*a*1"/>
  <p:tag name="KSO_WM_UNIT_LAYERLEVEL" val="1"/>
  <p:tag name="KSO_WM_UNIT_VALUE" val="14"/>
  <p:tag name="KSO_WM_UNIT_ISCONTENTSTITLE" val="0"/>
  <p:tag name="KSO_WM_UNIT_HIGHLIGHT" val="0"/>
  <p:tag name="KSO_WM_UNIT_COMPATIBLE" val="0"/>
  <p:tag name="KSO_WM_BEAUTIFY_FLAG" val="#wm#"/>
  <p:tag name="KSO_WM_TAG_VERSION" val="1.0"/>
  <p:tag name="KSO_WM_UNIT_PRESET_TEXT" val="单击此处添加标题"/>
  <p:tag name="KSO_WM_UNIT_DIAGRAM_ISNUMVISUAL" val="0"/>
  <p:tag name="KSO_WM_UNIT_DIAGRAM_ISREFERUNIT" val="0"/>
  <p:tag name="KSO_WM_UNIT_NOCLEAR" val="0"/>
</p:tagLst>
</file>

<file path=ppt/tags/tag362.xml><?xml version="1.0" encoding="utf-8"?>
<p:tagLst xmlns:p="http://schemas.openxmlformats.org/presentationml/2006/main">
  <p:tag name="MH" val="20150811113114"/>
  <p:tag name="MH_LIBRARY" val="GRAPHIC"/>
  <p:tag name="MH_ORDER" val="Diamond 25"/>
  <p:tag name="KSO_WM_UNIT_INDEX" val="1_6"/>
  <p:tag name="KSO_WM_UNIT_CLEAR" val="1"/>
  <p:tag name="KSO_WM_UNIT_LAYERLEVEL" val="1_1"/>
  <p:tag name="KSO_WM_TAG_VERSION" val="1.0"/>
  <p:tag name="KSO_WM_BEAUTIFY_FLAG" val="#wm#"/>
  <p:tag name="KSO_WM_UNIT_TYPE" val="i"/>
  <p:tag name="KSO_WM_UNIT_ID" val="150995200*i*9"/>
  <p:tag name="KSO_WM_TEMPLATE_CATEGORY" val="diagram"/>
  <p:tag name="KSO_WM_TEMPLATE_INDEX" val="169087"/>
</p:tagLst>
</file>

<file path=ppt/tags/tag363.xml><?xml version="1.0" encoding="utf-8"?>
<p:tagLst xmlns:p="http://schemas.openxmlformats.org/presentationml/2006/main">
  <p:tag name="MH" val="20150811113114"/>
  <p:tag name="MH_LIBRARY" val="GRAPHIC"/>
  <p:tag name="MH_ORDER" val="Diamond 44"/>
  <p:tag name="KSO_WM_UNIT_INDEX" val="1_7"/>
  <p:tag name="KSO_WM_UNIT_CLEAR" val="1"/>
  <p:tag name="KSO_WM_UNIT_LAYERLEVEL" val="1_1"/>
  <p:tag name="KSO_WM_TAG_VERSION" val="1.0"/>
  <p:tag name="KSO_WM_BEAUTIFY_FLAG" val="#wm#"/>
  <p:tag name="KSO_WM_UNIT_TYPE" val="i"/>
  <p:tag name="KSO_WM_UNIT_ID" val="150995200*i*10"/>
  <p:tag name="KSO_WM_TEMPLATE_CATEGORY" val="diagram"/>
  <p:tag name="KSO_WM_TEMPLATE_INDEX" val="169087"/>
</p:tagLst>
</file>

<file path=ppt/tags/tag364.xml><?xml version="1.0" encoding="utf-8"?>
<p:tagLst xmlns:p="http://schemas.openxmlformats.org/presentationml/2006/main">
  <p:tag name="MH" val="20150811113114"/>
  <p:tag name="MH_LIBRARY" val="GRAPHIC"/>
  <p:tag name="MH_ORDER" val="Diamond 80"/>
  <p:tag name="KSO_WM_UNIT_INDEX" val="1_8"/>
  <p:tag name="KSO_WM_UNIT_CLEAR" val="1"/>
  <p:tag name="KSO_WM_UNIT_LAYERLEVEL" val="1_1"/>
  <p:tag name="KSO_WM_TAG_VERSION" val="1.0"/>
  <p:tag name="KSO_WM_BEAUTIFY_FLAG" val="#wm#"/>
  <p:tag name="KSO_WM_UNIT_TYPE" val="i"/>
  <p:tag name="KSO_WM_UNIT_ID" val="150995200*i*11"/>
  <p:tag name="KSO_WM_TEMPLATE_CATEGORY" val="diagram"/>
  <p:tag name="KSO_WM_TEMPLATE_INDEX" val="169087"/>
</p:tagLst>
</file>

<file path=ppt/tags/tag365.xml><?xml version="1.0" encoding="utf-8"?>
<p:tagLst xmlns:p="http://schemas.openxmlformats.org/presentationml/2006/main">
  <p:tag name="MH" val="20150811113114"/>
  <p:tag name="MH_LIBRARY" val="GRAPHIC"/>
  <p:tag name="MH_ORDER" val="Diamond 43"/>
  <p:tag name="KSO_WM_UNIT_INDEX" val="1_9"/>
  <p:tag name="KSO_WM_UNIT_CLEAR" val="1"/>
  <p:tag name="KSO_WM_UNIT_LAYERLEVEL" val="1_1"/>
  <p:tag name="KSO_WM_TAG_VERSION" val="1.0"/>
  <p:tag name="KSO_WM_BEAUTIFY_FLAG" val="#wm#"/>
  <p:tag name="KSO_WM_UNIT_TYPE" val="i"/>
  <p:tag name="KSO_WM_UNIT_ID" val="150995200*i*12"/>
  <p:tag name="KSO_WM_TEMPLATE_CATEGORY" val="diagram"/>
  <p:tag name="KSO_WM_TEMPLATE_INDEX" val="169087"/>
</p:tagLst>
</file>

<file path=ppt/tags/tag366.xml><?xml version="1.0" encoding="utf-8"?>
<p:tagLst xmlns:p="http://schemas.openxmlformats.org/presentationml/2006/main">
  <p:tag name="KSO_WM_SLIDE_ID" val="custom20191461_8"/>
  <p:tag name="KSO_WM_SLIDE_TYPE" val="text"/>
  <p:tag name="KSO_WM_SLIDE_SUBTYPE" val="pureTxt"/>
  <p:tag name="KSO_WM_SLIDE_ITEM_CNT" val="0"/>
  <p:tag name="KSO_WM_SLIDE_INDEX" val="8"/>
  <p:tag name="KSO_WM_SLIDE_SIZE" val="823*440"/>
  <p:tag name="KSO_WM_SLIDE_POSITION" val="68*46"/>
  <p:tag name="KSO_WM_TAG_VERSION" val="1.0"/>
  <p:tag name="KSO_WM_BEAUTIFY_FLAG" val="#wm#"/>
  <p:tag name="KSO_WM_TEMPLATE_CATEGORY" val="custom"/>
  <p:tag name="KSO_WM_TEMPLATE_INDEX" val="20191461"/>
  <p:tag name="KSO_WM_SLIDE_LAYOUT" val="a_f"/>
  <p:tag name="KSO_WM_SLIDE_LAYOUT_CNT" val="1_2"/>
  <p:tag name="KSO_WM_TEMPLATE_SUBCATEGORY" val="0"/>
</p:tagLst>
</file>

<file path=ppt/tags/tag36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2"/>
  <p:tag name="KSO_WM_UNIT_ID" val="diagram20194755_1*i*2"/>
  <p:tag name="KSO_WM_TEMPLATE_CATEGORY" val="diagram"/>
  <p:tag name="KSO_WM_TEMPLATE_INDEX" val="20194755"/>
  <p:tag name="KSO_WM_UNIT_LAYERLEVEL" val="1"/>
  <p:tag name="KSO_WM_TAG_VERSION" val="1.0"/>
  <p:tag name="KSO_WM_BEAUTIFY_FLAG" val="#wm#"/>
  <p:tag name="KSO_WM_UNIT_COLOR_SCHEME_SHAPE_ID" val="17"/>
  <p:tag name="KSO_WM_UNIT_COLOR_SCHEME_PARENT_PAGE" val="0_1"/>
</p:tagLst>
</file>

<file path=ppt/tags/tag368.xml><?xml version="1.0" encoding="utf-8"?>
<p:tagLst xmlns:p="http://schemas.openxmlformats.org/presentationml/2006/main">
  <p:tag name="KSO_WM_TEMPLATE_CATEGORY" val="custom"/>
  <p:tag name="KSO_WM_TEMPLATE_INDEX" val="20191461"/>
  <p:tag name="KSO_WM_UNIT_TYPE" val="f"/>
  <p:tag name="KSO_WM_UNIT_INDEX" val="1"/>
  <p:tag name="KSO_WM_UNIT_ID" val="custom20191461_8*f*1"/>
  <p:tag name="KSO_WM_UNIT_LAYERLEVEL" val="1"/>
  <p:tag name="KSO_WM_UNIT_VALUE" val="171"/>
  <p:tag name="KSO_WM_UNIT_HIGHLIGHT" val="0"/>
  <p:tag name="KSO_WM_UNIT_COMPATIBLE" val="0"/>
  <p:tag name="KSO_WM_BEAUTIFY_FLAG" val="#wm#"/>
  <p:tag name="KSO_WM_TAG_VERSION" val="1.0"/>
  <p:tag name="KSO_WM_UNIT_PRESET_TEXT" val="单击此处添加文本具体内容，简明扼要的阐述您的观点。&#10;根据需要可酌情增减文字，以便观者准确的理解您传达的思想。"/>
  <p:tag name="KSO_WM_UNIT_DIAGRAM_ISNUMVISUAL" val="0"/>
  <p:tag name="KSO_WM_UNIT_DIAGRAM_ISREFERUNIT" val="0"/>
  <p:tag name="KSO_WM_UNIT_NOCLEAR" val="0"/>
</p:tagLst>
</file>

<file path=ppt/tags/tag369.xml><?xml version="1.0" encoding="utf-8"?>
<p:tagLst xmlns:p="http://schemas.openxmlformats.org/presentationml/2006/main">
  <p:tag name="KSO_WM_TEMPLATE_CATEGORY" val="custom"/>
  <p:tag name="KSO_WM_TEMPLATE_INDEX" val="20191461"/>
  <p:tag name="KSO_WM_UNIT_TYPE" val="a"/>
  <p:tag name="KSO_WM_UNIT_INDEX" val="1"/>
  <p:tag name="KSO_WM_UNIT_ID" val="custom20191461_10*a*1"/>
  <p:tag name="KSO_WM_UNIT_LAYERLEVEL" val="1"/>
  <p:tag name="KSO_WM_UNIT_VALUE" val="14"/>
  <p:tag name="KSO_WM_UNIT_ISCONTENTSTITLE" val="0"/>
  <p:tag name="KSO_WM_UNIT_HIGHLIGHT" val="0"/>
  <p:tag name="KSO_WM_UNIT_COMPATIBLE" val="0"/>
  <p:tag name="KSO_WM_BEAUTIFY_FLAG" val="#wm#"/>
  <p:tag name="KSO_WM_TAG_VERSION" val="1.0"/>
  <p:tag name="KSO_WM_UNIT_PRESET_TEXT" val="单击此处添加标题"/>
  <p:tag name="KSO_WM_UNIT_DIAGRAM_ISNUMVISUAL" val="0"/>
  <p:tag name="KSO_WM_UNIT_DIAGRAM_ISREFERUNIT" val="0"/>
  <p:tag name="KSO_WM_UNIT_NOCLEAR" val="0"/>
</p:tagLst>
</file>

<file path=ppt/tags/tag37.xml><?xml version="1.0" encoding="utf-8"?>
<p:tagLst xmlns:p="http://schemas.openxmlformats.org/presentationml/2006/main">
  <p:tag name="KSO_WM_TEMPLATE_CATEGORY" val="custom"/>
  <p:tag name="KSO_WM_TEMPLATE_INDEX" val="20191461"/>
  <p:tag name="KSO_WM_UNIT_TYPE" val="a"/>
  <p:tag name="KSO_WM_UNIT_INDEX" val="1"/>
  <p:tag name="KSO_WM_UNIT_ID" val="custom20191461_7*a*1"/>
  <p:tag name="KSO_WM_UNIT_LAYERLEVEL" val="1"/>
  <p:tag name="KSO_WM_UNIT_VALUE" val="14"/>
  <p:tag name="KSO_WM_UNIT_ISCONTENTSTITLE" val="0"/>
  <p:tag name="KSO_WM_UNIT_HIGHLIGHT" val="0"/>
  <p:tag name="KSO_WM_UNIT_COMPATIBLE" val="0"/>
  <p:tag name="KSO_WM_BEAUTIFY_FLAG" val="#wm#"/>
  <p:tag name="KSO_WM_TAG_VERSION" val="1.0"/>
  <p:tag name="KSO_WM_UNIT_PRESET_TEXT" val="单击此处添加标题"/>
  <p:tag name="KSO_WM_UNIT_DIAGRAM_ISNUMVISUAL" val="0"/>
  <p:tag name="KSO_WM_UNIT_DIAGRAM_ISREFERUNIT" val="0"/>
  <p:tag name="KSO_WM_UNIT_NOCLEAR" val="0"/>
</p:tagLst>
</file>

<file path=ppt/tags/tag370.xml><?xml version="1.0" encoding="utf-8"?>
<p:tagLst xmlns:p="http://schemas.openxmlformats.org/presentationml/2006/main">
  <p:tag name="MH" val="20150811113114"/>
  <p:tag name="MH_LIBRARY" val="GRAPHIC"/>
  <p:tag name="MH_ORDER" val="Diamond 25"/>
  <p:tag name="KSO_WM_UNIT_INDEX" val="1_6"/>
  <p:tag name="KSO_WM_UNIT_CLEAR" val="1"/>
  <p:tag name="KSO_WM_UNIT_LAYERLEVEL" val="1_1"/>
  <p:tag name="KSO_WM_TAG_VERSION" val="1.0"/>
  <p:tag name="KSO_WM_BEAUTIFY_FLAG" val="#wm#"/>
  <p:tag name="KSO_WM_UNIT_TYPE" val="i"/>
  <p:tag name="KSO_WM_UNIT_ID" val="150995200*i*9"/>
  <p:tag name="KSO_WM_TEMPLATE_CATEGORY" val="diagram"/>
  <p:tag name="KSO_WM_TEMPLATE_INDEX" val="169087"/>
</p:tagLst>
</file>

<file path=ppt/tags/tag371.xml><?xml version="1.0" encoding="utf-8"?>
<p:tagLst xmlns:p="http://schemas.openxmlformats.org/presentationml/2006/main">
  <p:tag name="MH" val="20150811113114"/>
  <p:tag name="MH_LIBRARY" val="GRAPHIC"/>
  <p:tag name="MH_ORDER" val="Diamond 44"/>
  <p:tag name="KSO_WM_UNIT_INDEX" val="1_7"/>
  <p:tag name="KSO_WM_UNIT_CLEAR" val="1"/>
  <p:tag name="KSO_WM_UNIT_LAYERLEVEL" val="1_1"/>
  <p:tag name="KSO_WM_TAG_VERSION" val="1.0"/>
  <p:tag name="KSO_WM_BEAUTIFY_FLAG" val="#wm#"/>
  <p:tag name="KSO_WM_UNIT_TYPE" val="i"/>
  <p:tag name="KSO_WM_UNIT_ID" val="150995200*i*10"/>
  <p:tag name="KSO_WM_TEMPLATE_CATEGORY" val="diagram"/>
  <p:tag name="KSO_WM_TEMPLATE_INDEX" val="169087"/>
</p:tagLst>
</file>

<file path=ppt/tags/tag372.xml><?xml version="1.0" encoding="utf-8"?>
<p:tagLst xmlns:p="http://schemas.openxmlformats.org/presentationml/2006/main">
  <p:tag name="MH" val="20150811113114"/>
  <p:tag name="MH_LIBRARY" val="GRAPHIC"/>
  <p:tag name="MH_ORDER" val="Diamond 80"/>
  <p:tag name="KSO_WM_UNIT_INDEX" val="1_8"/>
  <p:tag name="KSO_WM_UNIT_CLEAR" val="1"/>
  <p:tag name="KSO_WM_UNIT_LAYERLEVEL" val="1_1"/>
  <p:tag name="KSO_WM_TAG_VERSION" val="1.0"/>
  <p:tag name="KSO_WM_BEAUTIFY_FLAG" val="#wm#"/>
  <p:tag name="KSO_WM_UNIT_TYPE" val="i"/>
  <p:tag name="KSO_WM_UNIT_ID" val="150995200*i*11"/>
  <p:tag name="KSO_WM_TEMPLATE_CATEGORY" val="diagram"/>
  <p:tag name="KSO_WM_TEMPLATE_INDEX" val="169087"/>
</p:tagLst>
</file>

<file path=ppt/tags/tag373.xml><?xml version="1.0" encoding="utf-8"?>
<p:tagLst xmlns:p="http://schemas.openxmlformats.org/presentationml/2006/main">
  <p:tag name="MH" val="20150811113114"/>
  <p:tag name="MH_LIBRARY" val="GRAPHIC"/>
  <p:tag name="MH_ORDER" val="Diamond 43"/>
  <p:tag name="KSO_WM_UNIT_INDEX" val="1_9"/>
  <p:tag name="KSO_WM_UNIT_CLEAR" val="1"/>
  <p:tag name="KSO_WM_UNIT_LAYERLEVEL" val="1_1"/>
  <p:tag name="KSO_WM_TAG_VERSION" val="1.0"/>
  <p:tag name="KSO_WM_BEAUTIFY_FLAG" val="#wm#"/>
  <p:tag name="KSO_WM_UNIT_TYPE" val="i"/>
  <p:tag name="KSO_WM_UNIT_ID" val="150995200*i*12"/>
  <p:tag name="KSO_WM_TEMPLATE_CATEGORY" val="diagram"/>
  <p:tag name="KSO_WM_TEMPLATE_INDEX" val="169087"/>
</p:tagLst>
</file>

<file path=ppt/tags/tag374.xml><?xml version="1.0" encoding="utf-8"?>
<p:tagLst xmlns:p="http://schemas.openxmlformats.org/presentationml/2006/main">
  <p:tag name="KSO_WM_SLIDE_ID" val="custom20191461_8"/>
  <p:tag name="KSO_WM_SLIDE_TYPE" val="text"/>
  <p:tag name="KSO_WM_SLIDE_SUBTYPE" val="pureTxt"/>
  <p:tag name="KSO_WM_SLIDE_ITEM_CNT" val="0"/>
  <p:tag name="KSO_WM_SLIDE_INDEX" val="8"/>
  <p:tag name="KSO_WM_SLIDE_SIZE" val="823*440"/>
  <p:tag name="KSO_WM_SLIDE_POSITION" val="68*46"/>
  <p:tag name="KSO_WM_TAG_VERSION" val="1.0"/>
  <p:tag name="KSO_WM_BEAUTIFY_FLAG" val="#wm#"/>
  <p:tag name="KSO_WM_TEMPLATE_CATEGORY" val="custom"/>
  <p:tag name="KSO_WM_TEMPLATE_INDEX" val="20191461"/>
  <p:tag name="KSO_WM_SLIDE_LAYOUT" val="a_f"/>
  <p:tag name="KSO_WM_SLIDE_LAYOUT_CNT" val="1_2"/>
  <p:tag name="KSO_WM_TEMPLATE_SUBCATEGORY" val="0"/>
</p:tagLst>
</file>

<file path=ppt/tags/tag37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2"/>
  <p:tag name="KSO_WM_UNIT_ID" val="diagram20194755_1*i*2"/>
  <p:tag name="KSO_WM_TEMPLATE_CATEGORY" val="diagram"/>
  <p:tag name="KSO_WM_TEMPLATE_INDEX" val="20194755"/>
  <p:tag name="KSO_WM_UNIT_LAYERLEVEL" val="1"/>
  <p:tag name="KSO_WM_TAG_VERSION" val="1.0"/>
  <p:tag name="KSO_WM_BEAUTIFY_FLAG" val="#wm#"/>
  <p:tag name="KSO_WM_UNIT_COLOR_SCHEME_SHAPE_ID" val="17"/>
  <p:tag name="KSO_WM_UNIT_COLOR_SCHEME_PARENT_PAGE" val="0_1"/>
</p:tagLst>
</file>

<file path=ppt/tags/tag376.xml><?xml version="1.0" encoding="utf-8"?>
<p:tagLst xmlns:p="http://schemas.openxmlformats.org/presentationml/2006/main">
  <p:tag name="KSO_WM_TEMPLATE_CATEGORY" val="custom"/>
  <p:tag name="KSO_WM_TEMPLATE_INDEX" val="20191461"/>
  <p:tag name="KSO_WM_UNIT_TYPE" val="f"/>
  <p:tag name="KSO_WM_UNIT_INDEX" val="1"/>
  <p:tag name="KSO_WM_UNIT_ID" val="custom20191461_8*f*1"/>
  <p:tag name="KSO_WM_UNIT_LAYERLEVEL" val="1"/>
  <p:tag name="KSO_WM_UNIT_VALUE" val="171"/>
  <p:tag name="KSO_WM_UNIT_HIGHLIGHT" val="0"/>
  <p:tag name="KSO_WM_UNIT_COMPATIBLE" val="0"/>
  <p:tag name="KSO_WM_BEAUTIFY_FLAG" val="#wm#"/>
  <p:tag name="KSO_WM_TAG_VERSION" val="1.0"/>
  <p:tag name="KSO_WM_UNIT_PRESET_TEXT" val="单击此处添加文本具体内容，简明扼要的阐述您的观点。&#10;根据需要可酌情增减文字，以便观者准确的理解您传达的思想。"/>
  <p:tag name="KSO_WM_UNIT_DIAGRAM_ISNUMVISUAL" val="0"/>
  <p:tag name="KSO_WM_UNIT_DIAGRAM_ISREFERUNIT" val="0"/>
  <p:tag name="KSO_WM_UNIT_NOCLEAR" val="0"/>
</p:tagLst>
</file>

<file path=ppt/tags/tag377.xml><?xml version="1.0" encoding="utf-8"?>
<p:tagLst xmlns:p="http://schemas.openxmlformats.org/presentationml/2006/main">
  <p:tag name="KSO_WM_TEMPLATE_CATEGORY" val="custom"/>
  <p:tag name="KSO_WM_TEMPLATE_INDEX" val="20191461"/>
  <p:tag name="KSO_WM_UNIT_TYPE" val="a"/>
  <p:tag name="KSO_WM_UNIT_INDEX" val="1"/>
  <p:tag name="KSO_WM_UNIT_ID" val="custom20191461_10*a*1"/>
  <p:tag name="KSO_WM_UNIT_LAYERLEVEL" val="1"/>
  <p:tag name="KSO_WM_UNIT_VALUE" val="14"/>
  <p:tag name="KSO_WM_UNIT_ISCONTENTSTITLE" val="0"/>
  <p:tag name="KSO_WM_UNIT_HIGHLIGHT" val="0"/>
  <p:tag name="KSO_WM_UNIT_COMPATIBLE" val="0"/>
  <p:tag name="KSO_WM_BEAUTIFY_FLAG" val="#wm#"/>
  <p:tag name="KSO_WM_TAG_VERSION" val="1.0"/>
  <p:tag name="KSO_WM_UNIT_PRESET_TEXT" val="单击此处添加标题"/>
  <p:tag name="KSO_WM_UNIT_DIAGRAM_ISNUMVISUAL" val="0"/>
  <p:tag name="KSO_WM_UNIT_DIAGRAM_ISREFERUNIT" val="0"/>
  <p:tag name="KSO_WM_UNIT_NOCLEAR" val="0"/>
</p:tagLst>
</file>

<file path=ppt/tags/tag378.xml><?xml version="1.0" encoding="utf-8"?>
<p:tagLst xmlns:p="http://schemas.openxmlformats.org/presentationml/2006/main">
  <p:tag name="MH" val="20150811113114"/>
  <p:tag name="MH_LIBRARY" val="GRAPHIC"/>
  <p:tag name="MH_ORDER" val="Diamond 25"/>
  <p:tag name="KSO_WM_UNIT_INDEX" val="1_6"/>
  <p:tag name="KSO_WM_UNIT_CLEAR" val="1"/>
  <p:tag name="KSO_WM_UNIT_LAYERLEVEL" val="1_1"/>
  <p:tag name="KSO_WM_TAG_VERSION" val="1.0"/>
  <p:tag name="KSO_WM_BEAUTIFY_FLAG" val="#wm#"/>
  <p:tag name="KSO_WM_UNIT_TYPE" val="i"/>
  <p:tag name="KSO_WM_UNIT_ID" val="150995200*i*9"/>
  <p:tag name="KSO_WM_TEMPLATE_CATEGORY" val="diagram"/>
  <p:tag name="KSO_WM_TEMPLATE_INDEX" val="169087"/>
</p:tagLst>
</file>

<file path=ppt/tags/tag379.xml><?xml version="1.0" encoding="utf-8"?>
<p:tagLst xmlns:p="http://schemas.openxmlformats.org/presentationml/2006/main">
  <p:tag name="MH" val="20150811113114"/>
  <p:tag name="MH_LIBRARY" val="GRAPHIC"/>
  <p:tag name="MH_ORDER" val="Diamond 44"/>
  <p:tag name="KSO_WM_UNIT_INDEX" val="1_7"/>
  <p:tag name="KSO_WM_UNIT_CLEAR" val="1"/>
  <p:tag name="KSO_WM_UNIT_LAYERLEVEL" val="1_1"/>
  <p:tag name="KSO_WM_TAG_VERSION" val="1.0"/>
  <p:tag name="KSO_WM_BEAUTIFY_FLAG" val="#wm#"/>
  <p:tag name="KSO_WM_UNIT_TYPE" val="i"/>
  <p:tag name="KSO_WM_UNIT_ID" val="150995200*i*10"/>
  <p:tag name="KSO_WM_TEMPLATE_CATEGORY" val="diagram"/>
  <p:tag name="KSO_WM_TEMPLATE_INDEX" val="169087"/>
</p:tagLst>
</file>

<file path=ppt/tags/tag38.xml><?xml version="1.0" encoding="utf-8"?>
<p:tagLst xmlns:p="http://schemas.openxmlformats.org/presentationml/2006/main">
  <p:tag name="MH" val="20150811113114"/>
  <p:tag name="MH_LIBRARY" val="GRAPHIC"/>
  <p:tag name="MH_ORDER" val="Diamond 25"/>
  <p:tag name="KSO_WM_UNIT_INDEX" val="1_6"/>
  <p:tag name="KSO_WM_UNIT_CLEAR" val="1"/>
  <p:tag name="KSO_WM_UNIT_LAYERLEVEL" val="1_1"/>
  <p:tag name="KSO_WM_TAG_VERSION" val="1.0"/>
  <p:tag name="KSO_WM_BEAUTIFY_FLAG" val="#wm#"/>
  <p:tag name="KSO_WM_UNIT_TYPE" val="i"/>
  <p:tag name="KSO_WM_UNIT_ID" val="150995200*i*9"/>
  <p:tag name="KSO_WM_TEMPLATE_CATEGORY" val="diagram"/>
  <p:tag name="KSO_WM_TEMPLATE_INDEX" val="169087"/>
</p:tagLst>
</file>

<file path=ppt/tags/tag380.xml><?xml version="1.0" encoding="utf-8"?>
<p:tagLst xmlns:p="http://schemas.openxmlformats.org/presentationml/2006/main">
  <p:tag name="MH" val="20150811113114"/>
  <p:tag name="MH_LIBRARY" val="GRAPHIC"/>
  <p:tag name="MH_ORDER" val="Diamond 80"/>
  <p:tag name="KSO_WM_UNIT_INDEX" val="1_8"/>
  <p:tag name="KSO_WM_UNIT_CLEAR" val="1"/>
  <p:tag name="KSO_WM_UNIT_LAYERLEVEL" val="1_1"/>
  <p:tag name="KSO_WM_TAG_VERSION" val="1.0"/>
  <p:tag name="KSO_WM_BEAUTIFY_FLAG" val="#wm#"/>
  <p:tag name="KSO_WM_UNIT_TYPE" val="i"/>
  <p:tag name="KSO_WM_UNIT_ID" val="150995200*i*11"/>
  <p:tag name="KSO_WM_TEMPLATE_CATEGORY" val="diagram"/>
  <p:tag name="KSO_WM_TEMPLATE_INDEX" val="169087"/>
</p:tagLst>
</file>

<file path=ppt/tags/tag381.xml><?xml version="1.0" encoding="utf-8"?>
<p:tagLst xmlns:p="http://schemas.openxmlformats.org/presentationml/2006/main">
  <p:tag name="MH" val="20150811113114"/>
  <p:tag name="MH_LIBRARY" val="GRAPHIC"/>
  <p:tag name="MH_ORDER" val="Diamond 43"/>
  <p:tag name="KSO_WM_UNIT_INDEX" val="1_9"/>
  <p:tag name="KSO_WM_UNIT_CLEAR" val="1"/>
  <p:tag name="KSO_WM_UNIT_LAYERLEVEL" val="1_1"/>
  <p:tag name="KSO_WM_TAG_VERSION" val="1.0"/>
  <p:tag name="KSO_WM_BEAUTIFY_FLAG" val="#wm#"/>
  <p:tag name="KSO_WM_UNIT_TYPE" val="i"/>
  <p:tag name="KSO_WM_UNIT_ID" val="150995200*i*12"/>
  <p:tag name="KSO_WM_TEMPLATE_CATEGORY" val="diagram"/>
  <p:tag name="KSO_WM_TEMPLATE_INDEX" val="169087"/>
</p:tagLst>
</file>

<file path=ppt/tags/tag382.xml><?xml version="1.0" encoding="utf-8"?>
<p:tagLst xmlns:p="http://schemas.openxmlformats.org/presentationml/2006/main">
  <p:tag name="KSO_WM_SLIDE_ID" val="custom20191461_8"/>
  <p:tag name="KSO_WM_SLIDE_TYPE" val="text"/>
  <p:tag name="KSO_WM_SLIDE_SUBTYPE" val="pureTxt"/>
  <p:tag name="KSO_WM_SLIDE_ITEM_CNT" val="0"/>
  <p:tag name="KSO_WM_SLIDE_INDEX" val="8"/>
  <p:tag name="KSO_WM_SLIDE_SIZE" val="823*440"/>
  <p:tag name="KSO_WM_SLIDE_POSITION" val="68*46"/>
  <p:tag name="KSO_WM_TAG_VERSION" val="1.0"/>
  <p:tag name="KSO_WM_BEAUTIFY_FLAG" val="#wm#"/>
  <p:tag name="KSO_WM_TEMPLATE_CATEGORY" val="custom"/>
  <p:tag name="KSO_WM_TEMPLATE_INDEX" val="20191461"/>
  <p:tag name="KSO_WM_SLIDE_LAYOUT" val="a_f"/>
  <p:tag name="KSO_WM_SLIDE_LAYOUT_CNT" val="1_2"/>
  <p:tag name="KSO_WM_TEMPLATE_SUBCATEGORY" val="0"/>
</p:tagLst>
</file>

<file path=ppt/tags/tag38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194720_1*i*1"/>
  <p:tag name="KSO_WM_TEMPLATE_CATEGORY" val="diagram"/>
  <p:tag name="KSO_WM_TEMPLATE_INDEX" val="20194720"/>
  <p:tag name="KSO_WM_UNIT_LAYERLEVEL" val="1"/>
  <p:tag name="KSO_WM_TAG_VERSION" val="1.0"/>
  <p:tag name="KSO_WM_BEAUTIFY_FLAG" val="#wm#"/>
  <p:tag name="KSO_WM_UNIT_COLOR_SCHEME_SHAPE_ID" val="5"/>
  <p:tag name="KSO_WM_UNIT_COLOR_SCHEME_PARENT_PAGE" val="0_1"/>
  <p:tag name="KSO_WM_UNIT_DECOLORIZATION" val="1"/>
</p:tagLst>
</file>

<file path=ppt/tags/tag38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2"/>
  <p:tag name="KSO_WM_UNIT_ID" val="diagram20194720_1*i*2"/>
  <p:tag name="KSO_WM_TEMPLATE_CATEGORY" val="diagram"/>
  <p:tag name="KSO_WM_TEMPLATE_INDEX" val="20194720"/>
  <p:tag name="KSO_WM_UNIT_LAYERLEVEL" val="1"/>
  <p:tag name="KSO_WM_TAG_VERSION" val="1.0"/>
  <p:tag name="KSO_WM_BEAUTIFY_FLAG" val="#wm#"/>
  <p:tag name="KSO_WM_UNIT_COLOR_SCHEME_SHAPE_ID" val="6"/>
  <p:tag name="KSO_WM_UNIT_COLOR_SCHEME_PARENT_PAGE" val="0_1"/>
</p:tagLst>
</file>

<file path=ppt/tags/tag38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diagram20194720_1*i*3"/>
  <p:tag name="KSO_WM_TEMPLATE_CATEGORY" val="diagram"/>
  <p:tag name="KSO_WM_TEMPLATE_INDEX" val="20194720"/>
  <p:tag name="KSO_WM_UNIT_LAYERLEVEL" val="1"/>
  <p:tag name="KSO_WM_TAG_VERSION" val="1.0"/>
  <p:tag name="KSO_WM_BEAUTIFY_FLAG" val="#wm#"/>
  <p:tag name="KSO_WM_UNIT_COLOR_SCHEME_SHAPE_ID" val="7"/>
  <p:tag name="KSO_WM_UNIT_COLOR_SCHEME_PARENT_PAGE" val="0_1"/>
  <p:tag name="KSO_WM_UNIT_FOIL_COLOR" val="1"/>
</p:tagLst>
</file>

<file path=ppt/tags/tag38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4"/>
  <p:tag name="KSO_WM_UNIT_ID" val="diagram20194720_1*i*4"/>
  <p:tag name="KSO_WM_TEMPLATE_CATEGORY" val="diagram"/>
  <p:tag name="KSO_WM_TEMPLATE_INDEX" val="20194720"/>
  <p:tag name="KSO_WM_UNIT_LAYERLEVEL" val="1"/>
  <p:tag name="KSO_WM_TAG_VERSION" val="1.0"/>
  <p:tag name="KSO_WM_BEAUTIFY_FLAG" val="#wm#"/>
  <p:tag name="KSO_WM_UNIT_COLOR_SCHEME_SHAPE_ID" val="8"/>
  <p:tag name="KSO_WM_UNIT_COLOR_SCHEME_PARENT_PAGE" val="0_1"/>
</p:tagLst>
</file>

<file path=ppt/tags/tag387.xml><?xml version="1.0" encoding="utf-8"?>
<p:tagLst xmlns:p="http://schemas.openxmlformats.org/presentationml/2006/main">
  <p:tag name="KSO_WM_UNIT_TEXT_PART_ID_V2" val="d-2-2"/>
  <p:tag name="KSO_WM_UNIT_PRESET_TEXT" val="单击此处添加小标题:&#10;点击此处添加正文文字是您思想的提炼。&#10;为了最终呈现发布的良好效果，请言简意赅的阐述您的观点，并根据需要酌情增减文字即便信息复杂，需要用更多的文字来表。&#10;述请您尽可能提炼思想的精髓。&#10;恰如其分的表达观点，往往事半功倍。"/>
  <p:tag name="KSO_WM_UNIT_NOCLEAR" val="1"/>
  <p:tag name="KSO_WM_UNIT_VALUE" val="182"/>
  <p:tag name="KSO_WM_UNIT_HIGHLIGHT" val="0"/>
  <p:tag name="KSO_WM_UNIT_COMPATIBLE" val="0"/>
  <p:tag name="KSO_WM_UNIT_DIAGRAM_ISNUMVISUAL" val="0"/>
  <p:tag name="KSO_WM_UNIT_DIAGRAM_ISREFERUNIT" val="0"/>
  <p:tag name="KSO_WM_UNIT_TYPE" val="f"/>
  <p:tag name="KSO_WM_UNIT_INDEX" val="1"/>
  <p:tag name="KSO_WM_UNIT_ID" val="diagram20194720_1*f*1"/>
  <p:tag name="KSO_WM_TEMPLATE_CATEGORY" val="diagram"/>
  <p:tag name="KSO_WM_TEMPLATE_INDEX" val="20194720"/>
  <p:tag name="KSO_WM_UNIT_LAYERLEVEL" val="1"/>
  <p:tag name="KSO_WM_TAG_VERSION" val="1.0"/>
  <p:tag name="KSO_WM_BEAUTIFY_FLAG" val="#wm#"/>
  <p:tag name="KSO_WM_UNIT_COLOR_SCHEME_SHAPE_ID" val="3"/>
  <p:tag name="KSO_WM_UNIT_COLOR_SCHEME_PARENT_PAGE" val="0_1"/>
</p:tagLst>
</file>

<file path=ppt/tags/tag388.xml><?xml version="1.0" encoding="utf-8"?>
<p:tagLst xmlns:p="http://schemas.openxmlformats.org/presentationml/2006/main">
  <p:tag name="KSO_WM_TEMPLATE_CATEGORY" val="custom"/>
  <p:tag name="KSO_WM_TEMPLATE_INDEX" val="20191461"/>
  <p:tag name="KSO_WM_UNIT_TYPE" val="a"/>
  <p:tag name="KSO_WM_UNIT_INDEX" val="1"/>
  <p:tag name="KSO_WM_UNIT_ID" val="custom20191461_10*a*1"/>
  <p:tag name="KSO_WM_UNIT_LAYERLEVEL" val="1"/>
  <p:tag name="KSO_WM_UNIT_VALUE" val="14"/>
  <p:tag name="KSO_WM_UNIT_ISCONTENTSTITLE" val="0"/>
  <p:tag name="KSO_WM_UNIT_HIGHLIGHT" val="0"/>
  <p:tag name="KSO_WM_UNIT_COMPATIBLE" val="0"/>
  <p:tag name="KSO_WM_BEAUTIFY_FLAG" val="#wm#"/>
  <p:tag name="KSO_WM_TAG_VERSION" val="1.0"/>
  <p:tag name="KSO_WM_UNIT_PRESET_TEXT" val="单击此处添加标题"/>
  <p:tag name="KSO_WM_UNIT_DIAGRAM_ISNUMVISUAL" val="0"/>
  <p:tag name="KSO_WM_UNIT_DIAGRAM_ISREFERUNIT" val="0"/>
  <p:tag name="KSO_WM_UNIT_NOCLEAR" val="0"/>
</p:tagLst>
</file>

<file path=ppt/tags/tag389.xml><?xml version="1.0" encoding="utf-8"?>
<p:tagLst xmlns:p="http://schemas.openxmlformats.org/presentationml/2006/main">
  <p:tag name="KSO_WM_SLIDE_ID" val="diagram20194720_1"/>
  <p:tag name="KSO_WM_SLIDE_TYPE" val="text"/>
  <p:tag name="KSO_WM_SLIDE_SUBTYPE" val="pureTxt"/>
  <p:tag name="KSO_WM_SLIDE_ITEM_CNT" val="0"/>
  <p:tag name="KSO_WM_SLIDE_INDEX" val="1"/>
  <p:tag name="KSO_WM_SLIDE_SIZE" val="817*432"/>
  <p:tag name="KSO_WM_SLIDE_POSITION" val="45*54"/>
  <p:tag name="KSO_WM_TAG_VERSION" val="1.0"/>
  <p:tag name="KSO_WM_BEAUTIFY_FLAG" val="#wm#"/>
  <p:tag name="KSO_WM_TEMPLATE_CATEGORY" val="diagram"/>
  <p:tag name="KSO_WM_TEMPLATE_INDEX" val="20194720"/>
  <p:tag name="KSO_WM_SLIDE_LAYOUT" val="a_f"/>
  <p:tag name="KSO_WM_SLIDE_LAYOUT_CNT" val="1_1"/>
  <p:tag name="KSO_WM_TEMPLATE_SUBCATEGORY" val="0"/>
  <p:tag name="KSO_WM_SLIDE_COLORSCHEME_VERSION" val="3.2"/>
</p:tagLst>
</file>

<file path=ppt/tags/tag39.xml><?xml version="1.0" encoding="utf-8"?>
<p:tagLst xmlns:p="http://schemas.openxmlformats.org/presentationml/2006/main">
  <p:tag name="MH" val="20150811113114"/>
  <p:tag name="MH_LIBRARY" val="GRAPHIC"/>
  <p:tag name="MH_ORDER" val="Diamond 44"/>
  <p:tag name="KSO_WM_UNIT_INDEX" val="1_7"/>
  <p:tag name="KSO_WM_UNIT_CLEAR" val="1"/>
  <p:tag name="KSO_WM_UNIT_LAYERLEVEL" val="1_1"/>
  <p:tag name="KSO_WM_TAG_VERSION" val="1.0"/>
  <p:tag name="KSO_WM_BEAUTIFY_FLAG" val="#wm#"/>
  <p:tag name="KSO_WM_UNIT_TYPE" val="i"/>
  <p:tag name="KSO_WM_UNIT_ID" val="150995200*i*10"/>
  <p:tag name="KSO_WM_TEMPLATE_CATEGORY" val="diagram"/>
  <p:tag name="KSO_WM_TEMPLATE_INDEX" val="169087"/>
</p:tagLst>
</file>

<file path=ppt/tags/tag39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2"/>
  <p:tag name="KSO_WM_UNIT_ID" val="diagram20194755_1*i*2"/>
  <p:tag name="KSO_WM_TEMPLATE_CATEGORY" val="diagram"/>
  <p:tag name="KSO_WM_TEMPLATE_INDEX" val="20194755"/>
  <p:tag name="KSO_WM_UNIT_LAYERLEVEL" val="1"/>
  <p:tag name="KSO_WM_TAG_VERSION" val="1.0"/>
  <p:tag name="KSO_WM_BEAUTIFY_FLAG" val="#wm#"/>
  <p:tag name="KSO_WM_UNIT_COLOR_SCHEME_SHAPE_ID" val="17"/>
  <p:tag name="KSO_WM_UNIT_COLOR_SCHEME_PARENT_PAGE" val="0_1"/>
</p:tagLst>
</file>

<file path=ppt/tags/tag391.xml><?xml version="1.0" encoding="utf-8"?>
<p:tagLst xmlns:p="http://schemas.openxmlformats.org/presentationml/2006/main">
  <p:tag name="KSO_WM_TEMPLATE_CATEGORY" val="custom"/>
  <p:tag name="KSO_WM_TEMPLATE_INDEX" val="20191461"/>
  <p:tag name="KSO_WM_UNIT_TYPE" val="a"/>
  <p:tag name="KSO_WM_UNIT_INDEX" val="1"/>
  <p:tag name="KSO_WM_UNIT_ID" val="custom20191461_10*a*1"/>
  <p:tag name="KSO_WM_UNIT_LAYERLEVEL" val="1"/>
  <p:tag name="KSO_WM_UNIT_VALUE" val="14"/>
  <p:tag name="KSO_WM_UNIT_ISCONTENTSTITLE" val="0"/>
  <p:tag name="KSO_WM_UNIT_HIGHLIGHT" val="0"/>
  <p:tag name="KSO_WM_UNIT_COMPATIBLE" val="0"/>
  <p:tag name="KSO_WM_BEAUTIFY_FLAG" val="#wm#"/>
  <p:tag name="KSO_WM_TAG_VERSION" val="1.0"/>
  <p:tag name="KSO_WM_UNIT_PRESET_TEXT" val="单击此处添加标题"/>
  <p:tag name="KSO_WM_UNIT_DIAGRAM_ISNUMVISUAL" val="0"/>
  <p:tag name="KSO_WM_UNIT_DIAGRAM_ISREFERUNIT" val="0"/>
  <p:tag name="KSO_WM_UNIT_NOCLEAR" val="0"/>
</p:tagLst>
</file>

<file path=ppt/tags/tag392.xml><?xml version="1.0" encoding="utf-8"?>
<p:tagLst xmlns:p="http://schemas.openxmlformats.org/presentationml/2006/main">
  <p:tag name="MH" val="20150811113114"/>
  <p:tag name="MH_LIBRARY" val="GRAPHIC"/>
  <p:tag name="MH_ORDER" val="Diamond 25"/>
  <p:tag name="KSO_WM_UNIT_INDEX" val="1_6"/>
  <p:tag name="KSO_WM_UNIT_CLEAR" val="1"/>
  <p:tag name="KSO_WM_UNIT_LAYERLEVEL" val="1_1"/>
  <p:tag name="KSO_WM_TAG_VERSION" val="1.0"/>
  <p:tag name="KSO_WM_BEAUTIFY_FLAG" val="#wm#"/>
  <p:tag name="KSO_WM_UNIT_TYPE" val="i"/>
  <p:tag name="KSO_WM_UNIT_ID" val="150995200*i*9"/>
  <p:tag name="KSO_WM_TEMPLATE_CATEGORY" val="diagram"/>
  <p:tag name="KSO_WM_TEMPLATE_INDEX" val="169087"/>
</p:tagLst>
</file>

<file path=ppt/tags/tag393.xml><?xml version="1.0" encoding="utf-8"?>
<p:tagLst xmlns:p="http://schemas.openxmlformats.org/presentationml/2006/main">
  <p:tag name="MH" val="20150811113114"/>
  <p:tag name="MH_LIBRARY" val="GRAPHIC"/>
  <p:tag name="MH_ORDER" val="Diamond 44"/>
  <p:tag name="KSO_WM_UNIT_INDEX" val="1_7"/>
  <p:tag name="KSO_WM_UNIT_CLEAR" val="1"/>
  <p:tag name="KSO_WM_UNIT_LAYERLEVEL" val="1_1"/>
  <p:tag name="KSO_WM_TAG_VERSION" val="1.0"/>
  <p:tag name="KSO_WM_BEAUTIFY_FLAG" val="#wm#"/>
  <p:tag name="KSO_WM_UNIT_TYPE" val="i"/>
  <p:tag name="KSO_WM_UNIT_ID" val="150995200*i*10"/>
  <p:tag name="KSO_WM_TEMPLATE_CATEGORY" val="diagram"/>
  <p:tag name="KSO_WM_TEMPLATE_INDEX" val="169087"/>
</p:tagLst>
</file>

<file path=ppt/tags/tag394.xml><?xml version="1.0" encoding="utf-8"?>
<p:tagLst xmlns:p="http://schemas.openxmlformats.org/presentationml/2006/main">
  <p:tag name="MH" val="20150811113114"/>
  <p:tag name="MH_LIBRARY" val="GRAPHIC"/>
  <p:tag name="MH_ORDER" val="Diamond 80"/>
  <p:tag name="KSO_WM_UNIT_INDEX" val="1_8"/>
  <p:tag name="KSO_WM_UNIT_CLEAR" val="1"/>
  <p:tag name="KSO_WM_UNIT_LAYERLEVEL" val="1_1"/>
  <p:tag name="KSO_WM_TAG_VERSION" val="1.0"/>
  <p:tag name="KSO_WM_BEAUTIFY_FLAG" val="#wm#"/>
  <p:tag name="KSO_WM_UNIT_TYPE" val="i"/>
  <p:tag name="KSO_WM_UNIT_ID" val="150995200*i*11"/>
  <p:tag name="KSO_WM_TEMPLATE_CATEGORY" val="diagram"/>
  <p:tag name="KSO_WM_TEMPLATE_INDEX" val="169087"/>
</p:tagLst>
</file>

<file path=ppt/tags/tag395.xml><?xml version="1.0" encoding="utf-8"?>
<p:tagLst xmlns:p="http://schemas.openxmlformats.org/presentationml/2006/main">
  <p:tag name="MH" val="20150811113114"/>
  <p:tag name="MH_LIBRARY" val="GRAPHIC"/>
  <p:tag name="MH_ORDER" val="Diamond 43"/>
  <p:tag name="KSO_WM_UNIT_INDEX" val="1_9"/>
  <p:tag name="KSO_WM_UNIT_CLEAR" val="1"/>
  <p:tag name="KSO_WM_UNIT_LAYERLEVEL" val="1_1"/>
  <p:tag name="KSO_WM_TAG_VERSION" val="1.0"/>
  <p:tag name="KSO_WM_BEAUTIFY_FLAG" val="#wm#"/>
  <p:tag name="KSO_WM_UNIT_TYPE" val="i"/>
  <p:tag name="KSO_WM_UNIT_ID" val="150995200*i*12"/>
  <p:tag name="KSO_WM_TEMPLATE_CATEGORY" val="diagram"/>
  <p:tag name="KSO_WM_TEMPLATE_INDEX" val="169087"/>
</p:tagLst>
</file>

<file path=ppt/tags/tag396.xml><?xml version="1.0" encoding="utf-8"?>
<p:tagLst xmlns:p="http://schemas.openxmlformats.org/presentationml/2006/main">
  <p:tag name="KSO_WM_SLIDE_ID" val="custom20191461_8"/>
  <p:tag name="KSO_WM_SLIDE_TYPE" val="text"/>
  <p:tag name="KSO_WM_SLIDE_SUBTYPE" val="pureTxt"/>
  <p:tag name="KSO_WM_SLIDE_ITEM_CNT" val="0"/>
  <p:tag name="KSO_WM_SLIDE_INDEX" val="8"/>
  <p:tag name="KSO_WM_SLIDE_SIZE" val="823*440"/>
  <p:tag name="KSO_WM_SLIDE_POSITION" val="68*46"/>
  <p:tag name="KSO_WM_TAG_VERSION" val="1.0"/>
  <p:tag name="KSO_WM_BEAUTIFY_FLAG" val="#wm#"/>
  <p:tag name="KSO_WM_TEMPLATE_CATEGORY" val="custom"/>
  <p:tag name="KSO_WM_TEMPLATE_INDEX" val="20191461"/>
  <p:tag name="KSO_WM_SLIDE_LAYOUT" val="a_f"/>
  <p:tag name="KSO_WM_SLIDE_LAYOUT_CNT" val="1_2"/>
  <p:tag name="KSO_WM_TEMPLATE_SUBCATEGORY" val="0"/>
</p:tagLst>
</file>

<file path=ppt/tags/tag397.xml><?xml version="1.0" encoding="utf-8"?>
<p:tagLst xmlns:p="http://schemas.openxmlformats.org/presentationml/2006/main">
  <p:tag name="KSO_WM_UNIT_ISCONTENTSTITLE" val="0"/>
  <p:tag name="KSO_WM_UNIT_PRESET_TEXT" val="THANKS"/>
  <p:tag name="KSO_WM_UNIT_VALUE" val="4"/>
  <p:tag name="KSO_WM_UNIT_HIGHLIGHT" val="0"/>
  <p:tag name="KSO_WM_UNIT_COMPATIBLE" val="0"/>
  <p:tag name="KSO_WM_UNIT_TYPE" val="a"/>
  <p:tag name="KSO_WM_UNIT_INDEX" val="1"/>
  <p:tag name="KSO_WM_UNIT_ID" val="custom20191461_15*a*1"/>
  <p:tag name="KSO_WM_TEMPLATE_CATEGORY" val="custom"/>
  <p:tag name="KSO_WM_TEMPLATE_INDEX" val="20191461"/>
  <p:tag name="KSO_WM_UNIT_LAYERLEVEL" val="1"/>
  <p:tag name="KSO_WM_TAG_VERSION" val="1.0"/>
  <p:tag name="KSO_WM_BEAUTIFY_FLAG" val="#wm#"/>
  <p:tag name="KSO_WM_UNIT_NOCLEAR" val="0"/>
  <p:tag name="KSO_WM_UNIT_DIAGRAM_ISNUMVISUAL" val="0"/>
  <p:tag name="KSO_WM_UNIT_DIAGRAM_ISREFERUNIT" val="0"/>
</p:tagLst>
</file>

<file path=ppt/tags/tag398.xml><?xml version="1.0" encoding="utf-8"?>
<p:tagLst xmlns:p="http://schemas.openxmlformats.org/presentationml/2006/main">
  <p:tag name="KSO_WM_SLIDE_ID" val="custom20191461_15"/>
  <p:tag name="KSO_WM_SLIDE_ITEM_CNT" val="0"/>
  <p:tag name="KSO_WM_SLIDE_INDEX" val="15"/>
  <p:tag name="KSO_WM_TAG_VERSION" val="1.0"/>
  <p:tag name="KSO_WM_BEAUTIFY_FLAG" val="#wm#"/>
  <p:tag name="KSO_WM_TEMPLATE_CATEGORY" val="custom"/>
  <p:tag name="KSO_WM_TEMPLATE_INDEX" val="20191461"/>
  <p:tag name="KSO_WM_SLIDE_TYPE" val="endPage"/>
  <p:tag name="KSO_WM_SLIDE_SUBTYPE" val="pureTxt"/>
  <p:tag name="KSO_WM_SLIDE_LAYOUT" val="a"/>
  <p:tag name="KSO_WM_SLIDE_LAYOUT_CNT" val="1"/>
  <p:tag name="KSO_WM_TEMPLATE_SUBCATEGORY" val="0"/>
</p:tagLst>
</file>

<file path=ppt/tags/tag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40.xml><?xml version="1.0" encoding="utf-8"?>
<p:tagLst xmlns:p="http://schemas.openxmlformats.org/presentationml/2006/main">
  <p:tag name="MH" val="20150811113114"/>
  <p:tag name="MH_LIBRARY" val="GRAPHIC"/>
  <p:tag name="MH_ORDER" val="Diamond 80"/>
  <p:tag name="KSO_WM_UNIT_INDEX" val="1_8"/>
  <p:tag name="KSO_WM_UNIT_CLEAR" val="1"/>
  <p:tag name="KSO_WM_UNIT_LAYERLEVEL" val="1_1"/>
  <p:tag name="KSO_WM_TAG_VERSION" val="1.0"/>
  <p:tag name="KSO_WM_BEAUTIFY_FLAG" val="#wm#"/>
  <p:tag name="KSO_WM_UNIT_TYPE" val="i"/>
  <p:tag name="KSO_WM_UNIT_ID" val="150995200*i*11"/>
  <p:tag name="KSO_WM_TEMPLATE_CATEGORY" val="diagram"/>
  <p:tag name="KSO_WM_TEMPLATE_INDEX" val="169087"/>
</p:tagLst>
</file>

<file path=ppt/tags/tag41.xml><?xml version="1.0" encoding="utf-8"?>
<p:tagLst xmlns:p="http://schemas.openxmlformats.org/presentationml/2006/main">
  <p:tag name="MH" val="20150811113114"/>
  <p:tag name="MH_LIBRARY" val="GRAPHIC"/>
  <p:tag name="MH_ORDER" val="Diamond 43"/>
  <p:tag name="KSO_WM_UNIT_INDEX" val="1_9"/>
  <p:tag name="KSO_WM_UNIT_CLEAR" val="1"/>
  <p:tag name="KSO_WM_UNIT_LAYERLEVEL" val="1_1"/>
  <p:tag name="KSO_WM_TAG_VERSION" val="1.0"/>
  <p:tag name="KSO_WM_BEAUTIFY_FLAG" val="#wm#"/>
  <p:tag name="KSO_WM_UNIT_TYPE" val="i"/>
  <p:tag name="KSO_WM_UNIT_ID" val="150995200*i*12"/>
  <p:tag name="KSO_WM_TEMPLATE_CATEGORY" val="diagram"/>
  <p:tag name="KSO_WM_TEMPLATE_INDEX" val="169087"/>
</p:tagLst>
</file>

<file path=ppt/tags/tag42.xml><?xml version="1.0" encoding="utf-8"?>
<p:tagLst xmlns:p="http://schemas.openxmlformats.org/presentationml/2006/main">
  <p:tag name="KSO_WM_TEMPLATE_CATEGORY" val="custom"/>
  <p:tag name="KSO_WM_TEMPLATE_INDEX" val="20191461"/>
  <p:tag name="KSO_WM_TAG_VERSION" val="1.0"/>
  <p:tag name="KSO_WM_SLIDE_ID" val="custom20191461_7"/>
  <p:tag name="KSO_WM_SLIDE_INDEX" val="7"/>
  <p:tag name="KSO_WM_SLIDE_ITEM_CNT" val="0"/>
  <p:tag name="KSO_WM_SLIDE_LAYOUT" val="a_f"/>
  <p:tag name="KSO_WM_SLIDE_LAYOUT_CNT" val="1_1"/>
  <p:tag name="KSO_WM_SLIDE_TYPE" val="text"/>
  <p:tag name="KSO_WM_SLIDE_SUBTYPE" val="pureTxt"/>
  <p:tag name="KSO_WM_BEAUTIFY_FLAG" val="#wm#"/>
  <p:tag name="KSO_WM_SLIDE_POSITION" val="70*46"/>
  <p:tag name="KSO_WM_SLIDE_SIZE" val="821*357"/>
  <p:tag name="KSO_WM_TEMPLATE_SUBCATEGORY" val="0"/>
</p:tagLst>
</file>

<file path=ppt/tags/tag43.xml><?xml version="1.0" encoding="utf-8"?>
<p:tagLst xmlns:p="http://schemas.openxmlformats.org/presentationml/2006/main">
  <p:tag name="KSO_WM_TEMPLATE_CATEGORY" val="custom"/>
  <p:tag name="KSO_WM_TEMPLATE_INDEX" val="20191461"/>
  <p:tag name="KSO_WM_UNIT_TYPE" val="f"/>
  <p:tag name="KSO_WM_UNIT_INDEX" val="1"/>
  <p:tag name="KSO_WM_UNIT_ID" val="custom20191461_7*f*1"/>
  <p:tag name="KSO_WM_UNIT_LAYERLEVEL" val="1"/>
  <p:tag name="KSO_WM_UNIT_VALUE" val="189"/>
  <p:tag name="KSO_WM_UNIT_HIGHLIGHT" val="0"/>
  <p:tag name="KSO_WM_UNIT_COMPATIBLE" val="0"/>
  <p:tag name="KSO_WM_BEAUTIFY_FLAG" val="#wm#"/>
  <p:tag name="KSO_WM_TAG_VERSION" val="1.0"/>
  <p:tag name="KSO_WM_UNIT_PRESET_TEXT" val="单击此处添加文本具体内容，简明扼要的阐述您的观点。根据需要可酌情增减文字，以便观者准确的理解您传达的思想。&#10;单击此处添加文本具体内容，简明扼要的阐述您的观点。根据需要可酌情增减文字，以便观者准确的理解您传达的思想。&#10;单击此处添加文本具体内容，简明扼要的阐述您的观点。根据需要可酌情增减文字，以便观者准确的理解您传达的思想。"/>
  <p:tag name="KSO_WM_UNIT_DIAGRAM_ISNUMVISUAL" val="0"/>
  <p:tag name="KSO_WM_UNIT_DIAGRAM_ISREFERUNIT" val="0"/>
  <p:tag name="KSO_WM_UNIT_NOCLEAR" val="0"/>
</p:tagLst>
</file>

<file path=ppt/tags/tag44.xml><?xml version="1.0" encoding="utf-8"?>
<p:tagLst xmlns:p="http://schemas.openxmlformats.org/presentationml/2006/main">
  <p:tag name="KSO_WM_TEMPLATE_CATEGORY" val="custom"/>
  <p:tag name="KSO_WM_TEMPLATE_INDEX" val="20191461"/>
  <p:tag name="KSO_WM_UNIT_TYPE" val="a"/>
  <p:tag name="KSO_WM_UNIT_INDEX" val="1"/>
  <p:tag name="KSO_WM_UNIT_ID" val="custom20191461_7*a*1"/>
  <p:tag name="KSO_WM_UNIT_LAYERLEVEL" val="1"/>
  <p:tag name="KSO_WM_UNIT_VALUE" val="14"/>
  <p:tag name="KSO_WM_UNIT_ISCONTENTSTITLE" val="0"/>
  <p:tag name="KSO_WM_UNIT_HIGHLIGHT" val="0"/>
  <p:tag name="KSO_WM_UNIT_COMPATIBLE" val="0"/>
  <p:tag name="KSO_WM_BEAUTIFY_FLAG" val="#wm#"/>
  <p:tag name="KSO_WM_TAG_VERSION" val="1.0"/>
  <p:tag name="KSO_WM_UNIT_PRESET_TEXT" val="单击此处添加标题"/>
  <p:tag name="KSO_WM_UNIT_DIAGRAM_ISNUMVISUAL" val="0"/>
  <p:tag name="KSO_WM_UNIT_DIAGRAM_ISREFERUNIT" val="0"/>
  <p:tag name="KSO_WM_UNIT_NOCLEAR" val="0"/>
</p:tagLst>
</file>

<file path=ppt/tags/tag45.xml><?xml version="1.0" encoding="utf-8"?>
<p:tagLst xmlns:p="http://schemas.openxmlformats.org/presentationml/2006/main">
  <p:tag name="MH" val="20150811113114"/>
  <p:tag name="MH_LIBRARY" val="GRAPHIC"/>
  <p:tag name="MH_ORDER" val="Diamond 25"/>
  <p:tag name="KSO_WM_UNIT_INDEX" val="1_6"/>
  <p:tag name="KSO_WM_UNIT_CLEAR" val="1"/>
  <p:tag name="KSO_WM_UNIT_LAYERLEVEL" val="1_1"/>
  <p:tag name="KSO_WM_TAG_VERSION" val="1.0"/>
  <p:tag name="KSO_WM_BEAUTIFY_FLAG" val="#wm#"/>
  <p:tag name="KSO_WM_UNIT_TYPE" val="i"/>
  <p:tag name="KSO_WM_UNIT_ID" val="150995200*i*9"/>
  <p:tag name="KSO_WM_TEMPLATE_CATEGORY" val="diagram"/>
  <p:tag name="KSO_WM_TEMPLATE_INDEX" val="169087"/>
</p:tagLst>
</file>

<file path=ppt/tags/tag46.xml><?xml version="1.0" encoding="utf-8"?>
<p:tagLst xmlns:p="http://schemas.openxmlformats.org/presentationml/2006/main">
  <p:tag name="MH" val="20150811113114"/>
  <p:tag name="MH_LIBRARY" val="GRAPHIC"/>
  <p:tag name="MH_ORDER" val="Diamond 44"/>
  <p:tag name="KSO_WM_UNIT_INDEX" val="1_7"/>
  <p:tag name="KSO_WM_UNIT_CLEAR" val="1"/>
  <p:tag name="KSO_WM_UNIT_LAYERLEVEL" val="1_1"/>
  <p:tag name="KSO_WM_TAG_VERSION" val="1.0"/>
  <p:tag name="KSO_WM_BEAUTIFY_FLAG" val="#wm#"/>
  <p:tag name="KSO_WM_UNIT_TYPE" val="i"/>
  <p:tag name="KSO_WM_UNIT_ID" val="150995200*i*10"/>
  <p:tag name="KSO_WM_TEMPLATE_CATEGORY" val="diagram"/>
  <p:tag name="KSO_WM_TEMPLATE_INDEX" val="169087"/>
</p:tagLst>
</file>

<file path=ppt/tags/tag47.xml><?xml version="1.0" encoding="utf-8"?>
<p:tagLst xmlns:p="http://schemas.openxmlformats.org/presentationml/2006/main">
  <p:tag name="MH" val="20150811113114"/>
  <p:tag name="MH_LIBRARY" val="GRAPHIC"/>
  <p:tag name="MH_ORDER" val="Diamond 80"/>
  <p:tag name="KSO_WM_UNIT_INDEX" val="1_8"/>
  <p:tag name="KSO_WM_UNIT_CLEAR" val="1"/>
  <p:tag name="KSO_WM_UNIT_LAYERLEVEL" val="1_1"/>
  <p:tag name="KSO_WM_TAG_VERSION" val="1.0"/>
  <p:tag name="KSO_WM_BEAUTIFY_FLAG" val="#wm#"/>
  <p:tag name="KSO_WM_UNIT_TYPE" val="i"/>
  <p:tag name="KSO_WM_UNIT_ID" val="150995200*i*11"/>
  <p:tag name="KSO_WM_TEMPLATE_CATEGORY" val="diagram"/>
  <p:tag name="KSO_WM_TEMPLATE_INDEX" val="169087"/>
</p:tagLst>
</file>

<file path=ppt/tags/tag48.xml><?xml version="1.0" encoding="utf-8"?>
<p:tagLst xmlns:p="http://schemas.openxmlformats.org/presentationml/2006/main">
  <p:tag name="MH" val="20150811113114"/>
  <p:tag name="MH_LIBRARY" val="GRAPHIC"/>
  <p:tag name="MH_ORDER" val="Diamond 43"/>
  <p:tag name="KSO_WM_UNIT_INDEX" val="1_9"/>
  <p:tag name="KSO_WM_UNIT_CLEAR" val="1"/>
  <p:tag name="KSO_WM_UNIT_LAYERLEVEL" val="1_1"/>
  <p:tag name="KSO_WM_TAG_VERSION" val="1.0"/>
  <p:tag name="KSO_WM_BEAUTIFY_FLAG" val="#wm#"/>
  <p:tag name="KSO_WM_UNIT_TYPE" val="i"/>
  <p:tag name="KSO_WM_UNIT_ID" val="150995200*i*12"/>
  <p:tag name="KSO_WM_TEMPLATE_CATEGORY" val="diagram"/>
  <p:tag name="KSO_WM_TEMPLATE_INDEX" val="169087"/>
</p:tagLst>
</file>

<file path=ppt/tags/tag49.xml><?xml version="1.0" encoding="utf-8"?>
<p:tagLst xmlns:p="http://schemas.openxmlformats.org/presentationml/2006/main">
  <p:tag name="KSO_WM_TEMPLATE_CATEGORY" val="custom"/>
  <p:tag name="KSO_WM_TEMPLATE_INDEX" val="20191461"/>
  <p:tag name="KSO_WM_TAG_VERSION" val="1.0"/>
  <p:tag name="KSO_WM_SLIDE_ID" val="custom20191461_7"/>
  <p:tag name="KSO_WM_SLIDE_INDEX" val="7"/>
  <p:tag name="KSO_WM_SLIDE_ITEM_CNT" val="0"/>
  <p:tag name="KSO_WM_SLIDE_LAYOUT" val="a_f"/>
  <p:tag name="KSO_WM_SLIDE_LAYOUT_CNT" val="1_1"/>
  <p:tag name="KSO_WM_SLIDE_TYPE" val="text"/>
  <p:tag name="KSO_WM_SLIDE_SUBTYPE" val="pureTxt"/>
  <p:tag name="KSO_WM_BEAUTIFY_FLAG" val="#wm#"/>
  <p:tag name="KSO_WM_SLIDE_POSITION" val="70*46"/>
  <p:tag name="KSO_WM_SLIDE_SIZE" val="821*357"/>
  <p:tag name="KSO_WM_TEMPLATE_SUBCATEGORY" val="0"/>
</p:tagLst>
</file>

<file path=ppt/tags/tag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50.xml><?xml version="1.0" encoding="utf-8"?>
<p:tagLst xmlns:p="http://schemas.openxmlformats.org/presentationml/2006/main">
  <p:tag name="KSO_WM_TEMPLATE_CATEGORY" val="custom"/>
  <p:tag name="KSO_WM_TEMPLATE_INDEX" val="20191461"/>
  <p:tag name="KSO_WM_UNIT_TYPE" val="f"/>
  <p:tag name="KSO_WM_UNIT_INDEX" val="1"/>
  <p:tag name="KSO_WM_UNIT_ID" val="custom20191461_7*f*1"/>
  <p:tag name="KSO_WM_UNIT_LAYERLEVEL" val="1"/>
  <p:tag name="KSO_WM_UNIT_VALUE" val="189"/>
  <p:tag name="KSO_WM_UNIT_HIGHLIGHT" val="0"/>
  <p:tag name="KSO_WM_UNIT_COMPATIBLE" val="0"/>
  <p:tag name="KSO_WM_BEAUTIFY_FLAG" val="#wm#"/>
  <p:tag name="KSO_WM_TAG_VERSION" val="1.0"/>
  <p:tag name="KSO_WM_UNIT_PRESET_TEXT" val="单击此处添加文本具体内容，简明扼要的阐述您的观点。根据需要可酌情增减文字，以便观者准确的理解您传达的思想。&#10;单击此处添加文本具体内容，简明扼要的阐述您的观点。根据需要可酌情增减文字，以便观者准确的理解您传达的思想。&#10;单击此处添加文本具体内容，简明扼要的阐述您的观点。根据需要可酌情增减文字，以便观者准确的理解您传达的思想。"/>
  <p:tag name="KSO_WM_UNIT_DIAGRAM_ISNUMVISUAL" val="0"/>
  <p:tag name="KSO_WM_UNIT_DIAGRAM_ISREFERUNIT" val="0"/>
  <p:tag name="KSO_WM_UNIT_NOCLEAR" val="0"/>
</p:tagLst>
</file>

<file path=ppt/tags/tag51.xml><?xml version="1.0" encoding="utf-8"?>
<p:tagLst xmlns:p="http://schemas.openxmlformats.org/presentationml/2006/main">
  <p:tag name="KSO_WM_TEMPLATE_CATEGORY" val="custom"/>
  <p:tag name="KSO_WM_TEMPLATE_INDEX" val="20191461"/>
  <p:tag name="KSO_WM_UNIT_TYPE" val="a"/>
  <p:tag name="KSO_WM_UNIT_INDEX" val="1"/>
  <p:tag name="KSO_WM_UNIT_ID" val="custom20191461_7*a*1"/>
  <p:tag name="KSO_WM_UNIT_LAYERLEVEL" val="1"/>
  <p:tag name="KSO_WM_UNIT_VALUE" val="14"/>
  <p:tag name="KSO_WM_UNIT_ISCONTENTSTITLE" val="0"/>
  <p:tag name="KSO_WM_UNIT_HIGHLIGHT" val="0"/>
  <p:tag name="KSO_WM_UNIT_COMPATIBLE" val="0"/>
  <p:tag name="KSO_WM_BEAUTIFY_FLAG" val="#wm#"/>
  <p:tag name="KSO_WM_TAG_VERSION" val="1.0"/>
  <p:tag name="KSO_WM_UNIT_PRESET_TEXT" val="单击此处添加标题"/>
  <p:tag name="KSO_WM_UNIT_DIAGRAM_ISNUMVISUAL" val="0"/>
  <p:tag name="KSO_WM_UNIT_DIAGRAM_ISREFERUNIT" val="0"/>
  <p:tag name="KSO_WM_UNIT_NOCLEAR" val="0"/>
</p:tagLst>
</file>

<file path=ppt/tags/tag52.xml><?xml version="1.0" encoding="utf-8"?>
<p:tagLst xmlns:p="http://schemas.openxmlformats.org/presentationml/2006/main">
  <p:tag name="MH" val="20150811113114"/>
  <p:tag name="MH_LIBRARY" val="GRAPHIC"/>
  <p:tag name="MH_ORDER" val="Diamond 25"/>
  <p:tag name="KSO_WM_UNIT_INDEX" val="1_6"/>
  <p:tag name="KSO_WM_UNIT_CLEAR" val="1"/>
  <p:tag name="KSO_WM_UNIT_LAYERLEVEL" val="1_1"/>
  <p:tag name="KSO_WM_TAG_VERSION" val="1.0"/>
  <p:tag name="KSO_WM_BEAUTIFY_FLAG" val="#wm#"/>
  <p:tag name="KSO_WM_UNIT_TYPE" val="i"/>
  <p:tag name="KSO_WM_UNIT_ID" val="150995200*i*9"/>
  <p:tag name="KSO_WM_TEMPLATE_CATEGORY" val="diagram"/>
  <p:tag name="KSO_WM_TEMPLATE_INDEX" val="169087"/>
</p:tagLst>
</file>

<file path=ppt/tags/tag53.xml><?xml version="1.0" encoding="utf-8"?>
<p:tagLst xmlns:p="http://schemas.openxmlformats.org/presentationml/2006/main">
  <p:tag name="MH" val="20150811113114"/>
  <p:tag name="MH_LIBRARY" val="GRAPHIC"/>
  <p:tag name="MH_ORDER" val="Diamond 44"/>
  <p:tag name="KSO_WM_UNIT_INDEX" val="1_7"/>
  <p:tag name="KSO_WM_UNIT_CLEAR" val="1"/>
  <p:tag name="KSO_WM_UNIT_LAYERLEVEL" val="1_1"/>
  <p:tag name="KSO_WM_TAG_VERSION" val="1.0"/>
  <p:tag name="KSO_WM_BEAUTIFY_FLAG" val="#wm#"/>
  <p:tag name="KSO_WM_UNIT_TYPE" val="i"/>
  <p:tag name="KSO_WM_UNIT_ID" val="150995200*i*10"/>
  <p:tag name="KSO_WM_TEMPLATE_CATEGORY" val="diagram"/>
  <p:tag name="KSO_WM_TEMPLATE_INDEX" val="169087"/>
</p:tagLst>
</file>

<file path=ppt/tags/tag54.xml><?xml version="1.0" encoding="utf-8"?>
<p:tagLst xmlns:p="http://schemas.openxmlformats.org/presentationml/2006/main">
  <p:tag name="MH" val="20150811113114"/>
  <p:tag name="MH_LIBRARY" val="GRAPHIC"/>
  <p:tag name="MH_ORDER" val="Diamond 80"/>
  <p:tag name="KSO_WM_UNIT_INDEX" val="1_8"/>
  <p:tag name="KSO_WM_UNIT_CLEAR" val="1"/>
  <p:tag name="KSO_WM_UNIT_LAYERLEVEL" val="1_1"/>
  <p:tag name="KSO_WM_TAG_VERSION" val="1.0"/>
  <p:tag name="KSO_WM_BEAUTIFY_FLAG" val="#wm#"/>
  <p:tag name="KSO_WM_UNIT_TYPE" val="i"/>
  <p:tag name="KSO_WM_UNIT_ID" val="150995200*i*11"/>
  <p:tag name="KSO_WM_TEMPLATE_CATEGORY" val="diagram"/>
  <p:tag name="KSO_WM_TEMPLATE_INDEX" val="169087"/>
</p:tagLst>
</file>

<file path=ppt/tags/tag55.xml><?xml version="1.0" encoding="utf-8"?>
<p:tagLst xmlns:p="http://schemas.openxmlformats.org/presentationml/2006/main">
  <p:tag name="MH" val="20150811113114"/>
  <p:tag name="MH_LIBRARY" val="GRAPHIC"/>
  <p:tag name="MH_ORDER" val="Diamond 43"/>
  <p:tag name="KSO_WM_UNIT_INDEX" val="1_9"/>
  <p:tag name="KSO_WM_UNIT_CLEAR" val="1"/>
  <p:tag name="KSO_WM_UNIT_LAYERLEVEL" val="1_1"/>
  <p:tag name="KSO_WM_TAG_VERSION" val="1.0"/>
  <p:tag name="KSO_WM_BEAUTIFY_FLAG" val="#wm#"/>
  <p:tag name="KSO_WM_UNIT_TYPE" val="i"/>
  <p:tag name="KSO_WM_UNIT_ID" val="150995200*i*12"/>
  <p:tag name="KSO_WM_TEMPLATE_CATEGORY" val="diagram"/>
  <p:tag name="KSO_WM_TEMPLATE_INDEX" val="169087"/>
</p:tagLst>
</file>

<file path=ppt/tags/tag56.xml><?xml version="1.0" encoding="utf-8"?>
<p:tagLst xmlns:p="http://schemas.openxmlformats.org/presentationml/2006/main">
  <p:tag name="KSO_WM_TEMPLATE_CATEGORY" val="custom"/>
  <p:tag name="KSO_WM_TEMPLATE_INDEX" val="20191461"/>
  <p:tag name="KSO_WM_TAG_VERSION" val="1.0"/>
  <p:tag name="KSO_WM_SLIDE_ID" val="custom20191461_7"/>
  <p:tag name="KSO_WM_SLIDE_INDEX" val="7"/>
  <p:tag name="KSO_WM_SLIDE_ITEM_CNT" val="0"/>
  <p:tag name="KSO_WM_SLIDE_LAYOUT" val="a_f"/>
  <p:tag name="KSO_WM_SLIDE_LAYOUT_CNT" val="1_1"/>
  <p:tag name="KSO_WM_SLIDE_TYPE" val="text"/>
  <p:tag name="KSO_WM_SLIDE_SUBTYPE" val="pureTxt"/>
  <p:tag name="KSO_WM_BEAUTIFY_FLAG" val="#wm#"/>
  <p:tag name="KSO_WM_SLIDE_POSITION" val="70*46"/>
  <p:tag name="KSO_WM_SLIDE_SIZE" val="821*357"/>
  <p:tag name="KSO_WM_TEMPLATE_SUBCATEGORY" val="0"/>
</p:tagLst>
</file>

<file path=ppt/tags/tag57.xml><?xml version="1.0" encoding="utf-8"?>
<p:tagLst xmlns:p="http://schemas.openxmlformats.org/presentationml/2006/main">
  <p:tag name="KSO_WM_TEMPLATE_CATEGORY" val="custom"/>
  <p:tag name="KSO_WM_TEMPLATE_INDEX" val="20191461"/>
  <p:tag name="KSO_WM_UNIT_TYPE" val="f"/>
  <p:tag name="KSO_WM_UNIT_INDEX" val="1"/>
  <p:tag name="KSO_WM_UNIT_ID" val="custom20191461_7*f*1"/>
  <p:tag name="KSO_WM_UNIT_LAYERLEVEL" val="1"/>
  <p:tag name="KSO_WM_UNIT_VALUE" val="189"/>
  <p:tag name="KSO_WM_UNIT_HIGHLIGHT" val="0"/>
  <p:tag name="KSO_WM_UNIT_COMPATIBLE" val="0"/>
  <p:tag name="KSO_WM_BEAUTIFY_FLAG" val="#wm#"/>
  <p:tag name="KSO_WM_TAG_VERSION" val="1.0"/>
  <p:tag name="KSO_WM_UNIT_PRESET_TEXT" val="单击此处添加文本具体内容，简明扼要的阐述您的观点。根据需要可酌情增减文字，以便观者准确的理解您传达的思想。&#10;单击此处添加文本具体内容，简明扼要的阐述您的观点。根据需要可酌情增减文字，以便观者准确的理解您传达的思想。&#10;单击此处添加文本具体内容，简明扼要的阐述您的观点。根据需要可酌情增减文字，以便观者准确的理解您传达的思想。"/>
  <p:tag name="KSO_WM_UNIT_DIAGRAM_ISNUMVISUAL" val="0"/>
  <p:tag name="KSO_WM_UNIT_DIAGRAM_ISREFERUNIT" val="0"/>
  <p:tag name="KSO_WM_UNIT_NOCLEAR" val="0"/>
</p:tagLst>
</file>

<file path=ppt/tags/tag58.xml><?xml version="1.0" encoding="utf-8"?>
<p:tagLst xmlns:p="http://schemas.openxmlformats.org/presentationml/2006/main">
  <p:tag name="KSO_WM_TEMPLATE_CATEGORY" val="custom"/>
  <p:tag name="KSO_WM_TEMPLATE_INDEX" val="20191461"/>
  <p:tag name="KSO_WM_UNIT_TYPE" val="a"/>
  <p:tag name="KSO_WM_UNIT_INDEX" val="1"/>
  <p:tag name="KSO_WM_UNIT_ID" val="custom20191461_7*a*1"/>
  <p:tag name="KSO_WM_UNIT_LAYERLEVEL" val="1"/>
  <p:tag name="KSO_WM_UNIT_VALUE" val="14"/>
  <p:tag name="KSO_WM_UNIT_ISCONTENTSTITLE" val="0"/>
  <p:tag name="KSO_WM_UNIT_HIGHLIGHT" val="0"/>
  <p:tag name="KSO_WM_UNIT_COMPATIBLE" val="0"/>
  <p:tag name="KSO_WM_BEAUTIFY_FLAG" val="#wm#"/>
  <p:tag name="KSO_WM_TAG_VERSION" val="1.0"/>
  <p:tag name="KSO_WM_UNIT_PRESET_TEXT" val="单击此处添加标题"/>
  <p:tag name="KSO_WM_UNIT_DIAGRAM_ISNUMVISUAL" val="0"/>
  <p:tag name="KSO_WM_UNIT_DIAGRAM_ISREFERUNIT" val="0"/>
  <p:tag name="KSO_WM_UNIT_NOCLEAR" val="0"/>
</p:tagLst>
</file>

<file path=ppt/tags/tag59.xml><?xml version="1.0" encoding="utf-8"?>
<p:tagLst xmlns:p="http://schemas.openxmlformats.org/presentationml/2006/main">
  <p:tag name="MH" val="20150811113114"/>
  <p:tag name="MH_LIBRARY" val="GRAPHIC"/>
  <p:tag name="MH_ORDER" val="Diamond 25"/>
  <p:tag name="KSO_WM_UNIT_INDEX" val="1_6"/>
  <p:tag name="KSO_WM_UNIT_CLEAR" val="1"/>
  <p:tag name="KSO_WM_UNIT_LAYERLEVEL" val="1_1"/>
  <p:tag name="KSO_WM_TAG_VERSION" val="1.0"/>
  <p:tag name="KSO_WM_BEAUTIFY_FLAG" val="#wm#"/>
  <p:tag name="KSO_WM_UNIT_TYPE" val="i"/>
  <p:tag name="KSO_WM_UNIT_ID" val="150995200*i*9"/>
  <p:tag name="KSO_WM_TEMPLATE_CATEGORY" val="diagram"/>
  <p:tag name="KSO_WM_TEMPLATE_INDEX" val="169087"/>
</p:tagLst>
</file>

<file path=ppt/tags/tag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60.xml><?xml version="1.0" encoding="utf-8"?>
<p:tagLst xmlns:p="http://schemas.openxmlformats.org/presentationml/2006/main">
  <p:tag name="MH" val="20150811113114"/>
  <p:tag name="MH_LIBRARY" val="GRAPHIC"/>
  <p:tag name="MH_ORDER" val="Diamond 44"/>
  <p:tag name="KSO_WM_UNIT_INDEX" val="1_7"/>
  <p:tag name="KSO_WM_UNIT_CLEAR" val="1"/>
  <p:tag name="KSO_WM_UNIT_LAYERLEVEL" val="1_1"/>
  <p:tag name="KSO_WM_TAG_VERSION" val="1.0"/>
  <p:tag name="KSO_WM_BEAUTIFY_FLAG" val="#wm#"/>
  <p:tag name="KSO_WM_UNIT_TYPE" val="i"/>
  <p:tag name="KSO_WM_UNIT_ID" val="150995200*i*10"/>
  <p:tag name="KSO_WM_TEMPLATE_CATEGORY" val="diagram"/>
  <p:tag name="KSO_WM_TEMPLATE_INDEX" val="169087"/>
</p:tagLst>
</file>

<file path=ppt/tags/tag61.xml><?xml version="1.0" encoding="utf-8"?>
<p:tagLst xmlns:p="http://schemas.openxmlformats.org/presentationml/2006/main">
  <p:tag name="MH" val="20150811113114"/>
  <p:tag name="MH_LIBRARY" val="GRAPHIC"/>
  <p:tag name="MH_ORDER" val="Diamond 80"/>
  <p:tag name="KSO_WM_UNIT_INDEX" val="1_8"/>
  <p:tag name="KSO_WM_UNIT_CLEAR" val="1"/>
  <p:tag name="KSO_WM_UNIT_LAYERLEVEL" val="1_1"/>
  <p:tag name="KSO_WM_TAG_VERSION" val="1.0"/>
  <p:tag name="KSO_WM_BEAUTIFY_FLAG" val="#wm#"/>
  <p:tag name="KSO_WM_UNIT_TYPE" val="i"/>
  <p:tag name="KSO_WM_UNIT_ID" val="150995200*i*11"/>
  <p:tag name="KSO_WM_TEMPLATE_CATEGORY" val="diagram"/>
  <p:tag name="KSO_WM_TEMPLATE_INDEX" val="169087"/>
</p:tagLst>
</file>

<file path=ppt/tags/tag62.xml><?xml version="1.0" encoding="utf-8"?>
<p:tagLst xmlns:p="http://schemas.openxmlformats.org/presentationml/2006/main">
  <p:tag name="MH" val="20150811113114"/>
  <p:tag name="MH_LIBRARY" val="GRAPHIC"/>
  <p:tag name="MH_ORDER" val="Diamond 43"/>
  <p:tag name="KSO_WM_UNIT_INDEX" val="1_9"/>
  <p:tag name="KSO_WM_UNIT_CLEAR" val="1"/>
  <p:tag name="KSO_WM_UNIT_LAYERLEVEL" val="1_1"/>
  <p:tag name="KSO_WM_TAG_VERSION" val="1.0"/>
  <p:tag name="KSO_WM_BEAUTIFY_FLAG" val="#wm#"/>
  <p:tag name="KSO_WM_UNIT_TYPE" val="i"/>
  <p:tag name="KSO_WM_UNIT_ID" val="150995200*i*12"/>
  <p:tag name="KSO_WM_TEMPLATE_CATEGORY" val="diagram"/>
  <p:tag name="KSO_WM_TEMPLATE_INDEX" val="169087"/>
</p:tagLst>
</file>

<file path=ppt/tags/tag63.xml><?xml version="1.0" encoding="utf-8"?>
<p:tagLst xmlns:p="http://schemas.openxmlformats.org/presentationml/2006/main">
  <p:tag name="KSO_WM_TEMPLATE_CATEGORY" val="custom"/>
  <p:tag name="KSO_WM_TEMPLATE_INDEX" val="20191461"/>
  <p:tag name="KSO_WM_TAG_VERSION" val="1.0"/>
  <p:tag name="KSO_WM_SLIDE_ID" val="custom20191461_7"/>
  <p:tag name="KSO_WM_SLIDE_INDEX" val="7"/>
  <p:tag name="KSO_WM_SLIDE_ITEM_CNT" val="0"/>
  <p:tag name="KSO_WM_SLIDE_LAYOUT" val="a_f"/>
  <p:tag name="KSO_WM_SLIDE_LAYOUT_CNT" val="1_1"/>
  <p:tag name="KSO_WM_SLIDE_TYPE" val="text"/>
  <p:tag name="KSO_WM_SLIDE_SUBTYPE" val="pureTxt"/>
  <p:tag name="KSO_WM_BEAUTIFY_FLAG" val="#wm#"/>
  <p:tag name="KSO_WM_SLIDE_POSITION" val="70*46"/>
  <p:tag name="KSO_WM_SLIDE_SIZE" val="821*357"/>
  <p:tag name="KSO_WM_TEMPLATE_SUBCATEGORY" val="0"/>
</p:tagLst>
</file>

<file path=ppt/tags/tag64.xml><?xml version="1.0" encoding="utf-8"?>
<p:tagLst xmlns:p="http://schemas.openxmlformats.org/presentationml/2006/main">
  <p:tag name="KSO_WM_TEMPLATE_CATEGORY" val="custom"/>
  <p:tag name="KSO_WM_TEMPLATE_INDEX" val="20191461"/>
  <p:tag name="KSO_WM_UNIT_TYPE" val="f"/>
  <p:tag name="KSO_WM_UNIT_INDEX" val="1"/>
  <p:tag name="KSO_WM_UNIT_ID" val="custom20191461_7*f*1"/>
  <p:tag name="KSO_WM_UNIT_LAYERLEVEL" val="1"/>
  <p:tag name="KSO_WM_UNIT_VALUE" val="189"/>
  <p:tag name="KSO_WM_UNIT_HIGHLIGHT" val="0"/>
  <p:tag name="KSO_WM_UNIT_COMPATIBLE" val="0"/>
  <p:tag name="KSO_WM_BEAUTIFY_FLAG" val="#wm#"/>
  <p:tag name="KSO_WM_TAG_VERSION" val="1.0"/>
  <p:tag name="KSO_WM_UNIT_PRESET_TEXT" val="单击此处添加文本具体内容，简明扼要的阐述您的观点。根据需要可酌情增减文字，以便观者准确的理解您传达的思想。&#10;单击此处添加文本具体内容，简明扼要的阐述您的观点。根据需要可酌情增减文字，以便观者准确的理解您传达的思想。&#10;单击此处添加文本具体内容，简明扼要的阐述您的观点。根据需要可酌情增减文字，以便观者准确的理解您传达的思想。"/>
  <p:tag name="KSO_WM_UNIT_DIAGRAM_ISNUMVISUAL" val="0"/>
  <p:tag name="KSO_WM_UNIT_DIAGRAM_ISREFERUNIT" val="0"/>
  <p:tag name="KSO_WM_UNIT_NOCLEAR" val="0"/>
</p:tagLst>
</file>

<file path=ppt/tags/tag65.xml><?xml version="1.0" encoding="utf-8"?>
<p:tagLst xmlns:p="http://schemas.openxmlformats.org/presentationml/2006/main">
  <p:tag name="KSO_WM_TEMPLATE_CATEGORY" val="custom"/>
  <p:tag name="KSO_WM_TEMPLATE_INDEX" val="20191461"/>
  <p:tag name="KSO_WM_UNIT_TYPE" val="a"/>
  <p:tag name="KSO_WM_UNIT_INDEX" val="1"/>
  <p:tag name="KSO_WM_UNIT_ID" val="custom20191461_7*a*1"/>
  <p:tag name="KSO_WM_UNIT_LAYERLEVEL" val="1"/>
  <p:tag name="KSO_WM_UNIT_VALUE" val="14"/>
  <p:tag name="KSO_WM_UNIT_ISCONTENTSTITLE" val="0"/>
  <p:tag name="KSO_WM_UNIT_HIGHLIGHT" val="0"/>
  <p:tag name="KSO_WM_UNIT_COMPATIBLE" val="0"/>
  <p:tag name="KSO_WM_BEAUTIFY_FLAG" val="#wm#"/>
  <p:tag name="KSO_WM_TAG_VERSION" val="1.0"/>
  <p:tag name="KSO_WM_UNIT_PRESET_TEXT" val="单击此处添加标题"/>
  <p:tag name="KSO_WM_UNIT_DIAGRAM_ISNUMVISUAL" val="0"/>
  <p:tag name="KSO_WM_UNIT_DIAGRAM_ISREFERUNIT" val="0"/>
  <p:tag name="KSO_WM_UNIT_NOCLEAR" val="0"/>
</p:tagLst>
</file>

<file path=ppt/tags/tag66.xml><?xml version="1.0" encoding="utf-8"?>
<p:tagLst xmlns:p="http://schemas.openxmlformats.org/presentationml/2006/main">
  <p:tag name="KSO_WM_TEMPLATE_CATEGORY" val="custom"/>
  <p:tag name="KSO_WM_TEMPLATE_INDEX" val="20191461"/>
  <p:tag name="KSO_WM_TAG_VERSION" val="1.0"/>
  <p:tag name="KSO_WM_SLIDE_ID" val="custom20191461_7"/>
  <p:tag name="KSO_WM_SLIDE_INDEX" val="7"/>
  <p:tag name="KSO_WM_SLIDE_ITEM_CNT" val="0"/>
  <p:tag name="KSO_WM_SLIDE_LAYOUT" val="a_f"/>
  <p:tag name="KSO_WM_SLIDE_LAYOUT_CNT" val="1_1"/>
  <p:tag name="KSO_WM_SLIDE_TYPE" val="text"/>
  <p:tag name="KSO_WM_SLIDE_SUBTYPE" val="pureTxt"/>
  <p:tag name="KSO_WM_BEAUTIFY_FLAG" val="#wm#"/>
  <p:tag name="KSO_WM_SLIDE_POSITION" val="70*46"/>
  <p:tag name="KSO_WM_SLIDE_SIZE" val="821*357"/>
  <p:tag name="KSO_WM_TEMPLATE_SUBCATEGORY" val="0"/>
</p:tagLst>
</file>

<file path=ppt/tags/tag67.xml><?xml version="1.0" encoding="utf-8"?>
<p:tagLst xmlns:p="http://schemas.openxmlformats.org/presentationml/2006/main">
  <p:tag name="KSO_WM_TEMPLATE_CATEGORY" val="custom"/>
  <p:tag name="KSO_WM_TEMPLATE_INDEX" val="20191461"/>
  <p:tag name="KSO_WM_UNIT_TYPE" val="f"/>
  <p:tag name="KSO_WM_UNIT_INDEX" val="1"/>
  <p:tag name="KSO_WM_UNIT_ID" val="custom20191461_7*f*1"/>
  <p:tag name="KSO_WM_UNIT_LAYERLEVEL" val="1"/>
  <p:tag name="KSO_WM_UNIT_VALUE" val="189"/>
  <p:tag name="KSO_WM_UNIT_HIGHLIGHT" val="0"/>
  <p:tag name="KSO_WM_UNIT_COMPATIBLE" val="0"/>
  <p:tag name="KSO_WM_BEAUTIFY_FLAG" val="#wm#"/>
  <p:tag name="KSO_WM_TAG_VERSION" val="1.0"/>
  <p:tag name="KSO_WM_UNIT_PRESET_TEXT" val="单击此处添加文本具体内容，简明扼要的阐述您的观点。根据需要可酌情增减文字，以便观者准确的理解您传达的思想。&#10;单击此处添加文本具体内容，简明扼要的阐述您的观点。根据需要可酌情增减文字，以便观者准确的理解您传达的思想。&#10;单击此处添加文本具体内容，简明扼要的阐述您的观点。根据需要可酌情增减文字，以便观者准确的理解您传达的思想。"/>
  <p:tag name="KSO_WM_UNIT_DIAGRAM_ISNUMVISUAL" val="0"/>
  <p:tag name="KSO_WM_UNIT_DIAGRAM_ISREFERUNIT" val="0"/>
  <p:tag name="KSO_WM_UNIT_NOCLEAR" val="0"/>
</p:tagLst>
</file>

<file path=ppt/tags/tag68.xml><?xml version="1.0" encoding="utf-8"?>
<p:tagLst xmlns:p="http://schemas.openxmlformats.org/presentationml/2006/main">
  <p:tag name="KSO_WM_TEMPLATE_CATEGORY" val="custom"/>
  <p:tag name="KSO_WM_TEMPLATE_INDEX" val="20191461"/>
  <p:tag name="KSO_WM_UNIT_TYPE" val="a"/>
  <p:tag name="KSO_WM_UNIT_INDEX" val="1"/>
  <p:tag name="KSO_WM_UNIT_ID" val="custom20191461_7*a*1"/>
  <p:tag name="KSO_WM_UNIT_LAYERLEVEL" val="1"/>
  <p:tag name="KSO_WM_UNIT_VALUE" val="14"/>
  <p:tag name="KSO_WM_UNIT_ISCONTENTSTITLE" val="0"/>
  <p:tag name="KSO_WM_UNIT_HIGHLIGHT" val="0"/>
  <p:tag name="KSO_WM_UNIT_COMPATIBLE" val="0"/>
  <p:tag name="KSO_WM_BEAUTIFY_FLAG" val="#wm#"/>
  <p:tag name="KSO_WM_TAG_VERSION" val="1.0"/>
  <p:tag name="KSO_WM_UNIT_PRESET_TEXT" val="单击此处添加标题"/>
  <p:tag name="KSO_WM_UNIT_DIAGRAM_ISNUMVISUAL" val="0"/>
  <p:tag name="KSO_WM_UNIT_DIAGRAM_ISREFERUNIT" val="0"/>
  <p:tag name="KSO_WM_UNIT_NOCLEAR" val="0"/>
</p:tagLst>
</file>

<file path=ppt/tags/tag69.xml><?xml version="1.0" encoding="utf-8"?>
<p:tagLst xmlns:p="http://schemas.openxmlformats.org/presentationml/2006/main">
  <p:tag name="MH" val="20150811113114"/>
  <p:tag name="MH_LIBRARY" val="GRAPHIC"/>
  <p:tag name="MH_ORDER" val="Diamond 25"/>
  <p:tag name="KSO_WM_UNIT_INDEX" val="1_6"/>
  <p:tag name="KSO_WM_UNIT_CLEAR" val="1"/>
  <p:tag name="KSO_WM_UNIT_LAYERLEVEL" val="1_1"/>
  <p:tag name="KSO_WM_TAG_VERSION" val="1.0"/>
  <p:tag name="KSO_WM_BEAUTIFY_FLAG" val="#wm#"/>
  <p:tag name="KSO_WM_UNIT_TYPE" val="i"/>
  <p:tag name="KSO_WM_UNIT_ID" val="150995200*i*9"/>
  <p:tag name="KSO_WM_TEMPLATE_CATEGORY" val="diagram"/>
  <p:tag name="KSO_WM_TEMPLATE_INDEX" val="169087"/>
</p:tagLst>
</file>

<file path=ppt/tags/tag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70.xml><?xml version="1.0" encoding="utf-8"?>
<p:tagLst xmlns:p="http://schemas.openxmlformats.org/presentationml/2006/main">
  <p:tag name="MH" val="20150811113114"/>
  <p:tag name="MH_LIBRARY" val="GRAPHIC"/>
  <p:tag name="MH_ORDER" val="Diamond 44"/>
  <p:tag name="KSO_WM_UNIT_INDEX" val="1_7"/>
  <p:tag name="KSO_WM_UNIT_CLEAR" val="1"/>
  <p:tag name="KSO_WM_UNIT_LAYERLEVEL" val="1_1"/>
  <p:tag name="KSO_WM_TAG_VERSION" val="1.0"/>
  <p:tag name="KSO_WM_BEAUTIFY_FLAG" val="#wm#"/>
  <p:tag name="KSO_WM_UNIT_TYPE" val="i"/>
  <p:tag name="KSO_WM_UNIT_ID" val="150995200*i*10"/>
  <p:tag name="KSO_WM_TEMPLATE_CATEGORY" val="diagram"/>
  <p:tag name="KSO_WM_TEMPLATE_INDEX" val="169087"/>
</p:tagLst>
</file>

<file path=ppt/tags/tag71.xml><?xml version="1.0" encoding="utf-8"?>
<p:tagLst xmlns:p="http://schemas.openxmlformats.org/presentationml/2006/main">
  <p:tag name="MH" val="20150811113114"/>
  <p:tag name="MH_LIBRARY" val="GRAPHIC"/>
  <p:tag name="MH_ORDER" val="Diamond 80"/>
  <p:tag name="KSO_WM_UNIT_INDEX" val="1_8"/>
  <p:tag name="KSO_WM_UNIT_CLEAR" val="1"/>
  <p:tag name="KSO_WM_UNIT_LAYERLEVEL" val="1_1"/>
  <p:tag name="KSO_WM_TAG_VERSION" val="1.0"/>
  <p:tag name="KSO_WM_BEAUTIFY_FLAG" val="#wm#"/>
  <p:tag name="KSO_WM_UNIT_TYPE" val="i"/>
  <p:tag name="KSO_WM_UNIT_ID" val="150995200*i*11"/>
  <p:tag name="KSO_WM_TEMPLATE_CATEGORY" val="diagram"/>
  <p:tag name="KSO_WM_TEMPLATE_INDEX" val="169087"/>
</p:tagLst>
</file>

<file path=ppt/tags/tag72.xml><?xml version="1.0" encoding="utf-8"?>
<p:tagLst xmlns:p="http://schemas.openxmlformats.org/presentationml/2006/main">
  <p:tag name="MH" val="20150811113114"/>
  <p:tag name="MH_LIBRARY" val="GRAPHIC"/>
  <p:tag name="MH_ORDER" val="Diamond 43"/>
  <p:tag name="KSO_WM_UNIT_INDEX" val="1_9"/>
  <p:tag name="KSO_WM_UNIT_CLEAR" val="1"/>
  <p:tag name="KSO_WM_UNIT_LAYERLEVEL" val="1_1"/>
  <p:tag name="KSO_WM_TAG_VERSION" val="1.0"/>
  <p:tag name="KSO_WM_BEAUTIFY_FLAG" val="#wm#"/>
  <p:tag name="KSO_WM_UNIT_TYPE" val="i"/>
  <p:tag name="KSO_WM_UNIT_ID" val="150995200*i*12"/>
  <p:tag name="KSO_WM_TEMPLATE_CATEGORY" val="diagram"/>
  <p:tag name="KSO_WM_TEMPLATE_INDEX" val="169087"/>
</p:tagLst>
</file>

<file path=ppt/tags/tag73.xml><?xml version="1.0" encoding="utf-8"?>
<p:tagLst xmlns:p="http://schemas.openxmlformats.org/presentationml/2006/main">
  <p:tag name="KSO_WM_TEMPLATE_CATEGORY" val="custom"/>
  <p:tag name="KSO_WM_TEMPLATE_INDEX" val="20191461"/>
  <p:tag name="KSO_WM_TAG_VERSION" val="1.0"/>
  <p:tag name="KSO_WM_SLIDE_ID" val="custom20191461_7"/>
  <p:tag name="KSO_WM_SLIDE_INDEX" val="7"/>
  <p:tag name="KSO_WM_SLIDE_ITEM_CNT" val="0"/>
  <p:tag name="KSO_WM_SLIDE_LAYOUT" val="a_f"/>
  <p:tag name="KSO_WM_SLIDE_LAYOUT_CNT" val="1_1"/>
  <p:tag name="KSO_WM_SLIDE_TYPE" val="text"/>
  <p:tag name="KSO_WM_SLIDE_SUBTYPE" val="pureTxt"/>
  <p:tag name="KSO_WM_BEAUTIFY_FLAG" val="#wm#"/>
  <p:tag name="KSO_WM_SLIDE_POSITION" val="70*46"/>
  <p:tag name="KSO_WM_SLIDE_SIZE" val="821*357"/>
  <p:tag name="KSO_WM_TEMPLATE_SUBCATEGORY" val="0"/>
</p:tagLst>
</file>

<file path=ppt/tags/tag74.xml><?xml version="1.0" encoding="utf-8"?>
<p:tagLst xmlns:p="http://schemas.openxmlformats.org/presentationml/2006/main">
  <p:tag name="KSO_WM_TEMPLATE_CATEGORY" val="custom"/>
  <p:tag name="KSO_WM_TEMPLATE_INDEX" val="20191461"/>
  <p:tag name="KSO_WM_UNIT_TYPE" val="a"/>
  <p:tag name="KSO_WM_UNIT_INDEX" val="1"/>
  <p:tag name="KSO_WM_UNIT_ID" val="custom20191461_7*a*1"/>
  <p:tag name="KSO_WM_UNIT_LAYERLEVEL" val="1"/>
  <p:tag name="KSO_WM_UNIT_VALUE" val="14"/>
  <p:tag name="KSO_WM_UNIT_ISCONTENTSTITLE" val="0"/>
  <p:tag name="KSO_WM_UNIT_HIGHLIGHT" val="0"/>
  <p:tag name="KSO_WM_UNIT_COMPATIBLE" val="0"/>
  <p:tag name="KSO_WM_BEAUTIFY_FLAG" val="#wm#"/>
  <p:tag name="KSO_WM_TAG_VERSION" val="1.0"/>
  <p:tag name="KSO_WM_UNIT_PRESET_TEXT" val="单击此处添加标题"/>
  <p:tag name="KSO_WM_UNIT_DIAGRAM_ISNUMVISUAL" val="0"/>
  <p:tag name="KSO_WM_UNIT_DIAGRAM_ISREFERUNIT" val="0"/>
  <p:tag name="KSO_WM_UNIT_NOCLEAR" val="0"/>
</p:tagLst>
</file>

<file path=ppt/tags/tag75.xml><?xml version="1.0" encoding="utf-8"?>
<p:tagLst xmlns:p="http://schemas.openxmlformats.org/presentationml/2006/main">
  <p:tag name="MH" val="20150811113114"/>
  <p:tag name="MH_LIBRARY" val="GRAPHIC"/>
  <p:tag name="MH_ORDER" val="Diamond 25"/>
  <p:tag name="KSO_WM_UNIT_INDEX" val="1_6"/>
  <p:tag name="KSO_WM_UNIT_CLEAR" val="1"/>
  <p:tag name="KSO_WM_UNIT_LAYERLEVEL" val="1_1"/>
  <p:tag name="KSO_WM_TAG_VERSION" val="1.0"/>
  <p:tag name="KSO_WM_BEAUTIFY_FLAG" val="#wm#"/>
  <p:tag name="KSO_WM_UNIT_TYPE" val="i"/>
  <p:tag name="KSO_WM_UNIT_ID" val="150995200*i*9"/>
  <p:tag name="KSO_WM_TEMPLATE_CATEGORY" val="diagram"/>
  <p:tag name="KSO_WM_TEMPLATE_INDEX" val="169087"/>
</p:tagLst>
</file>

<file path=ppt/tags/tag76.xml><?xml version="1.0" encoding="utf-8"?>
<p:tagLst xmlns:p="http://schemas.openxmlformats.org/presentationml/2006/main">
  <p:tag name="MH" val="20150811113114"/>
  <p:tag name="MH_LIBRARY" val="GRAPHIC"/>
  <p:tag name="MH_ORDER" val="Diamond 44"/>
  <p:tag name="KSO_WM_UNIT_INDEX" val="1_7"/>
  <p:tag name="KSO_WM_UNIT_CLEAR" val="1"/>
  <p:tag name="KSO_WM_UNIT_LAYERLEVEL" val="1_1"/>
  <p:tag name="KSO_WM_TAG_VERSION" val="1.0"/>
  <p:tag name="KSO_WM_BEAUTIFY_FLAG" val="#wm#"/>
  <p:tag name="KSO_WM_UNIT_TYPE" val="i"/>
  <p:tag name="KSO_WM_UNIT_ID" val="150995200*i*10"/>
  <p:tag name="KSO_WM_TEMPLATE_CATEGORY" val="diagram"/>
  <p:tag name="KSO_WM_TEMPLATE_INDEX" val="169087"/>
</p:tagLst>
</file>

<file path=ppt/tags/tag77.xml><?xml version="1.0" encoding="utf-8"?>
<p:tagLst xmlns:p="http://schemas.openxmlformats.org/presentationml/2006/main">
  <p:tag name="MH" val="20150811113114"/>
  <p:tag name="MH_LIBRARY" val="GRAPHIC"/>
  <p:tag name="MH_ORDER" val="Diamond 80"/>
  <p:tag name="KSO_WM_UNIT_INDEX" val="1_8"/>
  <p:tag name="KSO_WM_UNIT_CLEAR" val="1"/>
  <p:tag name="KSO_WM_UNIT_LAYERLEVEL" val="1_1"/>
  <p:tag name="KSO_WM_TAG_VERSION" val="1.0"/>
  <p:tag name="KSO_WM_BEAUTIFY_FLAG" val="#wm#"/>
  <p:tag name="KSO_WM_UNIT_TYPE" val="i"/>
  <p:tag name="KSO_WM_UNIT_ID" val="150995200*i*11"/>
  <p:tag name="KSO_WM_TEMPLATE_CATEGORY" val="diagram"/>
  <p:tag name="KSO_WM_TEMPLATE_INDEX" val="169087"/>
</p:tagLst>
</file>

<file path=ppt/tags/tag78.xml><?xml version="1.0" encoding="utf-8"?>
<p:tagLst xmlns:p="http://schemas.openxmlformats.org/presentationml/2006/main">
  <p:tag name="MH" val="20150811113114"/>
  <p:tag name="MH_LIBRARY" val="GRAPHIC"/>
  <p:tag name="MH_ORDER" val="Diamond 43"/>
  <p:tag name="KSO_WM_UNIT_INDEX" val="1_9"/>
  <p:tag name="KSO_WM_UNIT_CLEAR" val="1"/>
  <p:tag name="KSO_WM_UNIT_LAYERLEVEL" val="1_1"/>
  <p:tag name="KSO_WM_TAG_VERSION" val="1.0"/>
  <p:tag name="KSO_WM_BEAUTIFY_FLAG" val="#wm#"/>
  <p:tag name="KSO_WM_UNIT_TYPE" val="i"/>
  <p:tag name="KSO_WM_UNIT_ID" val="150995200*i*12"/>
  <p:tag name="KSO_WM_TEMPLATE_CATEGORY" val="diagram"/>
  <p:tag name="KSO_WM_TEMPLATE_INDEX" val="169087"/>
</p:tagLst>
</file>

<file path=ppt/tags/tag79.xml><?xml version="1.0" encoding="utf-8"?>
<p:tagLst xmlns:p="http://schemas.openxmlformats.org/presentationml/2006/main">
  <p:tag name="KSO_WM_TEMPLATE_CATEGORY" val="custom"/>
  <p:tag name="KSO_WM_TEMPLATE_INDEX" val="20191461"/>
  <p:tag name="KSO_WM_TAG_VERSION" val="1.0"/>
  <p:tag name="KSO_WM_SLIDE_ID" val="custom20191461_7"/>
  <p:tag name="KSO_WM_SLIDE_INDEX" val="7"/>
  <p:tag name="KSO_WM_SLIDE_ITEM_CNT" val="0"/>
  <p:tag name="KSO_WM_SLIDE_LAYOUT" val="a_f"/>
  <p:tag name="KSO_WM_SLIDE_LAYOUT_CNT" val="1_1"/>
  <p:tag name="KSO_WM_SLIDE_TYPE" val="text"/>
  <p:tag name="KSO_WM_SLIDE_SUBTYPE" val="pureTxt"/>
  <p:tag name="KSO_WM_BEAUTIFY_FLAG" val="#wm#"/>
  <p:tag name="KSO_WM_SLIDE_POSITION" val="70*46"/>
  <p:tag name="KSO_WM_SLIDE_SIZE" val="821*357"/>
  <p:tag name="KSO_WM_TEMPLATE_SUBCATEGORY" val="0"/>
</p:tagLst>
</file>

<file path=ppt/tags/tag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80.xml><?xml version="1.0" encoding="utf-8"?>
<p:tagLst xmlns:p="http://schemas.openxmlformats.org/presentationml/2006/main">
  <p:tag name="KSO_WM_TEMPLATE_CATEGORY" val="custom"/>
  <p:tag name="KSO_WM_TEMPLATE_INDEX" val="20191461"/>
  <p:tag name="KSO_WM_UNIT_TYPE" val="a"/>
  <p:tag name="KSO_WM_UNIT_INDEX" val="1"/>
  <p:tag name="KSO_WM_UNIT_ID" val="custom20191461_7*a*1"/>
  <p:tag name="KSO_WM_UNIT_LAYERLEVEL" val="1"/>
  <p:tag name="KSO_WM_UNIT_VALUE" val="14"/>
  <p:tag name="KSO_WM_UNIT_ISCONTENTSTITLE" val="0"/>
  <p:tag name="KSO_WM_UNIT_HIGHLIGHT" val="0"/>
  <p:tag name="KSO_WM_UNIT_COMPATIBLE" val="0"/>
  <p:tag name="KSO_WM_BEAUTIFY_FLAG" val="#wm#"/>
  <p:tag name="KSO_WM_TAG_VERSION" val="1.0"/>
  <p:tag name="KSO_WM_UNIT_PRESET_TEXT" val="单击此处添加标题"/>
  <p:tag name="KSO_WM_UNIT_DIAGRAM_ISNUMVISUAL" val="0"/>
  <p:tag name="KSO_WM_UNIT_DIAGRAM_ISREFERUNIT" val="0"/>
  <p:tag name="KSO_WM_UNIT_NOCLEAR" val="0"/>
</p:tagLst>
</file>

<file path=ppt/tags/tag81.xml><?xml version="1.0" encoding="utf-8"?>
<p:tagLst xmlns:p="http://schemas.openxmlformats.org/presentationml/2006/main">
  <p:tag name="KSO_WM_TEMPLATE_CATEGORY" val="custom"/>
  <p:tag name="KSO_WM_TEMPLATE_INDEX" val="20191461"/>
  <p:tag name="KSO_WM_TAG_VERSION" val="1.0"/>
  <p:tag name="KSO_WM_SLIDE_ID" val="custom20191461_7"/>
  <p:tag name="KSO_WM_SLIDE_INDEX" val="7"/>
  <p:tag name="KSO_WM_SLIDE_ITEM_CNT" val="0"/>
  <p:tag name="KSO_WM_SLIDE_LAYOUT" val="a_f"/>
  <p:tag name="KSO_WM_SLIDE_LAYOUT_CNT" val="1_1"/>
  <p:tag name="KSO_WM_SLIDE_TYPE" val="text"/>
  <p:tag name="KSO_WM_SLIDE_SUBTYPE" val="pureTxt"/>
  <p:tag name="KSO_WM_BEAUTIFY_FLAG" val="#wm#"/>
  <p:tag name="KSO_WM_SLIDE_POSITION" val="70*46"/>
  <p:tag name="KSO_WM_SLIDE_SIZE" val="821*357"/>
  <p:tag name="KSO_WM_TEMPLATE_SUBCATEGORY" val="0"/>
</p:tagLst>
</file>

<file path=ppt/tags/tag82.xml><?xml version="1.0" encoding="utf-8"?>
<p:tagLst xmlns:p="http://schemas.openxmlformats.org/presentationml/2006/main">
  <p:tag name="KSO_WM_TEMPLATE_CATEGORY" val="custom"/>
  <p:tag name="KSO_WM_TEMPLATE_INDEX" val="20191461"/>
  <p:tag name="KSO_WM_UNIT_TYPE" val="a"/>
  <p:tag name="KSO_WM_UNIT_INDEX" val="1"/>
  <p:tag name="KSO_WM_UNIT_ID" val="custom20191461_7*a*1"/>
  <p:tag name="KSO_WM_UNIT_LAYERLEVEL" val="1"/>
  <p:tag name="KSO_WM_UNIT_VALUE" val="14"/>
  <p:tag name="KSO_WM_UNIT_ISCONTENTSTITLE" val="0"/>
  <p:tag name="KSO_WM_UNIT_HIGHLIGHT" val="0"/>
  <p:tag name="KSO_WM_UNIT_COMPATIBLE" val="0"/>
  <p:tag name="KSO_WM_BEAUTIFY_FLAG" val="#wm#"/>
  <p:tag name="KSO_WM_TAG_VERSION" val="1.0"/>
  <p:tag name="KSO_WM_UNIT_PRESET_TEXT" val="单击此处添加标题"/>
  <p:tag name="KSO_WM_UNIT_DIAGRAM_ISNUMVISUAL" val="0"/>
  <p:tag name="KSO_WM_UNIT_DIAGRAM_ISREFERUNIT" val="0"/>
  <p:tag name="KSO_WM_UNIT_NOCLEAR" val="0"/>
</p:tagLst>
</file>

<file path=ppt/tags/tag83.xml><?xml version="1.0" encoding="utf-8"?>
<p:tagLst xmlns:p="http://schemas.openxmlformats.org/presentationml/2006/main">
  <p:tag name="MH" val="20150811113114"/>
  <p:tag name="MH_LIBRARY" val="GRAPHIC"/>
  <p:tag name="MH_ORDER" val="Diamond 25"/>
  <p:tag name="KSO_WM_UNIT_INDEX" val="1_6"/>
  <p:tag name="KSO_WM_UNIT_CLEAR" val="1"/>
  <p:tag name="KSO_WM_UNIT_LAYERLEVEL" val="1_1"/>
  <p:tag name="KSO_WM_TAG_VERSION" val="1.0"/>
  <p:tag name="KSO_WM_BEAUTIFY_FLAG" val="#wm#"/>
  <p:tag name="KSO_WM_UNIT_TYPE" val="i"/>
  <p:tag name="KSO_WM_UNIT_ID" val="150995200*i*9"/>
  <p:tag name="KSO_WM_TEMPLATE_CATEGORY" val="diagram"/>
  <p:tag name="KSO_WM_TEMPLATE_INDEX" val="169087"/>
</p:tagLst>
</file>

<file path=ppt/tags/tag84.xml><?xml version="1.0" encoding="utf-8"?>
<p:tagLst xmlns:p="http://schemas.openxmlformats.org/presentationml/2006/main">
  <p:tag name="MH" val="20150811113114"/>
  <p:tag name="MH_LIBRARY" val="GRAPHIC"/>
  <p:tag name="MH_ORDER" val="Diamond 44"/>
  <p:tag name="KSO_WM_UNIT_INDEX" val="1_7"/>
  <p:tag name="KSO_WM_UNIT_CLEAR" val="1"/>
  <p:tag name="KSO_WM_UNIT_LAYERLEVEL" val="1_1"/>
  <p:tag name="KSO_WM_TAG_VERSION" val="1.0"/>
  <p:tag name="KSO_WM_BEAUTIFY_FLAG" val="#wm#"/>
  <p:tag name="KSO_WM_UNIT_TYPE" val="i"/>
  <p:tag name="KSO_WM_UNIT_ID" val="150995200*i*10"/>
  <p:tag name="KSO_WM_TEMPLATE_CATEGORY" val="diagram"/>
  <p:tag name="KSO_WM_TEMPLATE_INDEX" val="169087"/>
</p:tagLst>
</file>

<file path=ppt/tags/tag85.xml><?xml version="1.0" encoding="utf-8"?>
<p:tagLst xmlns:p="http://schemas.openxmlformats.org/presentationml/2006/main">
  <p:tag name="MH" val="20150811113114"/>
  <p:tag name="MH_LIBRARY" val="GRAPHIC"/>
  <p:tag name="MH_ORDER" val="Diamond 80"/>
  <p:tag name="KSO_WM_UNIT_INDEX" val="1_8"/>
  <p:tag name="KSO_WM_UNIT_CLEAR" val="1"/>
  <p:tag name="KSO_WM_UNIT_LAYERLEVEL" val="1_1"/>
  <p:tag name="KSO_WM_TAG_VERSION" val="1.0"/>
  <p:tag name="KSO_WM_BEAUTIFY_FLAG" val="#wm#"/>
  <p:tag name="KSO_WM_UNIT_TYPE" val="i"/>
  <p:tag name="KSO_WM_UNIT_ID" val="150995200*i*11"/>
  <p:tag name="KSO_WM_TEMPLATE_CATEGORY" val="diagram"/>
  <p:tag name="KSO_WM_TEMPLATE_INDEX" val="169087"/>
</p:tagLst>
</file>

<file path=ppt/tags/tag86.xml><?xml version="1.0" encoding="utf-8"?>
<p:tagLst xmlns:p="http://schemas.openxmlformats.org/presentationml/2006/main">
  <p:tag name="MH" val="20150811113114"/>
  <p:tag name="MH_LIBRARY" val="GRAPHIC"/>
  <p:tag name="MH_ORDER" val="Diamond 43"/>
  <p:tag name="KSO_WM_UNIT_INDEX" val="1_9"/>
  <p:tag name="KSO_WM_UNIT_CLEAR" val="1"/>
  <p:tag name="KSO_WM_UNIT_LAYERLEVEL" val="1_1"/>
  <p:tag name="KSO_WM_TAG_VERSION" val="1.0"/>
  <p:tag name="KSO_WM_BEAUTIFY_FLAG" val="#wm#"/>
  <p:tag name="KSO_WM_UNIT_TYPE" val="i"/>
  <p:tag name="KSO_WM_UNIT_ID" val="150995200*i*12"/>
  <p:tag name="KSO_WM_TEMPLATE_CATEGORY" val="diagram"/>
  <p:tag name="KSO_WM_TEMPLATE_INDEX" val="169087"/>
</p:tagLst>
</file>

<file path=ppt/tags/tag87.xml><?xml version="1.0" encoding="utf-8"?>
<p:tagLst xmlns:p="http://schemas.openxmlformats.org/presentationml/2006/main">
  <p:tag name="KSO_WM_TEMPLATE_CATEGORY" val="custom"/>
  <p:tag name="KSO_WM_TEMPLATE_INDEX" val="20191461"/>
  <p:tag name="KSO_WM_TAG_VERSION" val="1.0"/>
  <p:tag name="KSO_WM_SLIDE_ID" val="custom20191461_7"/>
  <p:tag name="KSO_WM_SLIDE_INDEX" val="7"/>
  <p:tag name="KSO_WM_SLIDE_ITEM_CNT" val="0"/>
  <p:tag name="KSO_WM_SLIDE_LAYOUT" val="a_f"/>
  <p:tag name="KSO_WM_SLIDE_LAYOUT_CNT" val="1_1"/>
  <p:tag name="KSO_WM_SLIDE_TYPE" val="text"/>
  <p:tag name="KSO_WM_SLIDE_SUBTYPE" val="pureTxt"/>
  <p:tag name="KSO_WM_BEAUTIFY_FLAG" val="#wm#"/>
  <p:tag name="KSO_WM_SLIDE_POSITION" val="70*46"/>
  <p:tag name="KSO_WM_SLIDE_SIZE" val="821*357"/>
  <p:tag name="KSO_WM_TEMPLATE_SUBCATEGORY" val="0"/>
</p:tagLst>
</file>

<file path=ppt/tags/tag88.xml><?xml version="1.0" encoding="utf-8"?>
<p:tagLst xmlns:p="http://schemas.openxmlformats.org/presentationml/2006/main">
  <p:tag name="KSO_WM_TEMPLATE_CATEGORY" val="custom"/>
  <p:tag name="KSO_WM_TEMPLATE_INDEX" val="20191461"/>
  <p:tag name="KSO_WM_UNIT_TYPE" val="a"/>
  <p:tag name="KSO_WM_UNIT_INDEX" val="1"/>
  <p:tag name="KSO_WM_UNIT_ID" val="custom20191461_7*a*1"/>
  <p:tag name="KSO_WM_UNIT_LAYERLEVEL" val="1"/>
  <p:tag name="KSO_WM_UNIT_VALUE" val="14"/>
  <p:tag name="KSO_WM_UNIT_ISCONTENTSTITLE" val="0"/>
  <p:tag name="KSO_WM_UNIT_HIGHLIGHT" val="0"/>
  <p:tag name="KSO_WM_UNIT_COMPATIBLE" val="0"/>
  <p:tag name="KSO_WM_BEAUTIFY_FLAG" val="#wm#"/>
  <p:tag name="KSO_WM_TAG_VERSION" val="1.0"/>
  <p:tag name="KSO_WM_UNIT_PRESET_TEXT" val="单击此处添加标题"/>
  <p:tag name="KSO_WM_UNIT_DIAGRAM_ISNUMVISUAL" val="0"/>
  <p:tag name="KSO_WM_UNIT_DIAGRAM_ISREFERUNIT" val="0"/>
  <p:tag name="KSO_WM_UNIT_NOCLEAR" val="0"/>
</p:tagLst>
</file>

<file path=ppt/tags/tag89.xml><?xml version="1.0" encoding="utf-8"?>
<p:tagLst xmlns:p="http://schemas.openxmlformats.org/presentationml/2006/main">
  <p:tag name="KSO_WM_TAG_VERSION" val="1.0"/>
  <p:tag name="KSO_WM_BEAUTIFY_FLAG" val="#wm#"/>
  <p:tag name="KSO_WM_TEMPLATE_CATEGORY" val="diagram"/>
  <p:tag name="KSO_WM_TEMPLATE_INDEX" val="20198945"/>
  <p:tag name="KSO_WM_DIAGRAM_GROUP_CODE" val="l1-1"/>
  <p:tag name="KSO_WM_UNIT_TYPE" val="l_h_i"/>
  <p:tag name="KSO_WM_UNIT_INDEX" val="1_1_1"/>
  <p:tag name="KSO_WM_UNIT_ID" val="diagram20198945_4*l_h_i*1_1_1"/>
  <p:tag name="KSO_WM_UNIT_LAYERLEVEL" val="1_1_1"/>
  <p:tag name="KSO_WM_UNIT_HIGHLIGHT" val="0"/>
  <p:tag name="KSO_WM_UNIT_COMPATIBLE" val="0"/>
  <p:tag name="KSO_WM_UNIT_DIAGRAM_ISNUMVISUAL" val="0"/>
  <p:tag name="KSO_WM_UNIT_DIAGRAM_ISREFERUNIT" val="0"/>
  <p:tag name="KSO_WM_UNIT_FILL_FORE_SCHEMECOLOR_INDEX" val="5"/>
  <p:tag name="KSO_WM_UNIT_FILL_TYPE" val="1"/>
  <p:tag name="KSO_WM_UNIT_TEXT_FILL_FORE_SCHEMECOLOR_INDEX" val="13"/>
  <p:tag name="KSO_WM_UNIT_TEXT_FILL_TYPE" val="1"/>
  <p:tag name="KSO_WM_UNIT_USESOURCEFORMAT_APPLY" val="1"/>
</p:tagLst>
</file>

<file path=ppt/tags/tag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90.xml><?xml version="1.0" encoding="utf-8"?>
<p:tagLst xmlns:p="http://schemas.openxmlformats.org/presentationml/2006/main">
  <p:tag name="KSO_WM_TAG_VERSION" val="1.0"/>
  <p:tag name="KSO_WM_BEAUTIFY_FLAG" val="#wm#"/>
  <p:tag name="KSO_WM_TEMPLATE_CATEGORY" val="diagram"/>
  <p:tag name="KSO_WM_TEMPLATE_INDEX" val="20198945"/>
  <p:tag name="KSO_WM_DIAGRAM_GROUP_CODE" val="l1-1"/>
  <p:tag name="KSO_WM_UNIT_TYPE" val="l_h_i"/>
  <p:tag name="KSO_WM_UNIT_INDEX" val="1_4_4"/>
  <p:tag name="KSO_WM_UNIT_ID" val="diagram20198945_4*l_h_i*1_4_4"/>
  <p:tag name="KSO_WM_UNIT_LAYERLEVEL" val="1_1_1"/>
  <p:tag name="KSO_WM_UNIT_HIGHLIGHT" val="0"/>
  <p:tag name="KSO_WM_UNIT_COMPATIBLE" val="0"/>
  <p:tag name="KSO_WM_UNIT_DIAGRAM_ISNUMVISUAL" val="0"/>
  <p:tag name="KSO_WM_UNIT_DIAGRAM_ISREFERUNIT" val="0"/>
  <p:tag name="KSO_WM_UNIT_FILL_FORE_SCHEMECOLOR_INDEX" val="5"/>
  <p:tag name="KSO_WM_UNIT_FILL_TYPE" val="1"/>
  <p:tag name="KSO_WM_UNIT_TEXT_FILL_FORE_SCHEMECOLOR_INDEX" val="13"/>
  <p:tag name="KSO_WM_UNIT_TEXT_FILL_TYPE" val="1"/>
  <p:tag name="KSO_WM_UNIT_USESOURCEFORMAT_APPLY" val="1"/>
</p:tagLst>
</file>

<file path=ppt/tags/tag91.xml><?xml version="1.0" encoding="utf-8"?>
<p:tagLst xmlns:p="http://schemas.openxmlformats.org/presentationml/2006/main">
  <p:tag name="KSO_WM_TAG_VERSION" val="1.0"/>
  <p:tag name="KSO_WM_BEAUTIFY_FLAG" val="#wm#"/>
  <p:tag name="KSO_WM_TEMPLATE_CATEGORY" val="diagram"/>
  <p:tag name="KSO_WM_TEMPLATE_INDEX" val="20198945"/>
  <p:tag name="KSO_WM_DIAGRAM_GROUP_CODE" val="l1-1"/>
  <p:tag name="KSO_WM_UNIT_TYPE" val="l_h_i"/>
  <p:tag name="KSO_WM_UNIT_INDEX" val="1_3_2"/>
  <p:tag name="KSO_WM_UNIT_ID" val="diagram20198945_4*l_h_i*1_3_2"/>
  <p:tag name="KSO_WM_UNIT_LAYERLEVEL" val="1_1_1"/>
  <p:tag name="KSO_WM_UNIT_HIGHLIGHT" val="0"/>
  <p:tag name="KSO_WM_UNIT_COMPATIBLE" val="0"/>
  <p:tag name="KSO_WM_UNIT_DIAGRAM_ISNUMVISUAL" val="0"/>
  <p:tag name="KSO_WM_UNIT_DIAGRAM_ISREFERUNIT" val="0"/>
  <p:tag name="KSO_WM_UNIT_FILL_FORE_SCHEMECOLOR_INDEX" val="5"/>
  <p:tag name="KSO_WM_UNIT_FILL_TYPE" val="1"/>
  <p:tag name="KSO_WM_UNIT_TEXT_FILL_FORE_SCHEMECOLOR_INDEX" val="13"/>
  <p:tag name="KSO_WM_UNIT_TEXT_FILL_TYPE" val="1"/>
  <p:tag name="KSO_WM_UNIT_USESOURCEFORMAT_APPLY" val="1"/>
</p:tagLst>
</file>

<file path=ppt/tags/tag92.xml><?xml version="1.0" encoding="utf-8"?>
<p:tagLst xmlns:p="http://schemas.openxmlformats.org/presentationml/2006/main">
  <p:tag name="KSO_WM_TAG_VERSION" val="1.0"/>
  <p:tag name="KSO_WM_BEAUTIFY_FLAG" val="#wm#"/>
  <p:tag name="KSO_WM_TEMPLATE_CATEGORY" val="diagram"/>
  <p:tag name="KSO_WM_TEMPLATE_INDEX" val="20198945"/>
  <p:tag name="KSO_WM_DIAGRAM_GROUP_CODE" val="l1-1"/>
  <p:tag name="KSO_WM_UNIT_TYPE" val="l_h_i"/>
  <p:tag name="KSO_WM_UNIT_INDEX" val="1_2_4"/>
  <p:tag name="KSO_WM_UNIT_ID" val="diagram20198945_4*l_h_i*1_2_4"/>
  <p:tag name="KSO_WM_UNIT_LAYERLEVEL" val="1_1_1"/>
  <p:tag name="KSO_WM_UNIT_HIGHLIGHT" val="0"/>
  <p:tag name="KSO_WM_UNIT_COMPATIBLE" val="0"/>
  <p:tag name="KSO_WM_UNIT_DIAGRAM_ISNUMVISUAL" val="0"/>
  <p:tag name="KSO_WM_UNIT_DIAGRAM_ISREFERUNIT" val="0"/>
  <p:tag name="KSO_WM_UNIT_FILL_FORE_SCHEMECOLOR_INDEX" val="6"/>
  <p:tag name="KSO_WM_UNIT_FILL_TYPE" val="1"/>
  <p:tag name="KSO_WM_UNIT_TEXT_FILL_FORE_SCHEMECOLOR_INDEX" val="13"/>
  <p:tag name="KSO_WM_UNIT_TEXT_FILL_TYPE" val="1"/>
  <p:tag name="KSO_WM_UNIT_USESOURCEFORMAT_APPLY" val="1"/>
</p:tagLst>
</file>

<file path=ppt/tags/tag93.xml><?xml version="1.0" encoding="utf-8"?>
<p:tagLst xmlns:p="http://schemas.openxmlformats.org/presentationml/2006/main">
  <p:tag name="KSO_WM_TAG_VERSION" val="1.0"/>
  <p:tag name="KSO_WM_BEAUTIFY_FLAG" val="#wm#"/>
  <p:tag name="KSO_WM_UNIT_TYPE" val="i"/>
  <p:tag name="KSO_WM_UNIT_ID" val="diagram20198945_4*i*3"/>
  <p:tag name="KSO_WM_TEMPLATE_CATEGORY" val="diagram"/>
  <p:tag name="KSO_WM_TEMPLATE_INDEX" val="20198945"/>
  <p:tag name="KSO_WM_UNIT_INDEX" val="3"/>
  <p:tag name="KSO_WM_UNIT_HIGHLIGHT" val="0"/>
  <p:tag name="KSO_WM_UNIT_COMPATIBLE" val="0"/>
  <p:tag name="KSO_WM_UNIT_DIAGRAM_ISNUMVISUAL" val="0"/>
  <p:tag name="KSO_WM_UNIT_DIAGRAM_ISREFERUNIT" val="0"/>
  <p:tag name="KSO_WM_DIAGRAM_GROUP_CODE" val="l1-1"/>
  <p:tag name="KSO_WM_UNIT_LAYERLEVEL" val="1"/>
  <p:tag name="KSO_WM_UNIT_FILL_FORE_SCHEMECOLOR_INDEX" val="14"/>
  <p:tag name="KSO_WM_UNIT_FILL_TYPE" val="1"/>
</p:tagLst>
</file>

<file path=ppt/tags/tag94.xml><?xml version="1.0" encoding="utf-8"?>
<p:tagLst xmlns:p="http://schemas.openxmlformats.org/presentationml/2006/main">
  <p:tag name="KSO_WM_TAG_VERSION" val="1.0"/>
  <p:tag name="KSO_WM_BEAUTIFY_FLAG" val="#wm#"/>
  <p:tag name="KSO_WM_TEMPLATE_CATEGORY" val="diagram"/>
  <p:tag name="KSO_WM_TEMPLATE_INDEX" val="20198945"/>
  <p:tag name="KSO_WM_DIAGRAM_GROUP_CODE" val="l1-1"/>
  <p:tag name="KSO_WM_UNIT_TYPE" val="l_h_i"/>
  <p:tag name="KSO_WM_UNIT_INDEX" val="1_3_3"/>
  <p:tag name="KSO_WM_UNIT_ID" val="diagram20198945_4*l_h_i*1_3_3"/>
  <p:tag name="KSO_WM_UNIT_LAYERLEVEL" val="1_1_1"/>
  <p:tag name="KSO_WM_UNIT_HIGHLIGHT" val="0"/>
  <p:tag name="KSO_WM_UNIT_COMPATIBLE" val="0"/>
  <p:tag name="KSO_WM_UNIT_DIAGRAM_ISNUMVISUAL" val="0"/>
  <p:tag name="KSO_WM_UNIT_DIAGRAM_ISREFERUNIT" val="0"/>
  <p:tag name="KSO_WM_UNIT_FILL_FORE_SCHEMECOLOR_INDEX" val="14"/>
  <p:tag name="KSO_WM_UNIT_FILL_TYPE" val="1"/>
  <p:tag name="KSO_WM_UNIT_TEXT_FILL_FORE_SCHEMECOLOR_INDEX" val="13"/>
  <p:tag name="KSO_WM_UNIT_TEXT_FILL_TYPE" val="1"/>
  <p:tag name="KSO_WM_UNIT_USESOURCEFORMAT_APPLY" val="1"/>
</p:tagLst>
</file>

<file path=ppt/tags/tag95.xml><?xml version="1.0" encoding="utf-8"?>
<p:tagLst xmlns:p="http://schemas.openxmlformats.org/presentationml/2006/main">
  <p:tag name="KSO_WM_TAG_VERSION" val="1.0"/>
  <p:tag name="KSO_WM_BEAUTIFY_FLAG" val="#wm#"/>
  <p:tag name="KSO_WM_TEMPLATE_CATEGORY" val="diagram"/>
  <p:tag name="KSO_WM_TEMPLATE_INDEX" val="20198945"/>
  <p:tag name="KSO_WM_DIAGRAM_GROUP_CODE" val="l1-1"/>
  <p:tag name="KSO_WM_UNIT_TYPE" val="l_h_i"/>
  <p:tag name="KSO_WM_UNIT_INDEX" val="1_3_4"/>
  <p:tag name="KSO_WM_UNIT_ID" val="diagram20198945_4*l_h_i*1_3_4"/>
  <p:tag name="KSO_WM_UNIT_LAYERLEVEL" val="1_1_1"/>
  <p:tag name="KSO_WM_UNIT_HIGHLIGHT" val="0"/>
  <p:tag name="KSO_WM_UNIT_COMPATIBLE" val="0"/>
  <p:tag name="KSO_WM_UNIT_DIAGRAM_ISNUMVISUAL" val="0"/>
  <p:tag name="KSO_WM_UNIT_DIAGRAM_ISREFERUNIT" val="0"/>
  <p:tag name="KSO_WM_UNIT_FILL_FORE_SCHEMECOLOR_INDEX" val="14"/>
  <p:tag name="KSO_WM_UNIT_FILL_TYPE" val="1"/>
  <p:tag name="KSO_WM_UNIT_TEXT_FILL_FORE_SCHEMECOLOR_INDEX" val="13"/>
  <p:tag name="KSO_WM_UNIT_TEXT_FILL_TYPE" val="1"/>
  <p:tag name="KSO_WM_UNIT_USESOURCEFORMAT_APPLY" val="1"/>
</p:tagLst>
</file>

<file path=ppt/tags/tag96.xml><?xml version="1.0" encoding="utf-8"?>
<p:tagLst xmlns:p="http://schemas.openxmlformats.org/presentationml/2006/main">
  <p:tag name="KSO_WM_TAG_VERSION" val="1.0"/>
  <p:tag name="KSO_WM_BEAUTIFY_FLAG" val="#wm#"/>
  <p:tag name="KSO_WM_UNIT_TYPE" val="i"/>
  <p:tag name="KSO_WM_UNIT_ID" val="diagram20198945_4*i*1"/>
  <p:tag name="KSO_WM_TEMPLATE_CATEGORY" val="diagram"/>
  <p:tag name="KSO_WM_TEMPLATE_INDEX" val="20198945"/>
  <p:tag name="KSO_WM_UNIT_INDEX" val="1"/>
  <p:tag name="KSO_WM_UNIT_HIGHLIGHT" val="0"/>
  <p:tag name="KSO_WM_UNIT_COMPATIBLE" val="0"/>
  <p:tag name="KSO_WM_UNIT_DIAGRAM_ISNUMVISUAL" val="0"/>
  <p:tag name="KSO_WM_UNIT_DIAGRAM_ISREFERUNIT" val="0"/>
  <p:tag name="KSO_WM_DIAGRAM_GROUP_CODE" val="l1-1"/>
  <p:tag name="KSO_WM_UNIT_LAYERLEVEL" val="1"/>
  <p:tag name="KSO_WM_UNIT_FILL_FORE_SCHEMECOLOR_INDEX" val="14"/>
  <p:tag name="KSO_WM_UNIT_FILL_TYPE" val="1"/>
</p:tagLst>
</file>

<file path=ppt/tags/tag97.xml><?xml version="1.0" encoding="utf-8"?>
<p:tagLst xmlns:p="http://schemas.openxmlformats.org/presentationml/2006/main">
  <p:tag name="KSO_WM_TAG_VERSION" val="1.0"/>
  <p:tag name="KSO_WM_BEAUTIFY_FLAG" val="#wm#"/>
  <p:tag name="KSO_WM_TEMPLATE_CATEGORY" val="diagram"/>
  <p:tag name="KSO_WM_TEMPLATE_INDEX" val="20198945"/>
  <p:tag name="KSO_WM_DIAGRAM_GROUP_CODE" val="l1-1"/>
  <p:tag name="KSO_WM_UNIT_TYPE" val="l_h_i"/>
  <p:tag name="KSO_WM_UNIT_INDEX" val="1_4_5"/>
  <p:tag name="KSO_WM_UNIT_ID" val="diagram20198945_4*l_h_i*1_4_5"/>
  <p:tag name="KSO_WM_UNIT_LAYERLEVEL" val="1_1_1"/>
  <p:tag name="KSO_WM_UNIT_HIGHLIGHT" val="0"/>
  <p:tag name="KSO_WM_UNIT_COMPATIBLE" val="0"/>
  <p:tag name="KSO_WM_UNIT_DIAGRAM_ISNUMVISUAL" val="0"/>
  <p:tag name="KSO_WM_UNIT_DIAGRAM_ISREFERUNIT" val="0"/>
  <p:tag name="KSO_WM_UNIT_FILL_FORE_SCHEMECOLOR_INDEX" val="14"/>
  <p:tag name="KSO_WM_UNIT_FILL_TYPE" val="1"/>
  <p:tag name="KSO_WM_UNIT_TEXT_FILL_FORE_SCHEMECOLOR_INDEX" val="13"/>
  <p:tag name="KSO_WM_UNIT_TEXT_FILL_TYPE" val="1"/>
  <p:tag name="KSO_WM_UNIT_USESOURCEFORMAT_APPLY" val="1"/>
</p:tagLst>
</file>

<file path=ppt/tags/tag98.xml><?xml version="1.0" encoding="utf-8"?>
<p:tagLst xmlns:p="http://schemas.openxmlformats.org/presentationml/2006/main">
  <p:tag name="KSO_WM_TAG_VERSION" val="1.0"/>
  <p:tag name="KSO_WM_BEAUTIFY_FLAG" val="#wm#"/>
  <p:tag name="KSO_WM_TEMPLATE_CATEGORY" val="diagram"/>
  <p:tag name="KSO_WM_TEMPLATE_INDEX" val="20198945"/>
  <p:tag name="KSO_WM_DIAGRAM_GROUP_CODE" val="l1-1"/>
  <p:tag name="KSO_WM_UNIT_TYPE" val="l_h_i"/>
  <p:tag name="KSO_WM_UNIT_INDEX" val="1_4_6"/>
  <p:tag name="KSO_WM_UNIT_ID" val="diagram20198945_4*l_h_i*1_4_6"/>
  <p:tag name="KSO_WM_UNIT_LAYERLEVEL" val="1_1_1"/>
  <p:tag name="KSO_WM_UNIT_HIGHLIGHT" val="0"/>
  <p:tag name="KSO_WM_UNIT_COMPATIBLE" val="0"/>
  <p:tag name="KSO_WM_UNIT_DIAGRAM_ISNUMVISUAL" val="0"/>
  <p:tag name="KSO_WM_UNIT_DIAGRAM_ISREFERUNIT" val="0"/>
  <p:tag name="KSO_WM_UNIT_FILL_FORE_SCHEMECOLOR_INDEX" val="14"/>
  <p:tag name="KSO_WM_UNIT_FILL_TYPE" val="1"/>
  <p:tag name="KSO_WM_UNIT_TEXT_FILL_FORE_SCHEMECOLOR_INDEX" val="13"/>
  <p:tag name="KSO_WM_UNIT_TEXT_FILL_TYPE" val="1"/>
  <p:tag name="KSO_WM_UNIT_USESOURCEFORMAT_APPLY" val="1"/>
</p:tagLst>
</file>

<file path=ppt/tags/tag99.xml><?xml version="1.0" encoding="utf-8"?>
<p:tagLst xmlns:p="http://schemas.openxmlformats.org/presentationml/2006/main">
  <p:tag name="KSO_WM_TAG_VERSION" val="1.0"/>
  <p:tag name="KSO_WM_BEAUTIFY_FLAG" val="#wm#"/>
  <p:tag name="KSO_WM_TEMPLATE_CATEGORY" val="diagram"/>
  <p:tag name="KSO_WM_TEMPLATE_INDEX" val="20198945"/>
  <p:tag name="KSO_WM_DIAGRAM_GROUP_CODE" val="l1-1"/>
  <p:tag name="KSO_WM_UNIT_TYPE" val="l_h_i"/>
  <p:tag name="KSO_WM_UNIT_INDEX" val="1_4_7"/>
  <p:tag name="KSO_WM_UNIT_ID" val="diagram20198945_4*l_h_i*1_4_7"/>
  <p:tag name="KSO_WM_UNIT_LAYERLEVEL" val="1_1_1"/>
  <p:tag name="KSO_WM_UNIT_HIGHLIGHT" val="0"/>
  <p:tag name="KSO_WM_UNIT_COMPATIBLE" val="0"/>
  <p:tag name="KSO_WM_UNIT_DIAGRAM_ISNUMVISUAL" val="0"/>
  <p:tag name="KSO_WM_UNIT_DIAGRAM_ISREFERUNIT" val="0"/>
  <p:tag name="KSO_WM_UNIT_FILL_FORE_SCHEMECOLOR_INDEX" val="14"/>
  <p:tag name="KSO_WM_UNIT_FILL_TYPE" val="1"/>
  <p:tag name="KSO_WM_UNIT_TEXT_FILL_FORE_SCHEMECOLOR_INDEX" val="13"/>
  <p:tag name="KSO_WM_UNIT_TEXT_FILL_TYPE" val="1"/>
  <p:tag name="KSO_WM_UNIT_USESOURCEFORMAT_APPLY" val="1"/>
</p:tagLst>
</file>

<file path=ppt/theme/theme1.xml><?xml version="1.0" encoding="utf-8"?>
<a:theme xmlns:a="http://schemas.openxmlformats.org/drawingml/2006/main" name="平面">
  <a:themeElements>
    <a:clrScheme name="平面">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平面">
      <a:majorFont>
        <a:latin typeface="Trebuchet MS"/>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平面">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Facet</Template>
  <TotalTime>0</TotalTime>
  <Words>7342</Words>
  <Application>WPS 演示</Application>
  <PresentationFormat>宽屏</PresentationFormat>
  <Paragraphs>570</Paragraphs>
  <Slides>79</Slides>
  <Notes>77</Notes>
  <HiddenSlides>0</HiddenSlides>
  <MMClips>0</MMClips>
  <ScaleCrop>false</ScaleCrop>
  <HeadingPairs>
    <vt:vector size="6" baseType="variant">
      <vt:variant>
        <vt:lpstr>已用的字体</vt:lpstr>
      </vt:variant>
      <vt:variant>
        <vt:i4>18</vt:i4>
      </vt:variant>
      <vt:variant>
        <vt:lpstr>主题</vt:lpstr>
      </vt:variant>
      <vt:variant>
        <vt:i4>1</vt:i4>
      </vt:variant>
      <vt:variant>
        <vt:lpstr>幻灯片标题</vt:lpstr>
      </vt:variant>
      <vt:variant>
        <vt:i4>79</vt:i4>
      </vt:variant>
    </vt:vector>
  </HeadingPairs>
  <TitlesOfParts>
    <vt:vector size="98" baseType="lpstr">
      <vt:lpstr>Arial</vt:lpstr>
      <vt:lpstr>宋体</vt:lpstr>
      <vt:lpstr>Wingdings</vt:lpstr>
      <vt:lpstr>Wingdings 3</vt:lpstr>
      <vt:lpstr>Arial</vt:lpstr>
      <vt:lpstr>黑体</vt:lpstr>
      <vt:lpstr>微软雅黑</vt:lpstr>
      <vt:lpstr>Calibri</vt:lpstr>
      <vt:lpstr>华康俪金黑W8</vt:lpstr>
      <vt:lpstr>Verdana</vt:lpstr>
      <vt:lpstr>Gulim</vt:lpstr>
      <vt:lpstr>华文细黑</vt:lpstr>
      <vt:lpstr>Trebuchet MS</vt:lpstr>
      <vt:lpstr>Arial Unicode MS</vt:lpstr>
      <vt:lpstr>方正姚体</vt:lpstr>
      <vt:lpstr>华文新魏</vt:lpstr>
      <vt:lpstr>等线</vt:lpstr>
      <vt:lpstr>冬青黑体简体中文 W6</vt:lpstr>
      <vt:lpstr>平面</vt:lpstr>
      <vt:lpstr>   汽车总成装配图的识读               与测绘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THANKS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汽车总成装配图的识读                           与测绘                               </dc:title>
  <dc:creator>meiyangyang</dc:creator>
  <cp:lastModifiedBy>编辑部</cp:lastModifiedBy>
  <cp:revision>43</cp:revision>
  <dcterms:created xsi:type="dcterms:W3CDTF">2019-05-13T13:58:00Z</dcterms:created>
  <dcterms:modified xsi:type="dcterms:W3CDTF">2019-05-15T06:41:18Z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2052-11.1.0.8661</vt:lpwstr>
  </property>
</Properties>
</file>