
<file path=[Content_Types].xml><?xml version="1.0" encoding="utf-8"?>
<Types xmlns="http://schemas.openxmlformats.org/package/2006/content-types">
  <Default Extension="jpeg" ContentType="image/jpeg"/>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xml" ContentType="application/vnd.openxmlformats-officedocument.presentationml.notesSlide+xml"/>
  <Override PartName="/ppt/notesSlides/notesSlide130.xml" ContentType="application/vnd.openxmlformats-officedocument.presentationml.notesSlide+xml"/>
  <Override PartName="/ppt/notesSlides/notesSlide131.xml" ContentType="application/vnd.openxmlformats-officedocument.presentationml.notesSlide+xml"/>
  <Override PartName="/ppt/notesSlides/notesSlide132.xml" ContentType="application/vnd.openxmlformats-officedocument.presentationml.notesSlide+xml"/>
  <Override PartName="/ppt/notesSlides/notesSlide133.xml" ContentType="application/vnd.openxmlformats-officedocument.presentationml.notesSlide+xml"/>
  <Override PartName="/ppt/notesSlides/notesSlide134.xml" ContentType="application/vnd.openxmlformats-officedocument.presentationml.notesSlide+xml"/>
  <Override PartName="/ppt/notesSlides/notesSlide135.xml" ContentType="application/vnd.openxmlformats-officedocument.presentationml.notesSlide+xml"/>
  <Override PartName="/ppt/notesSlides/notesSlide136.xml" ContentType="application/vnd.openxmlformats-officedocument.presentationml.notesSlide+xml"/>
  <Override PartName="/ppt/notesSlides/notesSlide137.xml" ContentType="application/vnd.openxmlformats-officedocument.presentationml.notesSlide+xml"/>
  <Override PartName="/ppt/notesSlides/notesSlide138.xml" ContentType="application/vnd.openxmlformats-officedocument.presentationml.notesSlide+xml"/>
  <Override PartName="/ppt/notesSlides/notesSlide139.xml" ContentType="application/vnd.openxmlformats-officedocument.presentationml.notesSlide+xml"/>
  <Override PartName="/ppt/notesSlides/notesSlide14.xml" ContentType="application/vnd.openxmlformats-officedocument.presentationml.notesSlide+xml"/>
  <Override PartName="/ppt/notesSlides/notesSlide140.xml" ContentType="application/vnd.openxmlformats-officedocument.presentationml.notesSlide+xml"/>
  <Override PartName="/ppt/notesSlides/notesSlide141.xml" ContentType="application/vnd.openxmlformats-officedocument.presentationml.notesSlide+xml"/>
  <Override PartName="/ppt/notesSlides/notesSlide142.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00.xml" ContentType="application/vnd.openxmlformats-officedocument.presentationml.tags+xml"/>
  <Override PartName="/ppt/tags/tag1001.xml" ContentType="application/vnd.openxmlformats-officedocument.presentationml.tags+xml"/>
  <Override PartName="/ppt/tags/tag1002.xml" ContentType="application/vnd.openxmlformats-officedocument.presentationml.tags+xml"/>
  <Override PartName="/ppt/tags/tag1003.xml" ContentType="application/vnd.openxmlformats-officedocument.presentationml.tags+xml"/>
  <Override PartName="/ppt/tags/tag1004.xml" ContentType="application/vnd.openxmlformats-officedocument.presentationml.tags+xml"/>
  <Override PartName="/ppt/tags/tag1005.xml" ContentType="application/vnd.openxmlformats-officedocument.presentationml.tags+xml"/>
  <Override PartName="/ppt/tags/tag1006.xml" ContentType="application/vnd.openxmlformats-officedocument.presentationml.tags+xml"/>
  <Override PartName="/ppt/tags/tag1007.xml" ContentType="application/vnd.openxmlformats-officedocument.presentationml.tags+xml"/>
  <Override PartName="/ppt/tags/tag1008.xml" ContentType="application/vnd.openxmlformats-officedocument.presentationml.tags+xml"/>
  <Override PartName="/ppt/tags/tag1009.xml" ContentType="application/vnd.openxmlformats-officedocument.presentationml.tags+xml"/>
  <Override PartName="/ppt/tags/tag101.xml" ContentType="application/vnd.openxmlformats-officedocument.presentationml.tags+xml"/>
  <Override PartName="/ppt/tags/tag1010.xml" ContentType="application/vnd.openxmlformats-officedocument.presentationml.tags+xml"/>
  <Override PartName="/ppt/tags/tag1011.xml" ContentType="application/vnd.openxmlformats-officedocument.presentationml.tags+xml"/>
  <Override PartName="/ppt/tags/tag1012.xml" ContentType="application/vnd.openxmlformats-officedocument.presentationml.tags+xml"/>
  <Override PartName="/ppt/tags/tag1013.xml" ContentType="application/vnd.openxmlformats-officedocument.presentationml.tags+xml"/>
  <Override PartName="/ppt/tags/tag1014.xml" ContentType="application/vnd.openxmlformats-officedocument.presentationml.tags+xml"/>
  <Override PartName="/ppt/tags/tag1015.xml" ContentType="application/vnd.openxmlformats-officedocument.presentationml.tags+xml"/>
  <Override PartName="/ppt/tags/tag1016.xml" ContentType="application/vnd.openxmlformats-officedocument.presentationml.tags+xml"/>
  <Override PartName="/ppt/tags/tag1017.xml" ContentType="application/vnd.openxmlformats-officedocument.presentationml.tags+xml"/>
  <Override PartName="/ppt/tags/tag1018.xml" ContentType="application/vnd.openxmlformats-officedocument.presentationml.tags+xml"/>
  <Override PartName="/ppt/tags/tag1019.xml" ContentType="application/vnd.openxmlformats-officedocument.presentationml.tags+xml"/>
  <Override PartName="/ppt/tags/tag102.xml" ContentType="application/vnd.openxmlformats-officedocument.presentationml.tags+xml"/>
  <Override PartName="/ppt/tags/tag1020.xml" ContentType="application/vnd.openxmlformats-officedocument.presentationml.tags+xml"/>
  <Override PartName="/ppt/tags/tag1021.xml" ContentType="application/vnd.openxmlformats-officedocument.presentationml.tags+xml"/>
  <Override PartName="/ppt/tags/tag1022.xml" ContentType="application/vnd.openxmlformats-officedocument.presentationml.tags+xml"/>
  <Override PartName="/ppt/tags/tag1023.xml" ContentType="application/vnd.openxmlformats-officedocument.presentationml.tags+xml"/>
  <Override PartName="/ppt/tags/tag1024.xml" ContentType="application/vnd.openxmlformats-officedocument.presentationml.tags+xml"/>
  <Override PartName="/ppt/tags/tag1025.xml" ContentType="application/vnd.openxmlformats-officedocument.presentationml.tags+xml"/>
  <Override PartName="/ppt/tags/tag1026.xml" ContentType="application/vnd.openxmlformats-officedocument.presentationml.tags+xml"/>
  <Override PartName="/ppt/tags/tag1027.xml" ContentType="application/vnd.openxmlformats-officedocument.presentationml.tags+xml"/>
  <Override PartName="/ppt/tags/tag1028.xml" ContentType="application/vnd.openxmlformats-officedocument.presentationml.tags+xml"/>
  <Override PartName="/ppt/tags/tag1029.xml" ContentType="application/vnd.openxmlformats-officedocument.presentationml.tags+xml"/>
  <Override PartName="/ppt/tags/tag103.xml" ContentType="application/vnd.openxmlformats-officedocument.presentationml.tags+xml"/>
  <Override PartName="/ppt/tags/tag1030.xml" ContentType="application/vnd.openxmlformats-officedocument.presentationml.tags+xml"/>
  <Override PartName="/ppt/tags/tag1031.xml" ContentType="application/vnd.openxmlformats-officedocument.presentationml.tags+xml"/>
  <Override PartName="/ppt/tags/tag1032.xml" ContentType="application/vnd.openxmlformats-officedocument.presentationml.tags+xml"/>
  <Override PartName="/ppt/tags/tag1033.xml" ContentType="application/vnd.openxmlformats-officedocument.presentationml.tags+xml"/>
  <Override PartName="/ppt/tags/tag1034.xml" ContentType="application/vnd.openxmlformats-officedocument.presentationml.tags+xml"/>
  <Override PartName="/ppt/tags/tag1035.xml" ContentType="application/vnd.openxmlformats-officedocument.presentationml.tags+xml"/>
  <Override PartName="/ppt/tags/tag1036.xml" ContentType="application/vnd.openxmlformats-officedocument.presentationml.tags+xml"/>
  <Override PartName="/ppt/tags/tag1037.xml" ContentType="application/vnd.openxmlformats-officedocument.presentationml.tags+xml"/>
  <Override PartName="/ppt/tags/tag1038.xml" ContentType="application/vnd.openxmlformats-officedocument.presentationml.tags+xml"/>
  <Override PartName="/ppt/tags/tag1039.xml" ContentType="application/vnd.openxmlformats-officedocument.presentationml.tags+xml"/>
  <Override PartName="/ppt/tags/tag104.xml" ContentType="application/vnd.openxmlformats-officedocument.presentationml.tags+xml"/>
  <Override PartName="/ppt/tags/tag1040.xml" ContentType="application/vnd.openxmlformats-officedocument.presentationml.tags+xml"/>
  <Override PartName="/ppt/tags/tag1041.xml" ContentType="application/vnd.openxmlformats-officedocument.presentationml.tags+xml"/>
  <Override PartName="/ppt/tags/tag1042.xml" ContentType="application/vnd.openxmlformats-officedocument.presentationml.tags+xml"/>
  <Override PartName="/ppt/tags/tag1043.xml" ContentType="application/vnd.openxmlformats-officedocument.presentationml.tags+xml"/>
  <Override PartName="/ppt/tags/tag1044.xml" ContentType="application/vnd.openxmlformats-officedocument.presentationml.tags+xml"/>
  <Override PartName="/ppt/tags/tag1045.xml" ContentType="application/vnd.openxmlformats-officedocument.presentationml.tags+xml"/>
  <Override PartName="/ppt/tags/tag1046.xml" ContentType="application/vnd.openxmlformats-officedocument.presentationml.tags+xml"/>
  <Override PartName="/ppt/tags/tag1047.xml" ContentType="application/vnd.openxmlformats-officedocument.presentationml.tags+xml"/>
  <Override PartName="/ppt/tags/tag1048.xml" ContentType="application/vnd.openxmlformats-officedocument.presentationml.tags+xml"/>
  <Override PartName="/ppt/tags/tag1049.xml" ContentType="application/vnd.openxmlformats-officedocument.presentationml.tags+xml"/>
  <Override PartName="/ppt/tags/tag105.xml" ContentType="application/vnd.openxmlformats-officedocument.presentationml.tags+xml"/>
  <Override PartName="/ppt/tags/tag1050.xml" ContentType="application/vnd.openxmlformats-officedocument.presentationml.tags+xml"/>
  <Override PartName="/ppt/tags/tag1051.xml" ContentType="application/vnd.openxmlformats-officedocument.presentationml.tags+xml"/>
  <Override PartName="/ppt/tags/tag1052.xml" ContentType="application/vnd.openxmlformats-officedocument.presentationml.tags+xml"/>
  <Override PartName="/ppt/tags/tag1053.xml" ContentType="application/vnd.openxmlformats-officedocument.presentationml.tags+xml"/>
  <Override PartName="/ppt/tags/tag1054.xml" ContentType="application/vnd.openxmlformats-officedocument.presentationml.tags+xml"/>
  <Override PartName="/ppt/tags/tag1055.xml" ContentType="application/vnd.openxmlformats-officedocument.presentationml.tags+xml"/>
  <Override PartName="/ppt/tags/tag1056.xml" ContentType="application/vnd.openxmlformats-officedocument.presentationml.tags+xml"/>
  <Override PartName="/ppt/tags/tag1057.xml" ContentType="application/vnd.openxmlformats-officedocument.presentationml.tags+xml"/>
  <Override PartName="/ppt/tags/tag1058.xml" ContentType="application/vnd.openxmlformats-officedocument.presentationml.tags+xml"/>
  <Override PartName="/ppt/tags/tag1059.xml" ContentType="application/vnd.openxmlformats-officedocument.presentationml.tags+xml"/>
  <Override PartName="/ppt/tags/tag106.xml" ContentType="application/vnd.openxmlformats-officedocument.presentationml.tags+xml"/>
  <Override PartName="/ppt/tags/tag1060.xml" ContentType="application/vnd.openxmlformats-officedocument.presentationml.tags+xml"/>
  <Override PartName="/ppt/tags/tag1061.xml" ContentType="application/vnd.openxmlformats-officedocument.presentationml.tags+xml"/>
  <Override PartName="/ppt/tags/tag1062.xml" ContentType="application/vnd.openxmlformats-officedocument.presentationml.tags+xml"/>
  <Override PartName="/ppt/tags/tag1063.xml" ContentType="application/vnd.openxmlformats-officedocument.presentationml.tags+xml"/>
  <Override PartName="/ppt/tags/tag1064.xml" ContentType="application/vnd.openxmlformats-officedocument.presentationml.tags+xml"/>
  <Override PartName="/ppt/tags/tag1065.xml" ContentType="application/vnd.openxmlformats-officedocument.presentationml.tags+xml"/>
  <Override PartName="/ppt/tags/tag1066.xml" ContentType="application/vnd.openxmlformats-officedocument.presentationml.tags+xml"/>
  <Override PartName="/ppt/tags/tag1067.xml" ContentType="application/vnd.openxmlformats-officedocument.presentationml.tags+xml"/>
  <Override PartName="/ppt/tags/tag1068.xml" ContentType="application/vnd.openxmlformats-officedocument.presentationml.tags+xml"/>
  <Override PartName="/ppt/tags/tag1069.xml" ContentType="application/vnd.openxmlformats-officedocument.presentationml.tags+xml"/>
  <Override PartName="/ppt/tags/tag107.xml" ContentType="application/vnd.openxmlformats-officedocument.presentationml.tags+xml"/>
  <Override PartName="/ppt/tags/tag1070.xml" ContentType="application/vnd.openxmlformats-officedocument.presentationml.tags+xml"/>
  <Override PartName="/ppt/tags/tag1071.xml" ContentType="application/vnd.openxmlformats-officedocument.presentationml.tags+xml"/>
  <Override PartName="/ppt/tags/tag1072.xml" ContentType="application/vnd.openxmlformats-officedocument.presentationml.tags+xml"/>
  <Override PartName="/ppt/tags/tag1073.xml" ContentType="application/vnd.openxmlformats-officedocument.presentationml.tags+xml"/>
  <Override PartName="/ppt/tags/tag1074.xml" ContentType="application/vnd.openxmlformats-officedocument.presentationml.tags+xml"/>
  <Override PartName="/ppt/tags/tag1075.xml" ContentType="application/vnd.openxmlformats-officedocument.presentationml.tags+xml"/>
  <Override PartName="/ppt/tags/tag1076.xml" ContentType="application/vnd.openxmlformats-officedocument.presentationml.tags+xml"/>
  <Override PartName="/ppt/tags/tag1077.xml" ContentType="application/vnd.openxmlformats-officedocument.presentationml.tags+xml"/>
  <Override PartName="/ppt/tags/tag1078.xml" ContentType="application/vnd.openxmlformats-officedocument.presentationml.tags+xml"/>
  <Override PartName="/ppt/tags/tag1079.xml" ContentType="application/vnd.openxmlformats-officedocument.presentationml.tags+xml"/>
  <Override PartName="/ppt/tags/tag108.xml" ContentType="application/vnd.openxmlformats-officedocument.presentationml.tags+xml"/>
  <Override PartName="/ppt/tags/tag1080.xml" ContentType="application/vnd.openxmlformats-officedocument.presentationml.tags+xml"/>
  <Override PartName="/ppt/tags/tag1081.xml" ContentType="application/vnd.openxmlformats-officedocument.presentationml.tags+xml"/>
  <Override PartName="/ppt/tags/tag1082.xml" ContentType="application/vnd.openxmlformats-officedocument.presentationml.tags+xml"/>
  <Override PartName="/ppt/tags/tag1083.xml" ContentType="application/vnd.openxmlformats-officedocument.presentationml.tags+xml"/>
  <Override PartName="/ppt/tags/tag1084.xml" ContentType="application/vnd.openxmlformats-officedocument.presentationml.tags+xml"/>
  <Override PartName="/ppt/tags/tag1085.xml" ContentType="application/vnd.openxmlformats-officedocument.presentationml.tags+xml"/>
  <Override PartName="/ppt/tags/tag1086.xml" ContentType="application/vnd.openxmlformats-officedocument.presentationml.tags+xml"/>
  <Override PartName="/ppt/tags/tag1087.xml" ContentType="application/vnd.openxmlformats-officedocument.presentationml.tags+xml"/>
  <Override PartName="/ppt/tags/tag1088.xml" ContentType="application/vnd.openxmlformats-officedocument.presentationml.tags+xml"/>
  <Override PartName="/ppt/tags/tag1089.xml" ContentType="application/vnd.openxmlformats-officedocument.presentationml.tags+xml"/>
  <Override PartName="/ppt/tags/tag109.xml" ContentType="application/vnd.openxmlformats-officedocument.presentationml.tags+xml"/>
  <Override PartName="/ppt/tags/tag1090.xml" ContentType="application/vnd.openxmlformats-officedocument.presentationml.tags+xml"/>
  <Override PartName="/ppt/tags/tag1091.xml" ContentType="application/vnd.openxmlformats-officedocument.presentationml.tags+xml"/>
  <Override PartName="/ppt/tags/tag1092.xml" ContentType="application/vnd.openxmlformats-officedocument.presentationml.tags+xml"/>
  <Override PartName="/ppt/tags/tag1093.xml" ContentType="application/vnd.openxmlformats-officedocument.presentationml.tags+xml"/>
  <Override PartName="/ppt/tags/tag1094.xml" ContentType="application/vnd.openxmlformats-officedocument.presentationml.tags+xml"/>
  <Override PartName="/ppt/tags/tag1095.xml" ContentType="application/vnd.openxmlformats-officedocument.presentationml.tags+xml"/>
  <Override PartName="/ppt/tags/tag1096.xml" ContentType="application/vnd.openxmlformats-officedocument.presentationml.tags+xml"/>
  <Override PartName="/ppt/tags/tag1097.xml" ContentType="application/vnd.openxmlformats-officedocument.presentationml.tags+xml"/>
  <Override PartName="/ppt/tags/tag1098.xml" ContentType="application/vnd.openxmlformats-officedocument.presentationml.tags+xml"/>
  <Override PartName="/ppt/tags/tag109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00.xml" ContentType="application/vnd.openxmlformats-officedocument.presentationml.tags+xml"/>
  <Override PartName="/ppt/tags/tag1101.xml" ContentType="application/vnd.openxmlformats-officedocument.presentationml.tags+xml"/>
  <Override PartName="/ppt/tags/tag1102.xml" ContentType="application/vnd.openxmlformats-officedocument.presentationml.tags+xml"/>
  <Override PartName="/ppt/tags/tag1103.xml" ContentType="application/vnd.openxmlformats-officedocument.presentationml.tags+xml"/>
  <Override PartName="/ppt/tags/tag1104.xml" ContentType="application/vnd.openxmlformats-officedocument.presentationml.tags+xml"/>
  <Override PartName="/ppt/tags/tag1105.xml" ContentType="application/vnd.openxmlformats-officedocument.presentationml.tags+xml"/>
  <Override PartName="/ppt/tags/tag1106.xml" ContentType="application/vnd.openxmlformats-officedocument.presentationml.tags+xml"/>
  <Override PartName="/ppt/tags/tag1107.xml" ContentType="application/vnd.openxmlformats-officedocument.presentationml.tags+xml"/>
  <Override PartName="/ppt/tags/tag1108.xml" ContentType="application/vnd.openxmlformats-officedocument.presentationml.tags+xml"/>
  <Override PartName="/ppt/tags/tag1109.xml" ContentType="application/vnd.openxmlformats-officedocument.presentationml.tags+xml"/>
  <Override PartName="/ppt/tags/tag111.xml" ContentType="application/vnd.openxmlformats-officedocument.presentationml.tags+xml"/>
  <Override PartName="/ppt/tags/tag1110.xml" ContentType="application/vnd.openxmlformats-officedocument.presentationml.tags+xml"/>
  <Override PartName="/ppt/tags/tag1111.xml" ContentType="application/vnd.openxmlformats-officedocument.presentationml.tags+xml"/>
  <Override PartName="/ppt/tags/tag1112.xml" ContentType="application/vnd.openxmlformats-officedocument.presentationml.tags+xml"/>
  <Override PartName="/ppt/tags/tag1113.xml" ContentType="application/vnd.openxmlformats-officedocument.presentationml.tags+xml"/>
  <Override PartName="/ppt/tags/tag1114.xml" ContentType="application/vnd.openxmlformats-officedocument.presentationml.tags+xml"/>
  <Override PartName="/ppt/tags/tag1115.xml" ContentType="application/vnd.openxmlformats-officedocument.presentationml.tags+xml"/>
  <Override PartName="/ppt/tags/tag1116.xml" ContentType="application/vnd.openxmlformats-officedocument.presentationml.tags+xml"/>
  <Override PartName="/ppt/tags/tag1117.xml" ContentType="application/vnd.openxmlformats-officedocument.presentationml.tags+xml"/>
  <Override PartName="/ppt/tags/tag1118.xml" ContentType="application/vnd.openxmlformats-officedocument.presentationml.tags+xml"/>
  <Override PartName="/ppt/tags/tag1119.xml" ContentType="application/vnd.openxmlformats-officedocument.presentationml.tags+xml"/>
  <Override PartName="/ppt/tags/tag112.xml" ContentType="application/vnd.openxmlformats-officedocument.presentationml.tags+xml"/>
  <Override PartName="/ppt/tags/tag1120.xml" ContentType="application/vnd.openxmlformats-officedocument.presentationml.tags+xml"/>
  <Override PartName="/ppt/tags/tag1121.xml" ContentType="application/vnd.openxmlformats-officedocument.presentationml.tags+xml"/>
  <Override PartName="/ppt/tags/tag1122.xml" ContentType="application/vnd.openxmlformats-officedocument.presentationml.tags+xml"/>
  <Override PartName="/ppt/tags/tag1123.xml" ContentType="application/vnd.openxmlformats-officedocument.presentationml.tags+xml"/>
  <Override PartName="/ppt/tags/tag1124.xml" ContentType="application/vnd.openxmlformats-officedocument.presentationml.tags+xml"/>
  <Override PartName="/ppt/tags/tag1125.xml" ContentType="application/vnd.openxmlformats-officedocument.presentationml.tags+xml"/>
  <Override PartName="/ppt/tags/tag1126.xml" ContentType="application/vnd.openxmlformats-officedocument.presentationml.tags+xml"/>
  <Override PartName="/ppt/tags/tag1127.xml" ContentType="application/vnd.openxmlformats-officedocument.presentationml.tags+xml"/>
  <Override PartName="/ppt/tags/tag1128.xml" ContentType="application/vnd.openxmlformats-officedocument.presentationml.tags+xml"/>
  <Override PartName="/ppt/tags/tag1129.xml" ContentType="application/vnd.openxmlformats-officedocument.presentationml.tags+xml"/>
  <Override PartName="/ppt/tags/tag113.xml" ContentType="application/vnd.openxmlformats-officedocument.presentationml.tags+xml"/>
  <Override PartName="/ppt/tags/tag1130.xml" ContentType="application/vnd.openxmlformats-officedocument.presentationml.tags+xml"/>
  <Override PartName="/ppt/tags/tag1131.xml" ContentType="application/vnd.openxmlformats-officedocument.presentationml.tags+xml"/>
  <Override PartName="/ppt/tags/tag1132.xml" ContentType="application/vnd.openxmlformats-officedocument.presentationml.tags+xml"/>
  <Override PartName="/ppt/tags/tag1133.xml" ContentType="application/vnd.openxmlformats-officedocument.presentationml.tags+xml"/>
  <Override PartName="/ppt/tags/tag1134.xml" ContentType="application/vnd.openxmlformats-officedocument.presentationml.tags+xml"/>
  <Override PartName="/ppt/tags/tag1135.xml" ContentType="application/vnd.openxmlformats-officedocument.presentationml.tags+xml"/>
  <Override PartName="/ppt/tags/tag1136.xml" ContentType="application/vnd.openxmlformats-officedocument.presentationml.tags+xml"/>
  <Override PartName="/ppt/tags/tag1137.xml" ContentType="application/vnd.openxmlformats-officedocument.presentationml.tags+xml"/>
  <Override PartName="/ppt/tags/tag1138.xml" ContentType="application/vnd.openxmlformats-officedocument.presentationml.tags+xml"/>
  <Override PartName="/ppt/tags/tag1139.xml" ContentType="application/vnd.openxmlformats-officedocument.presentationml.tags+xml"/>
  <Override PartName="/ppt/tags/tag114.xml" ContentType="application/vnd.openxmlformats-officedocument.presentationml.tags+xml"/>
  <Override PartName="/ppt/tags/tag1140.xml" ContentType="application/vnd.openxmlformats-officedocument.presentationml.tags+xml"/>
  <Override PartName="/ppt/tags/tag1141.xml" ContentType="application/vnd.openxmlformats-officedocument.presentationml.tags+xml"/>
  <Override PartName="/ppt/tags/tag1142.xml" ContentType="application/vnd.openxmlformats-officedocument.presentationml.tags+xml"/>
  <Override PartName="/ppt/tags/tag1143.xml" ContentType="application/vnd.openxmlformats-officedocument.presentationml.tags+xml"/>
  <Override PartName="/ppt/tags/tag1144.xml" ContentType="application/vnd.openxmlformats-officedocument.presentationml.tags+xml"/>
  <Override PartName="/ppt/tags/tag1145.xml" ContentType="application/vnd.openxmlformats-officedocument.presentationml.tags+xml"/>
  <Override PartName="/ppt/tags/tag1146.xml" ContentType="application/vnd.openxmlformats-officedocument.presentationml.tags+xml"/>
  <Override PartName="/ppt/tags/tag1147.xml" ContentType="application/vnd.openxmlformats-officedocument.presentationml.tags+xml"/>
  <Override PartName="/ppt/tags/tag1148.xml" ContentType="application/vnd.openxmlformats-officedocument.presentationml.tags+xml"/>
  <Override PartName="/ppt/tags/tag1149.xml" ContentType="application/vnd.openxmlformats-officedocument.presentationml.tags+xml"/>
  <Override PartName="/ppt/tags/tag115.xml" ContentType="application/vnd.openxmlformats-officedocument.presentationml.tags+xml"/>
  <Override PartName="/ppt/tags/tag1150.xml" ContentType="application/vnd.openxmlformats-officedocument.presentationml.tags+xml"/>
  <Override PartName="/ppt/tags/tag1151.xml" ContentType="application/vnd.openxmlformats-officedocument.presentationml.tags+xml"/>
  <Override PartName="/ppt/tags/tag1152.xml" ContentType="application/vnd.openxmlformats-officedocument.presentationml.tags+xml"/>
  <Override PartName="/ppt/tags/tag1153.xml" ContentType="application/vnd.openxmlformats-officedocument.presentationml.tags+xml"/>
  <Override PartName="/ppt/tags/tag1154.xml" ContentType="application/vnd.openxmlformats-officedocument.presentationml.tags+xml"/>
  <Override PartName="/ppt/tags/tag1155.xml" ContentType="application/vnd.openxmlformats-officedocument.presentationml.tags+xml"/>
  <Override PartName="/ppt/tags/tag1156.xml" ContentType="application/vnd.openxmlformats-officedocument.presentationml.tags+xml"/>
  <Override PartName="/ppt/tags/tag1157.xml" ContentType="application/vnd.openxmlformats-officedocument.presentationml.tags+xml"/>
  <Override PartName="/ppt/tags/tag1158.xml" ContentType="application/vnd.openxmlformats-officedocument.presentationml.tags+xml"/>
  <Override PartName="/ppt/tags/tag1159.xml" ContentType="application/vnd.openxmlformats-officedocument.presentationml.tags+xml"/>
  <Override PartName="/ppt/tags/tag116.xml" ContentType="application/vnd.openxmlformats-officedocument.presentationml.tags+xml"/>
  <Override PartName="/ppt/tags/tag1160.xml" ContentType="application/vnd.openxmlformats-officedocument.presentationml.tags+xml"/>
  <Override PartName="/ppt/tags/tag1161.xml" ContentType="application/vnd.openxmlformats-officedocument.presentationml.tags+xml"/>
  <Override PartName="/ppt/tags/tag1162.xml" ContentType="application/vnd.openxmlformats-officedocument.presentationml.tags+xml"/>
  <Override PartName="/ppt/tags/tag1163.xml" ContentType="application/vnd.openxmlformats-officedocument.presentationml.tags+xml"/>
  <Override PartName="/ppt/tags/tag1164.xml" ContentType="application/vnd.openxmlformats-officedocument.presentationml.tags+xml"/>
  <Override PartName="/ppt/tags/tag1165.xml" ContentType="application/vnd.openxmlformats-officedocument.presentationml.tags+xml"/>
  <Override PartName="/ppt/tags/tag1166.xml" ContentType="application/vnd.openxmlformats-officedocument.presentationml.tags+xml"/>
  <Override PartName="/ppt/tags/tag1167.xml" ContentType="application/vnd.openxmlformats-officedocument.presentationml.tags+xml"/>
  <Override PartName="/ppt/tags/tag1168.xml" ContentType="application/vnd.openxmlformats-officedocument.presentationml.tags+xml"/>
  <Override PartName="/ppt/tags/tag1169.xml" ContentType="application/vnd.openxmlformats-officedocument.presentationml.tags+xml"/>
  <Override PartName="/ppt/tags/tag117.xml" ContentType="application/vnd.openxmlformats-officedocument.presentationml.tags+xml"/>
  <Override PartName="/ppt/tags/tag1170.xml" ContentType="application/vnd.openxmlformats-officedocument.presentationml.tags+xml"/>
  <Override PartName="/ppt/tags/tag1171.xml" ContentType="application/vnd.openxmlformats-officedocument.presentationml.tags+xml"/>
  <Override PartName="/ppt/tags/tag1172.xml" ContentType="application/vnd.openxmlformats-officedocument.presentationml.tags+xml"/>
  <Override PartName="/ppt/tags/tag1173.xml" ContentType="application/vnd.openxmlformats-officedocument.presentationml.tags+xml"/>
  <Override PartName="/ppt/tags/tag1174.xml" ContentType="application/vnd.openxmlformats-officedocument.presentationml.tags+xml"/>
  <Override PartName="/ppt/tags/tag1175.xml" ContentType="application/vnd.openxmlformats-officedocument.presentationml.tags+xml"/>
  <Override PartName="/ppt/tags/tag1176.xml" ContentType="application/vnd.openxmlformats-officedocument.presentationml.tags+xml"/>
  <Override PartName="/ppt/tags/tag1177.xml" ContentType="application/vnd.openxmlformats-officedocument.presentationml.tags+xml"/>
  <Override PartName="/ppt/tags/tag1178.xml" ContentType="application/vnd.openxmlformats-officedocument.presentationml.tags+xml"/>
  <Override PartName="/ppt/tags/tag1179.xml" ContentType="application/vnd.openxmlformats-officedocument.presentationml.tags+xml"/>
  <Override PartName="/ppt/tags/tag118.xml" ContentType="application/vnd.openxmlformats-officedocument.presentationml.tags+xml"/>
  <Override PartName="/ppt/tags/tag1180.xml" ContentType="application/vnd.openxmlformats-officedocument.presentationml.tags+xml"/>
  <Override PartName="/ppt/tags/tag1181.xml" ContentType="application/vnd.openxmlformats-officedocument.presentationml.tags+xml"/>
  <Override PartName="/ppt/tags/tag1182.xml" ContentType="application/vnd.openxmlformats-officedocument.presentationml.tags+xml"/>
  <Override PartName="/ppt/tags/tag1183.xml" ContentType="application/vnd.openxmlformats-officedocument.presentationml.tags+xml"/>
  <Override PartName="/ppt/tags/tag1184.xml" ContentType="application/vnd.openxmlformats-officedocument.presentationml.tags+xml"/>
  <Override PartName="/ppt/tags/tag1185.xml" ContentType="application/vnd.openxmlformats-officedocument.presentationml.tags+xml"/>
  <Override PartName="/ppt/tags/tag1186.xml" ContentType="application/vnd.openxmlformats-officedocument.presentationml.tags+xml"/>
  <Override PartName="/ppt/tags/tag1187.xml" ContentType="application/vnd.openxmlformats-officedocument.presentationml.tags+xml"/>
  <Override PartName="/ppt/tags/tag1188.xml" ContentType="application/vnd.openxmlformats-officedocument.presentationml.tags+xml"/>
  <Override PartName="/ppt/tags/tag1189.xml" ContentType="application/vnd.openxmlformats-officedocument.presentationml.tags+xml"/>
  <Override PartName="/ppt/tags/tag119.xml" ContentType="application/vnd.openxmlformats-officedocument.presentationml.tags+xml"/>
  <Override PartName="/ppt/tags/tag1190.xml" ContentType="application/vnd.openxmlformats-officedocument.presentationml.tags+xml"/>
  <Override PartName="/ppt/tags/tag1191.xml" ContentType="application/vnd.openxmlformats-officedocument.presentationml.tags+xml"/>
  <Override PartName="/ppt/tags/tag1192.xml" ContentType="application/vnd.openxmlformats-officedocument.presentationml.tags+xml"/>
  <Override PartName="/ppt/tags/tag1193.xml" ContentType="application/vnd.openxmlformats-officedocument.presentationml.tags+xml"/>
  <Override PartName="/ppt/tags/tag1194.xml" ContentType="application/vnd.openxmlformats-officedocument.presentationml.tags+xml"/>
  <Override PartName="/ppt/tags/tag1195.xml" ContentType="application/vnd.openxmlformats-officedocument.presentationml.tags+xml"/>
  <Override PartName="/ppt/tags/tag1196.xml" ContentType="application/vnd.openxmlformats-officedocument.presentationml.tags+xml"/>
  <Override PartName="/ppt/tags/tag1197.xml" ContentType="application/vnd.openxmlformats-officedocument.presentationml.tags+xml"/>
  <Override PartName="/ppt/tags/tag1198.xml" ContentType="application/vnd.openxmlformats-officedocument.presentationml.tags+xml"/>
  <Override PartName="/ppt/tags/tag119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00.xml" ContentType="application/vnd.openxmlformats-officedocument.presentationml.tags+xml"/>
  <Override PartName="/ppt/tags/tag1201.xml" ContentType="application/vnd.openxmlformats-officedocument.presentationml.tags+xml"/>
  <Override PartName="/ppt/tags/tag1202.xml" ContentType="application/vnd.openxmlformats-officedocument.presentationml.tags+xml"/>
  <Override PartName="/ppt/tags/tag1203.xml" ContentType="application/vnd.openxmlformats-officedocument.presentationml.tags+xml"/>
  <Override PartName="/ppt/tags/tag1204.xml" ContentType="application/vnd.openxmlformats-officedocument.presentationml.tags+xml"/>
  <Override PartName="/ppt/tags/tag1205.xml" ContentType="application/vnd.openxmlformats-officedocument.presentationml.tags+xml"/>
  <Override PartName="/ppt/tags/tag1206.xml" ContentType="application/vnd.openxmlformats-officedocument.presentationml.tags+xml"/>
  <Override PartName="/ppt/tags/tag1207.xml" ContentType="application/vnd.openxmlformats-officedocument.presentationml.tags+xml"/>
  <Override PartName="/ppt/tags/tag1208.xml" ContentType="application/vnd.openxmlformats-officedocument.presentationml.tags+xml"/>
  <Override PartName="/ppt/tags/tag1209.xml" ContentType="application/vnd.openxmlformats-officedocument.presentationml.tags+xml"/>
  <Override PartName="/ppt/tags/tag121.xml" ContentType="application/vnd.openxmlformats-officedocument.presentationml.tags+xml"/>
  <Override PartName="/ppt/tags/tag1210.xml" ContentType="application/vnd.openxmlformats-officedocument.presentationml.tags+xml"/>
  <Override PartName="/ppt/tags/tag1211.xml" ContentType="application/vnd.openxmlformats-officedocument.presentationml.tags+xml"/>
  <Override PartName="/ppt/tags/tag1212.xml" ContentType="application/vnd.openxmlformats-officedocument.presentationml.tags+xml"/>
  <Override PartName="/ppt/tags/tag1213.xml" ContentType="application/vnd.openxmlformats-officedocument.presentationml.tags+xml"/>
  <Override PartName="/ppt/tags/tag1214.xml" ContentType="application/vnd.openxmlformats-officedocument.presentationml.tags+xml"/>
  <Override PartName="/ppt/tags/tag1215.xml" ContentType="application/vnd.openxmlformats-officedocument.presentationml.tags+xml"/>
  <Override PartName="/ppt/tags/tag1216.xml" ContentType="application/vnd.openxmlformats-officedocument.presentationml.tags+xml"/>
  <Override PartName="/ppt/tags/tag1217.xml" ContentType="application/vnd.openxmlformats-officedocument.presentationml.tags+xml"/>
  <Override PartName="/ppt/tags/tag1218.xml" ContentType="application/vnd.openxmlformats-officedocument.presentationml.tags+xml"/>
  <Override PartName="/ppt/tags/tag1219.xml" ContentType="application/vnd.openxmlformats-officedocument.presentationml.tags+xml"/>
  <Override PartName="/ppt/tags/tag122.xml" ContentType="application/vnd.openxmlformats-officedocument.presentationml.tags+xml"/>
  <Override PartName="/ppt/tags/tag1220.xml" ContentType="application/vnd.openxmlformats-officedocument.presentationml.tags+xml"/>
  <Override PartName="/ppt/tags/tag1221.xml" ContentType="application/vnd.openxmlformats-officedocument.presentationml.tags+xml"/>
  <Override PartName="/ppt/tags/tag1222.xml" ContentType="application/vnd.openxmlformats-officedocument.presentationml.tags+xml"/>
  <Override PartName="/ppt/tags/tag1223.xml" ContentType="application/vnd.openxmlformats-officedocument.presentationml.tags+xml"/>
  <Override PartName="/ppt/tags/tag1224.xml" ContentType="application/vnd.openxmlformats-officedocument.presentationml.tags+xml"/>
  <Override PartName="/ppt/tags/tag1225.xml" ContentType="application/vnd.openxmlformats-officedocument.presentationml.tags+xml"/>
  <Override PartName="/ppt/tags/tag1226.xml" ContentType="application/vnd.openxmlformats-officedocument.presentationml.tags+xml"/>
  <Override PartName="/ppt/tags/tag1227.xml" ContentType="application/vnd.openxmlformats-officedocument.presentationml.tags+xml"/>
  <Override PartName="/ppt/tags/tag1228.xml" ContentType="application/vnd.openxmlformats-officedocument.presentationml.tags+xml"/>
  <Override PartName="/ppt/tags/tag1229.xml" ContentType="application/vnd.openxmlformats-officedocument.presentationml.tags+xml"/>
  <Override PartName="/ppt/tags/tag123.xml" ContentType="application/vnd.openxmlformats-officedocument.presentationml.tags+xml"/>
  <Override PartName="/ppt/tags/tag1230.xml" ContentType="application/vnd.openxmlformats-officedocument.presentationml.tags+xml"/>
  <Override PartName="/ppt/tags/tag1231.xml" ContentType="application/vnd.openxmlformats-officedocument.presentationml.tags+xml"/>
  <Override PartName="/ppt/tags/tag1232.xml" ContentType="application/vnd.openxmlformats-officedocument.presentationml.tags+xml"/>
  <Override PartName="/ppt/tags/tag1233.xml" ContentType="application/vnd.openxmlformats-officedocument.presentationml.tags+xml"/>
  <Override PartName="/ppt/tags/tag1234.xml" ContentType="application/vnd.openxmlformats-officedocument.presentationml.tags+xml"/>
  <Override PartName="/ppt/tags/tag1235.xml" ContentType="application/vnd.openxmlformats-officedocument.presentationml.tags+xml"/>
  <Override PartName="/ppt/tags/tag1236.xml" ContentType="application/vnd.openxmlformats-officedocument.presentationml.tags+xml"/>
  <Override PartName="/ppt/tags/tag1237.xml" ContentType="application/vnd.openxmlformats-officedocument.presentationml.tags+xml"/>
  <Override PartName="/ppt/tags/tag1238.xml" ContentType="application/vnd.openxmlformats-officedocument.presentationml.tags+xml"/>
  <Override PartName="/ppt/tags/tag1239.xml" ContentType="application/vnd.openxmlformats-officedocument.presentationml.tags+xml"/>
  <Override PartName="/ppt/tags/tag124.xml" ContentType="application/vnd.openxmlformats-officedocument.presentationml.tags+xml"/>
  <Override PartName="/ppt/tags/tag1240.xml" ContentType="application/vnd.openxmlformats-officedocument.presentationml.tags+xml"/>
  <Override PartName="/ppt/tags/tag1241.xml" ContentType="application/vnd.openxmlformats-officedocument.presentationml.tags+xml"/>
  <Override PartName="/ppt/tags/tag1242.xml" ContentType="application/vnd.openxmlformats-officedocument.presentationml.tags+xml"/>
  <Override PartName="/ppt/tags/tag1243.xml" ContentType="application/vnd.openxmlformats-officedocument.presentationml.tags+xml"/>
  <Override PartName="/ppt/tags/tag1244.xml" ContentType="application/vnd.openxmlformats-officedocument.presentationml.tags+xml"/>
  <Override PartName="/ppt/tags/tag1245.xml" ContentType="application/vnd.openxmlformats-officedocument.presentationml.tags+xml"/>
  <Override PartName="/ppt/tags/tag1246.xml" ContentType="application/vnd.openxmlformats-officedocument.presentationml.tags+xml"/>
  <Override PartName="/ppt/tags/tag1247.xml" ContentType="application/vnd.openxmlformats-officedocument.presentationml.tags+xml"/>
  <Override PartName="/ppt/tags/tag1248.xml" ContentType="application/vnd.openxmlformats-officedocument.presentationml.tags+xml"/>
  <Override PartName="/ppt/tags/tag1249.xml" ContentType="application/vnd.openxmlformats-officedocument.presentationml.tags+xml"/>
  <Override PartName="/ppt/tags/tag125.xml" ContentType="application/vnd.openxmlformats-officedocument.presentationml.tags+xml"/>
  <Override PartName="/ppt/tags/tag1250.xml" ContentType="application/vnd.openxmlformats-officedocument.presentationml.tags+xml"/>
  <Override PartName="/ppt/tags/tag1251.xml" ContentType="application/vnd.openxmlformats-officedocument.presentationml.tags+xml"/>
  <Override PartName="/ppt/tags/tag1252.xml" ContentType="application/vnd.openxmlformats-officedocument.presentationml.tags+xml"/>
  <Override PartName="/ppt/tags/tag1253.xml" ContentType="application/vnd.openxmlformats-officedocument.presentationml.tags+xml"/>
  <Override PartName="/ppt/tags/tag1254.xml" ContentType="application/vnd.openxmlformats-officedocument.presentationml.tags+xml"/>
  <Override PartName="/ppt/tags/tag1255.xml" ContentType="application/vnd.openxmlformats-officedocument.presentationml.tags+xml"/>
  <Override PartName="/ppt/tags/tag1256.xml" ContentType="application/vnd.openxmlformats-officedocument.presentationml.tags+xml"/>
  <Override PartName="/ppt/tags/tag1257.xml" ContentType="application/vnd.openxmlformats-officedocument.presentationml.tags+xml"/>
  <Override PartName="/ppt/tags/tag1258.xml" ContentType="application/vnd.openxmlformats-officedocument.presentationml.tags+xml"/>
  <Override PartName="/ppt/tags/tag1259.xml" ContentType="application/vnd.openxmlformats-officedocument.presentationml.tags+xml"/>
  <Override PartName="/ppt/tags/tag126.xml" ContentType="application/vnd.openxmlformats-officedocument.presentationml.tags+xml"/>
  <Override PartName="/ppt/tags/tag1260.xml" ContentType="application/vnd.openxmlformats-officedocument.presentationml.tags+xml"/>
  <Override PartName="/ppt/tags/tag1261.xml" ContentType="application/vnd.openxmlformats-officedocument.presentationml.tags+xml"/>
  <Override PartName="/ppt/tags/tag1262.xml" ContentType="application/vnd.openxmlformats-officedocument.presentationml.tags+xml"/>
  <Override PartName="/ppt/tags/tag1263.xml" ContentType="application/vnd.openxmlformats-officedocument.presentationml.tags+xml"/>
  <Override PartName="/ppt/tags/tag1264.xml" ContentType="application/vnd.openxmlformats-officedocument.presentationml.tags+xml"/>
  <Override PartName="/ppt/tags/tag1265.xml" ContentType="application/vnd.openxmlformats-officedocument.presentationml.tags+xml"/>
  <Override PartName="/ppt/tags/tag1266.xml" ContentType="application/vnd.openxmlformats-officedocument.presentationml.tags+xml"/>
  <Override PartName="/ppt/tags/tag1267.xml" ContentType="application/vnd.openxmlformats-officedocument.presentationml.tags+xml"/>
  <Override PartName="/ppt/tags/tag1268.xml" ContentType="application/vnd.openxmlformats-officedocument.presentationml.tags+xml"/>
  <Override PartName="/ppt/tags/tag1269.xml" ContentType="application/vnd.openxmlformats-officedocument.presentationml.tags+xml"/>
  <Override PartName="/ppt/tags/tag127.xml" ContentType="application/vnd.openxmlformats-officedocument.presentationml.tags+xml"/>
  <Override PartName="/ppt/tags/tag1270.xml" ContentType="application/vnd.openxmlformats-officedocument.presentationml.tags+xml"/>
  <Override PartName="/ppt/tags/tag1271.xml" ContentType="application/vnd.openxmlformats-officedocument.presentationml.tags+xml"/>
  <Override PartName="/ppt/tags/tag1272.xml" ContentType="application/vnd.openxmlformats-officedocument.presentationml.tags+xml"/>
  <Override PartName="/ppt/tags/tag1273.xml" ContentType="application/vnd.openxmlformats-officedocument.presentationml.tags+xml"/>
  <Override PartName="/ppt/tags/tag1274.xml" ContentType="application/vnd.openxmlformats-officedocument.presentationml.tags+xml"/>
  <Override PartName="/ppt/tags/tag1275.xml" ContentType="application/vnd.openxmlformats-officedocument.presentationml.tags+xml"/>
  <Override PartName="/ppt/tags/tag1276.xml" ContentType="application/vnd.openxmlformats-officedocument.presentationml.tags+xml"/>
  <Override PartName="/ppt/tags/tag1277.xml" ContentType="application/vnd.openxmlformats-officedocument.presentationml.tags+xml"/>
  <Override PartName="/ppt/tags/tag1278.xml" ContentType="application/vnd.openxmlformats-officedocument.presentationml.tags+xml"/>
  <Override PartName="/ppt/tags/tag1279.xml" ContentType="application/vnd.openxmlformats-officedocument.presentationml.tags+xml"/>
  <Override PartName="/ppt/tags/tag128.xml" ContentType="application/vnd.openxmlformats-officedocument.presentationml.tags+xml"/>
  <Override PartName="/ppt/tags/tag1280.xml" ContentType="application/vnd.openxmlformats-officedocument.presentationml.tags+xml"/>
  <Override PartName="/ppt/tags/tag1281.xml" ContentType="application/vnd.openxmlformats-officedocument.presentationml.tags+xml"/>
  <Override PartName="/ppt/tags/tag1282.xml" ContentType="application/vnd.openxmlformats-officedocument.presentationml.tags+xml"/>
  <Override PartName="/ppt/tags/tag1283.xml" ContentType="application/vnd.openxmlformats-officedocument.presentationml.tags+xml"/>
  <Override PartName="/ppt/tags/tag1284.xml" ContentType="application/vnd.openxmlformats-officedocument.presentationml.tags+xml"/>
  <Override PartName="/ppt/tags/tag1285.xml" ContentType="application/vnd.openxmlformats-officedocument.presentationml.tags+xml"/>
  <Override PartName="/ppt/tags/tag1286.xml" ContentType="application/vnd.openxmlformats-officedocument.presentationml.tags+xml"/>
  <Override PartName="/ppt/tags/tag1287.xml" ContentType="application/vnd.openxmlformats-officedocument.presentationml.tags+xml"/>
  <Override PartName="/ppt/tags/tag1288.xml" ContentType="application/vnd.openxmlformats-officedocument.presentationml.tags+xml"/>
  <Override PartName="/ppt/tags/tag1289.xml" ContentType="application/vnd.openxmlformats-officedocument.presentationml.tags+xml"/>
  <Override PartName="/ppt/tags/tag129.xml" ContentType="application/vnd.openxmlformats-officedocument.presentationml.tags+xml"/>
  <Override PartName="/ppt/tags/tag1290.xml" ContentType="application/vnd.openxmlformats-officedocument.presentationml.tags+xml"/>
  <Override PartName="/ppt/tags/tag1291.xml" ContentType="application/vnd.openxmlformats-officedocument.presentationml.tags+xml"/>
  <Override PartName="/ppt/tags/tag1292.xml" ContentType="application/vnd.openxmlformats-officedocument.presentationml.tags+xml"/>
  <Override PartName="/ppt/tags/tag1293.xml" ContentType="application/vnd.openxmlformats-officedocument.presentationml.tags+xml"/>
  <Override PartName="/ppt/tags/tag1294.xml" ContentType="application/vnd.openxmlformats-officedocument.presentationml.tags+xml"/>
  <Override PartName="/ppt/tags/tag1295.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tags/tag63.xml" ContentType="application/vnd.openxmlformats-officedocument.presentationml.tags+xml"/>
  <Override PartName="/ppt/tags/tag630.xml" ContentType="application/vnd.openxmlformats-officedocument.presentationml.tags+xml"/>
  <Override PartName="/ppt/tags/tag631.xml" ContentType="application/vnd.openxmlformats-officedocument.presentationml.tags+xml"/>
  <Override PartName="/ppt/tags/tag632.xml" ContentType="application/vnd.openxmlformats-officedocument.presentationml.tags+xml"/>
  <Override PartName="/ppt/tags/tag633.xml" ContentType="application/vnd.openxmlformats-officedocument.presentationml.tags+xml"/>
  <Override PartName="/ppt/tags/tag634.xml" ContentType="application/vnd.openxmlformats-officedocument.presentationml.tags+xml"/>
  <Override PartName="/ppt/tags/tag635.xml" ContentType="application/vnd.openxmlformats-officedocument.presentationml.tags+xml"/>
  <Override PartName="/ppt/tags/tag636.xml" ContentType="application/vnd.openxmlformats-officedocument.presentationml.tags+xml"/>
  <Override PartName="/ppt/tags/tag637.xml" ContentType="application/vnd.openxmlformats-officedocument.presentationml.tags+xml"/>
  <Override PartName="/ppt/tags/tag638.xml" ContentType="application/vnd.openxmlformats-officedocument.presentationml.tags+xml"/>
  <Override PartName="/ppt/tags/tag639.xml" ContentType="application/vnd.openxmlformats-officedocument.presentationml.tags+xml"/>
  <Override PartName="/ppt/tags/tag64.xml" ContentType="application/vnd.openxmlformats-officedocument.presentationml.tags+xml"/>
  <Override PartName="/ppt/tags/tag640.xml" ContentType="application/vnd.openxmlformats-officedocument.presentationml.tags+xml"/>
  <Override PartName="/ppt/tags/tag641.xml" ContentType="application/vnd.openxmlformats-officedocument.presentationml.tags+xml"/>
  <Override PartName="/ppt/tags/tag642.xml" ContentType="application/vnd.openxmlformats-officedocument.presentationml.tags+xml"/>
  <Override PartName="/ppt/tags/tag643.xml" ContentType="application/vnd.openxmlformats-officedocument.presentationml.tags+xml"/>
  <Override PartName="/ppt/tags/tag644.xml" ContentType="application/vnd.openxmlformats-officedocument.presentationml.tags+xml"/>
  <Override PartName="/ppt/tags/tag645.xml" ContentType="application/vnd.openxmlformats-officedocument.presentationml.tags+xml"/>
  <Override PartName="/ppt/tags/tag646.xml" ContentType="application/vnd.openxmlformats-officedocument.presentationml.tags+xml"/>
  <Override PartName="/ppt/tags/tag647.xml" ContentType="application/vnd.openxmlformats-officedocument.presentationml.tags+xml"/>
  <Override PartName="/ppt/tags/tag648.xml" ContentType="application/vnd.openxmlformats-officedocument.presentationml.tags+xml"/>
  <Override PartName="/ppt/tags/tag649.xml" ContentType="application/vnd.openxmlformats-officedocument.presentationml.tags+xml"/>
  <Override PartName="/ppt/tags/tag65.xml" ContentType="application/vnd.openxmlformats-officedocument.presentationml.tags+xml"/>
  <Override PartName="/ppt/tags/tag650.xml" ContentType="application/vnd.openxmlformats-officedocument.presentationml.tags+xml"/>
  <Override PartName="/ppt/tags/tag651.xml" ContentType="application/vnd.openxmlformats-officedocument.presentationml.tags+xml"/>
  <Override PartName="/ppt/tags/tag652.xml" ContentType="application/vnd.openxmlformats-officedocument.presentationml.tags+xml"/>
  <Override PartName="/ppt/tags/tag653.xml" ContentType="application/vnd.openxmlformats-officedocument.presentationml.tags+xml"/>
  <Override PartName="/ppt/tags/tag654.xml" ContentType="application/vnd.openxmlformats-officedocument.presentationml.tags+xml"/>
  <Override PartName="/ppt/tags/tag655.xml" ContentType="application/vnd.openxmlformats-officedocument.presentationml.tags+xml"/>
  <Override PartName="/ppt/tags/tag656.xml" ContentType="application/vnd.openxmlformats-officedocument.presentationml.tags+xml"/>
  <Override PartName="/ppt/tags/tag657.xml" ContentType="application/vnd.openxmlformats-officedocument.presentationml.tags+xml"/>
  <Override PartName="/ppt/tags/tag658.xml" ContentType="application/vnd.openxmlformats-officedocument.presentationml.tags+xml"/>
  <Override PartName="/ppt/tags/tag659.xml" ContentType="application/vnd.openxmlformats-officedocument.presentationml.tags+xml"/>
  <Override PartName="/ppt/tags/tag66.xml" ContentType="application/vnd.openxmlformats-officedocument.presentationml.tags+xml"/>
  <Override PartName="/ppt/tags/tag660.xml" ContentType="application/vnd.openxmlformats-officedocument.presentationml.tags+xml"/>
  <Override PartName="/ppt/tags/tag661.xml" ContentType="application/vnd.openxmlformats-officedocument.presentationml.tags+xml"/>
  <Override PartName="/ppt/tags/tag662.xml" ContentType="application/vnd.openxmlformats-officedocument.presentationml.tags+xml"/>
  <Override PartName="/ppt/tags/tag663.xml" ContentType="application/vnd.openxmlformats-officedocument.presentationml.tags+xml"/>
  <Override PartName="/ppt/tags/tag664.xml" ContentType="application/vnd.openxmlformats-officedocument.presentationml.tags+xml"/>
  <Override PartName="/ppt/tags/tag665.xml" ContentType="application/vnd.openxmlformats-officedocument.presentationml.tags+xml"/>
  <Override PartName="/ppt/tags/tag666.xml" ContentType="application/vnd.openxmlformats-officedocument.presentationml.tags+xml"/>
  <Override PartName="/ppt/tags/tag667.xml" ContentType="application/vnd.openxmlformats-officedocument.presentationml.tags+xml"/>
  <Override PartName="/ppt/tags/tag668.xml" ContentType="application/vnd.openxmlformats-officedocument.presentationml.tags+xml"/>
  <Override PartName="/ppt/tags/tag669.xml" ContentType="application/vnd.openxmlformats-officedocument.presentationml.tags+xml"/>
  <Override PartName="/ppt/tags/tag67.xml" ContentType="application/vnd.openxmlformats-officedocument.presentationml.tags+xml"/>
  <Override PartName="/ppt/tags/tag670.xml" ContentType="application/vnd.openxmlformats-officedocument.presentationml.tags+xml"/>
  <Override PartName="/ppt/tags/tag671.xml" ContentType="application/vnd.openxmlformats-officedocument.presentationml.tags+xml"/>
  <Override PartName="/ppt/tags/tag672.xml" ContentType="application/vnd.openxmlformats-officedocument.presentationml.tags+xml"/>
  <Override PartName="/ppt/tags/tag673.xml" ContentType="application/vnd.openxmlformats-officedocument.presentationml.tags+xml"/>
  <Override PartName="/ppt/tags/tag674.xml" ContentType="application/vnd.openxmlformats-officedocument.presentationml.tags+xml"/>
  <Override PartName="/ppt/tags/tag675.xml" ContentType="application/vnd.openxmlformats-officedocument.presentationml.tags+xml"/>
  <Override PartName="/ppt/tags/tag676.xml" ContentType="application/vnd.openxmlformats-officedocument.presentationml.tags+xml"/>
  <Override PartName="/ppt/tags/tag677.xml" ContentType="application/vnd.openxmlformats-officedocument.presentationml.tags+xml"/>
  <Override PartName="/ppt/tags/tag678.xml" ContentType="application/vnd.openxmlformats-officedocument.presentationml.tags+xml"/>
  <Override PartName="/ppt/tags/tag679.xml" ContentType="application/vnd.openxmlformats-officedocument.presentationml.tags+xml"/>
  <Override PartName="/ppt/tags/tag68.xml" ContentType="application/vnd.openxmlformats-officedocument.presentationml.tags+xml"/>
  <Override PartName="/ppt/tags/tag680.xml" ContentType="application/vnd.openxmlformats-officedocument.presentationml.tags+xml"/>
  <Override PartName="/ppt/tags/tag681.xml" ContentType="application/vnd.openxmlformats-officedocument.presentationml.tags+xml"/>
  <Override PartName="/ppt/tags/tag682.xml" ContentType="application/vnd.openxmlformats-officedocument.presentationml.tags+xml"/>
  <Override PartName="/ppt/tags/tag683.xml" ContentType="application/vnd.openxmlformats-officedocument.presentationml.tags+xml"/>
  <Override PartName="/ppt/tags/tag684.xml" ContentType="application/vnd.openxmlformats-officedocument.presentationml.tags+xml"/>
  <Override PartName="/ppt/tags/tag685.xml" ContentType="application/vnd.openxmlformats-officedocument.presentationml.tags+xml"/>
  <Override PartName="/ppt/tags/tag686.xml" ContentType="application/vnd.openxmlformats-officedocument.presentationml.tags+xml"/>
  <Override PartName="/ppt/tags/tag687.xml" ContentType="application/vnd.openxmlformats-officedocument.presentationml.tags+xml"/>
  <Override PartName="/ppt/tags/tag688.xml" ContentType="application/vnd.openxmlformats-officedocument.presentationml.tags+xml"/>
  <Override PartName="/ppt/tags/tag689.xml" ContentType="application/vnd.openxmlformats-officedocument.presentationml.tags+xml"/>
  <Override PartName="/ppt/tags/tag69.xml" ContentType="application/vnd.openxmlformats-officedocument.presentationml.tags+xml"/>
  <Override PartName="/ppt/tags/tag690.xml" ContentType="application/vnd.openxmlformats-officedocument.presentationml.tags+xml"/>
  <Override PartName="/ppt/tags/tag691.xml" ContentType="application/vnd.openxmlformats-officedocument.presentationml.tags+xml"/>
  <Override PartName="/ppt/tags/tag692.xml" ContentType="application/vnd.openxmlformats-officedocument.presentationml.tags+xml"/>
  <Override PartName="/ppt/tags/tag693.xml" ContentType="application/vnd.openxmlformats-officedocument.presentationml.tags+xml"/>
  <Override PartName="/ppt/tags/tag694.xml" ContentType="application/vnd.openxmlformats-officedocument.presentationml.tags+xml"/>
  <Override PartName="/ppt/tags/tag695.xml" ContentType="application/vnd.openxmlformats-officedocument.presentationml.tags+xml"/>
  <Override PartName="/ppt/tags/tag696.xml" ContentType="application/vnd.openxmlformats-officedocument.presentationml.tags+xml"/>
  <Override PartName="/ppt/tags/tag697.xml" ContentType="application/vnd.openxmlformats-officedocument.presentationml.tags+xml"/>
  <Override PartName="/ppt/tags/tag698.xml" ContentType="application/vnd.openxmlformats-officedocument.presentationml.tags+xml"/>
  <Override PartName="/ppt/tags/tag69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00.xml" ContentType="application/vnd.openxmlformats-officedocument.presentationml.tags+xml"/>
  <Override PartName="/ppt/tags/tag701.xml" ContentType="application/vnd.openxmlformats-officedocument.presentationml.tags+xml"/>
  <Override PartName="/ppt/tags/tag702.xml" ContentType="application/vnd.openxmlformats-officedocument.presentationml.tags+xml"/>
  <Override PartName="/ppt/tags/tag703.xml" ContentType="application/vnd.openxmlformats-officedocument.presentationml.tags+xml"/>
  <Override PartName="/ppt/tags/tag704.xml" ContentType="application/vnd.openxmlformats-officedocument.presentationml.tags+xml"/>
  <Override PartName="/ppt/tags/tag705.xml" ContentType="application/vnd.openxmlformats-officedocument.presentationml.tags+xml"/>
  <Override PartName="/ppt/tags/tag706.xml" ContentType="application/vnd.openxmlformats-officedocument.presentationml.tags+xml"/>
  <Override PartName="/ppt/tags/tag707.xml" ContentType="application/vnd.openxmlformats-officedocument.presentationml.tags+xml"/>
  <Override PartName="/ppt/tags/tag708.xml" ContentType="application/vnd.openxmlformats-officedocument.presentationml.tags+xml"/>
  <Override PartName="/ppt/tags/tag709.xml" ContentType="application/vnd.openxmlformats-officedocument.presentationml.tags+xml"/>
  <Override PartName="/ppt/tags/tag71.xml" ContentType="application/vnd.openxmlformats-officedocument.presentationml.tags+xml"/>
  <Override PartName="/ppt/tags/tag710.xml" ContentType="application/vnd.openxmlformats-officedocument.presentationml.tags+xml"/>
  <Override PartName="/ppt/tags/tag711.xml" ContentType="application/vnd.openxmlformats-officedocument.presentationml.tags+xml"/>
  <Override PartName="/ppt/tags/tag712.xml" ContentType="application/vnd.openxmlformats-officedocument.presentationml.tags+xml"/>
  <Override PartName="/ppt/tags/tag713.xml" ContentType="application/vnd.openxmlformats-officedocument.presentationml.tags+xml"/>
  <Override PartName="/ppt/tags/tag714.xml" ContentType="application/vnd.openxmlformats-officedocument.presentationml.tags+xml"/>
  <Override PartName="/ppt/tags/tag715.xml" ContentType="application/vnd.openxmlformats-officedocument.presentationml.tags+xml"/>
  <Override PartName="/ppt/tags/tag716.xml" ContentType="application/vnd.openxmlformats-officedocument.presentationml.tags+xml"/>
  <Override PartName="/ppt/tags/tag717.xml" ContentType="application/vnd.openxmlformats-officedocument.presentationml.tags+xml"/>
  <Override PartName="/ppt/tags/tag718.xml" ContentType="application/vnd.openxmlformats-officedocument.presentationml.tags+xml"/>
  <Override PartName="/ppt/tags/tag719.xml" ContentType="application/vnd.openxmlformats-officedocument.presentationml.tags+xml"/>
  <Override PartName="/ppt/tags/tag72.xml" ContentType="application/vnd.openxmlformats-officedocument.presentationml.tags+xml"/>
  <Override PartName="/ppt/tags/tag720.xml" ContentType="application/vnd.openxmlformats-officedocument.presentationml.tags+xml"/>
  <Override PartName="/ppt/tags/tag721.xml" ContentType="application/vnd.openxmlformats-officedocument.presentationml.tags+xml"/>
  <Override PartName="/ppt/tags/tag722.xml" ContentType="application/vnd.openxmlformats-officedocument.presentationml.tags+xml"/>
  <Override PartName="/ppt/tags/tag723.xml" ContentType="application/vnd.openxmlformats-officedocument.presentationml.tags+xml"/>
  <Override PartName="/ppt/tags/tag724.xml" ContentType="application/vnd.openxmlformats-officedocument.presentationml.tags+xml"/>
  <Override PartName="/ppt/tags/tag725.xml" ContentType="application/vnd.openxmlformats-officedocument.presentationml.tags+xml"/>
  <Override PartName="/ppt/tags/tag726.xml" ContentType="application/vnd.openxmlformats-officedocument.presentationml.tags+xml"/>
  <Override PartName="/ppt/tags/tag727.xml" ContentType="application/vnd.openxmlformats-officedocument.presentationml.tags+xml"/>
  <Override PartName="/ppt/tags/tag728.xml" ContentType="application/vnd.openxmlformats-officedocument.presentationml.tags+xml"/>
  <Override PartName="/ppt/tags/tag729.xml" ContentType="application/vnd.openxmlformats-officedocument.presentationml.tags+xml"/>
  <Override PartName="/ppt/tags/tag73.xml" ContentType="application/vnd.openxmlformats-officedocument.presentationml.tags+xml"/>
  <Override PartName="/ppt/tags/tag730.xml" ContentType="application/vnd.openxmlformats-officedocument.presentationml.tags+xml"/>
  <Override PartName="/ppt/tags/tag731.xml" ContentType="application/vnd.openxmlformats-officedocument.presentationml.tags+xml"/>
  <Override PartName="/ppt/tags/tag732.xml" ContentType="application/vnd.openxmlformats-officedocument.presentationml.tags+xml"/>
  <Override PartName="/ppt/tags/tag733.xml" ContentType="application/vnd.openxmlformats-officedocument.presentationml.tags+xml"/>
  <Override PartName="/ppt/tags/tag734.xml" ContentType="application/vnd.openxmlformats-officedocument.presentationml.tags+xml"/>
  <Override PartName="/ppt/tags/tag735.xml" ContentType="application/vnd.openxmlformats-officedocument.presentationml.tags+xml"/>
  <Override PartName="/ppt/tags/tag736.xml" ContentType="application/vnd.openxmlformats-officedocument.presentationml.tags+xml"/>
  <Override PartName="/ppt/tags/tag737.xml" ContentType="application/vnd.openxmlformats-officedocument.presentationml.tags+xml"/>
  <Override PartName="/ppt/tags/tag738.xml" ContentType="application/vnd.openxmlformats-officedocument.presentationml.tags+xml"/>
  <Override PartName="/ppt/tags/tag739.xml" ContentType="application/vnd.openxmlformats-officedocument.presentationml.tags+xml"/>
  <Override PartName="/ppt/tags/tag74.xml" ContentType="application/vnd.openxmlformats-officedocument.presentationml.tags+xml"/>
  <Override PartName="/ppt/tags/tag740.xml" ContentType="application/vnd.openxmlformats-officedocument.presentationml.tags+xml"/>
  <Override PartName="/ppt/tags/tag741.xml" ContentType="application/vnd.openxmlformats-officedocument.presentationml.tags+xml"/>
  <Override PartName="/ppt/tags/tag742.xml" ContentType="application/vnd.openxmlformats-officedocument.presentationml.tags+xml"/>
  <Override PartName="/ppt/tags/tag743.xml" ContentType="application/vnd.openxmlformats-officedocument.presentationml.tags+xml"/>
  <Override PartName="/ppt/tags/tag744.xml" ContentType="application/vnd.openxmlformats-officedocument.presentationml.tags+xml"/>
  <Override PartName="/ppt/tags/tag745.xml" ContentType="application/vnd.openxmlformats-officedocument.presentationml.tags+xml"/>
  <Override PartName="/ppt/tags/tag746.xml" ContentType="application/vnd.openxmlformats-officedocument.presentationml.tags+xml"/>
  <Override PartName="/ppt/tags/tag747.xml" ContentType="application/vnd.openxmlformats-officedocument.presentationml.tags+xml"/>
  <Override PartName="/ppt/tags/tag748.xml" ContentType="application/vnd.openxmlformats-officedocument.presentationml.tags+xml"/>
  <Override PartName="/ppt/tags/tag749.xml" ContentType="application/vnd.openxmlformats-officedocument.presentationml.tags+xml"/>
  <Override PartName="/ppt/tags/tag75.xml" ContentType="application/vnd.openxmlformats-officedocument.presentationml.tags+xml"/>
  <Override PartName="/ppt/tags/tag750.xml" ContentType="application/vnd.openxmlformats-officedocument.presentationml.tags+xml"/>
  <Override PartName="/ppt/tags/tag751.xml" ContentType="application/vnd.openxmlformats-officedocument.presentationml.tags+xml"/>
  <Override PartName="/ppt/tags/tag752.xml" ContentType="application/vnd.openxmlformats-officedocument.presentationml.tags+xml"/>
  <Override PartName="/ppt/tags/tag753.xml" ContentType="application/vnd.openxmlformats-officedocument.presentationml.tags+xml"/>
  <Override PartName="/ppt/tags/tag754.xml" ContentType="application/vnd.openxmlformats-officedocument.presentationml.tags+xml"/>
  <Override PartName="/ppt/tags/tag755.xml" ContentType="application/vnd.openxmlformats-officedocument.presentationml.tags+xml"/>
  <Override PartName="/ppt/tags/tag756.xml" ContentType="application/vnd.openxmlformats-officedocument.presentationml.tags+xml"/>
  <Override PartName="/ppt/tags/tag757.xml" ContentType="application/vnd.openxmlformats-officedocument.presentationml.tags+xml"/>
  <Override PartName="/ppt/tags/tag758.xml" ContentType="application/vnd.openxmlformats-officedocument.presentationml.tags+xml"/>
  <Override PartName="/ppt/tags/tag759.xml" ContentType="application/vnd.openxmlformats-officedocument.presentationml.tags+xml"/>
  <Override PartName="/ppt/tags/tag76.xml" ContentType="application/vnd.openxmlformats-officedocument.presentationml.tags+xml"/>
  <Override PartName="/ppt/tags/tag760.xml" ContentType="application/vnd.openxmlformats-officedocument.presentationml.tags+xml"/>
  <Override PartName="/ppt/tags/tag761.xml" ContentType="application/vnd.openxmlformats-officedocument.presentationml.tags+xml"/>
  <Override PartName="/ppt/tags/tag762.xml" ContentType="application/vnd.openxmlformats-officedocument.presentationml.tags+xml"/>
  <Override PartName="/ppt/tags/tag763.xml" ContentType="application/vnd.openxmlformats-officedocument.presentationml.tags+xml"/>
  <Override PartName="/ppt/tags/tag764.xml" ContentType="application/vnd.openxmlformats-officedocument.presentationml.tags+xml"/>
  <Override PartName="/ppt/tags/tag765.xml" ContentType="application/vnd.openxmlformats-officedocument.presentationml.tags+xml"/>
  <Override PartName="/ppt/tags/tag766.xml" ContentType="application/vnd.openxmlformats-officedocument.presentationml.tags+xml"/>
  <Override PartName="/ppt/tags/tag767.xml" ContentType="application/vnd.openxmlformats-officedocument.presentationml.tags+xml"/>
  <Override PartName="/ppt/tags/tag768.xml" ContentType="application/vnd.openxmlformats-officedocument.presentationml.tags+xml"/>
  <Override PartName="/ppt/tags/tag769.xml" ContentType="application/vnd.openxmlformats-officedocument.presentationml.tags+xml"/>
  <Override PartName="/ppt/tags/tag77.xml" ContentType="application/vnd.openxmlformats-officedocument.presentationml.tags+xml"/>
  <Override PartName="/ppt/tags/tag770.xml" ContentType="application/vnd.openxmlformats-officedocument.presentationml.tags+xml"/>
  <Override PartName="/ppt/tags/tag771.xml" ContentType="application/vnd.openxmlformats-officedocument.presentationml.tags+xml"/>
  <Override PartName="/ppt/tags/tag772.xml" ContentType="application/vnd.openxmlformats-officedocument.presentationml.tags+xml"/>
  <Override PartName="/ppt/tags/tag773.xml" ContentType="application/vnd.openxmlformats-officedocument.presentationml.tags+xml"/>
  <Override PartName="/ppt/tags/tag774.xml" ContentType="application/vnd.openxmlformats-officedocument.presentationml.tags+xml"/>
  <Override PartName="/ppt/tags/tag775.xml" ContentType="application/vnd.openxmlformats-officedocument.presentationml.tags+xml"/>
  <Override PartName="/ppt/tags/tag776.xml" ContentType="application/vnd.openxmlformats-officedocument.presentationml.tags+xml"/>
  <Override PartName="/ppt/tags/tag777.xml" ContentType="application/vnd.openxmlformats-officedocument.presentationml.tags+xml"/>
  <Override PartName="/ppt/tags/tag778.xml" ContentType="application/vnd.openxmlformats-officedocument.presentationml.tags+xml"/>
  <Override PartName="/ppt/tags/tag779.xml" ContentType="application/vnd.openxmlformats-officedocument.presentationml.tags+xml"/>
  <Override PartName="/ppt/tags/tag78.xml" ContentType="application/vnd.openxmlformats-officedocument.presentationml.tags+xml"/>
  <Override PartName="/ppt/tags/tag780.xml" ContentType="application/vnd.openxmlformats-officedocument.presentationml.tags+xml"/>
  <Override PartName="/ppt/tags/tag781.xml" ContentType="application/vnd.openxmlformats-officedocument.presentationml.tags+xml"/>
  <Override PartName="/ppt/tags/tag782.xml" ContentType="application/vnd.openxmlformats-officedocument.presentationml.tags+xml"/>
  <Override PartName="/ppt/tags/tag783.xml" ContentType="application/vnd.openxmlformats-officedocument.presentationml.tags+xml"/>
  <Override PartName="/ppt/tags/tag784.xml" ContentType="application/vnd.openxmlformats-officedocument.presentationml.tags+xml"/>
  <Override PartName="/ppt/tags/tag785.xml" ContentType="application/vnd.openxmlformats-officedocument.presentationml.tags+xml"/>
  <Override PartName="/ppt/tags/tag786.xml" ContentType="application/vnd.openxmlformats-officedocument.presentationml.tags+xml"/>
  <Override PartName="/ppt/tags/tag787.xml" ContentType="application/vnd.openxmlformats-officedocument.presentationml.tags+xml"/>
  <Override PartName="/ppt/tags/tag788.xml" ContentType="application/vnd.openxmlformats-officedocument.presentationml.tags+xml"/>
  <Override PartName="/ppt/tags/tag789.xml" ContentType="application/vnd.openxmlformats-officedocument.presentationml.tags+xml"/>
  <Override PartName="/ppt/tags/tag79.xml" ContentType="application/vnd.openxmlformats-officedocument.presentationml.tags+xml"/>
  <Override PartName="/ppt/tags/tag790.xml" ContentType="application/vnd.openxmlformats-officedocument.presentationml.tags+xml"/>
  <Override PartName="/ppt/tags/tag791.xml" ContentType="application/vnd.openxmlformats-officedocument.presentationml.tags+xml"/>
  <Override PartName="/ppt/tags/tag792.xml" ContentType="application/vnd.openxmlformats-officedocument.presentationml.tags+xml"/>
  <Override PartName="/ppt/tags/tag793.xml" ContentType="application/vnd.openxmlformats-officedocument.presentationml.tags+xml"/>
  <Override PartName="/ppt/tags/tag794.xml" ContentType="application/vnd.openxmlformats-officedocument.presentationml.tags+xml"/>
  <Override PartName="/ppt/tags/tag795.xml" ContentType="application/vnd.openxmlformats-officedocument.presentationml.tags+xml"/>
  <Override PartName="/ppt/tags/tag796.xml" ContentType="application/vnd.openxmlformats-officedocument.presentationml.tags+xml"/>
  <Override PartName="/ppt/tags/tag797.xml" ContentType="application/vnd.openxmlformats-officedocument.presentationml.tags+xml"/>
  <Override PartName="/ppt/tags/tag798.xml" ContentType="application/vnd.openxmlformats-officedocument.presentationml.tags+xml"/>
  <Override PartName="/ppt/tags/tag79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00.xml" ContentType="application/vnd.openxmlformats-officedocument.presentationml.tags+xml"/>
  <Override PartName="/ppt/tags/tag801.xml" ContentType="application/vnd.openxmlformats-officedocument.presentationml.tags+xml"/>
  <Override PartName="/ppt/tags/tag802.xml" ContentType="application/vnd.openxmlformats-officedocument.presentationml.tags+xml"/>
  <Override PartName="/ppt/tags/tag803.xml" ContentType="application/vnd.openxmlformats-officedocument.presentationml.tags+xml"/>
  <Override PartName="/ppt/tags/tag804.xml" ContentType="application/vnd.openxmlformats-officedocument.presentationml.tags+xml"/>
  <Override PartName="/ppt/tags/tag805.xml" ContentType="application/vnd.openxmlformats-officedocument.presentationml.tags+xml"/>
  <Override PartName="/ppt/tags/tag806.xml" ContentType="application/vnd.openxmlformats-officedocument.presentationml.tags+xml"/>
  <Override PartName="/ppt/tags/tag807.xml" ContentType="application/vnd.openxmlformats-officedocument.presentationml.tags+xml"/>
  <Override PartName="/ppt/tags/tag808.xml" ContentType="application/vnd.openxmlformats-officedocument.presentationml.tags+xml"/>
  <Override PartName="/ppt/tags/tag809.xml" ContentType="application/vnd.openxmlformats-officedocument.presentationml.tags+xml"/>
  <Override PartName="/ppt/tags/tag81.xml" ContentType="application/vnd.openxmlformats-officedocument.presentationml.tags+xml"/>
  <Override PartName="/ppt/tags/tag810.xml" ContentType="application/vnd.openxmlformats-officedocument.presentationml.tags+xml"/>
  <Override PartName="/ppt/tags/tag811.xml" ContentType="application/vnd.openxmlformats-officedocument.presentationml.tags+xml"/>
  <Override PartName="/ppt/tags/tag812.xml" ContentType="application/vnd.openxmlformats-officedocument.presentationml.tags+xml"/>
  <Override PartName="/ppt/tags/tag813.xml" ContentType="application/vnd.openxmlformats-officedocument.presentationml.tags+xml"/>
  <Override PartName="/ppt/tags/tag814.xml" ContentType="application/vnd.openxmlformats-officedocument.presentationml.tags+xml"/>
  <Override PartName="/ppt/tags/tag815.xml" ContentType="application/vnd.openxmlformats-officedocument.presentationml.tags+xml"/>
  <Override PartName="/ppt/tags/tag816.xml" ContentType="application/vnd.openxmlformats-officedocument.presentationml.tags+xml"/>
  <Override PartName="/ppt/tags/tag817.xml" ContentType="application/vnd.openxmlformats-officedocument.presentationml.tags+xml"/>
  <Override PartName="/ppt/tags/tag818.xml" ContentType="application/vnd.openxmlformats-officedocument.presentationml.tags+xml"/>
  <Override PartName="/ppt/tags/tag819.xml" ContentType="application/vnd.openxmlformats-officedocument.presentationml.tags+xml"/>
  <Override PartName="/ppt/tags/tag82.xml" ContentType="application/vnd.openxmlformats-officedocument.presentationml.tags+xml"/>
  <Override PartName="/ppt/tags/tag820.xml" ContentType="application/vnd.openxmlformats-officedocument.presentationml.tags+xml"/>
  <Override PartName="/ppt/tags/tag821.xml" ContentType="application/vnd.openxmlformats-officedocument.presentationml.tags+xml"/>
  <Override PartName="/ppt/tags/tag822.xml" ContentType="application/vnd.openxmlformats-officedocument.presentationml.tags+xml"/>
  <Override PartName="/ppt/tags/tag823.xml" ContentType="application/vnd.openxmlformats-officedocument.presentationml.tags+xml"/>
  <Override PartName="/ppt/tags/tag824.xml" ContentType="application/vnd.openxmlformats-officedocument.presentationml.tags+xml"/>
  <Override PartName="/ppt/tags/tag825.xml" ContentType="application/vnd.openxmlformats-officedocument.presentationml.tags+xml"/>
  <Override PartName="/ppt/tags/tag826.xml" ContentType="application/vnd.openxmlformats-officedocument.presentationml.tags+xml"/>
  <Override PartName="/ppt/tags/tag827.xml" ContentType="application/vnd.openxmlformats-officedocument.presentationml.tags+xml"/>
  <Override PartName="/ppt/tags/tag828.xml" ContentType="application/vnd.openxmlformats-officedocument.presentationml.tags+xml"/>
  <Override PartName="/ppt/tags/tag829.xml" ContentType="application/vnd.openxmlformats-officedocument.presentationml.tags+xml"/>
  <Override PartName="/ppt/tags/tag83.xml" ContentType="application/vnd.openxmlformats-officedocument.presentationml.tags+xml"/>
  <Override PartName="/ppt/tags/tag830.xml" ContentType="application/vnd.openxmlformats-officedocument.presentationml.tags+xml"/>
  <Override PartName="/ppt/tags/tag831.xml" ContentType="application/vnd.openxmlformats-officedocument.presentationml.tags+xml"/>
  <Override PartName="/ppt/tags/tag832.xml" ContentType="application/vnd.openxmlformats-officedocument.presentationml.tags+xml"/>
  <Override PartName="/ppt/tags/tag833.xml" ContentType="application/vnd.openxmlformats-officedocument.presentationml.tags+xml"/>
  <Override PartName="/ppt/tags/tag834.xml" ContentType="application/vnd.openxmlformats-officedocument.presentationml.tags+xml"/>
  <Override PartName="/ppt/tags/tag835.xml" ContentType="application/vnd.openxmlformats-officedocument.presentationml.tags+xml"/>
  <Override PartName="/ppt/tags/tag836.xml" ContentType="application/vnd.openxmlformats-officedocument.presentationml.tags+xml"/>
  <Override PartName="/ppt/tags/tag837.xml" ContentType="application/vnd.openxmlformats-officedocument.presentationml.tags+xml"/>
  <Override PartName="/ppt/tags/tag838.xml" ContentType="application/vnd.openxmlformats-officedocument.presentationml.tags+xml"/>
  <Override PartName="/ppt/tags/tag839.xml" ContentType="application/vnd.openxmlformats-officedocument.presentationml.tags+xml"/>
  <Override PartName="/ppt/tags/tag84.xml" ContentType="application/vnd.openxmlformats-officedocument.presentationml.tags+xml"/>
  <Override PartName="/ppt/tags/tag840.xml" ContentType="application/vnd.openxmlformats-officedocument.presentationml.tags+xml"/>
  <Override PartName="/ppt/tags/tag841.xml" ContentType="application/vnd.openxmlformats-officedocument.presentationml.tags+xml"/>
  <Override PartName="/ppt/tags/tag842.xml" ContentType="application/vnd.openxmlformats-officedocument.presentationml.tags+xml"/>
  <Override PartName="/ppt/tags/tag843.xml" ContentType="application/vnd.openxmlformats-officedocument.presentationml.tags+xml"/>
  <Override PartName="/ppt/tags/tag844.xml" ContentType="application/vnd.openxmlformats-officedocument.presentationml.tags+xml"/>
  <Override PartName="/ppt/tags/tag845.xml" ContentType="application/vnd.openxmlformats-officedocument.presentationml.tags+xml"/>
  <Override PartName="/ppt/tags/tag846.xml" ContentType="application/vnd.openxmlformats-officedocument.presentationml.tags+xml"/>
  <Override PartName="/ppt/tags/tag847.xml" ContentType="application/vnd.openxmlformats-officedocument.presentationml.tags+xml"/>
  <Override PartName="/ppt/tags/tag848.xml" ContentType="application/vnd.openxmlformats-officedocument.presentationml.tags+xml"/>
  <Override PartName="/ppt/tags/tag849.xml" ContentType="application/vnd.openxmlformats-officedocument.presentationml.tags+xml"/>
  <Override PartName="/ppt/tags/tag85.xml" ContentType="application/vnd.openxmlformats-officedocument.presentationml.tags+xml"/>
  <Override PartName="/ppt/tags/tag850.xml" ContentType="application/vnd.openxmlformats-officedocument.presentationml.tags+xml"/>
  <Override PartName="/ppt/tags/tag851.xml" ContentType="application/vnd.openxmlformats-officedocument.presentationml.tags+xml"/>
  <Override PartName="/ppt/tags/tag852.xml" ContentType="application/vnd.openxmlformats-officedocument.presentationml.tags+xml"/>
  <Override PartName="/ppt/tags/tag853.xml" ContentType="application/vnd.openxmlformats-officedocument.presentationml.tags+xml"/>
  <Override PartName="/ppt/tags/tag854.xml" ContentType="application/vnd.openxmlformats-officedocument.presentationml.tags+xml"/>
  <Override PartName="/ppt/tags/tag855.xml" ContentType="application/vnd.openxmlformats-officedocument.presentationml.tags+xml"/>
  <Override PartName="/ppt/tags/tag856.xml" ContentType="application/vnd.openxmlformats-officedocument.presentationml.tags+xml"/>
  <Override PartName="/ppt/tags/tag857.xml" ContentType="application/vnd.openxmlformats-officedocument.presentationml.tags+xml"/>
  <Override PartName="/ppt/tags/tag858.xml" ContentType="application/vnd.openxmlformats-officedocument.presentationml.tags+xml"/>
  <Override PartName="/ppt/tags/tag859.xml" ContentType="application/vnd.openxmlformats-officedocument.presentationml.tags+xml"/>
  <Override PartName="/ppt/tags/tag86.xml" ContentType="application/vnd.openxmlformats-officedocument.presentationml.tags+xml"/>
  <Override PartName="/ppt/tags/tag860.xml" ContentType="application/vnd.openxmlformats-officedocument.presentationml.tags+xml"/>
  <Override PartName="/ppt/tags/tag861.xml" ContentType="application/vnd.openxmlformats-officedocument.presentationml.tags+xml"/>
  <Override PartName="/ppt/tags/tag862.xml" ContentType="application/vnd.openxmlformats-officedocument.presentationml.tags+xml"/>
  <Override PartName="/ppt/tags/tag863.xml" ContentType="application/vnd.openxmlformats-officedocument.presentationml.tags+xml"/>
  <Override PartName="/ppt/tags/tag864.xml" ContentType="application/vnd.openxmlformats-officedocument.presentationml.tags+xml"/>
  <Override PartName="/ppt/tags/tag865.xml" ContentType="application/vnd.openxmlformats-officedocument.presentationml.tags+xml"/>
  <Override PartName="/ppt/tags/tag866.xml" ContentType="application/vnd.openxmlformats-officedocument.presentationml.tags+xml"/>
  <Override PartName="/ppt/tags/tag867.xml" ContentType="application/vnd.openxmlformats-officedocument.presentationml.tags+xml"/>
  <Override PartName="/ppt/tags/tag868.xml" ContentType="application/vnd.openxmlformats-officedocument.presentationml.tags+xml"/>
  <Override PartName="/ppt/tags/tag869.xml" ContentType="application/vnd.openxmlformats-officedocument.presentationml.tags+xml"/>
  <Override PartName="/ppt/tags/tag87.xml" ContentType="application/vnd.openxmlformats-officedocument.presentationml.tags+xml"/>
  <Override PartName="/ppt/tags/tag870.xml" ContentType="application/vnd.openxmlformats-officedocument.presentationml.tags+xml"/>
  <Override PartName="/ppt/tags/tag871.xml" ContentType="application/vnd.openxmlformats-officedocument.presentationml.tags+xml"/>
  <Override PartName="/ppt/tags/tag872.xml" ContentType="application/vnd.openxmlformats-officedocument.presentationml.tags+xml"/>
  <Override PartName="/ppt/tags/tag873.xml" ContentType="application/vnd.openxmlformats-officedocument.presentationml.tags+xml"/>
  <Override PartName="/ppt/tags/tag874.xml" ContentType="application/vnd.openxmlformats-officedocument.presentationml.tags+xml"/>
  <Override PartName="/ppt/tags/tag875.xml" ContentType="application/vnd.openxmlformats-officedocument.presentationml.tags+xml"/>
  <Override PartName="/ppt/tags/tag876.xml" ContentType="application/vnd.openxmlformats-officedocument.presentationml.tags+xml"/>
  <Override PartName="/ppt/tags/tag877.xml" ContentType="application/vnd.openxmlformats-officedocument.presentationml.tags+xml"/>
  <Override PartName="/ppt/tags/tag878.xml" ContentType="application/vnd.openxmlformats-officedocument.presentationml.tags+xml"/>
  <Override PartName="/ppt/tags/tag879.xml" ContentType="application/vnd.openxmlformats-officedocument.presentationml.tags+xml"/>
  <Override PartName="/ppt/tags/tag88.xml" ContentType="application/vnd.openxmlformats-officedocument.presentationml.tags+xml"/>
  <Override PartName="/ppt/tags/tag880.xml" ContentType="application/vnd.openxmlformats-officedocument.presentationml.tags+xml"/>
  <Override PartName="/ppt/tags/tag881.xml" ContentType="application/vnd.openxmlformats-officedocument.presentationml.tags+xml"/>
  <Override PartName="/ppt/tags/tag882.xml" ContentType="application/vnd.openxmlformats-officedocument.presentationml.tags+xml"/>
  <Override PartName="/ppt/tags/tag883.xml" ContentType="application/vnd.openxmlformats-officedocument.presentationml.tags+xml"/>
  <Override PartName="/ppt/tags/tag884.xml" ContentType="application/vnd.openxmlformats-officedocument.presentationml.tags+xml"/>
  <Override PartName="/ppt/tags/tag885.xml" ContentType="application/vnd.openxmlformats-officedocument.presentationml.tags+xml"/>
  <Override PartName="/ppt/tags/tag886.xml" ContentType="application/vnd.openxmlformats-officedocument.presentationml.tags+xml"/>
  <Override PartName="/ppt/tags/tag887.xml" ContentType="application/vnd.openxmlformats-officedocument.presentationml.tags+xml"/>
  <Override PartName="/ppt/tags/tag888.xml" ContentType="application/vnd.openxmlformats-officedocument.presentationml.tags+xml"/>
  <Override PartName="/ppt/tags/tag889.xml" ContentType="application/vnd.openxmlformats-officedocument.presentationml.tags+xml"/>
  <Override PartName="/ppt/tags/tag89.xml" ContentType="application/vnd.openxmlformats-officedocument.presentationml.tags+xml"/>
  <Override PartName="/ppt/tags/tag890.xml" ContentType="application/vnd.openxmlformats-officedocument.presentationml.tags+xml"/>
  <Override PartName="/ppt/tags/tag891.xml" ContentType="application/vnd.openxmlformats-officedocument.presentationml.tags+xml"/>
  <Override PartName="/ppt/tags/tag892.xml" ContentType="application/vnd.openxmlformats-officedocument.presentationml.tags+xml"/>
  <Override PartName="/ppt/tags/tag893.xml" ContentType="application/vnd.openxmlformats-officedocument.presentationml.tags+xml"/>
  <Override PartName="/ppt/tags/tag894.xml" ContentType="application/vnd.openxmlformats-officedocument.presentationml.tags+xml"/>
  <Override PartName="/ppt/tags/tag895.xml" ContentType="application/vnd.openxmlformats-officedocument.presentationml.tags+xml"/>
  <Override PartName="/ppt/tags/tag896.xml" ContentType="application/vnd.openxmlformats-officedocument.presentationml.tags+xml"/>
  <Override PartName="/ppt/tags/tag897.xml" ContentType="application/vnd.openxmlformats-officedocument.presentationml.tags+xml"/>
  <Override PartName="/ppt/tags/tag898.xml" ContentType="application/vnd.openxmlformats-officedocument.presentationml.tags+xml"/>
  <Override PartName="/ppt/tags/tag89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00.xml" ContentType="application/vnd.openxmlformats-officedocument.presentationml.tags+xml"/>
  <Override PartName="/ppt/tags/tag901.xml" ContentType="application/vnd.openxmlformats-officedocument.presentationml.tags+xml"/>
  <Override PartName="/ppt/tags/tag902.xml" ContentType="application/vnd.openxmlformats-officedocument.presentationml.tags+xml"/>
  <Override PartName="/ppt/tags/tag903.xml" ContentType="application/vnd.openxmlformats-officedocument.presentationml.tags+xml"/>
  <Override PartName="/ppt/tags/tag904.xml" ContentType="application/vnd.openxmlformats-officedocument.presentationml.tags+xml"/>
  <Override PartName="/ppt/tags/tag905.xml" ContentType="application/vnd.openxmlformats-officedocument.presentationml.tags+xml"/>
  <Override PartName="/ppt/tags/tag906.xml" ContentType="application/vnd.openxmlformats-officedocument.presentationml.tags+xml"/>
  <Override PartName="/ppt/tags/tag907.xml" ContentType="application/vnd.openxmlformats-officedocument.presentationml.tags+xml"/>
  <Override PartName="/ppt/tags/tag908.xml" ContentType="application/vnd.openxmlformats-officedocument.presentationml.tags+xml"/>
  <Override PartName="/ppt/tags/tag909.xml" ContentType="application/vnd.openxmlformats-officedocument.presentationml.tags+xml"/>
  <Override PartName="/ppt/tags/tag91.xml" ContentType="application/vnd.openxmlformats-officedocument.presentationml.tags+xml"/>
  <Override PartName="/ppt/tags/tag910.xml" ContentType="application/vnd.openxmlformats-officedocument.presentationml.tags+xml"/>
  <Override PartName="/ppt/tags/tag911.xml" ContentType="application/vnd.openxmlformats-officedocument.presentationml.tags+xml"/>
  <Override PartName="/ppt/tags/tag912.xml" ContentType="application/vnd.openxmlformats-officedocument.presentationml.tags+xml"/>
  <Override PartName="/ppt/tags/tag913.xml" ContentType="application/vnd.openxmlformats-officedocument.presentationml.tags+xml"/>
  <Override PartName="/ppt/tags/tag914.xml" ContentType="application/vnd.openxmlformats-officedocument.presentationml.tags+xml"/>
  <Override PartName="/ppt/tags/tag915.xml" ContentType="application/vnd.openxmlformats-officedocument.presentationml.tags+xml"/>
  <Override PartName="/ppt/tags/tag916.xml" ContentType="application/vnd.openxmlformats-officedocument.presentationml.tags+xml"/>
  <Override PartName="/ppt/tags/tag917.xml" ContentType="application/vnd.openxmlformats-officedocument.presentationml.tags+xml"/>
  <Override PartName="/ppt/tags/tag918.xml" ContentType="application/vnd.openxmlformats-officedocument.presentationml.tags+xml"/>
  <Override PartName="/ppt/tags/tag919.xml" ContentType="application/vnd.openxmlformats-officedocument.presentationml.tags+xml"/>
  <Override PartName="/ppt/tags/tag92.xml" ContentType="application/vnd.openxmlformats-officedocument.presentationml.tags+xml"/>
  <Override PartName="/ppt/tags/tag920.xml" ContentType="application/vnd.openxmlformats-officedocument.presentationml.tags+xml"/>
  <Override PartName="/ppt/tags/tag921.xml" ContentType="application/vnd.openxmlformats-officedocument.presentationml.tags+xml"/>
  <Override PartName="/ppt/tags/tag922.xml" ContentType="application/vnd.openxmlformats-officedocument.presentationml.tags+xml"/>
  <Override PartName="/ppt/tags/tag923.xml" ContentType="application/vnd.openxmlformats-officedocument.presentationml.tags+xml"/>
  <Override PartName="/ppt/tags/tag924.xml" ContentType="application/vnd.openxmlformats-officedocument.presentationml.tags+xml"/>
  <Override PartName="/ppt/tags/tag925.xml" ContentType="application/vnd.openxmlformats-officedocument.presentationml.tags+xml"/>
  <Override PartName="/ppt/tags/tag926.xml" ContentType="application/vnd.openxmlformats-officedocument.presentationml.tags+xml"/>
  <Override PartName="/ppt/tags/tag927.xml" ContentType="application/vnd.openxmlformats-officedocument.presentationml.tags+xml"/>
  <Override PartName="/ppt/tags/tag928.xml" ContentType="application/vnd.openxmlformats-officedocument.presentationml.tags+xml"/>
  <Override PartName="/ppt/tags/tag929.xml" ContentType="application/vnd.openxmlformats-officedocument.presentationml.tags+xml"/>
  <Override PartName="/ppt/tags/tag93.xml" ContentType="application/vnd.openxmlformats-officedocument.presentationml.tags+xml"/>
  <Override PartName="/ppt/tags/tag930.xml" ContentType="application/vnd.openxmlformats-officedocument.presentationml.tags+xml"/>
  <Override PartName="/ppt/tags/tag931.xml" ContentType="application/vnd.openxmlformats-officedocument.presentationml.tags+xml"/>
  <Override PartName="/ppt/tags/tag932.xml" ContentType="application/vnd.openxmlformats-officedocument.presentationml.tags+xml"/>
  <Override PartName="/ppt/tags/tag933.xml" ContentType="application/vnd.openxmlformats-officedocument.presentationml.tags+xml"/>
  <Override PartName="/ppt/tags/tag934.xml" ContentType="application/vnd.openxmlformats-officedocument.presentationml.tags+xml"/>
  <Override PartName="/ppt/tags/tag935.xml" ContentType="application/vnd.openxmlformats-officedocument.presentationml.tags+xml"/>
  <Override PartName="/ppt/tags/tag936.xml" ContentType="application/vnd.openxmlformats-officedocument.presentationml.tags+xml"/>
  <Override PartName="/ppt/tags/tag937.xml" ContentType="application/vnd.openxmlformats-officedocument.presentationml.tags+xml"/>
  <Override PartName="/ppt/tags/tag938.xml" ContentType="application/vnd.openxmlformats-officedocument.presentationml.tags+xml"/>
  <Override PartName="/ppt/tags/tag939.xml" ContentType="application/vnd.openxmlformats-officedocument.presentationml.tags+xml"/>
  <Override PartName="/ppt/tags/tag94.xml" ContentType="application/vnd.openxmlformats-officedocument.presentationml.tags+xml"/>
  <Override PartName="/ppt/tags/tag940.xml" ContentType="application/vnd.openxmlformats-officedocument.presentationml.tags+xml"/>
  <Override PartName="/ppt/tags/tag941.xml" ContentType="application/vnd.openxmlformats-officedocument.presentationml.tags+xml"/>
  <Override PartName="/ppt/tags/tag942.xml" ContentType="application/vnd.openxmlformats-officedocument.presentationml.tags+xml"/>
  <Override PartName="/ppt/tags/tag943.xml" ContentType="application/vnd.openxmlformats-officedocument.presentationml.tags+xml"/>
  <Override PartName="/ppt/tags/tag944.xml" ContentType="application/vnd.openxmlformats-officedocument.presentationml.tags+xml"/>
  <Override PartName="/ppt/tags/tag945.xml" ContentType="application/vnd.openxmlformats-officedocument.presentationml.tags+xml"/>
  <Override PartName="/ppt/tags/tag946.xml" ContentType="application/vnd.openxmlformats-officedocument.presentationml.tags+xml"/>
  <Override PartName="/ppt/tags/tag947.xml" ContentType="application/vnd.openxmlformats-officedocument.presentationml.tags+xml"/>
  <Override PartName="/ppt/tags/tag948.xml" ContentType="application/vnd.openxmlformats-officedocument.presentationml.tags+xml"/>
  <Override PartName="/ppt/tags/tag949.xml" ContentType="application/vnd.openxmlformats-officedocument.presentationml.tags+xml"/>
  <Override PartName="/ppt/tags/tag95.xml" ContentType="application/vnd.openxmlformats-officedocument.presentationml.tags+xml"/>
  <Override PartName="/ppt/tags/tag950.xml" ContentType="application/vnd.openxmlformats-officedocument.presentationml.tags+xml"/>
  <Override PartName="/ppt/tags/tag951.xml" ContentType="application/vnd.openxmlformats-officedocument.presentationml.tags+xml"/>
  <Override PartName="/ppt/tags/tag952.xml" ContentType="application/vnd.openxmlformats-officedocument.presentationml.tags+xml"/>
  <Override PartName="/ppt/tags/tag953.xml" ContentType="application/vnd.openxmlformats-officedocument.presentationml.tags+xml"/>
  <Override PartName="/ppt/tags/tag954.xml" ContentType="application/vnd.openxmlformats-officedocument.presentationml.tags+xml"/>
  <Override PartName="/ppt/tags/tag955.xml" ContentType="application/vnd.openxmlformats-officedocument.presentationml.tags+xml"/>
  <Override PartName="/ppt/tags/tag956.xml" ContentType="application/vnd.openxmlformats-officedocument.presentationml.tags+xml"/>
  <Override PartName="/ppt/tags/tag957.xml" ContentType="application/vnd.openxmlformats-officedocument.presentationml.tags+xml"/>
  <Override PartName="/ppt/tags/tag958.xml" ContentType="application/vnd.openxmlformats-officedocument.presentationml.tags+xml"/>
  <Override PartName="/ppt/tags/tag959.xml" ContentType="application/vnd.openxmlformats-officedocument.presentationml.tags+xml"/>
  <Override PartName="/ppt/tags/tag96.xml" ContentType="application/vnd.openxmlformats-officedocument.presentationml.tags+xml"/>
  <Override PartName="/ppt/tags/tag960.xml" ContentType="application/vnd.openxmlformats-officedocument.presentationml.tags+xml"/>
  <Override PartName="/ppt/tags/tag961.xml" ContentType="application/vnd.openxmlformats-officedocument.presentationml.tags+xml"/>
  <Override PartName="/ppt/tags/tag962.xml" ContentType="application/vnd.openxmlformats-officedocument.presentationml.tags+xml"/>
  <Override PartName="/ppt/tags/tag963.xml" ContentType="application/vnd.openxmlformats-officedocument.presentationml.tags+xml"/>
  <Override PartName="/ppt/tags/tag964.xml" ContentType="application/vnd.openxmlformats-officedocument.presentationml.tags+xml"/>
  <Override PartName="/ppt/tags/tag965.xml" ContentType="application/vnd.openxmlformats-officedocument.presentationml.tags+xml"/>
  <Override PartName="/ppt/tags/tag966.xml" ContentType="application/vnd.openxmlformats-officedocument.presentationml.tags+xml"/>
  <Override PartName="/ppt/tags/tag967.xml" ContentType="application/vnd.openxmlformats-officedocument.presentationml.tags+xml"/>
  <Override PartName="/ppt/tags/tag968.xml" ContentType="application/vnd.openxmlformats-officedocument.presentationml.tags+xml"/>
  <Override PartName="/ppt/tags/tag969.xml" ContentType="application/vnd.openxmlformats-officedocument.presentationml.tags+xml"/>
  <Override PartName="/ppt/tags/tag97.xml" ContentType="application/vnd.openxmlformats-officedocument.presentationml.tags+xml"/>
  <Override PartName="/ppt/tags/tag970.xml" ContentType="application/vnd.openxmlformats-officedocument.presentationml.tags+xml"/>
  <Override PartName="/ppt/tags/tag971.xml" ContentType="application/vnd.openxmlformats-officedocument.presentationml.tags+xml"/>
  <Override PartName="/ppt/tags/tag972.xml" ContentType="application/vnd.openxmlformats-officedocument.presentationml.tags+xml"/>
  <Override PartName="/ppt/tags/tag973.xml" ContentType="application/vnd.openxmlformats-officedocument.presentationml.tags+xml"/>
  <Override PartName="/ppt/tags/tag974.xml" ContentType="application/vnd.openxmlformats-officedocument.presentationml.tags+xml"/>
  <Override PartName="/ppt/tags/tag975.xml" ContentType="application/vnd.openxmlformats-officedocument.presentationml.tags+xml"/>
  <Override PartName="/ppt/tags/tag976.xml" ContentType="application/vnd.openxmlformats-officedocument.presentationml.tags+xml"/>
  <Override PartName="/ppt/tags/tag977.xml" ContentType="application/vnd.openxmlformats-officedocument.presentationml.tags+xml"/>
  <Override PartName="/ppt/tags/tag978.xml" ContentType="application/vnd.openxmlformats-officedocument.presentationml.tags+xml"/>
  <Override PartName="/ppt/tags/tag979.xml" ContentType="application/vnd.openxmlformats-officedocument.presentationml.tags+xml"/>
  <Override PartName="/ppt/tags/tag98.xml" ContentType="application/vnd.openxmlformats-officedocument.presentationml.tags+xml"/>
  <Override PartName="/ppt/tags/tag980.xml" ContentType="application/vnd.openxmlformats-officedocument.presentationml.tags+xml"/>
  <Override PartName="/ppt/tags/tag981.xml" ContentType="application/vnd.openxmlformats-officedocument.presentationml.tags+xml"/>
  <Override PartName="/ppt/tags/tag982.xml" ContentType="application/vnd.openxmlformats-officedocument.presentationml.tags+xml"/>
  <Override PartName="/ppt/tags/tag983.xml" ContentType="application/vnd.openxmlformats-officedocument.presentationml.tags+xml"/>
  <Override PartName="/ppt/tags/tag984.xml" ContentType="application/vnd.openxmlformats-officedocument.presentationml.tags+xml"/>
  <Override PartName="/ppt/tags/tag985.xml" ContentType="application/vnd.openxmlformats-officedocument.presentationml.tags+xml"/>
  <Override PartName="/ppt/tags/tag986.xml" ContentType="application/vnd.openxmlformats-officedocument.presentationml.tags+xml"/>
  <Override PartName="/ppt/tags/tag987.xml" ContentType="application/vnd.openxmlformats-officedocument.presentationml.tags+xml"/>
  <Override PartName="/ppt/tags/tag988.xml" ContentType="application/vnd.openxmlformats-officedocument.presentationml.tags+xml"/>
  <Override PartName="/ppt/tags/tag989.xml" ContentType="application/vnd.openxmlformats-officedocument.presentationml.tags+xml"/>
  <Override PartName="/ppt/tags/tag99.xml" ContentType="application/vnd.openxmlformats-officedocument.presentationml.tags+xml"/>
  <Override PartName="/ppt/tags/tag990.xml" ContentType="application/vnd.openxmlformats-officedocument.presentationml.tags+xml"/>
  <Override PartName="/ppt/tags/tag991.xml" ContentType="application/vnd.openxmlformats-officedocument.presentationml.tags+xml"/>
  <Override PartName="/ppt/tags/tag992.xml" ContentType="application/vnd.openxmlformats-officedocument.presentationml.tags+xml"/>
  <Override PartName="/ppt/tags/tag993.xml" ContentType="application/vnd.openxmlformats-officedocument.presentationml.tags+xml"/>
  <Override PartName="/ppt/tags/tag994.xml" ContentType="application/vnd.openxmlformats-officedocument.presentationml.tags+xml"/>
  <Override PartName="/ppt/tags/tag995.xml" ContentType="application/vnd.openxmlformats-officedocument.presentationml.tags+xml"/>
  <Override PartName="/ppt/tags/tag996.xml" ContentType="application/vnd.openxmlformats-officedocument.presentationml.tags+xml"/>
  <Override PartName="/ppt/tags/tag997.xml" ContentType="application/vnd.openxmlformats-officedocument.presentationml.tags+xml"/>
  <Override PartName="/ppt/tags/tag998.xml" ContentType="application/vnd.openxmlformats-officedocument.presentationml.tags+xml"/>
  <Override PartName="/ppt/tags/tag9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Override1.xml" ContentType="application/vnd.openxmlformats-officedocument.themeOverride+xml"/>
  <Override PartName="/ppt/theme/themeOverride2.xml" ContentType="application/vnd.openxmlformats-officedocument.themeOverrid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6"/>
  </p:notesMasterIdLst>
  <p:handoutMasterIdLst>
    <p:handoutMasterId r:id="rId149"/>
  </p:handoutMasterIdLst>
  <p:sldIdLst>
    <p:sldId id="257" r:id="rId3"/>
    <p:sldId id="818" r:id="rId4"/>
    <p:sldId id="258" r:id="rId5"/>
    <p:sldId id="262" r:id="rId7"/>
    <p:sldId id="647" r:id="rId8"/>
    <p:sldId id="293" r:id="rId9"/>
    <p:sldId id="649" r:id="rId10"/>
    <p:sldId id="652" r:id="rId11"/>
    <p:sldId id="653" r:id="rId12"/>
    <p:sldId id="651" r:id="rId13"/>
    <p:sldId id="654" r:id="rId14"/>
    <p:sldId id="655" r:id="rId15"/>
    <p:sldId id="425" r:id="rId16"/>
    <p:sldId id="681" r:id="rId17"/>
    <p:sldId id="682" r:id="rId18"/>
    <p:sldId id="683" r:id="rId19"/>
    <p:sldId id="684" r:id="rId20"/>
    <p:sldId id="685" r:id="rId21"/>
    <p:sldId id="686" r:id="rId22"/>
    <p:sldId id="687" r:id="rId23"/>
    <p:sldId id="830" r:id="rId24"/>
    <p:sldId id="689" r:id="rId25"/>
    <p:sldId id="690" r:id="rId26"/>
    <p:sldId id="691" r:id="rId27"/>
    <p:sldId id="692" r:id="rId28"/>
    <p:sldId id="693" r:id="rId29"/>
    <p:sldId id="694" r:id="rId30"/>
    <p:sldId id="695" r:id="rId31"/>
    <p:sldId id="696" r:id="rId32"/>
    <p:sldId id="697" r:id="rId33"/>
    <p:sldId id="700" r:id="rId34"/>
    <p:sldId id="701" r:id="rId35"/>
    <p:sldId id="702" r:id="rId36"/>
    <p:sldId id="703" r:id="rId37"/>
    <p:sldId id="704" r:id="rId38"/>
    <p:sldId id="705" r:id="rId39"/>
    <p:sldId id="706" r:id="rId40"/>
    <p:sldId id="707" r:id="rId41"/>
    <p:sldId id="709" r:id="rId42"/>
    <p:sldId id="710" r:id="rId43"/>
    <p:sldId id="711" r:id="rId44"/>
    <p:sldId id="712" r:id="rId45"/>
    <p:sldId id="713" r:id="rId46"/>
    <p:sldId id="714" r:id="rId47"/>
    <p:sldId id="715" r:id="rId48"/>
    <p:sldId id="716" r:id="rId49"/>
    <p:sldId id="717" r:id="rId50"/>
    <p:sldId id="729" r:id="rId51"/>
    <p:sldId id="730" r:id="rId52"/>
    <p:sldId id="734" r:id="rId53"/>
    <p:sldId id="735" r:id="rId54"/>
    <p:sldId id="736" r:id="rId55"/>
    <p:sldId id="831" r:id="rId56"/>
    <p:sldId id="739" r:id="rId57"/>
    <p:sldId id="740" r:id="rId58"/>
    <p:sldId id="741" r:id="rId59"/>
    <p:sldId id="743" r:id="rId60"/>
    <p:sldId id="745" r:id="rId61"/>
    <p:sldId id="744" r:id="rId62"/>
    <p:sldId id="746" r:id="rId63"/>
    <p:sldId id="747" r:id="rId64"/>
    <p:sldId id="749" r:id="rId65"/>
    <p:sldId id="750" r:id="rId66"/>
    <p:sldId id="752" r:id="rId67"/>
    <p:sldId id="754" r:id="rId68"/>
    <p:sldId id="755" r:id="rId69"/>
    <p:sldId id="756" r:id="rId70"/>
    <p:sldId id="757" r:id="rId71"/>
    <p:sldId id="758" r:id="rId72"/>
    <p:sldId id="760" r:id="rId73"/>
    <p:sldId id="761" r:id="rId74"/>
    <p:sldId id="762" r:id="rId75"/>
    <p:sldId id="763" r:id="rId76"/>
    <p:sldId id="765" r:id="rId77"/>
    <p:sldId id="766" r:id="rId78"/>
    <p:sldId id="767" r:id="rId79"/>
    <p:sldId id="768" r:id="rId80"/>
    <p:sldId id="769" r:id="rId81"/>
    <p:sldId id="770" r:id="rId82"/>
    <p:sldId id="772" r:id="rId83"/>
    <p:sldId id="773" r:id="rId84"/>
    <p:sldId id="774" r:id="rId85"/>
    <p:sldId id="775" r:id="rId86"/>
    <p:sldId id="776" r:id="rId87"/>
    <p:sldId id="777" r:id="rId88"/>
    <p:sldId id="778" r:id="rId89"/>
    <p:sldId id="779" r:id="rId90"/>
    <p:sldId id="781" r:id="rId91"/>
    <p:sldId id="782" r:id="rId92"/>
    <p:sldId id="783" r:id="rId93"/>
    <p:sldId id="784" r:id="rId94"/>
    <p:sldId id="785" r:id="rId95"/>
    <p:sldId id="786" r:id="rId96"/>
    <p:sldId id="787" r:id="rId97"/>
    <p:sldId id="788" r:id="rId98"/>
    <p:sldId id="789" r:id="rId99"/>
    <p:sldId id="665" r:id="rId100"/>
    <p:sldId id="668" r:id="rId101"/>
    <p:sldId id="666" r:id="rId102"/>
    <p:sldId id="667" r:id="rId103"/>
    <p:sldId id="669" r:id="rId104"/>
    <p:sldId id="670" r:id="rId105"/>
    <p:sldId id="671" r:id="rId106"/>
    <p:sldId id="672" r:id="rId107"/>
    <p:sldId id="673" r:id="rId108"/>
    <p:sldId id="800" r:id="rId109"/>
    <p:sldId id="791" r:id="rId110"/>
    <p:sldId id="792" r:id="rId111"/>
    <p:sldId id="794" r:id="rId112"/>
    <p:sldId id="795" r:id="rId113"/>
    <p:sldId id="796" r:id="rId114"/>
    <p:sldId id="798" r:id="rId115"/>
    <p:sldId id="674" r:id="rId116"/>
    <p:sldId id="675" r:id="rId117"/>
    <p:sldId id="676" r:id="rId118"/>
    <p:sldId id="677" r:id="rId119"/>
    <p:sldId id="678" r:id="rId120"/>
    <p:sldId id="679" r:id="rId121"/>
    <p:sldId id="728" r:id="rId122"/>
    <p:sldId id="801" r:id="rId123"/>
    <p:sldId id="802" r:id="rId124"/>
    <p:sldId id="803" r:id="rId125"/>
    <p:sldId id="804" r:id="rId126"/>
    <p:sldId id="805" r:id="rId127"/>
    <p:sldId id="806" r:id="rId128"/>
    <p:sldId id="808" r:id="rId129"/>
    <p:sldId id="809" r:id="rId130"/>
    <p:sldId id="810" r:id="rId131"/>
    <p:sldId id="811" r:id="rId132"/>
    <p:sldId id="812" r:id="rId133"/>
    <p:sldId id="813" r:id="rId134"/>
    <p:sldId id="815" r:id="rId135"/>
    <p:sldId id="816" r:id="rId136"/>
    <p:sldId id="817" r:id="rId137"/>
    <p:sldId id="819" r:id="rId138"/>
    <p:sldId id="820" r:id="rId139"/>
    <p:sldId id="821" r:id="rId140"/>
    <p:sldId id="723" r:id="rId141"/>
    <p:sldId id="720" r:id="rId142"/>
    <p:sldId id="824" r:id="rId143"/>
    <p:sldId id="825" r:id="rId144"/>
    <p:sldId id="826" r:id="rId145"/>
    <p:sldId id="827" r:id="rId146"/>
    <p:sldId id="828" r:id="rId147"/>
    <p:sldId id="268" r:id="rId14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778" autoAdjust="0"/>
    <p:restoredTop sz="94660"/>
  </p:normalViewPr>
  <p:slideViewPr>
    <p:cSldViewPr snapToGrid="0">
      <p:cViewPr varScale="1">
        <p:scale>
          <a:sx n="76" d="100"/>
          <a:sy n="76" d="100"/>
        </p:scale>
        <p:origin x="552" y="54"/>
      </p:cViewPr>
      <p:guideLst>
        <p:guide orient="horz" pos="2198"/>
        <p:guide pos="3840"/>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99" Type="http://schemas.openxmlformats.org/officeDocument/2006/relationships/slide" Target="slides/slide96.xml"/><Relationship Id="rId98" Type="http://schemas.openxmlformats.org/officeDocument/2006/relationships/slide" Target="slides/slide95.xml"/><Relationship Id="rId97" Type="http://schemas.openxmlformats.org/officeDocument/2006/relationships/slide" Target="slides/slide94.xml"/><Relationship Id="rId96" Type="http://schemas.openxmlformats.org/officeDocument/2006/relationships/slide" Target="slides/slide93.xml"/><Relationship Id="rId95" Type="http://schemas.openxmlformats.org/officeDocument/2006/relationships/slide" Target="slides/slide92.xml"/><Relationship Id="rId94" Type="http://schemas.openxmlformats.org/officeDocument/2006/relationships/slide" Target="slides/slide91.xml"/><Relationship Id="rId93" Type="http://schemas.openxmlformats.org/officeDocument/2006/relationships/slide" Target="slides/slide90.xml"/><Relationship Id="rId92" Type="http://schemas.openxmlformats.org/officeDocument/2006/relationships/slide" Target="slides/slide89.xml"/><Relationship Id="rId91" Type="http://schemas.openxmlformats.org/officeDocument/2006/relationships/slide" Target="slides/slide88.xml"/><Relationship Id="rId90" Type="http://schemas.openxmlformats.org/officeDocument/2006/relationships/slide" Target="slides/slide87.xml"/><Relationship Id="rId9" Type="http://schemas.openxmlformats.org/officeDocument/2006/relationships/slide" Target="slides/slide6.xml"/><Relationship Id="rId89" Type="http://schemas.openxmlformats.org/officeDocument/2006/relationships/slide" Target="slides/slide86.xml"/><Relationship Id="rId88" Type="http://schemas.openxmlformats.org/officeDocument/2006/relationships/slide" Target="slides/slide85.xml"/><Relationship Id="rId87" Type="http://schemas.openxmlformats.org/officeDocument/2006/relationships/slide" Target="slides/slide84.xml"/><Relationship Id="rId86" Type="http://schemas.openxmlformats.org/officeDocument/2006/relationships/slide" Target="slides/slide83.xml"/><Relationship Id="rId85" Type="http://schemas.openxmlformats.org/officeDocument/2006/relationships/slide" Target="slides/slide82.xml"/><Relationship Id="rId84" Type="http://schemas.openxmlformats.org/officeDocument/2006/relationships/slide" Target="slides/slide81.xml"/><Relationship Id="rId83" Type="http://schemas.openxmlformats.org/officeDocument/2006/relationships/slide" Target="slides/slide80.xml"/><Relationship Id="rId82" Type="http://schemas.openxmlformats.org/officeDocument/2006/relationships/slide" Target="slides/slide79.xml"/><Relationship Id="rId81" Type="http://schemas.openxmlformats.org/officeDocument/2006/relationships/slide" Target="slides/slide78.xml"/><Relationship Id="rId80" Type="http://schemas.openxmlformats.org/officeDocument/2006/relationships/slide" Target="slides/slide77.xml"/><Relationship Id="rId8" Type="http://schemas.openxmlformats.org/officeDocument/2006/relationships/slide" Target="slides/slide5.xml"/><Relationship Id="rId79" Type="http://schemas.openxmlformats.org/officeDocument/2006/relationships/slide" Target="slides/slide76.xml"/><Relationship Id="rId78" Type="http://schemas.openxmlformats.org/officeDocument/2006/relationships/slide" Target="slides/slide75.xml"/><Relationship Id="rId77" Type="http://schemas.openxmlformats.org/officeDocument/2006/relationships/slide" Target="slides/slide74.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4.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notesMaster" Target="notesMasters/notesMaster1.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3.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2" Type="http://schemas.openxmlformats.org/officeDocument/2006/relationships/tableStyles" Target="tableStyles.xml"/><Relationship Id="rId151" Type="http://schemas.openxmlformats.org/officeDocument/2006/relationships/viewProps" Target="viewProps.xml"/><Relationship Id="rId150" Type="http://schemas.openxmlformats.org/officeDocument/2006/relationships/presProps" Target="presProps.xml"/><Relationship Id="rId15" Type="http://schemas.openxmlformats.org/officeDocument/2006/relationships/slide" Target="slides/slide12.xml"/><Relationship Id="rId149" Type="http://schemas.openxmlformats.org/officeDocument/2006/relationships/handoutMaster" Target="handoutMasters/handoutMaster1.xml"/><Relationship Id="rId148" Type="http://schemas.openxmlformats.org/officeDocument/2006/relationships/slide" Target="slides/slide145.xml"/><Relationship Id="rId147" Type="http://schemas.openxmlformats.org/officeDocument/2006/relationships/slide" Target="slides/slide144.xml"/><Relationship Id="rId146" Type="http://schemas.openxmlformats.org/officeDocument/2006/relationships/slide" Target="slides/slide143.xml"/><Relationship Id="rId145" Type="http://schemas.openxmlformats.org/officeDocument/2006/relationships/slide" Target="slides/slide142.xml"/><Relationship Id="rId144" Type="http://schemas.openxmlformats.org/officeDocument/2006/relationships/slide" Target="slides/slide141.xml"/><Relationship Id="rId143" Type="http://schemas.openxmlformats.org/officeDocument/2006/relationships/slide" Target="slides/slide140.xml"/><Relationship Id="rId142" Type="http://schemas.openxmlformats.org/officeDocument/2006/relationships/slide" Target="slides/slide139.xml"/><Relationship Id="rId141" Type="http://schemas.openxmlformats.org/officeDocument/2006/relationships/slide" Target="slides/slide138.xml"/><Relationship Id="rId140" Type="http://schemas.openxmlformats.org/officeDocument/2006/relationships/slide" Target="slides/slide137.xml"/><Relationship Id="rId14" Type="http://schemas.openxmlformats.org/officeDocument/2006/relationships/slide" Target="slides/slide11.xml"/><Relationship Id="rId139" Type="http://schemas.openxmlformats.org/officeDocument/2006/relationships/slide" Target="slides/slide136.xml"/><Relationship Id="rId138" Type="http://schemas.openxmlformats.org/officeDocument/2006/relationships/slide" Target="slides/slide135.xml"/><Relationship Id="rId137" Type="http://schemas.openxmlformats.org/officeDocument/2006/relationships/slide" Target="slides/slide134.xml"/><Relationship Id="rId136" Type="http://schemas.openxmlformats.org/officeDocument/2006/relationships/slide" Target="slides/slide133.xml"/><Relationship Id="rId135" Type="http://schemas.openxmlformats.org/officeDocument/2006/relationships/slide" Target="slides/slide132.xml"/><Relationship Id="rId134" Type="http://schemas.openxmlformats.org/officeDocument/2006/relationships/slide" Target="slides/slide131.xml"/><Relationship Id="rId133" Type="http://schemas.openxmlformats.org/officeDocument/2006/relationships/slide" Target="slides/slide130.xml"/><Relationship Id="rId132" Type="http://schemas.openxmlformats.org/officeDocument/2006/relationships/slide" Target="slides/slide129.xml"/><Relationship Id="rId131" Type="http://schemas.openxmlformats.org/officeDocument/2006/relationships/slide" Target="slides/slide128.xml"/><Relationship Id="rId130" Type="http://schemas.openxmlformats.org/officeDocument/2006/relationships/slide" Target="slides/slide127.xml"/><Relationship Id="rId13" Type="http://schemas.openxmlformats.org/officeDocument/2006/relationships/slide" Target="slides/slide10.xml"/><Relationship Id="rId129" Type="http://schemas.openxmlformats.org/officeDocument/2006/relationships/slide" Target="slides/slide126.xml"/><Relationship Id="rId128" Type="http://schemas.openxmlformats.org/officeDocument/2006/relationships/slide" Target="slides/slide125.xml"/><Relationship Id="rId127" Type="http://schemas.openxmlformats.org/officeDocument/2006/relationships/slide" Target="slides/slide124.xml"/><Relationship Id="rId126" Type="http://schemas.openxmlformats.org/officeDocument/2006/relationships/slide" Target="slides/slide123.xml"/><Relationship Id="rId125" Type="http://schemas.openxmlformats.org/officeDocument/2006/relationships/slide" Target="slides/slide122.xml"/><Relationship Id="rId124" Type="http://schemas.openxmlformats.org/officeDocument/2006/relationships/slide" Target="slides/slide121.xml"/><Relationship Id="rId123" Type="http://schemas.openxmlformats.org/officeDocument/2006/relationships/slide" Target="slides/slide120.xml"/><Relationship Id="rId122" Type="http://schemas.openxmlformats.org/officeDocument/2006/relationships/slide" Target="slides/slide119.xml"/><Relationship Id="rId121" Type="http://schemas.openxmlformats.org/officeDocument/2006/relationships/slide" Target="slides/slide118.xml"/><Relationship Id="rId120" Type="http://schemas.openxmlformats.org/officeDocument/2006/relationships/slide" Target="slides/slide117.xml"/><Relationship Id="rId12" Type="http://schemas.openxmlformats.org/officeDocument/2006/relationships/slide" Target="slides/slide9.xml"/><Relationship Id="rId119" Type="http://schemas.openxmlformats.org/officeDocument/2006/relationships/slide" Target="slides/slide116.xml"/><Relationship Id="rId118" Type="http://schemas.openxmlformats.org/officeDocument/2006/relationships/slide" Target="slides/slide115.xml"/><Relationship Id="rId117" Type="http://schemas.openxmlformats.org/officeDocument/2006/relationships/slide" Target="slides/slide114.xml"/><Relationship Id="rId116" Type="http://schemas.openxmlformats.org/officeDocument/2006/relationships/slide" Target="slides/slide113.xml"/><Relationship Id="rId115" Type="http://schemas.openxmlformats.org/officeDocument/2006/relationships/slide" Target="slides/slide112.xml"/><Relationship Id="rId114" Type="http://schemas.openxmlformats.org/officeDocument/2006/relationships/slide" Target="slides/slide111.xml"/><Relationship Id="rId113" Type="http://schemas.openxmlformats.org/officeDocument/2006/relationships/slide" Target="slides/slide110.xml"/><Relationship Id="rId112" Type="http://schemas.openxmlformats.org/officeDocument/2006/relationships/slide" Target="slides/slide109.xml"/><Relationship Id="rId111" Type="http://schemas.openxmlformats.org/officeDocument/2006/relationships/slide" Target="slides/slide108.xml"/><Relationship Id="rId110" Type="http://schemas.openxmlformats.org/officeDocument/2006/relationships/slide" Target="slides/slide107.xml"/><Relationship Id="rId11" Type="http://schemas.openxmlformats.org/officeDocument/2006/relationships/slide" Target="slides/slide8.xml"/><Relationship Id="rId109" Type="http://schemas.openxmlformats.org/officeDocument/2006/relationships/slide" Target="slides/slide106.xml"/><Relationship Id="rId108" Type="http://schemas.openxmlformats.org/officeDocument/2006/relationships/slide" Target="slides/slide105.xml"/><Relationship Id="rId107" Type="http://schemas.openxmlformats.org/officeDocument/2006/relationships/slide" Target="slides/slide104.xml"/><Relationship Id="rId106" Type="http://schemas.openxmlformats.org/officeDocument/2006/relationships/slide" Target="slides/slide103.xml"/><Relationship Id="rId105" Type="http://schemas.openxmlformats.org/officeDocument/2006/relationships/slide" Target="slides/slide102.xml"/><Relationship Id="rId104" Type="http://schemas.openxmlformats.org/officeDocument/2006/relationships/slide" Target="slides/slide101.xml"/><Relationship Id="rId103" Type="http://schemas.openxmlformats.org/officeDocument/2006/relationships/slide" Target="slides/slide100.xml"/><Relationship Id="rId102" Type="http://schemas.openxmlformats.org/officeDocument/2006/relationships/slide" Target="slides/slide99.xml"/><Relationship Id="rId101" Type="http://schemas.openxmlformats.org/officeDocument/2006/relationships/slide" Target="slides/slide98.xml"/><Relationship Id="rId100" Type="http://schemas.openxmlformats.org/officeDocument/2006/relationships/slide" Target="slides/slide97.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微软雅黑" panose="020B0503020204020204" charset="-122"/>
              <a:ea typeface="微软雅黑" panose="020B0503020204020204"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latin typeface="微软雅黑" panose="020B0503020204020204" charset="-122"/>
                <a:ea typeface="微软雅黑" panose="020B0503020204020204" charset="-122"/>
              </a:rPr>
            </a:fld>
            <a:endParaRPr lang="zh-CN" altLang="en-US">
              <a:latin typeface="微软雅黑" panose="020B0503020204020204" charset="-122"/>
              <a:ea typeface="微软雅黑" panose="020B0503020204020204"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微软雅黑" panose="020B0503020204020204" charset="-122"/>
              <a:ea typeface="微软雅黑" panose="020B0503020204020204"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latin typeface="微软雅黑" panose="020B0503020204020204" charset="-122"/>
                <a:ea typeface="微软雅黑" panose="020B0503020204020204" charset="-122"/>
              </a:rPr>
            </a:fld>
            <a:endParaRPr lang="zh-CN" altLang="en-US">
              <a:latin typeface="微软雅黑" panose="020B0503020204020204" charset="-122"/>
              <a:ea typeface="微软雅黑" panose="020B0503020204020204"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微软雅黑" panose="020B0503020204020204" charset="-122"/>
                <a:ea typeface="微软雅黑" panose="020B0503020204020204"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微软雅黑" panose="020B0503020204020204" charset="-122"/>
                <a:ea typeface="微软雅黑" panose="020B0503020204020204" charset="-122"/>
              </a:defRPr>
            </a:lvl1pPr>
          </a:lstStyle>
          <a:p>
            <a:fld id="{1AC49D05-6128-4D0D-A32A-06A5E73B386C}"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微软雅黑" panose="020B0503020204020204" charset="-122"/>
                <a:ea typeface="微软雅黑" panose="020B0503020204020204"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微软雅黑" panose="020B0503020204020204" charset="-122"/>
                <a:ea typeface="微软雅黑" panose="020B0503020204020204" charset="-122"/>
              </a:defRPr>
            </a:lvl1pPr>
          </a:lstStyle>
          <a:p>
            <a:fld id="{5849F42C-2DAE-424C-A4B8-3140182C3E9F}"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600" kern="1200">
        <a:solidFill>
          <a:schemeClr val="tx1"/>
        </a:solidFill>
        <a:latin typeface="微软雅黑" panose="020B0503020204020204" charset="-122"/>
        <a:ea typeface="微软雅黑" panose="020B0503020204020204" charset="-122"/>
        <a:cs typeface="+mn-cs"/>
      </a:defRPr>
    </a:lvl1pPr>
    <a:lvl2pPr marL="4572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2pPr>
    <a:lvl3pPr marL="9144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3pPr>
    <a:lvl4pPr marL="13716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4pPr>
    <a:lvl5pPr marL="18288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0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2.xml"/></Relationships>
</file>

<file path=ppt/notesSlides/_rels/notesSlide10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3.xml"/></Relationships>
</file>

<file path=ppt/notesSlides/_rels/notesSlide10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4.xml"/></Relationships>
</file>

<file path=ppt/notesSlides/_rels/notesSlide10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5.xml"/></Relationships>
</file>

<file path=ppt/notesSlides/_rels/notesSlide10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6.xml"/></Relationships>
</file>

<file path=ppt/notesSlides/_rels/notesSlide10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7.xml"/></Relationships>
</file>

<file path=ppt/notesSlides/_rels/notesSlide10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8.xml"/></Relationships>
</file>

<file path=ppt/notesSlides/_rels/notesSlide10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9.xml"/></Relationships>
</file>

<file path=ppt/notesSlides/_rels/notesSlide10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0.xml"/></Relationships>
</file>

<file path=ppt/notesSlides/_rels/notesSlide10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1.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2.xml"/></Relationships>
</file>

<file path=ppt/notesSlides/_rels/notesSlide1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3.xml"/></Relationships>
</file>

<file path=ppt/notesSlides/_rels/notesSlide1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4.xml"/></Relationships>
</file>

<file path=ppt/notesSlides/_rels/notesSlide1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5.xml"/></Relationships>
</file>

<file path=ppt/notesSlides/_rels/notesSlide1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6.xml"/></Relationships>
</file>

<file path=ppt/notesSlides/_rels/notesSlide1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7.xml"/></Relationships>
</file>

<file path=ppt/notesSlides/_rels/notesSlide1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8.xml"/></Relationships>
</file>

<file path=ppt/notesSlides/_rels/notesSlide1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9.xml"/></Relationships>
</file>

<file path=ppt/notesSlides/_rels/notesSlide1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0.xml"/></Relationships>
</file>

<file path=ppt/notesSlides/_rels/notesSlide1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2.xml"/></Relationships>
</file>

<file path=ppt/notesSlides/_rels/notesSlide1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3.xml"/></Relationships>
</file>

<file path=ppt/notesSlides/_rels/notesSlide1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4.xml"/></Relationships>
</file>

<file path=ppt/notesSlides/_rels/notesSlide1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5.xml"/></Relationships>
</file>

<file path=ppt/notesSlides/_rels/notesSlide1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6.xml"/></Relationships>
</file>

<file path=ppt/notesSlides/_rels/notesSlide1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7.xml"/></Relationships>
</file>

<file path=ppt/notesSlides/_rels/notesSlide1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8.xml"/></Relationships>
</file>

<file path=ppt/notesSlides/_rels/notesSlide1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9.xml"/></Relationships>
</file>

<file path=ppt/notesSlides/_rels/notesSlide1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0.xml"/></Relationships>
</file>

<file path=ppt/notesSlides/_rels/notesSlide1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1.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2.xml"/></Relationships>
</file>

<file path=ppt/notesSlides/_rels/notesSlide1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3.xml"/></Relationships>
</file>

<file path=ppt/notesSlides/_rels/notesSlide1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4.xml"/></Relationships>
</file>

<file path=ppt/notesSlides/_rels/notesSlide1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5.xml"/></Relationships>
</file>

<file path=ppt/notesSlides/_rels/notesSlide1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6.xml"/></Relationships>
</file>

<file path=ppt/notesSlides/_rels/notesSlide1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7.xml"/></Relationships>
</file>

<file path=ppt/notesSlides/_rels/notesSlide1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8.xml"/></Relationships>
</file>

<file path=ppt/notesSlides/_rels/notesSlide1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9.xml"/></Relationships>
</file>

<file path=ppt/notesSlides/_rels/notesSlide1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0.xml"/></Relationships>
</file>

<file path=ppt/notesSlides/_rels/notesSlide1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1.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2.xml"/></Relationships>
</file>

<file path=ppt/notesSlides/_rels/notesSlide1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3.xml"/></Relationships>
</file>

<file path=ppt/notesSlides/_rels/notesSlide1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5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5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6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2.xml"/></Relationships>
</file>

<file path=ppt/notesSlides/_rels/notesSlide6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3.xml"/></Relationships>
</file>

<file path=ppt/notesSlides/_rels/notesSlide6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4.xml"/></Relationships>
</file>

<file path=ppt/notesSlides/_rels/notesSlide6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5.xml"/></Relationships>
</file>

<file path=ppt/notesSlides/_rels/notesSlide6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6.xml"/></Relationships>
</file>

<file path=ppt/notesSlides/_rels/notesSlide6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7.xml"/></Relationships>
</file>

<file path=ppt/notesSlides/_rels/notesSlide6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8.xml"/></Relationships>
</file>

<file path=ppt/notesSlides/_rels/notesSlide6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9.xml"/></Relationships>
</file>

<file path=ppt/notesSlides/_rels/notesSlide6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0.xml"/></Relationships>
</file>

<file path=ppt/notesSlides/_rels/notesSlide6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1.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7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2.xml"/></Relationships>
</file>

<file path=ppt/notesSlides/_rels/notesSlide7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3.xml"/></Relationships>
</file>

<file path=ppt/notesSlides/_rels/notesSlide7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4.xml"/></Relationships>
</file>

<file path=ppt/notesSlides/_rels/notesSlide7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5.xml"/></Relationships>
</file>

<file path=ppt/notesSlides/_rels/notesSlide7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6.xml"/></Relationships>
</file>

<file path=ppt/notesSlides/_rels/notesSlide7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7.xml"/></Relationships>
</file>

<file path=ppt/notesSlides/_rels/notesSlide7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8.xml"/></Relationships>
</file>

<file path=ppt/notesSlides/_rels/notesSlide7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9.xml"/></Relationships>
</file>

<file path=ppt/notesSlides/_rels/notesSlide7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0.xml"/></Relationships>
</file>

<file path=ppt/notesSlides/_rels/notesSlide7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1.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8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2.xml"/></Relationships>
</file>

<file path=ppt/notesSlides/_rels/notesSlide8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3.xml"/></Relationships>
</file>

<file path=ppt/notesSlides/_rels/notesSlide8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4.xml"/></Relationships>
</file>

<file path=ppt/notesSlides/_rels/notesSlide8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5.xml"/></Relationships>
</file>

<file path=ppt/notesSlides/_rels/notesSlide8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6.xml"/></Relationships>
</file>

<file path=ppt/notesSlides/_rels/notesSlide8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7.xml"/></Relationships>
</file>

<file path=ppt/notesSlides/_rels/notesSlide8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8.xml"/></Relationships>
</file>

<file path=ppt/notesSlides/_rels/notesSlide8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9.xml"/></Relationships>
</file>

<file path=ppt/notesSlides/_rels/notesSlide8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0.xml"/></Relationships>
</file>

<file path=ppt/notesSlides/_rels/notesSlide8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1.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9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2.xml"/></Relationships>
</file>

<file path=ppt/notesSlides/_rels/notesSlide9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3.xml"/></Relationships>
</file>

<file path=ppt/notesSlides/_rels/notesSlide9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4.xml"/></Relationships>
</file>

<file path=ppt/notesSlides/_rels/notesSlide9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5.xml"/></Relationships>
</file>

<file path=ppt/notesSlides/_rels/notesSlide9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6.xml"/></Relationships>
</file>

<file path=ppt/notesSlides/_rels/notesSlide9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7.xml"/></Relationships>
</file>

<file path=ppt/notesSlides/_rels/notesSlide9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8.xml"/></Relationships>
</file>

<file path=ppt/notesSlides/_rels/notesSlide9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9.xml"/></Relationships>
</file>

<file path=ppt/notesSlides/_rels/notesSlide9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0.xml"/></Relationships>
</file>

<file path=ppt/notesSlides/_rels/notesSlide9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ltLang="zh-CN" dirty="0"/>
          </a:p>
        </p:txBody>
      </p:sp>
      <p:sp>
        <p:nvSpPr>
          <p:cNvPr id="4" name="灯片编号占位符 3"/>
          <p:cNvSpPr>
            <a:spLocks noGrp="1"/>
          </p:cNvSpPr>
          <p:nvPr>
            <p:ph type="sldNum" sz="quarter" idx="10"/>
          </p:nvPr>
        </p:nvSpPr>
        <p:spPr/>
        <p:txBody>
          <a:bodyPr/>
          <a:lstStyle/>
          <a:p>
            <a:fld id="{7D8E374D-6E28-41D4-B529-E46F9BB59559}"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9" Type="http://schemas.openxmlformats.org/officeDocument/2006/relationships/tags" Target="../tags/tag8.xml"/><Relationship Id="rId8" Type="http://schemas.openxmlformats.org/officeDocument/2006/relationships/tags" Target="../tags/tag7.xml"/><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0" Type="http://schemas.openxmlformats.org/officeDocument/2006/relationships/tags" Target="../tags/tag18.xml"/><Relationship Id="rId2" Type="http://schemas.openxmlformats.org/officeDocument/2006/relationships/tags" Target="../tags/tag1.xml"/><Relationship Id="rId19" Type="http://schemas.openxmlformats.org/officeDocument/2006/relationships/tags" Target="../tags/tag17.xml"/><Relationship Id="rId18" Type="http://schemas.openxmlformats.org/officeDocument/2006/relationships/tags" Target="../tags/tag16.xml"/><Relationship Id="rId17" Type="http://schemas.openxmlformats.org/officeDocument/2006/relationships/tags" Target="../tags/tag15.xml"/><Relationship Id="rId16" Type="http://schemas.openxmlformats.org/officeDocument/2006/relationships/tags" Target="../tags/tag14.xml"/><Relationship Id="rId15" Type="http://schemas.openxmlformats.org/officeDocument/2006/relationships/tags" Target="../tags/tag13.xml"/><Relationship Id="rId14" Type="http://schemas.openxmlformats.org/officeDocument/2006/relationships/tags" Target="../tags/tag12.xml"/><Relationship Id="rId13" Type="http://schemas.openxmlformats.org/officeDocument/2006/relationships/tags" Target="../tags/tag11.xml"/><Relationship Id="rId12" Type="http://schemas.openxmlformats.org/officeDocument/2006/relationships/image" Target="../media/image1.png"/><Relationship Id="rId11" Type="http://schemas.openxmlformats.org/officeDocument/2006/relationships/tags" Target="../tags/tag10.xml"/><Relationship Id="rId10" Type="http://schemas.openxmlformats.org/officeDocument/2006/relationships/tags" Target="../tags/tag9.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80.xml"/><Relationship Id="rId4" Type="http://schemas.openxmlformats.org/officeDocument/2006/relationships/tags" Target="../tags/tag79.xml"/><Relationship Id="rId3" Type="http://schemas.openxmlformats.org/officeDocument/2006/relationships/tags" Target="../tags/tag78.xml"/><Relationship Id="rId2" Type="http://schemas.openxmlformats.org/officeDocument/2006/relationships/tags" Target="../tags/tag77.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9" Type="http://schemas.openxmlformats.org/officeDocument/2006/relationships/tags" Target="../tags/tag88.xml"/><Relationship Id="rId8" Type="http://schemas.openxmlformats.org/officeDocument/2006/relationships/tags" Target="../tags/tag87.xml"/><Relationship Id="rId7" Type="http://schemas.openxmlformats.org/officeDocument/2006/relationships/tags" Target="../tags/tag86.xml"/><Relationship Id="rId6" Type="http://schemas.openxmlformats.org/officeDocument/2006/relationships/tags" Target="../tags/tag85.xml"/><Relationship Id="rId5" Type="http://schemas.openxmlformats.org/officeDocument/2006/relationships/tags" Target="../tags/tag84.xml"/><Relationship Id="rId4" Type="http://schemas.openxmlformats.org/officeDocument/2006/relationships/tags" Target="../tags/tag83.xml"/><Relationship Id="rId3" Type="http://schemas.openxmlformats.org/officeDocument/2006/relationships/tags" Target="../tags/tag82.xml"/><Relationship Id="rId2" Type="http://schemas.openxmlformats.org/officeDocument/2006/relationships/tags" Target="../tags/tag81.xml"/><Relationship Id="rId17" Type="http://schemas.openxmlformats.org/officeDocument/2006/relationships/tags" Target="../tags/tag95.xml"/><Relationship Id="rId16" Type="http://schemas.openxmlformats.org/officeDocument/2006/relationships/tags" Target="../tags/tag94.xml"/><Relationship Id="rId15" Type="http://schemas.openxmlformats.org/officeDocument/2006/relationships/tags" Target="../tags/tag93.xml"/><Relationship Id="rId14" Type="http://schemas.openxmlformats.org/officeDocument/2006/relationships/tags" Target="../tags/tag92.xml"/><Relationship Id="rId13" Type="http://schemas.openxmlformats.org/officeDocument/2006/relationships/tags" Target="../tags/tag91.xml"/><Relationship Id="rId12" Type="http://schemas.openxmlformats.org/officeDocument/2006/relationships/image" Target="../media/image1.png"/><Relationship Id="rId11" Type="http://schemas.openxmlformats.org/officeDocument/2006/relationships/tags" Target="../tags/tag90.xml"/><Relationship Id="rId10" Type="http://schemas.openxmlformats.org/officeDocument/2006/relationships/tags" Target="../tags/tag89.xm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9" Type="http://schemas.openxmlformats.org/officeDocument/2006/relationships/tags" Target="../tags/tag26.xml"/><Relationship Id="rId8" Type="http://schemas.openxmlformats.org/officeDocument/2006/relationships/tags" Target="../tags/tag25.xml"/><Relationship Id="rId7" Type="http://schemas.openxmlformats.org/officeDocument/2006/relationships/tags" Target="../tags/tag24.xml"/><Relationship Id="rId6" Type="http://schemas.openxmlformats.org/officeDocument/2006/relationships/tags" Target="../tags/tag23.xml"/><Relationship Id="rId5" Type="http://schemas.openxmlformats.org/officeDocument/2006/relationships/tags" Target="../tags/tag22.xml"/><Relationship Id="rId4" Type="http://schemas.openxmlformats.org/officeDocument/2006/relationships/tags" Target="../tags/tag21.xml"/><Relationship Id="rId3" Type="http://schemas.openxmlformats.org/officeDocument/2006/relationships/tags" Target="../tags/tag20.xml"/><Relationship Id="rId2" Type="http://schemas.openxmlformats.org/officeDocument/2006/relationships/tags" Target="../tags/tag19.xml"/><Relationship Id="rId11" Type="http://schemas.openxmlformats.org/officeDocument/2006/relationships/tags" Target="../tags/tag28.xml"/><Relationship Id="rId10" Type="http://schemas.openxmlformats.org/officeDocument/2006/relationships/tags" Target="../tags/tag27.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9" Type="http://schemas.openxmlformats.org/officeDocument/2006/relationships/tags" Target="../tags/tag36.xml"/><Relationship Id="rId8" Type="http://schemas.openxmlformats.org/officeDocument/2006/relationships/tags" Target="../tags/tag35.xml"/><Relationship Id="rId7" Type="http://schemas.openxmlformats.org/officeDocument/2006/relationships/tags" Target="../tags/tag34.xml"/><Relationship Id="rId6" Type="http://schemas.openxmlformats.org/officeDocument/2006/relationships/tags" Target="../tags/tag33.xml"/><Relationship Id="rId5" Type="http://schemas.openxmlformats.org/officeDocument/2006/relationships/tags" Target="../tags/tag32.xml"/><Relationship Id="rId4" Type="http://schemas.openxmlformats.org/officeDocument/2006/relationships/tags" Target="../tags/tag31.xml"/><Relationship Id="rId3" Type="http://schemas.openxmlformats.org/officeDocument/2006/relationships/tags" Target="../tags/tag30.xml"/><Relationship Id="rId2" Type="http://schemas.openxmlformats.org/officeDocument/2006/relationships/tags" Target="../tags/tag29.xml"/><Relationship Id="rId18" Type="http://schemas.openxmlformats.org/officeDocument/2006/relationships/tags" Target="../tags/tag44.xml"/><Relationship Id="rId17" Type="http://schemas.openxmlformats.org/officeDocument/2006/relationships/tags" Target="../tags/tag43.xml"/><Relationship Id="rId16" Type="http://schemas.openxmlformats.org/officeDocument/2006/relationships/tags" Target="../tags/tag42.xml"/><Relationship Id="rId15" Type="http://schemas.openxmlformats.org/officeDocument/2006/relationships/tags" Target="../tags/tag41.xml"/><Relationship Id="rId14" Type="http://schemas.openxmlformats.org/officeDocument/2006/relationships/tags" Target="../tags/tag40.xml"/><Relationship Id="rId13" Type="http://schemas.openxmlformats.org/officeDocument/2006/relationships/tags" Target="../tags/tag39.xml"/><Relationship Id="rId12" Type="http://schemas.openxmlformats.org/officeDocument/2006/relationships/image" Target="../media/image1.png"/><Relationship Id="rId11" Type="http://schemas.openxmlformats.org/officeDocument/2006/relationships/tags" Target="../tags/tag38.xml"/><Relationship Id="rId10" Type="http://schemas.openxmlformats.org/officeDocument/2006/relationships/tags" Target="../tags/tag37.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50.xml"/><Relationship Id="rId6" Type="http://schemas.openxmlformats.org/officeDocument/2006/relationships/tags" Target="../tags/tag49.xml"/><Relationship Id="rId5" Type="http://schemas.openxmlformats.org/officeDocument/2006/relationships/tags" Target="../tags/tag48.xml"/><Relationship Id="rId4" Type="http://schemas.openxmlformats.org/officeDocument/2006/relationships/tags" Target="../tags/tag47.xml"/><Relationship Id="rId3" Type="http://schemas.openxmlformats.org/officeDocument/2006/relationships/tags" Target="../tags/tag46.xml"/><Relationship Id="rId2" Type="http://schemas.openxmlformats.org/officeDocument/2006/relationships/tags" Target="../tags/tag45.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58.xml"/><Relationship Id="rId8" Type="http://schemas.openxmlformats.org/officeDocument/2006/relationships/tags" Target="../tags/tag57.xml"/><Relationship Id="rId7" Type="http://schemas.openxmlformats.org/officeDocument/2006/relationships/tags" Target="../tags/tag56.xml"/><Relationship Id="rId6" Type="http://schemas.openxmlformats.org/officeDocument/2006/relationships/tags" Target="../tags/tag55.xml"/><Relationship Id="rId5" Type="http://schemas.openxmlformats.org/officeDocument/2006/relationships/tags" Target="../tags/tag54.xml"/><Relationship Id="rId4" Type="http://schemas.openxmlformats.org/officeDocument/2006/relationships/tags" Target="../tags/tag53.xml"/><Relationship Id="rId3" Type="http://schemas.openxmlformats.org/officeDocument/2006/relationships/tags" Target="../tags/tag52.xml"/><Relationship Id="rId2" Type="http://schemas.openxmlformats.org/officeDocument/2006/relationships/tags" Target="../tags/tag51.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62.xml"/><Relationship Id="rId4" Type="http://schemas.openxmlformats.org/officeDocument/2006/relationships/tags" Target="../tags/tag61.xml"/><Relationship Id="rId3" Type="http://schemas.openxmlformats.org/officeDocument/2006/relationships/tags" Target="../tags/tag60.xml"/><Relationship Id="rId2" Type="http://schemas.openxmlformats.org/officeDocument/2006/relationships/tags" Target="../tags/tag59.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65.xml"/><Relationship Id="rId3" Type="http://schemas.openxmlformats.org/officeDocument/2006/relationships/tags" Target="../tags/tag64.xml"/><Relationship Id="rId2" Type="http://schemas.openxmlformats.org/officeDocument/2006/relationships/tags" Target="../tags/tag63.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71.xml"/><Relationship Id="rId6" Type="http://schemas.openxmlformats.org/officeDocument/2006/relationships/tags" Target="../tags/tag70.xml"/><Relationship Id="rId5" Type="http://schemas.openxmlformats.org/officeDocument/2006/relationships/tags" Target="../tags/tag69.xml"/><Relationship Id="rId4" Type="http://schemas.openxmlformats.org/officeDocument/2006/relationships/tags" Target="../tags/tag68.xml"/><Relationship Id="rId3" Type="http://schemas.openxmlformats.org/officeDocument/2006/relationships/tags" Target="../tags/tag67.xml"/><Relationship Id="rId2" Type="http://schemas.openxmlformats.org/officeDocument/2006/relationships/tags" Target="../tags/tag66.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76.xml"/><Relationship Id="rId5" Type="http://schemas.openxmlformats.org/officeDocument/2006/relationships/tags" Target="../tags/tag75.xml"/><Relationship Id="rId4" Type="http://schemas.openxmlformats.org/officeDocument/2006/relationships/tags" Target="../tags/tag74.xml"/><Relationship Id="rId3" Type="http://schemas.openxmlformats.org/officeDocument/2006/relationships/tags" Target="../tags/tag73.xml"/><Relationship Id="rId2" Type="http://schemas.openxmlformats.org/officeDocument/2006/relationships/tags" Target="../tags/tag72.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userDrawn="1">
  <p:cSld name="标题幻灯片">
    <p:spTree>
      <p:nvGrpSpPr>
        <p:cNvPr id="1" name=""/>
        <p:cNvGrpSpPr/>
        <p:nvPr/>
      </p:nvGrpSpPr>
      <p:grpSpPr>
        <a:xfrm>
          <a:off x="0" y="0"/>
          <a:ext cx="0" cy="0"/>
          <a:chOff x="0" y="0"/>
          <a:chExt cx="0" cy="0"/>
        </a:xfrm>
      </p:grpSpPr>
      <p:sp>
        <p:nvSpPr>
          <p:cNvPr id="18" name="直角三角形 17"/>
          <p:cNvSpPr/>
          <p:nvPr>
            <p:custDataLst>
              <p:tags r:id="rId2"/>
            </p:custDataLst>
          </p:nvPr>
        </p:nvSpPr>
        <p:spPr>
          <a:xfrm rot="16200000" flipH="1">
            <a:off x="5881291" y="547293"/>
            <a:ext cx="6858001" cy="5763419"/>
          </a:xfrm>
          <a:prstGeom prst="rtTriangle">
            <a:avLst/>
          </a:prstGeom>
          <a:solidFill>
            <a:schemeClr val="bg1"/>
          </a:solidFill>
          <a:ln>
            <a:noFill/>
          </a:ln>
          <a:effectLst>
            <a:outerShdw blurRad="177800" dist="76200" dir="8400000" sx="99000" sy="99000" algn="r" rotWithShape="0">
              <a:prstClr val="black">
                <a:alpha val="6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任意多边形: 形状 26"/>
          <p:cNvSpPr/>
          <p:nvPr>
            <p:custDataLst>
              <p:tags r:id="rId3"/>
            </p:custDataLst>
          </p:nvPr>
        </p:nvSpPr>
        <p:spPr>
          <a:xfrm rot="19213909">
            <a:off x="9613427" y="1163074"/>
            <a:ext cx="2735372" cy="4283085"/>
          </a:xfrm>
          <a:custGeom>
            <a:avLst/>
            <a:gdLst>
              <a:gd name="connsiteX0" fmla="*/ 2735372 w 2735372"/>
              <a:gd name="connsiteY0" fmla="*/ 0 h 4283085"/>
              <a:gd name="connsiteX1" fmla="*/ 2735372 w 2735372"/>
              <a:gd name="connsiteY1" fmla="*/ 2391089 h 4283085"/>
              <a:gd name="connsiteX2" fmla="*/ 1160799 w 2735372"/>
              <a:gd name="connsiteY2" fmla="*/ 4283085 h 4283085"/>
              <a:gd name="connsiteX3" fmla="*/ 0 w 2735372"/>
              <a:gd name="connsiteY3" fmla="*/ 4283085 h 4283085"/>
              <a:gd name="connsiteX4" fmla="*/ 0 w 2735372"/>
              <a:gd name="connsiteY4" fmla="*/ 0 h 4283085"/>
              <a:gd name="connsiteX5" fmla="*/ 2735372 w 2735372"/>
              <a:gd name="connsiteY5" fmla="*/ 0 h 42830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35372" h="4283085">
                <a:moveTo>
                  <a:pt x="2735372" y="0"/>
                </a:moveTo>
                <a:lnTo>
                  <a:pt x="2735372" y="2391089"/>
                </a:lnTo>
                <a:lnTo>
                  <a:pt x="1160799" y="4283085"/>
                </a:lnTo>
                <a:lnTo>
                  <a:pt x="0" y="4283085"/>
                </a:lnTo>
                <a:lnTo>
                  <a:pt x="0" y="0"/>
                </a:lnTo>
                <a:lnTo>
                  <a:pt x="2735372" y="0"/>
                </a:lnTo>
                <a:close/>
              </a:path>
            </a:pathLst>
          </a:custGeom>
          <a:solidFill>
            <a:schemeClr val="accent1"/>
          </a:solidFill>
          <a:ln>
            <a:noFill/>
          </a:ln>
          <a:effectLst>
            <a:outerShdw blurRad="177800" dist="76200" dir="8400000" sx="99000" sy="99000" algn="r" rotWithShape="0">
              <a:prstClr val="black">
                <a:alpha val="6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custDataLst>
              <p:tags r:id="rId4"/>
            </p:custDataLst>
          </p:nvPr>
        </p:nvSpPr>
        <p:spPr>
          <a:xfrm rot="19213909">
            <a:off x="7163830" y="956519"/>
            <a:ext cx="1636495" cy="1555715"/>
          </a:xfrm>
          <a:prstGeom prst="rect">
            <a:avLst/>
          </a:prstGeom>
          <a:solidFill>
            <a:schemeClr val="accent2"/>
          </a:solidFill>
          <a:ln>
            <a:noFill/>
          </a:ln>
          <a:effectLst>
            <a:outerShdw blurRad="177800" dist="76200" dir="8400000" sx="99000" sy="99000" algn="r" rotWithShape="0">
              <a:prstClr val="black">
                <a:alpha val="6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custDataLst>
              <p:tags r:id="rId5"/>
            </p:custDataLst>
          </p:nvPr>
        </p:nvSpPr>
        <p:spPr>
          <a:xfrm rot="19213909">
            <a:off x="6659510" y="258967"/>
            <a:ext cx="770988" cy="698591"/>
          </a:xfrm>
          <a:prstGeom prst="rect">
            <a:avLst/>
          </a:prstGeom>
          <a:solidFill>
            <a:schemeClr val="accent1"/>
          </a:solidFill>
          <a:ln>
            <a:noFill/>
          </a:ln>
          <a:effectLst>
            <a:outerShdw blurRad="177800" dist="76200" dir="8400000" sx="99000" sy="99000" algn="r" rotWithShape="0">
              <a:prstClr val="black">
                <a:alpha val="6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custDataLst>
              <p:tags r:id="rId6"/>
            </p:custDataLst>
          </p:nvPr>
        </p:nvSpPr>
        <p:spPr>
          <a:xfrm rot="19213909">
            <a:off x="6589535" y="2791067"/>
            <a:ext cx="1210235" cy="1063775"/>
          </a:xfrm>
          <a:prstGeom prst="rect">
            <a:avLst/>
          </a:prstGeom>
          <a:solidFill>
            <a:schemeClr val="accent1"/>
          </a:solidFill>
          <a:ln>
            <a:noFill/>
          </a:ln>
          <a:effectLst>
            <a:outerShdw blurRad="177800" dist="76200" dir="8400000" sx="99000" sy="99000" algn="r" rotWithShape="0">
              <a:prstClr val="black">
                <a:alpha val="6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custDataLst>
              <p:tags r:id="rId7"/>
            </p:custDataLst>
          </p:nvPr>
        </p:nvSpPr>
        <p:spPr>
          <a:xfrm rot="19213909">
            <a:off x="7517568" y="5596098"/>
            <a:ext cx="897024" cy="829673"/>
          </a:xfrm>
          <a:prstGeom prst="rect">
            <a:avLst/>
          </a:prstGeom>
          <a:solidFill>
            <a:schemeClr val="accent1"/>
          </a:solidFill>
          <a:ln>
            <a:noFill/>
          </a:ln>
          <a:effectLst>
            <a:outerShdw blurRad="177800" dist="76200" dir="8400000" sx="99000" sy="99000" algn="r" rotWithShape="0">
              <a:prstClr val="black">
                <a:alpha val="6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custDataLst>
              <p:tags r:id="rId8"/>
            </p:custDataLst>
          </p:nvPr>
        </p:nvSpPr>
        <p:spPr>
          <a:xfrm rot="19213909">
            <a:off x="10957440" y="4464553"/>
            <a:ext cx="875885" cy="556888"/>
          </a:xfrm>
          <a:prstGeom prst="rect">
            <a:avLst/>
          </a:prstGeom>
          <a:solidFill>
            <a:schemeClr val="accent2"/>
          </a:solidFill>
          <a:ln>
            <a:noFill/>
          </a:ln>
          <a:effectLst>
            <a:outerShdw blurRad="177800" dist="76200" dir="8400000" sx="99000" sy="99000" algn="r" rotWithShape="0">
              <a:prstClr val="black">
                <a:alpha val="6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矩形 1"/>
          <p:cNvSpPr/>
          <p:nvPr>
            <p:custDataLst>
              <p:tags r:id="rId9"/>
            </p:custDataLst>
          </p:nvPr>
        </p:nvSpPr>
        <p:spPr>
          <a:xfrm rot="19213909">
            <a:off x="7127488" y="3305361"/>
            <a:ext cx="3463557" cy="1886938"/>
          </a:xfrm>
          <a:prstGeom prst="rect">
            <a:avLst/>
          </a:prstGeom>
          <a:solidFill>
            <a:schemeClr val="accent2"/>
          </a:solidFill>
          <a:ln>
            <a:noFill/>
          </a:ln>
          <a:effectLst>
            <a:outerShdw blurRad="177800" dist="76200" dir="8400000" sx="99000" sy="99000" algn="r" rotWithShape="0">
              <a:prstClr val="black">
                <a:alpha val="6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custDataLst>
              <p:tags r:id="rId10"/>
            </p:custDataLst>
          </p:nvPr>
        </p:nvSpPr>
        <p:spPr>
          <a:xfrm rot="19213909">
            <a:off x="9352904" y="947169"/>
            <a:ext cx="497834" cy="330804"/>
          </a:xfrm>
          <a:prstGeom prst="rect">
            <a:avLst/>
          </a:prstGeom>
          <a:solidFill>
            <a:schemeClr val="accent1"/>
          </a:solidFill>
          <a:ln>
            <a:noFill/>
          </a:ln>
          <a:effectLst>
            <a:outerShdw blurRad="177800" dist="76200" dir="8400000" sx="99000" sy="99000" algn="r" rotWithShape="0">
              <a:prstClr val="black">
                <a:alpha val="6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形 3"/>
          <p:cNvPicPr>
            <a:picLocks noChangeAspect="1"/>
          </p:cNvPicPr>
          <p:nvPr>
            <p:custDataLst>
              <p:tags r:id="rId11"/>
            </p:custDataLst>
          </p:nvPr>
        </p:nvPicPr>
        <p:blipFill rotWithShape="1">
          <a:blip r:embed="rId12"/>
          <a:srcRect t="33620" r="39391"/>
          <a:stretch>
            <a:fillRect/>
          </a:stretch>
        </p:blipFill>
        <p:spPr>
          <a:xfrm rot="19200000">
            <a:off x="8384366" y="3139886"/>
            <a:ext cx="3000902" cy="1729799"/>
          </a:xfrm>
          <a:prstGeom prst="rect">
            <a:avLst/>
          </a:prstGeom>
          <a:effectLst>
            <a:outerShdw blurRad="177800" dist="76200" dir="8400000" sx="99000" sy="99000" algn="r" rotWithShape="0">
              <a:prstClr val="black">
                <a:alpha val="68000"/>
              </a:prstClr>
            </a:outerShdw>
          </a:effectLst>
        </p:spPr>
      </p:pic>
      <p:pic>
        <p:nvPicPr>
          <p:cNvPr id="22" name="图形 21"/>
          <p:cNvPicPr>
            <a:picLocks noChangeAspect="1"/>
          </p:cNvPicPr>
          <p:nvPr>
            <p:custDataLst>
              <p:tags r:id="rId13"/>
            </p:custDataLst>
          </p:nvPr>
        </p:nvPicPr>
        <p:blipFill rotWithShape="1">
          <a:blip r:embed="rId12"/>
          <a:srcRect t="33620" r="69105" b="31676"/>
          <a:stretch>
            <a:fillRect/>
          </a:stretch>
        </p:blipFill>
        <p:spPr>
          <a:xfrm rot="19200000">
            <a:off x="7146720" y="2546569"/>
            <a:ext cx="1529714" cy="904359"/>
          </a:xfrm>
          <a:prstGeom prst="rect">
            <a:avLst/>
          </a:prstGeom>
          <a:effectLst>
            <a:outerShdw blurRad="177800" dist="76200" dir="8400000" sx="99000" sy="99000" algn="r" rotWithShape="0">
              <a:prstClr val="black">
                <a:alpha val="68000"/>
              </a:prstClr>
            </a:outerShdw>
          </a:effectLst>
        </p:spPr>
      </p:pic>
      <p:sp>
        <p:nvSpPr>
          <p:cNvPr id="9801" name="副标题 2"/>
          <p:cNvSpPr>
            <a:spLocks noGrp="1"/>
          </p:cNvSpPr>
          <p:nvPr>
            <p:ph type="subTitle" idx="1"/>
            <p:custDataLst>
              <p:tags r:id="rId14"/>
            </p:custDataLst>
          </p:nvPr>
        </p:nvSpPr>
        <p:spPr>
          <a:xfrm>
            <a:off x="753728" y="2842050"/>
            <a:ext cx="4878578" cy="519516"/>
          </a:xfrm>
        </p:spPr>
        <p:txBody>
          <a:bodyPr lIns="90000" tIns="46800" rIns="90000" bIns="46800" anchor="t">
            <a:normAutofit/>
          </a:bodyPr>
          <a:lstStyle>
            <a:lvl1pPr marL="0" indent="0" algn="l">
              <a:buNone/>
              <a:defRPr sz="24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en-US" dirty="0"/>
          </a:p>
        </p:txBody>
      </p:sp>
      <p:sp>
        <p:nvSpPr>
          <p:cNvPr id="9802" name="标题 1"/>
          <p:cNvSpPr>
            <a:spLocks noGrp="1"/>
          </p:cNvSpPr>
          <p:nvPr>
            <p:ph type="ctrTitle" hasCustomPrompt="1"/>
            <p:custDataLst>
              <p:tags r:id="rId15"/>
            </p:custDataLst>
          </p:nvPr>
        </p:nvSpPr>
        <p:spPr>
          <a:xfrm>
            <a:off x="753728" y="1421148"/>
            <a:ext cx="4878578" cy="1360152"/>
          </a:xfrm>
        </p:spPr>
        <p:txBody>
          <a:bodyPr lIns="90000" tIns="46800" rIns="90000" bIns="46800" anchor="b">
            <a:normAutofit/>
          </a:bodyPr>
          <a:lstStyle>
            <a:lvl1pPr algn="l">
              <a:defRPr sz="4400">
                <a:solidFill>
                  <a:schemeClr val="tx2"/>
                </a:solidFill>
              </a:defRPr>
            </a:lvl1pPr>
          </a:lstStyle>
          <a:p>
            <a:r>
              <a:rPr lang="zh-CN" altLang="en-US" dirty="0"/>
              <a:t>单击此处编辑标题</a:t>
            </a:r>
            <a:endParaRPr lang="zh-CN" altLang="en-US" dirty="0"/>
          </a:p>
        </p:txBody>
      </p:sp>
      <p:sp>
        <p:nvSpPr>
          <p:cNvPr id="12" name="文本占位符 13"/>
          <p:cNvSpPr>
            <a:spLocks noGrp="1"/>
          </p:cNvSpPr>
          <p:nvPr>
            <p:ph type="body" sz="quarter" idx="10" hasCustomPrompt="1"/>
            <p:custDataLst>
              <p:tags r:id="rId16"/>
            </p:custDataLst>
          </p:nvPr>
        </p:nvSpPr>
        <p:spPr>
          <a:xfrm>
            <a:off x="753728" y="3588237"/>
            <a:ext cx="2267412" cy="432000"/>
          </a:xfrm>
          <a:prstGeom prst="roundRect">
            <a:avLst>
              <a:gd name="adj" fmla="val 50000"/>
            </a:avLst>
          </a:prstGeom>
          <a:solidFill>
            <a:schemeClr val="accent2"/>
          </a:solidFill>
        </p:spPr>
        <p:txBody>
          <a:bodyPr vert="horz" lIns="90000" tIns="46800" rIns="90000" bIns="46800" anchor="ctr">
            <a:normAutofit/>
          </a:bodyPr>
          <a:lstStyle>
            <a:lvl1pPr marL="0" indent="0" algn="l">
              <a:buNone/>
              <a:defRPr sz="1800" b="0">
                <a:solidFill>
                  <a:schemeClr val="bg1"/>
                </a:solidFill>
              </a:defRPr>
            </a:lvl1pPr>
            <a:lvl2pPr marL="457200" indent="0">
              <a:buNone/>
              <a:defRPr/>
            </a:lvl2pPr>
            <a:lvl3pPr marL="914400" indent="0">
              <a:buNone/>
              <a:defRPr/>
            </a:lvl3pPr>
            <a:lvl4pPr marL="1371600" indent="0">
              <a:buNone/>
              <a:defRPr/>
            </a:lvl4pPr>
            <a:lvl5pPr marL="1828800" indent="0">
              <a:buNone/>
              <a:defRPr/>
            </a:lvl5pPr>
          </a:lstStyle>
          <a:p>
            <a:pPr lvl="0"/>
            <a:r>
              <a:rPr lang="zh-CN" altLang="en-US" dirty="0"/>
              <a:t>编辑文本</a:t>
            </a:r>
            <a:endParaRPr lang="en-US" altLang="zh-CN" dirty="0"/>
          </a:p>
        </p:txBody>
      </p:sp>
      <p:sp>
        <p:nvSpPr>
          <p:cNvPr id="13" name="文本占位符 13"/>
          <p:cNvSpPr>
            <a:spLocks noGrp="1"/>
          </p:cNvSpPr>
          <p:nvPr>
            <p:ph type="body" sz="quarter" idx="11" hasCustomPrompt="1"/>
            <p:custDataLst>
              <p:tags r:id="rId17"/>
            </p:custDataLst>
          </p:nvPr>
        </p:nvSpPr>
        <p:spPr>
          <a:xfrm>
            <a:off x="806893" y="4090899"/>
            <a:ext cx="2214247" cy="432000"/>
          </a:xfrm>
        </p:spPr>
        <p:txBody>
          <a:bodyPr vert="horz" lIns="90000" tIns="46800" rIns="90000" bIns="46800" anchor="ctr">
            <a:normAutofit/>
          </a:bodyPr>
          <a:lstStyle>
            <a:lvl1pPr marL="0" indent="0" algn="l">
              <a:buNone/>
              <a:defRPr sz="1800" b="0">
                <a:solidFill>
                  <a:schemeClr val="tx2"/>
                </a:solidFill>
              </a:defRPr>
            </a:lvl1pPr>
            <a:lvl2pPr marL="457200" indent="0">
              <a:buNone/>
              <a:defRPr/>
            </a:lvl2pPr>
            <a:lvl3pPr marL="914400" indent="0">
              <a:buNone/>
              <a:defRPr/>
            </a:lvl3pPr>
            <a:lvl4pPr marL="1371600" indent="0">
              <a:buNone/>
              <a:defRPr/>
            </a:lvl4pPr>
            <a:lvl5pPr marL="1828800" indent="0">
              <a:buNone/>
              <a:defRPr/>
            </a:lvl5pPr>
          </a:lstStyle>
          <a:p>
            <a:pPr lvl="0"/>
            <a:r>
              <a:rPr lang="zh-CN" altLang="en-US" dirty="0"/>
              <a:t>编辑文本</a:t>
            </a:r>
            <a:endParaRPr lang="zh-CN" altLang="en-US" dirty="0"/>
          </a:p>
        </p:txBody>
      </p:sp>
      <p:sp>
        <p:nvSpPr>
          <p:cNvPr id="3" name="日期占位符 2"/>
          <p:cNvSpPr>
            <a:spLocks noGrp="1"/>
          </p:cNvSpPr>
          <p:nvPr>
            <p:ph type="dt" sz="half" idx="12"/>
            <p:custDataLst>
              <p:tags r:id="rId18"/>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3"/>
            <p:custDataLst>
              <p:tags r:id="rId19"/>
            </p:custDataLst>
          </p:nvPr>
        </p:nvSpPr>
        <p:spPr/>
        <p:txBody>
          <a:bodyPr/>
          <a:lstStyle/>
          <a:p>
            <a:endParaRPr lang="zh-CN" altLang="en-US" dirty="0"/>
          </a:p>
        </p:txBody>
      </p:sp>
      <p:sp>
        <p:nvSpPr>
          <p:cNvPr id="6" name="灯片编号占位符 5"/>
          <p:cNvSpPr>
            <a:spLocks noGrp="1"/>
          </p:cNvSpPr>
          <p:nvPr>
            <p:ph type="sldNum" sz="quarter" idx="14"/>
            <p:custDataLst>
              <p:tags r:id="rId20"/>
            </p:custDataLst>
          </p:nvPr>
        </p:nvSpPr>
        <p:spPr/>
        <p:txBody>
          <a:bodyPr/>
          <a:lstStyle/>
          <a:p>
            <a:fld id="{49AE70B2-8BF9-45C0-BB95-33D1B9D3A854}" type="slidenum">
              <a:rPr lang="zh-CN" altLang="en-US" smtClean="0"/>
            </a:fld>
            <a:endParaRPr lang="zh-CN" alt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69930" y="952508"/>
            <a:ext cx="10852237" cy="5388907"/>
          </a:xfrm>
        </p:spPr>
        <p:txBody>
          <a:bodyPr/>
          <a:lstStyle>
            <a:lvl1pPr>
              <a:defRPr>
                <a:solidFill>
                  <a:schemeClr val="tx1">
                    <a:lumMod val="85000"/>
                    <a:lumOff val="15000"/>
                  </a:schemeClr>
                </a:solidFill>
                <a:latin typeface="微软雅黑" panose="020B0503020204020204" charset="-122"/>
                <a:ea typeface="微软雅黑" panose="020B0503020204020204" charset="-122"/>
              </a:defRPr>
            </a:lvl1pPr>
            <a:lvl2pPr>
              <a:defRPr>
                <a:solidFill>
                  <a:schemeClr val="tx1">
                    <a:lumMod val="85000"/>
                    <a:lumOff val="15000"/>
                  </a:schemeClr>
                </a:solidFill>
                <a:latin typeface="微软雅黑" panose="020B0503020204020204" charset="-122"/>
                <a:ea typeface="微软雅黑" panose="020B0503020204020204" charset="-122"/>
              </a:defRPr>
            </a:lvl2pPr>
            <a:lvl3pPr>
              <a:defRPr>
                <a:solidFill>
                  <a:schemeClr val="tx1">
                    <a:lumMod val="85000"/>
                    <a:lumOff val="15000"/>
                  </a:schemeClr>
                </a:solidFill>
                <a:latin typeface="微软雅黑" panose="020B0503020204020204" charset="-122"/>
                <a:ea typeface="微软雅黑" panose="020B0503020204020204" charset="-122"/>
              </a:defRPr>
            </a:lvl3pPr>
            <a:lvl4pPr>
              <a:defRPr>
                <a:solidFill>
                  <a:schemeClr val="tx1">
                    <a:lumMod val="85000"/>
                    <a:lumOff val="15000"/>
                  </a:schemeClr>
                </a:solidFill>
                <a:latin typeface="微软雅黑" panose="020B0503020204020204" charset="-122"/>
                <a:ea typeface="微软雅黑" panose="020B0503020204020204" charset="-122"/>
              </a:defRPr>
            </a:lvl4pPr>
            <a:lvl5pPr>
              <a:defRPr>
                <a:solidFill>
                  <a:schemeClr val="tx1">
                    <a:lumMod val="85000"/>
                    <a:lumOff val="15000"/>
                  </a:schemeClr>
                </a:solidFill>
                <a:latin typeface="微软雅黑" panose="020B0503020204020204" charset="-122"/>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5" name="直角三角形 4"/>
          <p:cNvSpPr/>
          <p:nvPr>
            <p:custDataLst>
              <p:tags r:id="rId2"/>
            </p:custDataLst>
          </p:nvPr>
        </p:nvSpPr>
        <p:spPr>
          <a:xfrm rot="16200000" flipH="1">
            <a:off x="5881291" y="547293"/>
            <a:ext cx="6858001" cy="5763419"/>
          </a:xfrm>
          <a:prstGeom prst="rtTriangle">
            <a:avLst/>
          </a:prstGeom>
          <a:solidFill>
            <a:schemeClr val="bg1"/>
          </a:solidFill>
          <a:ln>
            <a:noFill/>
          </a:ln>
          <a:effectLst>
            <a:outerShdw blurRad="177800" dist="76200" dir="8400000" sx="99000" sy="99000" algn="r" rotWithShape="0">
              <a:prstClr val="black">
                <a:alpha val="6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任意多边形: 形状 6"/>
          <p:cNvSpPr/>
          <p:nvPr>
            <p:custDataLst>
              <p:tags r:id="rId3"/>
            </p:custDataLst>
          </p:nvPr>
        </p:nvSpPr>
        <p:spPr>
          <a:xfrm rot="19213909">
            <a:off x="9613427" y="1163074"/>
            <a:ext cx="2735372" cy="4283085"/>
          </a:xfrm>
          <a:custGeom>
            <a:avLst/>
            <a:gdLst>
              <a:gd name="connsiteX0" fmla="*/ 2735372 w 2735372"/>
              <a:gd name="connsiteY0" fmla="*/ 0 h 4283085"/>
              <a:gd name="connsiteX1" fmla="*/ 2735372 w 2735372"/>
              <a:gd name="connsiteY1" fmla="*/ 2391089 h 4283085"/>
              <a:gd name="connsiteX2" fmla="*/ 1160799 w 2735372"/>
              <a:gd name="connsiteY2" fmla="*/ 4283085 h 4283085"/>
              <a:gd name="connsiteX3" fmla="*/ 0 w 2735372"/>
              <a:gd name="connsiteY3" fmla="*/ 4283085 h 4283085"/>
              <a:gd name="connsiteX4" fmla="*/ 0 w 2735372"/>
              <a:gd name="connsiteY4" fmla="*/ 0 h 4283085"/>
              <a:gd name="connsiteX5" fmla="*/ 2735372 w 2735372"/>
              <a:gd name="connsiteY5" fmla="*/ 0 h 42830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35372" h="4283085">
                <a:moveTo>
                  <a:pt x="2735372" y="0"/>
                </a:moveTo>
                <a:lnTo>
                  <a:pt x="2735372" y="2391089"/>
                </a:lnTo>
                <a:lnTo>
                  <a:pt x="1160799" y="4283085"/>
                </a:lnTo>
                <a:lnTo>
                  <a:pt x="0" y="4283085"/>
                </a:lnTo>
                <a:lnTo>
                  <a:pt x="0" y="0"/>
                </a:lnTo>
                <a:lnTo>
                  <a:pt x="2735372" y="0"/>
                </a:lnTo>
                <a:close/>
              </a:path>
            </a:pathLst>
          </a:custGeom>
          <a:solidFill>
            <a:schemeClr val="accent1"/>
          </a:solidFill>
          <a:ln>
            <a:noFill/>
          </a:ln>
          <a:effectLst>
            <a:outerShdw blurRad="177800" dist="76200" dir="8400000" sx="99000" sy="99000" algn="r" rotWithShape="0">
              <a:prstClr val="black">
                <a:alpha val="6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custDataLst>
              <p:tags r:id="rId4"/>
            </p:custDataLst>
          </p:nvPr>
        </p:nvSpPr>
        <p:spPr>
          <a:xfrm rot="19213909">
            <a:off x="7163830" y="956519"/>
            <a:ext cx="1636495" cy="1555715"/>
          </a:xfrm>
          <a:prstGeom prst="rect">
            <a:avLst/>
          </a:prstGeom>
          <a:solidFill>
            <a:schemeClr val="accent2"/>
          </a:solidFill>
          <a:ln>
            <a:noFill/>
          </a:ln>
          <a:effectLst>
            <a:outerShdw blurRad="177800" dist="76200" dir="8400000" sx="99000" sy="99000" algn="r" rotWithShape="0">
              <a:prstClr val="black">
                <a:alpha val="6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custDataLst>
              <p:tags r:id="rId5"/>
            </p:custDataLst>
          </p:nvPr>
        </p:nvSpPr>
        <p:spPr>
          <a:xfrm rot="19213909">
            <a:off x="6659510" y="258967"/>
            <a:ext cx="770988" cy="698591"/>
          </a:xfrm>
          <a:prstGeom prst="rect">
            <a:avLst/>
          </a:prstGeom>
          <a:solidFill>
            <a:schemeClr val="accent1"/>
          </a:solidFill>
          <a:ln>
            <a:noFill/>
          </a:ln>
          <a:effectLst>
            <a:outerShdw blurRad="177800" dist="76200" dir="8400000" sx="99000" sy="99000" algn="r" rotWithShape="0">
              <a:prstClr val="black">
                <a:alpha val="6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custDataLst>
              <p:tags r:id="rId6"/>
            </p:custDataLst>
          </p:nvPr>
        </p:nvSpPr>
        <p:spPr>
          <a:xfrm rot="19213909">
            <a:off x="6589535" y="2791067"/>
            <a:ext cx="1210235" cy="1063775"/>
          </a:xfrm>
          <a:prstGeom prst="rect">
            <a:avLst/>
          </a:prstGeom>
          <a:solidFill>
            <a:schemeClr val="accent1"/>
          </a:solidFill>
          <a:ln>
            <a:noFill/>
          </a:ln>
          <a:effectLst>
            <a:outerShdw blurRad="177800" dist="76200" dir="8400000" sx="99000" sy="99000" algn="r" rotWithShape="0">
              <a:prstClr val="black">
                <a:alpha val="6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custDataLst>
              <p:tags r:id="rId7"/>
            </p:custDataLst>
          </p:nvPr>
        </p:nvSpPr>
        <p:spPr>
          <a:xfrm rot="19213909">
            <a:off x="7517568" y="5596098"/>
            <a:ext cx="897024" cy="829673"/>
          </a:xfrm>
          <a:prstGeom prst="rect">
            <a:avLst/>
          </a:prstGeom>
          <a:solidFill>
            <a:schemeClr val="accent1"/>
          </a:solidFill>
          <a:ln>
            <a:noFill/>
          </a:ln>
          <a:effectLst>
            <a:outerShdw blurRad="177800" dist="76200" dir="8400000" sx="99000" sy="99000" algn="r" rotWithShape="0">
              <a:prstClr val="black">
                <a:alpha val="6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custDataLst>
              <p:tags r:id="rId8"/>
            </p:custDataLst>
          </p:nvPr>
        </p:nvSpPr>
        <p:spPr>
          <a:xfrm rot="19213909">
            <a:off x="10957440" y="4464553"/>
            <a:ext cx="875885" cy="556888"/>
          </a:xfrm>
          <a:prstGeom prst="rect">
            <a:avLst/>
          </a:prstGeom>
          <a:solidFill>
            <a:schemeClr val="accent2"/>
          </a:solidFill>
          <a:ln>
            <a:noFill/>
          </a:ln>
          <a:effectLst>
            <a:outerShdw blurRad="177800" dist="76200" dir="8400000" sx="99000" sy="99000" algn="r" rotWithShape="0">
              <a:prstClr val="black">
                <a:alpha val="6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4" name="矩形 13"/>
          <p:cNvSpPr/>
          <p:nvPr>
            <p:custDataLst>
              <p:tags r:id="rId9"/>
            </p:custDataLst>
          </p:nvPr>
        </p:nvSpPr>
        <p:spPr>
          <a:xfrm rot="19213909">
            <a:off x="7127488" y="3305361"/>
            <a:ext cx="3463557" cy="1886938"/>
          </a:xfrm>
          <a:prstGeom prst="rect">
            <a:avLst/>
          </a:prstGeom>
          <a:solidFill>
            <a:schemeClr val="accent2"/>
          </a:solidFill>
          <a:ln>
            <a:noFill/>
          </a:ln>
          <a:effectLst>
            <a:outerShdw blurRad="177800" dist="76200" dir="8400000" sx="99000" sy="99000" algn="r" rotWithShape="0">
              <a:prstClr val="black">
                <a:alpha val="6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custDataLst>
              <p:tags r:id="rId10"/>
            </p:custDataLst>
          </p:nvPr>
        </p:nvSpPr>
        <p:spPr>
          <a:xfrm rot="19213909">
            <a:off x="9352904" y="947169"/>
            <a:ext cx="497834" cy="330804"/>
          </a:xfrm>
          <a:prstGeom prst="rect">
            <a:avLst/>
          </a:prstGeom>
          <a:solidFill>
            <a:schemeClr val="accent1"/>
          </a:solidFill>
          <a:ln>
            <a:noFill/>
          </a:ln>
          <a:effectLst>
            <a:outerShdw blurRad="177800" dist="76200" dir="8400000" sx="99000" sy="99000" algn="r" rotWithShape="0">
              <a:prstClr val="black">
                <a:alpha val="6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形 16"/>
          <p:cNvPicPr>
            <a:picLocks noChangeAspect="1"/>
          </p:cNvPicPr>
          <p:nvPr>
            <p:custDataLst>
              <p:tags r:id="rId11"/>
            </p:custDataLst>
          </p:nvPr>
        </p:nvPicPr>
        <p:blipFill rotWithShape="1">
          <a:blip r:embed="rId12"/>
          <a:srcRect t="33620" r="39391"/>
          <a:stretch>
            <a:fillRect/>
          </a:stretch>
        </p:blipFill>
        <p:spPr>
          <a:xfrm rot="19200000">
            <a:off x="8384366" y="3139886"/>
            <a:ext cx="3000902" cy="1729799"/>
          </a:xfrm>
          <a:prstGeom prst="rect">
            <a:avLst/>
          </a:prstGeom>
          <a:effectLst>
            <a:outerShdw blurRad="177800" dist="76200" dir="8400000" sx="99000" sy="99000" algn="r" rotWithShape="0">
              <a:prstClr val="black">
                <a:alpha val="68000"/>
              </a:prstClr>
            </a:outerShdw>
          </a:effectLst>
        </p:spPr>
      </p:pic>
      <p:pic>
        <p:nvPicPr>
          <p:cNvPr id="18" name="图形 17"/>
          <p:cNvPicPr>
            <a:picLocks noChangeAspect="1"/>
          </p:cNvPicPr>
          <p:nvPr>
            <p:custDataLst>
              <p:tags r:id="rId13"/>
            </p:custDataLst>
          </p:nvPr>
        </p:nvPicPr>
        <p:blipFill rotWithShape="1">
          <a:blip r:embed="rId12"/>
          <a:srcRect t="33620" r="69105" b="31676"/>
          <a:stretch>
            <a:fillRect/>
          </a:stretch>
        </p:blipFill>
        <p:spPr>
          <a:xfrm rot="19200000">
            <a:off x="7146720" y="2546569"/>
            <a:ext cx="1529714" cy="904359"/>
          </a:xfrm>
          <a:prstGeom prst="rect">
            <a:avLst/>
          </a:prstGeom>
          <a:effectLst>
            <a:outerShdw blurRad="177800" dist="76200" dir="8400000" sx="99000" sy="99000" algn="r" rotWithShape="0">
              <a:prstClr val="black">
                <a:alpha val="68000"/>
              </a:prstClr>
            </a:outerShdw>
          </a:effectLst>
        </p:spPr>
      </p:pic>
      <p:sp>
        <p:nvSpPr>
          <p:cNvPr id="13" name="标题 1"/>
          <p:cNvSpPr>
            <a:spLocks noGrp="1"/>
          </p:cNvSpPr>
          <p:nvPr>
            <p:ph type="ctrTitle" hasCustomPrompt="1"/>
            <p:custDataLst>
              <p:tags r:id="rId14"/>
            </p:custDataLst>
          </p:nvPr>
        </p:nvSpPr>
        <p:spPr>
          <a:xfrm>
            <a:off x="655592" y="2160718"/>
            <a:ext cx="5403690" cy="2536564"/>
          </a:xfrm>
        </p:spPr>
        <p:txBody>
          <a:bodyPr lIns="90000" tIns="46800" rIns="90000" bIns="46800" anchor="ctr">
            <a:normAutofit/>
          </a:bodyPr>
          <a:lstStyle>
            <a:lvl1pPr marL="0" indent="0" algn="ctr">
              <a:buFont typeface="Arial" panose="020B0604020202020204" pitchFamily="34" charset="0"/>
              <a:buNone/>
              <a:defRPr sz="9600">
                <a:solidFill>
                  <a:schemeClr val="tx2"/>
                </a:solidFill>
              </a:defRPr>
            </a:lvl1pPr>
          </a:lstStyle>
          <a:p>
            <a:r>
              <a:rPr lang="zh-CN" altLang="en-US" dirty="0"/>
              <a:t>编辑标题</a:t>
            </a:r>
            <a:endParaRPr lang="zh-CN" altLang="en-US" dirty="0"/>
          </a:p>
        </p:txBody>
      </p:sp>
      <p:sp>
        <p:nvSpPr>
          <p:cNvPr id="2" name="日期占位符 1"/>
          <p:cNvSpPr>
            <a:spLocks noGrp="1"/>
          </p:cNvSpPr>
          <p:nvPr>
            <p:ph type="dt" sz="half" idx="19"/>
            <p:custDataLst>
              <p:tags r:id="rId15"/>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20"/>
            <p:custDataLst>
              <p:tags r:id="rId16"/>
            </p:custDataLst>
          </p:nvPr>
        </p:nvSpPr>
        <p:spPr/>
        <p:txBody>
          <a:bodyPr/>
          <a:lstStyle/>
          <a:p>
            <a:endParaRPr lang="zh-CN" altLang="en-US" dirty="0"/>
          </a:p>
        </p:txBody>
      </p:sp>
      <p:sp>
        <p:nvSpPr>
          <p:cNvPr id="4" name="灯片编号占位符 3"/>
          <p:cNvSpPr>
            <a:spLocks noGrp="1"/>
          </p:cNvSpPr>
          <p:nvPr>
            <p:ph type="sldNum" sz="quarter" idx="21"/>
            <p:custDataLst>
              <p:tags r:id="rId17"/>
            </p:custDataLst>
          </p:nvPr>
        </p:nvSpPr>
        <p:spPr/>
        <p:txBody>
          <a:bodyPr/>
          <a:lstStyle/>
          <a:p>
            <a:fld id="{49AE70B2-8BF9-45C0-BB95-33D1B9D3A854}" type="slidenum">
              <a:rPr lang="zh-CN" altLang="en-US" smtClean="0"/>
            </a:fld>
            <a:endParaRPr lang="zh-CN" alt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7" name="矩形 6"/>
          <p:cNvSpPr/>
          <p:nvPr>
            <p:custDataLst>
              <p:tags r:id="rId2"/>
            </p:custDataLst>
          </p:nvPr>
        </p:nvSpPr>
        <p:spPr>
          <a:xfrm rot="19213909">
            <a:off x="11273600" y="2903382"/>
            <a:ext cx="659538" cy="515537"/>
          </a:xfrm>
          <a:prstGeom prst="rect">
            <a:avLst/>
          </a:prstGeom>
          <a:solidFill>
            <a:schemeClr val="accent2"/>
          </a:solidFill>
          <a:ln>
            <a:noFill/>
          </a:ln>
          <a:effectLst>
            <a:outerShdw blurRad="177800" dist="76200" dir="8400000" sx="99000" sy="99000" algn="r" rotWithShape="0">
              <a:prstClr val="black">
                <a:alpha val="6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custDataLst>
              <p:tags r:id="rId3"/>
            </p:custDataLst>
          </p:nvPr>
        </p:nvSpPr>
        <p:spPr>
          <a:xfrm rot="19213909">
            <a:off x="200592" y="124147"/>
            <a:ext cx="584752" cy="529843"/>
          </a:xfrm>
          <a:prstGeom prst="rect">
            <a:avLst/>
          </a:prstGeom>
          <a:solidFill>
            <a:schemeClr val="accent1"/>
          </a:solidFill>
          <a:ln>
            <a:noFill/>
          </a:ln>
          <a:effectLst>
            <a:outerShdw blurRad="177800" dist="76200" dir="8400000" sx="99000" sy="99000" algn="r" rotWithShape="0">
              <a:prstClr val="black">
                <a:alpha val="6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custDataLst>
              <p:tags r:id="rId4"/>
            </p:custDataLst>
          </p:nvPr>
        </p:nvSpPr>
        <p:spPr>
          <a:xfrm rot="19213909">
            <a:off x="8371567" y="6181922"/>
            <a:ext cx="478064" cy="442170"/>
          </a:xfrm>
          <a:prstGeom prst="rect">
            <a:avLst/>
          </a:prstGeom>
          <a:solidFill>
            <a:schemeClr val="accent1"/>
          </a:solidFill>
          <a:ln>
            <a:noFill/>
          </a:ln>
          <a:effectLst>
            <a:outerShdw blurRad="177800" dist="76200" dir="8400000" sx="99000" sy="99000" algn="r" rotWithShape="0">
              <a:prstClr val="black">
                <a:alpha val="6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custDataLst>
              <p:tags r:id="rId5"/>
            </p:custDataLst>
          </p:nvPr>
        </p:nvSpPr>
        <p:spPr>
          <a:xfrm rot="19213909">
            <a:off x="349141" y="4214953"/>
            <a:ext cx="603840" cy="383922"/>
          </a:xfrm>
          <a:prstGeom prst="rect">
            <a:avLst/>
          </a:prstGeom>
          <a:solidFill>
            <a:schemeClr val="accent2"/>
          </a:solidFill>
          <a:ln>
            <a:noFill/>
          </a:ln>
          <a:effectLst>
            <a:outerShdw blurRad="177800" dist="76200" dir="8400000" sx="99000" sy="99000" algn="r" rotWithShape="0">
              <a:prstClr val="black">
                <a:alpha val="6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 name="矩形 10"/>
          <p:cNvSpPr/>
          <p:nvPr>
            <p:custDataLst>
              <p:tags r:id="rId6"/>
            </p:custDataLst>
          </p:nvPr>
        </p:nvSpPr>
        <p:spPr>
          <a:xfrm rot="19213909">
            <a:off x="10852093" y="132864"/>
            <a:ext cx="497834" cy="330804"/>
          </a:xfrm>
          <a:prstGeom prst="rect">
            <a:avLst/>
          </a:prstGeom>
          <a:solidFill>
            <a:schemeClr val="accent1"/>
          </a:solidFill>
          <a:ln>
            <a:noFill/>
          </a:ln>
          <a:effectLst>
            <a:outerShdw blurRad="177800" dist="76200" dir="8400000" sx="99000" sy="99000" algn="r" rotWithShape="0">
              <a:prstClr val="black">
                <a:alpha val="6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p:custDataLst>
              <p:tags r:id="rId7"/>
            </p:custDataLst>
          </p:nvPr>
        </p:nvSpPr>
        <p:spPr>
          <a:xfrm>
            <a:off x="669882" y="443234"/>
            <a:ext cx="10852237" cy="441964"/>
          </a:xfrm>
        </p:spPr>
        <p:txBody>
          <a:bodyPr vert="horz" lIns="90000" tIns="46800" rIns="90000" bIns="46800" rtlCol="0" anchor="t" anchorCtr="0">
            <a:norm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idx="1"/>
            <p:custDataLst>
              <p:tags r:id="rId8"/>
            </p:custDataLst>
          </p:nvPr>
        </p:nvSpPr>
        <p:spPr>
          <a:xfrm>
            <a:off x="669882" y="952508"/>
            <a:ext cx="10852237" cy="5388907"/>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日期占位符 3"/>
          <p:cNvSpPr>
            <a:spLocks noGrp="1"/>
          </p:cNvSpPr>
          <p:nvPr>
            <p:ph type="dt" sz="half" idx="10"/>
            <p:custDataLst>
              <p:tags r:id="rId9"/>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0"/>
            </p:custDataLst>
          </p:nvPr>
        </p:nvSpPr>
        <p:spPr/>
        <p:txBody>
          <a:bodyPr/>
          <a:lstStyle/>
          <a:p>
            <a:endParaRPr lang="zh-CN" altLang="en-US"/>
          </a:p>
        </p:txBody>
      </p:sp>
      <p:sp>
        <p:nvSpPr>
          <p:cNvPr id="6" name="灯片编号占位符 5"/>
          <p:cNvSpPr>
            <a:spLocks noGrp="1"/>
          </p:cNvSpPr>
          <p:nvPr>
            <p:ph type="sldNum" sz="quarter" idx="12"/>
            <p:custDataLst>
              <p:tags r:id="rId11"/>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userDrawn="1">
  <p:cSld name="节标题">
    <p:spTree>
      <p:nvGrpSpPr>
        <p:cNvPr id="1" name=""/>
        <p:cNvGrpSpPr/>
        <p:nvPr/>
      </p:nvGrpSpPr>
      <p:grpSpPr>
        <a:xfrm>
          <a:off x="0" y="0"/>
          <a:ext cx="0" cy="0"/>
          <a:chOff x="0" y="0"/>
          <a:chExt cx="0" cy="0"/>
        </a:xfrm>
      </p:grpSpPr>
      <p:sp>
        <p:nvSpPr>
          <p:cNvPr id="7" name="矩形 6"/>
          <p:cNvSpPr/>
          <p:nvPr>
            <p:custDataLst>
              <p:tags r:id="rId2"/>
            </p:custDataLst>
          </p:nvPr>
        </p:nvSpPr>
        <p:spPr>
          <a:xfrm rot="19213909">
            <a:off x="5906750" y="2141478"/>
            <a:ext cx="2620800" cy="2622028"/>
          </a:xfrm>
          <a:prstGeom prst="rect">
            <a:avLst/>
          </a:prstGeom>
          <a:solidFill>
            <a:schemeClr val="accent1"/>
          </a:solidFill>
          <a:ln>
            <a:noFill/>
          </a:ln>
          <a:effectLst>
            <a:outerShdw blurRad="177800" dist="76200" dir="8400000" sx="99000" sy="99000" algn="r" rotWithShape="0">
              <a:prstClr val="black">
                <a:alpha val="6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直角三角形 3"/>
          <p:cNvSpPr/>
          <p:nvPr>
            <p:custDataLst>
              <p:tags r:id="rId3"/>
            </p:custDataLst>
          </p:nvPr>
        </p:nvSpPr>
        <p:spPr>
          <a:xfrm rot="16200000" flipH="1">
            <a:off x="5982207" y="656720"/>
            <a:ext cx="6858000" cy="5544563"/>
          </a:xfrm>
          <a:prstGeom prst="rtTriangle">
            <a:avLst/>
          </a:prstGeom>
          <a:solidFill>
            <a:schemeClr val="bg1"/>
          </a:solidFill>
          <a:ln>
            <a:noFill/>
          </a:ln>
          <a:effectLst>
            <a:outerShdw blurRad="177800" dist="76200" dir="8400000" sx="99000" sy="99000" algn="r" rotWithShape="0">
              <a:prstClr val="black">
                <a:alpha val="6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形状 13"/>
          <p:cNvSpPr/>
          <p:nvPr>
            <p:custDataLst>
              <p:tags r:id="rId4"/>
            </p:custDataLst>
          </p:nvPr>
        </p:nvSpPr>
        <p:spPr>
          <a:xfrm rot="19213909">
            <a:off x="10251563" y="1834437"/>
            <a:ext cx="2039293" cy="3236111"/>
          </a:xfrm>
          <a:custGeom>
            <a:avLst/>
            <a:gdLst>
              <a:gd name="connsiteX0" fmla="*/ 2735372 w 2735372"/>
              <a:gd name="connsiteY0" fmla="*/ 0 h 4283085"/>
              <a:gd name="connsiteX1" fmla="*/ 2735372 w 2735372"/>
              <a:gd name="connsiteY1" fmla="*/ 2391089 h 4283085"/>
              <a:gd name="connsiteX2" fmla="*/ 1160799 w 2735372"/>
              <a:gd name="connsiteY2" fmla="*/ 4283085 h 4283085"/>
              <a:gd name="connsiteX3" fmla="*/ 0 w 2735372"/>
              <a:gd name="connsiteY3" fmla="*/ 4283085 h 4283085"/>
              <a:gd name="connsiteX4" fmla="*/ 0 w 2735372"/>
              <a:gd name="connsiteY4" fmla="*/ 0 h 4283085"/>
              <a:gd name="connsiteX5" fmla="*/ 2735372 w 2735372"/>
              <a:gd name="connsiteY5" fmla="*/ 0 h 42830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35372" h="4283085">
                <a:moveTo>
                  <a:pt x="2735372" y="0"/>
                </a:moveTo>
                <a:lnTo>
                  <a:pt x="2735372" y="2391089"/>
                </a:lnTo>
                <a:lnTo>
                  <a:pt x="1160799" y="4283085"/>
                </a:lnTo>
                <a:lnTo>
                  <a:pt x="0" y="4283085"/>
                </a:lnTo>
                <a:lnTo>
                  <a:pt x="0" y="0"/>
                </a:lnTo>
                <a:lnTo>
                  <a:pt x="2735372" y="0"/>
                </a:lnTo>
                <a:close/>
              </a:path>
            </a:pathLst>
          </a:custGeom>
          <a:solidFill>
            <a:schemeClr val="accent1"/>
          </a:solidFill>
          <a:ln>
            <a:noFill/>
          </a:ln>
          <a:effectLst>
            <a:outerShdw blurRad="177800" dist="76200" dir="8400000" sx="99000" sy="99000" algn="r" rotWithShape="0">
              <a:prstClr val="black">
                <a:alpha val="6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custDataLst>
              <p:tags r:id="rId5"/>
            </p:custDataLst>
          </p:nvPr>
        </p:nvSpPr>
        <p:spPr>
          <a:xfrm rot="19213909">
            <a:off x="8646549" y="1786417"/>
            <a:ext cx="935221" cy="794750"/>
          </a:xfrm>
          <a:prstGeom prst="rect">
            <a:avLst/>
          </a:prstGeom>
          <a:solidFill>
            <a:schemeClr val="accent2"/>
          </a:solidFill>
          <a:ln>
            <a:noFill/>
          </a:ln>
          <a:effectLst>
            <a:outerShdw blurRad="177800" dist="76200" dir="8400000" sx="99000" sy="99000" algn="r" rotWithShape="0">
              <a:prstClr val="black">
                <a:alpha val="6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custDataLst>
              <p:tags r:id="rId6"/>
            </p:custDataLst>
          </p:nvPr>
        </p:nvSpPr>
        <p:spPr>
          <a:xfrm rot="19213909">
            <a:off x="8098846" y="838949"/>
            <a:ext cx="574792" cy="527825"/>
          </a:xfrm>
          <a:prstGeom prst="rect">
            <a:avLst/>
          </a:prstGeom>
          <a:solidFill>
            <a:schemeClr val="accent1"/>
          </a:solidFill>
          <a:ln>
            <a:noFill/>
          </a:ln>
          <a:effectLst>
            <a:outerShdw blurRad="177800" dist="76200" dir="8400000" sx="99000" sy="99000" algn="r" rotWithShape="0">
              <a:prstClr val="black">
                <a:alpha val="6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custDataLst>
              <p:tags r:id="rId7"/>
            </p:custDataLst>
          </p:nvPr>
        </p:nvSpPr>
        <p:spPr>
          <a:xfrm rot="19213909">
            <a:off x="9097628" y="5486154"/>
            <a:ext cx="668755" cy="708572"/>
          </a:xfrm>
          <a:prstGeom prst="rect">
            <a:avLst/>
          </a:prstGeom>
          <a:solidFill>
            <a:schemeClr val="accent1"/>
          </a:solidFill>
          <a:ln>
            <a:noFill/>
          </a:ln>
          <a:effectLst>
            <a:outerShdw blurRad="177800" dist="76200" dir="8400000" sx="99000" sy="99000" algn="r" rotWithShape="0">
              <a:prstClr val="black">
                <a:alpha val="6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custDataLst>
              <p:tags r:id="rId8"/>
            </p:custDataLst>
          </p:nvPr>
        </p:nvSpPr>
        <p:spPr>
          <a:xfrm rot="19213909">
            <a:off x="11377015" y="4481337"/>
            <a:ext cx="652996" cy="368771"/>
          </a:xfrm>
          <a:prstGeom prst="rect">
            <a:avLst/>
          </a:prstGeom>
          <a:solidFill>
            <a:schemeClr val="accent2"/>
          </a:solidFill>
          <a:ln>
            <a:noFill/>
          </a:ln>
          <a:effectLst>
            <a:outerShdw blurRad="177800" dist="76200" dir="8400000" sx="99000" sy="99000" algn="r" rotWithShape="0">
              <a:prstClr val="black">
                <a:alpha val="6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矩形 9"/>
          <p:cNvSpPr/>
          <p:nvPr>
            <p:custDataLst>
              <p:tags r:id="rId9"/>
            </p:custDataLst>
          </p:nvPr>
        </p:nvSpPr>
        <p:spPr>
          <a:xfrm rot="19213909">
            <a:off x="8644368" y="3670642"/>
            <a:ext cx="2542566" cy="1425687"/>
          </a:xfrm>
          <a:prstGeom prst="rect">
            <a:avLst/>
          </a:prstGeom>
          <a:solidFill>
            <a:schemeClr val="accent2"/>
          </a:solidFill>
          <a:ln>
            <a:noFill/>
          </a:ln>
          <a:effectLst>
            <a:outerShdw blurRad="177800" dist="76200" dir="8400000" sx="99000" sy="99000" algn="r" rotWithShape="0">
              <a:prstClr val="black">
                <a:alpha val="6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custDataLst>
              <p:tags r:id="rId10"/>
            </p:custDataLst>
          </p:nvPr>
        </p:nvSpPr>
        <p:spPr>
          <a:xfrm rot="19213909">
            <a:off x="10057336" y="1671309"/>
            <a:ext cx="371149" cy="249941"/>
          </a:xfrm>
          <a:prstGeom prst="rect">
            <a:avLst/>
          </a:prstGeom>
          <a:solidFill>
            <a:schemeClr val="accent1"/>
          </a:solidFill>
          <a:ln>
            <a:noFill/>
          </a:ln>
          <a:effectLst>
            <a:outerShdw blurRad="177800" dist="76200" dir="8400000" sx="99000" sy="99000" algn="r" rotWithShape="0">
              <a:prstClr val="black">
                <a:alpha val="6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形 11"/>
          <p:cNvPicPr>
            <a:picLocks noChangeAspect="1"/>
          </p:cNvPicPr>
          <p:nvPr>
            <p:custDataLst>
              <p:tags r:id="rId11"/>
            </p:custDataLst>
          </p:nvPr>
        </p:nvPicPr>
        <p:blipFill rotWithShape="1">
          <a:blip r:embed="rId12"/>
          <a:srcRect t="33620" r="39391"/>
          <a:stretch>
            <a:fillRect/>
          </a:stretch>
        </p:blipFill>
        <p:spPr>
          <a:xfrm rot="19200000">
            <a:off x="9028437" y="2975633"/>
            <a:ext cx="2237253" cy="1306960"/>
          </a:xfrm>
          <a:prstGeom prst="rect">
            <a:avLst/>
          </a:prstGeom>
          <a:effectLst>
            <a:outerShdw blurRad="177800" dist="76200" dir="8400000" sx="99000" sy="99000" algn="r" rotWithShape="0">
              <a:prstClr val="black">
                <a:alpha val="68000"/>
              </a:prstClr>
            </a:outerShdw>
          </a:effectLst>
        </p:spPr>
      </p:pic>
      <p:pic>
        <p:nvPicPr>
          <p:cNvPr id="13" name="图形 12"/>
          <p:cNvPicPr>
            <a:picLocks noChangeAspect="1"/>
          </p:cNvPicPr>
          <p:nvPr>
            <p:custDataLst>
              <p:tags r:id="rId13"/>
            </p:custDataLst>
          </p:nvPr>
        </p:nvPicPr>
        <p:blipFill rotWithShape="1">
          <a:blip r:embed="rId12"/>
          <a:srcRect t="33620" r="69105" b="31676"/>
          <a:stretch>
            <a:fillRect/>
          </a:stretch>
        </p:blipFill>
        <p:spPr>
          <a:xfrm rot="19200000">
            <a:off x="9305140" y="2023499"/>
            <a:ext cx="845274" cy="506444"/>
          </a:xfrm>
          <a:prstGeom prst="rect">
            <a:avLst/>
          </a:prstGeom>
          <a:effectLst>
            <a:outerShdw blurRad="177800" dist="76200" dir="8400000" sx="99000" sy="99000" algn="r" rotWithShape="0">
              <a:prstClr val="black">
                <a:alpha val="68000"/>
              </a:prstClr>
            </a:outerShdw>
          </a:effectLst>
        </p:spPr>
      </p:pic>
      <p:sp>
        <p:nvSpPr>
          <p:cNvPr id="20" name="标题 1"/>
          <p:cNvSpPr>
            <a:spLocks noGrp="1"/>
          </p:cNvSpPr>
          <p:nvPr>
            <p:ph type="title" hasCustomPrompt="1"/>
            <p:custDataLst>
              <p:tags r:id="rId14"/>
            </p:custDataLst>
          </p:nvPr>
        </p:nvSpPr>
        <p:spPr>
          <a:xfrm>
            <a:off x="763594" y="2315029"/>
            <a:ext cx="4502109" cy="1113971"/>
          </a:xfrm>
        </p:spPr>
        <p:txBody>
          <a:bodyPr lIns="90000" tIns="46800" rIns="90000" bIns="46800" anchor="b">
            <a:normAutofit/>
          </a:bodyPr>
          <a:lstStyle>
            <a:lvl1pPr algn="r">
              <a:defRPr sz="4000" b="1">
                <a:solidFill>
                  <a:schemeClr val="tx2"/>
                </a:solidFill>
              </a:defRPr>
            </a:lvl1pPr>
          </a:lstStyle>
          <a:p>
            <a:r>
              <a:rPr lang="zh-CN" altLang="en-US" dirty="0"/>
              <a:t>单击此处编辑标题</a:t>
            </a:r>
            <a:endParaRPr lang="zh-CN" altLang="en-US" dirty="0"/>
          </a:p>
        </p:txBody>
      </p:sp>
      <p:sp>
        <p:nvSpPr>
          <p:cNvPr id="21" name="文本占位符 2"/>
          <p:cNvSpPr>
            <a:spLocks noGrp="1"/>
          </p:cNvSpPr>
          <p:nvPr>
            <p:ph type="body" idx="1"/>
            <p:custDataLst>
              <p:tags r:id="rId15"/>
            </p:custDataLst>
          </p:nvPr>
        </p:nvSpPr>
        <p:spPr>
          <a:xfrm>
            <a:off x="764152" y="3523451"/>
            <a:ext cx="4502109" cy="944046"/>
          </a:xfrm>
        </p:spPr>
        <p:txBody>
          <a:bodyPr lIns="90000" tIns="46800" rIns="90000" bIns="46800" anchor="t">
            <a:normAutofit/>
          </a:bodyPr>
          <a:lstStyle>
            <a:lvl1pPr marL="0" indent="0" algn="r">
              <a:lnSpc>
                <a:spcPct val="100000"/>
              </a:lnSpc>
              <a:buNone/>
              <a:defRPr sz="2400">
                <a:solidFill>
                  <a:schemeClr val="tx2"/>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endParaRPr lang="en-US" dirty="0"/>
          </a:p>
        </p:txBody>
      </p:sp>
      <p:sp>
        <p:nvSpPr>
          <p:cNvPr id="2" name="日期占位符 1"/>
          <p:cNvSpPr>
            <a:spLocks noGrp="1"/>
          </p:cNvSpPr>
          <p:nvPr>
            <p:ph type="dt" sz="half" idx="10"/>
            <p:custDataLst>
              <p:tags r:id="rId16"/>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17"/>
            </p:custDataLst>
          </p:nvPr>
        </p:nvSpPr>
        <p:spPr/>
        <p:txBody>
          <a:bodyPr/>
          <a:lstStyle/>
          <a:p>
            <a:endParaRPr lang="zh-CN" altLang="en-US" dirty="0"/>
          </a:p>
        </p:txBody>
      </p:sp>
      <p:sp>
        <p:nvSpPr>
          <p:cNvPr id="15" name="灯片编号占位符 14"/>
          <p:cNvSpPr>
            <a:spLocks noGrp="1"/>
          </p:cNvSpPr>
          <p:nvPr>
            <p:ph type="sldNum" sz="quarter" idx="12"/>
            <p:custDataLst>
              <p:tags r:id="rId18"/>
            </p:custDataLst>
          </p:nvPr>
        </p:nvSpPr>
        <p:spPr/>
        <p:txBody>
          <a:bodyPr/>
          <a:lstStyle/>
          <a:p>
            <a:fld id="{49AE70B2-8BF9-45C0-BB95-33D1B9D3A854}" type="slidenum">
              <a:rPr lang="zh-CN" altLang="en-US" smtClean="0"/>
            </a:fld>
            <a:endParaRPr lang="zh-CN" alt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微软雅黑" panose="020B0503020204020204" charset="-122"/>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3"/>
            </p:custDataLst>
          </p:nvPr>
        </p:nvSpPr>
        <p:spPr>
          <a:xfrm>
            <a:off x="669930" y="952508"/>
            <a:ext cx="5283242"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微软雅黑" panose="020B0503020204020204" charset="-122"/>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微软雅黑" panose="020B0503020204020204" charset="-122"/>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微软雅黑" panose="020B0503020204020204" charset="-122"/>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微软雅黑" panose="020B0503020204020204" charset="-122"/>
                <a:ea typeface="微软雅黑" panose="020B050302020402020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4"/>
            </p:custDataLst>
          </p:nvPr>
        </p:nvSpPr>
        <p:spPr>
          <a:xfrm>
            <a:off x="6238877" y="952508"/>
            <a:ext cx="5283242" cy="5388907"/>
          </a:xfrm>
        </p:spPr>
        <p:txBody>
          <a:bodyPr>
            <a:noAutofit/>
          </a:bodyPr>
          <a:lstStyle>
            <a:lvl1pPr>
              <a:defRPr sz="1600">
                <a:solidFill>
                  <a:schemeClr val="tx1">
                    <a:lumMod val="85000"/>
                    <a:lumOff val="15000"/>
                  </a:schemeClr>
                </a:solidFill>
                <a:latin typeface="微软雅黑" panose="020B0503020204020204" charset="-122"/>
                <a:ea typeface="微软雅黑" panose="020B0503020204020204" charset="-122"/>
              </a:defRPr>
            </a:lvl1pPr>
            <a:lvl2pPr>
              <a:defRPr sz="1600">
                <a:solidFill>
                  <a:schemeClr val="tx1">
                    <a:lumMod val="85000"/>
                    <a:lumOff val="15000"/>
                  </a:schemeClr>
                </a:solidFill>
                <a:latin typeface="微软雅黑" panose="020B0503020204020204" charset="-122"/>
                <a:ea typeface="微软雅黑" panose="020B0503020204020204" charset="-122"/>
              </a:defRPr>
            </a:lvl2pPr>
            <a:lvl3pPr>
              <a:defRPr sz="1600">
                <a:solidFill>
                  <a:schemeClr val="tx1">
                    <a:lumMod val="85000"/>
                    <a:lumOff val="15000"/>
                  </a:schemeClr>
                </a:solidFill>
                <a:latin typeface="微软雅黑" panose="020B0503020204020204" charset="-122"/>
                <a:ea typeface="微软雅黑" panose="020B0503020204020204" charset="-122"/>
              </a:defRPr>
            </a:lvl3pPr>
            <a:lvl4pPr>
              <a:defRPr sz="1600">
                <a:solidFill>
                  <a:schemeClr val="tx1">
                    <a:lumMod val="85000"/>
                    <a:lumOff val="15000"/>
                  </a:schemeClr>
                </a:solidFill>
                <a:latin typeface="微软雅黑" panose="020B0503020204020204" charset="-122"/>
                <a:ea typeface="微软雅黑" panose="020B0503020204020204" charset="-122"/>
              </a:defRPr>
            </a:lvl4pPr>
            <a:lvl5pPr>
              <a:defRPr sz="1600">
                <a:solidFill>
                  <a:schemeClr val="tx1">
                    <a:lumMod val="85000"/>
                    <a:lumOff val="15000"/>
                  </a:schemeClr>
                </a:solidFill>
                <a:latin typeface="微软雅黑" panose="020B0503020204020204" charset="-122"/>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微软雅黑" panose="020B0503020204020204" charset="-122"/>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文本占位符 2"/>
          <p:cNvSpPr>
            <a:spLocks noGrp="1"/>
          </p:cNvSpPr>
          <p:nvPr>
            <p:ph type="body" idx="1" hasCustomPrompt="1"/>
            <p:custDataLst>
              <p:tags r:id="rId3"/>
            </p:custDataLst>
          </p:nvPr>
        </p:nvSpPr>
        <p:spPr>
          <a:xfrm>
            <a:off x="669930" y="952508"/>
            <a:ext cx="5283242" cy="381003"/>
          </a:xfrm>
        </p:spPr>
        <p:txBody>
          <a:bodyPr lIns="101600" tIns="38100" rIns="76200" bIns="38100" anchor="t"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lumMod val="85000"/>
                    <a:lumOff val="15000"/>
                  </a:schemeClr>
                </a:solidFill>
                <a:uFillTx/>
                <a:latin typeface="微软雅黑" panose="020B0503020204020204" charset="-122"/>
                <a:ea typeface="微软雅黑" panose="020B050302020402020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69925" y="1406525"/>
            <a:ext cx="5283200"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微软雅黑" panose="020B0503020204020204" charset="-122"/>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微软雅黑" panose="020B0503020204020204" charset="-122"/>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微软雅黑" panose="020B0503020204020204" charset="-122"/>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微软雅黑" panose="020B0503020204020204" charset="-122"/>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5"/>
            </p:custDataLst>
          </p:nvPr>
        </p:nvSpPr>
        <p:spPr>
          <a:xfrm>
            <a:off x="6235750" y="952508"/>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lumMod val="85000"/>
                    <a:lumOff val="15000"/>
                  </a:schemeClr>
                </a:solidFill>
                <a:uFillTx/>
                <a:latin typeface="微软雅黑" panose="020B0503020204020204" charset="-122"/>
                <a:ea typeface="微软雅黑" panose="020B050302020402020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6235750" y="1406525"/>
            <a:ext cx="5283242"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微软雅黑" panose="020B0503020204020204" charset="-122"/>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微软雅黑" panose="020B0503020204020204" charset="-122"/>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微软雅黑" panose="020B0503020204020204" charset="-122"/>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微软雅黑" panose="020B0503020204020204" charset="-122"/>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微软雅黑" panose="020B0503020204020204" charset="-122"/>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930"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微软雅黑" panose="020B0503020204020204" charset="-122"/>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图片占位符 2"/>
          <p:cNvSpPr>
            <a:spLocks noGrp="1"/>
          </p:cNvSpPr>
          <p:nvPr>
            <p:ph type="pic" idx="1"/>
            <p:custDataLst>
              <p:tags r:id="rId3"/>
            </p:custDataLst>
          </p:nvPr>
        </p:nvSpPr>
        <p:spPr>
          <a:xfrm>
            <a:off x="669930" y="952508"/>
            <a:ext cx="5283242" cy="5388907"/>
          </a:xfrm>
        </p:spPr>
        <p:txBody>
          <a:bodyPr vert="horz" lIns="101600" tIns="0" rIns="82550" bIns="0" rtlCol="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lumMod val="85000"/>
                    <a:lumOff val="15000"/>
                  </a:schemeClr>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4"/>
            </p:custDataLst>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微软雅黑" panose="020B0503020204020204" charset="-122"/>
                <a:ea typeface="微软雅黑" panose="020B050302020402020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5"/>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6"/>
            </p:custDataLst>
          </p:nvPr>
        </p:nvSpPr>
        <p:spPr/>
        <p:txBody>
          <a:bodyPr/>
          <a:lstStyle/>
          <a:p>
            <a:endParaRPr lang="zh-CN" altLang="en-US" dirty="0"/>
          </a:p>
        </p:txBody>
      </p:sp>
      <p:sp>
        <p:nvSpPr>
          <p:cNvPr id="7" name="灯片编号占位符 6"/>
          <p:cNvSpPr>
            <a:spLocks noGrp="1"/>
          </p:cNvSpPr>
          <p:nvPr>
            <p:ph type="sldNum" sz="quarter" idx="12"/>
            <p:custDataLst>
              <p:tags r:id="rId7"/>
            </p:custDataLst>
          </p:nvPr>
        </p:nvSpPr>
        <p:spPr/>
        <p:txBody>
          <a:bodyPr/>
          <a:lstStyle/>
          <a:p>
            <a:fld id="{FABC47A4-756D-490B-A52F-7D9E2C9FC05F}"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custDataLst>
              <p:tags r:id="rId2"/>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lumMod val="85000"/>
                    <a:lumOff val="15000"/>
                  </a:schemeClr>
                </a:solidFill>
                <a:uFillTx/>
                <a:latin typeface="微软雅黑" panose="020B0503020204020204" charset="-122"/>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3"/>
            </p:custDataLst>
          </p:nvPr>
        </p:nvSpPr>
        <p:spPr>
          <a:xfrm>
            <a:off x="669925" y="952500"/>
            <a:ext cx="9828101" cy="5388907"/>
          </a:xfrm>
        </p:spPr>
        <p:txBody>
          <a:bodyPr vert="eaVert"/>
          <a:lstStyle>
            <a:lvl1pPr indent="0" eaLnBrk="1" fontAlgn="auto" latinLnBrk="0" hangingPunct="1">
              <a:defRPr>
                <a:solidFill>
                  <a:schemeClr val="tx1">
                    <a:lumMod val="85000"/>
                    <a:lumOff val="15000"/>
                  </a:schemeClr>
                </a:solidFill>
                <a:latin typeface="微软雅黑" panose="020B0503020204020204" charset="-122"/>
                <a:ea typeface="微软雅黑" panose="020B0503020204020204" charset="-122"/>
              </a:defRPr>
            </a:lvl1pPr>
            <a:lvl2pPr indent="0" eaLnBrk="1" fontAlgn="auto" latinLnBrk="0" hangingPunct="1">
              <a:defRPr>
                <a:solidFill>
                  <a:schemeClr val="tx1">
                    <a:lumMod val="85000"/>
                    <a:lumOff val="15000"/>
                  </a:schemeClr>
                </a:solidFill>
                <a:latin typeface="微软雅黑" panose="020B0503020204020204" charset="-122"/>
                <a:ea typeface="微软雅黑" panose="020B0503020204020204" charset="-122"/>
              </a:defRPr>
            </a:lvl2pPr>
            <a:lvl3pPr indent="0" eaLnBrk="1" fontAlgn="auto" latinLnBrk="0" hangingPunct="1">
              <a:defRPr>
                <a:solidFill>
                  <a:schemeClr val="tx1">
                    <a:lumMod val="85000"/>
                    <a:lumOff val="15000"/>
                  </a:schemeClr>
                </a:solidFill>
                <a:latin typeface="微软雅黑" panose="020B0503020204020204" charset="-122"/>
                <a:ea typeface="微软雅黑" panose="020B0503020204020204" charset="-122"/>
              </a:defRPr>
            </a:lvl3pPr>
            <a:lvl4pPr indent="0" eaLnBrk="1" fontAlgn="auto" latinLnBrk="0" hangingPunct="1">
              <a:defRPr>
                <a:solidFill>
                  <a:schemeClr val="tx1">
                    <a:lumMod val="85000"/>
                    <a:lumOff val="15000"/>
                  </a:schemeClr>
                </a:solidFill>
                <a:latin typeface="微软雅黑" panose="020B0503020204020204" charset="-122"/>
                <a:ea typeface="微软雅黑" panose="020B0503020204020204" charset="-122"/>
              </a:defRPr>
            </a:lvl4pPr>
            <a:lvl5pPr indent="0" eaLnBrk="1" fontAlgn="auto" latinLnBrk="0" hangingPunct="1">
              <a:defRPr>
                <a:solidFill>
                  <a:schemeClr val="tx1">
                    <a:lumMod val="85000"/>
                    <a:lumOff val="15000"/>
                  </a:schemeClr>
                </a:solidFill>
                <a:latin typeface="微软雅黑" panose="020B0503020204020204" charset="-122"/>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9" Type="http://schemas.openxmlformats.org/officeDocument/2006/relationships/theme" Target="../theme/theme1.xml"/><Relationship Id="rId18" Type="http://schemas.openxmlformats.org/officeDocument/2006/relationships/tags" Target="../tags/tag101.xml"/><Relationship Id="rId17" Type="http://schemas.openxmlformats.org/officeDocument/2006/relationships/tags" Target="../tags/tag100.xml"/><Relationship Id="rId16" Type="http://schemas.openxmlformats.org/officeDocument/2006/relationships/tags" Target="../tags/tag99.xml"/><Relationship Id="rId15" Type="http://schemas.openxmlformats.org/officeDocument/2006/relationships/tags" Target="../tags/tag98.xml"/><Relationship Id="rId14" Type="http://schemas.openxmlformats.org/officeDocument/2006/relationships/tags" Target="../tags/tag97.xml"/><Relationship Id="rId13" Type="http://schemas.openxmlformats.org/officeDocument/2006/relationships/tags" Target="../tags/tag96.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3"/>
            </p:custDataLst>
          </p:nvPr>
        </p:nvSpPr>
        <p:spPr>
          <a:xfrm>
            <a:off x="669882" y="443230"/>
            <a:ext cx="10852237" cy="441964"/>
          </a:xfrm>
          <a:prstGeom prst="rect">
            <a:avLst/>
          </a:prstGeom>
        </p:spPr>
        <p:txBody>
          <a:bodyPr vert="horz" lIns="101600" tIns="38100" rIns="76200" bIns="38100" rtlCol="0" anchor="t" anchorCtr="0">
            <a:no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4"/>
            </p:custDataLst>
          </p:nvPr>
        </p:nvSpPr>
        <p:spPr>
          <a:xfrm>
            <a:off x="669882" y="952508"/>
            <a:ext cx="10852237" cy="5388907"/>
          </a:xfrm>
          <a:prstGeom prst="rect">
            <a:avLst/>
          </a:prstGeom>
        </p:spPr>
        <p:txBody>
          <a:bodyPr vert="horz" lIns="101600" tIns="0" rIns="8255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5"/>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6"/>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7"/>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dirty="0"/>
          </a:p>
        </p:txBody>
      </p:sp>
      <p:sp>
        <p:nvSpPr>
          <p:cNvPr id="7" name="KSO_TEMPLATE" hidden="1"/>
          <p:cNvSpPr/>
          <p:nvPr>
            <p:custDataLst>
              <p:tags r:id="rId18"/>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fontAlgn="auto" latinLnBrk="0" hangingPunct="1">
        <a:lnSpc>
          <a:spcPct val="100000"/>
        </a:lnSpc>
        <a:spcBef>
          <a:spcPct val="0"/>
        </a:spcBef>
        <a:buNone/>
        <a:defRPr sz="2400" b="1"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hemeOverride" Target="../theme/themeOverride1.xml"/><Relationship Id="rId2" Type="http://schemas.openxmlformats.org/officeDocument/2006/relationships/tags" Target="../tags/tag103.xml"/><Relationship Id="rId1" Type="http://schemas.openxmlformats.org/officeDocument/2006/relationships/tags" Target="../tags/tag102.xml"/></Relationships>
</file>

<file path=ppt/slides/_rels/slide10.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tags" Target="../tags/tag164.xml"/><Relationship Id="rId7" Type="http://schemas.openxmlformats.org/officeDocument/2006/relationships/tags" Target="../tags/tag163.xml"/><Relationship Id="rId6" Type="http://schemas.openxmlformats.org/officeDocument/2006/relationships/tags" Target="../tags/tag162.xml"/><Relationship Id="rId5" Type="http://schemas.openxmlformats.org/officeDocument/2006/relationships/tags" Target="../tags/tag161.xml"/><Relationship Id="rId4" Type="http://schemas.openxmlformats.org/officeDocument/2006/relationships/tags" Target="../tags/tag160.xml"/><Relationship Id="rId3" Type="http://schemas.openxmlformats.org/officeDocument/2006/relationships/tags" Target="../tags/tag159.xml"/><Relationship Id="rId2" Type="http://schemas.openxmlformats.org/officeDocument/2006/relationships/tags" Target="../tags/tag158.xml"/><Relationship Id="rId10" Type="http://schemas.openxmlformats.org/officeDocument/2006/relationships/notesSlide" Target="../notesSlides/notesSlide8.xml"/><Relationship Id="rId1" Type="http://schemas.openxmlformats.org/officeDocument/2006/relationships/tags" Target="../tags/tag157.xml"/></Relationships>
</file>

<file path=ppt/slides/_rels/slide100.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tags" Target="../tags/tag932.xml"/><Relationship Id="rId7" Type="http://schemas.openxmlformats.org/officeDocument/2006/relationships/tags" Target="../tags/tag931.xml"/><Relationship Id="rId6" Type="http://schemas.openxmlformats.org/officeDocument/2006/relationships/tags" Target="../tags/tag930.xml"/><Relationship Id="rId5" Type="http://schemas.openxmlformats.org/officeDocument/2006/relationships/tags" Target="../tags/tag929.xml"/><Relationship Id="rId4" Type="http://schemas.openxmlformats.org/officeDocument/2006/relationships/tags" Target="../tags/tag928.xml"/><Relationship Id="rId3" Type="http://schemas.openxmlformats.org/officeDocument/2006/relationships/tags" Target="../tags/tag927.xml"/><Relationship Id="rId2" Type="http://schemas.openxmlformats.org/officeDocument/2006/relationships/tags" Target="../tags/tag926.xml"/><Relationship Id="rId10" Type="http://schemas.openxmlformats.org/officeDocument/2006/relationships/notesSlide" Target="../notesSlides/notesSlide98.xml"/><Relationship Id="rId1" Type="http://schemas.openxmlformats.org/officeDocument/2006/relationships/tags" Target="../tags/tag925.xml"/></Relationships>
</file>

<file path=ppt/slides/_rels/slide101.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tags" Target="../tags/tag940.xml"/><Relationship Id="rId7" Type="http://schemas.openxmlformats.org/officeDocument/2006/relationships/tags" Target="../tags/tag939.xml"/><Relationship Id="rId6" Type="http://schemas.openxmlformats.org/officeDocument/2006/relationships/tags" Target="../tags/tag938.xml"/><Relationship Id="rId5" Type="http://schemas.openxmlformats.org/officeDocument/2006/relationships/tags" Target="../tags/tag937.xml"/><Relationship Id="rId4" Type="http://schemas.openxmlformats.org/officeDocument/2006/relationships/tags" Target="../tags/tag936.xml"/><Relationship Id="rId3" Type="http://schemas.openxmlformats.org/officeDocument/2006/relationships/tags" Target="../tags/tag935.xml"/><Relationship Id="rId2" Type="http://schemas.openxmlformats.org/officeDocument/2006/relationships/tags" Target="../tags/tag934.xml"/><Relationship Id="rId10" Type="http://schemas.openxmlformats.org/officeDocument/2006/relationships/notesSlide" Target="../notesSlides/notesSlide99.xml"/><Relationship Id="rId1" Type="http://schemas.openxmlformats.org/officeDocument/2006/relationships/tags" Target="../tags/tag933.xml"/></Relationships>
</file>

<file path=ppt/slides/_rels/slide102.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tags" Target="../tags/tag948.xml"/><Relationship Id="rId7" Type="http://schemas.openxmlformats.org/officeDocument/2006/relationships/tags" Target="../tags/tag947.xml"/><Relationship Id="rId6" Type="http://schemas.openxmlformats.org/officeDocument/2006/relationships/tags" Target="../tags/tag946.xml"/><Relationship Id="rId5" Type="http://schemas.openxmlformats.org/officeDocument/2006/relationships/tags" Target="../tags/tag945.xml"/><Relationship Id="rId4" Type="http://schemas.openxmlformats.org/officeDocument/2006/relationships/tags" Target="../tags/tag944.xml"/><Relationship Id="rId3" Type="http://schemas.openxmlformats.org/officeDocument/2006/relationships/tags" Target="../tags/tag943.xml"/><Relationship Id="rId2" Type="http://schemas.openxmlformats.org/officeDocument/2006/relationships/tags" Target="../tags/tag942.xml"/><Relationship Id="rId10" Type="http://schemas.openxmlformats.org/officeDocument/2006/relationships/notesSlide" Target="../notesSlides/notesSlide100.xml"/><Relationship Id="rId1" Type="http://schemas.openxmlformats.org/officeDocument/2006/relationships/tags" Target="../tags/tag941.xml"/></Relationships>
</file>

<file path=ppt/slides/_rels/slide103.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tags" Target="../tags/tag956.xml"/><Relationship Id="rId7" Type="http://schemas.openxmlformats.org/officeDocument/2006/relationships/tags" Target="../tags/tag955.xml"/><Relationship Id="rId6" Type="http://schemas.openxmlformats.org/officeDocument/2006/relationships/tags" Target="../tags/tag954.xml"/><Relationship Id="rId5" Type="http://schemas.openxmlformats.org/officeDocument/2006/relationships/tags" Target="../tags/tag953.xml"/><Relationship Id="rId4" Type="http://schemas.openxmlformats.org/officeDocument/2006/relationships/tags" Target="../tags/tag952.xml"/><Relationship Id="rId3" Type="http://schemas.openxmlformats.org/officeDocument/2006/relationships/tags" Target="../tags/tag951.xml"/><Relationship Id="rId2" Type="http://schemas.openxmlformats.org/officeDocument/2006/relationships/tags" Target="../tags/tag950.xml"/><Relationship Id="rId10" Type="http://schemas.openxmlformats.org/officeDocument/2006/relationships/notesSlide" Target="../notesSlides/notesSlide101.xml"/><Relationship Id="rId1" Type="http://schemas.openxmlformats.org/officeDocument/2006/relationships/tags" Target="../tags/tag949.xml"/></Relationships>
</file>

<file path=ppt/slides/_rels/slide104.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tags" Target="../tags/tag964.xml"/><Relationship Id="rId7" Type="http://schemas.openxmlformats.org/officeDocument/2006/relationships/tags" Target="../tags/tag963.xml"/><Relationship Id="rId6" Type="http://schemas.openxmlformats.org/officeDocument/2006/relationships/tags" Target="../tags/tag962.xml"/><Relationship Id="rId5" Type="http://schemas.openxmlformats.org/officeDocument/2006/relationships/tags" Target="../tags/tag961.xml"/><Relationship Id="rId4" Type="http://schemas.openxmlformats.org/officeDocument/2006/relationships/tags" Target="../tags/tag960.xml"/><Relationship Id="rId3" Type="http://schemas.openxmlformats.org/officeDocument/2006/relationships/tags" Target="../tags/tag959.xml"/><Relationship Id="rId2" Type="http://schemas.openxmlformats.org/officeDocument/2006/relationships/tags" Target="../tags/tag958.xml"/><Relationship Id="rId10" Type="http://schemas.openxmlformats.org/officeDocument/2006/relationships/notesSlide" Target="../notesSlides/notesSlide102.xml"/><Relationship Id="rId1" Type="http://schemas.openxmlformats.org/officeDocument/2006/relationships/tags" Target="../tags/tag957.xml"/></Relationships>
</file>

<file path=ppt/slides/_rels/slide105.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tags" Target="../tags/tag972.xml"/><Relationship Id="rId7" Type="http://schemas.openxmlformats.org/officeDocument/2006/relationships/tags" Target="../tags/tag971.xml"/><Relationship Id="rId6" Type="http://schemas.openxmlformats.org/officeDocument/2006/relationships/tags" Target="../tags/tag970.xml"/><Relationship Id="rId5" Type="http://schemas.openxmlformats.org/officeDocument/2006/relationships/tags" Target="../tags/tag969.xml"/><Relationship Id="rId4" Type="http://schemas.openxmlformats.org/officeDocument/2006/relationships/tags" Target="../tags/tag968.xml"/><Relationship Id="rId3" Type="http://schemas.openxmlformats.org/officeDocument/2006/relationships/tags" Target="../tags/tag967.xml"/><Relationship Id="rId2" Type="http://schemas.openxmlformats.org/officeDocument/2006/relationships/tags" Target="../tags/tag966.xml"/><Relationship Id="rId10" Type="http://schemas.openxmlformats.org/officeDocument/2006/relationships/notesSlide" Target="../notesSlides/notesSlide103.xml"/><Relationship Id="rId1" Type="http://schemas.openxmlformats.org/officeDocument/2006/relationships/tags" Target="../tags/tag965.xml"/></Relationships>
</file>

<file path=ppt/slides/_rels/slide106.xml.rels><?xml version="1.0" encoding="UTF-8" standalone="yes"?>
<Relationships xmlns="http://schemas.openxmlformats.org/package/2006/relationships"><Relationship Id="rId9" Type="http://schemas.openxmlformats.org/officeDocument/2006/relationships/slideLayout" Target="../slideLayouts/slideLayout8.xml"/><Relationship Id="rId8" Type="http://schemas.openxmlformats.org/officeDocument/2006/relationships/tags" Target="../tags/tag979.xml"/><Relationship Id="rId7" Type="http://schemas.openxmlformats.org/officeDocument/2006/relationships/image" Target="../media/image96.png"/><Relationship Id="rId6" Type="http://schemas.openxmlformats.org/officeDocument/2006/relationships/tags" Target="../tags/tag978.xml"/><Relationship Id="rId5" Type="http://schemas.openxmlformats.org/officeDocument/2006/relationships/tags" Target="../tags/tag977.xml"/><Relationship Id="rId4" Type="http://schemas.openxmlformats.org/officeDocument/2006/relationships/tags" Target="../tags/tag976.xml"/><Relationship Id="rId3" Type="http://schemas.openxmlformats.org/officeDocument/2006/relationships/tags" Target="../tags/tag975.xml"/><Relationship Id="rId2" Type="http://schemas.openxmlformats.org/officeDocument/2006/relationships/tags" Target="../tags/tag974.xml"/><Relationship Id="rId10" Type="http://schemas.openxmlformats.org/officeDocument/2006/relationships/notesSlide" Target="../notesSlides/notesSlide104.xml"/><Relationship Id="rId1" Type="http://schemas.openxmlformats.org/officeDocument/2006/relationships/tags" Target="../tags/tag973.xml"/></Relationships>
</file>

<file path=ppt/slides/_rels/slide107.xml.rels><?xml version="1.0" encoding="UTF-8" standalone="yes"?>
<Relationships xmlns="http://schemas.openxmlformats.org/package/2006/relationships"><Relationship Id="rId9" Type="http://schemas.openxmlformats.org/officeDocument/2006/relationships/tags" Target="../tags/tag987.xml"/><Relationship Id="rId8" Type="http://schemas.openxmlformats.org/officeDocument/2006/relationships/tags" Target="../tags/tag986.xml"/><Relationship Id="rId7" Type="http://schemas.openxmlformats.org/officeDocument/2006/relationships/tags" Target="../tags/tag985.xml"/><Relationship Id="rId6" Type="http://schemas.openxmlformats.org/officeDocument/2006/relationships/tags" Target="../tags/tag984.xml"/><Relationship Id="rId5" Type="http://schemas.openxmlformats.org/officeDocument/2006/relationships/image" Target="../media/image97.png"/><Relationship Id="rId4" Type="http://schemas.openxmlformats.org/officeDocument/2006/relationships/tags" Target="../tags/tag983.xml"/><Relationship Id="rId3" Type="http://schemas.openxmlformats.org/officeDocument/2006/relationships/tags" Target="../tags/tag982.xml"/><Relationship Id="rId2" Type="http://schemas.openxmlformats.org/officeDocument/2006/relationships/tags" Target="../tags/tag981.xml"/><Relationship Id="rId12" Type="http://schemas.openxmlformats.org/officeDocument/2006/relationships/notesSlide" Target="../notesSlides/notesSlide105.xml"/><Relationship Id="rId11" Type="http://schemas.openxmlformats.org/officeDocument/2006/relationships/slideLayout" Target="../slideLayouts/slideLayout7.xml"/><Relationship Id="rId10" Type="http://schemas.openxmlformats.org/officeDocument/2006/relationships/tags" Target="../tags/tag988.xml"/><Relationship Id="rId1" Type="http://schemas.openxmlformats.org/officeDocument/2006/relationships/tags" Target="../tags/tag980.xml"/></Relationships>
</file>

<file path=ppt/slides/_rels/slide108.xml.rels><?xml version="1.0" encoding="UTF-8" standalone="yes"?>
<Relationships xmlns="http://schemas.openxmlformats.org/package/2006/relationships"><Relationship Id="rId9" Type="http://schemas.openxmlformats.org/officeDocument/2006/relationships/tags" Target="../tags/tag996.xml"/><Relationship Id="rId8" Type="http://schemas.openxmlformats.org/officeDocument/2006/relationships/tags" Target="../tags/tag995.xml"/><Relationship Id="rId7" Type="http://schemas.openxmlformats.org/officeDocument/2006/relationships/tags" Target="../tags/tag994.xml"/><Relationship Id="rId6" Type="http://schemas.openxmlformats.org/officeDocument/2006/relationships/tags" Target="../tags/tag993.xml"/><Relationship Id="rId5" Type="http://schemas.openxmlformats.org/officeDocument/2006/relationships/image" Target="../media/image98.png"/><Relationship Id="rId4" Type="http://schemas.openxmlformats.org/officeDocument/2006/relationships/tags" Target="../tags/tag992.xml"/><Relationship Id="rId3" Type="http://schemas.openxmlformats.org/officeDocument/2006/relationships/tags" Target="../tags/tag991.xml"/><Relationship Id="rId2" Type="http://schemas.openxmlformats.org/officeDocument/2006/relationships/tags" Target="../tags/tag990.xml"/><Relationship Id="rId12" Type="http://schemas.openxmlformats.org/officeDocument/2006/relationships/notesSlide" Target="../notesSlides/notesSlide106.xml"/><Relationship Id="rId11" Type="http://schemas.openxmlformats.org/officeDocument/2006/relationships/slideLayout" Target="../slideLayouts/slideLayout7.xml"/><Relationship Id="rId10" Type="http://schemas.openxmlformats.org/officeDocument/2006/relationships/tags" Target="../tags/tag997.xml"/><Relationship Id="rId1" Type="http://schemas.openxmlformats.org/officeDocument/2006/relationships/tags" Target="../tags/tag989.xml"/></Relationships>
</file>

<file path=ppt/slides/_rels/slide109.xml.rels><?xml version="1.0" encoding="UTF-8" standalone="yes"?>
<Relationships xmlns="http://schemas.openxmlformats.org/package/2006/relationships"><Relationship Id="rId9" Type="http://schemas.openxmlformats.org/officeDocument/2006/relationships/tags" Target="../tags/tag1005.xml"/><Relationship Id="rId8" Type="http://schemas.openxmlformats.org/officeDocument/2006/relationships/tags" Target="../tags/tag1004.xml"/><Relationship Id="rId7" Type="http://schemas.openxmlformats.org/officeDocument/2006/relationships/tags" Target="../tags/tag1003.xml"/><Relationship Id="rId6" Type="http://schemas.openxmlformats.org/officeDocument/2006/relationships/tags" Target="../tags/tag1002.xml"/><Relationship Id="rId5" Type="http://schemas.openxmlformats.org/officeDocument/2006/relationships/image" Target="../media/image99.png"/><Relationship Id="rId4" Type="http://schemas.openxmlformats.org/officeDocument/2006/relationships/tags" Target="../tags/tag1001.xml"/><Relationship Id="rId3" Type="http://schemas.openxmlformats.org/officeDocument/2006/relationships/tags" Target="../tags/tag1000.xml"/><Relationship Id="rId2" Type="http://schemas.openxmlformats.org/officeDocument/2006/relationships/tags" Target="../tags/tag999.xml"/><Relationship Id="rId12" Type="http://schemas.openxmlformats.org/officeDocument/2006/relationships/notesSlide" Target="../notesSlides/notesSlide107.xml"/><Relationship Id="rId11" Type="http://schemas.openxmlformats.org/officeDocument/2006/relationships/slideLayout" Target="../slideLayouts/slideLayout7.xml"/><Relationship Id="rId10" Type="http://schemas.openxmlformats.org/officeDocument/2006/relationships/tags" Target="../tags/tag1006.xml"/><Relationship Id="rId1" Type="http://schemas.openxmlformats.org/officeDocument/2006/relationships/tags" Target="../tags/tag998.xml"/></Relationships>
</file>

<file path=ppt/slides/_rels/slide11.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tags" Target="../tags/tag172.xml"/><Relationship Id="rId7" Type="http://schemas.openxmlformats.org/officeDocument/2006/relationships/tags" Target="../tags/tag171.xml"/><Relationship Id="rId6" Type="http://schemas.openxmlformats.org/officeDocument/2006/relationships/tags" Target="../tags/tag170.xml"/><Relationship Id="rId5" Type="http://schemas.openxmlformats.org/officeDocument/2006/relationships/tags" Target="../tags/tag169.xml"/><Relationship Id="rId4" Type="http://schemas.openxmlformats.org/officeDocument/2006/relationships/tags" Target="../tags/tag168.xml"/><Relationship Id="rId3" Type="http://schemas.openxmlformats.org/officeDocument/2006/relationships/tags" Target="../tags/tag167.xml"/><Relationship Id="rId2" Type="http://schemas.openxmlformats.org/officeDocument/2006/relationships/tags" Target="../tags/tag166.xml"/><Relationship Id="rId10" Type="http://schemas.openxmlformats.org/officeDocument/2006/relationships/notesSlide" Target="../notesSlides/notesSlide9.xml"/><Relationship Id="rId1" Type="http://schemas.openxmlformats.org/officeDocument/2006/relationships/tags" Target="../tags/tag165.xml"/></Relationships>
</file>

<file path=ppt/slides/_rels/slide110.xml.rels><?xml version="1.0" encoding="UTF-8" standalone="yes"?>
<Relationships xmlns="http://schemas.openxmlformats.org/package/2006/relationships"><Relationship Id="rId9" Type="http://schemas.openxmlformats.org/officeDocument/2006/relationships/tags" Target="../tags/tag1014.xml"/><Relationship Id="rId8" Type="http://schemas.openxmlformats.org/officeDocument/2006/relationships/tags" Target="../tags/tag1013.xml"/><Relationship Id="rId7" Type="http://schemas.openxmlformats.org/officeDocument/2006/relationships/tags" Target="../tags/tag1012.xml"/><Relationship Id="rId6" Type="http://schemas.openxmlformats.org/officeDocument/2006/relationships/tags" Target="../tags/tag1011.xml"/><Relationship Id="rId5" Type="http://schemas.openxmlformats.org/officeDocument/2006/relationships/image" Target="../media/image100.png"/><Relationship Id="rId4" Type="http://schemas.openxmlformats.org/officeDocument/2006/relationships/tags" Target="../tags/tag1010.xml"/><Relationship Id="rId3" Type="http://schemas.openxmlformats.org/officeDocument/2006/relationships/tags" Target="../tags/tag1009.xml"/><Relationship Id="rId2" Type="http://schemas.openxmlformats.org/officeDocument/2006/relationships/tags" Target="../tags/tag1008.xml"/><Relationship Id="rId12" Type="http://schemas.openxmlformats.org/officeDocument/2006/relationships/notesSlide" Target="../notesSlides/notesSlide108.xml"/><Relationship Id="rId11" Type="http://schemas.openxmlformats.org/officeDocument/2006/relationships/slideLayout" Target="../slideLayouts/slideLayout7.xml"/><Relationship Id="rId10" Type="http://schemas.openxmlformats.org/officeDocument/2006/relationships/tags" Target="../tags/tag1015.xml"/><Relationship Id="rId1" Type="http://schemas.openxmlformats.org/officeDocument/2006/relationships/tags" Target="../tags/tag1007.xml"/></Relationships>
</file>

<file path=ppt/slides/_rels/slide111.xml.rels><?xml version="1.0" encoding="UTF-8" standalone="yes"?>
<Relationships xmlns="http://schemas.openxmlformats.org/package/2006/relationships"><Relationship Id="rId9" Type="http://schemas.openxmlformats.org/officeDocument/2006/relationships/tags" Target="../tags/tag1023.xml"/><Relationship Id="rId8" Type="http://schemas.openxmlformats.org/officeDocument/2006/relationships/tags" Target="../tags/tag1022.xml"/><Relationship Id="rId7" Type="http://schemas.openxmlformats.org/officeDocument/2006/relationships/tags" Target="../tags/tag1021.xml"/><Relationship Id="rId6" Type="http://schemas.openxmlformats.org/officeDocument/2006/relationships/tags" Target="../tags/tag1020.xml"/><Relationship Id="rId5" Type="http://schemas.openxmlformats.org/officeDocument/2006/relationships/image" Target="../media/image101.png"/><Relationship Id="rId4" Type="http://schemas.openxmlformats.org/officeDocument/2006/relationships/tags" Target="../tags/tag1019.xml"/><Relationship Id="rId3" Type="http://schemas.openxmlformats.org/officeDocument/2006/relationships/tags" Target="../tags/tag1018.xml"/><Relationship Id="rId2" Type="http://schemas.openxmlformats.org/officeDocument/2006/relationships/tags" Target="../tags/tag1017.xml"/><Relationship Id="rId12" Type="http://schemas.openxmlformats.org/officeDocument/2006/relationships/notesSlide" Target="../notesSlides/notesSlide109.xml"/><Relationship Id="rId11" Type="http://schemas.openxmlformats.org/officeDocument/2006/relationships/slideLayout" Target="../slideLayouts/slideLayout7.xml"/><Relationship Id="rId10" Type="http://schemas.openxmlformats.org/officeDocument/2006/relationships/tags" Target="../tags/tag1024.xml"/><Relationship Id="rId1" Type="http://schemas.openxmlformats.org/officeDocument/2006/relationships/tags" Target="../tags/tag1016.xml"/></Relationships>
</file>

<file path=ppt/slides/_rels/slide112.xml.rels><?xml version="1.0" encoding="UTF-8" standalone="yes"?>
<Relationships xmlns="http://schemas.openxmlformats.org/package/2006/relationships"><Relationship Id="rId9" Type="http://schemas.openxmlformats.org/officeDocument/2006/relationships/tags" Target="../tags/tag1032.xml"/><Relationship Id="rId8" Type="http://schemas.openxmlformats.org/officeDocument/2006/relationships/tags" Target="../tags/tag1031.xml"/><Relationship Id="rId7" Type="http://schemas.openxmlformats.org/officeDocument/2006/relationships/tags" Target="../tags/tag1030.xml"/><Relationship Id="rId6" Type="http://schemas.openxmlformats.org/officeDocument/2006/relationships/tags" Target="../tags/tag1029.xml"/><Relationship Id="rId5" Type="http://schemas.openxmlformats.org/officeDocument/2006/relationships/image" Target="../media/image102.png"/><Relationship Id="rId4" Type="http://schemas.openxmlformats.org/officeDocument/2006/relationships/tags" Target="../tags/tag1028.xml"/><Relationship Id="rId3" Type="http://schemas.openxmlformats.org/officeDocument/2006/relationships/tags" Target="../tags/tag1027.xml"/><Relationship Id="rId2" Type="http://schemas.openxmlformats.org/officeDocument/2006/relationships/tags" Target="../tags/tag1026.xml"/><Relationship Id="rId12" Type="http://schemas.openxmlformats.org/officeDocument/2006/relationships/notesSlide" Target="../notesSlides/notesSlide110.xml"/><Relationship Id="rId11" Type="http://schemas.openxmlformats.org/officeDocument/2006/relationships/slideLayout" Target="../slideLayouts/slideLayout7.xml"/><Relationship Id="rId10" Type="http://schemas.openxmlformats.org/officeDocument/2006/relationships/tags" Target="../tags/tag1033.xml"/><Relationship Id="rId1" Type="http://schemas.openxmlformats.org/officeDocument/2006/relationships/tags" Target="../tags/tag1025.xml"/></Relationships>
</file>

<file path=ppt/slides/_rels/slide113.xml.rels><?xml version="1.0" encoding="UTF-8" standalone="yes"?>
<Relationships xmlns="http://schemas.openxmlformats.org/package/2006/relationships"><Relationship Id="rId9" Type="http://schemas.openxmlformats.org/officeDocument/2006/relationships/tags" Target="../tags/tag1041.xml"/><Relationship Id="rId8" Type="http://schemas.openxmlformats.org/officeDocument/2006/relationships/tags" Target="../tags/tag1040.xml"/><Relationship Id="rId7" Type="http://schemas.openxmlformats.org/officeDocument/2006/relationships/tags" Target="../tags/tag1039.xml"/><Relationship Id="rId6" Type="http://schemas.openxmlformats.org/officeDocument/2006/relationships/tags" Target="../tags/tag1038.xml"/><Relationship Id="rId5" Type="http://schemas.openxmlformats.org/officeDocument/2006/relationships/image" Target="../media/image68.png"/><Relationship Id="rId4" Type="http://schemas.openxmlformats.org/officeDocument/2006/relationships/tags" Target="../tags/tag1037.xml"/><Relationship Id="rId3" Type="http://schemas.openxmlformats.org/officeDocument/2006/relationships/tags" Target="../tags/tag1036.xml"/><Relationship Id="rId2" Type="http://schemas.openxmlformats.org/officeDocument/2006/relationships/tags" Target="../tags/tag1035.xml"/><Relationship Id="rId12" Type="http://schemas.openxmlformats.org/officeDocument/2006/relationships/notesSlide" Target="../notesSlides/notesSlide111.xml"/><Relationship Id="rId11" Type="http://schemas.openxmlformats.org/officeDocument/2006/relationships/slideLayout" Target="../slideLayouts/slideLayout7.xml"/><Relationship Id="rId10" Type="http://schemas.openxmlformats.org/officeDocument/2006/relationships/tags" Target="../tags/tag1042.xml"/><Relationship Id="rId1" Type="http://schemas.openxmlformats.org/officeDocument/2006/relationships/tags" Target="../tags/tag1034.xml"/></Relationships>
</file>

<file path=ppt/slides/_rels/slide114.xml.rels><?xml version="1.0" encoding="UTF-8" standalone="yes"?>
<Relationships xmlns="http://schemas.openxmlformats.org/package/2006/relationships"><Relationship Id="rId9" Type="http://schemas.openxmlformats.org/officeDocument/2006/relationships/tags" Target="../tags/tag1050.xml"/><Relationship Id="rId8" Type="http://schemas.openxmlformats.org/officeDocument/2006/relationships/tags" Target="../tags/tag1049.xml"/><Relationship Id="rId7" Type="http://schemas.openxmlformats.org/officeDocument/2006/relationships/tags" Target="../tags/tag1048.xml"/><Relationship Id="rId6" Type="http://schemas.openxmlformats.org/officeDocument/2006/relationships/tags" Target="../tags/tag1047.xml"/><Relationship Id="rId5" Type="http://schemas.openxmlformats.org/officeDocument/2006/relationships/tags" Target="../tags/tag1046.xml"/><Relationship Id="rId4" Type="http://schemas.openxmlformats.org/officeDocument/2006/relationships/image" Target="../media/image4.png"/><Relationship Id="rId3" Type="http://schemas.openxmlformats.org/officeDocument/2006/relationships/tags" Target="../tags/tag1045.xml"/><Relationship Id="rId2" Type="http://schemas.openxmlformats.org/officeDocument/2006/relationships/tags" Target="../tags/tag1044.xml"/><Relationship Id="rId11" Type="http://schemas.openxmlformats.org/officeDocument/2006/relationships/notesSlide" Target="../notesSlides/notesSlide112.xml"/><Relationship Id="rId10" Type="http://schemas.openxmlformats.org/officeDocument/2006/relationships/slideLayout" Target="../slideLayouts/slideLayout7.xml"/><Relationship Id="rId1" Type="http://schemas.openxmlformats.org/officeDocument/2006/relationships/tags" Target="../tags/tag1043.xml"/></Relationships>
</file>

<file path=ppt/slides/_rels/slide115.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tags" Target="../tags/tag1058.xml"/><Relationship Id="rId7" Type="http://schemas.openxmlformats.org/officeDocument/2006/relationships/tags" Target="../tags/tag1057.xml"/><Relationship Id="rId6" Type="http://schemas.openxmlformats.org/officeDocument/2006/relationships/tags" Target="../tags/tag1056.xml"/><Relationship Id="rId5" Type="http://schemas.openxmlformats.org/officeDocument/2006/relationships/tags" Target="../tags/tag1055.xml"/><Relationship Id="rId4" Type="http://schemas.openxmlformats.org/officeDocument/2006/relationships/tags" Target="../tags/tag1054.xml"/><Relationship Id="rId3" Type="http://schemas.openxmlformats.org/officeDocument/2006/relationships/tags" Target="../tags/tag1053.xml"/><Relationship Id="rId2" Type="http://schemas.openxmlformats.org/officeDocument/2006/relationships/tags" Target="../tags/tag1052.xml"/><Relationship Id="rId10" Type="http://schemas.openxmlformats.org/officeDocument/2006/relationships/notesSlide" Target="../notesSlides/notesSlide113.xml"/><Relationship Id="rId1" Type="http://schemas.openxmlformats.org/officeDocument/2006/relationships/tags" Target="../tags/tag1051.xml"/></Relationships>
</file>

<file path=ppt/slides/_rels/slide116.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tags" Target="../tags/tag1066.xml"/><Relationship Id="rId7" Type="http://schemas.openxmlformats.org/officeDocument/2006/relationships/tags" Target="../tags/tag1065.xml"/><Relationship Id="rId6" Type="http://schemas.openxmlformats.org/officeDocument/2006/relationships/tags" Target="../tags/tag1064.xml"/><Relationship Id="rId5" Type="http://schemas.openxmlformats.org/officeDocument/2006/relationships/tags" Target="../tags/tag1063.xml"/><Relationship Id="rId4" Type="http://schemas.openxmlformats.org/officeDocument/2006/relationships/tags" Target="../tags/tag1062.xml"/><Relationship Id="rId3" Type="http://schemas.openxmlformats.org/officeDocument/2006/relationships/tags" Target="../tags/tag1061.xml"/><Relationship Id="rId2" Type="http://schemas.openxmlformats.org/officeDocument/2006/relationships/tags" Target="../tags/tag1060.xml"/><Relationship Id="rId10" Type="http://schemas.openxmlformats.org/officeDocument/2006/relationships/notesSlide" Target="../notesSlides/notesSlide114.xml"/><Relationship Id="rId1" Type="http://schemas.openxmlformats.org/officeDocument/2006/relationships/tags" Target="../tags/tag1059.xml"/></Relationships>
</file>

<file path=ppt/slides/_rels/slide117.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tags" Target="../tags/tag1074.xml"/><Relationship Id="rId7" Type="http://schemas.openxmlformats.org/officeDocument/2006/relationships/tags" Target="../tags/tag1073.xml"/><Relationship Id="rId6" Type="http://schemas.openxmlformats.org/officeDocument/2006/relationships/tags" Target="../tags/tag1072.xml"/><Relationship Id="rId5" Type="http://schemas.openxmlformats.org/officeDocument/2006/relationships/tags" Target="../tags/tag1071.xml"/><Relationship Id="rId4" Type="http://schemas.openxmlformats.org/officeDocument/2006/relationships/tags" Target="../tags/tag1070.xml"/><Relationship Id="rId3" Type="http://schemas.openxmlformats.org/officeDocument/2006/relationships/tags" Target="../tags/tag1069.xml"/><Relationship Id="rId2" Type="http://schemas.openxmlformats.org/officeDocument/2006/relationships/tags" Target="../tags/tag1068.xml"/><Relationship Id="rId10" Type="http://schemas.openxmlformats.org/officeDocument/2006/relationships/notesSlide" Target="../notesSlides/notesSlide115.xml"/><Relationship Id="rId1" Type="http://schemas.openxmlformats.org/officeDocument/2006/relationships/tags" Target="../tags/tag1067.xml"/></Relationships>
</file>

<file path=ppt/slides/_rels/slide118.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tags" Target="../tags/tag1082.xml"/><Relationship Id="rId7" Type="http://schemas.openxmlformats.org/officeDocument/2006/relationships/tags" Target="../tags/tag1081.xml"/><Relationship Id="rId6" Type="http://schemas.openxmlformats.org/officeDocument/2006/relationships/tags" Target="../tags/tag1080.xml"/><Relationship Id="rId5" Type="http://schemas.openxmlformats.org/officeDocument/2006/relationships/tags" Target="../tags/tag1079.xml"/><Relationship Id="rId4" Type="http://schemas.openxmlformats.org/officeDocument/2006/relationships/tags" Target="../tags/tag1078.xml"/><Relationship Id="rId3" Type="http://schemas.openxmlformats.org/officeDocument/2006/relationships/tags" Target="../tags/tag1077.xml"/><Relationship Id="rId2" Type="http://schemas.openxmlformats.org/officeDocument/2006/relationships/tags" Target="../tags/tag1076.xml"/><Relationship Id="rId10" Type="http://schemas.openxmlformats.org/officeDocument/2006/relationships/notesSlide" Target="../notesSlides/notesSlide116.xml"/><Relationship Id="rId1" Type="http://schemas.openxmlformats.org/officeDocument/2006/relationships/tags" Target="../tags/tag1075.xml"/></Relationships>
</file>

<file path=ppt/slides/_rels/slide119.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tags" Target="../tags/tag1090.xml"/><Relationship Id="rId7" Type="http://schemas.openxmlformats.org/officeDocument/2006/relationships/tags" Target="../tags/tag1089.xml"/><Relationship Id="rId6" Type="http://schemas.openxmlformats.org/officeDocument/2006/relationships/tags" Target="../tags/tag1088.xml"/><Relationship Id="rId5" Type="http://schemas.openxmlformats.org/officeDocument/2006/relationships/tags" Target="../tags/tag1087.xml"/><Relationship Id="rId4" Type="http://schemas.openxmlformats.org/officeDocument/2006/relationships/tags" Target="../tags/tag1086.xml"/><Relationship Id="rId3" Type="http://schemas.openxmlformats.org/officeDocument/2006/relationships/tags" Target="../tags/tag1085.xml"/><Relationship Id="rId2" Type="http://schemas.openxmlformats.org/officeDocument/2006/relationships/tags" Target="../tags/tag1084.xml"/><Relationship Id="rId10" Type="http://schemas.openxmlformats.org/officeDocument/2006/relationships/notesSlide" Target="../notesSlides/notesSlide117.xml"/><Relationship Id="rId1" Type="http://schemas.openxmlformats.org/officeDocument/2006/relationships/tags" Target="../tags/tag1083.xml"/></Relationships>
</file>

<file path=ppt/slides/_rels/slide12.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tags" Target="../tags/tag180.xml"/><Relationship Id="rId7" Type="http://schemas.openxmlformats.org/officeDocument/2006/relationships/tags" Target="../tags/tag179.xml"/><Relationship Id="rId6" Type="http://schemas.openxmlformats.org/officeDocument/2006/relationships/tags" Target="../tags/tag178.xml"/><Relationship Id="rId5" Type="http://schemas.openxmlformats.org/officeDocument/2006/relationships/tags" Target="../tags/tag177.xml"/><Relationship Id="rId4" Type="http://schemas.openxmlformats.org/officeDocument/2006/relationships/tags" Target="../tags/tag176.xml"/><Relationship Id="rId3" Type="http://schemas.openxmlformats.org/officeDocument/2006/relationships/tags" Target="../tags/tag175.xml"/><Relationship Id="rId2" Type="http://schemas.openxmlformats.org/officeDocument/2006/relationships/tags" Target="../tags/tag174.xml"/><Relationship Id="rId10" Type="http://schemas.openxmlformats.org/officeDocument/2006/relationships/notesSlide" Target="../notesSlides/notesSlide10.xml"/><Relationship Id="rId1" Type="http://schemas.openxmlformats.org/officeDocument/2006/relationships/tags" Target="../tags/tag173.xml"/></Relationships>
</file>

<file path=ppt/slides/_rels/slide120.xml.rels><?xml version="1.0" encoding="UTF-8" standalone="yes"?>
<Relationships xmlns="http://schemas.openxmlformats.org/package/2006/relationships"><Relationship Id="rId9" Type="http://schemas.openxmlformats.org/officeDocument/2006/relationships/slideLayout" Target="../slideLayouts/slideLayout8.xml"/><Relationship Id="rId8" Type="http://schemas.openxmlformats.org/officeDocument/2006/relationships/tags" Target="../tags/tag1097.xml"/><Relationship Id="rId7" Type="http://schemas.openxmlformats.org/officeDocument/2006/relationships/image" Target="../media/image103.png"/><Relationship Id="rId6" Type="http://schemas.openxmlformats.org/officeDocument/2006/relationships/tags" Target="../tags/tag1096.xml"/><Relationship Id="rId5" Type="http://schemas.openxmlformats.org/officeDocument/2006/relationships/tags" Target="../tags/tag1095.xml"/><Relationship Id="rId4" Type="http://schemas.openxmlformats.org/officeDocument/2006/relationships/tags" Target="../tags/tag1094.xml"/><Relationship Id="rId3" Type="http://schemas.openxmlformats.org/officeDocument/2006/relationships/tags" Target="../tags/tag1093.xml"/><Relationship Id="rId2" Type="http://schemas.openxmlformats.org/officeDocument/2006/relationships/tags" Target="../tags/tag1092.xml"/><Relationship Id="rId10" Type="http://schemas.openxmlformats.org/officeDocument/2006/relationships/notesSlide" Target="../notesSlides/notesSlide118.xml"/><Relationship Id="rId1" Type="http://schemas.openxmlformats.org/officeDocument/2006/relationships/tags" Target="../tags/tag1091.xml"/></Relationships>
</file>

<file path=ppt/slides/_rels/slide121.xml.rels><?xml version="1.0" encoding="UTF-8" standalone="yes"?>
<Relationships xmlns="http://schemas.openxmlformats.org/package/2006/relationships"><Relationship Id="rId9" Type="http://schemas.openxmlformats.org/officeDocument/2006/relationships/tags" Target="../tags/tag1105.xml"/><Relationship Id="rId8" Type="http://schemas.openxmlformats.org/officeDocument/2006/relationships/tags" Target="../tags/tag1104.xml"/><Relationship Id="rId7" Type="http://schemas.openxmlformats.org/officeDocument/2006/relationships/tags" Target="../tags/tag1103.xml"/><Relationship Id="rId6" Type="http://schemas.openxmlformats.org/officeDocument/2006/relationships/tags" Target="../tags/tag1102.xml"/><Relationship Id="rId5" Type="http://schemas.openxmlformats.org/officeDocument/2006/relationships/image" Target="../media/image104.png"/><Relationship Id="rId4" Type="http://schemas.openxmlformats.org/officeDocument/2006/relationships/tags" Target="../tags/tag1101.xml"/><Relationship Id="rId3" Type="http://schemas.openxmlformats.org/officeDocument/2006/relationships/tags" Target="../tags/tag1100.xml"/><Relationship Id="rId2" Type="http://schemas.openxmlformats.org/officeDocument/2006/relationships/tags" Target="../tags/tag1099.xml"/><Relationship Id="rId12" Type="http://schemas.openxmlformats.org/officeDocument/2006/relationships/notesSlide" Target="../notesSlides/notesSlide119.xml"/><Relationship Id="rId11" Type="http://schemas.openxmlformats.org/officeDocument/2006/relationships/slideLayout" Target="../slideLayouts/slideLayout7.xml"/><Relationship Id="rId10" Type="http://schemas.openxmlformats.org/officeDocument/2006/relationships/tags" Target="../tags/tag1106.xml"/><Relationship Id="rId1" Type="http://schemas.openxmlformats.org/officeDocument/2006/relationships/tags" Target="../tags/tag1098.xml"/></Relationships>
</file>

<file path=ppt/slides/_rels/slide122.xml.rels><?xml version="1.0" encoding="UTF-8" standalone="yes"?>
<Relationships xmlns="http://schemas.openxmlformats.org/package/2006/relationships"><Relationship Id="rId9" Type="http://schemas.openxmlformats.org/officeDocument/2006/relationships/tags" Target="../tags/tag1114.xml"/><Relationship Id="rId8" Type="http://schemas.openxmlformats.org/officeDocument/2006/relationships/tags" Target="../tags/tag1113.xml"/><Relationship Id="rId7" Type="http://schemas.openxmlformats.org/officeDocument/2006/relationships/tags" Target="../tags/tag1112.xml"/><Relationship Id="rId6" Type="http://schemas.openxmlformats.org/officeDocument/2006/relationships/tags" Target="../tags/tag1111.xml"/><Relationship Id="rId5" Type="http://schemas.openxmlformats.org/officeDocument/2006/relationships/image" Target="../media/image105.png"/><Relationship Id="rId4" Type="http://schemas.openxmlformats.org/officeDocument/2006/relationships/tags" Target="../tags/tag1110.xml"/><Relationship Id="rId3" Type="http://schemas.openxmlformats.org/officeDocument/2006/relationships/tags" Target="../tags/tag1109.xml"/><Relationship Id="rId2" Type="http://schemas.openxmlformats.org/officeDocument/2006/relationships/tags" Target="../tags/tag1108.xml"/><Relationship Id="rId12" Type="http://schemas.openxmlformats.org/officeDocument/2006/relationships/notesSlide" Target="../notesSlides/notesSlide120.xml"/><Relationship Id="rId11" Type="http://schemas.openxmlformats.org/officeDocument/2006/relationships/slideLayout" Target="../slideLayouts/slideLayout7.xml"/><Relationship Id="rId10" Type="http://schemas.openxmlformats.org/officeDocument/2006/relationships/tags" Target="../tags/tag1115.xml"/><Relationship Id="rId1" Type="http://schemas.openxmlformats.org/officeDocument/2006/relationships/tags" Target="../tags/tag1107.xml"/></Relationships>
</file>

<file path=ppt/slides/_rels/slide123.xml.rels><?xml version="1.0" encoding="UTF-8" standalone="yes"?>
<Relationships xmlns="http://schemas.openxmlformats.org/package/2006/relationships"><Relationship Id="rId9" Type="http://schemas.openxmlformats.org/officeDocument/2006/relationships/tags" Target="../tags/tag1123.xml"/><Relationship Id="rId8" Type="http://schemas.openxmlformats.org/officeDocument/2006/relationships/tags" Target="../tags/tag1122.xml"/><Relationship Id="rId7" Type="http://schemas.openxmlformats.org/officeDocument/2006/relationships/tags" Target="../tags/tag1121.xml"/><Relationship Id="rId6" Type="http://schemas.openxmlformats.org/officeDocument/2006/relationships/tags" Target="../tags/tag1120.xml"/><Relationship Id="rId5" Type="http://schemas.openxmlformats.org/officeDocument/2006/relationships/image" Target="../media/image106.png"/><Relationship Id="rId4" Type="http://schemas.openxmlformats.org/officeDocument/2006/relationships/tags" Target="../tags/tag1119.xml"/><Relationship Id="rId3" Type="http://schemas.openxmlformats.org/officeDocument/2006/relationships/tags" Target="../tags/tag1118.xml"/><Relationship Id="rId2" Type="http://schemas.openxmlformats.org/officeDocument/2006/relationships/tags" Target="../tags/tag1117.xml"/><Relationship Id="rId12" Type="http://schemas.openxmlformats.org/officeDocument/2006/relationships/notesSlide" Target="../notesSlides/notesSlide121.xml"/><Relationship Id="rId11" Type="http://schemas.openxmlformats.org/officeDocument/2006/relationships/slideLayout" Target="../slideLayouts/slideLayout7.xml"/><Relationship Id="rId10" Type="http://schemas.openxmlformats.org/officeDocument/2006/relationships/tags" Target="../tags/tag1124.xml"/><Relationship Id="rId1" Type="http://schemas.openxmlformats.org/officeDocument/2006/relationships/tags" Target="../tags/tag1116.xml"/></Relationships>
</file>

<file path=ppt/slides/_rels/slide124.xml.rels><?xml version="1.0" encoding="UTF-8" standalone="yes"?>
<Relationships xmlns="http://schemas.openxmlformats.org/package/2006/relationships"><Relationship Id="rId9" Type="http://schemas.openxmlformats.org/officeDocument/2006/relationships/tags" Target="../tags/tag1132.xml"/><Relationship Id="rId8" Type="http://schemas.openxmlformats.org/officeDocument/2006/relationships/tags" Target="../tags/tag1131.xml"/><Relationship Id="rId7" Type="http://schemas.openxmlformats.org/officeDocument/2006/relationships/tags" Target="../tags/tag1130.xml"/><Relationship Id="rId6" Type="http://schemas.openxmlformats.org/officeDocument/2006/relationships/tags" Target="../tags/tag1129.xml"/><Relationship Id="rId5" Type="http://schemas.openxmlformats.org/officeDocument/2006/relationships/image" Target="../media/image107.png"/><Relationship Id="rId4" Type="http://schemas.openxmlformats.org/officeDocument/2006/relationships/tags" Target="../tags/tag1128.xml"/><Relationship Id="rId3" Type="http://schemas.openxmlformats.org/officeDocument/2006/relationships/tags" Target="../tags/tag1127.xml"/><Relationship Id="rId2" Type="http://schemas.openxmlformats.org/officeDocument/2006/relationships/tags" Target="../tags/tag1126.xml"/><Relationship Id="rId12" Type="http://schemas.openxmlformats.org/officeDocument/2006/relationships/notesSlide" Target="../notesSlides/notesSlide122.xml"/><Relationship Id="rId11" Type="http://schemas.openxmlformats.org/officeDocument/2006/relationships/slideLayout" Target="../slideLayouts/slideLayout7.xml"/><Relationship Id="rId10" Type="http://schemas.openxmlformats.org/officeDocument/2006/relationships/tags" Target="../tags/tag1133.xml"/><Relationship Id="rId1" Type="http://schemas.openxmlformats.org/officeDocument/2006/relationships/tags" Target="../tags/tag1125.xml"/></Relationships>
</file>

<file path=ppt/slides/_rels/slide125.xml.rels><?xml version="1.0" encoding="UTF-8" standalone="yes"?>
<Relationships xmlns="http://schemas.openxmlformats.org/package/2006/relationships"><Relationship Id="rId9" Type="http://schemas.openxmlformats.org/officeDocument/2006/relationships/tags" Target="../tags/tag1141.xml"/><Relationship Id="rId8" Type="http://schemas.openxmlformats.org/officeDocument/2006/relationships/tags" Target="../tags/tag1140.xml"/><Relationship Id="rId7" Type="http://schemas.openxmlformats.org/officeDocument/2006/relationships/tags" Target="../tags/tag1139.xml"/><Relationship Id="rId6" Type="http://schemas.openxmlformats.org/officeDocument/2006/relationships/tags" Target="../tags/tag1138.xml"/><Relationship Id="rId5" Type="http://schemas.openxmlformats.org/officeDocument/2006/relationships/image" Target="../media/image108.png"/><Relationship Id="rId4" Type="http://schemas.openxmlformats.org/officeDocument/2006/relationships/tags" Target="../tags/tag1137.xml"/><Relationship Id="rId3" Type="http://schemas.openxmlformats.org/officeDocument/2006/relationships/tags" Target="../tags/tag1136.xml"/><Relationship Id="rId2" Type="http://schemas.openxmlformats.org/officeDocument/2006/relationships/tags" Target="../tags/tag1135.xml"/><Relationship Id="rId12" Type="http://schemas.openxmlformats.org/officeDocument/2006/relationships/notesSlide" Target="../notesSlides/notesSlide123.xml"/><Relationship Id="rId11" Type="http://schemas.openxmlformats.org/officeDocument/2006/relationships/slideLayout" Target="../slideLayouts/slideLayout7.xml"/><Relationship Id="rId10" Type="http://schemas.openxmlformats.org/officeDocument/2006/relationships/tags" Target="../tags/tag1142.xml"/><Relationship Id="rId1" Type="http://schemas.openxmlformats.org/officeDocument/2006/relationships/tags" Target="../tags/tag1134.xml"/></Relationships>
</file>

<file path=ppt/slides/_rels/slide126.xml.rels><?xml version="1.0" encoding="UTF-8" standalone="yes"?>
<Relationships xmlns="http://schemas.openxmlformats.org/package/2006/relationships"><Relationship Id="rId9" Type="http://schemas.openxmlformats.org/officeDocument/2006/relationships/tags" Target="../tags/tag1150.xml"/><Relationship Id="rId8" Type="http://schemas.openxmlformats.org/officeDocument/2006/relationships/tags" Target="../tags/tag1149.xml"/><Relationship Id="rId7" Type="http://schemas.openxmlformats.org/officeDocument/2006/relationships/tags" Target="../tags/tag1148.xml"/><Relationship Id="rId6" Type="http://schemas.openxmlformats.org/officeDocument/2006/relationships/tags" Target="../tags/tag1147.xml"/><Relationship Id="rId5" Type="http://schemas.openxmlformats.org/officeDocument/2006/relationships/image" Target="../media/image109.png"/><Relationship Id="rId4" Type="http://schemas.openxmlformats.org/officeDocument/2006/relationships/tags" Target="../tags/tag1146.xml"/><Relationship Id="rId3" Type="http://schemas.openxmlformats.org/officeDocument/2006/relationships/tags" Target="../tags/tag1145.xml"/><Relationship Id="rId2" Type="http://schemas.openxmlformats.org/officeDocument/2006/relationships/tags" Target="../tags/tag1144.xml"/><Relationship Id="rId12" Type="http://schemas.openxmlformats.org/officeDocument/2006/relationships/notesSlide" Target="../notesSlides/notesSlide124.xml"/><Relationship Id="rId11" Type="http://schemas.openxmlformats.org/officeDocument/2006/relationships/slideLayout" Target="../slideLayouts/slideLayout7.xml"/><Relationship Id="rId10" Type="http://schemas.openxmlformats.org/officeDocument/2006/relationships/tags" Target="../tags/tag1151.xml"/><Relationship Id="rId1" Type="http://schemas.openxmlformats.org/officeDocument/2006/relationships/tags" Target="../tags/tag1143.xml"/></Relationships>
</file>

<file path=ppt/slides/_rels/slide127.xml.rels><?xml version="1.0" encoding="UTF-8" standalone="yes"?>
<Relationships xmlns="http://schemas.openxmlformats.org/package/2006/relationships"><Relationship Id="rId9" Type="http://schemas.openxmlformats.org/officeDocument/2006/relationships/tags" Target="../tags/tag1160.xml"/><Relationship Id="rId8" Type="http://schemas.openxmlformats.org/officeDocument/2006/relationships/tags" Target="../tags/tag1159.xml"/><Relationship Id="rId7" Type="http://schemas.openxmlformats.org/officeDocument/2006/relationships/tags" Target="../tags/tag1158.xml"/><Relationship Id="rId6" Type="http://schemas.openxmlformats.org/officeDocument/2006/relationships/tags" Target="../tags/tag1157.xml"/><Relationship Id="rId5" Type="http://schemas.openxmlformats.org/officeDocument/2006/relationships/tags" Target="../tags/tag1156.xml"/><Relationship Id="rId4" Type="http://schemas.openxmlformats.org/officeDocument/2006/relationships/tags" Target="../tags/tag1155.xml"/><Relationship Id="rId3" Type="http://schemas.openxmlformats.org/officeDocument/2006/relationships/tags" Target="../tags/tag1154.xml"/><Relationship Id="rId2" Type="http://schemas.openxmlformats.org/officeDocument/2006/relationships/tags" Target="../tags/tag1153.xml"/><Relationship Id="rId17" Type="http://schemas.openxmlformats.org/officeDocument/2006/relationships/notesSlide" Target="../notesSlides/notesSlide125.xml"/><Relationship Id="rId16" Type="http://schemas.openxmlformats.org/officeDocument/2006/relationships/slideLayout" Target="../slideLayouts/slideLayout7.xml"/><Relationship Id="rId15" Type="http://schemas.openxmlformats.org/officeDocument/2006/relationships/tags" Target="../tags/tag1166.xml"/><Relationship Id="rId14" Type="http://schemas.openxmlformats.org/officeDocument/2006/relationships/tags" Target="../tags/tag1165.xml"/><Relationship Id="rId13" Type="http://schemas.openxmlformats.org/officeDocument/2006/relationships/tags" Target="../tags/tag1164.xml"/><Relationship Id="rId12" Type="http://schemas.openxmlformats.org/officeDocument/2006/relationships/tags" Target="../tags/tag1163.xml"/><Relationship Id="rId11" Type="http://schemas.openxmlformats.org/officeDocument/2006/relationships/tags" Target="../tags/tag1162.xml"/><Relationship Id="rId10" Type="http://schemas.openxmlformats.org/officeDocument/2006/relationships/tags" Target="../tags/tag1161.xml"/><Relationship Id="rId1" Type="http://schemas.openxmlformats.org/officeDocument/2006/relationships/tags" Target="../tags/tag1152.xml"/></Relationships>
</file>

<file path=ppt/slides/_rels/slide128.xml.rels><?xml version="1.0" encoding="UTF-8" standalone="yes"?>
<Relationships xmlns="http://schemas.openxmlformats.org/package/2006/relationships"><Relationship Id="rId9" Type="http://schemas.openxmlformats.org/officeDocument/2006/relationships/tags" Target="../tags/tag1174.xml"/><Relationship Id="rId8" Type="http://schemas.openxmlformats.org/officeDocument/2006/relationships/tags" Target="../tags/tag1173.xml"/><Relationship Id="rId7" Type="http://schemas.openxmlformats.org/officeDocument/2006/relationships/tags" Target="../tags/tag1172.xml"/><Relationship Id="rId6" Type="http://schemas.openxmlformats.org/officeDocument/2006/relationships/tags" Target="../tags/tag1171.xml"/><Relationship Id="rId5" Type="http://schemas.openxmlformats.org/officeDocument/2006/relationships/image" Target="../media/image110.png"/><Relationship Id="rId4" Type="http://schemas.openxmlformats.org/officeDocument/2006/relationships/tags" Target="../tags/tag1170.xml"/><Relationship Id="rId3" Type="http://schemas.openxmlformats.org/officeDocument/2006/relationships/tags" Target="../tags/tag1169.xml"/><Relationship Id="rId2" Type="http://schemas.openxmlformats.org/officeDocument/2006/relationships/tags" Target="../tags/tag1168.xml"/><Relationship Id="rId12" Type="http://schemas.openxmlformats.org/officeDocument/2006/relationships/notesSlide" Target="../notesSlides/notesSlide126.xml"/><Relationship Id="rId11" Type="http://schemas.openxmlformats.org/officeDocument/2006/relationships/slideLayout" Target="../slideLayouts/slideLayout7.xml"/><Relationship Id="rId10" Type="http://schemas.openxmlformats.org/officeDocument/2006/relationships/tags" Target="../tags/tag1175.xml"/><Relationship Id="rId1" Type="http://schemas.openxmlformats.org/officeDocument/2006/relationships/tags" Target="../tags/tag1167.xml"/></Relationships>
</file>

<file path=ppt/slides/_rels/slide129.xml.rels><?xml version="1.0" encoding="UTF-8" standalone="yes"?>
<Relationships xmlns="http://schemas.openxmlformats.org/package/2006/relationships"><Relationship Id="rId9" Type="http://schemas.openxmlformats.org/officeDocument/2006/relationships/tags" Target="../tags/tag1183.xml"/><Relationship Id="rId8" Type="http://schemas.openxmlformats.org/officeDocument/2006/relationships/tags" Target="../tags/tag1182.xml"/><Relationship Id="rId7" Type="http://schemas.openxmlformats.org/officeDocument/2006/relationships/tags" Target="../tags/tag1181.xml"/><Relationship Id="rId6" Type="http://schemas.openxmlformats.org/officeDocument/2006/relationships/tags" Target="../tags/tag1180.xml"/><Relationship Id="rId5" Type="http://schemas.openxmlformats.org/officeDocument/2006/relationships/image" Target="../media/image111.png"/><Relationship Id="rId4" Type="http://schemas.openxmlformats.org/officeDocument/2006/relationships/tags" Target="../tags/tag1179.xml"/><Relationship Id="rId3" Type="http://schemas.openxmlformats.org/officeDocument/2006/relationships/tags" Target="../tags/tag1178.xml"/><Relationship Id="rId2" Type="http://schemas.openxmlformats.org/officeDocument/2006/relationships/tags" Target="../tags/tag1177.xml"/><Relationship Id="rId12" Type="http://schemas.openxmlformats.org/officeDocument/2006/relationships/notesSlide" Target="../notesSlides/notesSlide127.xml"/><Relationship Id="rId11" Type="http://schemas.openxmlformats.org/officeDocument/2006/relationships/slideLayout" Target="../slideLayouts/slideLayout7.xml"/><Relationship Id="rId10" Type="http://schemas.openxmlformats.org/officeDocument/2006/relationships/tags" Target="../tags/tag1184.xml"/><Relationship Id="rId1" Type="http://schemas.openxmlformats.org/officeDocument/2006/relationships/tags" Target="../tags/tag1176.xml"/></Relationships>
</file>

<file path=ppt/slides/_rels/slide13.xml.rels><?xml version="1.0" encoding="UTF-8" standalone="yes"?>
<Relationships xmlns="http://schemas.openxmlformats.org/package/2006/relationships"><Relationship Id="rId9" Type="http://schemas.openxmlformats.org/officeDocument/2006/relationships/tags" Target="../tags/tag188.xml"/><Relationship Id="rId8" Type="http://schemas.openxmlformats.org/officeDocument/2006/relationships/image" Target="../media/image9.png"/><Relationship Id="rId7" Type="http://schemas.openxmlformats.org/officeDocument/2006/relationships/tags" Target="../tags/tag187.xml"/><Relationship Id="rId6" Type="http://schemas.openxmlformats.org/officeDocument/2006/relationships/tags" Target="../tags/tag186.xml"/><Relationship Id="rId5" Type="http://schemas.openxmlformats.org/officeDocument/2006/relationships/tags" Target="../tags/tag185.xml"/><Relationship Id="rId4" Type="http://schemas.openxmlformats.org/officeDocument/2006/relationships/tags" Target="../tags/tag184.xml"/><Relationship Id="rId3" Type="http://schemas.openxmlformats.org/officeDocument/2006/relationships/tags" Target="../tags/tag183.xml"/><Relationship Id="rId2" Type="http://schemas.openxmlformats.org/officeDocument/2006/relationships/tags" Target="../tags/tag182.xml"/><Relationship Id="rId11" Type="http://schemas.openxmlformats.org/officeDocument/2006/relationships/notesSlide" Target="../notesSlides/notesSlide11.xml"/><Relationship Id="rId10" Type="http://schemas.openxmlformats.org/officeDocument/2006/relationships/slideLayout" Target="../slideLayouts/slideLayout8.xml"/><Relationship Id="rId1" Type="http://schemas.openxmlformats.org/officeDocument/2006/relationships/tags" Target="../tags/tag181.xml"/></Relationships>
</file>

<file path=ppt/slides/_rels/slide130.xml.rels><?xml version="1.0" encoding="UTF-8" standalone="yes"?>
<Relationships xmlns="http://schemas.openxmlformats.org/package/2006/relationships"><Relationship Id="rId9" Type="http://schemas.openxmlformats.org/officeDocument/2006/relationships/tags" Target="../tags/tag1192.xml"/><Relationship Id="rId8" Type="http://schemas.openxmlformats.org/officeDocument/2006/relationships/tags" Target="../tags/tag1191.xml"/><Relationship Id="rId7" Type="http://schemas.openxmlformats.org/officeDocument/2006/relationships/tags" Target="../tags/tag1190.xml"/><Relationship Id="rId6" Type="http://schemas.openxmlformats.org/officeDocument/2006/relationships/tags" Target="../tags/tag1189.xml"/><Relationship Id="rId5" Type="http://schemas.openxmlformats.org/officeDocument/2006/relationships/image" Target="../media/image112.png"/><Relationship Id="rId4" Type="http://schemas.openxmlformats.org/officeDocument/2006/relationships/tags" Target="../tags/tag1188.xml"/><Relationship Id="rId3" Type="http://schemas.openxmlformats.org/officeDocument/2006/relationships/tags" Target="../tags/tag1187.xml"/><Relationship Id="rId2" Type="http://schemas.openxmlformats.org/officeDocument/2006/relationships/tags" Target="../tags/tag1186.xml"/><Relationship Id="rId12" Type="http://schemas.openxmlformats.org/officeDocument/2006/relationships/notesSlide" Target="../notesSlides/notesSlide128.xml"/><Relationship Id="rId11" Type="http://schemas.openxmlformats.org/officeDocument/2006/relationships/slideLayout" Target="../slideLayouts/slideLayout7.xml"/><Relationship Id="rId10" Type="http://schemas.openxmlformats.org/officeDocument/2006/relationships/tags" Target="../tags/tag1193.xml"/><Relationship Id="rId1" Type="http://schemas.openxmlformats.org/officeDocument/2006/relationships/tags" Target="../tags/tag1185.xml"/></Relationships>
</file>

<file path=ppt/slides/_rels/slide131.xml.rels><?xml version="1.0" encoding="UTF-8" standalone="yes"?>
<Relationships xmlns="http://schemas.openxmlformats.org/package/2006/relationships"><Relationship Id="rId9" Type="http://schemas.openxmlformats.org/officeDocument/2006/relationships/tags" Target="../tags/tag1201.xml"/><Relationship Id="rId8" Type="http://schemas.openxmlformats.org/officeDocument/2006/relationships/tags" Target="../tags/tag1200.xml"/><Relationship Id="rId7" Type="http://schemas.openxmlformats.org/officeDocument/2006/relationships/tags" Target="../tags/tag1199.xml"/><Relationship Id="rId6" Type="http://schemas.openxmlformats.org/officeDocument/2006/relationships/tags" Target="../tags/tag1198.xml"/><Relationship Id="rId5" Type="http://schemas.openxmlformats.org/officeDocument/2006/relationships/image" Target="../media/image113.png"/><Relationship Id="rId4" Type="http://schemas.openxmlformats.org/officeDocument/2006/relationships/tags" Target="../tags/tag1197.xml"/><Relationship Id="rId3" Type="http://schemas.openxmlformats.org/officeDocument/2006/relationships/tags" Target="../tags/tag1196.xml"/><Relationship Id="rId2" Type="http://schemas.openxmlformats.org/officeDocument/2006/relationships/tags" Target="../tags/tag1195.xml"/><Relationship Id="rId12" Type="http://schemas.openxmlformats.org/officeDocument/2006/relationships/notesSlide" Target="../notesSlides/notesSlide129.xml"/><Relationship Id="rId11" Type="http://schemas.openxmlformats.org/officeDocument/2006/relationships/slideLayout" Target="../slideLayouts/slideLayout7.xml"/><Relationship Id="rId10" Type="http://schemas.openxmlformats.org/officeDocument/2006/relationships/tags" Target="../tags/tag1202.xml"/><Relationship Id="rId1" Type="http://schemas.openxmlformats.org/officeDocument/2006/relationships/tags" Target="../tags/tag1194.xml"/></Relationships>
</file>

<file path=ppt/slides/_rels/slide132.xml.rels><?xml version="1.0" encoding="UTF-8" standalone="yes"?>
<Relationships xmlns="http://schemas.openxmlformats.org/package/2006/relationships"><Relationship Id="rId9" Type="http://schemas.openxmlformats.org/officeDocument/2006/relationships/tags" Target="../tags/tag1210.xml"/><Relationship Id="rId8" Type="http://schemas.openxmlformats.org/officeDocument/2006/relationships/tags" Target="../tags/tag1209.xml"/><Relationship Id="rId7" Type="http://schemas.openxmlformats.org/officeDocument/2006/relationships/tags" Target="../tags/tag1208.xml"/><Relationship Id="rId6" Type="http://schemas.openxmlformats.org/officeDocument/2006/relationships/tags" Target="../tags/tag1207.xml"/><Relationship Id="rId5" Type="http://schemas.openxmlformats.org/officeDocument/2006/relationships/image" Target="../media/image114.png"/><Relationship Id="rId4" Type="http://schemas.openxmlformats.org/officeDocument/2006/relationships/tags" Target="../tags/tag1206.xml"/><Relationship Id="rId3" Type="http://schemas.openxmlformats.org/officeDocument/2006/relationships/tags" Target="../tags/tag1205.xml"/><Relationship Id="rId2" Type="http://schemas.openxmlformats.org/officeDocument/2006/relationships/tags" Target="../tags/tag1204.xml"/><Relationship Id="rId12" Type="http://schemas.openxmlformats.org/officeDocument/2006/relationships/notesSlide" Target="../notesSlides/notesSlide130.xml"/><Relationship Id="rId11" Type="http://schemas.openxmlformats.org/officeDocument/2006/relationships/slideLayout" Target="../slideLayouts/slideLayout7.xml"/><Relationship Id="rId10" Type="http://schemas.openxmlformats.org/officeDocument/2006/relationships/tags" Target="../tags/tag1211.xml"/><Relationship Id="rId1" Type="http://schemas.openxmlformats.org/officeDocument/2006/relationships/tags" Target="../tags/tag1203.xml"/></Relationships>
</file>

<file path=ppt/slides/_rels/slide133.xml.rels><?xml version="1.0" encoding="UTF-8" standalone="yes"?>
<Relationships xmlns="http://schemas.openxmlformats.org/package/2006/relationships"><Relationship Id="rId9" Type="http://schemas.openxmlformats.org/officeDocument/2006/relationships/tags" Target="../tags/tag1219.xml"/><Relationship Id="rId8" Type="http://schemas.openxmlformats.org/officeDocument/2006/relationships/tags" Target="../tags/tag1218.xml"/><Relationship Id="rId7" Type="http://schemas.openxmlformats.org/officeDocument/2006/relationships/tags" Target="../tags/tag1217.xml"/><Relationship Id="rId6" Type="http://schemas.openxmlformats.org/officeDocument/2006/relationships/tags" Target="../tags/tag1216.xml"/><Relationship Id="rId5" Type="http://schemas.openxmlformats.org/officeDocument/2006/relationships/image" Target="../media/image115.png"/><Relationship Id="rId4" Type="http://schemas.openxmlformats.org/officeDocument/2006/relationships/tags" Target="../tags/tag1215.xml"/><Relationship Id="rId3" Type="http://schemas.openxmlformats.org/officeDocument/2006/relationships/tags" Target="../tags/tag1214.xml"/><Relationship Id="rId2" Type="http://schemas.openxmlformats.org/officeDocument/2006/relationships/tags" Target="../tags/tag1213.xml"/><Relationship Id="rId12" Type="http://schemas.openxmlformats.org/officeDocument/2006/relationships/notesSlide" Target="../notesSlides/notesSlide131.xml"/><Relationship Id="rId11" Type="http://schemas.openxmlformats.org/officeDocument/2006/relationships/slideLayout" Target="../slideLayouts/slideLayout7.xml"/><Relationship Id="rId10" Type="http://schemas.openxmlformats.org/officeDocument/2006/relationships/tags" Target="../tags/tag1220.xml"/><Relationship Id="rId1" Type="http://schemas.openxmlformats.org/officeDocument/2006/relationships/tags" Target="../tags/tag1212.xml"/></Relationships>
</file>

<file path=ppt/slides/_rels/slide134.xml.rels><?xml version="1.0" encoding="UTF-8" standalone="yes"?>
<Relationships xmlns="http://schemas.openxmlformats.org/package/2006/relationships"><Relationship Id="rId9" Type="http://schemas.openxmlformats.org/officeDocument/2006/relationships/notesSlide" Target="../notesSlides/notesSlide132.xml"/><Relationship Id="rId8" Type="http://schemas.openxmlformats.org/officeDocument/2006/relationships/slideLayout" Target="../slideLayouts/slideLayout8.xml"/><Relationship Id="rId7" Type="http://schemas.openxmlformats.org/officeDocument/2006/relationships/tags" Target="../tags/tag1227.xml"/><Relationship Id="rId6" Type="http://schemas.openxmlformats.org/officeDocument/2006/relationships/tags" Target="../tags/tag1226.xml"/><Relationship Id="rId5" Type="http://schemas.openxmlformats.org/officeDocument/2006/relationships/tags" Target="../tags/tag1225.xml"/><Relationship Id="rId4" Type="http://schemas.openxmlformats.org/officeDocument/2006/relationships/tags" Target="../tags/tag1224.xml"/><Relationship Id="rId3" Type="http://schemas.openxmlformats.org/officeDocument/2006/relationships/tags" Target="../tags/tag1223.xml"/><Relationship Id="rId2" Type="http://schemas.openxmlformats.org/officeDocument/2006/relationships/tags" Target="../tags/tag1222.xml"/><Relationship Id="rId1" Type="http://schemas.openxmlformats.org/officeDocument/2006/relationships/tags" Target="../tags/tag1221.xml"/></Relationships>
</file>

<file path=ppt/slides/_rels/slide135.xml.rels><?xml version="1.0" encoding="UTF-8" standalone="yes"?>
<Relationships xmlns="http://schemas.openxmlformats.org/package/2006/relationships"><Relationship Id="rId9" Type="http://schemas.openxmlformats.org/officeDocument/2006/relationships/tags" Target="../tags/tag1235.xml"/><Relationship Id="rId8" Type="http://schemas.openxmlformats.org/officeDocument/2006/relationships/tags" Target="../tags/tag1234.xml"/><Relationship Id="rId7" Type="http://schemas.openxmlformats.org/officeDocument/2006/relationships/tags" Target="../tags/tag1233.xml"/><Relationship Id="rId6" Type="http://schemas.openxmlformats.org/officeDocument/2006/relationships/tags" Target="../tags/tag1232.xml"/><Relationship Id="rId5" Type="http://schemas.openxmlformats.org/officeDocument/2006/relationships/image" Target="../media/image116.png"/><Relationship Id="rId4" Type="http://schemas.openxmlformats.org/officeDocument/2006/relationships/tags" Target="../tags/tag1231.xml"/><Relationship Id="rId3" Type="http://schemas.openxmlformats.org/officeDocument/2006/relationships/tags" Target="../tags/tag1230.xml"/><Relationship Id="rId2" Type="http://schemas.openxmlformats.org/officeDocument/2006/relationships/tags" Target="../tags/tag1229.xml"/><Relationship Id="rId12" Type="http://schemas.openxmlformats.org/officeDocument/2006/relationships/notesSlide" Target="../notesSlides/notesSlide133.xml"/><Relationship Id="rId11" Type="http://schemas.openxmlformats.org/officeDocument/2006/relationships/slideLayout" Target="../slideLayouts/slideLayout7.xml"/><Relationship Id="rId10" Type="http://schemas.openxmlformats.org/officeDocument/2006/relationships/tags" Target="../tags/tag1236.xml"/><Relationship Id="rId1" Type="http://schemas.openxmlformats.org/officeDocument/2006/relationships/tags" Target="../tags/tag1228.xml"/></Relationships>
</file>

<file path=ppt/slides/_rels/slide136.xml.rels><?xml version="1.0" encoding="UTF-8" standalone="yes"?>
<Relationships xmlns="http://schemas.openxmlformats.org/package/2006/relationships"><Relationship Id="rId9" Type="http://schemas.openxmlformats.org/officeDocument/2006/relationships/tags" Target="../tags/tag1244.xml"/><Relationship Id="rId8" Type="http://schemas.openxmlformats.org/officeDocument/2006/relationships/tags" Target="../tags/tag1243.xml"/><Relationship Id="rId7" Type="http://schemas.openxmlformats.org/officeDocument/2006/relationships/tags" Target="../tags/tag1242.xml"/><Relationship Id="rId6" Type="http://schemas.openxmlformats.org/officeDocument/2006/relationships/tags" Target="../tags/tag1241.xml"/><Relationship Id="rId5" Type="http://schemas.openxmlformats.org/officeDocument/2006/relationships/image" Target="../media/image117.png"/><Relationship Id="rId4" Type="http://schemas.openxmlformats.org/officeDocument/2006/relationships/tags" Target="../tags/tag1240.xml"/><Relationship Id="rId3" Type="http://schemas.openxmlformats.org/officeDocument/2006/relationships/tags" Target="../tags/tag1239.xml"/><Relationship Id="rId2" Type="http://schemas.openxmlformats.org/officeDocument/2006/relationships/tags" Target="../tags/tag1238.xml"/><Relationship Id="rId12" Type="http://schemas.openxmlformats.org/officeDocument/2006/relationships/notesSlide" Target="../notesSlides/notesSlide134.xml"/><Relationship Id="rId11" Type="http://schemas.openxmlformats.org/officeDocument/2006/relationships/slideLayout" Target="../slideLayouts/slideLayout7.xml"/><Relationship Id="rId10" Type="http://schemas.openxmlformats.org/officeDocument/2006/relationships/tags" Target="../tags/tag1245.xml"/><Relationship Id="rId1" Type="http://schemas.openxmlformats.org/officeDocument/2006/relationships/tags" Target="../tags/tag1237.xml"/></Relationships>
</file>

<file path=ppt/slides/_rels/slide137.xml.rels><?xml version="1.0" encoding="UTF-8" standalone="yes"?>
<Relationships xmlns="http://schemas.openxmlformats.org/package/2006/relationships"><Relationship Id="rId9" Type="http://schemas.openxmlformats.org/officeDocument/2006/relationships/tags" Target="../tags/tag1253.xml"/><Relationship Id="rId8" Type="http://schemas.openxmlformats.org/officeDocument/2006/relationships/tags" Target="../tags/tag1252.xml"/><Relationship Id="rId7" Type="http://schemas.openxmlformats.org/officeDocument/2006/relationships/tags" Target="../tags/tag1251.xml"/><Relationship Id="rId6" Type="http://schemas.openxmlformats.org/officeDocument/2006/relationships/tags" Target="../tags/tag1250.xml"/><Relationship Id="rId5" Type="http://schemas.openxmlformats.org/officeDocument/2006/relationships/image" Target="../media/image118.png"/><Relationship Id="rId4" Type="http://schemas.openxmlformats.org/officeDocument/2006/relationships/tags" Target="../tags/tag1249.xml"/><Relationship Id="rId3" Type="http://schemas.openxmlformats.org/officeDocument/2006/relationships/tags" Target="../tags/tag1248.xml"/><Relationship Id="rId2" Type="http://schemas.openxmlformats.org/officeDocument/2006/relationships/tags" Target="../tags/tag1247.xml"/><Relationship Id="rId12" Type="http://schemas.openxmlformats.org/officeDocument/2006/relationships/notesSlide" Target="../notesSlides/notesSlide135.xml"/><Relationship Id="rId11" Type="http://schemas.openxmlformats.org/officeDocument/2006/relationships/slideLayout" Target="../slideLayouts/slideLayout7.xml"/><Relationship Id="rId10" Type="http://schemas.openxmlformats.org/officeDocument/2006/relationships/tags" Target="../tags/tag1254.xml"/><Relationship Id="rId1" Type="http://schemas.openxmlformats.org/officeDocument/2006/relationships/tags" Target="../tags/tag1246.xml"/></Relationships>
</file>

<file path=ppt/slides/_rels/slide138.xml.rels><?xml version="1.0" encoding="UTF-8" standalone="yes"?>
<Relationships xmlns="http://schemas.openxmlformats.org/package/2006/relationships"><Relationship Id="rId9" Type="http://schemas.openxmlformats.org/officeDocument/2006/relationships/tags" Target="../tags/tag1261.xml"/><Relationship Id="rId8" Type="http://schemas.openxmlformats.org/officeDocument/2006/relationships/image" Target="../media/image120.png"/><Relationship Id="rId7" Type="http://schemas.openxmlformats.org/officeDocument/2006/relationships/image" Target="../media/image119.png"/><Relationship Id="rId6" Type="http://schemas.openxmlformats.org/officeDocument/2006/relationships/tags" Target="../tags/tag1260.xml"/><Relationship Id="rId5" Type="http://schemas.openxmlformats.org/officeDocument/2006/relationships/tags" Target="../tags/tag1259.xml"/><Relationship Id="rId4" Type="http://schemas.openxmlformats.org/officeDocument/2006/relationships/tags" Target="../tags/tag1258.xml"/><Relationship Id="rId3" Type="http://schemas.openxmlformats.org/officeDocument/2006/relationships/tags" Target="../tags/tag1257.xml"/><Relationship Id="rId2" Type="http://schemas.openxmlformats.org/officeDocument/2006/relationships/tags" Target="../tags/tag1256.xml"/><Relationship Id="rId11" Type="http://schemas.openxmlformats.org/officeDocument/2006/relationships/notesSlide" Target="../notesSlides/notesSlide136.xml"/><Relationship Id="rId10" Type="http://schemas.openxmlformats.org/officeDocument/2006/relationships/slideLayout" Target="../slideLayouts/slideLayout7.xml"/><Relationship Id="rId1" Type="http://schemas.openxmlformats.org/officeDocument/2006/relationships/tags" Target="../tags/tag1255.xml"/></Relationships>
</file>

<file path=ppt/slides/_rels/slide139.xml.rels><?xml version="1.0" encoding="UTF-8" standalone="yes"?>
<Relationships xmlns="http://schemas.openxmlformats.org/package/2006/relationships"><Relationship Id="rId8" Type="http://schemas.openxmlformats.org/officeDocument/2006/relationships/notesSlide" Target="../notesSlides/notesSlide137.xml"/><Relationship Id="rId7" Type="http://schemas.openxmlformats.org/officeDocument/2006/relationships/slideLayout" Target="../slideLayouts/slideLayout7.xml"/><Relationship Id="rId6" Type="http://schemas.openxmlformats.org/officeDocument/2006/relationships/tags" Target="../tags/tag1266.xml"/><Relationship Id="rId5" Type="http://schemas.openxmlformats.org/officeDocument/2006/relationships/image" Target="../media/image121.png"/><Relationship Id="rId4" Type="http://schemas.openxmlformats.org/officeDocument/2006/relationships/tags" Target="../tags/tag1265.xml"/><Relationship Id="rId3" Type="http://schemas.openxmlformats.org/officeDocument/2006/relationships/tags" Target="../tags/tag1264.xml"/><Relationship Id="rId2" Type="http://schemas.openxmlformats.org/officeDocument/2006/relationships/tags" Target="../tags/tag1263.xml"/><Relationship Id="rId1" Type="http://schemas.openxmlformats.org/officeDocument/2006/relationships/tags" Target="../tags/tag1262.xml"/></Relationships>
</file>

<file path=ppt/slides/_rels/slide14.xml.rels><?xml version="1.0" encoding="UTF-8" standalone="yes"?>
<Relationships xmlns="http://schemas.openxmlformats.org/package/2006/relationships"><Relationship Id="rId9" Type="http://schemas.openxmlformats.org/officeDocument/2006/relationships/notesSlide" Target="../notesSlides/notesSlide12.xml"/><Relationship Id="rId8" Type="http://schemas.openxmlformats.org/officeDocument/2006/relationships/slideLayout" Target="../slideLayouts/slideLayout7.xml"/><Relationship Id="rId7" Type="http://schemas.openxmlformats.org/officeDocument/2006/relationships/tags" Target="../tags/tag194.xml"/><Relationship Id="rId6" Type="http://schemas.openxmlformats.org/officeDocument/2006/relationships/image" Target="../media/image10.jpeg"/><Relationship Id="rId5" Type="http://schemas.openxmlformats.org/officeDocument/2006/relationships/tags" Target="../tags/tag193.xml"/><Relationship Id="rId4" Type="http://schemas.openxmlformats.org/officeDocument/2006/relationships/tags" Target="../tags/tag192.xml"/><Relationship Id="rId3" Type="http://schemas.openxmlformats.org/officeDocument/2006/relationships/tags" Target="../tags/tag191.xml"/><Relationship Id="rId2" Type="http://schemas.openxmlformats.org/officeDocument/2006/relationships/tags" Target="../tags/tag190.xml"/><Relationship Id="rId1" Type="http://schemas.openxmlformats.org/officeDocument/2006/relationships/tags" Target="../tags/tag189.xml"/></Relationships>
</file>

<file path=ppt/slides/_rels/slide140.xml.rels><?xml version="1.0" encoding="UTF-8" standalone="yes"?>
<Relationships xmlns="http://schemas.openxmlformats.org/package/2006/relationships"><Relationship Id="rId8" Type="http://schemas.openxmlformats.org/officeDocument/2006/relationships/notesSlide" Target="../notesSlides/notesSlide138.xml"/><Relationship Id="rId7" Type="http://schemas.openxmlformats.org/officeDocument/2006/relationships/slideLayout" Target="../slideLayouts/slideLayout7.xml"/><Relationship Id="rId6" Type="http://schemas.openxmlformats.org/officeDocument/2006/relationships/tags" Target="../tags/tag1271.xml"/><Relationship Id="rId5" Type="http://schemas.openxmlformats.org/officeDocument/2006/relationships/image" Target="../media/image122.png"/><Relationship Id="rId4" Type="http://schemas.openxmlformats.org/officeDocument/2006/relationships/tags" Target="../tags/tag1270.xml"/><Relationship Id="rId3" Type="http://schemas.openxmlformats.org/officeDocument/2006/relationships/tags" Target="../tags/tag1269.xml"/><Relationship Id="rId2" Type="http://schemas.openxmlformats.org/officeDocument/2006/relationships/tags" Target="../tags/tag1268.xml"/><Relationship Id="rId1" Type="http://schemas.openxmlformats.org/officeDocument/2006/relationships/tags" Target="../tags/tag1267.xml"/></Relationships>
</file>

<file path=ppt/slides/_rels/slide141.xml.rels><?xml version="1.0" encoding="UTF-8" standalone="yes"?>
<Relationships xmlns="http://schemas.openxmlformats.org/package/2006/relationships"><Relationship Id="rId8" Type="http://schemas.openxmlformats.org/officeDocument/2006/relationships/notesSlide" Target="../notesSlides/notesSlide139.xml"/><Relationship Id="rId7" Type="http://schemas.openxmlformats.org/officeDocument/2006/relationships/slideLayout" Target="../slideLayouts/slideLayout7.xml"/><Relationship Id="rId6" Type="http://schemas.openxmlformats.org/officeDocument/2006/relationships/tags" Target="../tags/tag1276.xml"/><Relationship Id="rId5" Type="http://schemas.openxmlformats.org/officeDocument/2006/relationships/image" Target="../media/image123.png"/><Relationship Id="rId4" Type="http://schemas.openxmlformats.org/officeDocument/2006/relationships/tags" Target="../tags/tag1275.xml"/><Relationship Id="rId3" Type="http://schemas.openxmlformats.org/officeDocument/2006/relationships/tags" Target="../tags/tag1274.xml"/><Relationship Id="rId2" Type="http://schemas.openxmlformats.org/officeDocument/2006/relationships/tags" Target="../tags/tag1273.xml"/><Relationship Id="rId1" Type="http://schemas.openxmlformats.org/officeDocument/2006/relationships/tags" Target="../tags/tag1272.xml"/></Relationships>
</file>

<file path=ppt/slides/_rels/slide142.xml.rels><?xml version="1.0" encoding="UTF-8" standalone="yes"?>
<Relationships xmlns="http://schemas.openxmlformats.org/package/2006/relationships"><Relationship Id="rId8" Type="http://schemas.openxmlformats.org/officeDocument/2006/relationships/notesSlide" Target="../notesSlides/notesSlide140.xml"/><Relationship Id="rId7" Type="http://schemas.openxmlformats.org/officeDocument/2006/relationships/slideLayout" Target="../slideLayouts/slideLayout7.xml"/><Relationship Id="rId6" Type="http://schemas.openxmlformats.org/officeDocument/2006/relationships/tags" Target="../tags/tag1281.xml"/><Relationship Id="rId5" Type="http://schemas.openxmlformats.org/officeDocument/2006/relationships/image" Target="../media/image124.png"/><Relationship Id="rId4" Type="http://schemas.openxmlformats.org/officeDocument/2006/relationships/tags" Target="../tags/tag1280.xml"/><Relationship Id="rId3" Type="http://schemas.openxmlformats.org/officeDocument/2006/relationships/tags" Target="../tags/tag1279.xml"/><Relationship Id="rId2" Type="http://schemas.openxmlformats.org/officeDocument/2006/relationships/tags" Target="../tags/tag1278.xml"/><Relationship Id="rId1" Type="http://schemas.openxmlformats.org/officeDocument/2006/relationships/tags" Target="../tags/tag1277.xml"/></Relationships>
</file>

<file path=ppt/slides/_rels/slide143.xml.rels><?xml version="1.0" encoding="UTF-8" standalone="yes"?>
<Relationships xmlns="http://schemas.openxmlformats.org/package/2006/relationships"><Relationship Id="rId9" Type="http://schemas.openxmlformats.org/officeDocument/2006/relationships/tags" Target="../tags/tag1288.xml"/><Relationship Id="rId8" Type="http://schemas.openxmlformats.org/officeDocument/2006/relationships/image" Target="../media/image125.png"/><Relationship Id="rId7" Type="http://schemas.openxmlformats.org/officeDocument/2006/relationships/image" Target="../media/image119.png"/><Relationship Id="rId6" Type="http://schemas.openxmlformats.org/officeDocument/2006/relationships/tags" Target="../tags/tag1287.xml"/><Relationship Id="rId5" Type="http://schemas.openxmlformats.org/officeDocument/2006/relationships/tags" Target="../tags/tag1286.xml"/><Relationship Id="rId4" Type="http://schemas.openxmlformats.org/officeDocument/2006/relationships/tags" Target="../tags/tag1285.xml"/><Relationship Id="rId3" Type="http://schemas.openxmlformats.org/officeDocument/2006/relationships/tags" Target="../tags/tag1284.xml"/><Relationship Id="rId2" Type="http://schemas.openxmlformats.org/officeDocument/2006/relationships/tags" Target="../tags/tag1283.xml"/><Relationship Id="rId11" Type="http://schemas.openxmlformats.org/officeDocument/2006/relationships/notesSlide" Target="../notesSlides/notesSlide141.xml"/><Relationship Id="rId10" Type="http://schemas.openxmlformats.org/officeDocument/2006/relationships/slideLayout" Target="../slideLayouts/slideLayout7.xml"/><Relationship Id="rId1" Type="http://schemas.openxmlformats.org/officeDocument/2006/relationships/tags" Target="../tags/tag1282.xml"/></Relationships>
</file>

<file path=ppt/slides/_rels/slide144.xml.rels><?xml version="1.0" encoding="UTF-8" standalone="yes"?>
<Relationships xmlns="http://schemas.openxmlformats.org/package/2006/relationships"><Relationship Id="rId8" Type="http://schemas.openxmlformats.org/officeDocument/2006/relationships/notesSlide" Target="../notesSlides/notesSlide142.xml"/><Relationship Id="rId7" Type="http://schemas.openxmlformats.org/officeDocument/2006/relationships/slideLayout" Target="../slideLayouts/slideLayout7.xml"/><Relationship Id="rId6" Type="http://schemas.openxmlformats.org/officeDocument/2006/relationships/tags" Target="../tags/tag1293.xml"/><Relationship Id="rId5" Type="http://schemas.openxmlformats.org/officeDocument/2006/relationships/image" Target="../media/image126.png"/><Relationship Id="rId4" Type="http://schemas.openxmlformats.org/officeDocument/2006/relationships/tags" Target="../tags/tag1292.xml"/><Relationship Id="rId3" Type="http://schemas.openxmlformats.org/officeDocument/2006/relationships/tags" Target="../tags/tag1291.xml"/><Relationship Id="rId2" Type="http://schemas.openxmlformats.org/officeDocument/2006/relationships/tags" Target="../tags/tag1290.xml"/><Relationship Id="rId1" Type="http://schemas.openxmlformats.org/officeDocument/2006/relationships/tags" Target="../tags/tag1289.xml"/></Relationships>
</file>

<file path=ppt/slides/_rels/slide145.xml.rels><?xml version="1.0" encoding="UTF-8" standalone="yes"?>
<Relationships xmlns="http://schemas.openxmlformats.org/package/2006/relationships"><Relationship Id="rId4" Type="http://schemas.openxmlformats.org/officeDocument/2006/relationships/slideLayout" Target="../slideLayouts/slideLayout11.xml"/><Relationship Id="rId3" Type="http://schemas.openxmlformats.org/officeDocument/2006/relationships/themeOverride" Target="../theme/themeOverride2.xml"/><Relationship Id="rId2" Type="http://schemas.openxmlformats.org/officeDocument/2006/relationships/tags" Target="../tags/tag1295.xml"/><Relationship Id="rId1" Type="http://schemas.openxmlformats.org/officeDocument/2006/relationships/tags" Target="../tags/tag1294.xml"/></Relationships>
</file>

<file path=ppt/slides/_rels/slide15.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tags" Target="../tags/tag200.xml"/><Relationship Id="rId7" Type="http://schemas.openxmlformats.org/officeDocument/2006/relationships/image" Target="../media/image12.png"/><Relationship Id="rId6" Type="http://schemas.openxmlformats.org/officeDocument/2006/relationships/image" Target="../media/image11.png"/><Relationship Id="rId5" Type="http://schemas.openxmlformats.org/officeDocument/2006/relationships/tags" Target="../tags/tag199.xml"/><Relationship Id="rId4" Type="http://schemas.openxmlformats.org/officeDocument/2006/relationships/tags" Target="../tags/tag198.xml"/><Relationship Id="rId3" Type="http://schemas.openxmlformats.org/officeDocument/2006/relationships/tags" Target="../tags/tag197.xml"/><Relationship Id="rId2" Type="http://schemas.openxmlformats.org/officeDocument/2006/relationships/tags" Target="../tags/tag196.xml"/><Relationship Id="rId10" Type="http://schemas.openxmlformats.org/officeDocument/2006/relationships/notesSlide" Target="../notesSlides/notesSlide13.xml"/><Relationship Id="rId1" Type="http://schemas.openxmlformats.org/officeDocument/2006/relationships/tags" Target="../tags/tag195.xml"/></Relationships>
</file>

<file path=ppt/slides/_rels/slide16.xml.rels><?xml version="1.0" encoding="UTF-8" standalone="yes"?>
<Relationships xmlns="http://schemas.openxmlformats.org/package/2006/relationships"><Relationship Id="rId9" Type="http://schemas.openxmlformats.org/officeDocument/2006/relationships/notesSlide" Target="../notesSlides/notesSlide14.xml"/><Relationship Id="rId8" Type="http://schemas.openxmlformats.org/officeDocument/2006/relationships/slideLayout" Target="../slideLayouts/slideLayout7.xml"/><Relationship Id="rId7" Type="http://schemas.openxmlformats.org/officeDocument/2006/relationships/tags" Target="../tags/tag206.xml"/><Relationship Id="rId6" Type="http://schemas.openxmlformats.org/officeDocument/2006/relationships/image" Target="../media/image13.png"/><Relationship Id="rId5" Type="http://schemas.openxmlformats.org/officeDocument/2006/relationships/tags" Target="../tags/tag205.xml"/><Relationship Id="rId4" Type="http://schemas.openxmlformats.org/officeDocument/2006/relationships/tags" Target="../tags/tag204.xml"/><Relationship Id="rId3" Type="http://schemas.openxmlformats.org/officeDocument/2006/relationships/tags" Target="../tags/tag203.xml"/><Relationship Id="rId2" Type="http://schemas.openxmlformats.org/officeDocument/2006/relationships/tags" Target="../tags/tag202.xml"/><Relationship Id="rId1" Type="http://schemas.openxmlformats.org/officeDocument/2006/relationships/tags" Target="../tags/tag201.xml"/></Relationships>
</file>

<file path=ppt/slides/_rels/slide17.xml.rels><?xml version="1.0" encoding="UTF-8" standalone="yes"?>
<Relationships xmlns="http://schemas.openxmlformats.org/package/2006/relationships"><Relationship Id="rId9" Type="http://schemas.openxmlformats.org/officeDocument/2006/relationships/tags" Target="../tags/tag212.xml"/><Relationship Id="rId8" Type="http://schemas.openxmlformats.org/officeDocument/2006/relationships/image" Target="../media/image16.png"/><Relationship Id="rId7" Type="http://schemas.openxmlformats.org/officeDocument/2006/relationships/image" Target="../media/image15.png"/><Relationship Id="rId6" Type="http://schemas.openxmlformats.org/officeDocument/2006/relationships/image" Target="../media/image14.png"/><Relationship Id="rId5" Type="http://schemas.openxmlformats.org/officeDocument/2006/relationships/tags" Target="../tags/tag211.xml"/><Relationship Id="rId4" Type="http://schemas.openxmlformats.org/officeDocument/2006/relationships/tags" Target="../tags/tag210.xml"/><Relationship Id="rId3" Type="http://schemas.openxmlformats.org/officeDocument/2006/relationships/tags" Target="../tags/tag209.xml"/><Relationship Id="rId2" Type="http://schemas.openxmlformats.org/officeDocument/2006/relationships/tags" Target="../tags/tag208.xml"/><Relationship Id="rId11" Type="http://schemas.openxmlformats.org/officeDocument/2006/relationships/notesSlide" Target="../notesSlides/notesSlide15.xml"/><Relationship Id="rId10" Type="http://schemas.openxmlformats.org/officeDocument/2006/relationships/slideLayout" Target="../slideLayouts/slideLayout7.xml"/><Relationship Id="rId1" Type="http://schemas.openxmlformats.org/officeDocument/2006/relationships/tags" Target="../tags/tag207.xml"/></Relationships>
</file>

<file path=ppt/slides/_rels/slide18.xml.rels><?xml version="1.0" encoding="UTF-8" standalone="yes"?>
<Relationships xmlns="http://schemas.openxmlformats.org/package/2006/relationships"><Relationship Id="rId9" Type="http://schemas.openxmlformats.org/officeDocument/2006/relationships/notesSlide" Target="../notesSlides/notesSlide16.xml"/><Relationship Id="rId8" Type="http://schemas.openxmlformats.org/officeDocument/2006/relationships/slideLayout" Target="../slideLayouts/slideLayout7.xml"/><Relationship Id="rId7" Type="http://schemas.openxmlformats.org/officeDocument/2006/relationships/tags" Target="../tags/tag218.xml"/><Relationship Id="rId6" Type="http://schemas.openxmlformats.org/officeDocument/2006/relationships/image" Target="../media/image17.png"/><Relationship Id="rId5" Type="http://schemas.openxmlformats.org/officeDocument/2006/relationships/tags" Target="../tags/tag217.xml"/><Relationship Id="rId4" Type="http://schemas.openxmlformats.org/officeDocument/2006/relationships/tags" Target="../tags/tag216.xml"/><Relationship Id="rId3" Type="http://schemas.openxmlformats.org/officeDocument/2006/relationships/tags" Target="../tags/tag215.xml"/><Relationship Id="rId2" Type="http://schemas.openxmlformats.org/officeDocument/2006/relationships/tags" Target="../tags/tag214.xml"/><Relationship Id="rId1" Type="http://schemas.openxmlformats.org/officeDocument/2006/relationships/tags" Target="../tags/tag213.xml"/></Relationships>
</file>

<file path=ppt/slides/_rels/slide19.xml.rels><?xml version="1.0" encoding="UTF-8" standalone="yes"?>
<Relationships xmlns="http://schemas.openxmlformats.org/package/2006/relationships"><Relationship Id="rId9" Type="http://schemas.openxmlformats.org/officeDocument/2006/relationships/tags" Target="../tags/tag227.xml"/><Relationship Id="rId8" Type="http://schemas.openxmlformats.org/officeDocument/2006/relationships/tags" Target="../tags/tag226.xml"/><Relationship Id="rId7" Type="http://schemas.openxmlformats.org/officeDocument/2006/relationships/tags" Target="../tags/tag225.xml"/><Relationship Id="rId6" Type="http://schemas.openxmlformats.org/officeDocument/2006/relationships/tags" Target="../tags/tag224.xml"/><Relationship Id="rId5" Type="http://schemas.openxmlformats.org/officeDocument/2006/relationships/tags" Target="../tags/tag223.xml"/><Relationship Id="rId4" Type="http://schemas.openxmlformats.org/officeDocument/2006/relationships/tags" Target="../tags/tag222.xml"/><Relationship Id="rId3" Type="http://schemas.openxmlformats.org/officeDocument/2006/relationships/tags" Target="../tags/tag221.xml"/><Relationship Id="rId2" Type="http://schemas.openxmlformats.org/officeDocument/2006/relationships/tags" Target="../tags/tag220.xml"/><Relationship Id="rId12" Type="http://schemas.openxmlformats.org/officeDocument/2006/relationships/notesSlide" Target="../notesSlides/notesSlide17.xml"/><Relationship Id="rId11" Type="http://schemas.openxmlformats.org/officeDocument/2006/relationships/slideLayout" Target="../slideLayouts/slideLayout7.xml"/><Relationship Id="rId10" Type="http://schemas.openxmlformats.org/officeDocument/2006/relationships/tags" Target="../tags/tag228.xml"/><Relationship Id="rId1" Type="http://schemas.openxmlformats.org/officeDocument/2006/relationships/tags" Target="../tags/tag2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9" Type="http://schemas.openxmlformats.org/officeDocument/2006/relationships/notesSlide" Target="../notesSlides/notesSlide18.xml"/><Relationship Id="rId8" Type="http://schemas.openxmlformats.org/officeDocument/2006/relationships/slideLayout" Target="../slideLayouts/slideLayout7.xml"/><Relationship Id="rId7" Type="http://schemas.openxmlformats.org/officeDocument/2006/relationships/tags" Target="../tags/tag234.xml"/><Relationship Id="rId6" Type="http://schemas.openxmlformats.org/officeDocument/2006/relationships/image" Target="../media/image18.png"/><Relationship Id="rId5" Type="http://schemas.openxmlformats.org/officeDocument/2006/relationships/tags" Target="../tags/tag233.xml"/><Relationship Id="rId4" Type="http://schemas.openxmlformats.org/officeDocument/2006/relationships/tags" Target="../tags/tag232.xml"/><Relationship Id="rId3" Type="http://schemas.openxmlformats.org/officeDocument/2006/relationships/tags" Target="../tags/tag231.xml"/><Relationship Id="rId2" Type="http://schemas.openxmlformats.org/officeDocument/2006/relationships/tags" Target="../tags/tag230.xml"/><Relationship Id="rId1" Type="http://schemas.openxmlformats.org/officeDocument/2006/relationships/tags" Target="../tags/tag229.xml"/></Relationships>
</file>

<file path=ppt/slides/_rels/slide21.xml.rels><?xml version="1.0" encoding="UTF-8" standalone="yes"?>
<Relationships xmlns="http://schemas.openxmlformats.org/package/2006/relationships"><Relationship Id="rId9" Type="http://schemas.openxmlformats.org/officeDocument/2006/relationships/tags" Target="../tags/tag243.xml"/><Relationship Id="rId8" Type="http://schemas.openxmlformats.org/officeDocument/2006/relationships/tags" Target="../tags/tag242.xml"/><Relationship Id="rId7" Type="http://schemas.openxmlformats.org/officeDocument/2006/relationships/tags" Target="../tags/tag241.xml"/><Relationship Id="rId6" Type="http://schemas.openxmlformats.org/officeDocument/2006/relationships/tags" Target="../tags/tag240.xml"/><Relationship Id="rId5" Type="http://schemas.openxmlformats.org/officeDocument/2006/relationships/tags" Target="../tags/tag239.xml"/><Relationship Id="rId41" Type="http://schemas.openxmlformats.org/officeDocument/2006/relationships/notesSlide" Target="../notesSlides/notesSlide19.xml"/><Relationship Id="rId40" Type="http://schemas.openxmlformats.org/officeDocument/2006/relationships/slideLayout" Target="../slideLayouts/slideLayout7.xml"/><Relationship Id="rId4" Type="http://schemas.openxmlformats.org/officeDocument/2006/relationships/tags" Target="../tags/tag238.xml"/><Relationship Id="rId39" Type="http://schemas.openxmlformats.org/officeDocument/2006/relationships/tags" Target="../tags/tag273.xml"/><Relationship Id="rId38" Type="http://schemas.openxmlformats.org/officeDocument/2006/relationships/tags" Target="../tags/tag272.xml"/><Relationship Id="rId37" Type="http://schemas.openxmlformats.org/officeDocument/2006/relationships/tags" Target="../tags/tag271.xml"/><Relationship Id="rId36" Type="http://schemas.openxmlformats.org/officeDocument/2006/relationships/tags" Target="../tags/tag270.xml"/><Relationship Id="rId35" Type="http://schemas.openxmlformats.org/officeDocument/2006/relationships/tags" Target="../tags/tag269.xml"/><Relationship Id="rId34" Type="http://schemas.openxmlformats.org/officeDocument/2006/relationships/tags" Target="../tags/tag268.xml"/><Relationship Id="rId33" Type="http://schemas.openxmlformats.org/officeDocument/2006/relationships/tags" Target="../tags/tag267.xml"/><Relationship Id="rId32" Type="http://schemas.openxmlformats.org/officeDocument/2006/relationships/tags" Target="../tags/tag266.xml"/><Relationship Id="rId31" Type="http://schemas.openxmlformats.org/officeDocument/2006/relationships/tags" Target="../tags/tag265.xml"/><Relationship Id="rId30" Type="http://schemas.openxmlformats.org/officeDocument/2006/relationships/tags" Target="../tags/tag264.xml"/><Relationship Id="rId3" Type="http://schemas.openxmlformats.org/officeDocument/2006/relationships/tags" Target="../tags/tag237.xml"/><Relationship Id="rId29" Type="http://schemas.openxmlformats.org/officeDocument/2006/relationships/tags" Target="../tags/tag263.xml"/><Relationship Id="rId28" Type="http://schemas.openxmlformats.org/officeDocument/2006/relationships/tags" Target="../tags/tag262.xml"/><Relationship Id="rId27" Type="http://schemas.openxmlformats.org/officeDocument/2006/relationships/tags" Target="../tags/tag261.xml"/><Relationship Id="rId26" Type="http://schemas.openxmlformats.org/officeDocument/2006/relationships/tags" Target="../tags/tag260.xml"/><Relationship Id="rId25" Type="http://schemas.openxmlformats.org/officeDocument/2006/relationships/tags" Target="../tags/tag259.xml"/><Relationship Id="rId24" Type="http://schemas.openxmlformats.org/officeDocument/2006/relationships/tags" Target="../tags/tag258.xml"/><Relationship Id="rId23" Type="http://schemas.openxmlformats.org/officeDocument/2006/relationships/tags" Target="../tags/tag257.xml"/><Relationship Id="rId22" Type="http://schemas.openxmlformats.org/officeDocument/2006/relationships/tags" Target="../tags/tag256.xml"/><Relationship Id="rId21" Type="http://schemas.openxmlformats.org/officeDocument/2006/relationships/tags" Target="../tags/tag255.xml"/><Relationship Id="rId20" Type="http://schemas.openxmlformats.org/officeDocument/2006/relationships/tags" Target="../tags/tag254.xml"/><Relationship Id="rId2" Type="http://schemas.openxmlformats.org/officeDocument/2006/relationships/tags" Target="../tags/tag236.xml"/><Relationship Id="rId19" Type="http://schemas.openxmlformats.org/officeDocument/2006/relationships/tags" Target="../tags/tag253.xml"/><Relationship Id="rId18" Type="http://schemas.openxmlformats.org/officeDocument/2006/relationships/tags" Target="../tags/tag252.xml"/><Relationship Id="rId17" Type="http://schemas.openxmlformats.org/officeDocument/2006/relationships/tags" Target="../tags/tag251.xml"/><Relationship Id="rId16" Type="http://schemas.openxmlformats.org/officeDocument/2006/relationships/tags" Target="../tags/tag250.xml"/><Relationship Id="rId15" Type="http://schemas.openxmlformats.org/officeDocument/2006/relationships/tags" Target="../tags/tag249.xml"/><Relationship Id="rId14" Type="http://schemas.openxmlformats.org/officeDocument/2006/relationships/tags" Target="../tags/tag248.xml"/><Relationship Id="rId13" Type="http://schemas.openxmlformats.org/officeDocument/2006/relationships/tags" Target="../tags/tag247.xml"/><Relationship Id="rId12" Type="http://schemas.openxmlformats.org/officeDocument/2006/relationships/tags" Target="../tags/tag246.xml"/><Relationship Id="rId11" Type="http://schemas.openxmlformats.org/officeDocument/2006/relationships/tags" Target="../tags/tag245.xml"/><Relationship Id="rId10" Type="http://schemas.openxmlformats.org/officeDocument/2006/relationships/tags" Target="../tags/tag244.xml"/><Relationship Id="rId1" Type="http://schemas.openxmlformats.org/officeDocument/2006/relationships/tags" Target="../tags/tag235.xml"/></Relationships>
</file>

<file path=ppt/slides/_rels/slide22.xml.rels><?xml version="1.0" encoding="UTF-8" standalone="yes"?>
<Relationships xmlns="http://schemas.openxmlformats.org/package/2006/relationships"><Relationship Id="rId9" Type="http://schemas.openxmlformats.org/officeDocument/2006/relationships/notesSlide" Target="../notesSlides/notesSlide20.xml"/><Relationship Id="rId8" Type="http://schemas.openxmlformats.org/officeDocument/2006/relationships/slideLayout" Target="../slideLayouts/slideLayout7.xml"/><Relationship Id="rId7" Type="http://schemas.openxmlformats.org/officeDocument/2006/relationships/tags" Target="../tags/tag279.xml"/><Relationship Id="rId6" Type="http://schemas.openxmlformats.org/officeDocument/2006/relationships/image" Target="../media/image19.png"/><Relationship Id="rId5" Type="http://schemas.openxmlformats.org/officeDocument/2006/relationships/tags" Target="../tags/tag278.xml"/><Relationship Id="rId4" Type="http://schemas.openxmlformats.org/officeDocument/2006/relationships/tags" Target="../tags/tag277.xml"/><Relationship Id="rId3" Type="http://schemas.openxmlformats.org/officeDocument/2006/relationships/tags" Target="../tags/tag276.xml"/><Relationship Id="rId2" Type="http://schemas.openxmlformats.org/officeDocument/2006/relationships/tags" Target="../tags/tag275.xml"/><Relationship Id="rId1" Type="http://schemas.openxmlformats.org/officeDocument/2006/relationships/tags" Target="../tags/tag274.xml"/></Relationships>
</file>

<file path=ppt/slides/_rels/slide23.xml.rels><?xml version="1.0" encoding="UTF-8" standalone="yes"?>
<Relationships xmlns="http://schemas.openxmlformats.org/package/2006/relationships"><Relationship Id="rId9" Type="http://schemas.openxmlformats.org/officeDocument/2006/relationships/notesSlide" Target="../notesSlides/notesSlide21.xml"/><Relationship Id="rId8" Type="http://schemas.openxmlformats.org/officeDocument/2006/relationships/slideLayout" Target="../slideLayouts/slideLayout7.xml"/><Relationship Id="rId7" Type="http://schemas.openxmlformats.org/officeDocument/2006/relationships/tags" Target="../tags/tag285.xml"/><Relationship Id="rId6" Type="http://schemas.openxmlformats.org/officeDocument/2006/relationships/image" Target="../media/image20.png"/><Relationship Id="rId5" Type="http://schemas.openxmlformats.org/officeDocument/2006/relationships/tags" Target="../tags/tag284.xml"/><Relationship Id="rId4" Type="http://schemas.openxmlformats.org/officeDocument/2006/relationships/tags" Target="../tags/tag283.xml"/><Relationship Id="rId3" Type="http://schemas.openxmlformats.org/officeDocument/2006/relationships/tags" Target="../tags/tag282.xml"/><Relationship Id="rId2" Type="http://schemas.openxmlformats.org/officeDocument/2006/relationships/tags" Target="../tags/tag281.xml"/><Relationship Id="rId1" Type="http://schemas.openxmlformats.org/officeDocument/2006/relationships/tags" Target="../tags/tag280.xml"/></Relationships>
</file>

<file path=ppt/slides/_rels/slide24.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tags" Target="../tags/tag291.xml"/><Relationship Id="rId7" Type="http://schemas.openxmlformats.org/officeDocument/2006/relationships/image" Target="../media/image22.png"/><Relationship Id="rId6" Type="http://schemas.openxmlformats.org/officeDocument/2006/relationships/image" Target="../media/image21.png"/><Relationship Id="rId5" Type="http://schemas.openxmlformats.org/officeDocument/2006/relationships/tags" Target="../tags/tag290.xml"/><Relationship Id="rId4" Type="http://schemas.openxmlformats.org/officeDocument/2006/relationships/tags" Target="../tags/tag289.xml"/><Relationship Id="rId3" Type="http://schemas.openxmlformats.org/officeDocument/2006/relationships/tags" Target="../tags/tag288.xml"/><Relationship Id="rId2" Type="http://schemas.openxmlformats.org/officeDocument/2006/relationships/tags" Target="../tags/tag287.xml"/><Relationship Id="rId10" Type="http://schemas.openxmlformats.org/officeDocument/2006/relationships/notesSlide" Target="../notesSlides/notesSlide22.xml"/><Relationship Id="rId1" Type="http://schemas.openxmlformats.org/officeDocument/2006/relationships/tags" Target="../tags/tag286.xml"/></Relationships>
</file>

<file path=ppt/slides/_rels/slide25.xml.rels><?xml version="1.0" encoding="UTF-8" standalone="yes"?>
<Relationships xmlns="http://schemas.openxmlformats.org/package/2006/relationships"><Relationship Id="rId9" Type="http://schemas.openxmlformats.org/officeDocument/2006/relationships/tags" Target="../tags/tag300.xml"/><Relationship Id="rId8" Type="http://schemas.openxmlformats.org/officeDocument/2006/relationships/tags" Target="../tags/tag299.xml"/><Relationship Id="rId7" Type="http://schemas.openxmlformats.org/officeDocument/2006/relationships/tags" Target="../tags/tag298.xml"/><Relationship Id="rId6" Type="http://schemas.openxmlformats.org/officeDocument/2006/relationships/tags" Target="../tags/tag297.xml"/><Relationship Id="rId5" Type="http://schemas.openxmlformats.org/officeDocument/2006/relationships/tags" Target="../tags/tag296.xml"/><Relationship Id="rId4" Type="http://schemas.openxmlformats.org/officeDocument/2006/relationships/tags" Target="../tags/tag295.xml"/><Relationship Id="rId3" Type="http://schemas.openxmlformats.org/officeDocument/2006/relationships/tags" Target="../tags/tag294.xml"/><Relationship Id="rId2" Type="http://schemas.openxmlformats.org/officeDocument/2006/relationships/tags" Target="../tags/tag293.xml"/><Relationship Id="rId12" Type="http://schemas.openxmlformats.org/officeDocument/2006/relationships/notesSlide" Target="../notesSlides/notesSlide23.xml"/><Relationship Id="rId11" Type="http://schemas.openxmlformats.org/officeDocument/2006/relationships/slideLayout" Target="../slideLayouts/slideLayout7.xml"/><Relationship Id="rId10" Type="http://schemas.openxmlformats.org/officeDocument/2006/relationships/tags" Target="../tags/tag301.xml"/><Relationship Id="rId1" Type="http://schemas.openxmlformats.org/officeDocument/2006/relationships/tags" Target="../tags/tag292.xml"/></Relationships>
</file>

<file path=ppt/slides/_rels/slide26.xml.rels><?xml version="1.0" encoding="UTF-8" standalone="yes"?>
<Relationships xmlns="http://schemas.openxmlformats.org/package/2006/relationships"><Relationship Id="rId9" Type="http://schemas.openxmlformats.org/officeDocument/2006/relationships/tags" Target="../tags/tag309.xml"/><Relationship Id="rId8" Type="http://schemas.openxmlformats.org/officeDocument/2006/relationships/tags" Target="../tags/tag308.xml"/><Relationship Id="rId7" Type="http://schemas.openxmlformats.org/officeDocument/2006/relationships/tags" Target="../tags/tag307.xml"/><Relationship Id="rId6" Type="http://schemas.openxmlformats.org/officeDocument/2006/relationships/image" Target="../media/image23.png"/><Relationship Id="rId5" Type="http://schemas.openxmlformats.org/officeDocument/2006/relationships/tags" Target="../tags/tag306.xml"/><Relationship Id="rId4" Type="http://schemas.openxmlformats.org/officeDocument/2006/relationships/tags" Target="../tags/tag305.xml"/><Relationship Id="rId3" Type="http://schemas.openxmlformats.org/officeDocument/2006/relationships/tags" Target="../tags/tag304.xml"/><Relationship Id="rId2" Type="http://schemas.openxmlformats.org/officeDocument/2006/relationships/tags" Target="../tags/tag303.xml"/><Relationship Id="rId13" Type="http://schemas.openxmlformats.org/officeDocument/2006/relationships/notesSlide" Target="../notesSlides/notesSlide24.xml"/><Relationship Id="rId12" Type="http://schemas.openxmlformats.org/officeDocument/2006/relationships/slideLayout" Target="../slideLayouts/slideLayout7.xml"/><Relationship Id="rId11" Type="http://schemas.openxmlformats.org/officeDocument/2006/relationships/tags" Target="../tags/tag311.xml"/><Relationship Id="rId10" Type="http://schemas.openxmlformats.org/officeDocument/2006/relationships/tags" Target="../tags/tag310.xml"/><Relationship Id="rId1" Type="http://schemas.openxmlformats.org/officeDocument/2006/relationships/tags" Target="../tags/tag302.xml"/></Relationships>
</file>

<file path=ppt/slides/_rels/slide27.xml.rels><?xml version="1.0" encoding="UTF-8" standalone="yes"?>
<Relationships xmlns="http://schemas.openxmlformats.org/package/2006/relationships"><Relationship Id="rId9" Type="http://schemas.openxmlformats.org/officeDocument/2006/relationships/tags" Target="../tags/tag318.xml"/><Relationship Id="rId8" Type="http://schemas.openxmlformats.org/officeDocument/2006/relationships/tags" Target="../tags/tag317.xml"/><Relationship Id="rId7" Type="http://schemas.openxmlformats.org/officeDocument/2006/relationships/image" Target="../media/image25.png"/><Relationship Id="rId6" Type="http://schemas.openxmlformats.org/officeDocument/2006/relationships/image" Target="../media/image24.png"/><Relationship Id="rId5" Type="http://schemas.openxmlformats.org/officeDocument/2006/relationships/tags" Target="../tags/tag316.xml"/><Relationship Id="rId4" Type="http://schemas.openxmlformats.org/officeDocument/2006/relationships/tags" Target="../tags/tag315.xml"/><Relationship Id="rId3" Type="http://schemas.openxmlformats.org/officeDocument/2006/relationships/tags" Target="../tags/tag314.xml"/><Relationship Id="rId2" Type="http://schemas.openxmlformats.org/officeDocument/2006/relationships/tags" Target="../tags/tag313.xml"/><Relationship Id="rId14" Type="http://schemas.openxmlformats.org/officeDocument/2006/relationships/notesSlide" Target="../notesSlides/notesSlide25.xml"/><Relationship Id="rId13" Type="http://schemas.openxmlformats.org/officeDocument/2006/relationships/slideLayout" Target="../slideLayouts/slideLayout7.xml"/><Relationship Id="rId12" Type="http://schemas.openxmlformats.org/officeDocument/2006/relationships/tags" Target="../tags/tag321.xml"/><Relationship Id="rId11" Type="http://schemas.openxmlformats.org/officeDocument/2006/relationships/tags" Target="../tags/tag320.xml"/><Relationship Id="rId10" Type="http://schemas.openxmlformats.org/officeDocument/2006/relationships/tags" Target="../tags/tag319.xml"/><Relationship Id="rId1" Type="http://schemas.openxmlformats.org/officeDocument/2006/relationships/tags" Target="../tags/tag312.xml"/></Relationships>
</file>

<file path=ppt/slides/_rels/slide28.xml.rels><?xml version="1.0" encoding="UTF-8" standalone="yes"?>
<Relationships xmlns="http://schemas.openxmlformats.org/package/2006/relationships"><Relationship Id="rId9" Type="http://schemas.openxmlformats.org/officeDocument/2006/relationships/tags" Target="../tags/tag328.xml"/><Relationship Id="rId8" Type="http://schemas.openxmlformats.org/officeDocument/2006/relationships/tags" Target="../tags/tag327.xml"/><Relationship Id="rId7" Type="http://schemas.openxmlformats.org/officeDocument/2006/relationships/image" Target="../media/image27.png"/><Relationship Id="rId6" Type="http://schemas.openxmlformats.org/officeDocument/2006/relationships/image" Target="../media/image26.png"/><Relationship Id="rId5" Type="http://schemas.openxmlformats.org/officeDocument/2006/relationships/tags" Target="../tags/tag326.xml"/><Relationship Id="rId4" Type="http://schemas.openxmlformats.org/officeDocument/2006/relationships/tags" Target="../tags/tag325.xml"/><Relationship Id="rId3" Type="http://schemas.openxmlformats.org/officeDocument/2006/relationships/tags" Target="../tags/tag324.xml"/><Relationship Id="rId2" Type="http://schemas.openxmlformats.org/officeDocument/2006/relationships/tags" Target="../tags/tag323.xml"/><Relationship Id="rId14" Type="http://schemas.openxmlformats.org/officeDocument/2006/relationships/notesSlide" Target="../notesSlides/notesSlide26.xml"/><Relationship Id="rId13" Type="http://schemas.openxmlformats.org/officeDocument/2006/relationships/slideLayout" Target="../slideLayouts/slideLayout7.xml"/><Relationship Id="rId12" Type="http://schemas.openxmlformats.org/officeDocument/2006/relationships/tags" Target="../tags/tag331.xml"/><Relationship Id="rId11" Type="http://schemas.openxmlformats.org/officeDocument/2006/relationships/tags" Target="../tags/tag330.xml"/><Relationship Id="rId10" Type="http://schemas.openxmlformats.org/officeDocument/2006/relationships/tags" Target="../tags/tag329.xml"/><Relationship Id="rId1" Type="http://schemas.openxmlformats.org/officeDocument/2006/relationships/tags" Target="../tags/tag322.xml"/></Relationships>
</file>

<file path=ppt/slides/_rels/slide29.xml.rels><?xml version="1.0" encoding="UTF-8" standalone="yes"?>
<Relationships xmlns="http://schemas.openxmlformats.org/package/2006/relationships"><Relationship Id="rId9" Type="http://schemas.openxmlformats.org/officeDocument/2006/relationships/tags" Target="../tags/tag338.xml"/><Relationship Id="rId8" Type="http://schemas.openxmlformats.org/officeDocument/2006/relationships/tags" Target="../tags/tag337.xml"/><Relationship Id="rId7" Type="http://schemas.openxmlformats.org/officeDocument/2006/relationships/image" Target="../media/image29.png"/><Relationship Id="rId6" Type="http://schemas.openxmlformats.org/officeDocument/2006/relationships/image" Target="../media/image28.png"/><Relationship Id="rId5" Type="http://schemas.openxmlformats.org/officeDocument/2006/relationships/tags" Target="../tags/tag336.xml"/><Relationship Id="rId4" Type="http://schemas.openxmlformats.org/officeDocument/2006/relationships/tags" Target="../tags/tag335.xml"/><Relationship Id="rId3" Type="http://schemas.openxmlformats.org/officeDocument/2006/relationships/tags" Target="../tags/tag334.xml"/><Relationship Id="rId2" Type="http://schemas.openxmlformats.org/officeDocument/2006/relationships/tags" Target="../tags/tag333.xml"/><Relationship Id="rId14" Type="http://schemas.openxmlformats.org/officeDocument/2006/relationships/notesSlide" Target="../notesSlides/notesSlide27.xml"/><Relationship Id="rId13" Type="http://schemas.openxmlformats.org/officeDocument/2006/relationships/slideLayout" Target="../slideLayouts/slideLayout7.xml"/><Relationship Id="rId12" Type="http://schemas.openxmlformats.org/officeDocument/2006/relationships/tags" Target="../tags/tag341.xml"/><Relationship Id="rId11" Type="http://schemas.openxmlformats.org/officeDocument/2006/relationships/tags" Target="../tags/tag340.xml"/><Relationship Id="rId10" Type="http://schemas.openxmlformats.org/officeDocument/2006/relationships/tags" Target="../tags/tag339.xml"/><Relationship Id="rId1" Type="http://schemas.openxmlformats.org/officeDocument/2006/relationships/tags" Target="../tags/tag332.xml"/></Relationships>
</file>

<file path=ppt/slides/_rels/slide3.xml.rels><?xml version="1.0" encoding="UTF-8" standalone="yes"?>
<Relationships xmlns="http://schemas.openxmlformats.org/package/2006/relationships"><Relationship Id="rId8" Type="http://schemas.openxmlformats.org/officeDocument/2006/relationships/notesSlide" Target="../notesSlides/notesSlide1.xml"/><Relationship Id="rId7" Type="http://schemas.openxmlformats.org/officeDocument/2006/relationships/slideLayout" Target="../slideLayouts/slideLayout7.xml"/><Relationship Id="rId6" Type="http://schemas.openxmlformats.org/officeDocument/2006/relationships/tags" Target="../tags/tag108.xml"/><Relationship Id="rId5" Type="http://schemas.openxmlformats.org/officeDocument/2006/relationships/tags" Target="../tags/tag107.xml"/><Relationship Id="rId4" Type="http://schemas.openxmlformats.org/officeDocument/2006/relationships/tags" Target="../tags/tag106.xml"/><Relationship Id="rId3" Type="http://schemas.openxmlformats.org/officeDocument/2006/relationships/tags" Target="../tags/tag105.xml"/><Relationship Id="rId2" Type="http://schemas.openxmlformats.org/officeDocument/2006/relationships/tags" Target="../tags/tag104.xml"/><Relationship Id="rId1" Type="http://schemas.openxmlformats.org/officeDocument/2006/relationships/image" Target="../media/image2.emf"/></Relationships>
</file>

<file path=ppt/slides/_rels/slide30.xml.rels><?xml version="1.0" encoding="UTF-8" standalone="yes"?>
<Relationships xmlns="http://schemas.openxmlformats.org/package/2006/relationships"><Relationship Id="rId9" Type="http://schemas.openxmlformats.org/officeDocument/2006/relationships/tags" Target="../tags/tag348.xml"/><Relationship Id="rId8" Type="http://schemas.openxmlformats.org/officeDocument/2006/relationships/tags" Target="../tags/tag347.xml"/><Relationship Id="rId7" Type="http://schemas.openxmlformats.org/officeDocument/2006/relationships/image" Target="../media/image31.png"/><Relationship Id="rId6" Type="http://schemas.openxmlformats.org/officeDocument/2006/relationships/image" Target="../media/image30.png"/><Relationship Id="rId5" Type="http://schemas.openxmlformats.org/officeDocument/2006/relationships/tags" Target="../tags/tag346.xml"/><Relationship Id="rId4" Type="http://schemas.openxmlformats.org/officeDocument/2006/relationships/tags" Target="../tags/tag345.xml"/><Relationship Id="rId3" Type="http://schemas.openxmlformats.org/officeDocument/2006/relationships/tags" Target="../tags/tag344.xml"/><Relationship Id="rId2" Type="http://schemas.openxmlformats.org/officeDocument/2006/relationships/tags" Target="../tags/tag343.xml"/><Relationship Id="rId14" Type="http://schemas.openxmlformats.org/officeDocument/2006/relationships/notesSlide" Target="../notesSlides/notesSlide28.xml"/><Relationship Id="rId13" Type="http://schemas.openxmlformats.org/officeDocument/2006/relationships/slideLayout" Target="../slideLayouts/slideLayout7.xml"/><Relationship Id="rId12" Type="http://schemas.openxmlformats.org/officeDocument/2006/relationships/tags" Target="../tags/tag351.xml"/><Relationship Id="rId11" Type="http://schemas.openxmlformats.org/officeDocument/2006/relationships/tags" Target="../tags/tag350.xml"/><Relationship Id="rId10" Type="http://schemas.openxmlformats.org/officeDocument/2006/relationships/tags" Target="../tags/tag349.xml"/><Relationship Id="rId1" Type="http://schemas.openxmlformats.org/officeDocument/2006/relationships/tags" Target="../tags/tag342.xml"/></Relationships>
</file>

<file path=ppt/slides/_rels/slide31.xml.rels><?xml version="1.0" encoding="UTF-8" standalone="yes"?>
<Relationships xmlns="http://schemas.openxmlformats.org/package/2006/relationships"><Relationship Id="rId9" Type="http://schemas.openxmlformats.org/officeDocument/2006/relationships/tags" Target="../tags/tag359.xml"/><Relationship Id="rId8" Type="http://schemas.openxmlformats.org/officeDocument/2006/relationships/tags" Target="../tags/tag358.xml"/><Relationship Id="rId7" Type="http://schemas.openxmlformats.org/officeDocument/2006/relationships/tags" Target="../tags/tag357.xml"/><Relationship Id="rId6" Type="http://schemas.openxmlformats.org/officeDocument/2006/relationships/image" Target="../media/image32.png"/><Relationship Id="rId5" Type="http://schemas.openxmlformats.org/officeDocument/2006/relationships/tags" Target="../tags/tag356.xml"/><Relationship Id="rId4" Type="http://schemas.openxmlformats.org/officeDocument/2006/relationships/tags" Target="../tags/tag355.xml"/><Relationship Id="rId3" Type="http://schemas.openxmlformats.org/officeDocument/2006/relationships/tags" Target="../tags/tag354.xml"/><Relationship Id="rId2" Type="http://schemas.openxmlformats.org/officeDocument/2006/relationships/tags" Target="../tags/tag353.xml"/><Relationship Id="rId13" Type="http://schemas.openxmlformats.org/officeDocument/2006/relationships/notesSlide" Target="../notesSlides/notesSlide29.xml"/><Relationship Id="rId12" Type="http://schemas.openxmlformats.org/officeDocument/2006/relationships/slideLayout" Target="../slideLayouts/slideLayout7.xml"/><Relationship Id="rId11" Type="http://schemas.openxmlformats.org/officeDocument/2006/relationships/tags" Target="../tags/tag361.xml"/><Relationship Id="rId10" Type="http://schemas.openxmlformats.org/officeDocument/2006/relationships/tags" Target="../tags/tag360.xml"/><Relationship Id="rId1" Type="http://schemas.openxmlformats.org/officeDocument/2006/relationships/tags" Target="../tags/tag352.xml"/></Relationships>
</file>

<file path=ppt/slides/_rels/slide32.xml.rels><?xml version="1.0" encoding="UTF-8" standalone="yes"?>
<Relationships xmlns="http://schemas.openxmlformats.org/package/2006/relationships"><Relationship Id="rId9" Type="http://schemas.openxmlformats.org/officeDocument/2006/relationships/tags" Target="../tags/tag369.xml"/><Relationship Id="rId8" Type="http://schemas.openxmlformats.org/officeDocument/2006/relationships/tags" Target="../tags/tag368.xml"/><Relationship Id="rId7" Type="http://schemas.openxmlformats.org/officeDocument/2006/relationships/tags" Target="../tags/tag367.xml"/><Relationship Id="rId6" Type="http://schemas.openxmlformats.org/officeDocument/2006/relationships/image" Target="../media/image33.png"/><Relationship Id="rId5" Type="http://schemas.openxmlformats.org/officeDocument/2006/relationships/tags" Target="../tags/tag366.xml"/><Relationship Id="rId4" Type="http://schemas.openxmlformats.org/officeDocument/2006/relationships/tags" Target="../tags/tag365.xml"/><Relationship Id="rId3" Type="http://schemas.openxmlformats.org/officeDocument/2006/relationships/tags" Target="../tags/tag364.xml"/><Relationship Id="rId2" Type="http://schemas.openxmlformats.org/officeDocument/2006/relationships/tags" Target="../tags/tag363.xml"/><Relationship Id="rId13" Type="http://schemas.openxmlformats.org/officeDocument/2006/relationships/notesSlide" Target="../notesSlides/notesSlide30.xml"/><Relationship Id="rId12" Type="http://schemas.openxmlformats.org/officeDocument/2006/relationships/slideLayout" Target="../slideLayouts/slideLayout7.xml"/><Relationship Id="rId11" Type="http://schemas.openxmlformats.org/officeDocument/2006/relationships/tags" Target="../tags/tag371.xml"/><Relationship Id="rId10" Type="http://schemas.openxmlformats.org/officeDocument/2006/relationships/tags" Target="../tags/tag370.xml"/><Relationship Id="rId1" Type="http://schemas.openxmlformats.org/officeDocument/2006/relationships/tags" Target="../tags/tag362.xml"/></Relationships>
</file>

<file path=ppt/slides/_rels/slide33.xml.rels><?xml version="1.0" encoding="UTF-8" standalone="yes"?>
<Relationships xmlns="http://schemas.openxmlformats.org/package/2006/relationships"><Relationship Id="rId9" Type="http://schemas.openxmlformats.org/officeDocument/2006/relationships/tags" Target="../tags/tag379.xml"/><Relationship Id="rId8" Type="http://schemas.openxmlformats.org/officeDocument/2006/relationships/tags" Target="../tags/tag378.xml"/><Relationship Id="rId7" Type="http://schemas.openxmlformats.org/officeDocument/2006/relationships/tags" Target="../tags/tag377.xml"/><Relationship Id="rId6" Type="http://schemas.openxmlformats.org/officeDocument/2006/relationships/image" Target="../media/image34.png"/><Relationship Id="rId5" Type="http://schemas.openxmlformats.org/officeDocument/2006/relationships/tags" Target="../tags/tag376.xml"/><Relationship Id="rId4" Type="http://schemas.openxmlformats.org/officeDocument/2006/relationships/tags" Target="../tags/tag375.xml"/><Relationship Id="rId3" Type="http://schemas.openxmlformats.org/officeDocument/2006/relationships/tags" Target="../tags/tag374.xml"/><Relationship Id="rId2" Type="http://schemas.openxmlformats.org/officeDocument/2006/relationships/tags" Target="../tags/tag373.xml"/><Relationship Id="rId13" Type="http://schemas.openxmlformats.org/officeDocument/2006/relationships/notesSlide" Target="../notesSlides/notesSlide31.xml"/><Relationship Id="rId12" Type="http://schemas.openxmlformats.org/officeDocument/2006/relationships/slideLayout" Target="../slideLayouts/slideLayout7.xml"/><Relationship Id="rId11" Type="http://schemas.openxmlformats.org/officeDocument/2006/relationships/tags" Target="../tags/tag381.xml"/><Relationship Id="rId10" Type="http://schemas.openxmlformats.org/officeDocument/2006/relationships/tags" Target="../tags/tag380.xml"/><Relationship Id="rId1" Type="http://schemas.openxmlformats.org/officeDocument/2006/relationships/tags" Target="../tags/tag372.xml"/></Relationships>
</file>

<file path=ppt/slides/_rels/slide34.xml.rels><?xml version="1.0" encoding="UTF-8" standalone="yes"?>
<Relationships xmlns="http://schemas.openxmlformats.org/package/2006/relationships"><Relationship Id="rId9" Type="http://schemas.openxmlformats.org/officeDocument/2006/relationships/tags" Target="../tags/tag390.xml"/><Relationship Id="rId8" Type="http://schemas.openxmlformats.org/officeDocument/2006/relationships/tags" Target="../tags/tag389.xml"/><Relationship Id="rId7" Type="http://schemas.openxmlformats.org/officeDocument/2006/relationships/tags" Target="../tags/tag388.xml"/><Relationship Id="rId6" Type="http://schemas.openxmlformats.org/officeDocument/2006/relationships/tags" Target="../tags/tag387.xml"/><Relationship Id="rId5" Type="http://schemas.openxmlformats.org/officeDocument/2006/relationships/tags" Target="../tags/tag386.xml"/><Relationship Id="rId4" Type="http://schemas.openxmlformats.org/officeDocument/2006/relationships/tags" Target="../tags/tag385.xml"/><Relationship Id="rId3" Type="http://schemas.openxmlformats.org/officeDocument/2006/relationships/tags" Target="../tags/tag384.xml"/><Relationship Id="rId2" Type="http://schemas.openxmlformats.org/officeDocument/2006/relationships/tags" Target="../tags/tag383.xml"/><Relationship Id="rId12" Type="http://schemas.openxmlformats.org/officeDocument/2006/relationships/notesSlide" Target="../notesSlides/notesSlide32.xml"/><Relationship Id="rId11" Type="http://schemas.openxmlformats.org/officeDocument/2006/relationships/slideLayout" Target="../slideLayouts/slideLayout7.xml"/><Relationship Id="rId10" Type="http://schemas.openxmlformats.org/officeDocument/2006/relationships/tags" Target="../tags/tag391.xml"/><Relationship Id="rId1" Type="http://schemas.openxmlformats.org/officeDocument/2006/relationships/tags" Target="../tags/tag382.xml"/></Relationships>
</file>

<file path=ppt/slides/_rels/slide35.xml.rels><?xml version="1.0" encoding="UTF-8" standalone="yes"?>
<Relationships xmlns="http://schemas.openxmlformats.org/package/2006/relationships"><Relationship Id="rId9" Type="http://schemas.openxmlformats.org/officeDocument/2006/relationships/tags" Target="../tags/tag399.xml"/><Relationship Id="rId8" Type="http://schemas.openxmlformats.org/officeDocument/2006/relationships/tags" Target="../tags/tag398.xml"/><Relationship Id="rId7" Type="http://schemas.openxmlformats.org/officeDocument/2006/relationships/tags" Target="../tags/tag397.xml"/><Relationship Id="rId6" Type="http://schemas.openxmlformats.org/officeDocument/2006/relationships/image" Target="../media/image35.png"/><Relationship Id="rId5" Type="http://schemas.openxmlformats.org/officeDocument/2006/relationships/tags" Target="../tags/tag396.xml"/><Relationship Id="rId4" Type="http://schemas.openxmlformats.org/officeDocument/2006/relationships/tags" Target="../tags/tag395.xml"/><Relationship Id="rId3" Type="http://schemas.openxmlformats.org/officeDocument/2006/relationships/tags" Target="../tags/tag394.xml"/><Relationship Id="rId2" Type="http://schemas.openxmlformats.org/officeDocument/2006/relationships/tags" Target="../tags/tag393.xml"/><Relationship Id="rId13" Type="http://schemas.openxmlformats.org/officeDocument/2006/relationships/notesSlide" Target="../notesSlides/notesSlide33.xml"/><Relationship Id="rId12" Type="http://schemas.openxmlformats.org/officeDocument/2006/relationships/slideLayout" Target="../slideLayouts/slideLayout7.xml"/><Relationship Id="rId11" Type="http://schemas.openxmlformats.org/officeDocument/2006/relationships/tags" Target="../tags/tag401.xml"/><Relationship Id="rId10" Type="http://schemas.openxmlformats.org/officeDocument/2006/relationships/tags" Target="../tags/tag400.xml"/><Relationship Id="rId1" Type="http://schemas.openxmlformats.org/officeDocument/2006/relationships/tags" Target="../tags/tag392.xml"/></Relationships>
</file>

<file path=ppt/slides/_rels/slide36.xml.rels><?xml version="1.0" encoding="UTF-8" standalone="yes"?>
<Relationships xmlns="http://schemas.openxmlformats.org/package/2006/relationships"><Relationship Id="rId9" Type="http://schemas.openxmlformats.org/officeDocument/2006/relationships/tags" Target="../tags/tag409.xml"/><Relationship Id="rId8" Type="http://schemas.openxmlformats.org/officeDocument/2006/relationships/tags" Target="../tags/tag408.xml"/><Relationship Id="rId7" Type="http://schemas.openxmlformats.org/officeDocument/2006/relationships/tags" Target="../tags/tag407.xml"/><Relationship Id="rId6" Type="http://schemas.openxmlformats.org/officeDocument/2006/relationships/image" Target="../media/image36.png"/><Relationship Id="rId5" Type="http://schemas.openxmlformats.org/officeDocument/2006/relationships/tags" Target="../tags/tag406.xml"/><Relationship Id="rId4" Type="http://schemas.openxmlformats.org/officeDocument/2006/relationships/tags" Target="../tags/tag405.xml"/><Relationship Id="rId3" Type="http://schemas.openxmlformats.org/officeDocument/2006/relationships/tags" Target="../tags/tag404.xml"/><Relationship Id="rId2" Type="http://schemas.openxmlformats.org/officeDocument/2006/relationships/tags" Target="../tags/tag403.xml"/><Relationship Id="rId13" Type="http://schemas.openxmlformats.org/officeDocument/2006/relationships/notesSlide" Target="../notesSlides/notesSlide34.xml"/><Relationship Id="rId12" Type="http://schemas.openxmlformats.org/officeDocument/2006/relationships/slideLayout" Target="../slideLayouts/slideLayout7.xml"/><Relationship Id="rId11" Type="http://schemas.openxmlformats.org/officeDocument/2006/relationships/tags" Target="../tags/tag411.xml"/><Relationship Id="rId10" Type="http://schemas.openxmlformats.org/officeDocument/2006/relationships/tags" Target="../tags/tag410.xml"/><Relationship Id="rId1" Type="http://schemas.openxmlformats.org/officeDocument/2006/relationships/tags" Target="../tags/tag402.xml"/></Relationships>
</file>

<file path=ppt/slides/_rels/slide37.xml.rels><?xml version="1.0" encoding="UTF-8" standalone="yes"?>
<Relationships xmlns="http://schemas.openxmlformats.org/package/2006/relationships"><Relationship Id="rId9" Type="http://schemas.openxmlformats.org/officeDocument/2006/relationships/tags" Target="../tags/tag419.xml"/><Relationship Id="rId8" Type="http://schemas.openxmlformats.org/officeDocument/2006/relationships/tags" Target="../tags/tag418.xml"/><Relationship Id="rId7" Type="http://schemas.openxmlformats.org/officeDocument/2006/relationships/tags" Target="../tags/tag417.xml"/><Relationship Id="rId6" Type="http://schemas.openxmlformats.org/officeDocument/2006/relationships/image" Target="../media/image37.png"/><Relationship Id="rId5" Type="http://schemas.openxmlformats.org/officeDocument/2006/relationships/tags" Target="../tags/tag416.xml"/><Relationship Id="rId4" Type="http://schemas.openxmlformats.org/officeDocument/2006/relationships/tags" Target="../tags/tag415.xml"/><Relationship Id="rId3" Type="http://schemas.openxmlformats.org/officeDocument/2006/relationships/tags" Target="../tags/tag414.xml"/><Relationship Id="rId2" Type="http://schemas.openxmlformats.org/officeDocument/2006/relationships/tags" Target="../tags/tag413.xml"/><Relationship Id="rId13" Type="http://schemas.openxmlformats.org/officeDocument/2006/relationships/notesSlide" Target="../notesSlides/notesSlide35.xml"/><Relationship Id="rId12" Type="http://schemas.openxmlformats.org/officeDocument/2006/relationships/slideLayout" Target="../slideLayouts/slideLayout7.xml"/><Relationship Id="rId11" Type="http://schemas.openxmlformats.org/officeDocument/2006/relationships/tags" Target="../tags/tag421.xml"/><Relationship Id="rId10" Type="http://schemas.openxmlformats.org/officeDocument/2006/relationships/tags" Target="../tags/tag420.xml"/><Relationship Id="rId1" Type="http://schemas.openxmlformats.org/officeDocument/2006/relationships/tags" Target="../tags/tag412.xml"/></Relationships>
</file>

<file path=ppt/slides/_rels/slide38.xml.rels><?xml version="1.0" encoding="UTF-8" standalone="yes"?>
<Relationships xmlns="http://schemas.openxmlformats.org/package/2006/relationships"><Relationship Id="rId9" Type="http://schemas.openxmlformats.org/officeDocument/2006/relationships/tags" Target="../tags/tag429.xml"/><Relationship Id="rId8" Type="http://schemas.openxmlformats.org/officeDocument/2006/relationships/tags" Target="../tags/tag428.xml"/><Relationship Id="rId7" Type="http://schemas.openxmlformats.org/officeDocument/2006/relationships/tags" Target="../tags/tag427.xml"/><Relationship Id="rId6" Type="http://schemas.openxmlformats.org/officeDocument/2006/relationships/image" Target="../media/image38.png"/><Relationship Id="rId5" Type="http://schemas.openxmlformats.org/officeDocument/2006/relationships/tags" Target="../tags/tag426.xml"/><Relationship Id="rId4" Type="http://schemas.openxmlformats.org/officeDocument/2006/relationships/tags" Target="../tags/tag425.xml"/><Relationship Id="rId3" Type="http://schemas.openxmlformats.org/officeDocument/2006/relationships/tags" Target="../tags/tag424.xml"/><Relationship Id="rId2" Type="http://schemas.openxmlformats.org/officeDocument/2006/relationships/tags" Target="../tags/tag423.xml"/><Relationship Id="rId13" Type="http://schemas.openxmlformats.org/officeDocument/2006/relationships/notesSlide" Target="../notesSlides/notesSlide36.xml"/><Relationship Id="rId12" Type="http://schemas.openxmlformats.org/officeDocument/2006/relationships/slideLayout" Target="../slideLayouts/slideLayout7.xml"/><Relationship Id="rId11" Type="http://schemas.openxmlformats.org/officeDocument/2006/relationships/tags" Target="../tags/tag431.xml"/><Relationship Id="rId10" Type="http://schemas.openxmlformats.org/officeDocument/2006/relationships/tags" Target="../tags/tag430.xml"/><Relationship Id="rId1" Type="http://schemas.openxmlformats.org/officeDocument/2006/relationships/tags" Target="../tags/tag422.xml"/></Relationships>
</file>

<file path=ppt/slides/_rels/slide39.xml.rels><?xml version="1.0" encoding="UTF-8" standalone="yes"?>
<Relationships xmlns="http://schemas.openxmlformats.org/package/2006/relationships"><Relationship Id="rId9" Type="http://schemas.openxmlformats.org/officeDocument/2006/relationships/tags" Target="../tags/tag439.xml"/><Relationship Id="rId8" Type="http://schemas.openxmlformats.org/officeDocument/2006/relationships/tags" Target="../tags/tag438.xml"/><Relationship Id="rId7" Type="http://schemas.openxmlformats.org/officeDocument/2006/relationships/tags" Target="../tags/tag437.xml"/><Relationship Id="rId6" Type="http://schemas.openxmlformats.org/officeDocument/2006/relationships/tags" Target="../tags/tag436.xml"/><Relationship Id="rId5" Type="http://schemas.openxmlformats.org/officeDocument/2006/relationships/tags" Target="../tags/tag435.xml"/><Relationship Id="rId4" Type="http://schemas.openxmlformats.org/officeDocument/2006/relationships/image" Target="../media/image39.png"/><Relationship Id="rId3" Type="http://schemas.openxmlformats.org/officeDocument/2006/relationships/tags" Target="../tags/tag434.xml"/><Relationship Id="rId2" Type="http://schemas.openxmlformats.org/officeDocument/2006/relationships/tags" Target="../tags/tag433.xml"/><Relationship Id="rId11" Type="http://schemas.openxmlformats.org/officeDocument/2006/relationships/notesSlide" Target="../notesSlides/notesSlide37.xml"/><Relationship Id="rId10" Type="http://schemas.openxmlformats.org/officeDocument/2006/relationships/slideLayout" Target="../slideLayouts/slideLayout7.xml"/><Relationship Id="rId1" Type="http://schemas.openxmlformats.org/officeDocument/2006/relationships/tags" Target="../tags/tag432.xml"/></Relationships>
</file>

<file path=ppt/slides/_rels/slide4.xml.rels><?xml version="1.0" encoding="UTF-8" standalone="yes"?>
<Relationships xmlns="http://schemas.openxmlformats.org/package/2006/relationships"><Relationship Id="rId9" Type="http://schemas.openxmlformats.org/officeDocument/2006/relationships/tags" Target="../tags/tag116.xml"/><Relationship Id="rId8" Type="http://schemas.openxmlformats.org/officeDocument/2006/relationships/tags" Target="../tags/tag115.xml"/><Relationship Id="rId7" Type="http://schemas.openxmlformats.org/officeDocument/2006/relationships/tags" Target="../tags/tag114.xml"/><Relationship Id="rId6" Type="http://schemas.openxmlformats.org/officeDocument/2006/relationships/tags" Target="../tags/tag113.xml"/><Relationship Id="rId5" Type="http://schemas.openxmlformats.org/officeDocument/2006/relationships/tags" Target="../tags/tag112.xml"/><Relationship Id="rId4" Type="http://schemas.openxmlformats.org/officeDocument/2006/relationships/image" Target="../media/image3.png"/><Relationship Id="rId3" Type="http://schemas.openxmlformats.org/officeDocument/2006/relationships/tags" Target="../tags/tag111.xml"/><Relationship Id="rId2" Type="http://schemas.openxmlformats.org/officeDocument/2006/relationships/tags" Target="../tags/tag110.xml"/><Relationship Id="rId11" Type="http://schemas.openxmlformats.org/officeDocument/2006/relationships/notesSlide" Target="../notesSlides/notesSlide2.xml"/><Relationship Id="rId10" Type="http://schemas.openxmlformats.org/officeDocument/2006/relationships/slideLayout" Target="../slideLayouts/slideLayout7.xml"/><Relationship Id="rId1" Type="http://schemas.openxmlformats.org/officeDocument/2006/relationships/tags" Target="../tags/tag109.xml"/></Relationships>
</file>

<file path=ppt/slides/_rels/slide40.xml.rels><?xml version="1.0" encoding="UTF-8" standalone="yes"?>
<Relationships xmlns="http://schemas.openxmlformats.org/package/2006/relationships"><Relationship Id="rId9" Type="http://schemas.openxmlformats.org/officeDocument/2006/relationships/tags" Target="../tags/tag447.xml"/><Relationship Id="rId8" Type="http://schemas.openxmlformats.org/officeDocument/2006/relationships/tags" Target="../tags/tag446.xml"/><Relationship Id="rId7" Type="http://schemas.openxmlformats.org/officeDocument/2006/relationships/tags" Target="../tags/tag445.xml"/><Relationship Id="rId6" Type="http://schemas.openxmlformats.org/officeDocument/2006/relationships/tags" Target="../tags/tag444.xml"/><Relationship Id="rId5" Type="http://schemas.openxmlformats.org/officeDocument/2006/relationships/tags" Target="../tags/tag443.xml"/><Relationship Id="rId4" Type="http://schemas.openxmlformats.org/officeDocument/2006/relationships/image" Target="../media/image4.png"/><Relationship Id="rId3" Type="http://schemas.openxmlformats.org/officeDocument/2006/relationships/tags" Target="../tags/tag442.xml"/><Relationship Id="rId2" Type="http://schemas.openxmlformats.org/officeDocument/2006/relationships/tags" Target="../tags/tag441.xml"/><Relationship Id="rId11" Type="http://schemas.openxmlformats.org/officeDocument/2006/relationships/notesSlide" Target="../notesSlides/notesSlide38.xml"/><Relationship Id="rId10" Type="http://schemas.openxmlformats.org/officeDocument/2006/relationships/slideLayout" Target="../slideLayouts/slideLayout7.xml"/><Relationship Id="rId1" Type="http://schemas.openxmlformats.org/officeDocument/2006/relationships/tags" Target="../tags/tag440.xml"/></Relationships>
</file>

<file path=ppt/slides/_rels/slide41.xml.rels><?xml version="1.0" encoding="UTF-8" standalone="yes"?>
<Relationships xmlns="http://schemas.openxmlformats.org/package/2006/relationships"><Relationship Id="rId9" Type="http://schemas.openxmlformats.org/officeDocument/2006/relationships/tags" Target="../tags/tag456.xml"/><Relationship Id="rId8" Type="http://schemas.openxmlformats.org/officeDocument/2006/relationships/tags" Target="../tags/tag455.xml"/><Relationship Id="rId7" Type="http://schemas.openxmlformats.org/officeDocument/2006/relationships/tags" Target="../tags/tag454.xml"/><Relationship Id="rId6" Type="http://schemas.openxmlformats.org/officeDocument/2006/relationships/tags" Target="../tags/tag453.xml"/><Relationship Id="rId5" Type="http://schemas.openxmlformats.org/officeDocument/2006/relationships/tags" Target="../tags/tag452.xml"/><Relationship Id="rId4" Type="http://schemas.openxmlformats.org/officeDocument/2006/relationships/tags" Target="../tags/tag451.xml"/><Relationship Id="rId3" Type="http://schemas.openxmlformats.org/officeDocument/2006/relationships/tags" Target="../tags/tag450.xml"/><Relationship Id="rId2" Type="http://schemas.openxmlformats.org/officeDocument/2006/relationships/tags" Target="../tags/tag449.xml"/><Relationship Id="rId11" Type="http://schemas.openxmlformats.org/officeDocument/2006/relationships/notesSlide" Target="../notesSlides/notesSlide39.xml"/><Relationship Id="rId10" Type="http://schemas.openxmlformats.org/officeDocument/2006/relationships/slideLayout" Target="../slideLayouts/slideLayout7.xml"/><Relationship Id="rId1" Type="http://schemas.openxmlformats.org/officeDocument/2006/relationships/tags" Target="../tags/tag448.xml"/></Relationships>
</file>

<file path=ppt/slides/_rels/slide42.xml.rels><?xml version="1.0" encoding="UTF-8" standalone="yes"?>
<Relationships xmlns="http://schemas.openxmlformats.org/package/2006/relationships"><Relationship Id="rId9" Type="http://schemas.openxmlformats.org/officeDocument/2006/relationships/tags" Target="../tags/tag464.xml"/><Relationship Id="rId8" Type="http://schemas.openxmlformats.org/officeDocument/2006/relationships/tags" Target="../tags/tag463.xml"/><Relationship Id="rId7" Type="http://schemas.openxmlformats.org/officeDocument/2006/relationships/tags" Target="../tags/tag462.xml"/><Relationship Id="rId6" Type="http://schemas.openxmlformats.org/officeDocument/2006/relationships/tags" Target="../tags/tag461.xml"/><Relationship Id="rId5" Type="http://schemas.openxmlformats.org/officeDocument/2006/relationships/image" Target="../media/image40.png"/><Relationship Id="rId4" Type="http://schemas.openxmlformats.org/officeDocument/2006/relationships/tags" Target="../tags/tag460.xml"/><Relationship Id="rId3" Type="http://schemas.openxmlformats.org/officeDocument/2006/relationships/tags" Target="../tags/tag459.xml"/><Relationship Id="rId2" Type="http://schemas.openxmlformats.org/officeDocument/2006/relationships/tags" Target="../tags/tag458.xml"/><Relationship Id="rId12" Type="http://schemas.openxmlformats.org/officeDocument/2006/relationships/notesSlide" Target="../notesSlides/notesSlide40.xml"/><Relationship Id="rId11" Type="http://schemas.openxmlformats.org/officeDocument/2006/relationships/slideLayout" Target="../slideLayouts/slideLayout7.xml"/><Relationship Id="rId10" Type="http://schemas.openxmlformats.org/officeDocument/2006/relationships/tags" Target="../tags/tag465.xml"/><Relationship Id="rId1" Type="http://schemas.openxmlformats.org/officeDocument/2006/relationships/tags" Target="../tags/tag457.xml"/></Relationships>
</file>

<file path=ppt/slides/_rels/slide43.xml.rels><?xml version="1.0" encoding="UTF-8" standalone="yes"?>
<Relationships xmlns="http://schemas.openxmlformats.org/package/2006/relationships"><Relationship Id="rId9" Type="http://schemas.openxmlformats.org/officeDocument/2006/relationships/tags" Target="../tags/tag474.xml"/><Relationship Id="rId8" Type="http://schemas.openxmlformats.org/officeDocument/2006/relationships/tags" Target="../tags/tag473.xml"/><Relationship Id="rId7" Type="http://schemas.openxmlformats.org/officeDocument/2006/relationships/tags" Target="../tags/tag472.xml"/><Relationship Id="rId6" Type="http://schemas.openxmlformats.org/officeDocument/2006/relationships/tags" Target="../tags/tag471.xml"/><Relationship Id="rId5" Type="http://schemas.openxmlformats.org/officeDocument/2006/relationships/tags" Target="../tags/tag470.xml"/><Relationship Id="rId4" Type="http://schemas.openxmlformats.org/officeDocument/2006/relationships/tags" Target="../tags/tag469.xml"/><Relationship Id="rId3" Type="http://schemas.openxmlformats.org/officeDocument/2006/relationships/tags" Target="../tags/tag468.xml"/><Relationship Id="rId2" Type="http://schemas.openxmlformats.org/officeDocument/2006/relationships/tags" Target="../tags/tag467.xml"/><Relationship Id="rId11" Type="http://schemas.openxmlformats.org/officeDocument/2006/relationships/notesSlide" Target="../notesSlides/notesSlide41.xml"/><Relationship Id="rId10" Type="http://schemas.openxmlformats.org/officeDocument/2006/relationships/slideLayout" Target="../slideLayouts/slideLayout7.xml"/><Relationship Id="rId1" Type="http://schemas.openxmlformats.org/officeDocument/2006/relationships/tags" Target="../tags/tag466.xml"/></Relationships>
</file>

<file path=ppt/slides/_rels/slide44.xml.rels><?xml version="1.0" encoding="UTF-8" standalone="yes"?>
<Relationships xmlns="http://schemas.openxmlformats.org/package/2006/relationships"><Relationship Id="rId9" Type="http://schemas.openxmlformats.org/officeDocument/2006/relationships/tags" Target="../tags/tag482.xml"/><Relationship Id="rId8" Type="http://schemas.openxmlformats.org/officeDocument/2006/relationships/tags" Target="../tags/tag481.xml"/><Relationship Id="rId7" Type="http://schemas.openxmlformats.org/officeDocument/2006/relationships/tags" Target="../tags/tag480.xml"/><Relationship Id="rId6" Type="http://schemas.openxmlformats.org/officeDocument/2006/relationships/tags" Target="../tags/tag479.xml"/><Relationship Id="rId5" Type="http://schemas.openxmlformats.org/officeDocument/2006/relationships/image" Target="../media/image41.png"/><Relationship Id="rId4" Type="http://schemas.openxmlformats.org/officeDocument/2006/relationships/tags" Target="../tags/tag478.xml"/><Relationship Id="rId3" Type="http://schemas.openxmlformats.org/officeDocument/2006/relationships/tags" Target="../tags/tag477.xml"/><Relationship Id="rId2" Type="http://schemas.openxmlformats.org/officeDocument/2006/relationships/tags" Target="../tags/tag476.xml"/><Relationship Id="rId12" Type="http://schemas.openxmlformats.org/officeDocument/2006/relationships/notesSlide" Target="../notesSlides/notesSlide42.xml"/><Relationship Id="rId11" Type="http://schemas.openxmlformats.org/officeDocument/2006/relationships/slideLayout" Target="../slideLayouts/slideLayout7.xml"/><Relationship Id="rId10" Type="http://schemas.openxmlformats.org/officeDocument/2006/relationships/tags" Target="../tags/tag483.xml"/><Relationship Id="rId1" Type="http://schemas.openxmlformats.org/officeDocument/2006/relationships/tags" Target="../tags/tag475.xml"/></Relationships>
</file>

<file path=ppt/slides/_rels/slide45.xml.rels><?xml version="1.0" encoding="UTF-8" standalone="yes"?>
<Relationships xmlns="http://schemas.openxmlformats.org/package/2006/relationships"><Relationship Id="rId9" Type="http://schemas.openxmlformats.org/officeDocument/2006/relationships/tags" Target="../tags/tag492.xml"/><Relationship Id="rId8" Type="http://schemas.openxmlformats.org/officeDocument/2006/relationships/tags" Target="../tags/tag491.xml"/><Relationship Id="rId7" Type="http://schemas.openxmlformats.org/officeDocument/2006/relationships/tags" Target="../tags/tag490.xml"/><Relationship Id="rId6" Type="http://schemas.openxmlformats.org/officeDocument/2006/relationships/tags" Target="../tags/tag489.xml"/><Relationship Id="rId5" Type="http://schemas.openxmlformats.org/officeDocument/2006/relationships/tags" Target="../tags/tag488.xml"/><Relationship Id="rId4" Type="http://schemas.openxmlformats.org/officeDocument/2006/relationships/tags" Target="../tags/tag487.xml"/><Relationship Id="rId3" Type="http://schemas.openxmlformats.org/officeDocument/2006/relationships/tags" Target="../tags/tag486.xml"/><Relationship Id="rId2" Type="http://schemas.openxmlformats.org/officeDocument/2006/relationships/tags" Target="../tags/tag485.xml"/><Relationship Id="rId11" Type="http://schemas.openxmlformats.org/officeDocument/2006/relationships/notesSlide" Target="../notesSlides/notesSlide43.xml"/><Relationship Id="rId10" Type="http://schemas.openxmlformats.org/officeDocument/2006/relationships/slideLayout" Target="../slideLayouts/slideLayout7.xml"/><Relationship Id="rId1" Type="http://schemas.openxmlformats.org/officeDocument/2006/relationships/tags" Target="../tags/tag484.xml"/></Relationships>
</file>

<file path=ppt/slides/_rels/slide46.xml.rels><?xml version="1.0" encoding="UTF-8" standalone="yes"?>
<Relationships xmlns="http://schemas.openxmlformats.org/package/2006/relationships"><Relationship Id="rId9" Type="http://schemas.openxmlformats.org/officeDocument/2006/relationships/tags" Target="../tags/tag501.xml"/><Relationship Id="rId8" Type="http://schemas.openxmlformats.org/officeDocument/2006/relationships/tags" Target="../tags/tag500.xml"/><Relationship Id="rId7" Type="http://schemas.openxmlformats.org/officeDocument/2006/relationships/tags" Target="../tags/tag499.xml"/><Relationship Id="rId6" Type="http://schemas.openxmlformats.org/officeDocument/2006/relationships/tags" Target="../tags/tag498.xml"/><Relationship Id="rId5" Type="http://schemas.openxmlformats.org/officeDocument/2006/relationships/tags" Target="../tags/tag497.xml"/><Relationship Id="rId4" Type="http://schemas.openxmlformats.org/officeDocument/2006/relationships/tags" Target="../tags/tag496.xml"/><Relationship Id="rId3" Type="http://schemas.openxmlformats.org/officeDocument/2006/relationships/tags" Target="../tags/tag495.xml"/><Relationship Id="rId2" Type="http://schemas.openxmlformats.org/officeDocument/2006/relationships/tags" Target="../tags/tag494.xml"/><Relationship Id="rId11" Type="http://schemas.openxmlformats.org/officeDocument/2006/relationships/notesSlide" Target="../notesSlides/notesSlide44.xml"/><Relationship Id="rId10" Type="http://schemas.openxmlformats.org/officeDocument/2006/relationships/slideLayout" Target="../slideLayouts/slideLayout7.xml"/><Relationship Id="rId1" Type="http://schemas.openxmlformats.org/officeDocument/2006/relationships/tags" Target="../tags/tag493.xml"/></Relationships>
</file>

<file path=ppt/slides/_rels/slide47.xml.rels><?xml version="1.0" encoding="UTF-8" standalone="yes"?>
<Relationships xmlns="http://schemas.openxmlformats.org/package/2006/relationships"><Relationship Id="rId9" Type="http://schemas.openxmlformats.org/officeDocument/2006/relationships/tags" Target="../tags/tag510.xml"/><Relationship Id="rId8" Type="http://schemas.openxmlformats.org/officeDocument/2006/relationships/tags" Target="../tags/tag509.xml"/><Relationship Id="rId7" Type="http://schemas.openxmlformats.org/officeDocument/2006/relationships/tags" Target="../tags/tag508.xml"/><Relationship Id="rId6" Type="http://schemas.openxmlformats.org/officeDocument/2006/relationships/tags" Target="../tags/tag507.xml"/><Relationship Id="rId5" Type="http://schemas.openxmlformats.org/officeDocument/2006/relationships/tags" Target="../tags/tag506.xml"/><Relationship Id="rId4" Type="http://schemas.openxmlformats.org/officeDocument/2006/relationships/tags" Target="../tags/tag505.xml"/><Relationship Id="rId3" Type="http://schemas.openxmlformats.org/officeDocument/2006/relationships/tags" Target="../tags/tag504.xml"/><Relationship Id="rId2" Type="http://schemas.openxmlformats.org/officeDocument/2006/relationships/tags" Target="../tags/tag503.xml"/><Relationship Id="rId11" Type="http://schemas.openxmlformats.org/officeDocument/2006/relationships/notesSlide" Target="../notesSlides/notesSlide45.xml"/><Relationship Id="rId10" Type="http://schemas.openxmlformats.org/officeDocument/2006/relationships/slideLayout" Target="../slideLayouts/slideLayout7.xml"/><Relationship Id="rId1" Type="http://schemas.openxmlformats.org/officeDocument/2006/relationships/tags" Target="../tags/tag502.xml"/></Relationships>
</file>

<file path=ppt/slides/_rels/slide48.xml.rels><?xml version="1.0" encoding="UTF-8" standalone="yes"?>
<Relationships xmlns="http://schemas.openxmlformats.org/package/2006/relationships"><Relationship Id="rId9" Type="http://schemas.openxmlformats.org/officeDocument/2006/relationships/notesSlide" Target="../notesSlides/notesSlide46.xml"/><Relationship Id="rId8" Type="http://schemas.openxmlformats.org/officeDocument/2006/relationships/slideLayout" Target="../slideLayouts/slideLayout8.xml"/><Relationship Id="rId7" Type="http://schemas.openxmlformats.org/officeDocument/2006/relationships/tags" Target="../tags/tag517.xml"/><Relationship Id="rId6" Type="http://schemas.openxmlformats.org/officeDocument/2006/relationships/tags" Target="../tags/tag516.xml"/><Relationship Id="rId5" Type="http://schemas.openxmlformats.org/officeDocument/2006/relationships/tags" Target="../tags/tag515.xml"/><Relationship Id="rId4" Type="http://schemas.openxmlformats.org/officeDocument/2006/relationships/tags" Target="../tags/tag514.xml"/><Relationship Id="rId3" Type="http://schemas.openxmlformats.org/officeDocument/2006/relationships/tags" Target="../tags/tag513.xml"/><Relationship Id="rId2" Type="http://schemas.openxmlformats.org/officeDocument/2006/relationships/tags" Target="../tags/tag512.xml"/><Relationship Id="rId1" Type="http://schemas.openxmlformats.org/officeDocument/2006/relationships/tags" Target="../tags/tag511.xml"/></Relationships>
</file>

<file path=ppt/slides/_rels/slide49.xml.rels><?xml version="1.0" encoding="UTF-8" standalone="yes"?>
<Relationships xmlns="http://schemas.openxmlformats.org/package/2006/relationships"><Relationship Id="rId9" Type="http://schemas.openxmlformats.org/officeDocument/2006/relationships/notesSlide" Target="../notesSlides/notesSlide47.xml"/><Relationship Id="rId8" Type="http://schemas.openxmlformats.org/officeDocument/2006/relationships/slideLayout" Target="../slideLayouts/slideLayout7.xml"/><Relationship Id="rId7" Type="http://schemas.openxmlformats.org/officeDocument/2006/relationships/tags" Target="../tags/tag522.xml"/><Relationship Id="rId6" Type="http://schemas.openxmlformats.org/officeDocument/2006/relationships/tags" Target="../tags/tag521.xml"/><Relationship Id="rId5" Type="http://schemas.openxmlformats.org/officeDocument/2006/relationships/image" Target="../media/image43.png"/><Relationship Id="rId4" Type="http://schemas.openxmlformats.org/officeDocument/2006/relationships/image" Target="../media/image42.png"/><Relationship Id="rId3" Type="http://schemas.openxmlformats.org/officeDocument/2006/relationships/tags" Target="../tags/tag520.xml"/><Relationship Id="rId2" Type="http://schemas.openxmlformats.org/officeDocument/2006/relationships/tags" Target="../tags/tag519.xml"/><Relationship Id="rId1" Type="http://schemas.openxmlformats.org/officeDocument/2006/relationships/tags" Target="../tags/tag518.xml"/></Relationships>
</file>

<file path=ppt/slides/_rels/slide5.xml.rels><?xml version="1.0" encoding="UTF-8" standalone="yes"?>
<Relationships xmlns="http://schemas.openxmlformats.org/package/2006/relationships"><Relationship Id="rId9" Type="http://schemas.openxmlformats.org/officeDocument/2006/relationships/tags" Target="../tags/tag124.xml"/><Relationship Id="rId8" Type="http://schemas.openxmlformats.org/officeDocument/2006/relationships/tags" Target="../tags/tag123.xml"/><Relationship Id="rId7" Type="http://schemas.openxmlformats.org/officeDocument/2006/relationships/tags" Target="../tags/tag122.xml"/><Relationship Id="rId6" Type="http://schemas.openxmlformats.org/officeDocument/2006/relationships/tags" Target="../tags/tag121.xml"/><Relationship Id="rId5" Type="http://schemas.openxmlformats.org/officeDocument/2006/relationships/tags" Target="../tags/tag120.xml"/><Relationship Id="rId4" Type="http://schemas.openxmlformats.org/officeDocument/2006/relationships/image" Target="../media/image4.png"/><Relationship Id="rId3" Type="http://schemas.openxmlformats.org/officeDocument/2006/relationships/tags" Target="../tags/tag119.xml"/><Relationship Id="rId2" Type="http://schemas.openxmlformats.org/officeDocument/2006/relationships/tags" Target="../tags/tag118.xml"/><Relationship Id="rId11" Type="http://schemas.openxmlformats.org/officeDocument/2006/relationships/notesSlide" Target="../notesSlides/notesSlide3.xml"/><Relationship Id="rId10" Type="http://schemas.openxmlformats.org/officeDocument/2006/relationships/slideLayout" Target="../slideLayouts/slideLayout7.xml"/><Relationship Id="rId1" Type="http://schemas.openxmlformats.org/officeDocument/2006/relationships/tags" Target="../tags/tag117.xml"/></Relationships>
</file>

<file path=ppt/slides/_rels/slide50.xml.rels><?xml version="1.0" encoding="UTF-8" standalone="yes"?>
<Relationships xmlns="http://schemas.openxmlformats.org/package/2006/relationships"><Relationship Id="rId9" Type="http://schemas.openxmlformats.org/officeDocument/2006/relationships/tags" Target="../tags/tag531.xml"/><Relationship Id="rId8" Type="http://schemas.openxmlformats.org/officeDocument/2006/relationships/tags" Target="../tags/tag530.xml"/><Relationship Id="rId7" Type="http://schemas.openxmlformats.org/officeDocument/2006/relationships/tags" Target="../tags/tag529.xml"/><Relationship Id="rId6" Type="http://schemas.openxmlformats.org/officeDocument/2006/relationships/tags" Target="../tags/tag528.xml"/><Relationship Id="rId5" Type="http://schemas.openxmlformats.org/officeDocument/2006/relationships/tags" Target="../tags/tag527.xml"/><Relationship Id="rId4" Type="http://schemas.openxmlformats.org/officeDocument/2006/relationships/tags" Target="../tags/tag526.xml"/><Relationship Id="rId3" Type="http://schemas.openxmlformats.org/officeDocument/2006/relationships/tags" Target="../tags/tag525.xml"/><Relationship Id="rId2" Type="http://schemas.openxmlformats.org/officeDocument/2006/relationships/tags" Target="../tags/tag524.xml"/><Relationship Id="rId11" Type="http://schemas.openxmlformats.org/officeDocument/2006/relationships/notesSlide" Target="../notesSlides/notesSlide48.xml"/><Relationship Id="rId10" Type="http://schemas.openxmlformats.org/officeDocument/2006/relationships/slideLayout" Target="../slideLayouts/slideLayout7.xml"/><Relationship Id="rId1" Type="http://schemas.openxmlformats.org/officeDocument/2006/relationships/tags" Target="../tags/tag523.xml"/></Relationships>
</file>

<file path=ppt/slides/_rels/slide51.xml.rels><?xml version="1.0" encoding="UTF-8" standalone="yes"?>
<Relationships xmlns="http://schemas.openxmlformats.org/package/2006/relationships"><Relationship Id="rId9" Type="http://schemas.openxmlformats.org/officeDocument/2006/relationships/tags" Target="../tags/tag539.xml"/><Relationship Id="rId8" Type="http://schemas.openxmlformats.org/officeDocument/2006/relationships/tags" Target="../tags/tag538.xml"/><Relationship Id="rId7" Type="http://schemas.openxmlformats.org/officeDocument/2006/relationships/tags" Target="../tags/tag537.xml"/><Relationship Id="rId6" Type="http://schemas.openxmlformats.org/officeDocument/2006/relationships/tags" Target="../tags/tag536.xml"/><Relationship Id="rId5" Type="http://schemas.openxmlformats.org/officeDocument/2006/relationships/tags" Target="../tags/tag535.xml"/><Relationship Id="rId4" Type="http://schemas.openxmlformats.org/officeDocument/2006/relationships/image" Target="../media/image44.png"/><Relationship Id="rId3" Type="http://schemas.openxmlformats.org/officeDocument/2006/relationships/tags" Target="../tags/tag534.xml"/><Relationship Id="rId2" Type="http://schemas.openxmlformats.org/officeDocument/2006/relationships/tags" Target="../tags/tag533.xml"/><Relationship Id="rId12" Type="http://schemas.openxmlformats.org/officeDocument/2006/relationships/notesSlide" Target="../notesSlides/notesSlide49.xml"/><Relationship Id="rId11" Type="http://schemas.openxmlformats.org/officeDocument/2006/relationships/slideLayout" Target="../slideLayouts/slideLayout7.xml"/><Relationship Id="rId10" Type="http://schemas.openxmlformats.org/officeDocument/2006/relationships/tags" Target="../tags/tag540.xml"/><Relationship Id="rId1" Type="http://schemas.openxmlformats.org/officeDocument/2006/relationships/tags" Target="../tags/tag532.xml"/></Relationships>
</file>

<file path=ppt/slides/_rels/slide52.xml.rels><?xml version="1.0" encoding="UTF-8" standalone="yes"?>
<Relationships xmlns="http://schemas.openxmlformats.org/package/2006/relationships"><Relationship Id="rId9" Type="http://schemas.openxmlformats.org/officeDocument/2006/relationships/tags" Target="../tags/tag549.xml"/><Relationship Id="rId8" Type="http://schemas.openxmlformats.org/officeDocument/2006/relationships/tags" Target="../tags/tag548.xml"/><Relationship Id="rId7" Type="http://schemas.openxmlformats.org/officeDocument/2006/relationships/tags" Target="../tags/tag547.xml"/><Relationship Id="rId6" Type="http://schemas.openxmlformats.org/officeDocument/2006/relationships/tags" Target="../tags/tag546.xml"/><Relationship Id="rId5" Type="http://schemas.openxmlformats.org/officeDocument/2006/relationships/tags" Target="../tags/tag545.xml"/><Relationship Id="rId4" Type="http://schemas.openxmlformats.org/officeDocument/2006/relationships/tags" Target="../tags/tag544.xml"/><Relationship Id="rId3" Type="http://schemas.openxmlformats.org/officeDocument/2006/relationships/tags" Target="../tags/tag543.xml"/><Relationship Id="rId2" Type="http://schemas.openxmlformats.org/officeDocument/2006/relationships/tags" Target="../tags/tag542.xml"/><Relationship Id="rId11" Type="http://schemas.openxmlformats.org/officeDocument/2006/relationships/notesSlide" Target="../notesSlides/notesSlide50.xml"/><Relationship Id="rId10" Type="http://schemas.openxmlformats.org/officeDocument/2006/relationships/slideLayout" Target="../slideLayouts/slideLayout7.xml"/><Relationship Id="rId1" Type="http://schemas.openxmlformats.org/officeDocument/2006/relationships/tags" Target="../tags/tag541.xml"/></Relationships>
</file>

<file path=ppt/slides/_rels/slide53.xml.rels><?xml version="1.0" encoding="UTF-8" standalone="yes"?>
<Relationships xmlns="http://schemas.openxmlformats.org/package/2006/relationships"><Relationship Id="rId8" Type="http://schemas.openxmlformats.org/officeDocument/2006/relationships/notesSlide" Target="../notesSlides/notesSlide51.xml"/><Relationship Id="rId7" Type="http://schemas.openxmlformats.org/officeDocument/2006/relationships/slideLayout" Target="../slideLayouts/slideLayout7.xml"/><Relationship Id="rId6" Type="http://schemas.openxmlformats.org/officeDocument/2006/relationships/tags" Target="../tags/tag554.xml"/><Relationship Id="rId5" Type="http://schemas.openxmlformats.org/officeDocument/2006/relationships/image" Target="../media/image45.png"/><Relationship Id="rId4" Type="http://schemas.openxmlformats.org/officeDocument/2006/relationships/tags" Target="../tags/tag553.xml"/><Relationship Id="rId3" Type="http://schemas.openxmlformats.org/officeDocument/2006/relationships/tags" Target="../tags/tag552.xml"/><Relationship Id="rId2" Type="http://schemas.openxmlformats.org/officeDocument/2006/relationships/tags" Target="../tags/tag551.xml"/><Relationship Id="rId1" Type="http://schemas.openxmlformats.org/officeDocument/2006/relationships/tags" Target="../tags/tag550.xml"/></Relationships>
</file>

<file path=ppt/slides/_rels/slide54.xml.rels><?xml version="1.0" encoding="UTF-8" standalone="yes"?>
<Relationships xmlns="http://schemas.openxmlformats.org/package/2006/relationships"><Relationship Id="rId9" Type="http://schemas.openxmlformats.org/officeDocument/2006/relationships/tags" Target="../tags/tag561.xml"/><Relationship Id="rId8" Type="http://schemas.openxmlformats.org/officeDocument/2006/relationships/tags" Target="../tags/tag560.xml"/><Relationship Id="rId7" Type="http://schemas.openxmlformats.org/officeDocument/2006/relationships/tags" Target="../tags/tag559.xml"/><Relationship Id="rId6" Type="http://schemas.openxmlformats.org/officeDocument/2006/relationships/image" Target="../media/image47.png"/><Relationship Id="rId5" Type="http://schemas.openxmlformats.org/officeDocument/2006/relationships/image" Target="../media/image46.png"/><Relationship Id="rId4" Type="http://schemas.openxmlformats.org/officeDocument/2006/relationships/tags" Target="../tags/tag558.xml"/><Relationship Id="rId3" Type="http://schemas.openxmlformats.org/officeDocument/2006/relationships/tags" Target="../tags/tag557.xml"/><Relationship Id="rId2" Type="http://schemas.openxmlformats.org/officeDocument/2006/relationships/tags" Target="../tags/tag556.xml"/><Relationship Id="rId13" Type="http://schemas.openxmlformats.org/officeDocument/2006/relationships/notesSlide" Target="../notesSlides/notesSlide52.xml"/><Relationship Id="rId12" Type="http://schemas.openxmlformats.org/officeDocument/2006/relationships/slideLayout" Target="../slideLayouts/slideLayout7.xml"/><Relationship Id="rId11" Type="http://schemas.openxmlformats.org/officeDocument/2006/relationships/tags" Target="../tags/tag563.xml"/><Relationship Id="rId10" Type="http://schemas.openxmlformats.org/officeDocument/2006/relationships/tags" Target="../tags/tag562.xml"/><Relationship Id="rId1" Type="http://schemas.openxmlformats.org/officeDocument/2006/relationships/tags" Target="../tags/tag555.xml"/></Relationships>
</file>

<file path=ppt/slides/_rels/slide55.xml.rels><?xml version="1.0" encoding="UTF-8" standalone="yes"?>
<Relationships xmlns="http://schemas.openxmlformats.org/package/2006/relationships"><Relationship Id="rId9" Type="http://schemas.openxmlformats.org/officeDocument/2006/relationships/tags" Target="../tags/tag571.xml"/><Relationship Id="rId8" Type="http://schemas.openxmlformats.org/officeDocument/2006/relationships/tags" Target="../tags/tag570.xml"/><Relationship Id="rId7" Type="http://schemas.openxmlformats.org/officeDocument/2006/relationships/tags" Target="../tags/tag569.xml"/><Relationship Id="rId6" Type="http://schemas.openxmlformats.org/officeDocument/2006/relationships/tags" Target="../tags/tag568.xml"/><Relationship Id="rId5" Type="http://schemas.openxmlformats.org/officeDocument/2006/relationships/tags" Target="../tags/tag567.xml"/><Relationship Id="rId4" Type="http://schemas.openxmlformats.org/officeDocument/2006/relationships/image" Target="../media/image48.png"/><Relationship Id="rId3" Type="http://schemas.openxmlformats.org/officeDocument/2006/relationships/tags" Target="../tags/tag566.xml"/><Relationship Id="rId2" Type="http://schemas.openxmlformats.org/officeDocument/2006/relationships/tags" Target="../tags/tag565.xml"/><Relationship Id="rId12" Type="http://schemas.openxmlformats.org/officeDocument/2006/relationships/notesSlide" Target="../notesSlides/notesSlide53.xml"/><Relationship Id="rId11" Type="http://schemas.openxmlformats.org/officeDocument/2006/relationships/slideLayout" Target="../slideLayouts/slideLayout7.xml"/><Relationship Id="rId10" Type="http://schemas.openxmlformats.org/officeDocument/2006/relationships/tags" Target="../tags/tag572.xml"/><Relationship Id="rId1" Type="http://schemas.openxmlformats.org/officeDocument/2006/relationships/tags" Target="../tags/tag564.xml"/></Relationships>
</file>

<file path=ppt/slides/_rels/slide56.xml.rels><?xml version="1.0" encoding="UTF-8" standalone="yes"?>
<Relationships xmlns="http://schemas.openxmlformats.org/package/2006/relationships"><Relationship Id="rId9" Type="http://schemas.openxmlformats.org/officeDocument/2006/relationships/tags" Target="../tags/tag580.xml"/><Relationship Id="rId8" Type="http://schemas.openxmlformats.org/officeDocument/2006/relationships/tags" Target="../tags/tag579.xml"/><Relationship Id="rId7" Type="http://schemas.openxmlformats.org/officeDocument/2006/relationships/tags" Target="../tags/tag578.xml"/><Relationship Id="rId6" Type="http://schemas.openxmlformats.org/officeDocument/2006/relationships/tags" Target="../tags/tag577.xml"/><Relationship Id="rId5" Type="http://schemas.openxmlformats.org/officeDocument/2006/relationships/tags" Target="../tags/tag576.xml"/><Relationship Id="rId4" Type="http://schemas.openxmlformats.org/officeDocument/2006/relationships/image" Target="../media/image49.png"/><Relationship Id="rId3" Type="http://schemas.openxmlformats.org/officeDocument/2006/relationships/tags" Target="../tags/tag575.xml"/><Relationship Id="rId2" Type="http://schemas.openxmlformats.org/officeDocument/2006/relationships/tags" Target="../tags/tag574.xml"/><Relationship Id="rId12" Type="http://schemas.openxmlformats.org/officeDocument/2006/relationships/notesSlide" Target="../notesSlides/notesSlide54.xml"/><Relationship Id="rId11" Type="http://schemas.openxmlformats.org/officeDocument/2006/relationships/slideLayout" Target="../slideLayouts/slideLayout7.xml"/><Relationship Id="rId10" Type="http://schemas.openxmlformats.org/officeDocument/2006/relationships/tags" Target="../tags/tag581.xml"/><Relationship Id="rId1" Type="http://schemas.openxmlformats.org/officeDocument/2006/relationships/tags" Target="../tags/tag573.xml"/></Relationships>
</file>

<file path=ppt/slides/_rels/slide57.xml.rels><?xml version="1.0" encoding="UTF-8" standalone="yes"?>
<Relationships xmlns="http://schemas.openxmlformats.org/package/2006/relationships"><Relationship Id="rId8" Type="http://schemas.openxmlformats.org/officeDocument/2006/relationships/notesSlide" Target="../notesSlides/notesSlide55.xml"/><Relationship Id="rId7" Type="http://schemas.openxmlformats.org/officeDocument/2006/relationships/slideLayout" Target="../slideLayouts/slideLayout7.xml"/><Relationship Id="rId6" Type="http://schemas.openxmlformats.org/officeDocument/2006/relationships/tags" Target="../tags/tag586.xml"/><Relationship Id="rId5" Type="http://schemas.openxmlformats.org/officeDocument/2006/relationships/image" Target="../media/image50.png"/><Relationship Id="rId4" Type="http://schemas.openxmlformats.org/officeDocument/2006/relationships/tags" Target="../tags/tag585.xml"/><Relationship Id="rId3" Type="http://schemas.openxmlformats.org/officeDocument/2006/relationships/tags" Target="../tags/tag584.xml"/><Relationship Id="rId2" Type="http://schemas.openxmlformats.org/officeDocument/2006/relationships/tags" Target="../tags/tag583.xml"/><Relationship Id="rId1" Type="http://schemas.openxmlformats.org/officeDocument/2006/relationships/tags" Target="../tags/tag582.xml"/></Relationships>
</file>

<file path=ppt/slides/_rels/slide58.xml.rels><?xml version="1.0" encoding="UTF-8" standalone="yes"?>
<Relationships xmlns="http://schemas.openxmlformats.org/package/2006/relationships"><Relationship Id="rId8" Type="http://schemas.openxmlformats.org/officeDocument/2006/relationships/notesSlide" Target="../notesSlides/notesSlide56.xml"/><Relationship Id="rId7" Type="http://schemas.openxmlformats.org/officeDocument/2006/relationships/slideLayout" Target="../slideLayouts/slideLayout7.xml"/><Relationship Id="rId6" Type="http://schemas.openxmlformats.org/officeDocument/2006/relationships/tags" Target="../tags/tag591.xml"/><Relationship Id="rId5" Type="http://schemas.openxmlformats.org/officeDocument/2006/relationships/image" Target="../media/image51.png"/><Relationship Id="rId4" Type="http://schemas.openxmlformats.org/officeDocument/2006/relationships/tags" Target="../tags/tag590.xml"/><Relationship Id="rId3" Type="http://schemas.openxmlformats.org/officeDocument/2006/relationships/tags" Target="../tags/tag589.xml"/><Relationship Id="rId2" Type="http://schemas.openxmlformats.org/officeDocument/2006/relationships/tags" Target="../tags/tag588.xml"/><Relationship Id="rId1" Type="http://schemas.openxmlformats.org/officeDocument/2006/relationships/tags" Target="../tags/tag587.xml"/></Relationships>
</file>

<file path=ppt/slides/_rels/slide59.xml.rels><?xml version="1.0" encoding="UTF-8" standalone="yes"?>
<Relationships xmlns="http://schemas.openxmlformats.org/package/2006/relationships"><Relationship Id="rId8" Type="http://schemas.openxmlformats.org/officeDocument/2006/relationships/notesSlide" Target="../notesSlides/notesSlide57.xml"/><Relationship Id="rId7" Type="http://schemas.openxmlformats.org/officeDocument/2006/relationships/slideLayout" Target="../slideLayouts/slideLayout7.xml"/><Relationship Id="rId6" Type="http://schemas.openxmlformats.org/officeDocument/2006/relationships/tags" Target="../tags/tag596.xml"/><Relationship Id="rId5" Type="http://schemas.openxmlformats.org/officeDocument/2006/relationships/image" Target="../media/image52.png"/><Relationship Id="rId4" Type="http://schemas.openxmlformats.org/officeDocument/2006/relationships/tags" Target="../tags/tag595.xml"/><Relationship Id="rId3" Type="http://schemas.openxmlformats.org/officeDocument/2006/relationships/tags" Target="../tags/tag594.xml"/><Relationship Id="rId2" Type="http://schemas.openxmlformats.org/officeDocument/2006/relationships/tags" Target="../tags/tag593.xml"/><Relationship Id="rId1" Type="http://schemas.openxmlformats.org/officeDocument/2006/relationships/tags" Target="../tags/tag592.xml"/></Relationships>
</file>

<file path=ppt/slides/_rels/slide6.xml.rels><?xml version="1.0" encoding="UTF-8" standalone="yes"?>
<Relationships xmlns="http://schemas.openxmlformats.org/package/2006/relationships"><Relationship Id="rId9" Type="http://schemas.openxmlformats.org/officeDocument/2006/relationships/tags" Target="../tags/tag132.xml"/><Relationship Id="rId8" Type="http://schemas.openxmlformats.org/officeDocument/2006/relationships/image" Target="../media/image5.png"/><Relationship Id="rId7" Type="http://schemas.openxmlformats.org/officeDocument/2006/relationships/tags" Target="../tags/tag131.xml"/><Relationship Id="rId6" Type="http://schemas.openxmlformats.org/officeDocument/2006/relationships/tags" Target="../tags/tag130.xml"/><Relationship Id="rId5" Type="http://schemas.openxmlformats.org/officeDocument/2006/relationships/tags" Target="../tags/tag129.xml"/><Relationship Id="rId4" Type="http://schemas.openxmlformats.org/officeDocument/2006/relationships/tags" Target="../tags/tag128.xml"/><Relationship Id="rId3" Type="http://schemas.openxmlformats.org/officeDocument/2006/relationships/tags" Target="../tags/tag127.xml"/><Relationship Id="rId2" Type="http://schemas.openxmlformats.org/officeDocument/2006/relationships/tags" Target="../tags/tag126.xml"/><Relationship Id="rId11" Type="http://schemas.openxmlformats.org/officeDocument/2006/relationships/notesSlide" Target="../notesSlides/notesSlide4.xml"/><Relationship Id="rId10" Type="http://schemas.openxmlformats.org/officeDocument/2006/relationships/slideLayout" Target="../slideLayouts/slideLayout7.xml"/><Relationship Id="rId1" Type="http://schemas.openxmlformats.org/officeDocument/2006/relationships/tags" Target="../tags/tag125.xml"/></Relationships>
</file>

<file path=ppt/slides/_rels/slide60.xml.rels><?xml version="1.0" encoding="UTF-8" standalone="yes"?>
<Relationships xmlns="http://schemas.openxmlformats.org/package/2006/relationships"><Relationship Id="rId8" Type="http://schemas.openxmlformats.org/officeDocument/2006/relationships/notesSlide" Target="../notesSlides/notesSlide58.xml"/><Relationship Id="rId7" Type="http://schemas.openxmlformats.org/officeDocument/2006/relationships/slideLayout" Target="../slideLayouts/slideLayout7.xml"/><Relationship Id="rId6" Type="http://schemas.openxmlformats.org/officeDocument/2006/relationships/tags" Target="../tags/tag601.xml"/><Relationship Id="rId5" Type="http://schemas.openxmlformats.org/officeDocument/2006/relationships/image" Target="../media/image53.png"/><Relationship Id="rId4" Type="http://schemas.openxmlformats.org/officeDocument/2006/relationships/tags" Target="../tags/tag600.xml"/><Relationship Id="rId3" Type="http://schemas.openxmlformats.org/officeDocument/2006/relationships/tags" Target="../tags/tag599.xml"/><Relationship Id="rId2" Type="http://schemas.openxmlformats.org/officeDocument/2006/relationships/tags" Target="../tags/tag598.xml"/><Relationship Id="rId1" Type="http://schemas.openxmlformats.org/officeDocument/2006/relationships/tags" Target="../tags/tag597.xml"/></Relationships>
</file>

<file path=ppt/slides/_rels/slide61.xml.rels><?xml version="1.0" encoding="UTF-8" standalone="yes"?>
<Relationships xmlns="http://schemas.openxmlformats.org/package/2006/relationships"><Relationship Id="rId9" Type="http://schemas.openxmlformats.org/officeDocument/2006/relationships/tags" Target="../tags/tag609.xml"/><Relationship Id="rId8" Type="http://schemas.openxmlformats.org/officeDocument/2006/relationships/tags" Target="../tags/tag608.xml"/><Relationship Id="rId7" Type="http://schemas.openxmlformats.org/officeDocument/2006/relationships/tags" Target="../tags/tag607.xml"/><Relationship Id="rId6" Type="http://schemas.openxmlformats.org/officeDocument/2006/relationships/tags" Target="../tags/tag606.xml"/><Relationship Id="rId5" Type="http://schemas.openxmlformats.org/officeDocument/2006/relationships/image" Target="../media/image54.png"/><Relationship Id="rId4" Type="http://schemas.openxmlformats.org/officeDocument/2006/relationships/tags" Target="../tags/tag605.xml"/><Relationship Id="rId3" Type="http://schemas.openxmlformats.org/officeDocument/2006/relationships/tags" Target="../tags/tag604.xml"/><Relationship Id="rId2" Type="http://schemas.openxmlformats.org/officeDocument/2006/relationships/tags" Target="../tags/tag603.xml"/><Relationship Id="rId12" Type="http://schemas.openxmlformats.org/officeDocument/2006/relationships/notesSlide" Target="../notesSlides/notesSlide59.xml"/><Relationship Id="rId11" Type="http://schemas.openxmlformats.org/officeDocument/2006/relationships/slideLayout" Target="../slideLayouts/slideLayout7.xml"/><Relationship Id="rId10" Type="http://schemas.openxmlformats.org/officeDocument/2006/relationships/tags" Target="../tags/tag610.xml"/><Relationship Id="rId1" Type="http://schemas.openxmlformats.org/officeDocument/2006/relationships/tags" Target="../tags/tag602.xml"/></Relationships>
</file>

<file path=ppt/slides/_rels/slide62.xml.rels><?xml version="1.0" encoding="UTF-8" standalone="yes"?>
<Relationships xmlns="http://schemas.openxmlformats.org/package/2006/relationships"><Relationship Id="rId9" Type="http://schemas.openxmlformats.org/officeDocument/2006/relationships/tags" Target="../tags/tag618.xml"/><Relationship Id="rId8" Type="http://schemas.openxmlformats.org/officeDocument/2006/relationships/tags" Target="../tags/tag617.xml"/><Relationship Id="rId7" Type="http://schemas.openxmlformats.org/officeDocument/2006/relationships/tags" Target="../tags/tag616.xml"/><Relationship Id="rId6" Type="http://schemas.openxmlformats.org/officeDocument/2006/relationships/tags" Target="../tags/tag615.xml"/><Relationship Id="rId5" Type="http://schemas.openxmlformats.org/officeDocument/2006/relationships/image" Target="../media/image55.png"/><Relationship Id="rId4" Type="http://schemas.openxmlformats.org/officeDocument/2006/relationships/tags" Target="../tags/tag614.xml"/><Relationship Id="rId3" Type="http://schemas.openxmlformats.org/officeDocument/2006/relationships/tags" Target="../tags/tag613.xml"/><Relationship Id="rId2" Type="http://schemas.openxmlformats.org/officeDocument/2006/relationships/tags" Target="../tags/tag612.xml"/><Relationship Id="rId12" Type="http://schemas.openxmlformats.org/officeDocument/2006/relationships/notesSlide" Target="../notesSlides/notesSlide60.xml"/><Relationship Id="rId11" Type="http://schemas.openxmlformats.org/officeDocument/2006/relationships/slideLayout" Target="../slideLayouts/slideLayout7.xml"/><Relationship Id="rId10" Type="http://schemas.openxmlformats.org/officeDocument/2006/relationships/tags" Target="../tags/tag619.xml"/><Relationship Id="rId1" Type="http://schemas.openxmlformats.org/officeDocument/2006/relationships/tags" Target="../tags/tag611.xml"/></Relationships>
</file>

<file path=ppt/slides/_rels/slide63.xml.rels><?xml version="1.0" encoding="UTF-8" standalone="yes"?>
<Relationships xmlns="http://schemas.openxmlformats.org/package/2006/relationships"><Relationship Id="rId9" Type="http://schemas.openxmlformats.org/officeDocument/2006/relationships/tags" Target="../tags/tag626.xml"/><Relationship Id="rId8" Type="http://schemas.openxmlformats.org/officeDocument/2006/relationships/tags" Target="../tags/tag625.xml"/><Relationship Id="rId7" Type="http://schemas.openxmlformats.org/officeDocument/2006/relationships/tags" Target="../tags/tag624.xml"/><Relationship Id="rId6" Type="http://schemas.openxmlformats.org/officeDocument/2006/relationships/image" Target="../media/image57.png"/><Relationship Id="rId5" Type="http://schemas.openxmlformats.org/officeDocument/2006/relationships/image" Target="../media/image56.png"/><Relationship Id="rId4" Type="http://schemas.openxmlformats.org/officeDocument/2006/relationships/tags" Target="../tags/tag623.xml"/><Relationship Id="rId3" Type="http://schemas.openxmlformats.org/officeDocument/2006/relationships/tags" Target="../tags/tag622.xml"/><Relationship Id="rId2" Type="http://schemas.openxmlformats.org/officeDocument/2006/relationships/tags" Target="../tags/tag621.xml"/><Relationship Id="rId13" Type="http://schemas.openxmlformats.org/officeDocument/2006/relationships/notesSlide" Target="../notesSlides/notesSlide61.xml"/><Relationship Id="rId12" Type="http://schemas.openxmlformats.org/officeDocument/2006/relationships/slideLayout" Target="../slideLayouts/slideLayout7.xml"/><Relationship Id="rId11" Type="http://schemas.openxmlformats.org/officeDocument/2006/relationships/tags" Target="../tags/tag628.xml"/><Relationship Id="rId10" Type="http://schemas.openxmlformats.org/officeDocument/2006/relationships/tags" Target="../tags/tag627.xml"/><Relationship Id="rId1" Type="http://schemas.openxmlformats.org/officeDocument/2006/relationships/tags" Target="../tags/tag620.xml"/></Relationships>
</file>

<file path=ppt/slides/_rels/slide64.xml.rels><?xml version="1.0" encoding="UTF-8" standalone="yes"?>
<Relationships xmlns="http://schemas.openxmlformats.org/package/2006/relationships"><Relationship Id="rId9" Type="http://schemas.openxmlformats.org/officeDocument/2006/relationships/tags" Target="../tags/tag636.xml"/><Relationship Id="rId8" Type="http://schemas.openxmlformats.org/officeDocument/2006/relationships/tags" Target="../tags/tag635.xml"/><Relationship Id="rId7" Type="http://schemas.openxmlformats.org/officeDocument/2006/relationships/tags" Target="../tags/tag634.xml"/><Relationship Id="rId6" Type="http://schemas.openxmlformats.org/officeDocument/2006/relationships/tags" Target="../tags/tag633.xml"/><Relationship Id="rId5" Type="http://schemas.openxmlformats.org/officeDocument/2006/relationships/image" Target="../media/image58.png"/><Relationship Id="rId4" Type="http://schemas.openxmlformats.org/officeDocument/2006/relationships/tags" Target="../tags/tag632.xml"/><Relationship Id="rId3" Type="http://schemas.openxmlformats.org/officeDocument/2006/relationships/tags" Target="../tags/tag631.xml"/><Relationship Id="rId2" Type="http://schemas.openxmlformats.org/officeDocument/2006/relationships/tags" Target="../tags/tag630.xml"/><Relationship Id="rId12" Type="http://schemas.openxmlformats.org/officeDocument/2006/relationships/notesSlide" Target="../notesSlides/notesSlide62.xml"/><Relationship Id="rId11" Type="http://schemas.openxmlformats.org/officeDocument/2006/relationships/slideLayout" Target="../slideLayouts/slideLayout7.xml"/><Relationship Id="rId10" Type="http://schemas.openxmlformats.org/officeDocument/2006/relationships/tags" Target="../tags/tag637.xml"/><Relationship Id="rId1" Type="http://schemas.openxmlformats.org/officeDocument/2006/relationships/tags" Target="../tags/tag629.xml"/></Relationships>
</file>

<file path=ppt/slides/_rels/slide65.xml.rels><?xml version="1.0" encoding="UTF-8" standalone="yes"?>
<Relationships xmlns="http://schemas.openxmlformats.org/package/2006/relationships"><Relationship Id="rId9" Type="http://schemas.openxmlformats.org/officeDocument/2006/relationships/tags" Target="../tags/tag645.xml"/><Relationship Id="rId8" Type="http://schemas.openxmlformats.org/officeDocument/2006/relationships/tags" Target="../tags/tag644.xml"/><Relationship Id="rId7" Type="http://schemas.openxmlformats.org/officeDocument/2006/relationships/tags" Target="../tags/tag643.xml"/><Relationship Id="rId6" Type="http://schemas.openxmlformats.org/officeDocument/2006/relationships/tags" Target="../tags/tag642.xml"/><Relationship Id="rId5" Type="http://schemas.openxmlformats.org/officeDocument/2006/relationships/image" Target="../media/image59.png"/><Relationship Id="rId4" Type="http://schemas.openxmlformats.org/officeDocument/2006/relationships/tags" Target="../tags/tag641.xml"/><Relationship Id="rId3" Type="http://schemas.openxmlformats.org/officeDocument/2006/relationships/tags" Target="../tags/tag640.xml"/><Relationship Id="rId2" Type="http://schemas.openxmlformats.org/officeDocument/2006/relationships/tags" Target="../tags/tag639.xml"/><Relationship Id="rId12" Type="http://schemas.openxmlformats.org/officeDocument/2006/relationships/notesSlide" Target="../notesSlides/notesSlide63.xml"/><Relationship Id="rId11" Type="http://schemas.openxmlformats.org/officeDocument/2006/relationships/slideLayout" Target="../slideLayouts/slideLayout7.xml"/><Relationship Id="rId10" Type="http://schemas.openxmlformats.org/officeDocument/2006/relationships/tags" Target="../tags/tag646.xml"/><Relationship Id="rId1" Type="http://schemas.openxmlformats.org/officeDocument/2006/relationships/tags" Target="../tags/tag638.xml"/></Relationships>
</file>

<file path=ppt/slides/_rels/slide66.xml.rels><?xml version="1.0" encoding="UTF-8" standalone="yes"?>
<Relationships xmlns="http://schemas.openxmlformats.org/package/2006/relationships"><Relationship Id="rId9" Type="http://schemas.openxmlformats.org/officeDocument/2006/relationships/tags" Target="../tags/tag655.xml"/><Relationship Id="rId8" Type="http://schemas.openxmlformats.org/officeDocument/2006/relationships/tags" Target="../tags/tag654.xml"/><Relationship Id="rId7" Type="http://schemas.openxmlformats.org/officeDocument/2006/relationships/tags" Target="../tags/tag653.xml"/><Relationship Id="rId6" Type="http://schemas.openxmlformats.org/officeDocument/2006/relationships/tags" Target="../tags/tag652.xml"/><Relationship Id="rId5" Type="http://schemas.openxmlformats.org/officeDocument/2006/relationships/tags" Target="../tags/tag651.xml"/><Relationship Id="rId4" Type="http://schemas.openxmlformats.org/officeDocument/2006/relationships/tags" Target="../tags/tag650.xml"/><Relationship Id="rId3" Type="http://schemas.openxmlformats.org/officeDocument/2006/relationships/tags" Target="../tags/tag649.xml"/><Relationship Id="rId2" Type="http://schemas.openxmlformats.org/officeDocument/2006/relationships/tags" Target="../tags/tag648.xml"/><Relationship Id="rId11" Type="http://schemas.openxmlformats.org/officeDocument/2006/relationships/notesSlide" Target="../notesSlides/notesSlide64.xml"/><Relationship Id="rId10" Type="http://schemas.openxmlformats.org/officeDocument/2006/relationships/slideLayout" Target="../slideLayouts/slideLayout7.xml"/><Relationship Id="rId1" Type="http://schemas.openxmlformats.org/officeDocument/2006/relationships/tags" Target="../tags/tag647.xml"/></Relationships>
</file>

<file path=ppt/slides/_rels/slide67.xml.rels><?xml version="1.0" encoding="UTF-8" standalone="yes"?>
<Relationships xmlns="http://schemas.openxmlformats.org/package/2006/relationships"><Relationship Id="rId9" Type="http://schemas.openxmlformats.org/officeDocument/2006/relationships/notesSlide" Target="../notesSlides/notesSlide65.xml"/><Relationship Id="rId8" Type="http://schemas.openxmlformats.org/officeDocument/2006/relationships/slideLayout" Target="../slideLayouts/slideLayout7.xml"/><Relationship Id="rId7" Type="http://schemas.openxmlformats.org/officeDocument/2006/relationships/tags" Target="../tags/tag660.xml"/><Relationship Id="rId6" Type="http://schemas.openxmlformats.org/officeDocument/2006/relationships/image" Target="../media/image61.png"/><Relationship Id="rId5" Type="http://schemas.openxmlformats.org/officeDocument/2006/relationships/image" Target="../media/image60.png"/><Relationship Id="rId4" Type="http://schemas.openxmlformats.org/officeDocument/2006/relationships/tags" Target="../tags/tag659.xml"/><Relationship Id="rId3" Type="http://schemas.openxmlformats.org/officeDocument/2006/relationships/tags" Target="../tags/tag658.xml"/><Relationship Id="rId2" Type="http://schemas.openxmlformats.org/officeDocument/2006/relationships/tags" Target="../tags/tag657.xml"/><Relationship Id="rId1" Type="http://schemas.openxmlformats.org/officeDocument/2006/relationships/tags" Target="../tags/tag656.xml"/></Relationships>
</file>

<file path=ppt/slides/_rels/slide68.xml.rels><?xml version="1.0" encoding="UTF-8" standalone="yes"?>
<Relationships xmlns="http://schemas.openxmlformats.org/package/2006/relationships"><Relationship Id="rId9" Type="http://schemas.openxmlformats.org/officeDocument/2006/relationships/notesSlide" Target="../notesSlides/notesSlide66.xml"/><Relationship Id="rId8" Type="http://schemas.openxmlformats.org/officeDocument/2006/relationships/slideLayout" Target="../slideLayouts/slideLayout7.xml"/><Relationship Id="rId7" Type="http://schemas.openxmlformats.org/officeDocument/2006/relationships/tags" Target="../tags/tag665.xml"/><Relationship Id="rId6" Type="http://schemas.openxmlformats.org/officeDocument/2006/relationships/image" Target="../media/image63.png"/><Relationship Id="rId5" Type="http://schemas.openxmlformats.org/officeDocument/2006/relationships/image" Target="../media/image62.png"/><Relationship Id="rId4" Type="http://schemas.openxmlformats.org/officeDocument/2006/relationships/tags" Target="../tags/tag664.xml"/><Relationship Id="rId3" Type="http://schemas.openxmlformats.org/officeDocument/2006/relationships/tags" Target="../tags/tag663.xml"/><Relationship Id="rId2" Type="http://schemas.openxmlformats.org/officeDocument/2006/relationships/tags" Target="../tags/tag662.xml"/><Relationship Id="rId1" Type="http://schemas.openxmlformats.org/officeDocument/2006/relationships/tags" Target="../tags/tag661.xml"/></Relationships>
</file>

<file path=ppt/slides/_rels/slide69.xml.rels><?xml version="1.0" encoding="UTF-8" standalone="yes"?>
<Relationships xmlns="http://schemas.openxmlformats.org/package/2006/relationships"><Relationship Id="rId9" Type="http://schemas.openxmlformats.org/officeDocument/2006/relationships/tags" Target="../tags/tag672.xml"/><Relationship Id="rId8" Type="http://schemas.openxmlformats.org/officeDocument/2006/relationships/tags" Target="../tags/tag671.xml"/><Relationship Id="rId7" Type="http://schemas.openxmlformats.org/officeDocument/2006/relationships/tags" Target="../tags/tag670.xml"/><Relationship Id="rId6" Type="http://schemas.openxmlformats.org/officeDocument/2006/relationships/image" Target="../media/image65.png"/><Relationship Id="rId5" Type="http://schemas.openxmlformats.org/officeDocument/2006/relationships/image" Target="../media/image64.png"/><Relationship Id="rId4" Type="http://schemas.openxmlformats.org/officeDocument/2006/relationships/tags" Target="../tags/tag669.xml"/><Relationship Id="rId3" Type="http://schemas.openxmlformats.org/officeDocument/2006/relationships/tags" Target="../tags/tag668.xml"/><Relationship Id="rId2" Type="http://schemas.openxmlformats.org/officeDocument/2006/relationships/tags" Target="../tags/tag667.xml"/><Relationship Id="rId13" Type="http://schemas.openxmlformats.org/officeDocument/2006/relationships/notesSlide" Target="../notesSlides/notesSlide67.xml"/><Relationship Id="rId12" Type="http://schemas.openxmlformats.org/officeDocument/2006/relationships/slideLayout" Target="../slideLayouts/slideLayout7.xml"/><Relationship Id="rId11" Type="http://schemas.openxmlformats.org/officeDocument/2006/relationships/tags" Target="../tags/tag674.xml"/><Relationship Id="rId10" Type="http://schemas.openxmlformats.org/officeDocument/2006/relationships/tags" Target="../tags/tag673.xml"/><Relationship Id="rId1" Type="http://schemas.openxmlformats.org/officeDocument/2006/relationships/tags" Target="../tags/tag666.xml"/></Relationships>
</file>

<file path=ppt/slides/_rels/slide7.xml.rels><?xml version="1.0" encoding="UTF-8" standalone="yes"?>
<Relationships xmlns="http://schemas.openxmlformats.org/package/2006/relationships"><Relationship Id="rId9" Type="http://schemas.openxmlformats.org/officeDocument/2006/relationships/tags" Target="../tags/tag139.xml"/><Relationship Id="rId8" Type="http://schemas.openxmlformats.org/officeDocument/2006/relationships/tags" Target="../tags/tag138.xml"/><Relationship Id="rId7" Type="http://schemas.openxmlformats.org/officeDocument/2006/relationships/tags" Target="../tags/tag137.xml"/><Relationship Id="rId6" Type="http://schemas.openxmlformats.org/officeDocument/2006/relationships/tags" Target="../tags/tag136.xml"/><Relationship Id="rId5" Type="http://schemas.openxmlformats.org/officeDocument/2006/relationships/image" Target="../media/image7.png"/><Relationship Id="rId4" Type="http://schemas.openxmlformats.org/officeDocument/2006/relationships/image" Target="../media/image6.png"/><Relationship Id="rId3" Type="http://schemas.openxmlformats.org/officeDocument/2006/relationships/tags" Target="../tags/tag135.xml"/><Relationship Id="rId2" Type="http://schemas.openxmlformats.org/officeDocument/2006/relationships/tags" Target="../tags/tag134.xml"/><Relationship Id="rId12" Type="http://schemas.openxmlformats.org/officeDocument/2006/relationships/notesSlide" Target="../notesSlides/notesSlide5.xml"/><Relationship Id="rId11" Type="http://schemas.openxmlformats.org/officeDocument/2006/relationships/slideLayout" Target="../slideLayouts/slideLayout7.xml"/><Relationship Id="rId10" Type="http://schemas.openxmlformats.org/officeDocument/2006/relationships/tags" Target="../tags/tag140.xml"/><Relationship Id="rId1" Type="http://schemas.openxmlformats.org/officeDocument/2006/relationships/tags" Target="../tags/tag133.xml"/></Relationships>
</file>

<file path=ppt/slides/_rels/slide70.xml.rels><?xml version="1.0" encoding="UTF-8" standalone="yes"?>
<Relationships xmlns="http://schemas.openxmlformats.org/package/2006/relationships"><Relationship Id="rId9" Type="http://schemas.openxmlformats.org/officeDocument/2006/relationships/tags" Target="../tags/tag682.xml"/><Relationship Id="rId8" Type="http://schemas.openxmlformats.org/officeDocument/2006/relationships/tags" Target="../tags/tag681.xml"/><Relationship Id="rId7" Type="http://schemas.openxmlformats.org/officeDocument/2006/relationships/tags" Target="../tags/tag680.xml"/><Relationship Id="rId6" Type="http://schemas.openxmlformats.org/officeDocument/2006/relationships/tags" Target="../tags/tag679.xml"/><Relationship Id="rId5" Type="http://schemas.openxmlformats.org/officeDocument/2006/relationships/image" Target="../media/image66.png"/><Relationship Id="rId4" Type="http://schemas.openxmlformats.org/officeDocument/2006/relationships/tags" Target="../tags/tag678.xml"/><Relationship Id="rId3" Type="http://schemas.openxmlformats.org/officeDocument/2006/relationships/tags" Target="../tags/tag677.xml"/><Relationship Id="rId2" Type="http://schemas.openxmlformats.org/officeDocument/2006/relationships/tags" Target="../tags/tag676.xml"/><Relationship Id="rId12" Type="http://schemas.openxmlformats.org/officeDocument/2006/relationships/notesSlide" Target="../notesSlides/notesSlide68.xml"/><Relationship Id="rId11" Type="http://schemas.openxmlformats.org/officeDocument/2006/relationships/slideLayout" Target="../slideLayouts/slideLayout7.xml"/><Relationship Id="rId10" Type="http://schemas.openxmlformats.org/officeDocument/2006/relationships/tags" Target="../tags/tag683.xml"/><Relationship Id="rId1" Type="http://schemas.openxmlformats.org/officeDocument/2006/relationships/tags" Target="../tags/tag675.xml"/></Relationships>
</file>

<file path=ppt/slides/_rels/slide71.xml.rels><?xml version="1.0" encoding="UTF-8" standalone="yes"?>
<Relationships xmlns="http://schemas.openxmlformats.org/package/2006/relationships"><Relationship Id="rId9" Type="http://schemas.openxmlformats.org/officeDocument/2006/relationships/tags" Target="../tags/tag691.xml"/><Relationship Id="rId8" Type="http://schemas.openxmlformats.org/officeDocument/2006/relationships/tags" Target="../tags/tag690.xml"/><Relationship Id="rId7" Type="http://schemas.openxmlformats.org/officeDocument/2006/relationships/tags" Target="../tags/tag689.xml"/><Relationship Id="rId6" Type="http://schemas.openxmlformats.org/officeDocument/2006/relationships/tags" Target="../tags/tag688.xml"/><Relationship Id="rId5" Type="http://schemas.openxmlformats.org/officeDocument/2006/relationships/image" Target="../media/image67.png"/><Relationship Id="rId4" Type="http://schemas.openxmlformats.org/officeDocument/2006/relationships/tags" Target="../tags/tag687.xml"/><Relationship Id="rId3" Type="http://schemas.openxmlformats.org/officeDocument/2006/relationships/tags" Target="../tags/tag686.xml"/><Relationship Id="rId2" Type="http://schemas.openxmlformats.org/officeDocument/2006/relationships/tags" Target="../tags/tag685.xml"/><Relationship Id="rId12" Type="http://schemas.openxmlformats.org/officeDocument/2006/relationships/notesSlide" Target="../notesSlides/notesSlide69.xml"/><Relationship Id="rId11" Type="http://schemas.openxmlformats.org/officeDocument/2006/relationships/slideLayout" Target="../slideLayouts/slideLayout7.xml"/><Relationship Id="rId10" Type="http://schemas.openxmlformats.org/officeDocument/2006/relationships/tags" Target="../tags/tag692.xml"/><Relationship Id="rId1" Type="http://schemas.openxmlformats.org/officeDocument/2006/relationships/tags" Target="../tags/tag684.xml"/></Relationships>
</file>

<file path=ppt/slides/_rels/slide72.xml.rels><?xml version="1.0" encoding="UTF-8" standalone="yes"?>
<Relationships xmlns="http://schemas.openxmlformats.org/package/2006/relationships"><Relationship Id="rId9" Type="http://schemas.openxmlformats.org/officeDocument/2006/relationships/tags" Target="../tags/tag700.xml"/><Relationship Id="rId8" Type="http://schemas.openxmlformats.org/officeDocument/2006/relationships/tags" Target="../tags/tag699.xml"/><Relationship Id="rId7" Type="http://schemas.openxmlformats.org/officeDocument/2006/relationships/tags" Target="../tags/tag698.xml"/><Relationship Id="rId6" Type="http://schemas.openxmlformats.org/officeDocument/2006/relationships/image" Target="../media/image68.png"/><Relationship Id="rId5" Type="http://schemas.openxmlformats.org/officeDocument/2006/relationships/tags" Target="../tags/tag697.xml"/><Relationship Id="rId4" Type="http://schemas.openxmlformats.org/officeDocument/2006/relationships/tags" Target="../tags/tag696.xml"/><Relationship Id="rId3" Type="http://schemas.openxmlformats.org/officeDocument/2006/relationships/tags" Target="../tags/tag695.xml"/><Relationship Id="rId2" Type="http://schemas.openxmlformats.org/officeDocument/2006/relationships/tags" Target="../tags/tag694.xml"/><Relationship Id="rId13" Type="http://schemas.openxmlformats.org/officeDocument/2006/relationships/notesSlide" Target="../notesSlides/notesSlide70.xml"/><Relationship Id="rId12" Type="http://schemas.openxmlformats.org/officeDocument/2006/relationships/slideLayout" Target="../slideLayouts/slideLayout7.xml"/><Relationship Id="rId11" Type="http://schemas.openxmlformats.org/officeDocument/2006/relationships/tags" Target="../tags/tag702.xml"/><Relationship Id="rId10" Type="http://schemas.openxmlformats.org/officeDocument/2006/relationships/tags" Target="../tags/tag701.xml"/><Relationship Id="rId1" Type="http://schemas.openxmlformats.org/officeDocument/2006/relationships/tags" Target="../tags/tag693.xml"/></Relationships>
</file>

<file path=ppt/slides/_rels/slide73.xml.rels><?xml version="1.0" encoding="UTF-8" standalone="yes"?>
<Relationships xmlns="http://schemas.openxmlformats.org/package/2006/relationships"><Relationship Id="rId9" Type="http://schemas.openxmlformats.org/officeDocument/2006/relationships/tags" Target="../tags/tag710.xml"/><Relationship Id="rId8" Type="http://schemas.openxmlformats.org/officeDocument/2006/relationships/tags" Target="../tags/tag709.xml"/><Relationship Id="rId7" Type="http://schemas.openxmlformats.org/officeDocument/2006/relationships/tags" Target="../tags/tag708.xml"/><Relationship Id="rId6" Type="http://schemas.openxmlformats.org/officeDocument/2006/relationships/tags" Target="../tags/tag707.xml"/><Relationship Id="rId5" Type="http://schemas.openxmlformats.org/officeDocument/2006/relationships/image" Target="../media/image69.png"/><Relationship Id="rId4" Type="http://schemas.openxmlformats.org/officeDocument/2006/relationships/tags" Target="../tags/tag706.xml"/><Relationship Id="rId3" Type="http://schemas.openxmlformats.org/officeDocument/2006/relationships/tags" Target="../tags/tag705.xml"/><Relationship Id="rId2" Type="http://schemas.openxmlformats.org/officeDocument/2006/relationships/tags" Target="../tags/tag704.xml"/><Relationship Id="rId12" Type="http://schemas.openxmlformats.org/officeDocument/2006/relationships/notesSlide" Target="../notesSlides/notesSlide71.xml"/><Relationship Id="rId11" Type="http://schemas.openxmlformats.org/officeDocument/2006/relationships/slideLayout" Target="../slideLayouts/slideLayout7.xml"/><Relationship Id="rId10" Type="http://schemas.openxmlformats.org/officeDocument/2006/relationships/tags" Target="../tags/tag711.xml"/><Relationship Id="rId1" Type="http://schemas.openxmlformats.org/officeDocument/2006/relationships/tags" Target="../tags/tag703.xml"/></Relationships>
</file>

<file path=ppt/slides/_rels/slide74.xml.rels><?xml version="1.0" encoding="UTF-8" standalone="yes"?>
<Relationships xmlns="http://schemas.openxmlformats.org/package/2006/relationships"><Relationship Id="rId9" Type="http://schemas.openxmlformats.org/officeDocument/2006/relationships/tags" Target="../tags/tag719.xml"/><Relationship Id="rId8" Type="http://schemas.openxmlformats.org/officeDocument/2006/relationships/tags" Target="../tags/tag718.xml"/><Relationship Id="rId7" Type="http://schemas.openxmlformats.org/officeDocument/2006/relationships/tags" Target="../tags/tag717.xml"/><Relationship Id="rId6" Type="http://schemas.openxmlformats.org/officeDocument/2006/relationships/tags" Target="../tags/tag716.xml"/><Relationship Id="rId5" Type="http://schemas.openxmlformats.org/officeDocument/2006/relationships/image" Target="../media/image70.png"/><Relationship Id="rId4" Type="http://schemas.openxmlformats.org/officeDocument/2006/relationships/tags" Target="../tags/tag715.xml"/><Relationship Id="rId3" Type="http://schemas.openxmlformats.org/officeDocument/2006/relationships/tags" Target="../tags/tag714.xml"/><Relationship Id="rId2" Type="http://schemas.openxmlformats.org/officeDocument/2006/relationships/tags" Target="../tags/tag713.xml"/><Relationship Id="rId12" Type="http://schemas.openxmlformats.org/officeDocument/2006/relationships/notesSlide" Target="../notesSlides/notesSlide72.xml"/><Relationship Id="rId11" Type="http://schemas.openxmlformats.org/officeDocument/2006/relationships/slideLayout" Target="../slideLayouts/slideLayout7.xml"/><Relationship Id="rId10" Type="http://schemas.openxmlformats.org/officeDocument/2006/relationships/tags" Target="../tags/tag720.xml"/><Relationship Id="rId1" Type="http://schemas.openxmlformats.org/officeDocument/2006/relationships/tags" Target="../tags/tag712.xml"/></Relationships>
</file>

<file path=ppt/slides/_rels/slide75.xml.rels><?xml version="1.0" encoding="UTF-8" standalone="yes"?>
<Relationships xmlns="http://schemas.openxmlformats.org/package/2006/relationships"><Relationship Id="rId9" Type="http://schemas.openxmlformats.org/officeDocument/2006/relationships/tags" Target="../tags/tag728.xml"/><Relationship Id="rId8" Type="http://schemas.openxmlformats.org/officeDocument/2006/relationships/tags" Target="../tags/tag727.xml"/><Relationship Id="rId7" Type="http://schemas.openxmlformats.org/officeDocument/2006/relationships/tags" Target="../tags/tag726.xml"/><Relationship Id="rId6" Type="http://schemas.openxmlformats.org/officeDocument/2006/relationships/tags" Target="../tags/tag725.xml"/><Relationship Id="rId5" Type="http://schemas.openxmlformats.org/officeDocument/2006/relationships/image" Target="../media/image71.png"/><Relationship Id="rId4" Type="http://schemas.openxmlformats.org/officeDocument/2006/relationships/tags" Target="../tags/tag724.xml"/><Relationship Id="rId3" Type="http://schemas.openxmlformats.org/officeDocument/2006/relationships/tags" Target="../tags/tag723.xml"/><Relationship Id="rId2" Type="http://schemas.openxmlformats.org/officeDocument/2006/relationships/tags" Target="../tags/tag722.xml"/><Relationship Id="rId12" Type="http://schemas.openxmlformats.org/officeDocument/2006/relationships/notesSlide" Target="../notesSlides/notesSlide73.xml"/><Relationship Id="rId11" Type="http://schemas.openxmlformats.org/officeDocument/2006/relationships/slideLayout" Target="../slideLayouts/slideLayout7.xml"/><Relationship Id="rId10" Type="http://schemas.openxmlformats.org/officeDocument/2006/relationships/tags" Target="../tags/tag729.xml"/><Relationship Id="rId1" Type="http://schemas.openxmlformats.org/officeDocument/2006/relationships/tags" Target="../tags/tag721.xml"/></Relationships>
</file>

<file path=ppt/slides/_rels/slide76.xml.rels><?xml version="1.0" encoding="UTF-8" standalone="yes"?>
<Relationships xmlns="http://schemas.openxmlformats.org/package/2006/relationships"><Relationship Id="rId9" Type="http://schemas.openxmlformats.org/officeDocument/2006/relationships/tags" Target="../tags/tag737.xml"/><Relationship Id="rId8" Type="http://schemas.openxmlformats.org/officeDocument/2006/relationships/tags" Target="../tags/tag736.xml"/><Relationship Id="rId7" Type="http://schemas.openxmlformats.org/officeDocument/2006/relationships/tags" Target="../tags/tag735.xml"/><Relationship Id="rId6" Type="http://schemas.openxmlformats.org/officeDocument/2006/relationships/tags" Target="../tags/tag734.xml"/><Relationship Id="rId5" Type="http://schemas.openxmlformats.org/officeDocument/2006/relationships/image" Target="../media/image72.png"/><Relationship Id="rId4" Type="http://schemas.openxmlformats.org/officeDocument/2006/relationships/tags" Target="../tags/tag733.xml"/><Relationship Id="rId3" Type="http://schemas.openxmlformats.org/officeDocument/2006/relationships/tags" Target="../tags/tag732.xml"/><Relationship Id="rId2" Type="http://schemas.openxmlformats.org/officeDocument/2006/relationships/tags" Target="../tags/tag731.xml"/><Relationship Id="rId12" Type="http://schemas.openxmlformats.org/officeDocument/2006/relationships/notesSlide" Target="../notesSlides/notesSlide74.xml"/><Relationship Id="rId11" Type="http://schemas.openxmlformats.org/officeDocument/2006/relationships/slideLayout" Target="../slideLayouts/slideLayout7.xml"/><Relationship Id="rId10" Type="http://schemas.openxmlformats.org/officeDocument/2006/relationships/tags" Target="../tags/tag738.xml"/><Relationship Id="rId1" Type="http://schemas.openxmlformats.org/officeDocument/2006/relationships/tags" Target="../tags/tag730.xml"/></Relationships>
</file>

<file path=ppt/slides/_rels/slide77.xml.rels><?xml version="1.0" encoding="UTF-8" standalone="yes"?>
<Relationships xmlns="http://schemas.openxmlformats.org/package/2006/relationships"><Relationship Id="rId9" Type="http://schemas.openxmlformats.org/officeDocument/2006/relationships/tags" Target="../tags/tag746.xml"/><Relationship Id="rId8" Type="http://schemas.openxmlformats.org/officeDocument/2006/relationships/tags" Target="../tags/tag745.xml"/><Relationship Id="rId7" Type="http://schemas.openxmlformats.org/officeDocument/2006/relationships/tags" Target="../tags/tag744.xml"/><Relationship Id="rId6" Type="http://schemas.openxmlformats.org/officeDocument/2006/relationships/tags" Target="../tags/tag743.xml"/><Relationship Id="rId5" Type="http://schemas.openxmlformats.org/officeDocument/2006/relationships/image" Target="../media/image73.png"/><Relationship Id="rId4" Type="http://schemas.openxmlformats.org/officeDocument/2006/relationships/tags" Target="../tags/tag742.xml"/><Relationship Id="rId3" Type="http://schemas.openxmlformats.org/officeDocument/2006/relationships/tags" Target="../tags/tag741.xml"/><Relationship Id="rId2" Type="http://schemas.openxmlformats.org/officeDocument/2006/relationships/tags" Target="../tags/tag740.xml"/><Relationship Id="rId12" Type="http://schemas.openxmlformats.org/officeDocument/2006/relationships/notesSlide" Target="../notesSlides/notesSlide75.xml"/><Relationship Id="rId11" Type="http://schemas.openxmlformats.org/officeDocument/2006/relationships/slideLayout" Target="../slideLayouts/slideLayout7.xml"/><Relationship Id="rId10" Type="http://schemas.openxmlformats.org/officeDocument/2006/relationships/tags" Target="../tags/tag747.xml"/><Relationship Id="rId1" Type="http://schemas.openxmlformats.org/officeDocument/2006/relationships/tags" Target="../tags/tag739.xml"/></Relationships>
</file>

<file path=ppt/slides/_rels/slide78.xml.rels><?xml version="1.0" encoding="UTF-8" standalone="yes"?>
<Relationships xmlns="http://schemas.openxmlformats.org/package/2006/relationships"><Relationship Id="rId9" Type="http://schemas.openxmlformats.org/officeDocument/2006/relationships/tags" Target="../tags/tag755.xml"/><Relationship Id="rId8" Type="http://schemas.openxmlformats.org/officeDocument/2006/relationships/tags" Target="../tags/tag754.xml"/><Relationship Id="rId7" Type="http://schemas.openxmlformats.org/officeDocument/2006/relationships/tags" Target="../tags/tag753.xml"/><Relationship Id="rId6" Type="http://schemas.openxmlformats.org/officeDocument/2006/relationships/tags" Target="../tags/tag752.xml"/><Relationship Id="rId5" Type="http://schemas.openxmlformats.org/officeDocument/2006/relationships/image" Target="../media/image74.png"/><Relationship Id="rId4" Type="http://schemas.openxmlformats.org/officeDocument/2006/relationships/tags" Target="../tags/tag751.xml"/><Relationship Id="rId3" Type="http://schemas.openxmlformats.org/officeDocument/2006/relationships/tags" Target="../tags/tag750.xml"/><Relationship Id="rId2" Type="http://schemas.openxmlformats.org/officeDocument/2006/relationships/tags" Target="../tags/tag749.xml"/><Relationship Id="rId12" Type="http://schemas.openxmlformats.org/officeDocument/2006/relationships/notesSlide" Target="../notesSlides/notesSlide76.xml"/><Relationship Id="rId11" Type="http://schemas.openxmlformats.org/officeDocument/2006/relationships/slideLayout" Target="../slideLayouts/slideLayout7.xml"/><Relationship Id="rId10" Type="http://schemas.openxmlformats.org/officeDocument/2006/relationships/tags" Target="../tags/tag756.xml"/><Relationship Id="rId1" Type="http://schemas.openxmlformats.org/officeDocument/2006/relationships/tags" Target="../tags/tag748.xml"/></Relationships>
</file>

<file path=ppt/slides/_rels/slide79.xml.rels><?xml version="1.0" encoding="UTF-8" standalone="yes"?>
<Relationships xmlns="http://schemas.openxmlformats.org/package/2006/relationships"><Relationship Id="rId9" Type="http://schemas.openxmlformats.org/officeDocument/2006/relationships/tags" Target="../tags/tag764.xml"/><Relationship Id="rId8" Type="http://schemas.openxmlformats.org/officeDocument/2006/relationships/tags" Target="../tags/tag763.xml"/><Relationship Id="rId7" Type="http://schemas.openxmlformats.org/officeDocument/2006/relationships/tags" Target="../tags/tag762.xml"/><Relationship Id="rId6" Type="http://schemas.openxmlformats.org/officeDocument/2006/relationships/tags" Target="../tags/tag761.xml"/><Relationship Id="rId5" Type="http://schemas.openxmlformats.org/officeDocument/2006/relationships/image" Target="../media/image75.png"/><Relationship Id="rId4" Type="http://schemas.openxmlformats.org/officeDocument/2006/relationships/tags" Target="../tags/tag760.xml"/><Relationship Id="rId3" Type="http://schemas.openxmlformats.org/officeDocument/2006/relationships/tags" Target="../tags/tag759.xml"/><Relationship Id="rId2" Type="http://schemas.openxmlformats.org/officeDocument/2006/relationships/tags" Target="../tags/tag758.xml"/><Relationship Id="rId12" Type="http://schemas.openxmlformats.org/officeDocument/2006/relationships/notesSlide" Target="../notesSlides/notesSlide77.xml"/><Relationship Id="rId11" Type="http://schemas.openxmlformats.org/officeDocument/2006/relationships/slideLayout" Target="../slideLayouts/slideLayout7.xml"/><Relationship Id="rId10" Type="http://schemas.openxmlformats.org/officeDocument/2006/relationships/tags" Target="../tags/tag765.xml"/><Relationship Id="rId1" Type="http://schemas.openxmlformats.org/officeDocument/2006/relationships/tags" Target="../tags/tag757.xml"/></Relationships>
</file>

<file path=ppt/slides/_rels/slide8.xml.rels><?xml version="1.0" encoding="UTF-8" standalone="yes"?>
<Relationships xmlns="http://schemas.openxmlformats.org/package/2006/relationships"><Relationship Id="rId9" Type="http://schemas.openxmlformats.org/officeDocument/2006/relationships/tags" Target="../tags/tag148.xml"/><Relationship Id="rId8" Type="http://schemas.openxmlformats.org/officeDocument/2006/relationships/tags" Target="../tags/tag147.xml"/><Relationship Id="rId7" Type="http://schemas.openxmlformats.org/officeDocument/2006/relationships/tags" Target="../tags/tag146.xml"/><Relationship Id="rId6" Type="http://schemas.openxmlformats.org/officeDocument/2006/relationships/tags" Target="../tags/tag145.xml"/><Relationship Id="rId5" Type="http://schemas.openxmlformats.org/officeDocument/2006/relationships/tags" Target="../tags/tag144.xml"/><Relationship Id="rId4" Type="http://schemas.openxmlformats.org/officeDocument/2006/relationships/image" Target="../media/image8.png"/><Relationship Id="rId3" Type="http://schemas.openxmlformats.org/officeDocument/2006/relationships/tags" Target="../tags/tag143.xml"/><Relationship Id="rId2" Type="http://schemas.openxmlformats.org/officeDocument/2006/relationships/tags" Target="../tags/tag142.xml"/><Relationship Id="rId11" Type="http://schemas.openxmlformats.org/officeDocument/2006/relationships/notesSlide" Target="../notesSlides/notesSlide6.xml"/><Relationship Id="rId10" Type="http://schemas.openxmlformats.org/officeDocument/2006/relationships/slideLayout" Target="../slideLayouts/slideLayout7.xml"/><Relationship Id="rId1" Type="http://schemas.openxmlformats.org/officeDocument/2006/relationships/tags" Target="../tags/tag141.xml"/></Relationships>
</file>

<file path=ppt/slides/_rels/slide80.xml.rels><?xml version="1.0" encoding="UTF-8" standalone="yes"?>
<Relationships xmlns="http://schemas.openxmlformats.org/package/2006/relationships"><Relationship Id="rId8" Type="http://schemas.openxmlformats.org/officeDocument/2006/relationships/notesSlide" Target="../notesSlides/notesSlide78.xml"/><Relationship Id="rId7" Type="http://schemas.openxmlformats.org/officeDocument/2006/relationships/slideLayout" Target="../slideLayouts/slideLayout7.xml"/><Relationship Id="rId6" Type="http://schemas.openxmlformats.org/officeDocument/2006/relationships/tags" Target="../tags/tag770.xml"/><Relationship Id="rId5" Type="http://schemas.openxmlformats.org/officeDocument/2006/relationships/tags" Target="../tags/tag769.xml"/><Relationship Id="rId4" Type="http://schemas.openxmlformats.org/officeDocument/2006/relationships/image" Target="../media/image76.png"/><Relationship Id="rId3" Type="http://schemas.openxmlformats.org/officeDocument/2006/relationships/tags" Target="../tags/tag768.xml"/><Relationship Id="rId2" Type="http://schemas.openxmlformats.org/officeDocument/2006/relationships/tags" Target="../tags/tag767.xml"/><Relationship Id="rId1" Type="http://schemas.openxmlformats.org/officeDocument/2006/relationships/tags" Target="../tags/tag766.xml"/></Relationships>
</file>

<file path=ppt/slides/_rels/slide81.xml.rels><?xml version="1.0" encoding="UTF-8" standalone="yes"?>
<Relationships xmlns="http://schemas.openxmlformats.org/package/2006/relationships"><Relationship Id="rId9" Type="http://schemas.openxmlformats.org/officeDocument/2006/relationships/tags" Target="../tags/tag778.xml"/><Relationship Id="rId8" Type="http://schemas.openxmlformats.org/officeDocument/2006/relationships/tags" Target="../tags/tag777.xml"/><Relationship Id="rId7" Type="http://schemas.openxmlformats.org/officeDocument/2006/relationships/tags" Target="../tags/tag776.xml"/><Relationship Id="rId6" Type="http://schemas.openxmlformats.org/officeDocument/2006/relationships/tags" Target="../tags/tag775.xml"/><Relationship Id="rId5" Type="http://schemas.openxmlformats.org/officeDocument/2006/relationships/tags" Target="../tags/tag774.xml"/><Relationship Id="rId4" Type="http://schemas.openxmlformats.org/officeDocument/2006/relationships/image" Target="../media/image77.png"/><Relationship Id="rId3" Type="http://schemas.openxmlformats.org/officeDocument/2006/relationships/tags" Target="../tags/tag773.xml"/><Relationship Id="rId2" Type="http://schemas.openxmlformats.org/officeDocument/2006/relationships/tags" Target="../tags/tag772.xml"/><Relationship Id="rId12" Type="http://schemas.openxmlformats.org/officeDocument/2006/relationships/notesSlide" Target="../notesSlides/notesSlide79.xml"/><Relationship Id="rId11" Type="http://schemas.openxmlformats.org/officeDocument/2006/relationships/slideLayout" Target="../slideLayouts/slideLayout7.xml"/><Relationship Id="rId10" Type="http://schemas.openxmlformats.org/officeDocument/2006/relationships/tags" Target="../tags/tag779.xml"/><Relationship Id="rId1" Type="http://schemas.openxmlformats.org/officeDocument/2006/relationships/tags" Target="../tags/tag771.xml"/></Relationships>
</file>

<file path=ppt/slides/_rels/slide82.xml.rels><?xml version="1.0" encoding="UTF-8" standalone="yes"?>
<Relationships xmlns="http://schemas.openxmlformats.org/package/2006/relationships"><Relationship Id="rId9" Type="http://schemas.openxmlformats.org/officeDocument/2006/relationships/tags" Target="../tags/tag787.xml"/><Relationship Id="rId8" Type="http://schemas.openxmlformats.org/officeDocument/2006/relationships/tags" Target="../tags/tag786.xml"/><Relationship Id="rId7" Type="http://schemas.openxmlformats.org/officeDocument/2006/relationships/tags" Target="../tags/tag785.xml"/><Relationship Id="rId6" Type="http://schemas.openxmlformats.org/officeDocument/2006/relationships/tags" Target="../tags/tag784.xml"/><Relationship Id="rId5" Type="http://schemas.openxmlformats.org/officeDocument/2006/relationships/tags" Target="../tags/tag783.xml"/><Relationship Id="rId4" Type="http://schemas.openxmlformats.org/officeDocument/2006/relationships/image" Target="../media/image78.png"/><Relationship Id="rId3" Type="http://schemas.openxmlformats.org/officeDocument/2006/relationships/tags" Target="../tags/tag782.xml"/><Relationship Id="rId2" Type="http://schemas.openxmlformats.org/officeDocument/2006/relationships/tags" Target="../tags/tag781.xml"/><Relationship Id="rId12" Type="http://schemas.openxmlformats.org/officeDocument/2006/relationships/notesSlide" Target="../notesSlides/notesSlide80.xml"/><Relationship Id="rId11" Type="http://schemas.openxmlformats.org/officeDocument/2006/relationships/slideLayout" Target="../slideLayouts/slideLayout7.xml"/><Relationship Id="rId10" Type="http://schemas.openxmlformats.org/officeDocument/2006/relationships/tags" Target="../tags/tag788.xml"/><Relationship Id="rId1" Type="http://schemas.openxmlformats.org/officeDocument/2006/relationships/tags" Target="../tags/tag780.xml"/></Relationships>
</file>

<file path=ppt/slides/_rels/slide83.xml.rels><?xml version="1.0" encoding="UTF-8" standalone="yes"?>
<Relationships xmlns="http://schemas.openxmlformats.org/package/2006/relationships"><Relationship Id="rId9" Type="http://schemas.openxmlformats.org/officeDocument/2006/relationships/tags" Target="../tags/tag796.xml"/><Relationship Id="rId8" Type="http://schemas.openxmlformats.org/officeDocument/2006/relationships/tags" Target="../tags/tag795.xml"/><Relationship Id="rId7" Type="http://schemas.openxmlformats.org/officeDocument/2006/relationships/tags" Target="../tags/tag794.xml"/><Relationship Id="rId6" Type="http://schemas.openxmlformats.org/officeDocument/2006/relationships/tags" Target="../tags/tag793.xml"/><Relationship Id="rId5" Type="http://schemas.openxmlformats.org/officeDocument/2006/relationships/tags" Target="../tags/tag792.xml"/><Relationship Id="rId4" Type="http://schemas.openxmlformats.org/officeDocument/2006/relationships/image" Target="../media/image79.png"/><Relationship Id="rId3" Type="http://schemas.openxmlformats.org/officeDocument/2006/relationships/tags" Target="../tags/tag791.xml"/><Relationship Id="rId2" Type="http://schemas.openxmlformats.org/officeDocument/2006/relationships/tags" Target="../tags/tag790.xml"/><Relationship Id="rId12" Type="http://schemas.openxmlformats.org/officeDocument/2006/relationships/notesSlide" Target="../notesSlides/notesSlide81.xml"/><Relationship Id="rId11" Type="http://schemas.openxmlformats.org/officeDocument/2006/relationships/slideLayout" Target="../slideLayouts/slideLayout7.xml"/><Relationship Id="rId10" Type="http://schemas.openxmlformats.org/officeDocument/2006/relationships/tags" Target="../tags/tag797.xml"/><Relationship Id="rId1" Type="http://schemas.openxmlformats.org/officeDocument/2006/relationships/tags" Target="../tags/tag789.xml"/></Relationships>
</file>

<file path=ppt/slides/_rels/slide84.xml.rels><?xml version="1.0" encoding="UTF-8" standalone="yes"?>
<Relationships xmlns="http://schemas.openxmlformats.org/package/2006/relationships"><Relationship Id="rId9" Type="http://schemas.openxmlformats.org/officeDocument/2006/relationships/tags" Target="../tags/tag805.xml"/><Relationship Id="rId8" Type="http://schemas.openxmlformats.org/officeDocument/2006/relationships/tags" Target="../tags/tag804.xml"/><Relationship Id="rId7" Type="http://schemas.openxmlformats.org/officeDocument/2006/relationships/tags" Target="../tags/tag803.xml"/><Relationship Id="rId6" Type="http://schemas.openxmlformats.org/officeDocument/2006/relationships/tags" Target="../tags/tag802.xml"/><Relationship Id="rId5" Type="http://schemas.openxmlformats.org/officeDocument/2006/relationships/tags" Target="../tags/tag801.xml"/><Relationship Id="rId4" Type="http://schemas.openxmlformats.org/officeDocument/2006/relationships/image" Target="../media/image80.png"/><Relationship Id="rId3" Type="http://schemas.openxmlformats.org/officeDocument/2006/relationships/tags" Target="../tags/tag800.xml"/><Relationship Id="rId2" Type="http://schemas.openxmlformats.org/officeDocument/2006/relationships/tags" Target="../tags/tag799.xml"/><Relationship Id="rId12" Type="http://schemas.openxmlformats.org/officeDocument/2006/relationships/notesSlide" Target="../notesSlides/notesSlide82.xml"/><Relationship Id="rId11" Type="http://schemas.openxmlformats.org/officeDocument/2006/relationships/slideLayout" Target="../slideLayouts/slideLayout7.xml"/><Relationship Id="rId10" Type="http://schemas.openxmlformats.org/officeDocument/2006/relationships/tags" Target="../tags/tag806.xml"/><Relationship Id="rId1" Type="http://schemas.openxmlformats.org/officeDocument/2006/relationships/tags" Target="../tags/tag798.xml"/></Relationships>
</file>

<file path=ppt/slides/_rels/slide85.xml.rels><?xml version="1.0" encoding="UTF-8" standalone="yes"?>
<Relationships xmlns="http://schemas.openxmlformats.org/package/2006/relationships"><Relationship Id="rId9" Type="http://schemas.openxmlformats.org/officeDocument/2006/relationships/tags" Target="../tags/tag814.xml"/><Relationship Id="rId8" Type="http://schemas.openxmlformats.org/officeDocument/2006/relationships/tags" Target="../tags/tag813.xml"/><Relationship Id="rId7" Type="http://schemas.openxmlformats.org/officeDocument/2006/relationships/tags" Target="../tags/tag812.xml"/><Relationship Id="rId6" Type="http://schemas.openxmlformats.org/officeDocument/2006/relationships/tags" Target="../tags/tag811.xml"/><Relationship Id="rId5" Type="http://schemas.openxmlformats.org/officeDocument/2006/relationships/tags" Target="../tags/tag810.xml"/><Relationship Id="rId4" Type="http://schemas.openxmlformats.org/officeDocument/2006/relationships/image" Target="../media/image81.png"/><Relationship Id="rId3" Type="http://schemas.openxmlformats.org/officeDocument/2006/relationships/tags" Target="../tags/tag809.xml"/><Relationship Id="rId2" Type="http://schemas.openxmlformats.org/officeDocument/2006/relationships/tags" Target="../tags/tag808.xml"/><Relationship Id="rId12" Type="http://schemas.openxmlformats.org/officeDocument/2006/relationships/notesSlide" Target="../notesSlides/notesSlide83.xml"/><Relationship Id="rId11" Type="http://schemas.openxmlformats.org/officeDocument/2006/relationships/slideLayout" Target="../slideLayouts/slideLayout7.xml"/><Relationship Id="rId10" Type="http://schemas.openxmlformats.org/officeDocument/2006/relationships/tags" Target="../tags/tag815.xml"/><Relationship Id="rId1" Type="http://schemas.openxmlformats.org/officeDocument/2006/relationships/tags" Target="../tags/tag807.xml"/></Relationships>
</file>

<file path=ppt/slides/_rels/slide86.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tags" Target="../tags/tag820.xml"/><Relationship Id="rId7" Type="http://schemas.openxmlformats.org/officeDocument/2006/relationships/tags" Target="../tags/tag819.xml"/><Relationship Id="rId6" Type="http://schemas.openxmlformats.org/officeDocument/2006/relationships/image" Target="../media/image84.png"/><Relationship Id="rId5" Type="http://schemas.openxmlformats.org/officeDocument/2006/relationships/image" Target="../media/image83.png"/><Relationship Id="rId4" Type="http://schemas.openxmlformats.org/officeDocument/2006/relationships/image" Target="../media/image82.png"/><Relationship Id="rId3" Type="http://schemas.openxmlformats.org/officeDocument/2006/relationships/tags" Target="../tags/tag818.xml"/><Relationship Id="rId2" Type="http://schemas.openxmlformats.org/officeDocument/2006/relationships/tags" Target="../tags/tag817.xml"/><Relationship Id="rId10" Type="http://schemas.openxmlformats.org/officeDocument/2006/relationships/notesSlide" Target="../notesSlides/notesSlide84.xml"/><Relationship Id="rId1" Type="http://schemas.openxmlformats.org/officeDocument/2006/relationships/tags" Target="../tags/tag816.xml"/></Relationships>
</file>

<file path=ppt/slides/_rels/slide87.xml.rels><?xml version="1.0" encoding="UTF-8" standalone="yes"?>
<Relationships xmlns="http://schemas.openxmlformats.org/package/2006/relationships"><Relationship Id="rId9" Type="http://schemas.openxmlformats.org/officeDocument/2006/relationships/tags" Target="../tags/tag828.xml"/><Relationship Id="rId8" Type="http://schemas.openxmlformats.org/officeDocument/2006/relationships/tags" Target="../tags/tag827.xml"/><Relationship Id="rId7" Type="http://schemas.openxmlformats.org/officeDocument/2006/relationships/tags" Target="../tags/tag826.xml"/><Relationship Id="rId6" Type="http://schemas.openxmlformats.org/officeDocument/2006/relationships/tags" Target="../tags/tag825.xml"/><Relationship Id="rId5" Type="http://schemas.openxmlformats.org/officeDocument/2006/relationships/image" Target="../media/image85.png"/><Relationship Id="rId4" Type="http://schemas.openxmlformats.org/officeDocument/2006/relationships/tags" Target="../tags/tag824.xml"/><Relationship Id="rId3" Type="http://schemas.openxmlformats.org/officeDocument/2006/relationships/tags" Target="../tags/tag823.xml"/><Relationship Id="rId2" Type="http://schemas.openxmlformats.org/officeDocument/2006/relationships/tags" Target="../tags/tag822.xml"/><Relationship Id="rId12" Type="http://schemas.openxmlformats.org/officeDocument/2006/relationships/notesSlide" Target="../notesSlides/notesSlide85.xml"/><Relationship Id="rId11" Type="http://schemas.openxmlformats.org/officeDocument/2006/relationships/slideLayout" Target="../slideLayouts/slideLayout7.xml"/><Relationship Id="rId10" Type="http://schemas.openxmlformats.org/officeDocument/2006/relationships/tags" Target="../tags/tag829.xml"/><Relationship Id="rId1" Type="http://schemas.openxmlformats.org/officeDocument/2006/relationships/tags" Target="../tags/tag821.xml"/></Relationships>
</file>

<file path=ppt/slides/_rels/slide88.xml.rels><?xml version="1.0" encoding="UTF-8" standalone="yes"?>
<Relationships xmlns="http://schemas.openxmlformats.org/package/2006/relationships"><Relationship Id="rId9" Type="http://schemas.openxmlformats.org/officeDocument/2006/relationships/tags" Target="../tags/tag837.xml"/><Relationship Id="rId8" Type="http://schemas.openxmlformats.org/officeDocument/2006/relationships/tags" Target="../tags/tag836.xml"/><Relationship Id="rId7" Type="http://schemas.openxmlformats.org/officeDocument/2006/relationships/tags" Target="../tags/tag835.xml"/><Relationship Id="rId6" Type="http://schemas.openxmlformats.org/officeDocument/2006/relationships/tags" Target="../tags/tag834.xml"/><Relationship Id="rId5" Type="http://schemas.openxmlformats.org/officeDocument/2006/relationships/image" Target="../media/image86.png"/><Relationship Id="rId4" Type="http://schemas.openxmlformats.org/officeDocument/2006/relationships/tags" Target="../tags/tag833.xml"/><Relationship Id="rId3" Type="http://schemas.openxmlformats.org/officeDocument/2006/relationships/tags" Target="../tags/tag832.xml"/><Relationship Id="rId2" Type="http://schemas.openxmlformats.org/officeDocument/2006/relationships/tags" Target="../tags/tag831.xml"/><Relationship Id="rId12" Type="http://schemas.openxmlformats.org/officeDocument/2006/relationships/notesSlide" Target="../notesSlides/notesSlide86.xml"/><Relationship Id="rId11" Type="http://schemas.openxmlformats.org/officeDocument/2006/relationships/slideLayout" Target="../slideLayouts/slideLayout7.xml"/><Relationship Id="rId10" Type="http://schemas.openxmlformats.org/officeDocument/2006/relationships/tags" Target="../tags/tag838.xml"/><Relationship Id="rId1" Type="http://schemas.openxmlformats.org/officeDocument/2006/relationships/tags" Target="../tags/tag830.xml"/></Relationships>
</file>

<file path=ppt/slides/_rels/slide89.xml.rels><?xml version="1.0" encoding="UTF-8" standalone="yes"?>
<Relationships xmlns="http://schemas.openxmlformats.org/package/2006/relationships"><Relationship Id="rId8" Type="http://schemas.openxmlformats.org/officeDocument/2006/relationships/notesSlide" Target="../notesSlides/notesSlide87.xml"/><Relationship Id="rId7" Type="http://schemas.openxmlformats.org/officeDocument/2006/relationships/slideLayout" Target="../slideLayouts/slideLayout7.xml"/><Relationship Id="rId6" Type="http://schemas.openxmlformats.org/officeDocument/2006/relationships/tags" Target="../tags/tag843.xml"/><Relationship Id="rId5" Type="http://schemas.openxmlformats.org/officeDocument/2006/relationships/image" Target="../media/image87.png"/><Relationship Id="rId4" Type="http://schemas.openxmlformats.org/officeDocument/2006/relationships/tags" Target="../tags/tag842.xml"/><Relationship Id="rId3" Type="http://schemas.openxmlformats.org/officeDocument/2006/relationships/tags" Target="../tags/tag841.xml"/><Relationship Id="rId2" Type="http://schemas.openxmlformats.org/officeDocument/2006/relationships/tags" Target="../tags/tag840.xml"/><Relationship Id="rId1" Type="http://schemas.openxmlformats.org/officeDocument/2006/relationships/tags" Target="../tags/tag839.xml"/></Relationships>
</file>

<file path=ppt/slides/_rels/slide9.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tags" Target="../tags/tag156.xml"/><Relationship Id="rId7" Type="http://schemas.openxmlformats.org/officeDocument/2006/relationships/tags" Target="../tags/tag155.xml"/><Relationship Id="rId6" Type="http://schemas.openxmlformats.org/officeDocument/2006/relationships/tags" Target="../tags/tag154.xml"/><Relationship Id="rId5" Type="http://schemas.openxmlformats.org/officeDocument/2006/relationships/tags" Target="../tags/tag153.xml"/><Relationship Id="rId4" Type="http://schemas.openxmlformats.org/officeDocument/2006/relationships/tags" Target="../tags/tag152.xml"/><Relationship Id="rId3" Type="http://schemas.openxmlformats.org/officeDocument/2006/relationships/tags" Target="../tags/tag151.xml"/><Relationship Id="rId2" Type="http://schemas.openxmlformats.org/officeDocument/2006/relationships/tags" Target="../tags/tag150.xml"/><Relationship Id="rId10" Type="http://schemas.openxmlformats.org/officeDocument/2006/relationships/notesSlide" Target="../notesSlides/notesSlide7.xml"/><Relationship Id="rId1" Type="http://schemas.openxmlformats.org/officeDocument/2006/relationships/tags" Target="../tags/tag149.xml"/></Relationships>
</file>

<file path=ppt/slides/_rels/slide90.xml.rels><?xml version="1.0" encoding="UTF-8" standalone="yes"?>
<Relationships xmlns="http://schemas.openxmlformats.org/package/2006/relationships"><Relationship Id="rId9" Type="http://schemas.openxmlformats.org/officeDocument/2006/relationships/tags" Target="../tags/tag851.xml"/><Relationship Id="rId8" Type="http://schemas.openxmlformats.org/officeDocument/2006/relationships/tags" Target="../tags/tag850.xml"/><Relationship Id="rId7" Type="http://schemas.openxmlformats.org/officeDocument/2006/relationships/tags" Target="../tags/tag849.xml"/><Relationship Id="rId6" Type="http://schemas.openxmlformats.org/officeDocument/2006/relationships/tags" Target="../tags/tag848.xml"/><Relationship Id="rId5" Type="http://schemas.openxmlformats.org/officeDocument/2006/relationships/image" Target="../media/image88.png"/><Relationship Id="rId4" Type="http://schemas.openxmlformats.org/officeDocument/2006/relationships/tags" Target="../tags/tag847.xml"/><Relationship Id="rId3" Type="http://schemas.openxmlformats.org/officeDocument/2006/relationships/tags" Target="../tags/tag846.xml"/><Relationship Id="rId2" Type="http://schemas.openxmlformats.org/officeDocument/2006/relationships/tags" Target="../tags/tag845.xml"/><Relationship Id="rId12" Type="http://schemas.openxmlformats.org/officeDocument/2006/relationships/notesSlide" Target="../notesSlides/notesSlide88.xml"/><Relationship Id="rId11" Type="http://schemas.openxmlformats.org/officeDocument/2006/relationships/slideLayout" Target="../slideLayouts/slideLayout7.xml"/><Relationship Id="rId10" Type="http://schemas.openxmlformats.org/officeDocument/2006/relationships/tags" Target="../tags/tag852.xml"/><Relationship Id="rId1" Type="http://schemas.openxmlformats.org/officeDocument/2006/relationships/tags" Target="../tags/tag844.xml"/></Relationships>
</file>

<file path=ppt/slides/_rels/slide91.xml.rels><?xml version="1.0" encoding="UTF-8" standalone="yes"?>
<Relationships xmlns="http://schemas.openxmlformats.org/package/2006/relationships"><Relationship Id="rId9" Type="http://schemas.openxmlformats.org/officeDocument/2006/relationships/notesSlide" Target="../notesSlides/notesSlide89.xml"/><Relationship Id="rId8" Type="http://schemas.openxmlformats.org/officeDocument/2006/relationships/slideLayout" Target="../slideLayouts/slideLayout7.xml"/><Relationship Id="rId7" Type="http://schemas.openxmlformats.org/officeDocument/2006/relationships/tags" Target="../tags/tag857.xml"/><Relationship Id="rId6" Type="http://schemas.openxmlformats.org/officeDocument/2006/relationships/image" Target="../media/image90.png"/><Relationship Id="rId5" Type="http://schemas.openxmlformats.org/officeDocument/2006/relationships/image" Target="../media/image89.png"/><Relationship Id="rId4" Type="http://schemas.openxmlformats.org/officeDocument/2006/relationships/tags" Target="../tags/tag856.xml"/><Relationship Id="rId3" Type="http://schemas.openxmlformats.org/officeDocument/2006/relationships/tags" Target="../tags/tag855.xml"/><Relationship Id="rId2" Type="http://schemas.openxmlformats.org/officeDocument/2006/relationships/tags" Target="../tags/tag854.xml"/><Relationship Id="rId1" Type="http://schemas.openxmlformats.org/officeDocument/2006/relationships/tags" Target="../tags/tag853.xml"/></Relationships>
</file>

<file path=ppt/slides/_rels/slide92.xml.rels><?xml version="1.0" encoding="UTF-8" standalone="yes"?>
<Relationships xmlns="http://schemas.openxmlformats.org/package/2006/relationships"><Relationship Id="rId9" Type="http://schemas.openxmlformats.org/officeDocument/2006/relationships/tags" Target="../tags/tag865.xml"/><Relationship Id="rId8" Type="http://schemas.openxmlformats.org/officeDocument/2006/relationships/tags" Target="../tags/tag864.xml"/><Relationship Id="rId7" Type="http://schemas.openxmlformats.org/officeDocument/2006/relationships/tags" Target="../tags/tag863.xml"/><Relationship Id="rId6" Type="http://schemas.openxmlformats.org/officeDocument/2006/relationships/tags" Target="../tags/tag862.xml"/><Relationship Id="rId5" Type="http://schemas.openxmlformats.org/officeDocument/2006/relationships/image" Target="../media/image91.png"/><Relationship Id="rId4" Type="http://schemas.openxmlformats.org/officeDocument/2006/relationships/tags" Target="../tags/tag861.xml"/><Relationship Id="rId3" Type="http://schemas.openxmlformats.org/officeDocument/2006/relationships/tags" Target="../tags/tag860.xml"/><Relationship Id="rId2" Type="http://schemas.openxmlformats.org/officeDocument/2006/relationships/tags" Target="../tags/tag859.xml"/><Relationship Id="rId12" Type="http://schemas.openxmlformats.org/officeDocument/2006/relationships/notesSlide" Target="../notesSlides/notesSlide90.xml"/><Relationship Id="rId11" Type="http://schemas.openxmlformats.org/officeDocument/2006/relationships/slideLayout" Target="../slideLayouts/slideLayout7.xml"/><Relationship Id="rId10" Type="http://schemas.openxmlformats.org/officeDocument/2006/relationships/tags" Target="../tags/tag866.xml"/><Relationship Id="rId1" Type="http://schemas.openxmlformats.org/officeDocument/2006/relationships/tags" Target="../tags/tag858.xml"/></Relationships>
</file>

<file path=ppt/slides/_rels/slide93.xml.rels><?xml version="1.0" encoding="UTF-8" standalone="yes"?>
<Relationships xmlns="http://schemas.openxmlformats.org/package/2006/relationships"><Relationship Id="rId9" Type="http://schemas.openxmlformats.org/officeDocument/2006/relationships/tags" Target="../tags/tag874.xml"/><Relationship Id="rId8" Type="http://schemas.openxmlformats.org/officeDocument/2006/relationships/tags" Target="../tags/tag873.xml"/><Relationship Id="rId7" Type="http://schemas.openxmlformats.org/officeDocument/2006/relationships/tags" Target="../tags/tag872.xml"/><Relationship Id="rId6" Type="http://schemas.openxmlformats.org/officeDocument/2006/relationships/tags" Target="../tags/tag871.xml"/><Relationship Id="rId5" Type="http://schemas.openxmlformats.org/officeDocument/2006/relationships/image" Target="../media/image92.png"/><Relationship Id="rId4" Type="http://schemas.openxmlformats.org/officeDocument/2006/relationships/tags" Target="../tags/tag870.xml"/><Relationship Id="rId3" Type="http://schemas.openxmlformats.org/officeDocument/2006/relationships/tags" Target="../tags/tag869.xml"/><Relationship Id="rId2" Type="http://schemas.openxmlformats.org/officeDocument/2006/relationships/tags" Target="../tags/tag868.xml"/><Relationship Id="rId12" Type="http://schemas.openxmlformats.org/officeDocument/2006/relationships/notesSlide" Target="../notesSlides/notesSlide91.xml"/><Relationship Id="rId11" Type="http://schemas.openxmlformats.org/officeDocument/2006/relationships/slideLayout" Target="../slideLayouts/slideLayout7.xml"/><Relationship Id="rId10" Type="http://schemas.openxmlformats.org/officeDocument/2006/relationships/tags" Target="../tags/tag875.xml"/><Relationship Id="rId1" Type="http://schemas.openxmlformats.org/officeDocument/2006/relationships/tags" Target="../tags/tag867.xml"/></Relationships>
</file>

<file path=ppt/slides/_rels/slide94.xml.rels><?xml version="1.0" encoding="UTF-8" standalone="yes"?>
<Relationships xmlns="http://schemas.openxmlformats.org/package/2006/relationships"><Relationship Id="rId9" Type="http://schemas.openxmlformats.org/officeDocument/2006/relationships/tags" Target="../tags/tag883.xml"/><Relationship Id="rId8" Type="http://schemas.openxmlformats.org/officeDocument/2006/relationships/tags" Target="../tags/tag882.xml"/><Relationship Id="rId7" Type="http://schemas.openxmlformats.org/officeDocument/2006/relationships/tags" Target="../tags/tag881.xml"/><Relationship Id="rId6" Type="http://schemas.openxmlformats.org/officeDocument/2006/relationships/tags" Target="../tags/tag880.xml"/><Relationship Id="rId5" Type="http://schemas.openxmlformats.org/officeDocument/2006/relationships/image" Target="../media/image93.png"/><Relationship Id="rId4" Type="http://schemas.openxmlformats.org/officeDocument/2006/relationships/tags" Target="../tags/tag879.xml"/><Relationship Id="rId3" Type="http://schemas.openxmlformats.org/officeDocument/2006/relationships/tags" Target="../tags/tag878.xml"/><Relationship Id="rId2" Type="http://schemas.openxmlformats.org/officeDocument/2006/relationships/tags" Target="../tags/tag877.xml"/><Relationship Id="rId12" Type="http://schemas.openxmlformats.org/officeDocument/2006/relationships/notesSlide" Target="../notesSlides/notesSlide92.xml"/><Relationship Id="rId11" Type="http://schemas.openxmlformats.org/officeDocument/2006/relationships/slideLayout" Target="../slideLayouts/slideLayout7.xml"/><Relationship Id="rId10" Type="http://schemas.openxmlformats.org/officeDocument/2006/relationships/tags" Target="../tags/tag884.xml"/><Relationship Id="rId1" Type="http://schemas.openxmlformats.org/officeDocument/2006/relationships/tags" Target="../tags/tag876.xml"/></Relationships>
</file>

<file path=ppt/slides/_rels/slide95.xml.rels><?xml version="1.0" encoding="UTF-8" standalone="yes"?>
<Relationships xmlns="http://schemas.openxmlformats.org/package/2006/relationships"><Relationship Id="rId9" Type="http://schemas.openxmlformats.org/officeDocument/2006/relationships/tags" Target="../tags/tag893.xml"/><Relationship Id="rId8" Type="http://schemas.openxmlformats.org/officeDocument/2006/relationships/tags" Target="../tags/tag892.xml"/><Relationship Id="rId7" Type="http://schemas.openxmlformats.org/officeDocument/2006/relationships/tags" Target="../tags/tag891.xml"/><Relationship Id="rId6" Type="http://schemas.openxmlformats.org/officeDocument/2006/relationships/tags" Target="../tags/tag890.xml"/><Relationship Id="rId5" Type="http://schemas.openxmlformats.org/officeDocument/2006/relationships/tags" Target="../tags/tag889.xml"/><Relationship Id="rId4" Type="http://schemas.openxmlformats.org/officeDocument/2006/relationships/tags" Target="../tags/tag888.xml"/><Relationship Id="rId3" Type="http://schemas.openxmlformats.org/officeDocument/2006/relationships/tags" Target="../tags/tag887.xml"/><Relationship Id="rId2" Type="http://schemas.openxmlformats.org/officeDocument/2006/relationships/tags" Target="../tags/tag886.xml"/><Relationship Id="rId11" Type="http://schemas.openxmlformats.org/officeDocument/2006/relationships/notesSlide" Target="../notesSlides/notesSlide93.xml"/><Relationship Id="rId10" Type="http://schemas.openxmlformats.org/officeDocument/2006/relationships/slideLayout" Target="../slideLayouts/slideLayout7.xml"/><Relationship Id="rId1" Type="http://schemas.openxmlformats.org/officeDocument/2006/relationships/tags" Target="../tags/tag885.xml"/></Relationships>
</file>

<file path=ppt/slides/_rels/slide96.xml.rels><?xml version="1.0" encoding="UTF-8" standalone="yes"?>
<Relationships xmlns="http://schemas.openxmlformats.org/package/2006/relationships"><Relationship Id="rId9" Type="http://schemas.openxmlformats.org/officeDocument/2006/relationships/notesSlide" Target="../notesSlides/notesSlide94.xml"/><Relationship Id="rId8" Type="http://schemas.openxmlformats.org/officeDocument/2006/relationships/slideLayout" Target="../slideLayouts/slideLayout7.xml"/><Relationship Id="rId7" Type="http://schemas.openxmlformats.org/officeDocument/2006/relationships/tags" Target="../tags/tag898.xml"/><Relationship Id="rId6" Type="http://schemas.openxmlformats.org/officeDocument/2006/relationships/image" Target="../media/image95.png"/><Relationship Id="rId5" Type="http://schemas.openxmlformats.org/officeDocument/2006/relationships/image" Target="../media/image94.png"/><Relationship Id="rId4" Type="http://schemas.openxmlformats.org/officeDocument/2006/relationships/tags" Target="../tags/tag897.xml"/><Relationship Id="rId3" Type="http://schemas.openxmlformats.org/officeDocument/2006/relationships/tags" Target="../tags/tag896.xml"/><Relationship Id="rId2" Type="http://schemas.openxmlformats.org/officeDocument/2006/relationships/tags" Target="../tags/tag895.xml"/><Relationship Id="rId1" Type="http://schemas.openxmlformats.org/officeDocument/2006/relationships/tags" Target="../tags/tag894.xml"/></Relationships>
</file>

<file path=ppt/slides/_rels/slide97.xml.rels><?xml version="1.0" encoding="UTF-8" standalone="yes"?>
<Relationships xmlns="http://schemas.openxmlformats.org/package/2006/relationships"><Relationship Id="rId9" Type="http://schemas.openxmlformats.org/officeDocument/2006/relationships/tags" Target="../tags/tag906.xml"/><Relationship Id="rId8" Type="http://schemas.openxmlformats.org/officeDocument/2006/relationships/tags" Target="../tags/tag905.xml"/><Relationship Id="rId7" Type="http://schemas.openxmlformats.org/officeDocument/2006/relationships/tags" Target="../tags/tag904.xml"/><Relationship Id="rId6" Type="http://schemas.openxmlformats.org/officeDocument/2006/relationships/tags" Target="../tags/tag903.xml"/><Relationship Id="rId5" Type="http://schemas.openxmlformats.org/officeDocument/2006/relationships/image" Target="../media/image68.png"/><Relationship Id="rId4" Type="http://schemas.openxmlformats.org/officeDocument/2006/relationships/tags" Target="../tags/tag902.xml"/><Relationship Id="rId3" Type="http://schemas.openxmlformats.org/officeDocument/2006/relationships/tags" Target="../tags/tag901.xml"/><Relationship Id="rId2" Type="http://schemas.openxmlformats.org/officeDocument/2006/relationships/tags" Target="../tags/tag900.xml"/><Relationship Id="rId12" Type="http://schemas.openxmlformats.org/officeDocument/2006/relationships/notesSlide" Target="../notesSlides/notesSlide95.xml"/><Relationship Id="rId11" Type="http://schemas.openxmlformats.org/officeDocument/2006/relationships/slideLayout" Target="../slideLayouts/slideLayout7.xml"/><Relationship Id="rId10" Type="http://schemas.openxmlformats.org/officeDocument/2006/relationships/tags" Target="../tags/tag907.xml"/><Relationship Id="rId1" Type="http://schemas.openxmlformats.org/officeDocument/2006/relationships/tags" Target="../tags/tag899.xml"/></Relationships>
</file>

<file path=ppt/slides/_rels/slide98.xml.rels><?xml version="1.0" encoding="UTF-8" standalone="yes"?>
<Relationships xmlns="http://schemas.openxmlformats.org/package/2006/relationships"><Relationship Id="rId9" Type="http://schemas.openxmlformats.org/officeDocument/2006/relationships/tags" Target="../tags/tag915.xml"/><Relationship Id="rId8" Type="http://schemas.openxmlformats.org/officeDocument/2006/relationships/tags" Target="../tags/tag914.xml"/><Relationship Id="rId7" Type="http://schemas.openxmlformats.org/officeDocument/2006/relationships/tags" Target="../tags/tag913.xml"/><Relationship Id="rId6" Type="http://schemas.openxmlformats.org/officeDocument/2006/relationships/tags" Target="../tags/tag912.xml"/><Relationship Id="rId5" Type="http://schemas.openxmlformats.org/officeDocument/2006/relationships/image" Target="../media/image68.png"/><Relationship Id="rId4" Type="http://schemas.openxmlformats.org/officeDocument/2006/relationships/tags" Target="../tags/tag911.xml"/><Relationship Id="rId3" Type="http://schemas.openxmlformats.org/officeDocument/2006/relationships/tags" Target="../tags/tag910.xml"/><Relationship Id="rId2" Type="http://schemas.openxmlformats.org/officeDocument/2006/relationships/tags" Target="../tags/tag909.xml"/><Relationship Id="rId12" Type="http://schemas.openxmlformats.org/officeDocument/2006/relationships/notesSlide" Target="../notesSlides/notesSlide96.xml"/><Relationship Id="rId11" Type="http://schemas.openxmlformats.org/officeDocument/2006/relationships/slideLayout" Target="../slideLayouts/slideLayout7.xml"/><Relationship Id="rId10" Type="http://schemas.openxmlformats.org/officeDocument/2006/relationships/tags" Target="../tags/tag916.xml"/><Relationship Id="rId1" Type="http://schemas.openxmlformats.org/officeDocument/2006/relationships/tags" Target="../tags/tag908.xml"/></Relationships>
</file>

<file path=ppt/slides/_rels/slide99.xml.rels><?xml version="1.0" encoding="UTF-8" standalone="yes"?>
<Relationships xmlns="http://schemas.openxmlformats.org/package/2006/relationships"><Relationship Id="rId9" Type="http://schemas.openxmlformats.org/officeDocument/2006/relationships/tags" Target="../tags/tag924.xml"/><Relationship Id="rId8" Type="http://schemas.openxmlformats.org/officeDocument/2006/relationships/tags" Target="../tags/tag923.xml"/><Relationship Id="rId7" Type="http://schemas.openxmlformats.org/officeDocument/2006/relationships/tags" Target="../tags/tag922.xml"/><Relationship Id="rId6" Type="http://schemas.openxmlformats.org/officeDocument/2006/relationships/tags" Target="../tags/tag921.xml"/><Relationship Id="rId5" Type="http://schemas.openxmlformats.org/officeDocument/2006/relationships/tags" Target="../tags/tag920.xml"/><Relationship Id="rId4" Type="http://schemas.openxmlformats.org/officeDocument/2006/relationships/image" Target="../media/image4.png"/><Relationship Id="rId3" Type="http://schemas.openxmlformats.org/officeDocument/2006/relationships/tags" Target="../tags/tag919.xml"/><Relationship Id="rId2" Type="http://schemas.openxmlformats.org/officeDocument/2006/relationships/tags" Target="../tags/tag918.xml"/><Relationship Id="rId11" Type="http://schemas.openxmlformats.org/officeDocument/2006/relationships/notesSlide" Target="../notesSlides/notesSlide97.xml"/><Relationship Id="rId10" Type="http://schemas.openxmlformats.org/officeDocument/2006/relationships/slideLayout" Target="../slideLayouts/slideLayout7.xml"/><Relationship Id="rId1" Type="http://schemas.openxmlformats.org/officeDocument/2006/relationships/tags" Target="../tags/tag91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ctrTitle"/>
            <p:custDataLst>
              <p:tags r:id="rId1"/>
            </p:custDataLst>
          </p:nvPr>
        </p:nvSpPr>
        <p:spPr>
          <a:xfrm>
            <a:off x="940616" y="2761691"/>
            <a:ext cx="5367905" cy="1667510"/>
          </a:xfrm>
        </p:spPr>
        <p:txBody>
          <a:bodyPr anchor="ctr" anchorCtr="0">
            <a:normAutofit fontScale="90000"/>
          </a:bodyPr>
          <a:lstStyle/>
          <a:p>
            <a:pPr algn="ctr">
              <a:lnSpc>
                <a:spcPct val="110000"/>
              </a:lnSpc>
            </a:pPr>
            <a:br>
              <a:rPr lang="en-US" altLang="zh-CN" sz="3600" dirty="0"/>
            </a:br>
            <a:r>
              <a:rPr lang="zh-CN" altLang="en-US" sz="3600" dirty="0">
                <a:ln/>
                <a:solidFill>
                  <a:schemeClr val="accent1"/>
                </a:solidFill>
                <a:effectLst>
                  <a:outerShdw blurRad="38100" dist="25400" dir="5400000" algn="ctr" rotWithShape="0">
                    <a:srgbClr val="6E747A">
                      <a:alpha val="43000"/>
                    </a:srgbClr>
                  </a:outerShdw>
                </a:effectLst>
              </a:rPr>
              <a:t>学习单元一</a:t>
            </a:r>
            <a:br>
              <a:rPr lang="en-US" altLang="zh-CN" sz="3600" dirty="0"/>
            </a:br>
            <a:br>
              <a:rPr lang="en-US" altLang="zh-CN" dirty="0"/>
            </a:br>
            <a:r>
              <a:rPr lang="zh-CN" altLang="zh-CN" dirty="0"/>
              <a:t>汽车零件图样的识读</a:t>
            </a:r>
            <a:br>
              <a:rPr lang="en-US" altLang="zh-CN" dirty="0"/>
            </a:br>
            <a:r>
              <a:rPr lang="en-US" altLang="zh-CN" dirty="0"/>
              <a:t>                    </a:t>
            </a:r>
            <a:r>
              <a:rPr lang="zh-CN" altLang="zh-CN" dirty="0"/>
              <a:t>与测绘</a:t>
            </a:r>
            <a:br>
              <a:rPr lang="zh-CN" altLang="zh-CN" dirty="0">
                <a:solidFill>
                  <a:schemeClr val="accent1">
                    <a:lumMod val="75000"/>
                  </a:schemeClr>
                </a:solidFill>
                <a:latin typeface="微软雅黑" panose="020B0503020204020204" charset="-122"/>
                <a:ea typeface="微软雅黑" panose="020B0503020204020204" charset="-122"/>
              </a:rPr>
            </a:br>
            <a:br>
              <a:rPr lang="zh-CN" altLang="en-US" sz="5400" dirty="0"/>
            </a:br>
            <a:r>
              <a:rPr lang="zh-CN" altLang="en-US" sz="5400" dirty="0"/>
              <a:t>             </a:t>
            </a:r>
            <a:endParaRPr lang="zh-CN" altLang="en-US" sz="5400" dirty="0"/>
          </a:p>
        </p:txBody>
      </p:sp>
      <p:grpSp>
        <p:nvGrpSpPr>
          <p:cNvPr id="5" name="组合 9"/>
          <p:cNvGrpSpPr/>
          <p:nvPr/>
        </p:nvGrpSpPr>
        <p:grpSpPr>
          <a:xfrm>
            <a:off x="940616" y="5766069"/>
            <a:ext cx="666750" cy="260902"/>
            <a:chOff x="3829050" y="5612589"/>
            <a:chExt cx="1168400" cy="457200"/>
          </a:xfrm>
          <a:solidFill>
            <a:schemeClr val="accent1"/>
          </a:solidFill>
        </p:grpSpPr>
        <p:sp>
          <p:nvSpPr>
            <p:cNvPr id="6" name="燕尾形 5"/>
            <p:cNvSpPr/>
            <p:nvPr/>
          </p:nvSpPr>
          <p:spPr>
            <a:xfrm>
              <a:off x="3829050" y="5612589"/>
              <a:ext cx="457200" cy="457200"/>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燕尾形 6"/>
            <p:cNvSpPr/>
            <p:nvPr/>
          </p:nvSpPr>
          <p:spPr>
            <a:xfrm>
              <a:off x="4184650" y="5612589"/>
              <a:ext cx="457200" cy="457200"/>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燕尾形 7"/>
            <p:cNvSpPr/>
            <p:nvPr/>
          </p:nvSpPr>
          <p:spPr>
            <a:xfrm>
              <a:off x="4540250" y="5612589"/>
              <a:ext cx="457200" cy="457200"/>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Tree>
    <p:custDataLst>
      <p:tags r:id="rId2"/>
    </p:custDataLst>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custDataLst>
              <p:tags r:id="rId1"/>
            </p:custDataLst>
          </p:nvPr>
        </p:nvSpPr>
        <p:spPr>
          <a:xfrm>
            <a:off x="881078" y="518895"/>
            <a:ext cx="10429952" cy="798451"/>
          </a:xfrm>
          <a:prstGeom prst="rect">
            <a:avLst/>
          </a:prstGeom>
        </p:spPr>
        <p:txBody>
          <a:bodyPr wrap="square">
            <a:normAutofit/>
          </a:bodyPr>
          <a:lstStyle>
            <a:defPPr>
              <a:defRPr lang="zh-CN"/>
            </a:defPPr>
            <a:lvl1pPr>
              <a:lnSpc>
                <a:spcPct val="130000"/>
              </a:lnSpc>
              <a:defRPr sz="2400" b="1">
                <a:latin typeface="+mj-lt"/>
                <a:ea typeface="+mj-ea"/>
                <a:cs typeface="+mj-cs"/>
              </a:defRPr>
            </a:lvl1pPr>
          </a:lstStyle>
          <a:p>
            <a:pPr>
              <a:lnSpc>
                <a:spcPct val="120000"/>
              </a:lnSpc>
            </a:pPr>
            <a:r>
              <a:rPr lang="zh-CN" altLang="en-US" dirty="0">
                <a:solidFill>
                  <a:schemeClr val="tx1">
                    <a:lumMod val="85000"/>
                    <a:lumOff val="15000"/>
                  </a:schemeClr>
                </a:solidFill>
              </a:rPr>
              <a:t>学习任务</a:t>
            </a:r>
            <a:r>
              <a:rPr lang="zh-CN" altLang="en-US" dirty="0">
                <a:solidFill>
                  <a:schemeClr val="tx1">
                    <a:lumMod val="85000"/>
                    <a:lumOff val="15000"/>
                  </a:schemeClr>
                </a:solidFill>
                <a:sym typeface="+mn-ea"/>
              </a:rPr>
              <a:t>二　汽车车身板件的焊接</a:t>
            </a:r>
            <a:endParaRPr lang="zh-CN" altLang="en-US" dirty="0">
              <a:solidFill>
                <a:schemeClr val="tx1">
                  <a:lumMod val="85000"/>
                  <a:lumOff val="15000"/>
                </a:schemeClr>
              </a:solidFill>
            </a:endParaRPr>
          </a:p>
        </p:txBody>
      </p:sp>
      <p:sp>
        <p:nvSpPr>
          <p:cNvPr id="2" name="矩形 1"/>
          <p:cNvSpPr/>
          <p:nvPr/>
        </p:nvSpPr>
        <p:spPr>
          <a:xfrm>
            <a:off x="11306810" y="-10795"/>
            <a:ext cx="888365" cy="6140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1610995" y="1731010"/>
            <a:ext cx="2540000" cy="398780"/>
          </a:xfrm>
          <a:prstGeom prst="rect">
            <a:avLst/>
          </a:prstGeom>
          <a:noFill/>
        </p:spPr>
        <p:txBody>
          <a:bodyPr wrap="square" rtlCol="0" anchor="t">
            <a:spAutoFit/>
          </a:bodyPr>
          <a:lstStyle/>
          <a:p>
            <a:pPr marL="285750" indent="-285750">
              <a:buFont typeface="Arial" panose="020B0604020202020204" pitchFamily="34" charset="0"/>
              <a:buChar char="•"/>
            </a:pPr>
            <a:r>
              <a:rPr lang="zh-CN" altLang="en-US" sz="2000" b="1">
                <a:solidFill>
                  <a:schemeClr val="tx2"/>
                </a:solidFill>
                <a:latin typeface="微软雅黑" panose="020B0503020204020204" charset="-122"/>
                <a:ea typeface="微软雅黑" panose="020B0503020204020204" charset="-122"/>
              </a:rPr>
              <a:t>评价与反馈</a:t>
            </a:r>
            <a:endParaRPr lang="zh-CN" altLang="en-US" sz="2000" b="1">
              <a:solidFill>
                <a:schemeClr val="tx2"/>
              </a:solidFill>
              <a:latin typeface="微软雅黑" panose="020B0503020204020204" charset="-122"/>
              <a:ea typeface="微软雅黑" panose="020B0503020204020204" charset="-122"/>
            </a:endParaRPr>
          </a:p>
        </p:txBody>
      </p:sp>
      <p:cxnSp>
        <p:nvCxnSpPr>
          <p:cNvPr id="21" name="直接连接符 20"/>
          <p:cNvCxnSpPr/>
          <p:nvPr>
            <p:custDataLst>
              <p:tags r:id="rId2"/>
            </p:custDataLst>
          </p:nvPr>
        </p:nvCxnSpPr>
        <p:spPr>
          <a:xfrm>
            <a:off x="1285240" y="5415280"/>
            <a:ext cx="450427" cy="0"/>
          </a:xfrm>
          <a:prstGeom prst="line">
            <a:avLst/>
          </a:prstGeom>
          <a:solidFill>
            <a:schemeClr val="accent3"/>
          </a:solidFill>
          <a:ln w="50800">
            <a:solidFill>
              <a:schemeClr val="accent3"/>
            </a:solidFill>
          </a:ln>
        </p:spPr>
        <p:style>
          <a:lnRef idx="1">
            <a:srgbClr val="00A6CC"/>
          </a:lnRef>
          <a:fillRef idx="0">
            <a:srgbClr val="00A6CC"/>
          </a:fillRef>
          <a:effectRef idx="0">
            <a:srgbClr val="00A6CC"/>
          </a:effectRef>
          <a:fontRef idx="minor">
            <a:sysClr val="windowText" lastClr="000000"/>
          </a:fontRef>
        </p:style>
      </p:cxnSp>
      <p:cxnSp>
        <p:nvCxnSpPr>
          <p:cNvPr id="26" name="直接连接符 25"/>
          <p:cNvCxnSpPr/>
          <p:nvPr>
            <p:custDataLst>
              <p:tags r:id="rId3"/>
            </p:custDataLst>
          </p:nvPr>
        </p:nvCxnSpPr>
        <p:spPr>
          <a:xfrm>
            <a:off x="1971040" y="5415280"/>
            <a:ext cx="8938260" cy="0"/>
          </a:xfrm>
          <a:prstGeom prst="line">
            <a:avLst/>
          </a:prstGeom>
          <a:solidFill>
            <a:schemeClr val="accent3"/>
          </a:solidFill>
          <a:ln w="12700">
            <a:solidFill>
              <a:schemeClr val="accent3"/>
            </a:solidFill>
            <a:prstDash val="dash"/>
          </a:ln>
        </p:spPr>
        <p:style>
          <a:lnRef idx="1">
            <a:srgbClr val="00A6CC"/>
          </a:lnRef>
          <a:fillRef idx="0">
            <a:srgbClr val="00A6CC"/>
          </a:fillRef>
          <a:effectRef idx="0">
            <a:srgbClr val="00A6CC"/>
          </a:effectRef>
          <a:fontRef idx="minor">
            <a:sysClr val="windowText" lastClr="000000"/>
          </a:fontRef>
        </p:style>
      </p:cxnSp>
      <p:sp>
        <p:nvSpPr>
          <p:cNvPr id="9" name="矩形 8"/>
          <p:cNvSpPr/>
          <p:nvPr/>
        </p:nvSpPr>
        <p:spPr>
          <a:xfrm>
            <a:off x="1102994" y="2353348"/>
            <a:ext cx="8376565" cy="1230593"/>
          </a:xfrm>
          <a:prstGeom prst="rect">
            <a:avLst/>
          </a:prstGeom>
        </p:spPr>
        <p:txBody>
          <a:bodyPr wrap="square">
            <a:spAutoFit/>
          </a:bodyPr>
          <a:lstStyle/>
          <a:p>
            <a:pPr>
              <a:lnSpc>
                <a:spcPct val="200000"/>
              </a:lnSpc>
            </a:pPr>
            <a:r>
              <a:rPr lang="zh-CN" altLang="en-US" sz="2000" dirty="0">
                <a:latin typeface="微软雅黑" panose="020B0503020204020204" charset="-122"/>
                <a:ea typeface="微软雅黑" panose="020B0503020204020204" charset="-122"/>
              </a:rPr>
              <a:t>9. 全剖视图选用的是（　　）剖切面。 </a:t>
            </a:r>
            <a:endParaRPr lang="en-US" altLang="zh-CN" sz="2000" dirty="0">
              <a:latin typeface="微软雅黑" panose="020B0503020204020204" charset="-122"/>
              <a:ea typeface="微软雅黑" panose="020B0503020204020204" charset="-122"/>
            </a:endParaRPr>
          </a:p>
          <a:p>
            <a:pPr>
              <a:lnSpc>
                <a:spcPct val="200000"/>
              </a:lnSpc>
            </a:pPr>
            <a:r>
              <a:rPr lang="zh-CN" altLang="en-US" sz="2000" dirty="0">
                <a:latin typeface="微软雅黑" panose="020B0503020204020204" charset="-122"/>
                <a:ea typeface="微软雅黑" panose="020B0503020204020204" charset="-122"/>
              </a:rPr>
              <a:t>A. 单一	  B. 几个平行的	 C. 几个相交的	D. 其他 </a:t>
            </a:r>
            <a:endParaRPr lang="zh-CN" altLang="en-US" sz="2000" dirty="0">
              <a:latin typeface="微软雅黑" panose="020B0503020204020204" charset="-122"/>
              <a:ea typeface="微软雅黑" panose="020B0503020204020204" charset="-122"/>
            </a:endParaRPr>
          </a:p>
        </p:txBody>
      </p:sp>
      <p:sp>
        <p:nvSpPr>
          <p:cNvPr id="10" name="矩形 9"/>
          <p:cNvSpPr/>
          <p:nvPr/>
        </p:nvSpPr>
        <p:spPr>
          <a:xfrm>
            <a:off x="1102994" y="3807407"/>
            <a:ext cx="8695347" cy="1230593"/>
          </a:xfrm>
          <a:prstGeom prst="rect">
            <a:avLst/>
          </a:prstGeom>
        </p:spPr>
        <p:txBody>
          <a:bodyPr wrap="square">
            <a:spAutoFit/>
          </a:bodyPr>
          <a:lstStyle/>
          <a:p>
            <a:pPr>
              <a:lnSpc>
                <a:spcPct val="200000"/>
              </a:lnSpc>
            </a:pPr>
            <a:r>
              <a:rPr lang="zh-CN" altLang="en-US" sz="2000" dirty="0">
                <a:latin typeface="微软雅黑" panose="020B0503020204020204" charset="-122"/>
                <a:ea typeface="微软雅黑" panose="020B0503020204020204" charset="-122"/>
              </a:rPr>
              <a:t>10. 半剖视图选用的是（　　）剖切面。</a:t>
            </a:r>
            <a:endParaRPr lang="en-US" altLang="zh-CN" sz="2000" dirty="0">
              <a:latin typeface="微软雅黑" panose="020B0503020204020204" charset="-122"/>
              <a:ea typeface="微软雅黑" panose="020B0503020204020204" charset="-122"/>
            </a:endParaRPr>
          </a:p>
          <a:p>
            <a:pPr>
              <a:lnSpc>
                <a:spcPct val="200000"/>
              </a:lnSpc>
            </a:pPr>
            <a:r>
              <a:rPr lang="zh-CN" altLang="en-US" sz="2000" dirty="0">
                <a:latin typeface="微软雅黑" panose="020B0503020204020204" charset="-122"/>
                <a:ea typeface="微软雅黑" panose="020B0503020204020204" charset="-122"/>
              </a:rPr>
              <a:t> A. 单一	  B. 几个平行的	 C. 几个相交的	D. 其他</a:t>
            </a:r>
            <a:endParaRPr lang="zh-CN" altLang="en-US" sz="2000" dirty="0">
              <a:latin typeface="微软雅黑" panose="020B0503020204020204" charset="-122"/>
              <a:ea typeface="微软雅黑" panose="020B0503020204020204" charset="-122"/>
            </a:endParaRPr>
          </a:p>
        </p:txBody>
      </p:sp>
      <p:grpSp>
        <p:nvGrpSpPr>
          <p:cNvPr id="6" name="组合 5"/>
          <p:cNvGrpSpPr/>
          <p:nvPr/>
        </p:nvGrpSpPr>
        <p:grpSpPr>
          <a:xfrm>
            <a:off x="8277860" y="2555875"/>
            <a:ext cx="2026920" cy="1583055"/>
            <a:chOff x="13036" y="4025"/>
            <a:chExt cx="3192" cy="2493"/>
          </a:xfrm>
        </p:grpSpPr>
        <p:sp>
          <p:nvSpPr>
            <p:cNvPr id="14" name="菱形 13"/>
            <p:cNvSpPr/>
            <p:nvPr>
              <p:custDataLst>
                <p:tags r:id="rId4"/>
              </p:custDataLst>
            </p:nvPr>
          </p:nvSpPr>
          <p:spPr>
            <a:xfrm rot="1141073">
              <a:off x="14338" y="4025"/>
              <a:ext cx="528" cy="528"/>
            </a:xfrm>
            <a:prstGeom prst="diamond">
              <a:avLst/>
            </a:prstGeom>
            <a:solidFill>
              <a:schemeClr val="tx2">
                <a:lumMod val="40000"/>
                <a:lumOff val="6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5" name="菱形 14"/>
            <p:cNvSpPr/>
            <p:nvPr>
              <p:custDataLst>
                <p:tags r:id="rId5"/>
              </p:custDataLst>
            </p:nvPr>
          </p:nvSpPr>
          <p:spPr>
            <a:xfrm rot="1141073">
              <a:off x="13036" y="5507"/>
              <a:ext cx="933" cy="933"/>
            </a:xfrm>
            <a:prstGeom prst="diamond">
              <a:avLst/>
            </a:prstGeom>
            <a:solidFill>
              <a:schemeClr val="accent1"/>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6" name="菱形 15"/>
            <p:cNvSpPr/>
            <p:nvPr>
              <p:custDataLst>
                <p:tags r:id="rId6"/>
              </p:custDataLst>
            </p:nvPr>
          </p:nvSpPr>
          <p:spPr>
            <a:xfrm rot="1141073">
              <a:off x="14236" y="4526"/>
              <a:ext cx="1992" cy="1992"/>
            </a:xfrm>
            <a:prstGeom prst="diamond">
              <a:avLst/>
            </a:prstGeom>
            <a:solidFill>
              <a:schemeClr val="bg2">
                <a:lumMod val="40000"/>
                <a:lumOff val="6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7" name="菱形 16"/>
            <p:cNvSpPr/>
            <p:nvPr>
              <p:custDataLst>
                <p:tags r:id="rId7"/>
              </p:custDataLst>
            </p:nvPr>
          </p:nvSpPr>
          <p:spPr>
            <a:xfrm rot="1141073">
              <a:off x="15089" y="4106"/>
              <a:ext cx="1123" cy="1123"/>
            </a:xfrm>
            <a:prstGeom prst="diamond">
              <a:avLst/>
            </a:prstGeom>
            <a:noFill/>
            <a:ln>
              <a:solidFill>
                <a:schemeClr val="tx2">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grpSp>
    </p:spTree>
    <p:custDataLst>
      <p:tags r:id="rId8"/>
    </p:custDataLst>
  </p:cSld>
  <p:clrMapOvr>
    <a:masterClrMapping/>
  </p:clrMapOvr>
  <p:transition spd="slow">
    <p:random/>
  </p:transition>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1306810" y="-10795"/>
            <a:ext cx="888365" cy="6140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1510453" y="1375882"/>
            <a:ext cx="2540000" cy="398780"/>
          </a:xfrm>
          <a:prstGeom prst="rect">
            <a:avLst/>
          </a:prstGeom>
          <a:noFill/>
        </p:spPr>
        <p:txBody>
          <a:bodyPr wrap="square" rtlCol="0" anchor="t">
            <a:spAutoFit/>
          </a:bodyPr>
          <a:lstStyle/>
          <a:p>
            <a:pPr marL="285750" indent="-285750">
              <a:buFont typeface="Arial" panose="020B0604020202020204" pitchFamily="34" charset="0"/>
              <a:buChar char="•"/>
            </a:pPr>
            <a:r>
              <a:rPr lang="zh-CN" altLang="en-US" sz="2000" b="1" dirty="0">
                <a:solidFill>
                  <a:schemeClr val="tx2"/>
                </a:solidFill>
                <a:latin typeface="微软雅黑" panose="020B0503020204020204" charset="-122"/>
                <a:ea typeface="微软雅黑" panose="020B0503020204020204" charset="-122"/>
              </a:rPr>
              <a:t>评价与反馈</a:t>
            </a:r>
            <a:endParaRPr lang="zh-CN" altLang="en-US" sz="2000" b="1" dirty="0">
              <a:solidFill>
                <a:schemeClr val="tx2"/>
              </a:solidFill>
              <a:latin typeface="微软雅黑" panose="020B0503020204020204" charset="-122"/>
              <a:ea typeface="微软雅黑" panose="020B0503020204020204" charset="-122"/>
            </a:endParaRPr>
          </a:p>
        </p:txBody>
      </p:sp>
      <p:cxnSp>
        <p:nvCxnSpPr>
          <p:cNvPr id="21" name="直接连接符 20"/>
          <p:cNvCxnSpPr/>
          <p:nvPr>
            <p:custDataLst>
              <p:tags r:id="rId1"/>
            </p:custDataLst>
          </p:nvPr>
        </p:nvCxnSpPr>
        <p:spPr>
          <a:xfrm>
            <a:off x="1285240" y="5415280"/>
            <a:ext cx="450427" cy="0"/>
          </a:xfrm>
          <a:prstGeom prst="line">
            <a:avLst/>
          </a:prstGeom>
          <a:solidFill>
            <a:schemeClr val="accent3"/>
          </a:solidFill>
          <a:ln w="50800">
            <a:solidFill>
              <a:schemeClr val="accent3"/>
            </a:solidFill>
          </a:ln>
        </p:spPr>
        <p:style>
          <a:lnRef idx="1">
            <a:srgbClr val="00A6CC"/>
          </a:lnRef>
          <a:fillRef idx="0">
            <a:srgbClr val="00A6CC"/>
          </a:fillRef>
          <a:effectRef idx="0">
            <a:srgbClr val="00A6CC"/>
          </a:effectRef>
          <a:fontRef idx="minor">
            <a:sysClr val="windowText" lastClr="000000"/>
          </a:fontRef>
        </p:style>
      </p:cxnSp>
      <p:cxnSp>
        <p:nvCxnSpPr>
          <p:cNvPr id="26" name="直接连接符 25"/>
          <p:cNvCxnSpPr/>
          <p:nvPr>
            <p:custDataLst>
              <p:tags r:id="rId2"/>
            </p:custDataLst>
          </p:nvPr>
        </p:nvCxnSpPr>
        <p:spPr>
          <a:xfrm>
            <a:off x="1971040" y="5415280"/>
            <a:ext cx="8938260" cy="0"/>
          </a:xfrm>
          <a:prstGeom prst="line">
            <a:avLst/>
          </a:prstGeom>
          <a:solidFill>
            <a:schemeClr val="accent3"/>
          </a:solidFill>
          <a:ln w="12700">
            <a:solidFill>
              <a:schemeClr val="accent3"/>
            </a:solidFill>
            <a:prstDash val="dash"/>
          </a:ln>
        </p:spPr>
        <p:style>
          <a:lnRef idx="1">
            <a:srgbClr val="00A6CC"/>
          </a:lnRef>
          <a:fillRef idx="0">
            <a:srgbClr val="00A6CC"/>
          </a:fillRef>
          <a:effectRef idx="0">
            <a:srgbClr val="00A6CC"/>
          </a:effectRef>
          <a:fontRef idx="minor">
            <a:sysClr val="windowText" lastClr="000000"/>
          </a:fontRef>
        </p:style>
      </p:cxnSp>
      <p:sp>
        <p:nvSpPr>
          <p:cNvPr id="6" name="矩形 5"/>
          <p:cNvSpPr/>
          <p:nvPr/>
        </p:nvSpPr>
        <p:spPr>
          <a:xfrm>
            <a:off x="1157249" y="2334341"/>
            <a:ext cx="8406201" cy="2807948"/>
          </a:xfrm>
          <a:prstGeom prst="rect">
            <a:avLst/>
          </a:prstGeom>
        </p:spPr>
        <p:txBody>
          <a:bodyPr wrap="square">
            <a:spAutoFit/>
          </a:bodyPr>
          <a:lstStyle/>
          <a:p>
            <a:pPr marL="342900" indent="-342900">
              <a:lnSpc>
                <a:spcPct val="150000"/>
              </a:lnSpc>
              <a:buAutoNum type="arabicPeriod"/>
            </a:pPr>
            <a:r>
              <a:rPr lang="en-US" altLang="zh-CN" sz="2000" dirty="0">
                <a:latin typeface="+mj-ea"/>
                <a:ea typeface="+mj-ea"/>
              </a:rPr>
              <a:t> </a:t>
            </a:r>
            <a:r>
              <a:rPr lang="zh-CN" altLang="en-US" sz="2000" dirty="0">
                <a:latin typeface="+mj-ea"/>
                <a:ea typeface="+mj-ea"/>
              </a:rPr>
              <a:t>下列符号中表示强制国家标准的是（　　）。</a:t>
            </a:r>
            <a:endParaRPr lang="en-US" altLang="zh-CN" sz="2000" dirty="0">
              <a:latin typeface="+mj-ea"/>
              <a:ea typeface="+mj-ea"/>
            </a:endParaRPr>
          </a:p>
          <a:p>
            <a:pPr>
              <a:lnSpc>
                <a:spcPct val="150000"/>
              </a:lnSpc>
            </a:pPr>
            <a:r>
              <a:rPr lang="en-US" altLang="zh-CN" sz="2000" dirty="0">
                <a:latin typeface="+mj-ea"/>
                <a:ea typeface="+mj-ea"/>
              </a:rPr>
              <a:t>       A.	GB/T	B. GB/Z	    C. GB    D.GB/ </a:t>
            </a:r>
            <a:r>
              <a:rPr lang="zh-CN" altLang="en-US" sz="2000" dirty="0">
                <a:latin typeface="+mj-ea"/>
                <a:ea typeface="+mj-ea"/>
              </a:rPr>
              <a:t>ｘ </a:t>
            </a:r>
            <a:endParaRPr lang="en-US" altLang="zh-CN" sz="2000" dirty="0">
              <a:latin typeface="+mj-ea"/>
              <a:ea typeface="+mj-ea"/>
            </a:endParaRPr>
          </a:p>
          <a:p>
            <a:pPr>
              <a:lnSpc>
                <a:spcPct val="150000"/>
              </a:lnSpc>
            </a:pPr>
            <a:r>
              <a:rPr lang="en-US" altLang="zh-CN" sz="2000" dirty="0">
                <a:latin typeface="+mj-ea"/>
                <a:ea typeface="+mj-ea"/>
              </a:rPr>
              <a:t>2.  </a:t>
            </a:r>
            <a:r>
              <a:rPr lang="zh-CN" altLang="en-US" sz="2000" dirty="0">
                <a:latin typeface="+mj-ea"/>
                <a:ea typeface="+mj-ea"/>
              </a:rPr>
              <a:t>不可见轮廓线采用（　　）来绘制。 </a:t>
            </a:r>
            <a:endParaRPr lang="en-US" altLang="zh-CN" sz="2000" dirty="0">
              <a:latin typeface="+mj-ea"/>
              <a:ea typeface="+mj-ea"/>
            </a:endParaRPr>
          </a:p>
          <a:p>
            <a:pPr>
              <a:lnSpc>
                <a:spcPct val="150000"/>
              </a:lnSpc>
            </a:pPr>
            <a:r>
              <a:rPr lang="en-US" altLang="zh-CN" sz="2000" dirty="0">
                <a:latin typeface="+mj-ea"/>
                <a:ea typeface="+mj-ea"/>
              </a:rPr>
              <a:t>      A. </a:t>
            </a:r>
            <a:r>
              <a:rPr lang="zh-CN" altLang="en-US" sz="2000" dirty="0">
                <a:latin typeface="+mj-ea"/>
                <a:ea typeface="+mj-ea"/>
              </a:rPr>
              <a:t>粗实线	 </a:t>
            </a:r>
            <a:r>
              <a:rPr lang="en-US" altLang="zh-CN" sz="2000" dirty="0">
                <a:latin typeface="+mj-ea"/>
                <a:ea typeface="+mj-ea"/>
              </a:rPr>
              <a:t>B. </a:t>
            </a:r>
            <a:r>
              <a:rPr lang="zh-CN" altLang="en-US" sz="2000" dirty="0">
                <a:latin typeface="+mj-ea"/>
                <a:ea typeface="+mj-ea"/>
              </a:rPr>
              <a:t>虚线	   </a:t>
            </a:r>
            <a:r>
              <a:rPr lang="en-US" altLang="zh-CN" sz="2000" dirty="0">
                <a:latin typeface="+mj-ea"/>
                <a:ea typeface="+mj-ea"/>
              </a:rPr>
              <a:t>C. </a:t>
            </a:r>
            <a:r>
              <a:rPr lang="zh-CN" altLang="en-US" sz="2000" dirty="0">
                <a:latin typeface="+mj-ea"/>
                <a:ea typeface="+mj-ea"/>
              </a:rPr>
              <a:t>细实线     </a:t>
            </a:r>
            <a:r>
              <a:rPr lang="en-US" altLang="zh-CN" sz="2000" dirty="0">
                <a:latin typeface="+mj-ea"/>
                <a:ea typeface="+mj-ea"/>
              </a:rPr>
              <a:t>D. </a:t>
            </a:r>
            <a:r>
              <a:rPr lang="zh-CN" altLang="en-US" sz="2000" dirty="0">
                <a:latin typeface="+mj-ea"/>
                <a:ea typeface="+mj-ea"/>
              </a:rPr>
              <a:t>双实线</a:t>
            </a:r>
            <a:endParaRPr lang="en-US" altLang="zh-CN" sz="2000" dirty="0">
              <a:latin typeface="+mj-ea"/>
              <a:ea typeface="+mj-ea"/>
            </a:endParaRPr>
          </a:p>
          <a:p>
            <a:pPr>
              <a:lnSpc>
                <a:spcPct val="150000"/>
              </a:lnSpc>
            </a:pPr>
            <a:r>
              <a:rPr lang="en-US" altLang="zh-CN" sz="2000" dirty="0">
                <a:latin typeface="+mj-ea"/>
                <a:ea typeface="+mj-ea"/>
              </a:rPr>
              <a:t>3. </a:t>
            </a:r>
            <a:r>
              <a:rPr lang="zh-CN" altLang="en-US" sz="2000" dirty="0">
                <a:latin typeface="+mj-ea"/>
                <a:ea typeface="+mj-ea"/>
              </a:rPr>
              <a:t>在标注球的直径时应在尺寸数字前加（　　）。</a:t>
            </a:r>
            <a:endParaRPr lang="en-US" altLang="zh-CN" sz="2000" dirty="0">
              <a:latin typeface="+mj-ea"/>
              <a:ea typeface="+mj-ea"/>
            </a:endParaRPr>
          </a:p>
          <a:p>
            <a:pPr>
              <a:lnSpc>
                <a:spcPct val="150000"/>
              </a:lnSpc>
            </a:pPr>
            <a:r>
              <a:rPr lang="en-US" altLang="zh-CN" sz="2000" dirty="0">
                <a:latin typeface="+mj-ea"/>
                <a:ea typeface="+mj-ea"/>
              </a:rPr>
              <a:t>     </a:t>
            </a:r>
            <a:r>
              <a:rPr lang="zh-CN" altLang="en-US" sz="2000" dirty="0">
                <a:latin typeface="+mj-ea"/>
                <a:ea typeface="+mj-ea"/>
              </a:rPr>
              <a:t> </a:t>
            </a:r>
            <a:r>
              <a:rPr lang="en-US" altLang="zh-CN" sz="2000" dirty="0">
                <a:latin typeface="+mj-ea"/>
                <a:ea typeface="+mj-ea"/>
              </a:rPr>
              <a:t>A.R     </a:t>
            </a:r>
            <a:r>
              <a:rPr lang="en-US" altLang="zh-CN" sz="2000" dirty="0" err="1">
                <a:latin typeface="+mj-ea"/>
                <a:ea typeface="+mj-ea"/>
              </a:rPr>
              <a:t>B.φ</a:t>
            </a:r>
            <a:r>
              <a:rPr lang="en-US" altLang="zh-CN" sz="2000" dirty="0">
                <a:latin typeface="+mj-ea"/>
                <a:ea typeface="+mj-ea"/>
              </a:rPr>
              <a:t>     </a:t>
            </a:r>
            <a:r>
              <a:rPr lang="en-US" altLang="zh-CN" sz="2000" dirty="0" err="1">
                <a:latin typeface="+mj-ea"/>
                <a:ea typeface="+mj-ea"/>
              </a:rPr>
              <a:t>C.Sφ</a:t>
            </a:r>
            <a:r>
              <a:rPr lang="en-US" altLang="zh-CN" sz="2000" dirty="0">
                <a:latin typeface="+mj-ea"/>
                <a:ea typeface="+mj-ea"/>
              </a:rPr>
              <a:t>     D.Y </a:t>
            </a:r>
            <a:r>
              <a:rPr lang="zh-CN" altLang="en-US" sz="2000" dirty="0">
                <a:latin typeface="+mj-ea"/>
                <a:ea typeface="+mj-ea"/>
              </a:rPr>
              <a:t> </a:t>
            </a:r>
            <a:endParaRPr lang="zh-CN" altLang="en-US" sz="2000" dirty="0">
              <a:latin typeface="+mj-ea"/>
              <a:ea typeface="+mj-ea"/>
            </a:endParaRPr>
          </a:p>
        </p:txBody>
      </p:sp>
      <p:sp>
        <p:nvSpPr>
          <p:cNvPr id="8" name="文本框 7"/>
          <p:cNvSpPr txBox="1"/>
          <p:nvPr>
            <p:custDataLst>
              <p:tags r:id="rId3"/>
            </p:custDataLst>
          </p:nvPr>
        </p:nvSpPr>
        <p:spPr>
          <a:xfrm>
            <a:off x="881078" y="518895"/>
            <a:ext cx="10429952" cy="798451"/>
          </a:xfrm>
          <a:prstGeom prst="rect">
            <a:avLst/>
          </a:prstGeom>
        </p:spPr>
        <p:txBody>
          <a:bodyPr wrap="square">
            <a:normAutofit/>
          </a:bodyPr>
          <a:lstStyle>
            <a:defPPr>
              <a:defRPr lang="zh-CN"/>
            </a:defPPr>
            <a:lvl1pPr>
              <a:lnSpc>
                <a:spcPct val="130000"/>
              </a:lnSpc>
              <a:defRPr sz="2400" b="1">
                <a:latin typeface="+mj-lt"/>
                <a:ea typeface="+mj-ea"/>
                <a:cs typeface="+mj-cs"/>
              </a:defRPr>
            </a:lvl1pPr>
          </a:lstStyle>
          <a:p>
            <a:pPr>
              <a:lnSpc>
                <a:spcPct val="120000"/>
              </a:lnSpc>
            </a:pPr>
            <a:r>
              <a:rPr lang="zh-CN" altLang="en-US" dirty="0">
                <a:solidFill>
                  <a:schemeClr val="tx1">
                    <a:lumMod val="85000"/>
                    <a:lumOff val="15000"/>
                  </a:schemeClr>
                </a:solidFill>
              </a:rPr>
              <a:t>学习任务三</a:t>
            </a:r>
            <a:r>
              <a:rPr lang="zh-CN" altLang="en-US" dirty="0">
                <a:solidFill>
                  <a:schemeClr val="tx1">
                    <a:lumMod val="85000"/>
                    <a:lumOff val="15000"/>
                  </a:schemeClr>
                </a:solidFill>
                <a:sym typeface="+mn-ea"/>
              </a:rPr>
              <a:t>　销、键类零件图样的绘制与读图</a:t>
            </a:r>
            <a:endParaRPr lang="zh-CN" altLang="en-US" dirty="0">
              <a:solidFill>
                <a:schemeClr val="tx1">
                  <a:lumMod val="85000"/>
                  <a:lumOff val="15000"/>
                </a:schemeClr>
              </a:solidFill>
              <a:sym typeface="+mn-ea"/>
            </a:endParaRPr>
          </a:p>
          <a:p>
            <a:pPr>
              <a:lnSpc>
                <a:spcPct val="120000"/>
              </a:lnSpc>
            </a:pPr>
            <a:endParaRPr lang="zh-CN" altLang="en-US" dirty="0">
              <a:solidFill>
                <a:schemeClr val="tx1">
                  <a:lumMod val="85000"/>
                  <a:lumOff val="15000"/>
                </a:schemeClr>
              </a:solidFill>
            </a:endParaRPr>
          </a:p>
        </p:txBody>
      </p:sp>
      <p:sp>
        <p:nvSpPr>
          <p:cNvPr id="9" name="文本框 8"/>
          <p:cNvSpPr txBox="1"/>
          <p:nvPr/>
        </p:nvSpPr>
        <p:spPr>
          <a:xfrm>
            <a:off x="1415386" y="1696218"/>
            <a:ext cx="1111308" cy="638123"/>
          </a:xfrm>
          <a:prstGeom prst="rect">
            <a:avLst/>
          </a:prstGeom>
          <a:noFill/>
        </p:spPr>
        <p:txBody>
          <a:bodyPr wrap="square" rtlCol="0" anchor="ctr" anchorCtr="0">
            <a:spAutoFit/>
          </a:bodyPr>
          <a:lstStyle/>
          <a:p>
            <a:pPr algn="just" fontAlgn="auto">
              <a:lnSpc>
                <a:spcPct val="210000"/>
              </a:lnSpc>
            </a:pPr>
            <a:r>
              <a:rPr lang="zh-CN" altLang="en-US" sz="2000" b="1" dirty="0">
                <a:solidFill>
                  <a:schemeClr val="accent6"/>
                </a:solidFill>
                <a:latin typeface="微软雅黑" panose="020B0503020204020204" charset="-122"/>
                <a:ea typeface="微软雅黑" panose="020B0503020204020204" charset="-122"/>
                <a:cs typeface="微软雅黑" panose="020B0503020204020204" charset="-122"/>
              </a:rPr>
              <a:t>选择题</a:t>
            </a:r>
            <a:endParaRPr lang="en-US" altLang="zh-CN" sz="2000" dirty="0">
              <a:latin typeface="微软雅黑" panose="020B0503020204020204" charset="-122"/>
              <a:ea typeface="微软雅黑" panose="020B0503020204020204" charset="-122"/>
              <a:cs typeface="微软雅黑" panose="020B0503020204020204" charset="-122"/>
            </a:endParaRPr>
          </a:p>
        </p:txBody>
      </p:sp>
      <p:grpSp>
        <p:nvGrpSpPr>
          <p:cNvPr id="3" name="组合 2"/>
          <p:cNvGrpSpPr/>
          <p:nvPr/>
        </p:nvGrpSpPr>
        <p:grpSpPr>
          <a:xfrm>
            <a:off x="8277860" y="2555875"/>
            <a:ext cx="2026920" cy="1583055"/>
            <a:chOff x="13036" y="4025"/>
            <a:chExt cx="3192" cy="2493"/>
          </a:xfrm>
        </p:grpSpPr>
        <p:sp>
          <p:nvSpPr>
            <p:cNvPr id="14" name="菱形 13"/>
            <p:cNvSpPr/>
            <p:nvPr>
              <p:custDataLst>
                <p:tags r:id="rId4"/>
              </p:custDataLst>
            </p:nvPr>
          </p:nvSpPr>
          <p:spPr>
            <a:xfrm rot="1141073">
              <a:off x="14338" y="4025"/>
              <a:ext cx="528" cy="528"/>
            </a:xfrm>
            <a:prstGeom prst="diamond">
              <a:avLst/>
            </a:prstGeom>
            <a:solidFill>
              <a:schemeClr val="tx2">
                <a:lumMod val="40000"/>
                <a:lumOff val="6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5" name="菱形 14"/>
            <p:cNvSpPr/>
            <p:nvPr>
              <p:custDataLst>
                <p:tags r:id="rId5"/>
              </p:custDataLst>
            </p:nvPr>
          </p:nvSpPr>
          <p:spPr>
            <a:xfrm rot="1141073">
              <a:off x="13036" y="5507"/>
              <a:ext cx="933" cy="933"/>
            </a:xfrm>
            <a:prstGeom prst="diamond">
              <a:avLst/>
            </a:prstGeom>
            <a:solidFill>
              <a:schemeClr val="accent1"/>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6" name="菱形 15"/>
            <p:cNvSpPr/>
            <p:nvPr>
              <p:custDataLst>
                <p:tags r:id="rId6"/>
              </p:custDataLst>
            </p:nvPr>
          </p:nvSpPr>
          <p:spPr>
            <a:xfrm rot="1141073">
              <a:off x="14236" y="4526"/>
              <a:ext cx="1992" cy="1992"/>
            </a:xfrm>
            <a:prstGeom prst="diamond">
              <a:avLst/>
            </a:prstGeom>
            <a:solidFill>
              <a:schemeClr val="bg2">
                <a:lumMod val="40000"/>
                <a:lumOff val="6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7" name="菱形 16"/>
            <p:cNvSpPr/>
            <p:nvPr>
              <p:custDataLst>
                <p:tags r:id="rId7"/>
              </p:custDataLst>
            </p:nvPr>
          </p:nvSpPr>
          <p:spPr>
            <a:xfrm rot="1141073">
              <a:off x="15089" y="4106"/>
              <a:ext cx="1123" cy="1123"/>
            </a:xfrm>
            <a:prstGeom prst="diamond">
              <a:avLst/>
            </a:prstGeom>
            <a:noFill/>
            <a:ln>
              <a:solidFill>
                <a:schemeClr val="tx2">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grpSp>
    </p:spTree>
    <p:custDataLst>
      <p:tags r:id="rId8"/>
    </p:custDataLst>
  </p:cSld>
  <p:clrMapOvr>
    <a:masterClrMapping/>
  </p:clrMapOvr>
  <p:transition spd="slow">
    <p:random/>
  </p:transition>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1306810" y="-10795"/>
            <a:ext cx="888365" cy="6140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1653065" y="1590337"/>
            <a:ext cx="2540000" cy="398780"/>
          </a:xfrm>
          <a:prstGeom prst="rect">
            <a:avLst/>
          </a:prstGeom>
          <a:noFill/>
        </p:spPr>
        <p:txBody>
          <a:bodyPr wrap="square" rtlCol="0" anchor="t">
            <a:spAutoFit/>
          </a:bodyPr>
          <a:lstStyle/>
          <a:p>
            <a:pPr marL="285750" indent="-285750">
              <a:buFont typeface="Arial" panose="020B0604020202020204" pitchFamily="34" charset="0"/>
              <a:buChar char="•"/>
            </a:pPr>
            <a:r>
              <a:rPr lang="zh-CN" altLang="en-US" sz="2000" b="1" dirty="0">
                <a:solidFill>
                  <a:schemeClr val="tx2"/>
                </a:solidFill>
                <a:latin typeface="微软雅黑" panose="020B0503020204020204" charset="-122"/>
                <a:ea typeface="微软雅黑" panose="020B0503020204020204" charset="-122"/>
              </a:rPr>
              <a:t>评价与反馈</a:t>
            </a:r>
            <a:endParaRPr lang="zh-CN" altLang="en-US" sz="2000" b="1" dirty="0">
              <a:solidFill>
                <a:schemeClr val="tx2"/>
              </a:solidFill>
              <a:latin typeface="微软雅黑" panose="020B0503020204020204" charset="-122"/>
              <a:ea typeface="微软雅黑" panose="020B0503020204020204" charset="-122"/>
            </a:endParaRPr>
          </a:p>
        </p:txBody>
      </p:sp>
      <p:cxnSp>
        <p:nvCxnSpPr>
          <p:cNvPr id="21" name="直接连接符 20"/>
          <p:cNvCxnSpPr/>
          <p:nvPr>
            <p:custDataLst>
              <p:tags r:id="rId1"/>
            </p:custDataLst>
          </p:nvPr>
        </p:nvCxnSpPr>
        <p:spPr>
          <a:xfrm>
            <a:off x="1285240" y="5415280"/>
            <a:ext cx="450427" cy="0"/>
          </a:xfrm>
          <a:prstGeom prst="line">
            <a:avLst/>
          </a:prstGeom>
          <a:solidFill>
            <a:schemeClr val="accent3"/>
          </a:solidFill>
          <a:ln w="50800">
            <a:solidFill>
              <a:schemeClr val="accent3"/>
            </a:solidFill>
          </a:ln>
        </p:spPr>
        <p:style>
          <a:lnRef idx="1">
            <a:srgbClr val="00A6CC"/>
          </a:lnRef>
          <a:fillRef idx="0">
            <a:srgbClr val="00A6CC"/>
          </a:fillRef>
          <a:effectRef idx="0">
            <a:srgbClr val="00A6CC"/>
          </a:effectRef>
          <a:fontRef idx="minor">
            <a:sysClr val="windowText" lastClr="000000"/>
          </a:fontRef>
        </p:style>
      </p:cxnSp>
      <p:cxnSp>
        <p:nvCxnSpPr>
          <p:cNvPr id="26" name="直接连接符 25"/>
          <p:cNvCxnSpPr/>
          <p:nvPr>
            <p:custDataLst>
              <p:tags r:id="rId2"/>
            </p:custDataLst>
          </p:nvPr>
        </p:nvCxnSpPr>
        <p:spPr>
          <a:xfrm>
            <a:off x="1971040" y="5415280"/>
            <a:ext cx="8938260" cy="0"/>
          </a:xfrm>
          <a:prstGeom prst="line">
            <a:avLst/>
          </a:prstGeom>
          <a:solidFill>
            <a:schemeClr val="accent3"/>
          </a:solidFill>
          <a:ln w="12700">
            <a:solidFill>
              <a:schemeClr val="accent3"/>
            </a:solidFill>
            <a:prstDash val="dash"/>
          </a:ln>
        </p:spPr>
        <p:style>
          <a:lnRef idx="1">
            <a:srgbClr val="00A6CC"/>
          </a:lnRef>
          <a:fillRef idx="0">
            <a:srgbClr val="00A6CC"/>
          </a:fillRef>
          <a:effectRef idx="0">
            <a:srgbClr val="00A6CC"/>
          </a:effectRef>
          <a:fontRef idx="minor">
            <a:sysClr val="windowText" lastClr="000000"/>
          </a:fontRef>
        </p:style>
      </p:cxnSp>
      <p:sp>
        <p:nvSpPr>
          <p:cNvPr id="6" name="矩形 5"/>
          <p:cNvSpPr/>
          <p:nvPr/>
        </p:nvSpPr>
        <p:spPr>
          <a:xfrm>
            <a:off x="1157249" y="2334341"/>
            <a:ext cx="8406201" cy="2807948"/>
          </a:xfrm>
          <a:prstGeom prst="rect">
            <a:avLst/>
          </a:prstGeom>
        </p:spPr>
        <p:txBody>
          <a:bodyPr wrap="square">
            <a:spAutoFit/>
          </a:bodyPr>
          <a:lstStyle/>
          <a:p>
            <a:pPr>
              <a:lnSpc>
                <a:spcPct val="150000"/>
              </a:lnSpc>
            </a:pPr>
            <a:r>
              <a:rPr lang="en-US" altLang="zh-CN" sz="2000" dirty="0">
                <a:latin typeface="+mj-ea"/>
                <a:ea typeface="+mj-ea"/>
              </a:rPr>
              <a:t>4. </a:t>
            </a:r>
            <a:r>
              <a:rPr lang="zh-CN" altLang="en-US" sz="2000" dirty="0">
                <a:latin typeface="+mj-ea"/>
                <a:ea typeface="+mj-ea"/>
              </a:rPr>
              <a:t>下列比例当中表示缩小比例的是（　　）。</a:t>
            </a:r>
            <a:endParaRPr lang="en-US" altLang="zh-CN" sz="2000" dirty="0">
              <a:latin typeface="+mj-ea"/>
              <a:ea typeface="+mj-ea"/>
            </a:endParaRPr>
          </a:p>
          <a:p>
            <a:pPr>
              <a:lnSpc>
                <a:spcPct val="150000"/>
              </a:lnSpc>
            </a:pPr>
            <a:r>
              <a:rPr lang="zh-CN" altLang="en-US" sz="2000" dirty="0">
                <a:latin typeface="+mj-ea"/>
                <a:ea typeface="+mj-ea"/>
              </a:rPr>
              <a:t>     </a:t>
            </a:r>
            <a:r>
              <a:rPr lang="en-US" altLang="zh-CN" sz="2000" dirty="0">
                <a:latin typeface="+mj-ea"/>
                <a:ea typeface="+mj-ea"/>
              </a:rPr>
              <a:t>A. 1 ∶ 1    B.2 ∶ 1	   C. 1 ∶ 2	D. 3 ∶ 1 </a:t>
            </a:r>
            <a:endParaRPr lang="en-US" altLang="zh-CN" sz="2000" dirty="0">
              <a:latin typeface="+mj-ea"/>
              <a:ea typeface="+mj-ea"/>
            </a:endParaRPr>
          </a:p>
          <a:p>
            <a:pPr>
              <a:lnSpc>
                <a:spcPct val="150000"/>
              </a:lnSpc>
            </a:pPr>
            <a:r>
              <a:rPr lang="en-US" altLang="zh-CN" sz="2000" dirty="0">
                <a:latin typeface="+mj-ea"/>
                <a:ea typeface="+mj-ea"/>
              </a:rPr>
              <a:t>5. </a:t>
            </a:r>
            <a:r>
              <a:rPr lang="zh-CN" altLang="en-US" sz="2000" dirty="0">
                <a:latin typeface="+mj-ea"/>
                <a:ea typeface="+mj-ea"/>
              </a:rPr>
              <a:t>标题栏一般位于图纸的（　　）。</a:t>
            </a:r>
            <a:endParaRPr lang="en-US" altLang="zh-CN" sz="2000" dirty="0">
              <a:latin typeface="+mj-ea"/>
              <a:ea typeface="+mj-ea"/>
            </a:endParaRPr>
          </a:p>
          <a:p>
            <a:pPr>
              <a:lnSpc>
                <a:spcPct val="150000"/>
              </a:lnSpc>
            </a:pPr>
            <a:r>
              <a:rPr lang="zh-CN" altLang="en-US" sz="2000" dirty="0">
                <a:latin typeface="+mj-ea"/>
                <a:ea typeface="+mj-ea"/>
              </a:rPr>
              <a:t>    </a:t>
            </a:r>
            <a:r>
              <a:rPr lang="en-US" altLang="zh-CN" sz="2000" dirty="0">
                <a:latin typeface="+mj-ea"/>
                <a:ea typeface="+mj-ea"/>
              </a:rPr>
              <a:t>A. </a:t>
            </a:r>
            <a:r>
              <a:rPr lang="zh-CN" altLang="en-US" sz="2000" dirty="0">
                <a:latin typeface="+mj-ea"/>
                <a:ea typeface="+mj-ea"/>
              </a:rPr>
              <a:t>左上角     </a:t>
            </a:r>
            <a:r>
              <a:rPr lang="en-US" altLang="zh-CN" sz="2000" dirty="0">
                <a:latin typeface="+mj-ea"/>
                <a:ea typeface="+mj-ea"/>
              </a:rPr>
              <a:t>B. </a:t>
            </a:r>
            <a:r>
              <a:rPr lang="zh-CN" altLang="en-US" sz="2000" dirty="0">
                <a:latin typeface="+mj-ea"/>
                <a:ea typeface="+mj-ea"/>
              </a:rPr>
              <a:t>左下角      </a:t>
            </a:r>
            <a:r>
              <a:rPr lang="en-US" altLang="zh-CN" sz="2000" dirty="0">
                <a:latin typeface="+mj-ea"/>
                <a:ea typeface="+mj-ea"/>
              </a:rPr>
              <a:t>C. </a:t>
            </a:r>
            <a:r>
              <a:rPr lang="zh-CN" altLang="en-US" sz="2000" dirty="0">
                <a:latin typeface="+mj-ea"/>
                <a:ea typeface="+mj-ea"/>
              </a:rPr>
              <a:t>右上角	</a:t>
            </a:r>
            <a:r>
              <a:rPr lang="en-US" altLang="zh-CN" sz="2000" dirty="0">
                <a:latin typeface="+mj-ea"/>
                <a:ea typeface="+mj-ea"/>
              </a:rPr>
              <a:t>D. </a:t>
            </a:r>
            <a:r>
              <a:rPr lang="zh-CN" altLang="en-US" sz="2000" dirty="0">
                <a:latin typeface="+mj-ea"/>
                <a:ea typeface="+mj-ea"/>
              </a:rPr>
              <a:t>右下角</a:t>
            </a:r>
            <a:endParaRPr lang="en-US" altLang="zh-CN" sz="2000" dirty="0">
              <a:latin typeface="+mj-ea"/>
              <a:ea typeface="+mj-ea"/>
            </a:endParaRPr>
          </a:p>
          <a:p>
            <a:pPr>
              <a:lnSpc>
                <a:spcPct val="150000"/>
              </a:lnSpc>
            </a:pPr>
            <a:r>
              <a:rPr lang="en-US" altLang="zh-CN" sz="2000" dirty="0">
                <a:latin typeface="+mj-ea"/>
                <a:ea typeface="+mj-ea"/>
              </a:rPr>
              <a:t>6. </a:t>
            </a:r>
            <a:r>
              <a:rPr lang="zh-CN" altLang="en-US" sz="2000" dirty="0">
                <a:latin typeface="+mj-ea"/>
                <a:ea typeface="+mj-ea"/>
              </a:rPr>
              <a:t>键的剖面尺寸通常是依据下列哪个因素来确定的？（　　）</a:t>
            </a:r>
            <a:endParaRPr lang="en-US" altLang="zh-CN" sz="2000" dirty="0">
              <a:latin typeface="+mj-ea"/>
              <a:ea typeface="+mj-ea"/>
            </a:endParaRPr>
          </a:p>
          <a:p>
            <a:pPr>
              <a:lnSpc>
                <a:spcPct val="150000"/>
              </a:lnSpc>
            </a:pPr>
            <a:r>
              <a:rPr lang="zh-CN" altLang="en-US" sz="2000" dirty="0">
                <a:latin typeface="+mj-ea"/>
                <a:ea typeface="+mj-ea"/>
              </a:rPr>
              <a:t>    </a:t>
            </a:r>
            <a:r>
              <a:rPr lang="en-US" altLang="zh-CN" sz="2000" dirty="0">
                <a:latin typeface="+mj-ea"/>
                <a:ea typeface="+mj-ea"/>
              </a:rPr>
              <a:t>A. </a:t>
            </a:r>
            <a:r>
              <a:rPr lang="zh-CN" altLang="en-US" sz="2000" dirty="0">
                <a:latin typeface="+mj-ea"/>
                <a:ea typeface="+mj-ea"/>
              </a:rPr>
              <a:t>扭矩大小	</a:t>
            </a:r>
            <a:r>
              <a:rPr lang="en-US" altLang="zh-CN" sz="2000" dirty="0">
                <a:latin typeface="+mj-ea"/>
                <a:ea typeface="+mj-ea"/>
              </a:rPr>
              <a:t>B. </a:t>
            </a:r>
            <a:r>
              <a:rPr lang="zh-CN" altLang="en-US" sz="2000" dirty="0">
                <a:latin typeface="+mj-ea"/>
                <a:ea typeface="+mj-ea"/>
              </a:rPr>
              <a:t>功率大小	</a:t>
            </a:r>
            <a:r>
              <a:rPr lang="en-US" altLang="zh-CN" sz="2000" dirty="0">
                <a:latin typeface="+mj-ea"/>
                <a:ea typeface="+mj-ea"/>
              </a:rPr>
              <a:t>C. </a:t>
            </a:r>
            <a:r>
              <a:rPr lang="zh-CN" altLang="en-US" sz="2000" dirty="0">
                <a:latin typeface="+mj-ea"/>
                <a:ea typeface="+mj-ea"/>
              </a:rPr>
              <a:t>轴的直径	</a:t>
            </a:r>
            <a:r>
              <a:rPr lang="en-US" altLang="zh-CN" sz="2000" dirty="0">
                <a:latin typeface="+mj-ea"/>
                <a:ea typeface="+mj-ea"/>
              </a:rPr>
              <a:t>D. </a:t>
            </a:r>
            <a:r>
              <a:rPr lang="zh-CN" altLang="en-US" sz="2000" dirty="0">
                <a:latin typeface="+mj-ea"/>
                <a:ea typeface="+mj-ea"/>
              </a:rPr>
              <a:t>轮毂长度</a:t>
            </a:r>
            <a:endParaRPr lang="zh-CN" altLang="en-US" sz="2000" dirty="0">
              <a:latin typeface="+mj-ea"/>
              <a:ea typeface="+mj-ea"/>
            </a:endParaRPr>
          </a:p>
        </p:txBody>
      </p:sp>
      <p:sp>
        <p:nvSpPr>
          <p:cNvPr id="8" name="文本框 7"/>
          <p:cNvSpPr txBox="1"/>
          <p:nvPr>
            <p:custDataLst>
              <p:tags r:id="rId3"/>
            </p:custDataLst>
          </p:nvPr>
        </p:nvSpPr>
        <p:spPr>
          <a:xfrm>
            <a:off x="881078" y="518895"/>
            <a:ext cx="10429952" cy="798451"/>
          </a:xfrm>
          <a:prstGeom prst="rect">
            <a:avLst/>
          </a:prstGeom>
        </p:spPr>
        <p:txBody>
          <a:bodyPr wrap="square">
            <a:normAutofit/>
          </a:bodyPr>
          <a:lstStyle>
            <a:defPPr>
              <a:defRPr lang="zh-CN"/>
            </a:defPPr>
            <a:lvl1pPr>
              <a:lnSpc>
                <a:spcPct val="130000"/>
              </a:lnSpc>
              <a:defRPr sz="2400" b="1">
                <a:latin typeface="+mj-lt"/>
                <a:ea typeface="+mj-ea"/>
                <a:cs typeface="+mj-cs"/>
              </a:defRPr>
            </a:lvl1pPr>
          </a:lstStyle>
          <a:p>
            <a:pPr>
              <a:lnSpc>
                <a:spcPct val="120000"/>
              </a:lnSpc>
            </a:pPr>
            <a:r>
              <a:rPr lang="zh-CN" altLang="en-US" dirty="0">
                <a:solidFill>
                  <a:schemeClr val="tx1">
                    <a:lumMod val="85000"/>
                    <a:lumOff val="15000"/>
                  </a:schemeClr>
                </a:solidFill>
              </a:rPr>
              <a:t>学习任务三</a:t>
            </a:r>
            <a:r>
              <a:rPr lang="zh-CN" altLang="en-US" dirty="0">
                <a:solidFill>
                  <a:schemeClr val="tx1">
                    <a:lumMod val="85000"/>
                    <a:lumOff val="15000"/>
                  </a:schemeClr>
                </a:solidFill>
                <a:sym typeface="+mn-ea"/>
              </a:rPr>
              <a:t>　销、键类零件图样的绘制与读图</a:t>
            </a:r>
            <a:endParaRPr lang="zh-CN" altLang="en-US" dirty="0">
              <a:solidFill>
                <a:schemeClr val="tx1">
                  <a:lumMod val="85000"/>
                  <a:lumOff val="15000"/>
                </a:schemeClr>
              </a:solidFill>
              <a:sym typeface="+mn-ea"/>
            </a:endParaRPr>
          </a:p>
          <a:p>
            <a:pPr>
              <a:lnSpc>
                <a:spcPct val="120000"/>
              </a:lnSpc>
            </a:pPr>
            <a:endParaRPr lang="zh-CN" altLang="en-US" dirty="0">
              <a:solidFill>
                <a:schemeClr val="tx1">
                  <a:lumMod val="85000"/>
                  <a:lumOff val="15000"/>
                </a:schemeClr>
              </a:solidFill>
            </a:endParaRPr>
          </a:p>
        </p:txBody>
      </p:sp>
      <p:grpSp>
        <p:nvGrpSpPr>
          <p:cNvPr id="3" name="组合 2"/>
          <p:cNvGrpSpPr/>
          <p:nvPr/>
        </p:nvGrpSpPr>
        <p:grpSpPr>
          <a:xfrm>
            <a:off x="8277860" y="2555875"/>
            <a:ext cx="2026920" cy="1583055"/>
            <a:chOff x="13036" y="4025"/>
            <a:chExt cx="3192" cy="2493"/>
          </a:xfrm>
        </p:grpSpPr>
        <p:sp>
          <p:nvSpPr>
            <p:cNvPr id="14" name="菱形 13"/>
            <p:cNvSpPr/>
            <p:nvPr>
              <p:custDataLst>
                <p:tags r:id="rId4"/>
              </p:custDataLst>
            </p:nvPr>
          </p:nvSpPr>
          <p:spPr>
            <a:xfrm rot="1141073">
              <a:off x="14338" y="4025"/>
              <a:ext cx="528" cy="528"/>
            </a:xfrm>
            <a:prstGeom prst="diamond">
              <a:avLst/>
            </a:prstGeom>
            <a:solidFill>
              <a:schemeClr val="tx2">
                <a:lumMod val="40000"/>
                <a:lumOff val="6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5" name="菱形 14"/>
            <p:cNvSpPr/>
            <p:nvPr>
              <p:custDataLst>
                <p:tags r:id="rId5"/>
              </p:custDataLst>
            </p:nvPr>
          </p:nvSpPr>
          <p:spPr>
            <a:xfrm rot="1141073">
              <a:off x="13036" y="5507"/>
              <a:ext cx="933" cy="933"/>
            </a:xfrm>
            <a:prstGeom prst="diamond">
              <a:avLst/>
            </a:prstGeom>
            <a:solidFill>
              <a:schemeClr val="accent1"/>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6" name="菱形 15"/>
            <p:cNvSpPr/>
            <p:nvPr>
              <p:custDataLst>
                <p:tags r:id="rId6"/>
              </p:custDataLst>
            </p:nvPr>
          </p:nvSpPr>
          <p:spPr>
            <a:xfrm rot="1141073">
              <a:off x="14236" y="4526"/>
              <a:ext cx="1992" cy="1992"/>
            </a:xfrm>
            <a:prstGeom prst="diamond">
              <a:avLst/>
            </a:prstGeom>
            <a:solidFill>
              <a:schemeClr val="bg2">
                <a:lumMod val="40000"/>
                <a:lumOff val="6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7" name="菱形 16"/>
            <p:cNvSpPr/>
            <p:nvPr>
              <p:custDataLst>
                <p:tags r:id="rId7"/>
              </p:custDataLst>
            </p:nvPr>
          </p:nvSpPr>
          <p:spPr>
            <a:xfrm rot="1141073">
              <a:off x="15089" y="4106"/>
              <a:ext cx="1123" cy="1123"/>
            </a:xfrm>
            <a:prstGeom prst="diamond">
              <a:avLst/>
            </a:prstGeom>
            <a:noFill/>
            <a:ln>
              <a:solidFill>
                <a:schemeClr val="tx2">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grpSp>
    </p:spTree>
    <p:custDataLst>
      <p:tags r:id="rId8"/>
    </p:custDataLst>
  </p:cSld>
  <p:clrMapOvr>
    <a:masterClrMapping/>
  </p:clrMapOvr>
  <p:transition spd="slow">
    <p:random/>
  </p:transition>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1306810" y="-10795"/>
            <a:ext cx="888365" cy="6140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1408919" y="1442719"/>
            <a:ext cx="2540000" cy="398780"/>
          </a:xfrm>
          <a:prstGeom prst="rect">
            <a:avLst/>
          </a:prstGeom>
          <a:noFill/>
        </p:spPr>
        <p:txBody>
          <a:bodyPr wrap="square" rtlCol="0" anchor="t">
            <a:spAutoFit/>
          </a:bodyPr>
          <a:lstStyle/>
          <a:p>
            <a:pPr marL="285750" indent="-285750">
              <a:buFont typeface="Arial" panose="020B0604020202020204" pitchFamily="34" charset="0"/>
              <a:buChar char="•"/>
            </a:pPr>
            <a:r>
              <a:rPr lang="zh-CN" altLang="en-US" sz="2000" b="1" dirty="0">
                <a:solidFill>
                  <a:schemeClr val="tx2"/>
                </a:solidFill>
                <a:latin typeface="微软雅黑" panose="020B0503020204020204" charset="-122"/>
                <a:ea typeface="微软雅黑" panose="020B0503020204020204" charset="-122"/>
              </a:rPr>
              <a:t>评价与反馈</a:t>
            </a:r>
            <a:endParaRPr lang="zh-CN" altLang="en-US" sz="2000" b="1" dirty="0">
              <a:solidFill>
                <a:schemeClr val="tx2"/>
              </a:solidFill>
              <a:latin typeface="微软雅黑" panose="020B0503020204020204" charset="-122"/>
              <a:ea typeface="微软雅黑" panose="020B0503020204020204" charset="-122"/>
            </a:endParaRPr>
          </a:p>
        </p:txBody>
      </p:sp>
      <p:cxnSp>
        <p:nvCxnSpPr>
          <p:cNvPr id="21" name="直接连接符 20"/>
          <p:cNvCxnSpPr/>
          <p:nvPr>
            <p:custDataLst>
              <p:tags r:id="rId1"/>
            </p:custDataLst>
          </p:nvPr>
        </p:nvCxnSpPr>
        <p:spPr>
          <a:xfrm>
            <a:off x="1285240" y="5415280"/>
            <a:ext cx="450427" cy="0"/>
          </a:xfrm>
          <a:prstGeom prst="line">
            <a:avLst/>
          </a:prstGeom>
          <a:solidFill>
            <a:schemeClr val="accent3"/>
          </a:solidFill>
          <a:ln w="50800">
            <a:solidFill>
              <a:schemeClr val="accent3"/>
            </a:solidFill>
          </a:ln>
        </p:spPr>
        <p:style>
          <a:lnRef idx="1">
            <a:srgbClr val="00A6CC"/>
          </a:lnRef>
          <a:fillRef idx="0">
            <a:srgbClr val="00A6CC"/>
          </a:fillRef>
          <a:effectRef idx="0">
            <a:srgbClr val="00A6CC"/>
          </a:effectRef>
          <a:fontRef idx="minor">
            <a:sysClr val="windowText" lastClr="000000"/>
          </a:fontRef>
        </p:style>
      </p:cxnSp>
      <p:cxnSp>
        <p:nvCxnSpPr>
          <p:cNvPr id="26" name="直接连接符 25"/>
          <p:cNvCxnSpPr/>
          <p:nvPr>
            <p:custDataLst>
              <p:tags r:id="rId2"/>
            </p:custDataLst>
          </p:nvPr>
        </p:nvCxnSpPr>
        <p:spPr>
          <a:xfrm>
            <a:off x="1971040" y="5415280"/>
            <a:ext cx="8938260" cy="0"/>
          </a:xfrm>
          <a:prstGeom prst="line">
            <a:avLst/>
          </a:prstGeom>
          <a:solidFill>
            <a:schemeClr val="accent3"/>
          </a:solidFill>
          <a:ln w="12700">
            <a:solidFill>
              <a:schemeClr val="accent3"/>
            </a:solidFill>
            <a:prstDash val="dash"/>
          </a:ln>
        </p:spPr>
        <p:style>
          <a:lnRef idx="1">
            <a:srgbClr val="00A6CC"/>
          </a:lnRef>
          <a:fillRef idx="0">
            <a:srgbClr val="00A6CC"/>
          </a:fillRef>
          <a:effectRef idx="0">
            <a:srgbClr val="00A6CC"/>
          </a:effectRef>
          <a:fontRef idx="minor">
            <a:sysClr val="windowText" lastClr="000000"/>
          </a:fontRef>
        </p:style>
      </p:cxnSp>
      <p:sp>
        <p:nvSpPr>
          <p:cNvPr id="6" name="矩形 5"/>
          <p:cNvSpPr/>
          <p:nvPr/>
        </p:nvSpPr>
        <p:spPr>
          <a:xfrm>
            <a:off x="1157249" y="1993583"/>
            <a:ext cx="8406201" cy="3269613"/>
          </a:xfrm>
          <a:prstGeom prst="rect">
            <a:avLst/>
          </a:prstGeom>
        </p:spPr>
        <p:txBody>
          <a:bodyPr wrap="square">
            <a:spAutoFit/>
          </a:bodyPr>
          <a:lstStyle/>
          <a:p>
            <a:pPr>
              <a:lnSpc>
                <a:spcPct val="150000"/>
              </a:lnSpc>
            </a:pPr>
            <a:r>
              <a:rPr lang="en-US" altLang="zh-CN" sz="2000" dirty="0">
                <a:latin typeface="+mj-ea"/>
                <a:ea typeface="+mj-ea"/>
              </a:rPr>
              <a:t>7. </a:t>
            </a:r>
            <a:r>
              <a:rPr lang="zh-CN" altLang="en-US" sz="2000" dirty="0">
                <a:latin typeface="+mj-ea"/>
                <a:ea typeface="+mj-ea"/>
              </a:rPr>
              <a:t>键的长度主要是依据下列哪个因素来确定的？（　　） </a:t>
            </a:r>
            <a:endParaRPr lang="en-US" altLang="zh-CN" sz="2000" dirty="0">
              <a:latin typeface="+mj-ea"/>
              <a:ea typeface="+mj-ea"/>
            </a:endParaRPr>
          </a:p>
          <a:p>
            <a:pPr marL="457200" indent="-457200">
              <a:lnSpc>
                <a:spcPct val="150000"/>
              </a:lnSpc>
              <a:buAutoNum type="alphaUcPeriod"/>
            </a:pPr>
            <a:r>
              <a:rPr lang="zh-CN" altLang="en-US" sz="2000" dirty="0">
                <a:latin typeface="+mj-ea"/>
                <a:ea typeface="+mj-ea"/>
              </a:rPr>
              <a:t>扭矩大小	</a:t>
            </a:r>
            <a:r>
              <a:rPr lang="en-US" altLang="zh-CN" sz="2000" dirty="0">
                <a:latin typeface="+mj-ea"/>
                <a:ea typeface="+mj-ea"/>
              </a:rPr>
              <a:t>B. </a:t>
            </a:r>
            <a:r>
              <a:rPr lang="zh-CN" altLang="en-US" sz="2000" dirty="0">
                <a:latin typeface="+mj-ea"/>
                <a:ea typeface="+mj-ea"/>
              </a:rPr>
              <a:t>功率大小	</a:t>
            </a:r>
            <a:r>
              <a:rPr lang="en-US" altLang="zh-CN" sz="2000" dirty="0">
                <a:latin typeface="+mj-ea"/>
                <a:ea typeface="+mj-ea"/>
              </a:rPr>
              <a:t>C. </a:t>
            </a:r>
            <a:r>
              <a:rPr lang="zh-CN" altLang="en-US" sz="2000" dirty="0">
                <a:latin typeface="+mj-ea"/>
                <a:ea typeface="+mj-ea"/>
              </a:rPr>
              <a:t>轴的直径	</a:t>
            </a:r>
            <a:r>
              <a:rPr lang="en-US" altLang="zh-CN" sz="2000" dirty="0">
                <a:latin typeface="+mj-ea"/>
                <a:ea typeface="+mj-ea"/>
              </a:rPr>
              <a:t>D. </a:t>
            </a:r>
            <a:r>
              <a:rPr lang="zh-CN" altLang="en-US" sz="2000" dirty="0">
                <a:latin typeface="+mj-ea"/>
                <a:ea typeface="+mj-ea"/>
              </a:rPr>
              <a:t>轮毂长度 </a:t>
            </a:r>
            <a:endParaRPr lang="en-US" altLang="zh-CN" sz="2000" dirty="0">
              <a:latin typeface="+mj-ea"/>
              <a:ea typeface="+mj-ea"/>
            </a:endParaRPr>
          </a:p>
          <a:p>
            <a:pPr>
              <a:lnSpc>
                <a:spcPct val="150000"/>
              </a:lnSpc>
            </a:pPr>
            <a:r>
              <a:rPr lang="en-US" altLang="zh-CN" sz="2000" dirty="0">
                <a:latin typeface="+mj-ea"/>
                <a:ea typeface="+mj-ea"/>
              </a:rPr>
              <a:t>8. </a:t>
            </a:r>
            <a:r>
              <a:rPr lang="zh-CN" altLang="en-US" sz="2000" dirty="0">
                <a:latin typeface="+mj-ea"/>
                <a:ea typeface="+mj-ea"/>
              </a:rPr>
              <a:t>楔键的缺点是下列中的哪个？（　　） </a:t>
            </a:r>
            <a:endParaRPr lang="en-US" altLang="zh-CN" sz="2000" dirty="0">
              <a:latin typeface="+mj-ea"/>
              <a:ea typeface="+mj-ea"/>
            </a:endParaRPr>
          </a:p>
          <a:p>
            <a:pPr marL="457200" indent="-457200">
              <a:lnSpc>
                <a:spcPct val="150000"/>
              </a:lnSpc>
              <a:buAutoNum type="alphaUcPeriod"/>
            </a:pPr>
            <a:r>
              <a:rPr lang="zh-CN" altLang="en-US" sz="2000" dirty="0">
                <a:latin typeface="+mj-ea"/>
                <a:ea typeface="+mj-ea"/>
              </a:rPr>
              <a:t>键的斜面加工困难                          </a:t>
            </a:r>
            <a:endParaRPr lang="en-US" altLang="zh-CN" sz="2000" dirty="0">
              <a:latin typeface="+mj-ea"/>
              <a:ea typeface="+mj-ea"/>
            </a:endParaRPr>
          </a:p>
          <a:p>
            <a:pPr>
              <a:lnSpc>
                <a:spcPct val="150000"/>
              </a:lnSpc>
            </a:pPr>
            <a:r>
              <a:rPr lang="en-US" altLang="zh-CN" sz="2000" dirty="0">
                <a:latin typeface="+mj-ea"/>
                <a:ea typeface="+mj-ea"/>
              </a:rPr>
              <a:t>B.   </a:t>
            </a:r>
            <a:r>
              <a:rPr lang="zh-CN" altLang="en-US" sz="2000" dirty="0">
                <a:latin typeface="+mj-ea"/>
                <a:ea typeface="+mj-ea"/>
              </a:rPr>
              <a:t>传递扭矩的能力差 </a:t>
            </a:r>
            <a:endParaRPr lang="en-US" altLang="zh-CN" sz="2000" dirty="0">
              <a:latin typeface="+mj-ea"/>
              <a:ea typeface="+mj-ea"/>
            </a:endParaRPr>
          </a:p>
          <a:p>
            <a:pPr>
              <a:lnSpc>
                <a:spcPct val="150000"/>
              </a:lnSpc>
            </a:pPr>
            <a:r>
              <a:rPr lang="en-US" altLang="zh-CN" sz="2000" dirty="0">
                <a:latin typeface="+mj-ea"/>
                <a:ea typeface="+mj-ea"/>
              </a:rPr>
              <a:t>C.   </a:t>
            </a:r>
            <a:r>
              <a:rPr lang="zh-CN" altLang="en-US" sz="2000" dirty="0">
                <a:latin typeface="+mj-ea"/>
                <a:ea typeface="+mj-ea"/>
              </a:rPr>
              <a:t>楔紧后，在轴与轮毂槽中产生压应力 </a:t>
            </a:r>
            <a:endParaRPr lang="en-US" altLang="zh-CN" sz="2000" dirty="0">
              <a:latin typeface="+mj-ea"/>
              <a:ea typeface="+mj-ea"/>
            </a:endParaRPr>
          </a:p>
          <a:p>
            <a:pPr>
              <a:lnSpc>
                <a:spcPct val="150000"/>
              </a:lnSpc>
            </a:pPr>
            <a:r>
              <a:rPr lang="en-US" altLang="zh-CN" sz="2000" dirty="0">
                <a:latin typeface="+mj-ea"/>
                <a:ea typeface="+mj-ea"/>
              </a:rPr>
              <a:t>D.   </a:t>
            </a:r>
            <a:r>
              <a:rPr lang="zh-CN" altLang="en-US" sz="2000" dirty="0">
                <a:latin typeface="+mj-ea"/>
                <a:ea typeface="+mj-ea"/>
              </a:rPr>
              <a:t>轴和轮毂两者间对中性被破坏 </a:t>
            </a:r>
            <a:endParaRPr lang="zh-CN" altLang="en-US" sz="2000" dirty="0">
              <a:latin typeface="+mj-ea"/>
              <a:ea typeface="+mj-ea"/>
            </a:endParaRPr>
          </a:p>
        </p:txBody>
      </p:sp>
      <p:sp>
        <p:nvSpPr>
          <p:cNvPr id="8" name="文本框 7"/>
          <p:cNvSpPr txBox="1"/>
          <p:nvPr>
            <p:custDataLst>
              <p:tags r:id="rId3"/>
            </p:custDataLst>
          </p:nvPr>
        </p:nvSpPr>
        <p:spPr>
          <a:xfrm>
            <a:off x="881078" y="518895"/>
            <a:ext cx="10429952" cy="798451"/>
          </a:xfrm>
          <a:prstGeom prst="rect">
            <a:avLst/>
          </a:prstGeom>
        </p:spPr>
        <p:txBody>
          <a:bodyPr wrap="square">
            <a:normAutofit/>
          </a:bodyPr>
          <a:lstStyle>
            <a:defPPr>
              <a:defRPr lang="zh-CN"/>
            </a:defPPr>
            <a:lvl1pPr>
              <a:lnSpc>
                <a:spcPct val="130000"/>
              </a:lnSpc>
              <a:defRPr sz="2400" b="1">
                <a:latin typeface="+mj-lt"/>
                <a:ea typeface="+mj-ea"/>
                <a:cs typeface="+mj-cs"/>
              </a:defRPr>
            </a:lvl1pPr>
          </a:lstStyle>
          <a:p>
            <a:pPr>
              <a:lnSpc>
                <a:spcPct val="120000"/>
              </a:lnSpc>
            </a:pPr>
            <a:r>
              <a:rPr lang="zh-CN" altLang="en-US" dirty="0">
                <a:solidFill>
                  <a:schemeClr val="tx1">
                    <a:lumMod val="85000"/>
                    <a:lumOff val="15000"/>
                  </a:schemeClr>
                </a:solidFill>
              </a:rPr>
              <a:t>学习任务三</a:t>
            </a:r>
            <a:r>
              <a:rPr lang="zh-CN" altLang="en-US" dirty="0">
                <a:solidFill>
                  <a:schemeClr val="tx1">
                    <a:lumMod val="85000"/>
                    <a:lumOff val="15000"/>
                  </a:schemeClr>
                </a:solidFill>
                <a:sym typeface="+mn-ea"/>
              </a:rPr>
              <a:t>　销、键类零件图样的绘制与读图</a:t>
            </a:r>
            <a:endParaRPr lang="zh-CN" altLang="en-US" dirty="0">
              <a:solidFill>
                <a:schemeClr val="tx1">
                  <a:lumMod val="85000"/>
                  <a:lumOff val="15000"/>
                </a:schemeClr>
              </a:solidFill>
              <a:sym typeface="+mn-ea"/>
            </a:endParaRPr>
          </a:p>
          <a:p>
            <a:pPr>
              <a:lnSpc>
                <a:spcPct val="120000"/>
              </a:lnSpc>
            </a:pPr>
            <a:endParaRPr lang="zh-CN" altLang="en-US" dirty="0">
              <a:solidFill>
                <a:schemeClr val="tx1">
                  <a:lumMod val="85000"/>
                  <a:lumOff val="15000"/>
                </a:schemeClr>
              </a:solidFill>
            </a:endParaRPr>
          </a:p>
        </p:txBody>
      </p:sp>
      <p:grpSp>
        <p:nvGrpSpPr>
          <p:cNvPr id="3" name="组合 2"/>
          <p:cNvGrpSpPr/>
          <p:nvPr/>
        </p:nvGrpSpPr>
        <p:grpSpPr>
          <a:xfrm>
            <a:off x="8277860" y="2555875"/>
            <a:ext cx="2026920" cy="1583055"/>
            <a:chOff x="13036" y="4025"/>
            <a:chExt cx="3192" cy="2493"/>
          </a:xfrm>
        </p:grpSpPr>
        <p:sp>
          <p:nvSpPr>
            <p:cNvPr id="14" name="菱形 13"/>
            <p:cNvSpPr/>
            <p:nvPr>
              <p:custDataLst>
                <p:tags r:id="rId4"/>
              </p:custDataLst>
            </p:nvPr>
          </p:nvSpPr>
          <p:spPr>
            <a:xfrm rot="1141073">
              <a:off x="14338" y="4025"/>
              <a:ext cx="528" cy="528"/>
            </a:xfrm>
            <a:prstGeom prst="diamond">
              <a:avLst/>
            </a:prstGeom>
            <a:solidFill>
              <a:schemeClr val="tx2">
                <a:lumMod val="40000"/>
                <a:lumOff val="6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5" name="菱形 14"/>
            <p:cNvSpPr/>
            <p:nvPr>
              <p:custDataLst>
                <p:tags r:id="rId5"/>
              </p:custDataLst>
            </p:nvPr>
          </p:nvSpPr>
          <p:spPr>
            <a:xfrm rot="1141073">
              <a:off x="13036" y="5507"/>
              <a:ext cx="933" cy="933"/>
            </a:xfrm>
            <a:prstGeom prst="diamond">
              <a:avLst/>
            </a:prstGeom>
            <a:solidFill>
              <a:schemeClr val="accent1"/>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6" name="菱形 15"/>
            <p:cNvSpPr/>
            <p:nvPr>
              <p:custDataLst>
                <p:tags r:id="rId6"/>
              </p:custDataLst>
            </p:nvPr>
          </p:nvSpPr>
          <p:spPr>
            <a:xfrm rot="1141073">
              <a:off x="14236" y="4526"/>
              <a:ext cx="1992" cy="1992"/>
            </a:xfrm>
            <a:prstGeom prst="diamond">
              <a:avLst/>
            </a:prstGeom>
            <a:solidFill>
              <a:schemeClr val="bg2">
                <a:lumMod val="40000"/>
                <a:lumOff val="6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7" name="菱形 16"/>
            <p:cNvSpPr/>
            <p:nvPr>
              <p:custDataLst>
                <p:tags r:id="rId7"/>
              </p:custDataLst>
            </p:nvPr>
          </p:nvSpPr>
          <p:spPr>
            <a:xfrm rot="1141073">
              <a:off x="15089" y="4106"/>
              <a:ext cx="1123" cy="1123"/>
            </a:xfrm>
            <a:prstGeom prst="diamond">
              <a:avLst/>
            </a:prstGeom>
            <a:noFill/>
            <a:ln>
              <a:solidFill>
                <a:schemeClr val="tx2">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grpSp>
    </p:spTree>
    <p:custDataLst>
      <p:tags r:id="rId8"/>
    </p:custDataLst>
  </p:cSld>
  <p:clrMapOvr>
    <a:masterClrMapping/>
  </p:clrMapOvr>
  <p:transition spd="slow">
    <p:random/>
  </p:transition>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1306810" y="-10795"/>
            <a:ext cx="888365" cy="6140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1400530" y="1829018"/>
            <a:ext cx="2540000" cy="398780"/>
          </a:xfrm>
          <a:prstGeom prst="rect">
            <a:avLst/>
          </a:prstGeom>
          <a:noFill/>
        </p:spPr>
        <p:txBody>
          <a:bodyPr wrap="square" rtlCol="0" anchor="t">
            <a:spAutoFit/>
          </a:bodyPr>
          <a:lstStyle/>
          <a:p>
            <a:pPr marL="285750" indent="-285750">
              <a:buFont typeface="Arial" panose="020B0604020202020204" pitchFamily="34" charset="0"/>
              <a:buChar char="•"/>
            </a:pPr>
            <a:r>
              <a:rPr lang="zh-CN" altLang="en-US" sz="2000" b="1" dirty="0">
                <a:solidFill>
                  <a:schemeClr val="tx2"/>
                </a:solidFill>
                <a:latin typeface="微软雅黑" panose="020B0503020204020204" charset="-122"/>
                <a:ea typeface="微软雅黑" panose="020B0503020204020204" charset="-122"/>
              </a:rPr>
              <a:t>评价与反馈</a:t>
            </a:r>
            <a:endParaRPr lang="zh-CN" altLang="en-US" sz="2000" b="1" dirty="0">
              <a:solidFill>
                <a:schemeClr val="tx2"/>
              </a:solidFill>
              <a:latin typeface="微软雅黑" panose="020B0503020204020204" charset="-122"/>
              <a:ea typeface="微软雅黑" panose="020B0503020204020204" charset="-122"/>
            </a:endParaRPr>
          </a:p>
        </p:txBody>
      </p:sp>
      <p:cxnSp>
        <p:nvCxnSpPr>
          <p:cNvPr id="21" name="直接连接符 20"/>
          <p:cNvCxnSpPr/>
          <p:nvPr>
            <p:custDataLst>
              <p:tags r:id="rId1"/>
            </p:custDataLst>
          </p:nvPr>
        </p:nvCxnSpPr>
        <p:spPr>
          <a:xfrm>
            <a:off x="1285240" y="5415280"/>
            <a:ext cx="450427" cy="0"/>
          </a:xfrm>
          <a:prstGeom prst="line">
            <a:avLst/>
          </a:prstGeom>
          <a:solidFill>
            <a:schemeClr val="accent3"/>
          </a:solidFill>
          <a:ln w="50800">
            <a:solidFill>
              <a:schemeClr val="accent3"/>
            </a:solidFill>
          </a:ln>
        </p:spPr>
        <p:style>
          <a:lnRef idx="1">
            <a:srgbClr val="00A6CC"/>
          </a:lnRef>
          <a:fillRef idx="0">
            <a:srgbClr val="00A6CC"/>
          </a:fillRef>
          <a:effectRef idx="0">
            <a:srgbClr val="00A6CC"/>
          </a:effectRef>
          <a:fontRef idx="minor">
            <a:sysClr val="windowText" lastClr="000000"/>
          </a:fontRef>
        </p:style>
      </p:cxnSp>
      <p:cxnSp>
        <p:nvCxnSpPr>
          <p:cNvPr id="26" name="直接连接符 25"/>
          <p:cNvCxnSpPr/>
          <p:nvPr>
            <p:custDataLst>
              <p:tags r:id="rId2"/>
            </p:custDataLst>
          </p:nvPr>
        </p:nvCxnSpPr>
        <p:spPr>
          <a:xfrm>
            <a:off x="1971040" y="5415280"/>
            <a:ext cx="8938260" cy="0"/>
          </a:xfrm>
          <a:prstGeom prst="line">
            <a:avLst/>
          </a:prstGeom>
          <a:solidFill>
            <a:schemeClr val="accent3"/>
          </a:solidFill>
          <a:ln w="12700">
            <a:solidFill>
              <a:schemeClr val="accent3"/>
            </a:solidFill>
            <a:prstDash val="dash"/>
          </a:ln>
        </p:spPr>
        <p:style>
          <a:lnRef idx="1">
            <a:srgbClr val="00A6CC"/>
          </a:lnRef>
          <a:fillRef idx="0">
            <a:srgbClr val="00A6CC"/>
          </a:fillRef>
          <a:effectRef idx="0">
            <a:srgbClr val="00A6CC"/>
          </a:effectRef>
          <a:fontRef idx="minor">
            <a:sysClr val="windowText" lastClr="000000"/>
          </a:fontRef>
        </p:style>
      </p:cxnSp>
      <p:sp>
        <p:nvSpPr>
          <p:cNvPr id="6" name="矩形 5"/>
          <p:cNvSpPr/>
          <p:nvPr/>
        </p:nvSpPr>
        <p:spPr>
          <a:xfrm>
            <a:off x="1157249" y="2354309"/>
            <a:ext cx="8406201" cy="2807948"/>
          </a:xfrm>
          <a:prstGeom prst="rect">
            <a:avLst/>
          </a:prstGeom>
        </p:spPr>
        <p:txBody>
          <a:bodyPr wrap="square">
            <a:spAutoFit/>
          </a:bodyPr>
          <a:lstStyle/>
          <a:p>
            <a:pPr>
              <a:lnSpc>
                <a:spcPct val="150000"/>
              </a:lnSpc>
            </a:pPr>
            <a:r>
              <a:rPr lang="en-US" altLang="zh-CN" sz="2000" dirty="0">
                <a:latin typeface="+mj-ea"/>
                <a:ea typeface="+mj-ea"/>
              </a:rPr>
              <a:t>9. </a:t>
            </a:r>
            <a:r>
              <a:rPr lang="zh-CN" altLang="en-US" sz="2000" dirty="0">
                <a:latin typeface="+mj-ea"/>
                <a:ea typeface="+mj-ea"/>
              </a:rPr>
              <a:t>在轮毂和轴之间安装一对楔键，最好使它们间隔多少度？（　　）</a:t>
            </a:r>
            <a:endParaRPr lang="en-US" altLang="zh-CN" sz="2000" dirty="0">
              <a:latin typeface="+mj-ea"/>
              <a:ea typeface="+mj-ea"/>
            </a:endParaRPr>
          </a:p>
          <a:p>
            <a:pPr>
              <a:lnSpc>
                <a:spcPct val="150000"/>
              </a:lnSpc>
            </a:pPr>
            <a:r>
              <a:rPr lang="zh-CN" altLang="en-US" sz="2000" dirty="0">
                <a:latin typeface="+mj-ea"/>
                <a:ea typeface="+mj-ea"/>
              </a:rPr>
              <a:t> </a:t>
            </a:r>
            <a:r>
              <a:rPr lang="en-US" altLang="zh-CN" sz="2000" dirty="0">
                <a:latin typeface="+mj-ea"/>
                <a:ea typeface="+mj-ea"/>
              </a:rPr>
              <a:t>A. 60°</a:t>
            </a:r>
            <a:r>
              <a:rPr lang="zh-CN" altLang="en-US" sz="2000" dirty="0">
                <a:latin typeface="+mj-ea"/>
                <a:ea typeface="+mj-ea"/>
              </a:rPr>
              <a:t>～９</a:t>
            </a:r>
            <a:r>
              <a:rPr lang="en-US" altLang="zh-CN" sz="2000" dirty="0">
                <a:latin typeface="+mj-ea"/>
                <a:ea typeface="+mj-ea"/>
              </a:rPr>
              <a:t>0°	 B. 90°</a:t>
            </a:r>
            <a:r>
              <a:rPr lang="zh-CN" altLang="en-US" sz="2000" dirty="0">
                <a:latin typeface="+mj-ea"/>
                <a:ea typeface="+mj-ea"/>
              </a:rPr>
              <a:t>～</a:t>
            </a:r>
            <a:r>
              <a:rPr lang="en-US" altLang="zh-CN" sz="2000" dirty="0">
                <a:latin typeface="+mj-ea"/>
                <a:ea typeface="+mj-ea"/>
              </a:rPr>
              <a:t>120°	C. 120°</a:t>
            </a:r>
            <a:r>
              <a:rPr lang="zh-CN" altLang="en-US" sz="2000" dirty="0">
                <a:latin typeface="+mj-ea"/>
                <a:ea typeface="+mj-ea"/>
              </a:rPr>
              <a:t>～</a:t>
            </a:r>
            <a:r>
              <a:rPr lang="en-US" altLang="zh-CN" sz="2000" dirty="0">
                <a:latin typeface="+mj-ea"/>
                <a:ea typeface="+mj-ea"/>
              </a:rPr>
              <a:t>150°	 D. 180° </a:t>
            </a:r>
            <a:endParaRPr lang="en-US" altLang="zh-CN" sz="2000" dirty="0">
              <a:latin typeface="+mj-ea"/>
              <a:ea typeface="+mj-ea"/>
            </a:endParaRPr>
          </a:p>
          <a:p>
            <a:pPr>
              <a:lnSpc>
                <a:spcPct val="150000"/>
              </a:lnSpc>
            </a:pPr>
            <a:r>
              <a:rPr lang="en-US" altLang="zh-CN" sz="2000" dirty="0">
                <a:latin typeface="+mj-ea"/>
                <a:ea typeface="+mj-ea"/>
              </a:rPr>
              <a:t>10. </a:t>
            </a:r>
            <a:r>
              <a:rPr lang="zh-CN" altLang="en-US" sz="2000" dirty="0">
                <a:latin typeface="+mj-ea"/>
                <a:ea typeface="+mj-ea"/>
              </a:rPr>
              <a:t>平键标记中的字母Ａ（可省略）、Ｂ和 </a:t>
            </a:r>
            <a:r>
              <a:rPr lang="en-US" altLang="zh-CN" sz="2000" dirty="0">
                <a:latin typeface="+mj-ea"/>
                <a:ea typeface="+mj-ea"/>
              </a:rPr>
              <a:t>C </a:t>
            </a:r>
            <a:r>
              <a:rPr lang="zh-CN" altLang="en-US" sz="2000" dirty="0">
                <a:latin typeface="+mj-ea"/>
                <a:ea typeface="+mj-ea"/>
              </a:rPr>
              <a:t>分别表示哪种类型的普通平键？（　　） </a:t>
            </a:r>
            <a:endParaRPr lang="en-US" altLang="zh-CN" sz="2000" dirty="0">
              <a:latin typeface="+mj-ea"/>
              <a:ea typeface="+mj-ea"/>
            </a:endParaRPr>
          </a:p>
          <a:p>
            <a:pPr>
              <a:lnSpc>
                <a:spcPct val="150000"/>
              </a:lnSpc>
            </a:pPr>
            <a:r>
              <a:rPr lang="en-US" altLang="zh-CN" sz="2000" dirty="0">
                <a:latin typeface="+mj-ea"/>
                <a:ea typeface="+mj-ea"/>
              </a:rPr>
              <a:t>A.A </a:t>
            </a:r>
            <a:r>
              <a:rPr lang="zh-CN" altLang="en-US" sz="2000" dirty="0">
                <a:latin typeface="+mj-ea"/>
                <a:ea typeface="+mj-ea"/>
              </a:rPr>
              <a:t>圆头　</a:t>
            </a:r>
            <a:r>
              <a:rPr lang="en-US" altLang="zh-CN" sz="2000" dirty="0">
                <a:latin typeface="+mj-ea"/>
                <a:ea typeface="+mj-ea"/>
              </a:rPr>
              <a:t>B </a:t>
            </a:r>
            <a:r>
              <a:rPr lang="zh-CN" altLang="en-US" sz="2000" dirty="0">
                <a:latin typeface="+mj-ea"/>
                <a:ea typeface="+mj-ea"/>
              </a:rPr>
              <a:t>单圆头　</a:t>
            </a:r>
            <a:r>
              <a:rPr lang="en-US" altLang="zh-CN" sz="2000" dirty="0">
                <a:latin typeface="+mj-ea"/>
                <a:ea typeface="+mj-ea"/>
              </a:rPr>
              <a:t>C </a:t>
            </a:r>
            <a:r>
              <a:rPr lang="zh-CN" altLang="en-US" sz="2000" dirty="0">
                <a:latin typeface="+mj-ea"/>
                <a:ea typeface="+mj-ea"/>
              </a:rPr>
              <a:t>方头	</a:t>
            </a:r>
            <a:r>
              <a:rPr lang="en-US" altLang="zh-CN" sz="2000" dirty="0">
                <a:latin typeface="+mj-ea"/>
                <a:ea typeface="+mj-ea"/>
              </a:rPr>
              <a:t>B.A </a:t>
            </a:r>
            <a:r>
              <a:rPr lang="zh-CN" altLang="en-US" sz="2000" dirty="0">
                <a:latin typeface="+mj-ea"/>
                <a:ea typeface="+mj-ea"/>
              </a:rPr>
              <a:t>单圆头　</a:t>
            </a:r>
            <a:r>
              <a:rPr lang="en-US" altLang="zh-CN" sz="2000" dirty="0">
                <a:latin typeface="+mj-ea"/>
                <a:ea typeface="+mj-ea"/>
              </a:rPr>
              <a:t>B </a:t>
            </a:r>
            <a:r>
              <a:rPr lang="zh-CN" altLang="en-US" sz="2000" dirty="0">
                <a:latin typeface="+mj-ea"/>
                <a:ea typeface="+mj-ea"/>
              </a:rPr>
              <a:t>圆头　</a:t>
            </a:r>
            <a:r>
              <a:rPr lang="en-US" altLang="zh-CN" sz="2000" dirty="0">
                <a:latin typeface="+mj-ea"/>
                <a:ea typeface="+mj-ea"/>
              </a:rPr>
              <a:t>C </a:t>
            </a:r>
            <a:r>
              <a:rPr lang="zh-CN" altLang="en-US" sz="2000" dirty="0">
                <a:latin typeface="+mj-ea"/>
                <a:ea typeface="+mj-ea"/>
              </a:rPr>
              <a:t>方头 </a:t>
            </a:r>
            <a:endParaRPr lang="en-US" altLang="zh-CN" sz="2000" dirty="0">
              <a:latin typeface="+mj-ea"/>
              <a:ea typeface="+mj-ea"/>
            </a:endParaRPr>
          </a:p>
          <a:p>
            <a:pPr>
              <a:lnSpc>
                <a:spcPct val="150000"/>
              </a:lnSpc>
            </a:pPr>
            <a:r>
              <a:rPr lang="en-US" altLang="zh-CN" sz="2000" dirty="0">
                <a:latin typeface="+mj-ea"/>
                <a:ea typeface="+mj-ea"/>
              </a:rPr>
              <a:t>C.A </a:t>
            </a:r>
            <a:r>
              <a:rPr lang="zh-CN" altLang="en-US" sz="2000" dirty="0">
                <a:latin typeface="+mj-ea"/>
                <a:ea typeface="+mj-ea"/>
              </a:rPr>
              <a:t>方头　</a:t>
            </a:r>
            <a:r>
              <a:rPr lang="en-US" altLang="zh-CN" sz="2000" dirty="0">
                <a:latin typeface="+mj-ea"/>
                <a:ea typeface="+mj-ea"/>
              </a:rPr>
              <a:t>B </a:t>
            </a:r>
            <a:r>
              <a:rPr lang="zh-CN" altLang="en-US" sz="2000" dirty="0">
                <a:latin typeface="+mj-ea"/>
                <a:ea typeface="+mj-ea"/>
              </a:rPr>
              <a:t>圆头　</a:t>
            </a:r>
            <a:r>
              <a:rPr lang="en-US" altLang="zh-CN" sz="2000" dirty="0">
                <a:latin typeface="+mj-ea"/>
                <a:ea typeface="+mj-ea"/>
              </a:rPr>
              <a:t>C </a:t>
            </a:r>
            <a:r>
              <a:rPr lang="zh-CN" altLang="en-US" sz="2000" dirty="0">
                <a:latin typeface="+mj-ea"/>
                <a:ea typeface="+mj-ea"/>
              </a:rPr>
              <a:t>单圆头	</a:t>
            </a:r>
            <a:r>
              <a:rPr lang="en-US" altLang="zh-CN" sz="2000" dirty="0">
                <a:latin typeface="+mj-ea"/>
                <a:ea typeface="+mj-ea"/>
              </a:rPr>
              <a:t>D.A </a:t>
            </a:r>
            <a:r>
              <a:rPr lang="zh-CN" altLang="en-US" sz="2000" dirty="0">
                <a:latin typeface="+mj-ea"/>
                <a:ea typeface="+mj-ea"/>
              </a:rPr>
              <a:t>圆头　</a:t>
            </a:r>
            <a:r>
              <a:rPr lang="en-US" altLang="zh-CN" sz="2000" dirty="0">
                <a:latin typeface="+mj-ea"/>
                <a:ea typeface="+mj-ea"/>
              </a:rPr>
              <a:t>B </a:t>
            </a:r>
            <a:r>
              <a:rPr lang="zh-CN" altLang="en-US" sz="2000" dirty="0">
                <a:latin typeface="+mj-ea"/>
                <a:ea typeface="+mj-ea"/>
              </a:rPr>
              <a:t>方头　</a:t>
            </a:r>
            <a:r>
              <a:rPr lang="en-US" altLang="zh-CN" sz="2000" dirty="0">
                <a:latin typeface="+mj-ea"/>
                <a:ea typeface="+mj-ea"/>
              </a:rPr>
              <a:t>C </a:t>
            </a:r>
            <a:r>
              <a:rPr lang="zh-CN" altLang="en-US" sz="2000" dirty="0">
                <a:latin typeface="+mj-ea"/>
                <a:ea typeface="+mj-ea"/>
              </a:rPr>
              <a:t>单圆头</a:t>
            </a:r>
            <a:endParaRPr lang="zh-CN" altLang="en-US" sz="2000" dirty="0">
              <a:latin typeface="+mj-ea"/>
              <a:ea typeface="+mj-ea"/>
            </a:endParaRPr>
          </a:p>
        </p:txBody>
      </p:sp>
      <p:sp>
        <p:nvSpPr>
          <p:cNvPr id="8" name="文本框 7"/>
          <p:cNvSpPr txBox="1"/>
          <p:nvPr>
            <p:custDataLst>
              <p:tags r:id="rId3"/>
            </p:custDataLst>
          </p:nvPr>
        </p:nvSpPr>
        <p:spPr>
          <a:xfrm>
            <a:off x="881078" y="518895"/>
            <a:ext cx="10429952" cy="798451"/>
          </a:xfrm>
          <a:prstGeom prst="rect">
            <a:avLst/>
          </a:prstGeom>
        </p:spPr>
        <p:txBody>
          <a:bodyPr wrap="square">
            <a:normAutofit/>
          </a:bodyPr>
          <a:lstStyle>
            <a:defPPr>
              <a:defRPr lang="zh-CN"/>
            </a:defPPr>
            <a:lvl1pPr>
              <a:lnSpc>
                <a:spcPct val="130000"/>
              </a:lnSpc>
              <a:defRPr sz="2400" b="1">
                <a:latin typeface="+mj-lt"/>
                <a:ea typeface="+mj-ea"/>
                <a:cs typeface="+mj-cs"/>
              </a:defRPr>
            </a:lvl1pPr>
          </a:lstStyle>
          <a:p>
            <a:pPr>
              <a:lnSpc>
                <a:spcPct val="120000"/>
              </a:lnSpc>
            </a:pPr>
            <a:r>
              <a:rPr lang="zh-CN" altLang="en-US" dirty="0">
                <a:solidFill>
                  <a:schemeClr val="tx1">
                    <a:lumMod val="85000"/>
                    <a:lumOff val="15000"/>
                  </a:schemeClr>
                </a:solidFill>
              </a:rPr>
              <a:t>学习任务三</a:t>
            </a:r>
            <a:r>
              <a:rPr lang="zh-CN" altLang="en-US" dirty="0">
                <a:solidFill>
                  <a:schemeClr val="tx1">
                    <a:lumMod val="85000"/>
                    <a:lumOff val="15000"/>
                  </a:schemeClr>
                </a:solidFill>
                <a:sym typeface="+mn-ea"/>
              </a:rPr>
              <a:t>　销、键类零件图样的绘制与读图</a:t>
            </a:r>
            <a:endParaRPr lang="zh-CN" altLang="en-US" dirty="0">
              <a:solidFill>
                <a:schemeClr val="tx1">
                  <a:lumMod val="85000"/>
                  <a:lumOff val="15000"/>
                </a:schemeClr>
              </a:solidFill>
              <a:sym typeface="+mn-ea"/>
            </a:endParaRPr>
          </a:p>
          <a:p>
            <a:pPr>
              <a:lnSpc>
                <a:spcPct val="120000"/>
              </a:lnSpc>
            </a:pPr>
            <a:endParaRPr lang="zh-CN" altLang="en-US" dirty="0">
              <a:solidFill>
                <a:schemeClr val="tx1">
                  <a:lumMod val="85000"/>
                  <a:lumOff val="15000"/>
                </a:schemeClr>
              </a:solidFill>
            </a:endParaRPr>
          </a:p>
        </p:txBody>
      </p:sp>
      <p:grpSp>
        <p:nvGrpSpPr>
          <p:cNvPr id="3" name="组合 2"/>
          <p:cNvGrpSpPr/>
          <p:nvPr/>
        </p:nvGrpSpPr>
        <p:grpSpPr>
          <a:xfrm>
            <a:off x="9790430" y="2703195"/>
            <a:ext cx="2026920" cy="1583055"/>
            <a:chOff x="13036" y="4025"/>
            <a:chExt cx="3192" cy="2493"/>
          </a:xfrm>
        </p:grpSpPr>
        <p:sp>
          <p:nvSpPr>
            <p:cNvPr id="14" name="菱形 13"/>
            <p:cNvSpPr/>
            <p:nvPr>
              <p:custDataLst>
                <p:tags r:id="rId4"/>
              </p:custDataLst>
            </p:nvPr>
          </p:nvSpPr>
          <p:spPr>
            <a:xfrm rot="1141073">
              <a:off x="14338" y="4025"/>
              <a:ext cx="528" cy="528"/>
            </a:xfrm>
            <a:prstGeom prst="diamond">
              <a:avLst/>
            </a:prstGeom>
            <a:solidFill>
              <a:schemeClr val="tx2">
                <a:lumMod val="40000"/>
                <a:lumOff val="6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5" name="菱形 14"/>
            <p:cNvSpPr/>
            <p:nvPr>
              <p:custDataLst>
                <p:tags r:id="rId5"/>
              </p:custDataLst>
            </p:nvPr>
          </p:nvSpPr>
          <p:spPr>
            <a:xfrm rot="1141073">
              <a:off x="13036" y="5507"/>
              <a:ext cx="933" cy="933"/>
            </a:xfrm>
            <a:prstGeom prst="diamond">
              <a:avLst/>
            </a:prstGeom>
            <a:solidFill>
              <a:schemeClr val="accent1"/>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6" name="菱形 15"/>
            <p:cNvSpPr/>
            <p:nvPr>
              <p:custDataLst>
                <p:tags r:id="rId6"/>
              </p:custDataLst>
            </p:nvPr>
          </p:nvSpPr>
          <p:spPr>
            <a:xfrm rot="1141073">
              <a:off x="14236" y="4526"/>
              <a:ext cx="1992" cy="1992"/>
            </a:xfrm>
            <a:prstGeom prst="diamond">
              <a:avLst/>
            </a:prstGeom>
            <a:solidFill>
              <a:schemeClr val="bg2">
                <a:lumMod val="40000"/>
                <a:lumOff val="6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7" name="菱形 16"/>
            <p:cNvSpPr/>
            <p:nvPr>
              <p:custDataLst>
                <p:tags r:id="rId7"/>
              </p:custDataLst>
            </p:nvPr>
          </p:nvSpPr>
          <p:spPr>
            <a:xfrm rot="1141073">
              <a:off x="15089" y="4106"/>
              <a:ext cx="1123" cy="1123"/>
            </a:xfrm>
            <a:prstGeom prst="diamond">
              <a:avLst/>
            </a:prstGeom>
            <a:noFill/>
            <a:ln>
              <a:solidFill>
                <a:schemeClr val="tx2">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grpSp>
    </p:spTree>
    <p:custDataLst>
      <p:tags r:id="rId8"/>
    </p:custDataLst>
  </p:cSld>
  <p:clrMapOvr>
    <a:masterClrMapping/>
  </p:clrMapOvr>
  <p:transition spd="slow">
    <p:random/>
  </p:transition>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1306810" y="-10795"/>
            <a:ext cx="888365" cy="6140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1510453" y="1571625"/>
            <a:ext cx="2540000" cy="398780"/>
          </a:xfrm>
          <a:prstGeom prst="rect">
            <a:avLst/>
          </a:prstGeom>
          <a:noFill/>
        </p:spPr>
        <p:txBody>
          <a:bodyPr wrap="square" rtlCol="0" anchor="t">
            <a:spAutoFit/>
          </a:bodyPr>
          <a:lstStyle/>
          <a:p>
            <a:pPr marL="285750" indent="-285750">
              <a:buFont typeface="Arial" panose="020B0604020202020204" pitchFamily="34" charset="0"/>
              <a:buChar char="•"/>
            </a:pPr>
            <a:r>
              <a:rPr lang="zh-CN" altLang="en-US" sz="2000" b="1" dirty="0">
                <a:solidFill>
                  <a:schemeClr val="tx2"/>
                </a:solidFill>
                <a:latin typeface="微软雅黑" panose="020B0503020204020204" charset="-122"/>
                <a:ea typeface="微软雅黑" panose="020B0503020204020204" charset="-122"/>
              </a:rPr>
              <a:t>评价与反馈</a:t>
            </a:r>
            <a:endParaRPr lang="zh-CN" altLang="en-US" sz="2000" b="1" dirty="0">
              <a:solidFill>
                <a:schemeClr val="tx2"/>
              </a:solidFill>
              <a:latin typeface="微软雅黑" panose="020B0503020204020204" charset="-122"/>
              <a:ea typeface="微软雅黑" panose="020B0503020204020204" charset="-122"/>
            </a:endParaRPr>
          </a:p>
        </p:txBody>
      </p:sp>
      <p:cxnSp>
        <p:nvCxnSpPr>
          <p:cNvPr id="21" name="直接连接符 20"/>
          <p:cNvCxnSpPr/>
          <p:nvPr>
            <p:custDataLst>
              <p:tags r:id="rId1"/>
            </p:custDataLst>
          </p:nvPr>
        </p:nvCxnSpPr>
        <p:spPr>
          <a:xfrm>
            <a:off x="1285240" y="5415280"/>
            <a:ext cx="450427" cy="0"/>
          </a:xfrm>
          <a:prstGeom prst="line">
            <a:avLst/>
          </a:prstGeom>
          <a:solidFill>
            <a:schemeClr val="accent3"/>
          </a:solidFill>
          <a:ln w="50800">
            <a:solidFill>
              <a:schemeClr val="accent3"/>
            </a:solidFill>
          </a:ln>
        </p:spPr>
        <p:style>
          <a:lnRef idx="1">
            <a:srgbClr val="00A6CC"/>
          </a:lnRef>
          <a:fillRef idx="0">
            <a:srgbClr val="00A6CC"/>
          </a:fillRef>
          <a:effectRef idx="0">
            <a:srgbClr val="00A6CC"/>
          </a:effectRef>
          <a:fontRef idx="minor">
            <a:sysClr val="windowText" lastClr="000000"/>
          </a:fontRef>
        </p:style>
      </p:cxnSp>
      <p:cxnSp>
        <p:nvCxnSpPr>
          <p:cNvPr id="26" name="直接连接符 25"/>
          <p:cNvCxnSpPr/>
          <p:nvPr>
            <p:custDataLst>
              <p:tags r:id="rId2"/>
            </p:custDataLst>
          </p:nvPr>
        </p:nvCxnSpPr>
        <p:spPr>
          <a:xfrm>
            <a:off x="1971040" y="5415280"/>
            <a:ext cx="8938260" cy="0"/>
          </a:xfrm>
          <a:prstGeom prst="line">
            <a:avLst/>
          </a:prstGeom>
          <a:solidFill>
            <a:schemeClr val="accent3"/>
          </a:solidFill>
          <a:ln w="12700">
            <a:solidFill>
              <a:schemeClr val="accent3"/>
            </a:solidFill>
            <a:prstDash val="dash"/>
          </a:ln>
        </p:spPr>
        <p:style>
          <a:lnRef idx="1">
            <a:srgbClr val="00A6CC"/>
          </a:lnRef>
          <a:fillRef idx="0">
            <a:srgbClr val="00A6CC"/>
          </a:fillRef>
          <a:effectRef idx="0">
            <a:srgbClr val="00A6CC"/>
          </a:effectRef>
          <a:fontRef idx="minor">
            <a:sysClr val="windowText" lastClr="000000"/>
          </a:fontRef>
        </p:style>
      </p:cxnSp>
      <p:sp>
        <p:nvSpPr>
          <p:cNvPr id="6" name="矩形 5"/>
          <p:cNvSpPr/>
          <p:nvPr/>
        </p:nvSpPr>
        <p:spPr>
          <a:xfrm>
            <a:off x="1157249" y="2815499"/>
            <a:ext cx="8406201" cy="2346283"/>
          </a:xfrm>
          <a:prstGeom prst="rect">
            <a:avLst/>
          </a:prstGeom>
        </p:spPr>
        <p:txBody>
          <a:bodyPr wrap="square">
            <a:spAutoFit/>
          </a:bodyPr>
          <a:lstStyle/>
          <a:p>
            <a:pPr>
              <a:lnSpc>
                <a:spcPct val="150000"/>
              </a:lnSpc>
            </a:pPr>
            <a:r>
              <a:rPr lang="en-US" altLang="zh-CN" sz="2000" dirty="0">
                <a:latin typeface="+mj-ea"/>
                <a:ea typeface="+mj-ea"/>
              </a:rPr>
              <a:t>1. </a:t>
            </a:r>
            <a:r>
              <a:rPr lang="zh-CN" altLang="en-US" sz="2000" dirty="0">
                <a:latin typeface="+mj-ea"/>
                <a:ea typeface="+mj-ea"/>
              </a:rPr>
              <a:t>图样中书写汉字的字体，应为长仿宋体。（　　） </a:t>
            </a:r>
            <a:endParaRPr lang="en-US" altLang="zh-CN" sz="2000" dirty="0">
              <a:latin typeface="+mj-ea"/>
              <a:ea typeface="+mj-ea"/>
            </a:endParaRPr>
          </a:p>
          <a:p>
            <a:pPr>
              <a:lnSpc>
                <a:spcPct val="150000"/>
              </a:lnSpc>
            </a:pPr>
            <a:r>
              <a:rPr lang="en-US" altLang="zh-CN" sz="2000" dirty="0">
                <a:latin typeface="+mj-ea"/>
                <a:ea typeface="+mj-ea"/>
              </a:rPr>
              <a:t>2. </a:t>
            </a:r>
            <a:r>
              <a:rPr lang="zh-CN" altLang="en-US" sz="2000" dirty="0">
                <a:latin typeface="+mj-ea"/>
                <a:ea typeface="+mj-ea"/>
              </a:rPr>
              <a:t>当圆的直径过小时，可以用实线来代替点画线。（　　） </a:t>
            </a:r>
            <a:endParaRPr lang="en-US" altLang="zh-CN" sz="2000" dirty="0">
              <a:latin typeface="+mj-ea"/>
              <a:ea typeface="+mj-ea"/>
            </a:endParaRPr>
          </a:p>
          <a:p>
            <a:pPr>
              <a:lnSpc>
                <a:spcPct val="150000"/>
              </a:lnSpc>
            </a:pPr>
            <a:r>
              <a:rPr lang="en-US" altLang="zh-CN" sz="2000" dirty="0">
                <a:latin typeface="+mj-ea"/>
                <a:ea typeface="+mj-ea"/>
              </a:rPr>
              <a:t>3. </a:t>
            </a:r>
            <a:r>
              <a:rPr lang="zh-CN" altLang="en-US" sz="2000" dirty="0">
                <a:latin typeface="+mj-ea"/>
                <a:ea typeface="+mj-ea"/>
              </a:rPr>
              <a:t>水平线的正面投影与 </a:t>
            </a:r>
            <a:r>
              <a:rPr lang="en-US" altLang="zh-CN" sz="2000" dirty="0">
                <a:latin typeface="+mj-ea"/>
                <a:ea typeface="+mj-ea"/>
              </a:rPr>
              <a:t>X </a:t>
            </a:r>
            <a:r>
              <a:rPr lang="zh-CN" altLang="en-US" sz="2000" dirty="0">
                <a:latin typeface="+mj-ea"/>
                <a:ea typeface="+mj-ea"/>
              </a:rPr>
              <a:t>轴平行。（　　） </a:t>
            </a:r>
            <a:endParaRPr lang="en-US" altLang="zh-CN" sz="2000" dirty="0">
              <a:latin typeface="+mj-ea"/>
              <a:ea typeface="+mj-ea"/>
            </a:endParaRPr>
          </a:p>
          <a:p>
            <a:pPr>
              <a:lnSpc>
                <a:spcPct val="150000"/>
              </a:lnSpc>
            </a:pPr>
            <a:r>
              <a:rPr lang="en-US" altLang="zh-CN" sz="2000" dirty="0">
                <a:latin typeface="+mj-ea"/>
                <a:ea typeface="+mj-ea"/>
              </a:rPr>
              <a:t>4. </a:t>
            </a:r>
            <a:r>
              <a:rPr lang="zh-CN" altLang="en-US" sz="2000" dirty="0">
                <a:latin typeface="+mj-ea"/>
                <a:ea typeface="+mj-ea"/>
              </a:rPr>
              <a:t>正平面的正面投影积聚为直线。（　　） </a:t>
            </a:r>
            <a:endParaRPr lang="en-US" altLang="zh-CN" sz="2000" dirty="0">
              <a:latin typeface="+mj-ea"/>
              <a:ea typeface="+mj-ea"/>
            </a:endParaRPr>
          </a:p>
          <a:p>
            <a:pPr>
              <a:lnSpc>
                <a:spcPct val="150000"/>
              </a:lnSpc>
            </a:pPr>
            <a:r>
              <a:rPr lang="en-US" altLang="zh-CN" sz="2000" dirty="0">
                <a:latin typeface="+mj-ea"/>
                <a:ea typeface="+mj-ea"/>
              </a:rPr>
              <a:t>5. </a:t>
            </a:r>
            <a:r>
              <a:rPr lang="zh-CN" altLang="en-US" sz="2000" dirty="0">
                <a:latin typeface="+mj-ea"/>
                <a:ea typeface="+mj-ea"/>
              </a:rPr>
              <a:t>铅垂面的水平投影积聚成平行 </a:t>
            </a:r>
            <a:r>
              <a:rPr lang="en-US" altLang="zh-CN" sz="2000" dirty="0">
                <a:latin typeface="+mj-ea"/>
                <a:ea typeface="+mj-ea"/>
              </a:rPr>
              <a:t>X </a:t>
            </a:r>
            <a:r>
              <a:rPr lang="zh-CN" altLang="en-US" sz="2000" dirty="0">
                <a:latin typeface="+mj-ea"/>
                <a:ea typeface="+mj-ea"/>
              </a:rPr>
              <a:t>轴的直线段。（　　）</a:t>
            </a:r>
            <a:endParaRPr lang="zh-CN" altLang="en-US" sz="2000" dirty="0">
              <a:latin typeface="+mj-ea"/>
              <a:ea typeface="+mj-ea"/>
            </a:endParaRPr>
          </a:p>
        </p:txBody>
      </p:sp>
      <p:sp>
        <p:nvSpPr>
          <p:cNvPr id="8" name="文本框 7"/>
          <p:cNvSpPr txBox="1"/>
          <p:nvPr>
            <p:custDataLst>
              <p:tags r:id="rId3"/>
            </p:custDataLst>
          </p:nvPr>
        </p:nvSpPr>
        <p:spPr>
          <a:xfrm>
            <a:off x="881078" y="518895"/>
            <a:ext cx="10429952" cy="798451"/>
          </a:xfrm>
          <a:prstGeom prst="rect">
            <a:avLst/>
          </a:prstGeom>
        </p:spPr>
        <p:txBody>
          <a:bodyPr wrap="square">
            <a:normAutofit/>
          </a:bodyPr>
          <a:lstStyle>
            <a:defPPr>
              <a:defRPr lang="zh-CN"/>
            </a:defPPr>
            <a:lvl1pPr>
              <a:lnSpc>
                <a:spcPct val="130000"/>
              </a:lnSpc>
              <a:defRPr sz="2400" b="1">
                <a:latin typeface="+mj-lt"/>
                <a:ea typeface="+mj-ea"/>
                <a:cs typeface="+mj-cs"/>
              </a:defRPr>
            </a:lvl1pPr>
          </a:lstStyle>
          <a:p>
            <a:pPr>
              <a:lnSpc>
                <a:spcPct val="120000"/>
              </a:lnSpc>
            </a:pPr>
            <a:r>
              <a:rPr lang="zh-CN" altLang="en-US" dirty="0">
                <a:solidFill>
                  <a:schemeClr val="tx1">
                    <a:lumMod val="85000"/>
                    <a:lumOff val="15000"/>
                  </a:schemeClr>
                </a:solidFill>
              </a:rPr>
              <a:t>学习任务三</a:t>
            </a:r>
            <a:r>
              <a:rPr lang="zh-CN" altLang="en-US" dirty="0">
                <a:solidFill>
                  <a:schemeClr val="tx1">
                    <a:lumMod val="85000"/>
                    <a:lumOff val="15000"/>
                  </a:schemeClr>
                </a:solidFill>
                <a:sym typeface="+mn-ea"/>
              </a:rPr>
              <a:t>　销、键类零件图样的绘制与读图</a:t>
            </a:r>
            <a:endParaRPr lang="zh-CN" altLang="en-US" dirty="0">
              <a:solidFill>
                <a:schemeClr val="tx1">
                  <a:lumMod val="85000"/>
                  <a:lumOff val="15000"/>
                </a:schemeClr>
              </a:solidFill>
              <a:sym typeface="+mn-ea"/>
            </a:endParaRPr>
          </a:p>
          <a:p>
            <a:pPr>
              <a:lnSpc>
                <a:spcPct val="120000"/>
              </a:lnSpc>
            </a:pPr>
            <a:endParaRPr lang="zh-CN" altLang="en-US" dirty="0">
              <a:solidFill>
                <a:schemeClr val="tx1">
                  <a:lumMod val="85000"/>
                  <a:lumOff val="15000"/>
                </a:schemeClr>
              </a:solidFill>
            </a:endParaRPr>
          </a:p>
        </p:txBody>
      </p:sp>
      <p:sp>
        <p:nvSpPr>
          <p:cNvPr id="9" name="文本框 8"/>
          <p:cNvSpPr txBox="1"/>
          <p:nvPr/>
        </p:nvSpPr>
        <p:spPr>
          <a:xfrm>
            <a:off x="1315941" y="2024513"/>
            <a:ext cx="1111308" cy="638123"/>
          </a:xfrm>
          <a:prstGeom prst="rect">
            <a:avLst/>
          </a:prstGeom>
          <a:noFill/>
        </p:spPr>
        <p:txBody>
          <a:bodyPr wrap="square" rtlCol="0" anchor="ctr" anchorCtr="0">
            <a:spAutoFit/>
          </a:bodyPr>
          <a:lstStyle/>
          <a:p>
            <a:pPr algn="just" fontAlgn="auto">
              <a:lnSpc>
                <a:spcPct val="210000"/>
              </a:lnSpc>
            </a:pPr>
            <a:r>
              <a:rPr lang="zh-CN" altLang="en-US" sz="2000" b="1" dirty="0">
                <a:solidFill>
                  <a:schemeClr val="accent6"/>
                </a:solidFill>
                <a:latin typeface="微软雅黑" panose="020B0503020204020204" charset="-122"/>
                <a:ea typeface="微软雅黑" panose="020B0503020204020204" charset="-122"/>
                <a:cs typeface="微软雅黑" panose="020B0503020204020204" charset="-122"/>
              </a:rPr>
              <a:t>判断题</a:t>
            </a:r>
            <a:endParaRPr lang="en-US" altLang="zh-CN" sz="2000" dirty="0">
              <a:latin typeface="微软雅黑" panose="020B0503020204020204" charset="-122"/>
              <a:ea typeface="微软雅黑" panose="020B0503020204020204" charset="-122"/>
              <a:cs typeface="微软雅黑" panose="020B0503020204020204" charset="-122"/>
            </a:endParaRPr>
          </a:p>
        </p:txBody>
      </p:sp>
      <p:grpSp>
        <p:nvGrpSpPr>
          <p:cNvPr id="3" name="组合 2"/>
          <p:cNvGrpSpPr/>
          <p:nvPr/>
        </p:nvGrpSpPr>
        <p:grpSpPr>
          <a:xfrm>
            <a:off x="8277860" y="2555875"/>
            <a:ext cx="2026920" cy="1583055"/>
            <a:chOff x="13036" y="4025"/>
            <a:chExt cx="3192" cy="2493"/>
          </a:xfrm>
        </p:grpSpPr>
        <p:sp>
          <p:nvSpPr>
            <p:cNvPr id="14" name="菱形 13"/>
            <p:cNvSpPr/>
            <p:nvPr>
              <p:custDataLst>
                <p:tags r:id="rId4"/>
              </p:custDataLst>
            </p:nvPr>
          </p:nvSpPr>
          <p:spPr>
            <a:xfrm rot="1141073">
              <a:off x="14338" y="4025"/>
              <a:ext cx="528" cy="528"/>
            </a:xfrm>
            <a:prstGeom prst="diamond">
              <a:avLst/>
            </a:prstGeom>
            <a:solidFill>
              <a:schemeClr val="tx2">
                <a:lumMod val="40000"/>
                <a:lumOff val="6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5" name="菱形 14"/>
            <p:cNvSpPr/>
            <p:nvPr>
              <p:custDataLst>
                <p:tags r:id="rId5"/>
              </p:custDataLst>
            </p:nvPr>
          </p:nvSpPr>
          <p:spPr>
            <a:xfrm rot="1141073">
              <a:off x="13036" y="5507"/>
              <a:ext cx="933" cy="933"/>
            </a:xfrm>
            <a:prstGeom prst="diamond">
              <a:avLst/>
            </a:prstGeom>
            <a:solidFill>
              <a:schemeClr val="accent1"/>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6" name="菱形 15"/>
            <p:cNvSpPr/>
            <p:nvPr>
              <p:custDataLst>
                <p:tags r:id="rId6"/>
              </p:custDataLst>
            </p:nvPr>
          </p:nvSpPr>
          <p:spPr>
            <a:xfrm rot="1141073">
              <a:off x="14236" y="4526"/>
              <a:ext cx="1992" cy="1992"/>
            </a:xfrm>
            <a:prstGeom prst="diamond">
              <a:avLst/>
            </a:prstGeom>
            <a:solidFill>
              <a:schemeClr val="bg2">
                <a:lumMod val="40000"/>
                <a:lumOff val="6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7" name="菱形 16"/>
            <p:cNvSpPr/>
            <p:nvPr>
              <p:custDataLst>
                <p:tags r:id="rId7"/>
              </p:custDataLst>
            </p:nvPr>
          </p:nvSpPr>
          <p:spPr>
            <a:xfrm rot="1141073">
              <a:off x="15089" y="4106"/>
              <a:ext cx="1123" cy="1123"/>
            </a:xfrm>
            <a:prstGeom prst="diamond">
              <a:avLst/>
            </a:prstGeom>
            <a:noFill/>
            <a:ln>
              <a:solidFill>
                <a:schemeClr val="tx2">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grpSp>
    </p:spTree>
    <p:custDataLst>
      <p:tags r:id="rId8"/>
    </p:custDataLst>
  </p:cSld>
  <p:clrMapOvr>
    <a:masterClrMapping/>
  </p:clrMapOvr>
  <p:transition spd="slow">
    <p:random/>
  </p:transition>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1306810" y="-10795"/>
            <a:ext cx="888365" cy="6140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1400530" y="2116910"/>
            <a:ext cx="2540000" cy="398780"/>
          </a:xfrm>
          <a:prstGeom prst="rect">
            <a:avLst/>
          </a:prstGeom>
          <a:noFill/>
        </p:spPr>
        <p:txBody>
          <a:bodyPr wrap="square" rtlCol="0" anchor="t">
            <a:spAutoFit/>
          </a:bodyPr>
          <a:lstStyle/>
          <a:p>
            <a:pPr marL="285750" indent="-285750">
              <a:buFont typeface="Arial" panose="020B0604020202020204" pitchFamily="34" charset="0"/>
              <a:buChar char="•"/>
            </a:pPr>
            <a:r>
              <a:rPr lang="zh-CN" altLang="en-US" sz="2000" b="1" dirty="0">
                <a:solidFill>
                  <a:schemeClr val="tx2"/>
                </a:solidFill>
                <a:latin typeface="微软雅黑" panose="020B0503020204020204" charset="-122"/>
                <a:ea typeface="微软雅黑" panose="020B0503020204020204" charset="-122"/>
              </a:rPr>
              <a:t>评价与反馈</a:t>
            </a:r>
            <a:endParaRPr lang="zh-CN" altLang="en-US" sz="2000" b="1" dirty="0">
              <a:solidFill>
                <a:schemeClr val="tx2"/>
              </a:solidFill>
              <a:latin typeface="微软雅黑" panose="020B0503020204020204" charset="-122"/>
              <a:ea typeface="微软雅黑" panose="020B0503020204020204" charset="-122"/>
            </a:endParaRPr>
          </a:p>
        </p:txBody>
      </p:sp>
      <p:cxnSp>
        <p:nvCxnSpPr>
          <p:cNvPr id="21" name="直接连接符 20"/>
          <p:cNvCxnSpPr/>
          <p:nvPr>
            <p:custDataLst>
              <p:tags r:id="rId1"/>
            </p:custDataLst>
          </p:nvPr>
        </p:nvCxnSpPr>
        <p:spPr>
          <a:xfrm>
            <a:off x="1285240" y="5415280"/>
            <a:ext cx="450427" cy="0"/>
          </a:xfrm>
          <a:prstGeom prst="line">
            <a:avLst/>
          </a:prstGeom>
          <a:solidFill>
            <a:schemeClr val="accent3"/>
          </a:solidFill>
          <a:ln w="50800">
            <a:solidFill>
              <a:schemeClr val="accent3"/>
            </a:solidFill>
          </a:ln>
        </p:spPr>
        <p:style>
          <a:lnRef idx="1">
            <a:srgbClr val="00A6CC"/>
          </a:lnRef>
          <a:fillRef idx="0">
            <a:srgbClr val="00A6CC"/>
          </a:fillRef>
          <a:effectRef idx="0">
            <a:srgbClr val="00A6CC"/>
          </a:effectRef>
          <a:fontRef idx="minor">
            <a:sysClr val="windowText" lastClr="000000"/>
          </a:fontRef>
        </p:style>
      </p:cxnSp>
      <p:cxnSp>
        <p:nvCxnSpPr>
          <p:cNvPr id="26" name="直接连接符 25"/>
          <p:cNvCxnSpPr/>
          <p:nvPr>
            <p:custDataLst>
              <p:tags r:id="rId2"/>
            </p:custDataLst>
          </p:nvPr>
        </p:nvCxnSpPr>
        <p:spPr>
          <a:xfrm>
            <a:off x="1971040" y="5415280"/>
            <a:ext cx="8938260" cy="0"/>
          </a:xfrm>
          <a:prstGeom prst="line">
            <a:avLst/>
          </a:prstGeom>
          <a:solidFill>
            <a:schemeClr val="accent3"/>
          </a:solidFill>
          <a:ln w="12700">
            <a:solidFill>
              <a:schemeClr val="accent3"/>
            </a:solidFill>
            <a:prstDash val="dash"/>
          </a:ln>
        </p:spPr>
        <p:style>
          <a:lnRef idx="1">
            <a:srgbClr val="00A6CC"/>
          </a:lnRef>
          <a:fillRef idx="0">
            <a:srgbClr val="00A6CC"/>
          </a:fillRef>
          <a:effectRef idx="0">
            <a:srgbClr val="00A6CC"/>
          </a:effectRef>
          <a:fontRef idx="minor">
            <a:sysClr val="windowText" lastClr="000000"/>
          </a:fontRef>
        </p:style>
      </p:cxnSp>
      <p:sp>
        <p:nvSpPr>
          <p:cNvPr id="6" name="矩形 5"/>
          <p:cNvSpPr/>
          <p:nvPr/>
        </p:nvSpPr>
        <p:spPr>
          <a:xfrm>
            <a:off x="1157249" y="2815499"/>
            <a:ext cx="8406201" cy="2807948"/>
          </a:xfrm>
          <a:prstGeom prst="rect">
            <a:avLst/>
          </a:prstGeom>
        </p:spPr>
        <p:txBody>
          <a:bodyPr wrap="square">
            <a:spAutoFit/>
          </a:bodyPr>
          <a:lstStyle/>
          <a:p>
            <a:pPr>
              <a:lnSpc>
                <a:spcPct val="150000"/>
              </a:lnSpc>
            </a:pPr>
            <a:r>
              <a:rPr lang="en-US" altLang="zh-CN" sz="2000" dirty="0">
                <a:latin typeface="+mj-ea"/>
                <a:ea typeface="+mj-ea"/>
              </a:rPr>
              <a:t>6. </a:t>
            </a:r>
            <a:r>
              <a:rPr lang="zh-CN" altLang="en-US" sz="2000" dirty="0">
                <a:latin typeface="+mj-ea"/>
                <a:ea typeface="+mj-ea"/>
              </a:rPr>
              <a:t>正投影的基本特性是实形性、积聚性和类似性。（　　） </a:t>
            </a:r>
            <a:endParaRPr lang="en-US" altLang="zh-CN" sz="2000" dirty="0">
              <a:latin typeface="+mj-ea"/>
              <a:ea typeface="+mj-ea"/>
            </a:endParaRPr>
          </a:p>
          <a:p>
            <a:pPr>
              <a:lnSpc>
                <a:spcPct val="150000"/>
              </a:lnSpc>
            </a:pPr>
            <a:r>
              <a:rPr lang="en-US" altLang="zh-CN" sz="2000" dirty="0">
                <a:latin typeface="+mj-ea"/>
                <a:ea typeface="+mj-ea"/>
              </a:rPr>
              <a:t>7. </a:t>
            </a:r>
            <a:r>
              <a:rPr lang="zh-CN" altLang="en-US" sz="2000" dirty="0">
                <a:latin typeface="+mj-ea"/>
                <a:ea typeface="+mj-ea"/>
              </a:rPr>
              <a:t>中心投影法是投射线互相平行的投影方法。（　　） </a:t>
            </a:r>
            <a:endParaRPr lang="en-US" altLang="zh-CN" sz="2000" dirty="0">
              <a:latin typeface="+mj-ea"/>
              <a:ea typeface="+mj-ea"/>
            </a:endParaRPr>
          </a:p>
          <a:p>
            <a:pPr>
              <a:lnSpc>
                <a:spcPct val="150000"/>
              </a:lnSpc>
            </a:pPr>
            <a:r>
              <a:rPr lang="en-US" altLang="zh-CN" sz="2000" dirty="0">
                <a:latin typeface="+mj-ea"/>
                <a:ea typeface="+mj-ea"/>
              </a:rPr>
              <a:t>8. </a:t>
            </a:r>
            <a:r>
              <a:rPr lang="zh-CN" altLang="en-US" sz="2000" dirty="0">
                <a:latin typeface="+mj-ea"/>
                <a:ea typeface="+mj-ea"/>
              </a:rPr>
              <a:t>水平线的水平投影反映线段的真实长度。（　　） </a:t>
            </a:r>
            <a:endParaRPr lang="en-US" altLang="zh-CN" sz="2000" dirty="0">
              <a:latin typeface="+mj-ea"/>
              <a:ea typeface="+mj-ea"/>
            </a:endParaRPr>
          </a:p>
          <a:p>
            <a:pPr>
              <a:lnSpc>
                <a:spcPct val="150000"/>
              </a:lnSpc>
            </a:pPr>
            <a:r>
              <a:rPr lang="en-US" altLang="zh-CN" sz="2000" dirty="0">
                <a:latin typeface="+mj-ea"/>
                <a:ea typeface="+mj-ea"/>
              </a:rPr>
              <a:t>9. </a:t>
            </a:r>
            <a:r>
              <a:rPr lang="zh-CN" altLang="en-US" sz="2000" dirty="0">
                <a:latin typeface="+mj-ea"/>
                <a:ea typeface="+mj-ea"/>
              </a:rPr>
              <a:t>水平面的水平投影积聚为直线。（　　） </a:t>
            </a:r>
            <a:endParaRPr lang="en-US" altLang="zh-CN" sz="2000" dirty="0">
              <a:latin typeface="+mj-ea"/>
              <a:ea typeface="+mj-ea"/>
            </a:endParaRPr>
          </a:p>
          <a:p>
            <a:pPr>
              <a:lnSpc>
                <a:spcPct val="150000"/>
              </a:lnSpc>
            </a:pPr>
            <a:r>
              <a:rPr lang="en-US" altLang="zh-CN" sz="2000" dirty="0">
                <a:latin typeface="+mj-ea"/>
                <a:ea typeface="+mj-ea"/>
              </a:rPr>
              <a:t>10. </a:t>
            </a:r>
            <a:r>
              <a:rPr lang="zh-CN" altLang="en-US" sz="2000" dirty="0">
                <a:latin typeface="+mj-ea"/>
                <a:ea typeface="+mj-ea"/>
              </a:rPr>
              <a:t>点的三投影面体系中的位置，可以用坐标来表示。（　　）</a:t>
            </a:r>
            <a:endParaRPr lang="zh-CN" altLang="en-US" sz="2000" dirty="0">
              <a:latin typeface="+mj-ea"/>
              <a:ea typeface="+mj-ea"/>
            </a:endParaRPr>
          </a:p>
          <a:p>
            <a:pPr>
              <a:lnSpc>
                <a:spcPct val="150000"/>
              </a:lnSpc>
            </a:pPr>
            <a:endParaRPr lang="zh-CN" altLang="en-US" sz="2000" dirty="0">
              <a:latin typeface="+mj-ea"/>
              <a:ea typeface="+mj-ea"/>
            </a:endParaRPr>
          </a:p>
        </p:txBody>
      </p:sp>
      <p:sp>
        <p:nvSpPr>
          <p:cNvPr id="8" name="文本框 7"/>
          <p:cNvSpPr txBox="1"/>
          <p:nvPr>
            <p:custDataLst>
              <p:tags r:id="rId3"/>
            </p:custDataLst>
          </p:nvPr>
        </p:nvSpPr>
        <p:spPr>
          <a:xfrm>
            <a:off x="881078" y="518895"/>
            <a:ext cx="10429952" cy="798451"/>
          </a:xfrm>
          <a:prstGeom prst="rect">
            <a:avLst/>
          </a:prstGeom>
        </p:spPr>
        <p:txBody>
          <a:bodyPr wrap="square">
            <a:normAutofit/>
          </a:bodyPr>
          <a:lstStyle>
            <a:defPPr>
              <a:defRPr lang="zh-CN"/>
            </a:defPPr>
            <a:lvl1pPr>
              <a:lnSpc>
                <a:spcPct val="130000"/>
              </a:lnSpc>
              <a:defRPr sz="2400" b="1">
                <a:latin typeface="+mj-lt"/>
                <a:ea typeface="+mj-ea"/>
                <a:cs typeface="+mj-cs"/>
              </a:defRPr>
            </a:lvl1pPr>
          </a:lstStyle>
          <a:p>
            <a:pPr>
              <a:lnSpc>
                <a:spcPct val="120000"/>
              </a:lnSpc>
            </a:pPr>
            <a:r>
              <a:rPr lang="zh-CN" altLang="en-US" dirty="0">
                <a:solidFill>
                  <a:schemeClr val="tx1">
                    <a:lumMod val="85000"/>
                    <a:lumOff val="15000"/>
                  </a:schemeClr>
                </a:solidFill>
              </a:rPr>
              <a:t>学习任务三</a:t>
            </a:r>
            <a:r>
              <a:rPr lang="zh-CN" altLang="en-US" dirty="0">
                <a:solidFill>
                  <a:schemeClr val="tx1">
                    <a:lumMod val="85000"/>
                    <a:lumOff val="15000"/>
                  </a:schemeClr>
                </a:solidFill>
                <a:sym typeface="+mn-ea"/>
              </a:rPr>
              <a:t>　销、键类零件图样的绘制与读图</a:t>
            </a:r>
            <a:endParaRPr lang="zh-CN" altLang="en-US" dirty="0">
              <a:solidFill>
                <a:schemeClr val="tx1">
                  <a:lumMod val="85000"/>
                  <a:lumOff val="15000"/>
                </a:schemeClr>
              </a:solidFill>
              <a:sym typeface="+mn-ea"/>
            </a:endParaRPr>
          </a:p>
          <a:p>
            <a:pPr>
              <a:lnSpc>
                <a:spcPct val="120000"/>
              </a:lnSpc>
            </a:pPr>
            <a:endParaRPr lang="zh-CN" altLang="en-US" dirty="0">
              <a:solidFill>
                <a:schemeClr val="tx1">
                  <a:lumMod val="85000"/>
                  <a:lumOff val="15000"/>
                </a:schemeClr>
              </a:solidFill>
            </a:endParaRPr>
          </a:p>
        </p:txBody>
      </p:sp>
      <p:grpSp>
        <p:nvGrpSpPr>
          <p:cNvPr id="3" name="组合 2"/>
          <p:cNvGrpSpPr/>
          <p:nvPr/>
        </p:nvGrpSpPr>
        <p:grpSpPr>
          <a:xfrm>
            <a:off x="8277860" y="2555875"/>
            <a:ext cx="2026920" cy="1583055"/>
            <a:chOff x="13036" y="4025"/>
            <a:chExt cx="3192" cy="2493"/>
          </a:xfrm>
        </p:grpSpPr>
        <p:sp>
          <p:nvSpPr>
            <p:cNvPr id="14" name="菱形 13"/>
            <p:cNvSpPr/>
            <p:nvPr>
              <p:custDataLst>
                <p:tags r:id="rId4"/>
              </p:custDataLst>
            </p:nvPr>
          </p:nvSpPr>
          <p:spPr>
            <a:xfrm rot="1141073">
              <a:off x="14338" y="4025"/>
              <a:ext cx="528" cy="528"/>
            </a:xfrm>
            <a:prstGeom prst="diamond">
              <a:avLst/>
            </a:prstGeom>
            <a:solidFill>
              <a:schemeClr val="tx2">
                <a:lumMod val="40000"/>
                <a:lumOff val="6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5" name="菱形 14"/>
            <p:cNvSpPr/>
            <p:nvPr>
              <p:custDataLst>
                <p:tags r:id="rId5"/>
              </p:custDataLst>
            </p:nvPr>
          </p:nvSpPr>
          <p:spPr>
            <a:xfrm rot="1141073">
              <a:off x="13036" y="5507"/>
              <a:ext cx="933" cy="933"/>
            </a:xfrm>
            <a:prstGeom prst="diamond">
              <a:avLst/>
            </a:prstGeom>
            <a:solidFill>
              <a:schemeClr val="accent1"/>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6" name="菱形 15"/>
            <p:cNvSpPr/>
            <p:nvPr>
              <p:custDataLst>
                <p:tags r:id="rId6"/>
              </p:custDataLst>
            </p:nvPr>
          </p:nvSpPr>
          <p:spPr>
            <a:xfrm rot="1141073">
              <a:off x="14236" y="4526"/>
              <a:ext cx="1992" cy="1992"/>
            </a:xfrm>
            <a:prstGeom prst="diamond">
              <a:avLst/>
            </a:prstGeom>
            <a:solidFill>
              <a:schemeClr val="bg2">
                <a:lumMod val="40000"/>
                <a:lumOff val="6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7" name="菱形 16"/>
            <p:cNvSpPr/>
            <p:nvPr>
              <p:custDataLst>
                <p:tags r:id="rId7"/>
              </p:custDataLst>
            </p:nvPr>
          </p:nvSpPr>
          <p:spPr>
            <a:xfrm rot="1141073">
              <a:off x="15089" y="4106"/>
              <a:ext cx="1123" cy="1123"/>
            </a:xfrm>
            <a:prstGeom prst="diamond">
              <a:avLst/>
            </a:prstGeom>
            <a:noFill/>
            <a:ln>
              <a:solidFill>
                <a:schemeClr val="tx2">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grpSp>
    </p:spTree>
    <p:custDataLst>
      <p:tags r:id="rId8"/>
    </p:custDataLst>
  </p:cSld>
  <p:clrMapOvr>
    <a:masterClrMapping/>
  </p:clrMapOvr>
  <p:transition spd="slow">
    <p:random/>
  </p:transition>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custDataLst>
              <p:tags r:id="rId1"/>
            </p:custDataLst>
          </p:nvPr>
        </p:nvSpPr>
        <p:spPr>
          <a:xfrm>
            <a:off x="0" y="2581275"/>
            <a:ext cx="12192000" cy="4289425"/>
          </a:xfrm>
          <a:prstGeom prst="rect">
            <a:avLst/>
          </a:prstGeom>
          <a:solidFill>
            <a:srgbClr val="FFFFFF">
              <a:lumMod val="95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4" name="任意多边形: 形状 13"/>
          <p:cNvSpPr/>
          <p:nvPr>
            <p:custDataLst>
              <p:tags r:id="rId2"/>
            </p:custDataLst>
          </p:nvPr>
        </p:nvSpPr>
        <p:spPr>
          <a:xfrm>
            <a:off x="4347210" y="2602865"/>
            <a:ext cx="7844790" cy="4267835"/>
          </a:xfrm>
          <a:custGeom>
            <a:avLst/>
            <a:gdLst>
              <a:gd name="connsiteX0" fmla="*/ 2884756 w 7844971"/>
              <a:gd name="connsiteY0" fmla="*/ 0 h 3751942"/>
              <a:gd name="connsiteX1" fmla="*/ 4733909 w 7844971"/>
              <a:gd name="connsiteY1" fmla="*/ 0 h 3751942"/>
              <a:gd name="connsiteX2" fmla="*/ 5388386 w 7844971"/>
              <a:gd name="connsiteY2" fmla="*/ 0 h 3751942"/>
              <a:gd name="connsiteX3" fmla="*/ 7844971 w 7844971"/>
              <a:gd name="connsiteY3" fmla="*/ 0 h 3751942"/>
              <a:gd name="connsiteX4" fmla="*/ 7844971 w 7844971"/>
              <a:gd name="connsiteY4" fmla="*/ 3195059 h 3751942"/>
              <a:gd name="connsiteX5" fmla="*/ 7844971 w 7844971"/>
              <a:gd name="connsiteY5" fmla="*/ 3751942 h 3751942"/>
              <a:gd name="connsiteX6" fmla="*/ 4733909 w 7844971"/>
              <a:gd name="connsiteY6" fmla="*/ 3751942 h 3751942"/>
              <a:gd name="connsiteX7" fmla="*/ 0 w 7844971"/>
              <a:gd name="connsiteY7" fmla="*/ 3751942 h 3751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844971" h="3751942">
                <a:moveTo>
                  <a:pt x="2884756" y="0"/>
                </a:moveTo>
                <a:lnTo>
                  <a:pt x="4733909" y="0"/>
                </a:lnTo>
                <a:lnTo>
                  <a:pt x="5388386" y="0"/>
                </a:lnTo>
                <a:lnTo>
                  <a:pt x="7844971" y="0"/>
                </a:lnTo>
                <a:lnTo>
                  <a:pt x="7844971" y="3195059"/>
                </a:lnTo>
                <a:lnTo>
                  <a:pt x="7844971" y="3751942"/>
                </a:lnTo>
                <a:lnTo>
                  <a:pt x="4733909" y="3751942"/>
                </a:lnTo>
                <a:lnTo>
                  <a:pt x="0" y="3751942"/>
                </a:lnTo>
                <a:close/>
              </a:path>
            </a:pathLst>
          </a:custGeom>
          <a:solidFill>
            <a:schemeClr val="bg2">
              <a:lumMod val="60000"/>
              <a:lumOff val="40000"/>
            </a:schemeClr>
          </a:solid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kumimoji="1" lang="zh-CN" altLang="en-US" sz="1600" b="1" dirty="0">
              <a:solidFill>
                <a:srgbClr val="FFFFFF"/>
              </a:solidFill>
              <a:latin typeface="微软雅黑" panose="020B0503020204020204" charset="-122"/>
            </a:endParaRPr>
          </a:p>
        </p:txBody>
      </p:sp>
      <p:sp>
        <p:nvSpPr>
          <p:cNvPr id="7" name="文本框 6"/>
          <p:cNvSpPr txBox="1"/>
          <p:nvPr>
            <p:custDataLst>
              <p:tags r:id="rId3"/>
            </p:custDataLst>
          </p:nvPr>
        </p:nvSpPr>
        <p:spPr>
          <a:xfrm>
            <a:off x="669924" y="1618336"/>
            <a:ext cx="10852150" cy="1064895"/>
          </a:xfrm>
          <a:prstGeom prst="rect">
            <a:avLst/>
          </a:prstGeom>
          <a:noFill/>
        </p:spPr>
        <p:txBody>
          <a:bodyPr wrap="square" lIns="101600" tIns="0" rIns="82550" bIns="0" rtlCol="0">
            <a:noAutofit/>
          </a:bodyPr>
          <a:lstStyle>
            <a:defPPr>
              <a:defRPr lang="zh-CN"/>
            </a:defPPr>
            <a:lvl1pPr fontAlgn="auto">
              <a:lnSpc>
                <a:spcPct val="130000"/>
              </a:lnSpc>
              <a:spcAft>
                <a:spcPts val="1000"/>
              </a:spcAft>
              <a:defRPr sz="1600" spc="150"/>
            </a:lvl1pPr>
          </a:lstStyle>
          <a:p>
            <a:pPr>
              <a:lnSpc>
                <a:spcPct val="120000"/>
              </a:lnSpc>
            </a:pPr>
            <a:r>
              <a:rPr lang="zh-CN" altLang="en-US" sz="2400" b="1" dirty="0">
                <a:solidFill>
                  <a:schemeClr val="tx1">
                    <a:lumMod val="85000"/>
                    <a:lumOff val="15000"/>
                  </a:schemeClr>
                </a:solidFill>
                <a:latin typeface="微软雅黑" panose="020B0503020204020204" charset="-122"/>
                <a:ea typeface="微软雅黑" panose="020B0503020204020204" charset="-122"/>
                <a:sym typeface="+mn-ea"/>
              </a:rPr>
              <a:t>相关知识   </a:t>
            </a:r>
            <a:r>
              <a:rPr lang="zh-CN" altLang="en-US" sz="2400" b="1" dirty="0">
                <a:solidFill>
                  <a:schemeClr val="tx1">
                    <a:lumMod val="85000"/>
                    <a:lumOff val="15000"/>
                  </a:schemeClr>
                </a:solidFill>
                <a:latin typeface="微软雅黑" panose="020B0503020204020204" charset="-122"/>
                <a:ea typeface="微软雅黑" panose="020B0503020204020204" charset="-122"/>
              </a:rPr>
              <a:t>几何作图的基础</a:t>
            </a:r>
            <a:endParaRPr lang="zh-CN" altLang="en-US" sz="2400" b="1" dirty="0">
              <a:solidFill>
                <a:schemeClr val="tx1">
                  <a:lumMod val="85000"/>
                  <a:lumOff val="15000"/>
                </a:schemeClr>
              </a:solidFill>
              <a:latin typeface="微软雅黑" panose="020B0503020204020204" charset="-122"/>
              <a:ea typeface="微软雅黑" panose="020B0503020204020204" charset="-122"/>
              <a:sym typeface="+mn-ea"/>
            </a:endParaRPr>
          </a:p>
          <a:p>
            <a:pPr marL="0" indent="0">
              <a:lnSpc>
                <a:spcPct val="130000"/>
              </a:lnSpc>
              <a:spcBef>
                <a:spcPts val="0"/>
              </a:spcBef>
              <a:buNone/>
            </a:pPr>
            <a:endParaRPr lang="zh-CN" altLang="en-US" sz="1800" dirty="0">
              <a:solidFill>
                <a:srgbClr val="000000">
                  <a:lumMod val="75000"/>
                  <a:lumOff val="25000"/>
                </a:srgbClr>
              </a:solidFill>
              <a:uFillTx/>
              <a:latin typeface="Arial" panose="020B0604020202020204" pitchFamily="34" charset="0"/>
              <a:ea typeface="微软雅黑" panose="020B0503020204020204" charset="-122"/>
            </a:endParaRPr>
          </a:p>
        </p:txBody>
      </p:sp>
      <p:sp>
        <p:nvSpPr>
          <p:cNvPr id="15" name="矩形 14" hidden="1"/>
          <p:cNvSpPr/>
          <p:nvPr>
            <p:custDataLst>
              <p:tags r:id="rId4"/>
            </p:custDataLst>
          </p:nvPr>
        </p:nvSpPr>
        <p:spPr>
          <a:xfrm>
            <a:off x="0" y="3004457"/>
            <a:ext cx="12192000" cy="101599"/>
          </a:xfrm>
          <a:prstGeom prst="rect">
            <a:avLst/>
          </a:prstGeom>
          <a:solidFill>
            <a:srgbClr val="44546A">
              <a:lumMod val="20000"/>
              <a:lumOff val="80000"/>
            </a:srgbClr>
          </a:solid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kumimoji="1" lang="zh-CN" altLang="en-US" sz="1600" b="1" dirty="0">
              <a:solidFill>
                <a:srgbClr val="FFFFFF"/>
              </a:solidFill>
              <a:latin typeface="微软雅黑" panose="020B0503020204020204" charset="-122"/>
            </a:endParaRPr>
          </a:p>
        </p:txBody>
      </p:sp>
      <p:sp>
        <p:nvSpPr>
          <p:cNvPr id="10" name="矩形 9"/>
          <p:cNvSpPr/>
          <p:nvPr>
            <p:custDataLst>
              <p:tags r:id="rId5"/>
            </p:custDataLst>
          </p:nvPr>
        </p:nvSpPr>
        <p:spPr>
          <a:xfrm>
            <a:off x="-1" y="2578736"/>
            <a:ext cx="12192001" cy="45719"/>
          </a:xfrm>
          <a:prstGeom prst="rect">
            <a:avLst/>
          </a:prstGeom>
          <a:solidFill>
            <a:schemeClr val="tx2"/>
          </a:solid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kumimoji="1" lang="zh-CN" altLang="en-US" sz="1600" b="1" dirty="0">
              <a:solidFill>
                <a:srgbClr val="FFFFFF"/>
              </a:solidFill>
              <a:latin typeface="微软雅黑" panose="020B0503020204020204" charset="-122"/>
            </a:endParaRPr>
          </a:p>
        </p:txBody>
      </p:sp>
      <p:sp>
        <p:nvSpPr>
          <p:cNvPr id="9" name="文本框 8"/>
          <p:cNvSpPr txBox="1"/>
          <p:nvPr>
            <p:custDataLst>
              <p:tags r:id="rId6"/>
            </p:custDataLst>
          </p:nvPr>
        </p:nvSpPr>
        <p:spPr>
          <a:xfrm>
            <a:off x="1033478" y="671295"/>
            <a:ext cx="10429952" cy="798451"/>
          </a:xfrm>
          <a:prstGeom prst="rect">
            <a:avLst/>
          </a:prstGeom>
        </p:spPr>
        <p:txBody>
          <a:bodyPr wrap="square">
            <a:normAutofit fontScale="92500" lnSpcReduction="20000"/>
          </a:bodyPr>
          <a:lstStyle>
            <a:defPPr>
              <a:defRPr lang="zh-CN"/>
            </a:defPPr>
            <a:lvl1pPr>
              <a:lnSpc>
                <a:spcPct val="130000"/>
              </a:lnSpc>
              <a:defRPr sz="2400" b="1">
                <a:latin typeface="+mj-lt"/>
                <a:ea typeface="+mj-ea"/>
                <a:cs typeface="+mj-cs"/>
              </a:defRPr>
            </a:lvl1pPr>
          </a:lstStyle>
          <a:p>
            <a:pPr>
              <a:lnSpc>
                <a:spcPct val="120000"/>
              </a:lnSpc>
            </a:pPr>
            <a:r>
              <a:rPr lang="zh-CN" altLang="en-US" dirty="0">
                <a:solidFill>
                  <a:schemeClr val="tx1">
                    <a:lumMod val="85000"/>
                    <a:lumOff val="15000"/>
                  </a:schemeClr>
                </a:solidFill>
              </a:rPr>
              <a:t>学习任务三</a:t>
            </a:r>
            <a:r>
              <a:rPr lang="zh-CN" altLang="en-US" dirty="0">
                <a:solidFill>
                  <a:schemeClr val="tx1">
                    <a:lumMod val="85000"/>
                    <a:lumOff val="15000"/>
                  </a:schemeClr>
                </a:solidFill>
                <a:sym typeface="+mn-ea"/>
              </a:rPr>
              <a:t>　销、键类零件图样的绘制与读图</a:t>
            </a:r>
            <a:endParaRPr lang="zh-CN" altLang="en-US" dirty="0">
              <a:solidFill>
                <a:schemeClr val="tx1">
                  <a:lumMod val="85000"/>
                  <a:lumOff val="15000"/>
                </a:schemeClr>
              </a:solidFill>
              <a:sym typeface="+mn-ea"/>
            </a:endParaRPr>
          </a:p>
          <a:p>
            <a:pPr>
              <a:lnSpc>
                <a:spcPct val="120000"/>
              </a:lnSpc>
            </a:pPr>
            <a:r>
              <a:rPr lang="en-US" altLang="zh-CN" dirty="0">
                <a:solidFill>
                  <a:schemeClr val="tx1">
                    <a:lumMod val="85000"/>
                    <a:lumOff val="15000"/>
                  </a:schemeClr>
                </a:solidFill>
              </a:rPr>
              <a:t>   </a:t>
            </a:r>
            <a:endParaRPr lang="zh-CN" altLang="en-US" dirty="0">
              <a:solidFill>
                <a:schemeClr val="tx1">
                  <a:lumMod val="85000"/>
                  <a:lumOff val="15000"/>
                </a:schemeClr>
              </a:solidFill>
            </a:endParaRPr>
          </a:p>
        </p:txBody>
      </p:sp>
      <p:sp>
        <p:nvSpPr>
          <p:cNvPr id="12" name="文本框 11"/>
          <p:cNvSpPr txBox="1"/>
          <p:nvPr/>
        </p:nvSpPr>
        <p:spPr>
          <a:xfrm>
            <a:off x="1453018" y="3200300"/>
            <a:ext cx="7390356" cy="2308324"/>
          </a:xfrm>
          <a:prstGeom prst="rect">
            <a:avLst/>
          </a:prstGeom>
          <a:noFill/>
        </p:spPr>
        <p:txBody>
          <a:bodyPr wrap="square" rtlCol="0">
            <a:spAutoFit/>
          </a:bodyPr>
          <a:lstStyle/>
          <a:p>
            <a:pPr>
              <a:lnSpc>
                <a:spcPct val="200000"/>
              </a:lnSpc>
            </a:pPr>
            <a:r>
              <a:rPr lang="zh-CN" altLang="en-US" dirty="0">
                <a:latin typeface="+mj-ea"/>
                <a:ea typeface="+mj-ea"/>
              </a:rPr>
              <a:t>     工程图样上的图形是由各种几何图形组成的。正确地使用绘图工具，快速而准确地作出各种平面几何图形，是学习本课程的基础之一。</a:t>
            </a:r>
            <a:endParaRPr lang="en-US" altLang="zh-CN" dirty="0">
              <a:latin typeface="+mj-ea"/>
              <a:ea typeface="+mj-ea"/>
            </a:endParaRPr>
          </a:p>
          <a:p>
            <a:pPr>
              <a:lnSpc>
                <a:spcPct val="200000"/>
              </a:lnSpc>
            </a:pPr>
            <a:r>
              <a:rPr lang="en-US" altLang="zh-CN" dirty="0">
                <a:latin typeface="+mj-ea"/>
                <a:ea typeface="+mj-ea"/>
              </a:rPr>
              <a:t>     </a:t>
            </a:r>
            <a:r>
              <a:rPr lang="zh-CN" altLang="en-US" dirty="0">
                <a:latin typeface="+mj-ea"/>
                <a:ea typeface="+mj-ea"/>
              </a:rPr>
              <a:t>本节的主要内容为斜度、锥度、圆弧连接、椭圆和渐开线的作图方法及其尺寸标注等。</a:t>
            </a:r>
            <a:endParaRPr lang="zh-CN" altLang="en-US" dirty="0">
              <a:latin typeface="+mj-ea"/>
              <a:ea typeface="+mj-ea"/>
            </a:endParaRPr>
          </a:p>
        </p:txBody>
      </p:sp>
      <p:pic>
        <p:nvPicPr>
          <p:cNvPr id="2" name="图片 1"/>
          <p:cNvPicPr>
            <a:picLocks noChangeAspect="1"/>
          </p:cNvPicPr>
          <p:nvPr/>
        </p:nvPicPr>
        <p:blipFill>
          <a:blip r:embed="rId7"/>
          <a:stretch>
            <a:fillRect/>
          </a:stretch>
        </p:blipFill>
        <p:spPr>
          <a:xfrm>
            <a:off x="7842429" y="230942"/>
            <a:ext cx="3042689" cy="2257720"/>
          </a:xfrm>
          <a:prstGeom prst="rect">
            <a:avLst/>
          </a:prstGeom>
        </p:spPr>
      </p:pic>
    </p:spTree>
    <p:custDataLst>
      <p:tags r:id="rId8"/>
    </p:custDataLst>
  </p:cSld>
  <p:clrMapOvr>
    <a:masterClrMapping/>
  </p:clrMapOvr>
  <p:transition spd="slow">
    <p:random/>
  </p:transition>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549644" y="1832469"/>
            <a:ext cx="11363028" cy="4499877"/>
          </a:xfrm>
          <a:prstGeom prst="rect">
            <a:avLst/>
          </a:prstGeom>
          <a:solidFill>
            <a:schemeClr val="accent3"/>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7" name="矩形 16"/>
          <p:cNvSpPr/>
          <p:nvPr>
            <p:custDataLst>
              <p:tags r:id="rId2"/>
            </p:custDataLst>
          </p:nvPr>
        </p:nvSpPr>
        <p:spPr>
          <a:xfrm>
            <a:off x="464820" y="1574113"/>
            <a:ext cx="11082655" cy="4408805"/>
          </a:xfrm>
          <a:prstGeom prst="rect">
            <a:avLst/>
          </a:prstGeom>
          <a:solidFill>
            <a:srgbClr val="FFFFFF"/>
          </a:solidFill>
          <a:ln w="19050">
            <a:noFill/>
          </a:ln>
          <a:effectLst>
            <a:outerShdw blurRad="63500" sx="101000" sy="101000" algn="ctr" rotWithShape="0">
              <a:schemeClr val="tx2">
                <a:alpha val="40000"/>
              </a:schemeClr>
            </a:outerShdw>
          </a:effectLst>
        </p:spPr>
        <p:style>
          <a:lnRef idx="2">
            <a:srgbClr val="1E6BC5">
              <a:shade val="50000"/>
            </a:srgbClr>
          </a:lnRef>
          <a:fillRef idx="1">
            <a:srgbClr val="1E6BC5"/>
          </a:fillRef>
          <a:effectRef idx="0">
            <a:srgbClr val="1E6BC5"/>
          </a:effectRef>
          <a:fontRef idx="minor">
            <a:srgbClr val="FFFFFF"/>
          </a:fontRef>
        </p:style>
        <p:txBody>
          <a:bodyPr rtlCol="0" anchor="ctr"/>
          <a:lstStyle/>
          <a:p>
            <a:r>
              <a:rPr lang="zh-CN" altLang="en-US" sz="1600" dirty="0"/>
              <a:t>（</a:t>
            </a:r>
            <a:r>
              <a:rPr lang="en-US" altLang="zh-CN" sz="1600" dirty="0"/>
              <a:t>2</a:t>
            </a:r>
            <a:r>
              <a:rPr lang="zh-CN" altLang="en-US" sz="1600" dirty="0"/>
              <a:t>）为便于读图，逐次剖切的多个断面图可按图</a:t>
            </a:r>
            <a:r>
              <a:rPr lang="en-US" altLang="zh-CN" sz="1600" dirty="0"/>
              <a:t>1-63 </a:t>
            </a:r>
            <a:r>
              <a:rPr lang="zh-CN" altLang="en-US" sz="1600" dirty="0"/>
              <a:t>所示的形式配置。</a:t>
            </a:r>
            <a:endParaRPr kumimoji="1" lang="zh-CN" altLang="en-US" sz="1600" dirty="0">
              <a:solidFill>
                <a:srgbClr val="FFFFFF"/>
              </a:solidFill>
              <a:latin typeface="微软雅黑" panose="020B0503020204020204" charset="-122"/>
            </a:endParaRPr>
          </a:p>
        </p:txBody>
      </p:sp>
      <p:sp>
        <p:nvSpPr>
          <p:cNvPr id="2" name="矩形 1"/>
          <p:cNvSpPr/>
          <p:nvPr/>
        </p:nvSpPr>
        <p:spPr>
          <a:xfrm>
            <a:off x="11306810" y="-10795"/>
            <a:ext cx="888365" cy="6140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custDataLst>
              <p:tags r:id="rId3"/>
            </p:custDataLst>
          </p:nvPr>
        </p:nvSpPr>
        <p:spPr>
          <a:xfrm>
            <a:off x="881078" y="518895"/>
            <a:ext cx="10429952" cy="798451"/>
          </a:xfrm>
          <a:prstGeom prst="rect">
            <a:avLst/>
          </a:prstGeom>
        </p:spPr>
        <p:txBody>
          <a:bodyPr wrap="square">
            <a:normAutofit/>
          </a:bodyPr>
          <a:lstStyle>
            <a:defPPr>
              <a:defRPr lang="zh-CN"/>
            </a:defPPr>
            <a:lvl1pPr>
              <a:lnSpc>
                <a:spcPct val="130000"/>
              </a:lnSpc>
              <a:defRPr sz="2400" b="1">
                <a:latin typeface="+mj-lt"/>
                <a:ea typeface="+mj-ea"/>
                <a:cs typeface="+mj-cs"/>
              </a:defRPr>
            </a:lvl1pPr>
          </a:lstStyle>
          <a:p>
            <a:pPr>
              <a:lnSpc>
                <a:spcPct val="120000"/>
              </a:lnSpc>
            </a:pPr>
            <a:r>
              <a:rPr lang="zh-CN" altLang="en-US" dirty="0">
                <a:solidFill>
                  <a:schemeClr val="tx1">
                    <a:lumMod val="85000"/>
                    <a:lumOff val="15000"/>
                  </a:schemeClr>
                </a:solidFill>
              </a:rPr>
              <a:t>学习任务</a:t>
            </a:r>
            <a:r>
              <a:rPr lang="zh-CN" altLang="en-US" dirty="0">
                <a:sym typeface="+mn-ea"/>
              </a:rPr>
              <a:t>三   </a:t>
            </a:r>
            <a:r>
              <a:rPr lang="zh-CN" altLang="en-US" dirty="0">
                <a:solidFill>
                  <a:schemeClr val="tx1">
                    <a:lumMod val="85000"/>
                    <a:lumOff val="15000"/>
                  </a:schemeClr>
                </a:solidFill>
              </a:rPr>
              <a:t>几何作图的基础</a:t>
            </a:r>
            <a:endParaRPr lang="zh-CN" altLang="en-US" dirty="0">
              <a:solidFill>
                <a:schemeClr val="tx1">
                  <a:lumMod val="85000"/>
                  <a:lumOff val="15000"/>
                </a:schemeClr>
              </a:solidFill>
              <a:sym typeface="+mn-ea"/>
            </a:endParaRPr>
          </a:p>
        </p:txBody>
      </p:sp>
      <p:sp>
        <p:nvSpPr>
          <p:cNvPr id="12" name="文本框 11"/>
          <p:cNvSpPr txBox="1"/>
          <p:nvPr>
            <p:custDataLst>
              <p:tags r:id="rId4"/>
            </p:custDataLst>
          </p:nvPr>
        </p:nvSpPr>
        <p:spPr>
          <a:xfrm>
            <a:off x="464820" y="1035050"/>
            <a:ext cx="10852150" cy="669925"/>
          </a:xfrm>
          <a:prstGeom prst="rect">
            <a:avLst/>
          </a:prstGeom>
          <a:noFill/>
        </p:spPr>
        <p:txBody>
          <a:bodyPr wrap="square" lIns="101600" tIns="0" rIns="82550" bIns="0" rtlCol="0" anchor="ctr" anchorCtr="0">
            <a:noAutofit/>
          </a:bodyPr>
          <a:lstStyle>
            <a:defPPr>
              <a:defRPr lang="zh-CN"/>
            </a:defPPr>
            <a:lvl1pPr fontAlgn="auto">
              <a:lnSpc>
                <a:spcPct val="130000"/>
              </a:lnSpc>
              <a:spcAft>
                <a:spcPts val="1000"/>
              </a:spcAft>
              <a:defRPr sz="1600" spc="150"/>
            </a:lvl1pPr>
          </a:lstStyle>
          <a:p>
            <a:r>
              <a:rPr lang="en-US" altLang="zh-CN" sz="1800" b="1" dirty="0">
                <a:solidFill>
                  <a:schemeClr val="tx2"/>
                </a:solidFill>
                <a:latin typeface="微软雅黑" panose="020B0503020204020204" charset="-122"/>
                <a:ea typeface="微软雅黑" panose="020B0503020204020204" charset="-122"/>
                <a:sym typeface="+mn-ea"/>
              </a:rPr>
              <a:t>1.</a:t>
            </a:r>
            <a:r>
              <a:rPr lang="zh-CN" altLang="en-US" sz="1800" b="1" dirty="0">
                <a:solidFill>
                  <a:schemeClr val="tx2"/>
                </a:solidFill>
                <a:latin typeface="微软雅黑" panose="020B0503020204020204" charset="-122"/>
                <a:ea typeface="微软雅黑" panose="020B0503020204020204" charset="-122"/>
              </a:rPr>
              <a:t>斜度的画法和标注</a:t>
            </a:r>
            <a:endParaRPr lang="zh-CN" altLang="en-US" sz="1800" b="1" dirty="0">
              <a:solidFill>
                <a:schemeClr val="tx2"/>
              </a:solidFill>
              <a:latin typeface="微软雅黑" panose="020B0503020204020204" charset="-122"/>
              <a:ea typeface="微软雅黑" panose="020B0503020204020204" charset="-122"/>
              <a:sym typeface="+mn-ea"/>
            </a:endParaRPr>
          </a:p>
        </p:txBody>
      </p:sp>
      <p:sp>
        <p:nvSpPr>
          <p:cNvPr id="6" name="文本框 5"/>
          <p:cNvSpPr txBox="1"/>
          <p:nvPr/>
        </p:nvSpPr>
        <p:spPr>
          <a:xfrm>
            <a:off x="1009737" y="1704975"/>
            <a:ext cx="9562230" cy="923330"/>
          </a:xfrm>
          <a:prstGeom prst="rect">
            <a:avLst/>
          </a:prstGeom>
          <a:noFill/>
        </p:spPr>
        <p:txBody>
          <a:bodyPr wrap="square" rtlCol="0">
            <a:spAutoFit/>
          </a:bodyPr>
          <a:lstStyle/>
          <a:p>
            <a:pPr>
              <a:lnSpc>
                <a:spcPct val="150000"/>
              </a:lnSpc>
            </a:pPr>
            <a:r>
              <a:rPr lang="zh-CN" altLang="en-US" dirty="0">
                <a:latin typeface="+mj-ea"/>
                <a:ea typeface="+mj-ea"/>
              </a:rPr>
              <a:t>    斜度的符号画法如图</a:t>
            </a:r>
            <a:r>
              <a:rPr lang="en-US" altLang="zh-CN" dirty="0">
                <a:latin typeface="+mj-ea"/>
                <a:ea typeface="+mj-ea"/>
              </a:rPr>
              <a:t>1-82</a:t>
            </a:r>
            <a:r>
              <a:rPr lang="zh-CN" altLang="en-US" dirty="0">
                <a:latin typeface="+mj-ea"/>
                <a:ea typeface="+mj-ea"/>
              </a:rPr>
              <a:t>（</a:t>
            </a:r>
            <a:r>
              <a:rPr lang="en-US" altLang="zh-CN" dirty="0">
                <a:latin typeface="+mj-ea"/>
                <a:ea typeface="+mj-ea"/>
              </a:rPr>
              <a:t>a</a:t>
            </a:r>
            <a:r>
              <a:rPr lang="zh-CN" altLang="en-US" dirty="0">
                <a:latin typeface="+mj-ea"/>
                <a:ea typeface="+mj-ea"/>
              </a:rPr>
              <a:t>）所示（</a:t>
            </a:r>
            <a:r>
              <a:rPr lang="en-US" altLang="zh-CN" i="1" dirty="0">
                <a:latin typeface="+mj-ea"/>
                <a:ea typeface="+mj-ea"/>
              </a:rPr>
              <a:t>h </a:t>
            </a:r>
            <a:r>
              <a:rPr lang="zh-CN" altLang="en-US" dirty="0">
                <a:latin typeface="+mj-ea"/>
                <a:ea typeface="+mj-ea"/>
              </a:rPr>
              <a:t>为字高），方向应与图形的斜度方向一致。</a:t>
            </a:r>
            <a:endParaRPr lang="zh-CN" altLang="en-US" dirty="0">
              <a:latin typeface="+mj-ea"/>
              <a:ea typeface="+mj-ea"/>
            </a:endParaRPr>
          </a:p>
          <a:p>
            <a:pPr>
              <a:lnSpc>
                <a:spcPct val="150000"/>
              </a:lnSpc>
            </a:pPr>
            <a:r>
              <a:rPr lang="zh-CN" altLang="en-US" dirty="0">
                <a:latin typeface="+mj-ea"/>
                <a:ea typeface="+mj-ea"/>
              </a:rPr>
              <a:t>    斜度的标注方法见图</a:t>
            </a:r>
            <a:r>
              <a:rPr lang="en-US" altLang="zh-CN" dirty="0">
                <a:latin typeface="+mj-ea"/>
                <a:ea typeface="+mj-ea"/>
              </a:rPr>
              <a:t>1-82</a:t>
            </a:r>
            <a:r>
              <a:rPr lang="zh-CN" altLang="en-US" dirty="0">
                <a:latin typeface="+mj-ea"/>
                <a:ea typeface="+mj-ea"/>
              </a:rPr>
              <a:t>（</a:t>
            </a:r>
            <a:r>
              <a:rPr lang="en-US" altLang="zh-CN" dirty="0">
                <a:latin typeface="+mj-ea"/>
                <a:ea typeface="+mj-ea"/>
              </a:rPr>
              <a:t>b</a:t>
            </a:r>
            <a:r>
              <a:rPr lang="zh-CN" altLang="en-US" dirty="0">
                <a:latin typeface="+mj-ea"/>
                <a:ea typeface="+mj-ea"/>
              </a:rPr>
              <a:t>）及图</a:t>
            </a:r>
            <a:r>
              <a:rPr lang="en-US" altLang="zh-CN" dirty="0">
                <a:latin typeface="+mj-ea"/>
                <a:ea typeface="+mj-ea"/>
              </a:rPr>
              <a:t>1-82</a:t>
            </a:r>
            <a:r>
              <a:rPr lang="zh-CN" altLang="en-US" dirty="0">
                <a:latin typeface="+mj-ea"/>
                <a:ea typeface="+mj-ea"/>
              </a:rPr>
              <a:t>（</a:t>
            </a:r>
            <a:r>
              <a:rPr lang="en-US" altLang="zh-CN" dirty="0">
                <a:latin typeface="+mj-ea"/>
                <a:ea typeface="+mj-ea"/>
              </a:rPr>
              <a:t>c</a:t>
            </a:r>
            <a:r>
              <a:rPr lang="zh-CN" altLang="en-US" dirty="0">
                <a:latin typeface="+mj-ea"/>
                <a:ea typeface="+mj-ea"/>
              </a:rPr>
              <a:t>）。</a:t>
            </a:r>
            <a:endParaRPr lang="zh-CN" altLang="en-US" dirty="0">
              <a:latin typeface="+mj-ea"/>
              <a:ea typeface="+mj-ea"/>
            </a:endParaRPr>
          </a:p>
        </p:txBody>
      </p:sp>
      <p:pic>
        <p:nvPicPr>
          <p:cNvPr id="3" name="图片 2"/>
          <p:cNvPicPr>
            <a:picLocks noChangeAspect="1"/>
          </p:cNvPicPr>
          <p:nvPr/>
        </p:nvPicPr>
        <p:blipFill>
          <a:blip r:embed="rId5"/>
          <a:stretch>
            <a:fillRect/>
          </a:stretch>
        </p:blipFill>
        <p:spPr>
          <a:xfrm>
            <a:off x="739775" y="2936240"/>
            <a:ext cx="7374890" cy="2364105"/>
          </a:xfrm>
          <a:prstGeom prst="rect">
            <a:avLst/>
          </a:prstGeom>
        </p:spPr>
      </p:pic>
      <p:grpSp>
        <p:nvGrpSpPr>
          <p:cNvPr id="4" name="组合 3"/>
          <p:cNvGrpSpPr/>
          <p:nvPr/>
        </p:nvGrpSpPr>
        <p:grpSpPr>
          <a:xfrm>
            <a:off x="8277860" y="2555875"/>
            <a:ext cx="2026920" cy="1583055"/>
            <a:chOff x="13036" y="4025"/>
            <a:chExt cx="3192" cy="2493"/>
          </a:xfrm>
        </p:grpSpPr>
        <p:sp>
          <p:nvSpPr>
            <p:cNvPr id="14" name="菱形 13"/>
            <p:cNvSpPr/>
            <p:nvPr>
              <p:custDataLst>
                <p:tags r:id="rId6"/>
              </p:custDataLst>
            </p:nvPr>
          </p:nvSpPr>
          <p:spPr>
            <a:xfrm rot="1141073">
              <a:off x="14338" y="4025"/>
              <a:ext cx="528" cy="528"/>
            </a:xfrm>
            <a:prstGeom prst="diamond">
              <a:avLst/>
            </a:prstGeom>
            <a:solidFill>
              <a:schemeClr val="tx2">
                <a:lumMod val="40000"/>
                <a:lumOff val="6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5" name="菱形 14"/>
            <p:cNvSpPr/>
            <p:nvPr>
              <p:custDataLst>
                <p:tags r:id="rId7"/>
              </p:custDataLst>
            </p:nvPr>
          </p:nvSpPr>
          <p:spPr>
            <a:xfrm rot="1141073">
              <a:off x="13036" y="5507"/>
              <a:ext cx="933" cy="933"/>
            </a:xfrm>
            <a:prstGeom prst="diamond">
              <a:avLst/>
            </a:prstGeom>
            <a:solidFill>
              <a:schemeClr val="accent1"/>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5" name="菱形 4"/>
            <p:cNvSpPr/>
            <p:nvPr>
              <p:custDataLst>
                <p:tags r:id="rId8"/>
              </p:custDataLst>
            </p:nvPr>
          </p:nvSpPr>
          <p:spPr>
            <a:xfrm rot="1141073">
              <a:off x="14236" y="4526"/>
              <a:ext cx="1992" cy="1992"/>
            </a:xfrm>
            <a:prstGeom prst="diamond">
              <a:avLst/>
            </a:prstGeom>
            <a:solidFill>
              <a:schemeClr val="bg2">
                <a:lumMod val="40000"/>
                <a:lumOff val="6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7" name="菱形 6"/>
            <p:cNvSpPr/>
            <p:nvPr>
              <p:custDataLst>
                <p:tags r:id="rId9"/>
              </p:custDataLst>
            </p:nvPr>
          </p:nvSpPr>
          <p:spPr>
            <a:xfrm rot="1141073">
              <a:off x="15089" y="4106"/>
              <a:ext cx="1123" cy="1123"/>
            </a:xfrm>
            <a:prstGeom prst="diamond">
              <a:avLst/>
            </a:prstGeom>
            <a:noFill/>
            <a:ln>
              <a:solidFill>
                <a:schemeClr val="tx2">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grpSp>
    </p:spTree>
    <p:custDataLst>
      <p:tags r:id="rId10"/>
    </p:custDataLst>
  </p:cSld>
  <p:clrMapOvr>
    <a:masterClrMapping/>
  </p:clrMapOvr>
  <p:transition spd="slow">
    <p:random/>
  </p:transition>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549644" y="1832469"/>
            <a:ext cx="11363028" cy="4499877"/>
          </a:xfrm>
          <a:prstGeom prst="rect">
            <a:avLst/>
          </a:prstGeom>
          <a:solidFill>
            <a:schemeClr val="accent3"/>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7" name="矩形 16"/>
          <p:cNvSpPr/>
          <p:nvPr>
            <p:custDataLst>
              <p:tags r:id="rId2"/>
            </p:custDataLst>
          </p:nvPr>
        </p:nvSpPr>
        <p:spPr>
          <a:xfrm>
            <a:off x="464820" y="1574113"/>
            <a:ext cx="11082655" cy="4408805"/>
          </a:xfrm>
          <a:prstGeom prst="rect">
            <a:avLst/>
          </a:prstGeom>
          <a:solidFill>
            <a:srgbClr val="FFFFFF"/>
          </a:solidFill>
          <a:ln w="19050">
            <a:noFill/>
          </a:ln>
          <a:effectLst>
            <a:outerShdw blurRad="63500" sx="101000" sy="101000" algn="ctr" rotWithShape="0">
              <a:schemeClr val="tx2">
                <a:alpha val="40000"/>
              </a:schemeClr>
            </a:outerShdw>
          </a:effectLst>
        </p:spPr>
        <p:style>
          <a:lnRef idx="2">
            <a:srgbClr val="1E6BC5">
              <a:shade val="50000"/>
            </a:srgbClr>
          </a:lnRef>
          <a:fillRef idx="1">
            <a:srgbClr val="1E6BC5"/>
          </a:fillRef>
          <a:effectRef idx="0">
            <a:srgbClr val="1E6BC5"/>
          </a:effectRef>
          <a:fontRef idx="minor">
            <a:srgbClr val="FFFFFF"/>
          </a:fontRef>
        </p:style>
        <p:txBody>
          <a:bodyPr rtlCol="0" anchor="ctr"/>
          <a:lstStyle/>
          <a:p>
            <a:r>
              <a:rPr lang="zh-CN" altLang="en-US" sz="1600" dirty="0"/>
              <a:t>（</a:t>
            </a:r>
            <a:r>
              <a:rPr lang="en-US" altLang="zh-CN" sz="1600" dirty="0"/>
              <a:t>2</a:t>
            </a:r>
            <a:r>
              <a:rPr lang="zh-CN" altLang="en-US" sz="1600" dirty="0"/>
              <a:t>）为便于读图，逐次剖切的多个断面图可按图</a:t>
            </a:r>
            <a:r>
              <a:rPr lang="en-US" altLang="zh-CN" sz="1600" dirty="0"/>
              <a:t>1-63 </a:t>
            </a:r>
            <a:r>
              <a:rPr lang="zh-CN" altLang="en-US" sz="1600" dirty="0"/>
              <a:t>所示的形式配置。</a:t>
            </a:r>
            <a:endParaRPr kumimoji="1" lang="zh-CN" altLang="en-US" sz="1600" dirty="0">
              <a:solidFill>
                <a:srgbClr val="FFFFFF"/>
              </a:solidFill>
              <a:latin typeface="微软雅黑" panose="020B0503020204020204" charset="-122"/>
            </a:endParaRPr>
          </a:p>
        </p:txBody>
      </p:sp>
      <p:sp>
        <p:nvSpPr>
          <p:cNvPr id="2" name="矩形 1"/>
          <p:cNvSpPr/>
          <p:nvPr/>
        </p:nvSpPr>
        <p:spPr>
          <a:xfrm>
            <a:off x="11306810" y="-10795"/>
            <a:ext cx="888365" cy="6140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custDataLst>
              <p:tags r:id="rId3"/>
            </p:custDataLst>
          </p:nvPr>
        </p:nvSpPr>
        <p:spPr>
          <a:xfrm>
            <a:off x="881078" y="518895"/>
            <a:ext cx="10429952" cy="798451"/>
          </a:xfrm>
          <a:prstGeom prst="rect">
            <a:avLst/>
          </a:prstGeom>
        </p:spPr>
        <p:txBody>
          <a:bodyPr wrap="square">
            <a:normAutofit/>
          </a:bodyPr>
          <a:lstStyle>
            <a:defPPr>
              <a:defRPr lang="zh-CN"/>
            </a:defPPr>
            <a:lvl1pPr>
              <a:lnSpc>
                <a:spcPct val="130000"/>
              </a:lnSpc>
              <a:defRPr sz="2400" b="1">
                <a:latin typeface="+mj-lt"/>
                <a:ea typeface="+mj-ea"/>
                <a:cs typeface="+mj-cs"/>
              </a:defRPr>
            </a:lvl1pPr>
          </a:lstStyle>
          <a:p>
            <a:pPr>
              <a:lnSpc>
                <a:spcPct val="120000"/>
              </a:lnSpc>
            </a:pPr>
            <a:r>
              <a:rPr lang="zh-CN" altLang="en-US" dirty="0">
                <a:solidFill>
                  <a:schemeClr val="tx1">
                    <a:lumMod val="85000"/>
                    <a:lumOff val="15000"/>
                  </a:schemeClr>
                </a:solidFill>
              </a:rPr>
              <a:t>学习任务</a:t>
            </a:r>
            <a:r>
              <a:rPr lang="zh-CN" altLang="en-US" dirty="0">
                <a:sym typeface="+mn-ea"/>
              </a:rPr>
              <a:t>三   </a:t>
            </a:r>
            <a:r>
              <a:rPr lang="zh-CN" altLang="en-US" dirty="0">
                <a:solidFill>
                  <a:schemeClr val="tx1">
                    <a:lumMod val="85000"/>
                    <a:lumOff val="15000"/>
                  </a:schemeClr>
                </a:solidFill>
              </a:rPr>
              <a:t>几何作图的基础</a:t>
            </a:r>
            <a:endParaRPr lang="zh-CN" altLang="en-US" dirty="0">
              <a:solidFill>
                <a:schemeClr val="tx1">
                  <a:lumMod val="85000"/>
                  <a:lumOff val="15000"/>
                </a:schemeClr>
              </a:solidFill>
              <a:sym typeface="+mn-ea"/>
            </a:endParaRPr>
          </a:p>
        </p:txBody>
      </p:sp>
      <p:sp>
        <p:nvSpPr>
          <p:cNvPr id="12" name="文本框 11"/>
          <p:cNvSpPr txBox="1"/>
          <p:nvPr>
            <p:custDataLst>
              <p:tags r:id="rId4"/>
            </p:custDataLst>
          </p:nvPr>
        </p:nvSpPr>
        <p:spPr>
          <a:xfrm>
            <a:off x="464820" y="1035050"/>
            <a:ext cx="10852150" cy="669925"/>
          </a:xfrm>
          <a:prstGeom prst="rect">
            <a:avLst/>
          </a:prstGeom>
          <a:noFill/>
        </p:spPr>
        <p:txBody>
          <a:bodyPr wrap="square" lIns="101600" tIns="0" rIns="82550" bIns="0" rtlCol="0" anchor="ctr" anchorCtr="0">
            <a:noAutofit/>
          </a:bodyPr>
          <a:lstStyle>
            <a:defPPr>
              <a:defRPr lang="zh-CN"/>
            </a:defPPr>
            <a:lvl1pPr fontAlgn="auto">
              <a:lnSpc>
                <a:spcPct val="130000"/>
              </a:lnSpc>
              <a:spcAft>
                <a:spcPts val="1000"/>
              </a:spcAft>
              <a:defRPr sz="1600" spc="150"/>
            </a:lvl1pPr>
          </a:lstStyle>
          <a:p>
            <a:r>
              <a:rPr lang="en-US" altLang="zh-CN" sz="1800" b="1" dirty="0">
                <a:solidFill>
                  <a:schemeClr val="tx2"/>
                </a:solidFill>
                <a:latin typeface="微软雅黑" panose="020B0503020204020204" charset="-122"/>
                <a:ea typeface="微软雅黑" panose="020B0503020204020204" charset="-122"/>
                <a:sym typeface="+mn-ea"/>
              </a:rPr>
              <a:t>2.</a:t>
            </a:r>
            <a:r>
              <a:rPr lang="zh-CN" altLang="en-US" sz="1800" b="1" dirty="0">
                <a:solidFill>
                  <a:schemeClr val="tx2"/>
                </a:solidFill>
                <a:latin typeface="微软雅黑" panose="020B0503020204020204" charset="-122"/>
                <a:ea typeface="微软雅黑" panose="020B0503020204020204" charset="-122"/>
              </a:rPr>
              <a:t>锥度的画法和标注</a:t>
            </a:r>
            <a:endParaRPr lang="zh-CN" altLang="en-US" sz="1800" b="1" dirty="0">
              <a:solidFill>
                <a:schemeClr val="tx2"/>
              </a:solidFill>
              <a:latin typeface="微软雅黑" panose="020B0503020204020204" charset="-122"/>
              <a:ea typeface="微软雅黑" panose="020B0503020204020204" charset="-122"/>
              <a:sym typeface="+mn-ea"/>
            </a:endParaRPr>
          </a:p>
        </p:txBody>
      </p:sp>
      <p:sp>
        <p:nvSpPr>
          <p:cNvPr id="6" name="文本框 5"/>
          <p:cNvSpPr txBox="1"/>
          <p:nvPr/>
        </p:nvSpPr>
        <p:spPr>
          <a:xfrm>
            <a:off x="1009737" y="1704975"/>
            <a:ext cx="9562230" cy="455894"/>
          </a:xfrm>
          <a:prstGeom prst="rect">
            <a:avLst/>
          </a:prstGeom>
          <a:noFill/>
        </p:spPr>
        <p:txBody>
          <a:bodyPr wrap="square" rtlCol="0">
            <a:spAutoFit/>
          </a:bodyPr>
          <a:lstStyle/>
          <a:p>
            <a:pPr>
              <a:lnSpc>
                <a:spcPct val="150000"/>
              </a:lnSpc>
            </a:pPr>
            <a:r>
              <a:rPr lang="zh-CN" altLang="en-US" dirty="0">
                <a:latin typeface="+mj-ea"/>
                <a:ea typeface="+mj-ea"/>
              </a:rPr>
              <a:t>锥度的作图方法如图</a:t>
            </a:r>
            <a:r>
              <a:rPr lang="en-US" altLang="zh-CN" dirty="0">
                <a:latin typeface="+mj-ea"/>
                <a:ea typeface="+mj-ea"/>
              </a:rPr>
              <a:t>1-83 </a:t>
            </a:r>
            <a:r>
              <a:rPr lang="zh-CN" altLang="en-US" dirty="0">
                <a:latin typeface="+mj-ea"/>
                <a:ea typeface="+mj-ea"/>
              </a:rPr>
              <a:t>所示。</a:t>
            </a:r>
            <a:endParaRPr lang="zh-CN" altLang="en-US" dirty="0">
              <a:latin typeface="+mj-ea"/>
              <a:ea typeface="+mj-ea"/>
            </a:endParaRPr>
          </a:p>
        </p:txBody>
      </p:sp>
      <p:pic>
        <p:nvPicPr>
          <p:cNvPr id="4" name="图片 3"/>
          <p:cNvPicPr>
            <a:picLocks noChangeAspect="1"/>
          </p:cNvPicPr>
          <p:nvPr/>
        </p:nvPicPr>
        <p:blipFill>
          <a:blip r:embed="rId5"/>
          <a:stretch>
            <a:fillRect/>
          </a:stretch>
        </p:blipFill>
        <p:spPr>
          <a:xfrm>
            <a:off x="638731" y="2479255"/>
            <a:ext cx="7601799" cy="2115834"/>
          </a:xfrm>
          <a:prstGeom prst="rect">
            <a:avLst/>
          </a:prstGeom>
        </p:spPr>
      </p:pic>
      <p:grpSp>
        <p:nvGrpSpPr>
          <p:cNvPr id="3" name="组合 2"/>
          <p:cNvGrpSpPr/>
          <p:nvPr/>
        </p:nvGrpSpPr>
        <p:grpSpPr>
          <a:xfrm>
            <a:off x="9108440" y="3131820"/>
            <a:ext cx="2026920" cy="1583055"/>
            <a:chOff x="13036" y="4025"/>
            <a:chExt cx="3192" cy="2493"/>
          </a:xfrm>
        </p:grpSpPr>
        <p:sp>
          <p:nvSpPr>
            <p:cNvPr id="14" name="菱形 13"/>
            <p:cNvSpPr/>
            <p:nvPr>
              <p:custDataLst>
                <p:tags r:id="rId6"/>
              </p:custDataLst>
            </p:nvPr>
          </p:nvSpPr>
          <p:spPr>
            <a:xfrm rot="1141073">
              <a:off x="14338" y="4025"/>
              <a:ext cx="528" cy="528"/>
            </a:xfrm>
            <a:prstGeom prst="diamond">
              <a:avLst/>
            </a:prstGeom>
            <a:solidFill>
              <a:schemeClr val="tx2">
                <a:lumMod val="40000"/>
                <a:lumOff val="6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5" name="菱形 14"/>
            <p:cNvSpPr/>
            <p:nvPr>
              <p:custDataLst>
                <p:tags r:id="rId7"/>
              </p:custDataLst>
            </p:nvPr>
          </p:nvSpPr>
          <p:spPr>
            <a:xfrm rot="1141073">
              <a:off x="13036" y="5507"/>
              <a:ext cx="933" cy="933"/>
            </a:xfrm>
            <a:prstGeom prst="diamond">
              <a:avLst/>
            </a:prstGeom>
            <a:solidFill>
              <a:schemeClr val="accent1"/>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5" name="菱形 4"/>
            <p:cNvSpPr/>
            <p:nvPr>
              <p:custDataLst>
                <p:tags r:id="rId8"/>
              </p:custDataLst>
            </p:nvPr>
          </p:nvSpPr>
          <p:spPr>
            <a:xfrm rot="1141073">
              <a:off x="14236" y="4526"/>
              <a:ext cx="1992" cy="1992"/>
            </a:xfrm>
            <a:prstGeom prst="diamond">
              <a:avLst/>
            </a:prstGeom>
            <a:solidFill>
              <a:schemeClr val="bg2">
                <a:lumMod val="40000"/>
                <a:lumOff val="6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7" name="菱形 6"/>
            <p:cNvSpPr/>
            <p:nvPr>
              <p:custDataLst>
                <p:tags r:id="rId9"/>
              </p:custDataLst>
            </p:nvPr>
          </p:nvSpPr>
          <p:spPr>
            <a:xfrm rot="1141073">
              <a:off x="15089" y="4106"/>
              <a:ext cx="1123" cy="1123"/>
            </a:xfrm>
            <a:prstGeom prst="diamond">
              <a:avLst/>
            </a:prstGeom>
            <a:noFill/>
            <a:ln>
              <a:solidFill>
                <a:schemeClr val="tx2">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grpSp>
    </p:spTree>
    <p:custDataLst>
      <p:tags r:id="rId10"/>
    </p:custDataLst>
  </p:cSld>
  <p:clrMapOvr>
    <a:masterClrMapping/>
  </p:clrMapOvr>
  <p:transition spd="slow">
    <p:random/>
  </p:transition>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549644" y="1832469"/>
            <a:ext cx="11363028" cy="4499877"/>
          </a:xfrm>
          <a:prstGeom prst="rect">
            <a:avLst/>
          </a:prstGeom>
          <a:solidFill>
            <a:schemeClr val="accent3"/>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7" name="矩形 16"/>
          <p:cNvSpPr/>
          <p:nvPr>
            <p:custDataLst>
              <p:tags r:id="rId2"/>
            </p:custDataLst>
          </p:nvPr>
        </p:nvSpPr>
        <p:spPr>
          <a:xfrm>
            <a:off x="464820" y="1574113"/>
            <a:ext cx="11082655" cy="4408805"/>
          </a:xfrm>
          <a:prstGeom prst="rect">
            <a:avLst/>
          </a:prstGeom>
          <a:solidFill>
            <a:srgbClr val="FFFFFF"/>
          </a:solidFill>
          <a:ln w="19050">
            <a:noFill/>
          </a:ln>
          <a:effectLst>
            <a:outerShdw blurRad="63500" sx="101000" sy="101000" algn="ctr" rotWithShape="0">
              <a:schemeClr val="tx2">
                <a:alpha val="40000"/>
              </a:schemeClr>
            </a:outerShdw>
          </a:effectLst>
        </p:spPr>
        <p:style>
          <a:lnRef idx="2">
            <a:srgbClr val="1E6BC5">
              <a:shade val="50000"/>
            </a:srgbClr>
          </a:lnRef>
          <a:fillRef idx="1">
            <a:srgbClr val="1E6BC5"/>
          </a:fillRef>
          <a:effectRef idx="0">
            <a:srgbClr val="1E6BC5"/>
          </a:effectRef>
          <a:fontRef idx="minor">
            <a:srgbClr val="FFFFFF"/>
          </a:fontRef>
        </p:style>
        <p:txBody>
          <a:bodyPr rtlCol="0" anchor="ctr"/>
          <a:lstStyle/>
          <a:p>
            <a:r>
              <a:rPr lang="zh-CN" altLang="en-US" sz="1600" dirty="0"/>
              <a:t>（</a:t>
            </a:r>
            <a:r>
              <a:rPr lang="en-US" altLang="zh-CN" sz="1600" dirty="0"/>
              <a:t>2</a:t>
            </a:r>
            <a:r>
              <a:rPr lang="zh-CN" altLang="en-US" sz="1600" dirty="0"/>
              <a:t>）为便于读图，逐次剖切的多个断面图可按图</a:t>
            </a:r>
            <a:r>
              <a:rPr lang="en-US" altLang="zh-CN" sz="1600" dirty="0"/>
              <a:t>1-63 </a:t>
            </a:r>
            <a:r>
              <a:rPr lang="zh-CN" altLang="en-US" sz="1600" dirty="0"/>
              <a:t>所示的形式配置。</a:t>
            </a:r>
            <a:endParaRPr kumimoji="1" lang="zh-CN" altLang="en-US" sz="1600" dirty="0">
              <a:solidFill>
                <a:srgbClr val="FFFFFF"/>
              </a:solidFill>
              <a:latin typeface="微软雅黑" panose="020B0503020204020204" charset="-122"/>
            </a:endParaRPr>
          </a:p>
        </p:txBody>
      </p:sp>
      <p:sp>
        <p:nvSpPr>
          <p:cNvPr id="2" name="矩形 1"/>
          <p:cNvSpPr/>
          <p:nvPr/>
        </p:nvSpPr>
        <p:spPr>
          <a:xfrm>
            <a:off x="11306810" y="-10795"/>
            <a:ext cx="888365" cy="6140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custDataLst>
              <p:tags r:id="rId3"/>
            </p:custDataLst>
          </p:nvPr>
        </p:nvSpPr>
        <p:spPr>
          <a:xfrm>
            <a:off x="881078" y="518895"/>
            <a:ext cx="10429952" cy="798451"/>
          </a:xfrm>
          <a:prstGeom prst="rect">
            <a:avLst/>
          </a:prstGeom>
        </p:spPr>
        <p:txBody>
          <a:bodyPr wrap="square">
            <a:normAutofit/>
          </a:bodyPr>
          <a:lstStyle>
            <a:defPPr>
              <a:defRPr lang="zh-CN"/>
            </a:defPPr>
            <a:lvl1pPr>
              <a:lnSpc>
                <a:spcPct val="130000"/>
              </a:lnSpc>
              <a:defRPr sz="2400" b="1">
                <a:latin typeface="+mj-lt"/>
                <a:ea typeface="+mj-ea"/>
                <a:cs typeface="+mj-cs"/>
              </a:defRPr>
            </a:lvl1pPr>
          </a:lstStyle>
          <a:p>
            <a:pPr>
              <a:lnSpc>
                <a:spcPct val="120000"/>
              </a:lnSpc>
            </a:pPr>
            <a:r>
              <a:rPr lang="zh-CN" altLang="en-US" dirty="0">
                <a:solidFill>
                  <a:schemeClr val="tx1">
                    <a:lumMod val="85000"/>
                    <a:lumOff val="15000"/>
                  </a:schemeClr>
                </a:solidFill>
              </a:rPr>
              <a:t>学习任务</a:t>
            </a:r>
            <a:r>
              <a:rPr lang="zh-CN" altLang="en-US" dirty="0">
                <a:sym typeface="+mn-ea"/>
              </a:rPr>
              <a:t>三   </a:t>
            </a:r>
            <a:r>
              <a:rPr lang="zh-CN" altLang="en-US" dirty="0">
                <a:solidFill>
                  <a:schemeClr val="tx1">
                    <a:lumMod val="85000"/>
                    <a:lumOff val="15000"/>
                  </a:schemeClr>
                </a:solidFill>
              </a:rPr>
              <a:t>几何作图的基础</a:t>
            </a:r>
            <a:endParaRPr lang="zh-CN" altLang="en-US" dirty="0">
              <a:solidFill>
                <a:schemeClr val="tx1">
                  <a:lumMod val="85000"/>
                  <a:lumOff val="15000"/>
                </a:schemeClr>
              </a:solidFill>
              <a:sym typeface="+mn-ea"/>
            </a:endParaRPr>
          </a:p>
        </p:txBody>
      </p:sp>
      <p:sp>
        <p:nvSpPr>
          <p:cNvPr id="12" name="文本框 11"/>
          <p:cNvSpPr txBox="1"/>
          <p:nvPr>
            <p:custDataLst>
              <p:tags r:id="rId4"/>
            </p:custDataLst>
          </p:nvPr>
        </p:nvSpPr>
        <p:spPr>
          <a:xfrm>
            <a:off x="464820" y="1035050"/>
            <a:ext cx="10852150" cy="669925"/>
          </a:xfrm>
          <a:prstGeom prst="rect">
            <a:avLst/>
          </a:prstGeom>
          <a:noFill/>
        </p:spPr>
        <p:txBody>
          <a:bodyPr wrap="square" lIns="101600" tIns="0" rIns="82550" bIns="0" rtlCol="0" anchor="ctr" anchorCtr="0">
            <a:noAutofit/>
          </a:bodyPr>
          <a:lstStyle>
            <a:defPPr>
              <a:defRPr lang="zh-CN"/>
            </a:defPPr>
            <a:lvl1pPr fontAlgn="auto">
              <a:lnSpc>
                <a:spcPct val="130000"/>
              </a:lnSpc>
              <a:spcAft>
                <a:spcPts val="1000"/>
              </a:spcAft>
              <a:defRPr sz="1600" spc="150"/>
            </a:lvl1pPr>
          </a:lstStyle>
          <a:p>
            <a:r>
              <a:rPr lang="en-US" altLang="zh-CN" sz="1800" b="1" dirty="0">
                <a:solidFill>
                  <a:schemeClr val="tx2"/>
                </a:solidFill>
                <a:latin typeface="微软雅黑" panose="020B0503020204020204" charset="-122"/>
                <a:ea typeface="微软雅黑" panose="020B0503020204020204" charset="-122"/>
                <a:sym typeface="+mn-ea"/>
              </a:rPr>
              <a:t>2.</a:t>
            </a:r>
            <a:r>
              <a:rPr lang="zh-CN" altLang="en-US" sz="1800" b="1" dirty="0">
                <a:solidFill>
                  <a:schemeClr val="tx2"/>
                </a:solidFill>
                <a:latin typeface="微软雅黑" panose="020B0503020204020204" charset="-122"/>
                <a:ea typeface="微软雅黑" panose="020B0503020204020204" charset="-122"/>
              </a:rPr>
              <a:t>锥度的画法和标注</a:t>
            </a:r>
            <a:endParaRPr lang="zh-CN" altLang="en-US" sz="1800" b="1" dirty="0">
              <a:solidFill>
                <a:schemeClr val="tx2"/>
              </a:solidFill>
              <a:latin typeface="微软雅黑" panose="020B0503020204020204" charset="-122"/>
              <a:ea typeface="微软雅黑" panose="020B0503020204020204" charset="-122"/>
              <a:sym typeface="+mn-ea"/>
            </a:endParaRPr>
          </a:p>
        </p:txBody>
      </p:sp>
      <p:sp>
        <p:nvSpPr>
          <p:cNvPr id="6" name="文本框 5"/>
          <p:cNvSpPr txBox="1"/>
          <p:nvPr/>
        </p:nvSpPr>
        <p:spPr>
          <a:xfrm>
            <a:off x="1009737" y="1704975"/>
            <a:ext cx="9562230" cy="874407"/>
          </a:xfrm>
          <a:prstGeom prst="rect">
            <a:avLst/>
          </a:prstGeom>
          <a:noFill/>
        </p:spPr>
        <p:txBody>
          <a:bodyPr wrap="square" rtlCol="0">
            <a:spAutoFit/>
          </a:bodyPr>
          <a:lstStyle/>
          <a:p>
            <a:pPr>
              <a:lnSpc>
                <a:spcPct val="150000"/>
              </a:lnSpc>
            </a:pPr>
            <a:r>
              <a:rPr lang="zh-CN" altLang="en-US" dirty="0">
                <a:latin typeface="+mj-ea"/>
                <a:ea typeface="+mj-ea"/>
              </a:rPr>
              <a:t>锥度的符号画法如图</a:t>
            </a:r>
            <a:r>
              <a:rPr lang="en-US" altLang="zh-CN" dirty="0">
                <a:latin typeface="+mj-ea"/>
                <a:ea typeface="+mj-ea"/>
              </a:rPr>
              <a:t>1-84</a:t>
            </a:r>
            <a:r>
              <a:rPr lang="zh-CN" altLang="en-US" dirty="0">
                <a:latin typeface="+mj-ea"/>
                <a:ea typeface="+mj-ea"/>
              </a:rPr>
              <a:t>（</a:t>
            </a:r>
            <a:r>
              <a:rPr lang="en-US" altLang="zh-CN" dirty="0">
                <a:latin typeface="+mj-ea"/>
                <a:ea typeface="+mj-ea"/>
              </a:rPr>
              <a:t>a</a:t>
            </a:r>
            <a:r>
              <a:rPr lang="zh-CN" altLang="en-US" dirty="0">
                <a:latin typeface="+mj-ea"/>
                <a:ea typeface="+mj-ea"/>
              </a:rPr>
              <a:t>）所示（</a:t>
            </a:r>
            <a:r>
              <a:rPr lang="en-US" altLang="zh-CN" i="1" dirty="0">
                <a:latin typeface="+mj-ea"/>
                <a:ea typeface="+mj-ea"/>
              </a:rPr>
              <a:t>h </a:t>
            </a:r>
            <a:r>
              <a:rPr lang="zh-CN" altLang="en-US" dirty="0">
                <a:latin typeface="+mj-ea"/>
                <a:ea typeface="+mj-ea"/>
              </a:rPr>
              <a:t>为字高），方向应与图形的锥度方向一致。</a:t>
            </a:r>
            <a:endParaRPr lang="zh-CN" altLang="en-US" dirty="0">
              <a:latin typeface="+mj-ea"/>
              <a:ea typeface="+mj-ea"/>
            </a:endParaRPr>
          </a:p>
          <a:p>
            <a:pPr>
              <a:lnSpc>
                <a:spcPct val="150000"/>
              </a:lnSpc>
            </a:pPr>
            <a:r>
              <a:rPr lang="zh-CN" altLang="en-US" dirty="0">
                <a:latin typeface="+mj-ea"/>
                <a:ea typeface="+mj-ea"/>
              </a:rPr>
              <a:t>锥度的标注方法见图</a:t>
            </a:r>
            <a:r>
              <a:rPr lang="en-US" altLang="zh-CN" dirty="0">
                <a:latin typeface="+mj-ea"/>
                <a:ea typeface="+mj-ea"/>
              </a:rPr>
              <a:t>1-84</a:t>
            </a:r>
            <a:r>
              <a:rPr lang="zh-CN" altLang="en-US" dirty="0">
                <a:latin typeface="+mj-ea"/>
                <a:ea typeface="+mj-ea"/>
              </a:rPr>
              <a:t>（</a:t>
            </a:r>
            <a:r>
              <a:rPr lang="en-US" altLang="zh-CN" dirty="0">
                <a:latin typeface="+mj-ea"/>
                <a:ea typeface="+mj-ea"/>
              </a:rPr>
              <a:t>b</a:t>
            </a:r>
            <a:r>
              <a:rPr lang="zh-CN" altLang="en-US" dirty="0">
                <a:latin typeface="+mj-ea"/>
                <a:ea typeface="+mj-ea"/>
              </a:rPr>
              <a:t>）和图</a:t>
            </a:r>
            <a:r>
              <a:rPr lang="en-US" altLang="zh-CN" dirty="0">
                <a:latin typeface="+mj-ea"/>
                <a:ea typeface="+mj-ea"/>
              </a:rPr>
              <a:t>1-84</a:t>
            </a:r>
            <a:r>
              <a:rPr lang="zh-CN" altLang="en-US" dirty="0">
                <a:latin typeface="+mj-ea"/>
                <a:ea typeface="+mj-ea"/>
              </a:rPr>
              <a:t>（</a:t>
            </a:r>
            <a:r>
              <a:rPr lang="en-US" altLang="zh-CN" dirty="0">
                <a:latin typeface="+mj-ea"/>
                <a:ea typeface="+mj-ea"/>
              </a:rPr>
              <a:t>c</a:t>
            </a:r>
            <a:r>
              <a:rPr lang="zh-CN" altLang="en-US" dirty="0">
                <a:latin typeface="+mj-ea"/>
                <a:ea typeface="+mj-ea"/>
              </a:rPr>
              <a:t>）。</a:t>
            </a:r>
            <a:endParaRPr lang="zh-CN" altLang="en-US" dirty="0">
              <a:latin typeface="+mj-ea"/>
              <a:ea typeface="+mj-ea"/>
            </a:endParaRPr>
          </a:p>
        </p:txBody>
      </p:sp>
      <p:pic>
        <p:nvPicPr>
          <p:cNvPr id="3" name="图片 2"/>
          <p:cNvPicPr>
            <a:picLocks noChangeAspect="1"/>
          </p:cNvPicPr>
          <p:nvPr/>
        </p:nvPicPr>
        <p:blipFill>
          <a:blip r:embed="rId5"/>
          <a:stretch>
            <a:fillRect/>
          </a:stretch>
        </p:blipFill>
        <p:spPr>
          <a:xfrm>
            <a:off x="3013618" y="3118445"/>
            <a:ext cx="4486275" cy="1590675"/>
          </a:xfrm>
          <a:prstGeom prst="rect">
            <a:avLst/>
          </a:prstGeom>
        </p:spPr>
      </p:pic>
      <p:grpSp>
        <p:nvGrpSpPr>
          <p:cNvPr id="4" name="组合 3"/>
          <p:cNvGrpSpPr/>
          <p:nvPr/>
        </p:nvGrpSpPr>
        <p:grpSpPr>
          <a:xfrm>
            <a:off x="8277860" y="2555875"/>
            <a:ext cx="2026920" cy="1583055"/>
            <a:chOff x="13036" y="4025"/>
            <a:chExt cx="3192" cy="2493"/>
          </a:xfrm>
        </p:grpSpPr>
        <p:sp>
          <p:nvSpPr>
            <p:cNvPr id="14" name="菱形 13"/>
            <p:cNvSpPr/>
            <p:nvPr>
              <p:custDataLst>
                <p:tags r:id="rId6"/>
              </p:custDataLst>
            </p:nvPr>
          </p:nvSpPr>
          <p:spPr>
            <a:xfrm rot="1141073">
              <a:off x="14338" y="4025"/>
              <a:ext cx="528" cy="528"/>
            </a:xfrm>
            <a:prstGeom prst="diamond">
              <a:avLst/>
            </a:prstGeom>
            <a:solidFill>
              <a:schemeClr val="tx2">
                <a:lumMod val="40000"/>
                <a:lumOff val="6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5" name="菱形 14"/>
            <p:cNvSpPr/>
            <p:nvPr>
              <p:custDataLst>
                <p:tags r:id="rId7"/>
              </p:custDataLst>
            </p:nvPr>
          </p:nvSpPr>
          <p:spPr>
            <a:xfrm rot="1141073">
              <a:off x="13036" y="5507"/>
              <a:ext cx="933" cy="933"/>
            </a:xfrm>
            <a:prstGeom prst="diamond">
              <a:avLst/>
            </a:prstGeom>
            <a:solidFill>
              <a:schemeClr val="accent1"/>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5" name="菱形 4"/>
            <p:cNvSpPr/>
            <p:nvPr>
              <p:custDataLst>
                <p:tags r:id="rId8"/>
              </p:custDataLst>
            </p:nvPr>
          </p:nvSpPr>
          <p:spPr>
            <a:xfrm rot="1141073">
              <a:off x="14236" y="4526"/>
              <a:ext cx="1992" cy="1992"/>
            </a:xfrm>
            <a:prstGeom prst="diamond">
              <a:avLst/>
            </a:prstGeom>
            <a:solidFill>
              <a:schemeClr val="bg2">
                <a:lumMod val="40000"/>
                <a:lumOff val="6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7" name="菱形 6"/>
            <p:cNvSpPr/>
            <p:nvPr>
              <p:custDataLst>
                <p:tags r:id="rId9"/>
              </p:custDataLst>
            </p:nvPr>
          </p:nvSpPr>
          <p:spPr>
            <a:xfrm rot="1141073">
              <a:off x="15089" y="4106"/>
              <a:ext cx="1123" cy="1123"/>
            </a:xfrm>
            <a:prstGeom prst="diamond">
              <a:avLst/>
            </a:prstGeom>
            <a:noFill/>
            <a:ln>
              <a:solidFill>
                <a:schemeClr val="tx2">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grpSp>
    </p:spTree>
    <p:custDataLst>
      <p:tags r:id="rId10"/>
    </p:custDataLst>
  </p:cSld>
  <p:clrMapOvr>
    <a:masterClrMapping/>
  </p:clrMapOvr>
  <p:transition spd="slow">
    <p:random/>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1306810" y="-10795"/>
            <a:ext cx="888365" cy="6140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1157249" y="1372235"/>
            <a:ext cx="2540000" cy="398780"/>
          </a:xfrm>
          <a:prstGeom prst="rect">
            <a:avLst/>
          </a:prstGeom>
          <a:noFill/>
        </p:spPr>
        <p:txBody>
          <a:bodyPr wrap="square" rtlCol="0" anchor="t">
            <a:spAutoFit/>
          </a:bodyPr>
          <a:lstStyle/>
          <a:p>
            <a:pPr marL="285750" indent="-285750">
              <a:buFont typeface="Arial" panose="020B0604020202020204" pitchFamily="34" charset="0"/>
              <a:buChar char="•"/>
            </a:pPr>
            <a:r>
              <a:rPr lang="zh-CN" altLang="en-US" sz="2000" b="1" dirty="0">
                <a:solidFill>
                  <a:schemeClr val="tx2"/>
                </a:solidFill>
                <a:latin typeface="微软雅黑" panose="020B0503020204020204" charset="-122"/>
                <a:ea typeface="微软雅黑" panose="020B0503020204020204" charset="-122"/>
              </a:rPr>
              <a:t>评价与反馈</a:t>
            </a:r>
            <a:endParaRPr lang="zh-CN" altLang="en-US" sz="2000" b="1" dirty="0">
              <a:solidFill>
                <a:schemeClr val="tx2"/>
              </a:solidFill>
              <a:latin typeface="微软雅黑" panose="020B0503020204020204" charset="-122"/>
              <a:ea typeface="微软雅黑" panose="020B0503020204020204" charset="-122"/>
            </a:endParaRPr>
          </a:p>
        </p:txBody>
      </p:sp>
      <p:sp>
        <p:nvSpPr>
          <p:cNvPr id="5" name="文本框 4"/>
          <p:cNvSpPr txBox="1"/>
          <p:nvPr/>
        </p:nvSpPr>
        <p:spPr>
          <a:xfrm>
            <a:off x="1285240" y="1889911"/>
            <a:ext cx="9398000" cy="1284454"/>
          </a:xfrm>
          <a:prstGeom prst="rect">
            <a:avLst/>
          </a:prstGeom>
          <a:noFill/>
        </p:spPr>
        <p:txBody>
          <a:bodyPr wrap="square" rtlCol="0" anchor="ctr" anchorCtr="0">
            <a:spAutoFit/>
          </a:bodyPr>
          <a:lstStyle/>
          <a:p>
            <a:pPr algn="just" fontAlgn="auto">
              <a:lnSpc>
                <a:spcPct val="210000"/>
              </a:lnSpc>
            </a:pPr>
            <a:r>
              <a:rPr lang="zh-CN" altLang="en-US" sz="2000" b="1" dirty="0">
                <a:solidFill>
                  <a:schemeClr val="accent6"/>
                </a:solidFill>
                <a:latin typeface="微软雅黑" panose="020B0503020204020204" charset="-122"/>
                <a:ea typeface="微软雅黑" panose="020B0503020204020204" charset="-122"/>
                <a:cs typeface="微软雅黑" panose="020B0503020204020204" charset="-122"/>
              </a:rPr>
              <a:t>判断题</a:t>
            </a:r>
            <a:endParaRPr lang="zh-CN" altLang="en-US" sz="2000" dirty="0">
              <a:latin typeface="微软雅黑" panose="020B0503020204020204" charset="-122"/>
              <a:ea typeface="微软雅黑" panose="020B0503020204020204" charset="-122"/>
              <a:cs typeface="微软雅黑" panose="020B0503020204020204" charset="-122"/>
            </a:endParaRPr>
          </a:p>
          <a:p>
            <a:pPr algn="just" fontAlgn="auto">
              <a:lnSpc>
                <a:spcPct val="210000"/>
              </a:lnSpc>
            </a:pPr>
            <a:endParaRPr lang="en-US" sz="2000" dirty="0">
              <a:latin typeface="微软雅黑" panose="020B0503020204020204" charset="-122"/>
              <a:ea typeface="微软雅黑" panose="020B0503020204020204" charset="-122"/>
              <a:cs typeface="微软雅黑" panose="020B0503020204020204" charset="-122"/>
            </a:endParaRPr>
          </a:p>
        </p:txBody>
      </p:sp>
      <p:cxnSp>
        <p:nvCxnSpPr>
          <p:cNvPr id="21" name="直接连接符 20"/>
          <p:cNvCxnSpPr/>
          <p:nvPr>
            <p:custDataLst>
              <p:tags r:id="rId1"/>
            </p:custDataLst>
          </p:nvPr>
        </p:nvCxnSpPr>
        <p:spPr>
          <a:xfrm>
            <a:off x="1285240" y="5415280"/>
            <a:ext cx="450427" cy="0"/>
          </a:xfrm>
          <a:prstGeom prst="line">
            <a:avLst/>
          </a:prstGeom>
          <a:solidFill>
            <a:schemeClr val="accent3"/>
          </a:solidFill>
          <a:ln w="50800">
            <a:solidFill>
              <a:schemeClr val="accent3"/>
            </a:solidFill>
          </a:ln>
        </p:spPr>
        <p:style>
          <a:lnRef idx="1">
            <a:srgbClr val="00A6CC"/>
          </a:lnRef>
          <a:fillRef idx="0">
            <a:srgbClr val="00A6CC"/>
          </a:fillRef>
          <a:effectRef idx="0">
            <a:srgbClr val="00A6CC"/>
          </a:effectRef>
          <a:fontRef idx="minor">
            <a:sysClr val="windowText" lastClr="000000"/>
          </a:fontRef>
        </p:style>
      </p:cxnSp>
      <p:cxnSp>
        <p:nvCxnSpPr>
          <p:cNvPr id="26" name="直接连接符 25"/>
          <p:cNvCxnSpPr/>
          <p:nvPr>
            <p:custDataLst>
              <p:tags r:id="rId2"/>
            </p:custDataLst>
          </p:nvPr>
        </p:nvCxnSpPr>
        <p:spPr>
          <a:xfrm>
            <a:off x="1971040" y="5415280"/>
            <a:ext cx="8938260" cy="0"/>
          </a:xfrm>
          <a:prstGeom prst="line">
            <a:avLst/>
          </a:prstGeom>
          <a:solidFill>
            <a:schemeClr val="accent3"/>
          </a:solidFill>
          <a:ln w="12700">
            <a:solidFill>
              <a:schemeClr val="accent3"/>
            </a:solidFill>
            <a:prstDash val="dash"/>
          </a:ln>
        </p:spPr>
        <p:style>
          <a:lnRef idx="1">
            <a:srgbClr val="00A6CC"/>
          </a:lnRef>
          <a:fillRef idx="0">
            <a:srgbClr val="00A6CC"/>
          </a:fillRef>
          <a:effectRef idx="0">
            <a:srgbClr val="00A6CC"/>
          </a:effectRef>
          <a:fontRef idx="minor">
            <a:sysClr val="windowText" lastClr="000000"/>
          </a:fontRef>
        </p:style>
      </p:cxnSp>
      <p:sp>
        <p:nvSpPr>
          <p:cNvPr id="12" name="文本框 11"/>
          <p:cNvSpPr txBox="1"/>
          <p:nvPr>
            <p:custDataLst>
              <p:tags r:id="rId3"/>
            </p:custDataLst>
          </p:nvPr>
        </p:nvSpPr>
        <p:spPr>
          <a:xfrm>
            <a:off x="876935" y="375285"/>
            <a:ext cx="10429875" cy="558165"/>
          </a:xfrm>
          <a:prstGeom prst="rect">
            <a:avLst/>
          </a:prstGeom>
        </p:spPr>
        <p:txBody>
          <a:bodyPr wrap="square">
            <a:normAutofit/>
          </a:bodyPr>
          <a:lstStyle>
            <a:defPPr>
              <a:defRPr lang="zh-CN"/>
            </a:defPPr>
            <a:lvl1pPr>
              <a:lnSpc>
                <a:spcPct val="130000"/>
              </a:lnSpc>
              <a:defRPr sz="2400" b="1">
                <a:latin typeface="+mj-lt"/>
                <a:ea typeface="+mj-ea"/>
                <a:cs typeface="+mj-cs"/>
              </a:defRPr>
            </a:lvl1pPr>
          </a:lstStyle>
          <a:p>
            <a:pPr>
              <a:lnSpc>
                <a:spcPct val="120000"/>
              </a:lnSpc>
            </a:pPr>
            <a:r>
              <a:rPr lang="zh-CN" altLang="en-US" dirty="0">
                <a:solidFill>
                  <a:schemeClr val="tx1">
                    <a:lumMod val="85000"/>
                    <a:lumOff val="15000"/>
                  </a:schemeClr>
                </a:solidFill>
                <a:sym typeface="+mn-ea"/>
              </a:rPr>
              <a:t>学习任务一　</a:t>
            </a:r>
            <a:r>
              <a:rPr lang="zh-CN" altLang="zh-CN" dirty="0"/>
              <a:t>简单零件图样的识读与绘制</a:t>
            </a:r>
            <a:endParaRPr lang="zh-CN" altLang="en-US" dirty="0">
              <a:solidFill>
                <a:schemeClr val="tx1">
                  <a:lumMod val="85000"/>
                  <a:lumOff val="15000"/>
                </a:schemeClr>
              </a:solidFill>
              <a:sym typeface="+mn-ea"/>
            </a:endParaRPr>
          </a:p>
        </p:txBody>
      </p:sp>
      <p:sp>
        <p:nvSpPr>
          <p:cNvPr id="6" name="矩形 5"/>
          <p:cNvSpPr/>
          <p:nvPr/>
        </p:nvSpPr>
        <p:spPr>
          <a:xfrm>
            <a:off x="1285240" y="2727476"/>
            <a:ext cx="8504712" cy="2116028"/>
          </a:xfrm>
          <a:prstGeom prst="rect">
            <a:avLst/>
          </a:prstGeom>
        </p:spPr>
        <p:txBody>
          <a:bodyPr wrap="square">
            <a:spAutoFit/>
          </a:bodyPr>
          <a:lstStyle/>
          <a:p>
            <a:pPr marL="342900" indent="-342900">
              <a:lnSpc>
                <a:spcPct val="150000"/>
              </a:lnSpc>
              <a:buAutoNum type="arabicPeriod"/>
            </a:pPr>
            <a:r>
              <a:rPr lang="zh-CN" altLang="en-US" dirty="0">
                <a:latin typeface="+mj-ea"/>
                <a:ea typeface="+mj-ea"/>
              </a:rPr>
              <a:t>视图包括基本视图、局部视图、斜视图和向视图共四种。（　　） </a:t>
            </a:r>
            <a:endParaRPr lang="en-US" altLang="zh-CN" dirty="0">
              <a:latin typeface="+mj-ea"/>
              <a:ea typeface="+mj-ea"/>
            </a:endParaRPr>
          </a:p>
          <a:p>
            <a:pPr marL="342900" indent="-342900">
              <a:lnSpc>
                <a:spcPct val="150000"/>
              </a:lnSpc>
              <a:buAutoNum type="arabicPeriod"/>
            </a:pPr>
            <a:r>
              <a:rPr lang="zh-CN" altLang="en-US" dirty="0">
                <a:latin typeface="+mj-ea"/>
                <a:ea typeface="+mj-ea"/>
              </a:rPr>
              <a:t>视图上标有“A”字样的是向视图。（　　） </a:t>
            </a:r>
            <a:endParaRPr lang="en-US" altLang="zh-CN" dirty="0">
              <a:latin typeface="+mj-ea"/>
              <a:ea typeface="+mj-ea"/>
            </a:endParaRPr>
          </a:p>
          <a:p>
            <a:pPr marL="342900" indent="-342900">
              <a:lnSpc>
                <a:spcPct val="150000"/>
              </a:lnSpc>
              <a:buAutoNum type="arabicPeriod"/>
            </a:pPr>
            <a:r>
              <a:rPr lang="zh-CN" altLang="en-US" dirty="0">
                <a:latin typeface="+mj-ea"/>
                <a:ea typeface="+mj-ea"/>
              </a:rPr>
              <a:t>视图上标有“A 向旋转”字样的是斜视图。（　　） </a:t>
            </a:r>
            <a:endParaRPr lang="en-US" altLang="zh-CN" dirty="0">
              <a:latin typeface="+mj-ea"/>
              <a:ea typeface="+mj-ea"/>
            </a:endParaRPr>
          </a:p>
          <a:p>
            <a:pPr marL="342900" indent="-342900">
              <a:lnSpc>
                <a:spcPct val="150000"/>
              </a:lnSpc>
              <a:buAutoNum type="arabicPeriod"/>
            </a:pPr>
            <a:r>
              <a:rPr lang="zh-CN" altLang="en-US" dirty="0">
                <a:latin typeface="+mj-ea"/>
                <a:ea typeface="+mj-ea"/>
              </a:rPr>
              <a:t>局部视图的断裂边界一般以波浪线表示。（　　）</a:t>
            </a:r>
            <a:endParaRPr lang="en-US" altLang="zh-CN" dirty="0">
              <a:latin typeface="+mj-ea"/>
              <a:ea typeface="+mj-ea"/>
            </a:endParaRPr>
          </a:p>
          <a:p>
            <a:pPr marL="342900" indent="-342900">
              <a:lnSpc>
                <a:spcPct val="150000"/>
              </a:lnSpc>
              <a:buAutoNum type="arabicPeriod"/>
            </a:pPr>
            <a:r>
              <a:rPr lang="zh-CN" altLang="en-US" dirty="0">
                <a:latin typeface="+mj-ea"/>
                <a:ea typeface="+mj-ea"/>
              </a:rPr>
              <a:t>机件向基本投影面投影所得的图形称为基本视图，共有六个基本视图。（　　</a:t>
            </a:r>
            <a:r>
              <a:rPr lang="zh-CN" altLang="en-US" dirty="0"/>
              <a:t>） </a:t>
            </a:r>
            <a:endParaRPr lang="zh-CN" altLang="en-US" dirty="0"/>
          </a:p>
        </p:txBody>
      </p:sp>
      <p:grpSp>
        <p:nvGrpSpPr>
          <p:cNvPr id="3" name="组合 2"/>
          <p:cNvGrpSpPr/>
          <p:nvPr/>
        </p:nvGrpSpPr>
        <p:grpSpPr>
          <a:xfrm>
            <a:off x="8277860" y="2555875"/>
            <a:ext cx="2026920" cy="1583055"/>
            <a:chOff x="13036" y="4025"/>
            <a:chExt cx="3192" cy="2493"/>
          </a:xfrm>
        </p:grpSpPr>
        <p:sp>
          <p:nvSpPr>
            <p:cNvPr id="14" name="菱形 13"/>
            <p:cNvSpPr/>
            <p:nvPr>
              <p:custDataLst>
                <p:tags r:id="rId4"/>
              </p:custDataLst>
            </p:nvPr>
          </p:nvSpPr>
          <p:spPr>
            <a:xfrm rot="1141073">
              <a:off x="14338" y="4025"/>
              <a:ext cx="528" cy="528"/>
            </a:xfrm>
            <a:prstGeom prst="diamond">
              <a:avLst/>
            </a:prstGeom>
            <a:solidFill>
              <a:schemeClr val="tx2">
                <a:lumMod val="40000"/>
                <a:lumOff val="6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5" name="菱形 14"/>
            <p:cNvSpPr/>
            <p:nvPr>
              <p:custDataLst>
                <p:tags r:id="rId5"/>
              </p:custDataLst>
            </p:nvPr>
          </p:nvSpPr>
          <p:spPr>
            <a:xfrm rot="1141073">
              <a:off x="13036" y="5507"/>
              <a:ext cx="933" cy="933"/>
            </a:xfrm>
            <a:prstGeom prst="diamond">
              <a:avLst/>
            </a:prstGeom>
            <a:solidFill>
              <a:schemeClr val="accent1"/>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6" name="菱形 15"/>
            <p:cNvSpPr/>
            <p:nvPr>
              <p:custDataLst>
                <p:tags r:id="rId6"/>
              </p:custDataLst>
            </p:nvPr>
          </p:nvSpPr>
          <p:spPr>
            <a:xfrm rot="1141073">
              <a:off x="14236" y="4526"/>
              <a:ext cx="1992" cy="1992"/>
            </a:xfrm>
            <a:prstGeom prst="diamond">
              <a:avLst/>
            </a:prstGeom>
            <a:solidFill>
              <a:schemeClr val="bg2">
                <a:lumMod val="40000"/>
                <a:lumOff val="6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7" name="菱形 16"/>
            <p:cNvSpPr/>
            <p:nvPr>
              <p:custDataLst>
                <p:tags r:id="rId7"/>
              </p:custDataLst>
            </p:nvPr>
          </p:nvSpPr>
          <p:spPr>
            <a:xfrm rot="1141073">
              <a:off x="15089" y="4106"/>
              <a:ext cx="1123" cy="1123"/>
            </a:xfrm>
            <a:prstGeom prst="diamond">
              <a:avLst/>
            </a:prstGeom>
            <a:noFill/>
            <a:ln>
              <a:solidFill>
                <a:schemeClr val="tx2">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grpSp>
    </p:spTree>
    <p:custDataLst>
      <p:tags r:id="rId8"/>
    </p:custDataLst>
  </p:cSld>
  <p:clrMapOvr>
    <a:masterClrMapping/>
  </p:clrMapOvr>
  <p:transition spd="slow">
    <p:random/>
  </p:transition>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549644" y="1832469"/>
            <a:ext cx="11363028" cy="4499877"/>
          </a:xfrm>
          <a:prstGeom prst="rect">
            <a:avLst/>
          </a:prstGeom>
          <a:solidFill>
            <a:schemeClr val="accent3"/>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7" name="矩形 16"/>
          <p:cNvSpPr/>
          <p:nvPr>
            <p:custDataLst>
              <p:tags r:id="rId2"/>
            </p:custDataLst>
          </p:nvPr>
        </p:nvSpPr>
        <p:spPr>
          <a:xfrm>
            <a:off x="464820" y="1611691"/>
            <a:ext cx="11082655" cy="4408805"/>
          </a:xfrm>
          <a:prstGeom prst="rect">
            <a:avLst/>
          </a:prstGeom>
          <a:solidFill>
            <a:srgbClr val="FFFFFF"/>
          </a:solidFill>
          <a:ln w="19050">
            <a:noFill/>
          </a:ln>
          <a:effectLst>
            <a:outerShdw blurRad="63500" sx="101000" sy="101000" algn="ctr" rotWithShape="0">
              <a:schemeClr val="tx2">
                <a:alpha val="40000"/>
              </a:schemeClr>
            </a:outerShdw>
          </a:effectLst>
        </p:spPr>
        <p:style>
          <a:lnRef idx="2">
            <a:srgbClr val="1E6BC5">
              <a:shade val="50000"/>
            </a:srgbClr>
          </a:lnRef>
          <a:fillRef idx="1">
            <a:srgbClr val="1E6BC5"/>
          </a:fillRef>
          <a:effectRef idx="0">
            <a:srgbClr val="1E6BC5"/>
          </a:effectRef>
          <a:fontRef idx="minor">
            <a:srgbClr val="FFFFFF"/>
          </a:fontRef>
        </p:style>
        <p:txBody>
          <a:bodyPr rtlCol="0" anchor="ctr"/>
          <a:lstStyle/>
          <a:p>
            <a:r>
              <a:rPr lang="zh-CN" altLang="en-US" sz="1600" dirty="0"/>
              <a:t>（</a:t>
            </a:r>
            <a:r>
              <a:rPr lang="en-US" altLang="zh-CN" sz="1600" dirty="0"/>
              <a:t>2</a:t>
            </a:r>
            <a:r>
              <a:rPr lang="zh-CN" altLang="en-US" sz="1600" dirty="0"/>
              <a:t>）为便于读图，逐次剖切的多个断面图可按图</a:t>
            </a:r>
            <a:r>
              <a:rPr lang="en-US" altLang="zh-CN" sz="1600" dirty="0"/>
              <a:t>1-63 </a:t>
            </a:r>
            <a:r>
              <a:rPr lang="zh-CN" altLang="en-US" sz="1600" dirty="0"/>
              <a:t>所示的形式配置。</a:t>
            </a:r>
            <a:endParaRPr kumimoji="1" lang="zh-CN" altLang="en-US" sz="1600" dirty="0">
              <a:solidFill>
                <a:srgbClr val="FFFFFF"/>
              </a:solidFill>
              <a:latin typeface="微软雅黑" panose="020B0503020204020204" charset="-122"/>
            </a:endParaRPr>
          </a:p>
        </p:txBody>
      </p:sp>
      <p:sp>
        <p:nvSpPr>
          <p:cNvPr id="2" name="矩形 1"/>
          <p:cNvSpPr/>
          <p:nvPr/>
        </p:nvSpPr>
        <p:spPr>
          <a:xfrm>
            <a:off x="11306810" y="-10795"/>
            <a:ext cx="888365" cy="6140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custDataLst>
              <p:tags r:id="rId3"/>
            </p:custDataLst>
          </p:nvPr>
        </p:nvSpPr>
        <p:spPr>
          <a:xfrm>
            <a:off x="881078" y="518895"/>
            <a:ext cx="10429952" cy="798451"/>
          </a:xfrm>
          <a:prstGeom prst="rect">
            <a:avLst/>
          </a:prstGeom>
        </p:spPr>
        <p:txBody>
          <a:bodyPr wrap="square">
            <a:normAutofit/>
          </a:bodyPr>
          <a:lstStyle>
            <a:defPPr>
              <a:defRPr lang="zh-CN"/>
            </a:defPPr>
            <a:lvl1pPr>
              <a:lnSpc>
                <a:spcPct val="130000"/>
              </a:lnSpc>
              <a:defRPr sz="2400" b="1">
                <a:latin typeface="+mj-lt"/>
                <a:ea typeface="+mj-ea"/>
                <a:cs typeface="+mj-cs"/>
              </a:defRPr>
            </a:lvl1pPr>
          </a:lstStyle>
          <a:p>
            <a:pPr>
              <a:lnSpc>
                <a:spcPct val="120000"/>
              </a:lnSpc>
            </a:pPr>
            <a:r>
              <a:rPr lang="zh-CN" altLang="en-US" dirty="0">
                <a:solidFill>
                  <a:schemeClr val="tx1">
                    <a:lumMod val="85000"/>
                    <a:lumOff val="15000"/>
                  </a:schemeClr>
                </a:solidFill>
              </a:rPr>
              <a:t>学习任务</a:t>
            </a:r>
            <a:r>
              <a:rPr lang="zh-CN" altLang="en-US" dirty="0">
                <a:sym typeface="+mn-ea"/>
              </a:rPr>
              <a:t>三   </a:t>
            </a:r>
            <a:r>
              <a:rPr lang="zh-CN" altLang="en-US" dirty="0">
                <a:solidFill>
                  <a:schemeClr val="tx1">
                    <a:lumMod val="85000"/>
                    <a:lumOff val="15000"/>
                  </a:schemeClr>
                </a:solidFill>
              </a:rPr>
              <a:t>几何作图的基础</a:t>
            </a:r>
            <a:endParaRPr lang="zh-CN" altLang="en-US" dirty="0">
              <a:solidFill>
                <a:schemeClr val="tx1">
                  <a:lumMod val="85000"/>
                  <a:lumOff val="15000"/>
                </a:schemeClr>
              </a:solidFill>
              <a:sym typeface="+mn-ea"/>
            </a:endParaRPr>
          </a:p>
        </p:txBody>
      </p:sp>
      <p:sp>
        <p:nvSpPr>
          <p:cNvPr id="12" name="文本框 11"/>
          <p:cNvSpPr txBox="1"/>
          <p:nvPr>
            <p:custDataLst>
              <p:tags r:id="rId4"/>
            </p:custDataLst>
          </p:nvPr>
        </p:nvSpPr>
        <p:spPr>
          <a:xfrm>
            <a:off x="464820" y="1035050"/>
            <a:ext cx="10852150" cy="669925"/>
          </a:xfrm>
          <a:prstGeom prst="rect">
            <a:avLst/>
          </a:prstGeom>
          <a:noFill/>
        </p:spPr>
        <p:txBody>
          <a:bodyPr wrap="square" lIns="101600" tIns="0" rIns="82550" bIns="0" rtlCol="0" anchor="ctr" anchorCtr="0">
            <a:noAutofit/>
          </a:bodyPr>
          <a:lstStyle>
            <a:defPPr>
              <a:defRPr lang="zh-CN"/>
            </a:defPPr>
            <a:lvl1pPr fontAlgn="auto">
              <a:lnSpc>
                <a:spcPct val="130000"/>
              </a:lnSpc>
              <a:spcAft>
                <a:spcPts val="1000"/>
              </a:spcAft>
              <a:defRPr sz="1600" spc="150"/>
            </a:lvl1pPr>
          </a:lstStyle>
          <a:p>
            <a:r>
              <a:rPr lang="en-US" altLang="zh-CN" sz="1800" b="1" dirty="0">
                <a:solidFill>
                  <a:schemeClr val="tx2"/>
                </a:solidFill>
                <a:latin typeface="微软雅黑" panose="020B0503020204020204" charset="-122"/>
                <a:ea typeface="微软雅黑" panose="020B0503020204020204" charset="-122"/>
                <a:sym typeface="+mn-ea"/>
              </a:rPr>
              <a:t>3.</a:t>
            </a:r>
            <a:r>
              <a:rPr lang="zh-CN" altLang="en-US" sz="1800" b="1" dirty="0">
                <a:solidFill>
                  <a:schemeClr val="tx2"/>
                </a:solidFill>
                <a:latin typeface="微软雅黑" panose="020B0503020204020204" charset="-122"/>
                <a:ea typeface="微软雅黑" panose="020B0503020204020204" charset="-122"/>
              </a:rPr>
              <a:t>圆弧连接</a:t>
            </a:r>
            <a:endParaRPr lang="zh-CN" altLang="en-US" sz="1800" b="1" dirty="0">
              <a:solidFill>
                <a:schemeClr val="tx2"/>
              </a:solidFill>
              <a:latin typeface="微软雅黑" panose="020B0503020204020204" charset="-122"/>
              <a:ea typeface="微软雅黑" panose="020B0503020204020204" charset="-122"/>
              <a:sym typeface="+mn-ea"/>
            </a:endParaRPr>
          </a:p>
        </p:txBody>
      </p:sp>
      <p:sp>
        <p:nvSpPr>
          <p:cNvPr id="6" name="文本框 5"/>
          <p:cNvSpPr txBox="1"/>
          <p:nvPr/>
        </p:nvSpPr>
        <p:spPr>
          <a:xfrm>
            <a:off x="828309" y="2713416"/>
            <a:ext cx="4902548" cy="1338828"/>
          </a:xfrm>
          <a:prstGeom prst="rect">
            <a:avLst/>
          </a:prstGeom>
          <a:noFill/>
        </p:spPr>
        <p:txBody>
          <a:bodyPr wrap="square" rtlCol="0">
            <a:spAutoFit/>
          </a:bodyPr>
          <a:lstStyle/>
          <a:p>
            <a:pPr>
              <a:lnSpc>
                <a:spcPct val="150000"/>
              </a:lnSpc>
            </a:pPr>
            <a:r>
              <a:rPr lang="zh-CN" altLang="en-US" dirty="0">
                <a:latin typeface="+mj-ea"/>
                <a:ea typeface="+mj-ea"/>
              </a:rPr>
              <a:t>     圆弧与直线的光滑连接，圆弧与圆弧的连接，关键在于正确找出连接圆弧的圆心以及切点的位置</a:t>
            </a:r>
            <a:r>
              <a:rPr lang="zh-CN" altLang="en-US" dirty="0" smtClean="0">
                <a:latin typeface="+mj-ea"/>
                <a:ea typeface="+mj-ea"/>
              </a:rPr>
              <a:t>。</a:t>
            </a:r>
            <a:endParaRPr lang="zh-CN" altLang="en-US" dirty="0">
              <a:latin typeface="+mj-ea"/>
              <a:ea typeface="+mj-ea"/>
            </a:endParaRPr>
          </a:p>
        </p:txBody>
      </p:sp>
      <p:pic>
        <p:nvPicPr>
          <p:cNvPr id="4" name="图片 3"/>
          <p:cNvPicPr>
            <a:picLocks noChangeAspect="1"/>
          </p:cNvPicPr>
          <p:nvPr/>
        </p:nvPicPr>
        <p:blipFill>
          <a:blip r:embed="rId5"/>
          <a:stretch>
            <a:fillRect/>
          </a:stretch>
        </p:blipFill>
        <p:spPr>
          <a:xfrm>
            <a:off x="5730875" y="1657985"/>
            <a:ext cx="5641975" cy="4316095"/>
          </a:xfrm>
          <a:prstGeom prst="rect">
            <a:avLst/>
          </a:prstGeom>
        </p:spPr>
      </p:pic>
      <p:grpSp>
        <p:nvGrpSpPr>
          <p:cNvPr id="3" name="组合 2"/>
          <p:cNvGrpSpPr/>
          <p:nvPr/>
        </p:nvGrpSpPr>
        <p:grpSpPr>
          <a:xfrm>
            <a:off x="2456815" y="4095115"/>
            <a:ext cx="2026920" cy="1583055"/>
            <a:chOff x="13036" y="4025"/>
            <a:chExt cx="3192" cy="2493"/>
          </a:xfrm>
        </p:grpSpPr>
        <p:sp>
          <p:nvSpPr>
            <p:cNvPr id="14" name="菱形 13"/>
            <p:cNvSpPr/>
            <p:nvPr>
              <p:custDataLst>
                <p:tags r:id="rId6"/>
              </p:custDataLst>
            </p:nvPr>
          </p:nvSpPr>
          <p:spPr>
            <a:xfrm rot="1141073">
              <a:off x="14338" y="4025"/>
              <a:ext cx="528" cy="528"/>
            </a:xfrm>
            <a:prstGeom prst="diamond">
              <a:avLst/>
            </a:prstGeom>
            <a:solidFill>
              <a:schemeClr val="tx2">
                <a:lumMod val="40000"/>
                <a:lumOff val="6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5" name="菱形 14"/>
            <p:cNvSpPr/>
            <p:nvPr>
              <p:custDataLst>
                <p:tags r:id="rId7"/>
              </p:custDataLst>
            </p:nvPr>
          </p:nvSpPr>
          <p:spPr>
            <a:xfrm rot="1141073">
              <a:off x="13036" y="5507"/>
              <a:ext cx="933" cy="933"/>
            </a:xfrm>
            <a:prstGeom prst="diamond">
              <a:avLst/>
            </a:prstGeom>
            <a:solidFill>
              <a:schemeClr val="accent1"/>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5" name="菱形 4"/>
            <p:cNvSpPr/>
            <p:nvPr>
              <p:custDataLst>
                <p:tags r:id="rId8"/>
              </p:custDataLst>
            </p:nvPr>
          </p:nvSpPr>
          <p:spPr>
            <a:xfrm rot="1141073">
              <a:off x="14236" y="4526"/>
              <a:ext cx="1992" cy="1992"/>
            </a:xfrm>
            <a:prstGeom prst="diamond">
              <a:avLst/>
            </a:prstGeom>
            <a:solidFill>
              <a:schemeClr val="bg2">
                <a:lumMod val="40000"/>
                <a:lumOff val="6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7" name="菱形 6"/>
            <p:cNvSpPr/>
            <p:nvPr>
              <p:custDataLst>
                <p:tags r:id="rId9"/>
              </p:custDataLst>
            </p:nvPr>
          </p:nvSpPr>
          <p:spPr>
            <a:xfrm rot="1141073">
              <a:off x="15089" y="4106"/>
              <a:ext cx="1123" cy="1123"/>
            </a:xfrm>
            <a:prstGeom prst="diamond">
              <a:avLst/>
            </a:prstGeom>
            <a:noFill/>
            <a:ln>
              <a:solidFill>
                <a:schemeClr val="tx2">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grpSp>
    </p:spTree>
    <p:custDataLst>
      <p:tags r:id="rId10"/>
    </p:custDataLst>
  </p:cSld>
  <p:clrMapOvr>
    <a:masterClrMapping/>
  </p:clrMapOvr>
  <p:transition spd="slow">
    <p:random/>
  </p:transition>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549644" y="1832469"/>
            <a:ext cx="11363028" cy="4499877"/>
          </a:xfrm>
          <a:prstGeom prst="rect">
            <a:avLst/>
          </a:prstGeom>
          <a:solidFill>
            <a:schemeClr val="accent3"/>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7" name="矩形 16"/>
          <p:cNvSpPr/>
          <p:nvPr>
            <p:custDataLst>
              <p:tags r:id="rId2"/>
            </p:custDataLst>
          </p:nvPr>
        </p:nvSpPr>
        <p:spPr>
          <a:xfrm>
            <a:off x="464820" y="1611691"/>
            <a:ext cx="11082655" cy="4408805"/>
          </a:xfrm>
          <a:prstGeom prst="rect">
            <a:avLst/>
          </a:prstGeom>
          <a:solidFill>
            <a:srgbClr val="FFFFFF"/>
          </a:solidFill>
          <a:ln w="19050">
            <a:noFill/>
          </a:ln>
          <a:effectLst>
            <a:outerShdw blurRad="63500" sx="101000" sy="101000" algn="ctr" rotWithShape="0">
              <a:schemeClr val="tx2">
                <a:alpha val="40000"/>
              </a:schemeClr>
            </a:outerShdw>
          </a:effectLst>
        </p:spPr>
        <p:style>
          <a:lnRef idx="2">
            <a:srgbClr val="1E6BC5">
              <a:shade val="50000"/>
            </a:srgbClr>
          </a:lnRef>
          <a:fillRef idx="1">
            <a:srgbClr val="1E6BC5"/>
          </a:fillRef>
          <a:effectRef idx="0">
            <a:srgbClr val="1E6BC5"/>
          </a:effectRef>
          <a:fontRef idx="minor">
            <a:srgbClr val="FFFFFF"/>
          </a:fontRef>
        </p:style>
        <p:txBody>
          <a:bodyPr rtlCol="0" anchor="ctr"/>
          <a:lstStyle/>
          <a:p>
            <a:r>
              <a:rPr lang="zh-CN" altLang="en-US" sz="1600" dirty="0"/>
              <a:t>（</a:t>
            </a:r>
            <a:r>
              <a:rPr lang="en-US" altLang="zh-CN" sz="1600" dirty="0"/>
              <a:t>2</a:t>
            </a:r>
            <a:r>
              <a:rPr lang="zh-CN" altLang="en-US" sz="1600" dirty="0"/>
              <a:t>）为便于读图，逐次剖切的多个断面图可按图</a:t>
            </a:r>
            <a:r>
              <a:rPr lang="en-US" altLang="zh-CN" sz="1600" dirty="0"/>
              <a:t>1-63 </a:t>
            </a:r>
            <a:r>
              <a:rPr lang="zh-CN" altLang="en-US" sz="1600" dirty="0"/>
              <a:t>所示的形式配置。</a:t>
            </a:r>
            <a:endParaRPr kumimoji="1" lang="zh-CN" altLang="en-US" sz="1600" dirty="0">
              <a:solidFill>
                <a:srgbClr val="FFFFFF"/>
              </a:solidFill>
              <a:latin typeface="微软雅黑" panose="020B0503020204020204" charset="-122"/>
            </a:endParaRPr>
          </a:p>
        </p:txBody>
      </p:sp>
      <p:sp>
        <p:nvSpPr>
          <p:cNvPr id="2" name="矩形 1"/>
          <p:cNvSpPr/>
          <p:nvPr/>
        </p:nvSpPr>
        <p:spPr>
          <a:xfrm>
            <a:off x="11306810" y="-10795"/>
            <a:ext cx="888365" cy="6140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custDataLst>
              <p:tags r:id="rId3"/>
            </p:custDataLst>
          </p:nvPr>
        </p:nvSpPr>
        <p:spPr>
          <a:xfrm>
            <a:off x="881078" y="518895"/>
            <a:ext cx="10429952" cy="798451"/>
          </a:xfrm>
          <a:prstGeom prst="rect">
            <a:avLst/>
          </a:prstGeom>
        </p:spPr>
        <p:txBody>
          <a:bodyPr wrap="square">
            <a:normAutofit/>
          </a:bodyPr>
          <a:lstStyle>
            <a:defPPr>
              <a:defRPr lang="zh-CN"/>
            </a:defPPr>
            <a:lvl1pPr>
              <a:lnSpc>
                <a:spcPct val="130000"/>
              </a:lnSpc>
              <a:defRPr sz="2400" b="1">
                <a:latin typeface="+mj-lt"/>
                <a:ea typeface="+mj-ea"/>
                <a:cs typeface="+mj-cs"/>
              </a:defRPr>
            </a:lvl1pPr>
          </a:lstStyle>
          <a:p>
            <a:pPr>
              <a:lnSpc>
                <a:spcPct val="120000"/>
              </a:lnSpc>
            </a:pPr>
            <a:r>
              <a:rPr lang="zh-CN" altLang="en-US" dirty="0">
                <a:solidFill>
                  <a:schemeClr val="tx1">
                    <a:lumMod val="85000"/>
                    <a:lumOff val="15000"/>
                  </a:schemeClr>
                </a:solidFill>
              </a:rPr>
              <a:t>学习任务</a:t>
            </a:r>
            <a:r>
              <a:rPr lang="zh-CN" altLang="en-US" dirty="0">
                <a:sym typeface="+mn-ea"/>
              </a:rPr>
              <a:t>三   </a:t>
            </a:r>
            <a:r>
              <a:rPr lang="zh-CN" altLang="en-US" dirty="0">
                <a:solidFill>
                  <a:schemeClr val="tx1">
                    <a:lumMod val="85000"/>
                    <a:lumOff val="15000"/>
                  </a:schemeClr>
                </a:solidFill>
              </a:rPr>
              <a:t>几何作图的基础</a:t>
            </a:r>
            <a:endParaRPr lang="zh-CN" altLang="en-US" dirty="0">
              <a:solidFill>
                <a:schemeClr val="tx1">
                  <a:lumMod val="85000"/>
                  <a:lumOff val="15000"/>
                </a:schemeClr>
              </a:solidFill>
              <a:sym typeface="+mn-ea"/>
            </a:endParaRPr>
          </a:p>
        </p:txBody>
      </p:sp>
      <p:sp>
        <p:nvSpPr>
          <p:cNvPr id="12" name="文本框 11"/>
          <p:cNvSpPr txBox="1"/>
          <p:nvPr>
            <p:custDataLst>
              <p:tags r:id="rId4"/>
            </p:custDataLst>
          </p:nvPr>
        </p:nvSpPr>
        <p:spPr>
          <a:xfrm>
            <a:off x="464820" y="1035050"/>
            <a:ext cx="10852150" cy="669925"/>
          </a:xfrm>
          <a:prstGeom prst="rect">
            <a:avLst/>
          </a:prstGeom>
          <a:noFill/>
        </p:spPr>
        <p:txBody>
          <a:bodyPr wrap="square" lIns="101600" tIns="0" rIns="82550" bIns="0" rtlCol="0" anchor="ctr" anchorCtr="0">
            <a:noAutofit/>
          </a:bodyPr>
          <a:lstStyle>
            <a:defPPr>
              <a:defRPr lang="zh-CN"/>
            </a:defPPr>
            <a:lvl1pPr fontAlgn="auto">
              <a:lnSpc>
                <a:spcPct val="130000"/>
              </a:lnSpc>
              <a:spcAft>
                <a:spcPts val="1000"/>
              </a:spcAft>
              <a:defRPr sz="1600" spc="150"/>
            </a:lvl1pPr>
          </a:lstStyle>
          <a:p>
            <a:r>
              <a:rPr lang="en-US" altLang="zh-CN" sz="1800" b="1" dirty="0">
                <a:solidFill>
                  <a:schemeClr val="tx2"/>
                </a:solidFill>
                <a:latin typeface="微软雅黑" panose="020B0503020204020204" charset="-122"/>
                <a:ea typeface="微软雅黑" panose="020B0503020204020204" charset="-122"/>
                <a:sym typeface="+mn-ea"/>
              </a:rPr>
              <a:t>4.</a:t>
            </a:r>
            <a:r>
              <a:rPr lang="zh-CN" altLang="en-US" sz="1800" b="1" dirty="0">
                <a:solidFill>
                  <a:schemeClr val="tx2"/>
                </a:solidFill>
                <a:latin typeface="微软雅黑" panose="020B0503020204020204" charset="-122"/>
                <a:ea typeface="微软雅黑" panose="020B0503020204020204" charset="-122"/>
              </a:rPr>
              <a:t>椭圆和渐开线的画法</a:t>
            </a:r>
            <a:endParaRPr lang="zh-CN" altLang="en-US" sz="1800" b="1" dirty="0">
              <a:solidFill>
                <a:schemeClr val="tx2"/>
              </a:solidFill>
              <a:latin typeface="微软雅黑" panose="020B0503020204020204" charset="-122"/>
              <a:ea typeface="微软雅黑" panose="020B0503020204020204" charset="-122"/>
              <a:sym typeface="+mn-ea"/>
            </a:endParaRPr>
          </a:p>
        </p:txBody>
      </p:sp>
      <p:sp>
        <p:nvSpPr>
          <p:cNvPr id="6" name="文本框 5"/>
          <p:cNvSpPr txBox="1"/>
          <p:nvPr/>
        </p:nvSpPr>
        <p:spPr>
          <a:xfrm>
            <a:off x="1210153" y="1925664"/>
            <a:ext cx="9123819" cy="1116781"/>
          </a:xfrm>
          <a:prstGeom prst="rect">
            <a:avLst/>
          </a:prstGeom>
          <a:noFill/>
        </p:spPr>
        <p:txBody>
          <a:bodyPr wrap="square" rtlCol="0">
            <a:spAutoFit/>
          </a:bodyPr>
          <a:lstStyle/>
          <a:p>
            <a:pPr>
              <a:lnSpc>
                <a:spcPct val="200000"/>
              </a:lnSpc>
            </a:pPr>
            <a:r>
              <a:rPr lang="zh-CN" altLang="en-US" dirty="0">
                <a:latin typeface="+mj-ea"/>
                <a:ea typeface="+mj-ea"/>
              </a:rPr>
              <a:t>    （一）椭圆的近似画法</a:t>
            </a:r>
            <a:endParaRPr lang="zh-CN" altLang="en-US" dirty="0">
              <a:latin typeface="+mj-ea"/>
              <a:ea typeface="+mj-ea"/>
            </a:endParaRPr>
          </a:p>
          <a:p>
            <a:pPr>
              <a:lnSpc>
                <a:spcPct val="200000"/>
              </a:lnSpc>
            </a:pPr>
            <a:r>
              <a:rPr lang="zh-CN" altLang="en-US" dirty="0">
                <a:latin typeface="+mj-ea"/>
                <a:ea typeface="+mj-ea"/>
              </a:rPr>
              <a:t>常用的椭圆近似画法为四圆弧法，即用四段圆弧连接起来的图形近似代替椭圆</a:t>
            </a:r>
            <a:r>
              <a:rPr lang="zh-CN" altLang="en-US" dirty="0" smtClean="0">
                <a:latin typeface="+mj-ea"/>
                <a:ea typeface="+mj-ea"/>
              </a:rPr>
              <a:t>。</a:t>
            </a:r>
            <a:endParaRPr lang="zh-CN" altLang="en-US" dirty="0">
              <a:latin typeface="+mj-ea"/>
              <a:ea typeface="+mj-ea"/>
            </a:endParaRPr>
          </a:p>
        </p:txBody>
      </p:sp>
      <p:pic>
        <p:nvPicPr>
          <p:cNvPr id="8" name="图片 7"/>
          <p:cNvPicPr>
            <a:picLocks noChangeAspect="1"/>
          </p:cNvPicPr>
          <p:nvPr/>
        </p:nvPicPr>
        <p:blipFill>
          <a:blip r:embed="rId5"/>
          <a:stretch>
            <a:fillRect/>
          </a:stretch>
        </p:blipFill>
        <p:spPr>
          <a:xfrm>
            <a:off x="2073686" y="3240009"/>
            <a:ext cx="6519930" cy="2452036"/>
          </a:xfrm>
          <a:prstGeom prst="rect">
            <a:avLst/>
          </a:prstGeom>
        </p:spPr>
      </p:pic>
      <p:grpSp>
        <p:nvGrpSpPr>
          <p:cNvPr id="3" name="组合 2"/>
          <p:cNvGrpSpPr/>
          <p:nvPr/>
        </p:nvGrpSpPr>
        <p:grpSpPr>
          <a:xfrm>
            <a:off x="9000490" y="3827145"/>
            <a:ext cx="2026920" cy="1583055"/>
            <a:chOff x="13036" y="4025"/>
            <a:chExt cx="3192" cy="2493"/>
          </a:xfrm>
        </p:grpSpPr>
        <p:sp>
          <p:nvSpPr>
            <p:cNvPr id="14" name="菱形 13"/>
            <p:cNvSpPr/>
            <p:nvPr>
              <p:custDataLst>
                <p:tags r:id="rId6"/>
              </p:custDataLst>
            </p:nvPr>
          </p:nvSpPr>
          <p:spPr>
            <a:xfrm rot="1141073">
              <a:off x="14338" y="4025"/>
              <a:ext cx="528" cy="528"/>
            </a:xfrm>
            <a:prstGeom prst="diamond">
              <a:avLst/>
            </a:prstGeom>
            <a:solidFill>
              <a:schemeClr val="tx2">
                <a:lumMod val="40000"/>
                <a:lumOff val="6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5" name="菱形 14"/>
            <p:cNvSpPr/>
            <p:nvPr>
              <p:custDataLst>
                <p:tags r:id="rId7"/>
              </p:custDataLst>
            </p:nvPr>
          </p:nvSpPr>
          <p:spPr>
            <a:xfrm rot="1141073">
              <a:off x="13036" y="5507"/>
              <a:ext cx="933" cy="933"/>
            </a:xfrm>
            <a:prstGeom prst="diamond">
              <a:avLst/>
            </a:prstGeom>
            <a:solidFill>
              <a:schemeClr val="accent1"/>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4" name="菱形 3"/>
            <p:cNvSpPr/>
            <p:nvPr>
              <p:custDataLst>
                <p:tags r:id="rId8"/>
              </p:custDataLst>
            </p:nvPr>
          </p:nvSpPr>
          <p:spPr>
            <a:xfrm rot="1141073">
              <a:off x="14236" y="4526"/>
              <a:ext cx="1992" cy="1992"/>
            </a:xfrm>
            <a:prstGeom prst="diamond">
              <a:avLst/>
            </a:prstGeom>
            <a:solidFill>
              <a:schemeClr val="bg2">
                <a:lumMod val="40000"/>
                <a:lumOff val="6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5" name="菱形 4"/>
            <p:cNvSpPr/>
            <p:nvPr>
              <p:custDataLst>
                <p:tags r:id="rId9"/>
              </p:custDataLst>
            </p:nvPr>
          </p:nvSpPr>
          <p:spPr>
            <a:xfrm rot="1141073">
              <a:off x="15089" y="4106"/>
              <a:ext cx="1123" cy="1123"/>
            </a:xfrm>
            <a:prstGeom prst="diamond">
              <a:avLst/>
            </a:prstGeom>
            <a:noFill/>
            <a:ln>
              <a:solidFill>
                <a:schemeClr val="tx2">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grpSp>
    </p:spTree>
    <p:custDataLst>
      <p:tags r:id="rId10"/>
    </p:custDataLst>
  </p:cSld>
  <p:clrMapOvr>
    <a:masterClrMapping/>
  </p:clrMapOvr>
  <p:transition spd="slow">
    <p:random/>
  </p:transition>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549644" y="1832469"/>
            <a:ext cx="11363028" cy="4499877"/>
          </a:xfrm>
          <a:prstGeom prst="rect">
            <a:avLst/>
          </a:prstGeom>
          <a:solidFill>
            <a:schemeClr val="accent3"/>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7" name="矩形 16"/>
          <p:cNvSpPr/>
          <p:nvPr>
            <p:custDataLst>
              <p:tags r:id="rId2"/>
            </p:custDataLst>
          </p:nvPr>
        </p:nvSpPr>
        <p:spPr>
          <a:xfrm>
            <a:off x="464820" y="1611691"/>
            <a:ext cx="11082655" cy="4408805"/>
          </a:xfrm>
          <a:prstGeom prst="rect">
            <a:avLst/>
          </a:prstGeom>
          <a:solidFill>
            <a:srgbClr val="FFFFFF"/>
          </a:solidFill>
          <a:ln w="19050">
            <a:noFill/>
          </a:ln>
          <a:effectLst>
            <a:outerShdw blurRad="63500" sx="101000" sy="101000" algn="ctr" rotWithShape="0">
              <a:schemeClr val="tx2">
                <a:alpha val="40000"/>
              </a:schemeClr>
            </a:outerShdw>
          </a:effectLst>
        </p:spPr>
        <p:style>
          <a:lnRef idx="2">
            <a:srgbClr val="1E6BC5">
              <a:shade val="50000"/>
            </a:srgbClr>
          </a:lnRef>
          <a:fillRef idx="1">
            <a:srgbClr val="1E6BC5"/>
          </a:fillRef>
          <a:effectRef idx="0">
            <a:srgbClr val="1E6BC5"/>
          </a:effectRef>
          <a:fontRef idx="minor">
            <a:srgbClr val="FFFFFF"/>
          </a:fontRef>
        </p:style>
        <p:txBody>
          <a:bodyPr rtlCol="0" anchor="ctr"/>
          <a:lstStyle/>
          <a:p>
            <a:r>
              <a:rPr lang="zh-CN" altLang="en-US" sz="1600" dirty="0"/>
              <a:t>（</a:t>
            </a:r>
            <a:r>
              <a:rPr lang="en-US" altLang="zh-CN" sz="1600" dirty="0"/>
              <a:t>2</a:t>
            </a:r>
            <a:r>
              <a:rPr lang="zh-CN" altLang="en-US" sz="1600" dirty="0"/>
              <a:t>）为便于读图，逐次剖切的多个断面图可按图</a:t>
            </a:r>
            <a:r>
              <a:rPr lang="en-US" altLang="zh-CN" sz="1600" dirty="0"/>
              <a:t>1-63 </a:t>
            </a:r>
            <a:r>
              <a:rPr lang="zh-CN" altLang="en-US" sz="1600" dirty="0"/>
              <a:t>所示的形式配置。</a:t>
            </a:r>
            <a:endParaRPr kumimoji="1" lang="zh-CN" altLang="en-US" sz="1600" dirty="0">
              <a:solidFill>
                <a:srgbClr val="FFFFFF"/>
              </a:solidFill>
              <a:latin typeface="微软雅黑" panose="020B0503020204020204" charset="-122"/>
            </a:endParaRPr>
          </a:p>
        </p:txBody>
      </p:sp>
      <p:sp>
        <p:nvSpPr>
          <p:cNvPr id="2" name="矩形 1"/>
          <p:cNvSpPr/>
          <p:nvPr/>
        </p:nvSpPr>
        <p:spPr>
          <a:xfrm>
            <a:off x="11306810" y="-10795"/>
            <a:ext cx="888365" cy="6140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custDataLst>
              <p:tags r:id="rId3"/>
            </p:custDataLst>
          </p:nvPr>
        </p:nvSpPr>
        <p:spPr>
          <a:xfrm>
            <a:off x="881078" y="518895"/>
            <a:ext cx="10429952" cy="798451"/>
          </a:xfrm>
          <a:prstGeom prst="rect">
            <a:avLst/>
          </a:prstGeom>
        </p:spPr>
        <p:txBody>
          <a:bodyPr wrap="square">
            <a:normAutofit/>
          </a:bodyPr>
          <a:lstStyle>
            <a:defPPr>
              <a:defRPr lang="zh-CN"/>
            </a:defPPr>
            <a:lvl1pPr>
              <a:lnSpc>
                <a:spcPct val="130000"/>
              </a:lnSpc>
              <a:defRPr sz="2400" b="1">
                <a:latin typeface="+mj-lt"/>
                <a:ea typeface="+mj-ea"/>
                <a:cs typeface="+mj-cs"/>
              </a:defRPr>
            </a:lvl1pPr>
          </a:lstStyle>
          <a:p>
            <a:pPr>
              <a:lnSpc>
                <a:spcPct val="120000"/>
              </a:lnSpc>
            </a:pPr>
            <a:r>
              <a:rPr lang="zh-CN" altLang="en-US" dirty="0">
                <a:solidFill>
                  <a:schemeClr val="tx1">
                    <a:lumMod val="85000"/>
                    <a:lumOff val="15000"/>
                  </a:schemeClr>
                </a:solidFill>
              </a:rPr>
              <a:t>学习任务</a:t>
            </a:r>
            <a:r>
              <a:rPr lang="zh-CN" altLang="en-US" dirty="0">
                <a:sym typeface="+mn-ea"/>
              </a:rPr>
              <a:t>三   </a:t>
            </a:r>
            <a:r>
              <a:rPr lang="zh-CN" altLang="en-US" dirty="0">
                <a:solidFill>
                  <a:schemeClr val="tx1">
                    <a:lumMod val="85000"/>
                    <a:lumOff val="15000"/>
                  </a:schemeClr>
                </a:solidFill>
              </a:rPr>
              <a:t>几何作图的基础</a:t>
            </a:r>
            <a:endParaRPr lang="zh-CN" altLang="en-US" dirty="0">
              <a:solidFill>
                <a:schemeClr val="tx1">
                  <a:lumMod val="85000"/>
                  <a:lumOff val="15000"/>
                </a:schemeClr>
              </a:solidFill>
              <a:sym typeface="+mn-ea"/>
            </a:endParaRPr>
          </a:p>
        </p:txBody>
      </p:sp>
      <p:sp>
        <p:nvSpPr>
          <p:cNvPr id="12" name="文本框 11"/>
          <p:cNvSpPr txBox="1"/>
          <p:nvPr>
            <p:custDataLst>
              <p:tags r:id="rId4"/>
            </p:custDataLst>
          </p:nvPr>
        </p:nvSpPr>
        <p:spPr>
          <a:xfrm>
            <a:off x="464820" y="1035050"/>
            <a:ext cx="10852150" cy="669925"/>
          </a:xfrm>
          <a:prstGeom prst="rect">
            <a:avLst/>
          </a:prstGeom>
          <a:noFill/>
        </p:spPr>
        <p:txBody>
          <a:bodyPr wrap="square" lIns="101600" tIns="0" rIns="82550" bIns="0" rtlCol="0" anchor="ctr" anchorCtr="0">
            <a:noAutofit/>
          </a:bodyPr>
          <a:lstStyle>
            <a:defPPr>
              <a:defRPr lang="zh-CN"/>
            </a:defPPr>
            <a:lvl1pPr fontAlgn="auto">
              <a:lnSpc>
                <a:spcPct val="130000"/>
              </a:lnSpc>
              <a:spcAft>
                <a:spcPts val="1000"/>
              </a:spcAft>
              <a:defRPr sz="1600" spc="150"/>
            </a:lvl1pPr>
          </a:lstStyle>
          <a:p>
            <a:r>
              <a:rPr lang="en-US" altLang="zh-CN" sz="1800" b="1" dirty="0">
                <a:solidFill>
                  <a:schemeClr val="tx2"/>
                </a:solidFill>
                <a:latin typeface="微软雅黑" panose="020B0503020204020204" charset="-122"/>
                <a:ea typeface="微软雅黑" panose="020B0503020204020204" charset="-122"/>
                <a:sym typeface="+mn-ea"/>
              </a:rPr>
              <a:t>4.</a:t>
            </a:r>
            <a:r>
              <a:rPr lang="zh-CN" altLang="en-US" sz="1800" b="1" dirty="0">
                <a:solidFill>
                  <a:schemeClr val="tx2"/>
                </a:solidFill>
                <a:latin typeface="微软雅黑" panose="020B0503020204020204" charset="-122"/>
                <a:ea typeface="微软雅黑" panose="020B0503020204020204" charset="-122"/>
              </a:rPr>
              <a:t>椭圆和渐开线的画法</a:t>
            </a:r>
            <a:endParaRPr lang="zh-CN" altLang="en-US" sz="1800" b="1" dirty="0">
              <a:solidFill>
                <a:schemeClr val="tx2"/>
              </a:solidFill>
              <a:latin typeface="微软雅黑" panose="020B0503020204020204" charset="-122"/>
              <a:ea typeface="微软雅黑" panose="020B0503020204020204" charset="-122"/>
              <a:sym typeface="+mn-ea"/>
            </a:endParaRPr>
          </a:p>
        </p:txBody>
      </p:sp>
      <p:sp>
        <p:nvSpPr>
          <p:cNvPr id="4" name="文本框 3"/>
          <p:cNvSpPr txBox="1"/>
          <p:nvPr/>
        </p:nvSpPr>
        <p:spPr>
          <a:xfrm>
            <a:off x="1099689" y="1801326"/>
            <a:ext cx="9582411" cy="1338828"/>
          </a:xfrm>
          <a:prstGeom prst="rect">
            <a:avLst/>
          </a:prstGeom>
          <a:noFill/>
        </p:spPr>
        <p:txBody>
          <a:bodyPr wrap="square" rtlCol="0">
            <a:spAutoFit/>
          </a:bodyPr>
          <a:lstStyle/>
          <a:p>
            <a:pPr>
              <a:lnSpc>
                <a:spcPct val="150000"/>
              </a:lnSpc>
            </a:pPr>
            <a:r>
              <a:rPr lang="zh-CN" altLang="en-US" dirty="0">
                <a:latin typeface="+mj-ea"/>
                <a:ea typeface="+mj-ea"/>
              </a:rPr>
              <a:t>（二）渐开线的近似画法</a:t>
            </a:r>
            <a:endParaRPr lang="zh-CN" altLang="en-US" dirty="0">
              <a:latin typeface="+mj-ea"/>
              <a:ea typeface="+mj-ea"/>
            </a:endParaRPr>
          </a:p>
          <a:p>
            <a:pPr>
              <a:lnSpc>
                <a:spcPct val="150000"/>
              </a:lnSpc>
            </a:pPr>
            <a:r>
              <a:rPr lang="zh-CN" altLang="en-US" dirty="0">
                <a:latin typeface="+mj-ea"/>
                <a:ea typeface="+mj-ea"/>
              </a:rPr>
              <a:t>直线在圆轴上做无滑动的滚动，该直线上一点的轨迹即为此圆（称为基圆）的渐开线，如图</a:t>
            </a:r>
            <a:r>
              <a:rPr lang="en-US" altLang="zh-CN" dirty="0">
                <a:latin typeface="+mj-ea"/>
                <a:ea typeface="+mj-ea"/>
              </a:rPr>
              <a:t>1-87 </a:t>
            </a:r>
            <a:r>
              <a:rPr lang="zh-CN" altLang="en-US" dirty="0">
                <a:latin typeface="+mj-ea"/>
                <a:ea typeface="+mj-ea"/>
              </a:rPr>
              <a:t>所示</a:t>
            </a:r>
            <a:r>
              <a:rPr lang="zh-CN" altLang="en-US" dirty="0" smtClean="0">
                <a:latin typeface="+mj-ea"/>
                <a:ea typeface="+mj-ea"/>
              </a:rPr>
              <a:t>。</a:t>
            </a:r>
            <a:endParaRPr lang="zh-CN" altLang="en-US" dirty="0">
              <a:latin typeface="+mj-ea"/>
              <a:ea typeface="+mj-ea"/>
            </a:endParaRPr>
          </a:p>
        </p:txBody>
      </p:sp>
      <p:pic>
        <p:nvPicPr>
          <p:cNvPr id="8" name="图片 7"/>
          <p:cNvPicPr>
            <a:picLocks noChangeAspect="1"/>
          </p:cNvPicPr>
          <p:nvPr/>
        </p:nvPicPr>
        <p:blipFill>
          <a:blip r:embed="rId5"/>
          <a:stretch>
            <a:fillRect/>
          </a:stretch>
        </p:blipFill>
        <p:spPr>
          <a:xfrm>
            <a:off x="3378835" y="2781935"/>
            <a:ext cx="3838575" cy="2843530"/>
          </a:xfrm>
          <a:prstGeom prst="rect">
            <a:avLst/>
          </a:prstGeom>
        </p:spPr>
      </p:pic>
      <p:grpSp>
        <p:nvGrpSpPr>
          <p:cNvPr id="6" name="组合 5"/>
          <p:cNvGrpSpPr/>
          <p:nvPr/>
        </p:nvGrpSpPr>
        <p:grpSpPr>
          <a:xfrm>
            <a:off x="9118600" y="3870960"/>
            <a:ext cx="2026920" cy="1583055"/>
            <a:chOff x="13036" y="4025"/>
            <a:chExt cx="3192" cy="2493"/>
          </a:xfrm>
        </p:grpSpPr>
        <p:sp>
          <p:nvSpPr>
            <p:cNvPr id="14" name="菱形 13"/>
            <p:cNvSpPr/>
            <p:nvPr>
              <p:custDataLst>
                <p:tags r:id="rId6"/>
              </p:custDataLst>
            </p:nvPr>
          </p:nvSpPr>
          <p:spPr>
            <a:xfrm rot="1141073">
              <a:off x="14338" y="4025"/>
              <a:ext cx="528" cy="528"/>
            </a:xfrm>
            <a:prstGeom prst="diamond">
              <a:avLst/>
            </a:prstGeom>
            <a:solidFill>
              <a:schemeClr val="tx2">
                <a:lumMod val="40000"/>
                <a:lumOff val="6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5" name="菱形 14"/>
            <p:cNvSpPr/>
            <p:nvPr>
              <p:custDataLst>
                <p:tags r:id="rId7"/>
              </p:custDataLst>
            </p:nvPr>
          </p:nvSpPr>
          <p:spPr>
            <a:xfrm rot="1141073">
              <a:off x="13036" y="5507"/>
              <a:ext cx="933" cy="933"/>
            </a:xfrm>
            <a:prstGeom prst="diamond">
              <a:avLst/>
            </a:prstGeom>
            <a:solidFill>
              <a:schemeClr val="accent1"/>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3" name="菱形 2"/>
            <p:cNvSpPr/>
            <p:nvPr>
              <p:custDataLst>
                <p:tags r:id="rId8"/>
              </p:custDataLst>
            </p:nvPr>
          </p:nvSpPr>
          <p:spPr>
            <a:xfrm rot="1141073">
              <a:off x="14236" y="4526"/>
              <a:ext cx="1992" cy="1992"/>
            </a:xfrm>
            <a:prstGeom prst="diamond">
              <a:avLst/>
            </a:prstGeom>
            <a:solidFill>
              <a:schemeClr val="bg2">
                <a:lumMod val="40000"/>
                <a:lumOff val="6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5" name="菱形 4"/>
            <p:cNvSpPr/>
            <p:nvPr>
              <p:custDataLst>
                <p:tags r:id="rId9"/>
              </p:custDataLst>
            </p:nvPr>
          </p:nvSpPr>
          <p:spPr>
            <a:xfrm rot="1141073">
              <a:off x="15089" y="4106"/>
              <a:ext cx="1123" cy="1123"/>
            </a:xfrm>
            <a:prstGeom prst="diamond">
              <a:avLst/>
            </a:prstGeom>
            <a:noFill/>
            <a:ln>
              <a:solidFill>
                <a:schemeClr val="tx2">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grpSp>
    </p:spTree>
    <p:custDataLst>
      <p:tags r:id="rId10"/>
    </p:custDataLst>
  </p:cSld>
  <p:clrMapOvr>
    <a:masterClrMapping/>
  </p:clrMapOvr>
  <p:transition spd="slow">
    <p:random/>
  </p:transition>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4"/>
          <p:cNvSpPr txBox="1"/>
          <p:nvPr>
            <p:custDataLst>
              <p:tags r:id="rId1"/>
            </p:custDataLst>
          </p:nvPr>
        </p:nvSpPr>
        <p:spPr>
          <a:xfrm>
            <a:off x="1921685" y="2181567"/>
            <a:ext cx="8828849" cy="3384000"/>
          </a:xfrm>
          <a:prstGeom prst="rect">
            <a:avLst/>
          </a:prstGeom>
          <a:noFill/>
        </p:spPr>
        <p:txBody>
          <a:bodyPr wrap="square" lIns="90000" tIns="46800" rIns="90000" bIns="46800" rtlCol="0">
            <a:noAutofit/>
          </a:bodyP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marL="285750" indent="-285750">
              <a:lnSpc>
                <a:spcPct val="180000"/>
              </a:lnSpc>
              <a:buFont typeface="Arial" panose="020B0604020202020204" pitchFamily="34" charset="0"/>
              <a:buChar char="•"/>
            </a:pPr>
            <a:r>
              <a:rPr lang="zh-CN" altLang="en-US" sz="2000" b="1" dirty="0">
                <a:solidFill>
                  <a:schemeClr val="tx2"/>
                </a:solidFill>
                <a:latin typeface="微软雅黑" panose="020B0503020204020204" charset="-122"/>
                <a:ea typeface="微软雅黑" panose="020B0503020204020204" charset="-122"/>
                <a:cs typeface="微软雅黑" panose="020B0503020204020204" charset="-122"/>
              </a:rPr>
              <a:t>任务描述</a:t>
            </a:r>
            <a:endParaRPr lang="zh-CN" altLang="en-US" sz="20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endParaRPr>
          </a:p>
          <a:p>
            <a:pPr>
              <a:lnSpc>
                <a:spcPct val="180000"/>
              </a:lnSpc>
            </a:pPr>
            <a:r>
              <a:rPr lang="zh-CN" altLang="en-US" dirty="0">
                <a:latin typeface="微软雅黑" panose="020B0503020204020204" charset="-122"/>
                <a:ea typeface="微软雅黑" panose="020B0503020204020204" charset="-122"/>
              </a:rPr>
              <a:t>客户王某的宝来</a:t>
            </a:r>
            <a:r>
              <a:rPr lang="en-US" altLang="zh-CN" dirty="0">
                <a:latin typeface="微软雅黑" panose="020B0503020204020204" charset="-122"/>
                <a:ea typeface="微软雅黑" panose="020B0503020204020204" charset="-122"/>
              </a:rPr>
              <a:t>1.6MT</a:t>
            </a:r>
            <a:r>
              <a:rPr lang="zh-CN" altLang="en-US" dirty="0">
                <a:latin typeface="微软雅黑" panose="020B0503020204020204" charset="-122"/>
                <a:ea typeface="微软雅黑" panose="020B0503020204020204" charset="-122"/>
              </a:rPr>
              <a:t>发动机怠速运转时变速器噪声大，当踩下离合器踏板时 噪声减小，在行驶中的噪声与怠速时相同。维修人员首先通过检查变速器油判断是 否有机械故障，放出的变速器油呈黑色，说明变速器内部存在机械故障。解体变速器， 检查各个零件。发现输入轴上的齿轮有损伤，不能修复，只能更换。但由于此车进 行过改装，标准尺寸的输入轴不能进行装配，现委托你对其进行测量、绘制并同车 间师傅共同制造，对车辆进行修复。</a:t>
            </a:r>
            <a:endParaRPr lang="zh-CN" altLang="en-US" dirty="0">
              <a:latin typeface="微软雅黑" panose="020B0503020204020204" charset="-122"/>
              <a:ea typeface="微软雅黑" panose="020B0503020204020204" charset="-122"/>
            </a:endParaRPr>
          </a:p>
          <a:p>
            <a:pPr>
              <a:lnSpc>
                <a:spcPct val="180000"/>
              </a:lnSpc>
            </a:pPr>
            <a:endParaRPr lang="zh-CN" altLang="en-US" dirty="0">
              <a:latin typeface="微软雅黑" panose="020B0503020204020204" charset="-122"/>
              <a:ea typeface="微软雅黑" panose="020B0503020204020204" charset="-122"/>
            </a:endParaRPr>
          </a:p>
        </p:txBody>
      </p:sp>
      <p:cxnSp>
        <p:nvCxnSpPr>
          <p:cNvPr id="6" name="直接连接符 5"/>
          <p:cNvCxnSpPr/>
          <p:nvPr>
            <p:custDataLst>
              <p:tags r:id="rId2"/>
            </p:custDataLst>
          </p:nvPr>
        </p:nvCxnSpPr>
        <p:spPr>
          <a:xfrm>
            <a:off x="1494790" y="1958972"/>
            <a:ext cx="0" cy="3384000"/>
          </a:xfrm>
          <a:prstGeom prst="line">
            <a:avLst/>
          </a:prstGeom>
          <a:ln w="28575">
            <a:solidFill>
              <a:schemeClr val="accent3"/>
            </a:solidFill>
          </a:ln>
        </p:spPr>
        <p:style>
          <a:lnRef idx="1">
            <a:schemeClr val="accent1"/>
          </a:lnRef>
          <a:fillRef idx="0">
            <a:schemeClr val="accent1"/>
          </a:fillRef>
          <a:effectRef idx="0">
            <a:schemeClr val="accent1"/>
          </a:effectRef>
          <a:fontRef idx="minor">
            <a:schemeClr val="tx1"/>
          </a:fontRef>
        </p:style>
      </p:cxnSp>
      <p:sp>
        <p:nvSpPr>
          <p:cNvPr id="2" name="矩形 1"/>
          <p:cNvSpPr/>
          <p:nvPr/>
        </p:nvSpPr>
        <p:spPr>
          <a:xfrm>
            <a:off x="11306810" y="-10795"/>
            <a:ext cx="888365" cy="6140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custDataLst>
              <p:tags r:id="rId3"/>
            </p:custDataLst>
          </p:nvPr>
        </p:nvSpPr>
        <p:spPr>
          <a:xfrm>
            <a:off x="881078" y="518895"/>
            <a:ext cx="10429952" cy="798451"/>
          </a:xfrm>
          <a:prstGeom prst="rect">
            <a:avLst/>
          </a:prstGeom>
        </p:spPr>
        <p:txBody>
          <a:bodyPr wrap="square">
            <a:normAutofit/>
          </a:bodyPr>
          <a:lstStyle>
            <a:defPPr>
              <a:defRPr lang="zh-CN"/>
            </a:defPPr>
            <a:lvl1pPr>
              <a:lnSpc>
                <a:spcPct val="130000"/>
              </a:lnSpc>
              <a:defRPr sz="2400" b="1">
                <a:latin typeface="+mj-lt"/>
                <a:ea typeface="+mj-ea"/>
                <a:cs typeface="+mj-cs"/>
              </a:defRPr>
            </a:lvl1pPr>
          </a:lstStyle>
          <a:p>
            <a:pPr>
              <a:lnSpc>
                <a:spcPct val="120000"/>
              </a:lnSpc>
            </a:pPr>
            <a:r>
              <a:rPr lang="zh-CN" altLang="en-US" dirty="0">
                <a:solidFill>
                  <a:schemeClr val="tx1">
                    <a:lumMod val="85000"/>
                    <a:lumOff val="15000"/>
                  </a:schemeClr>
                </a:solidFill>
              </a:rPr>
              <a:t>学习任务四</a:t>
            </a:r>
            <a:r>
              <a:rPr lang="zh-CN" altLang="en-US" dirty="0">
                <a:solidFill>
                  <a:schemeClr val="tx1">
                    <a:lumMod val="85000"/>
                    <a:lumOff val="15000"/>
                  </a:schemeClr>
                </a:solidFill>
                <a:sym typeface="+mn-ea"/>
              </a:rPr>
              <a:t>　轴类零件图样的识读与绘制</a:t>
            </a:r>
            <a:endParaRPr lang="zh-CN" altLang="en-US" dirty="0">
              <a:solidFill>
                <a:schemeClr val="tx1">
                  <a:lumMod val="85000"/>
                  <a:lumOff val="15000"/>
                </a:schemeClr>
              </a:solidFill>
              <a:sym typeface="+mn-ea"/>
            </a:endParaRPr>
          </a:p>
          <a:p>
            <a:pPr>
              <a:lnSpc>
                <a:spcPct val="120000"/>
              </a:lnSpc>
            </a:pPr>
            <a:endParaRPr lang="zh-CN" altLang="en-US" dirty="0">
              <a:solidFill>
                <a:schemeClr val="tx1">
                  <a:lumMod val="85000"/>
                  <a:lumOff val="15000"/>
                </a:schemeClr>
              </a:solidFill>
            </a:endParaRPr>
          </a:p>
        </p:txBody>
      </p:sp>
      <p:sp>
        <p:nvSpPr>
          <p:cNvPr id="7" name="矩形 6"/>
          <p:cNvSpPr/>
          <p:nvPr>
            <p:custDataLst>
              <p:tags r:id="rId4"/>
            </p:custDataLst>
          </p:nvPr>
        </p:nvSpPr>
        <p:spPr>
          <a:xfrm>
            <a:off x="8658783" y="182549"/>
            <a:ext cx="2546350" cy="2496185"/>
          </a:xfrm>
          <a:prstGeom prst="rect">
            <a:avLst/>
          </a:prstGeom>
          <a:noFill/>
          <a:ln w="3175">
            <a:solidFill>
              <a:schemeClr val="accent1"/>
            </a:solidFill>
          </a:ln>
          <a:effectLst>
            <a:outerShdw blurRad="50800" dist="38100" dir="5400000" algn="t" rotWithShape="0">
              <a:prstClr val="black">
                <a:alpha val="22000"/>
              </a:prstClr>
            </a:outerShdw>
          </a:effectLst>
          <a:extLst>
            <a:ext uri="{909E8E84-426E-40DD-AFC4-6F175D3DCCD1}">
              <a14:hiddenFill xmlns:a14="http://schemas.microsoft.com/office/drawing/2010/main">
                <a:solidFill>
                  <a:schemeClr val="accent1"/>
                </a:solidFill>
              </a14:hiddenFill>
            </a:ext>
          </a:extLst>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latin typeface="微软雅黑" panose="020B0503020204020204" charset="-122"/>
              <a:ea typeface="微软雅黑" panose="020B0503020204020204" charset="-122"/>
            </a:endParaRPr>
          </a:p>
        </p:txBody>
      </p:sp>
      <p:pic>
        <p:nvPicPr>
          <p:cNvPr id="8" name="图片 7"/>
          <p:cNvPicPr>
            <a:picLocks noChangeAspect="1"/>
          </p:cNvPicPr>
          <p:nvPr/>
        </p:nvPicPr>
        <p:blipFill>
          <a:blip r:embed="rId5"/>
          <a:stretch>
            <a:fillRect/>
          </a:stretch>
        </p:blipFill>
        <p:spPr>
          <a:xfrm>
            <a:off x="8797848" y="331139"/>
            <a:ext cx="2268220" cy="2198370"/>
          </a:xfrm>
          <a:prstGeom prst="rect">
            <a:avLst/>
          </a:prstGeom>
        </p:spPr>
      </p:pic>
      <p:grpSp>
        <p:nvGrpSpPr>
          <p:cNvPr id="3" name="组合 2"/>
          <p:cNvGrpSpPr/>
          <p:nvPr/>
        </p:nvGrpSpPr>
        <p:grpSpPr>
          <a:xfrm>
            <a:off x="9871075" y="5111750"/>
            <a:ext cx="2026920" cy="1583055"/>
            <a:chOff x="13036" y="4025"/>
            <a:chExt cx="3192" cy="2493"/>
          </a:xfrm>
        </p:grpSpPr>
        <p:sp>
          <p:nvSpPr>
            <p:cNvPr id="14" name="菱形 13"/>
            <p:cNvSpPr/>
            <p:nvPr>
              <p:custDataLst>
                <p:tags r:id="rId6"/>
              </p:custDataLst>
            </p:nvPr>
          </p:nvSpPr>
          <p:spPr>
            <a:xfrm rot="1141073">
              <a:off x="14338" y="4025"/>
              <a:ext cx="528" cy="528"/>
            </a:xfrm>
            <a:prstGeom prst="diamond">
              <a:avLst/>
            </a:prstGeom>
            <a:solidFill>
              <a:schemeClr val="tx2">
                <a:lumMod val="40000"/>
                <a:lumOff val="6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5" name="菱形 14"/>
            <p:cNvSpPr/>
            <p:nvPr>
              <p:custDataLst>
                <p:tags r:id="rId7"/>
              </p:custDataLst>
            </p:nvPr>
          </p:nvSpPr>
          <p:spPr>
            <a:xfrm rot="1141073">
              <a:off x="13036" y="5507"/>
              <a:ext cx="933" cy="933"/>
            </a:xfrm>
            <a:prstGeom prst="diamond">
              <a:avLst/>
            </a:prstGeom>
            <a:solidFill>
              <a:schemeClr val="accent1"/>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6" name="菱形 15"/>
            <p:cNvSpPr/>
            <p:nvPr>
              <p:custDataLst>
                <p:tags r:id="rId8"/>
              </p:custDataLst>
            </p:nvPr>
          </p:nvSpPr>
          <p:spPr>
            <a:xfrm rot="1141073">
              <a:off x="14236" y="4526"/>
              <a:ext cx="1992" cy="1992"/>
            </a:xfrm>
            <a:prstGeom prst="diamond">
              <a:avLst/>
            </a:prstGeom>
            <a:solidFill>
              <a:schemeClr val="bg2">
                <a:lumMod val="40000"/>
                <a:lumOff val="6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7" name="菱形 16"/>
            <p:cNvSpPr/>
            <p:nvPr>
              <p:custDataLst>
                <p:tags r:id="rId9"/>
              </p:custDataLst>
            </p:nvPr>
          </p:nvSpPr>
          <p:spPr>
            <a:xfrm rot="1141073">
              <a:off x="15089" y="4106"/>
              <a:ext cx="1123" cy="1123"/>
            </a:xfrm>
            <a:prstGeom prst="diamond">
              <a:avLst/>
            </a:prstGeom>
            <a:noFill/>
            <a:ln>
              <a:solidFill>
                <a:schemeClr val="tx2">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grpSp>
    </p:spTree>
    <p:custDataLst>
      <p:tags r:id="rId10"/>
    </p:custDataLst>
  </p:cSld>
  <p:clrMapOvr>
    <a:masterClrMapping/>
  </p:clrMapOvr>
  <p:transition spd="slow">
    <p:random/>
  </p:transition>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4"/>
          <p:cNvSpPr txBox="1"/>
          <p:nvPr>
            <p:custDataLst>
              <p:tags r:id="rId1"/>
            </p:custDataLst>
          </p:nvPr>
        </p:nvSpPr>
        <p:spPr>
          <a:xfrm>
            <a:off x="1942600" y="2661118"/>
            <a:ext cx="8828849" cy="3384000"/>
          </a:xfrm>
          <a:prstGeom prst="rect">
            <a:avLst/>
          </a:prstGeom>
          <a:noFill/>
        </p:spPr>
        <p:txBody>
          <a:bodyPr wrap="square" lIns="90000" tIns="46800" rIns="90000" bIns="46800" rtlCol="0">
            <a:noAutofit/>
          </a:bodyP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a:lnSpc>
                <a:spcPct val="200000"/>
              </a:lnSpc>
            </a:pPr>
            <a:r>
              <a:rPr lang="zh-CN" altLang="en-US" sz="2000" dirty="0">
                <a:latin typeface="微软雅黑" panose="020B0503020204020204" charset="-122"/>
                <a:ea typeface="微软雅黑" panose="020B0503020204020204" charset="-122"/>
              </a:rPr>
              <a:t>要求学生在有限的时间内，通过模仿、查阅资料等手段能够独立或小组协作完 成销、键类零件的测绘任务，同时自行学习完成工具的选择、布图表达方案的选择、 绘制零件图及尺寸标注等。</a:t>
            </a:r>
            <a:endParaRPr lang="zh-CN" altLang="en-US" sz="2000" dirty="0">
              <a:latin typeface="微软雅黑" panose="020B0503020204020204" charset="-122"/>
              <a:ea typeface="微软雅黑" panose="020B0503020204020204" charset="-122"/>
            </a:endParaRPr>
          </a:p>
          <a:p>
            <a:pPr indent="0">
              <a:lnSpc>
                <a:spcPct val="180000"/>
              </a:lnSpc>
              <a:buFont typeface="Arial" panose="020B0604020202020204" pitchFamily="34" charset="0"/>
              <a:buNone/>
            </a:pPr>
            <a:endParaRPr sz="2000" dirty="0">
              <a:latin typeface="微软雅黑" panose="020B0503020204020204" charset="-122"/>
              <a:ea typeface="微软雅黑" panose="020B0503020204020204" charset="-122"/>
              <a:cs typeface="微软雅黑" panose="020B0503020204020204" charset="-122"/>
              <a:sym typeface="+mn-ea"/>
            </a:endParaRPr>
          </a:p>
        </p:txBody>
      </p:sp>
      <p:cxnSp>
        <p:nvCxnSpPr>
          <p:cNvPr id="6" name="直接连接符 5"/>
          <p:cNvCxnSpPr/>
          <p:nvPr>
            <p:custDataLst>
              <p:tags r:id="rId2"/>
            </p:custDataLst>
          </p:nvPr>
        </p:nvCxnSpPr>
        <p:spPr>
          <a:xfrm>
            <a:off x="1494790" y="1958972"/>
            <a:ext cx="0" cy="3384000"/>
          </a:xfrm>
          <a:prstGeom prst="line">
            <a:avLst/>
          </a:prstGeom>
          <a:ln w="28575">
            <a:solidFill>
              <a:schemeClr val="accent3"/>
            </a:solidFill>
          </a:ln>
        </p:spPr>
        <p:style>
          <a:lnRef idx="1">
            <a:schemeClr val="accent1"/>
          </a:lnRef>
          <a:fillRef idx="0">
            <a:schemeClr val="accent1"/>
          </a:fillRef>
          <a:effectRef idx="0">
            <a:schemeClr val="accent1"/>
          </a:effectRef>
          <a:fontRef idx="minor">
            <a:schemeClr val="tx1"/>
          </a:fontRef>
        </p:style>
      </p:cxnSp>
      <p:sp>
        <p:nvSpPr>
          <p:cNvPr id="2" name="矩形 1"/>
          <p:cNvSpPr/>
          <p:nvPr/>
        </p:nvSpPr>
        <p:spPr>
          <a:xfrm>
            <a:off x="11306810" y="-10795"/>
            <a:ext cx="888365" cy="6140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1942600" y="2141372"/>
            <a:ext cx="2018665" cy="398780"/>
          </a:xfrm>
          <a:prstGeom prst="rect">
            <a:avLst/>
          </a:prstGeom>
          <a:noFill/>
        </p:spPr>
        <p:txBody>
          <a:bodyPr wrap="square" rtlCol="0">
            <a:spAutoFit/>
          </a:bodyPr>
          <a:lstStyle/>
          <a:p>
            <a:pPr marL="285750" indent="-285750">
              <a:buFont typeface="Arial" panose="020B0604020202020204" pitchFamily="34" charset="0"/>
              <a:buChar char="•"/>
            </a:pPr>
            <a:r>
              <a:rPr lang="zh-CN" altLang="en-US" sz="2000" b="1" dirty="0">
                <a:solidFill>
                  <a:schemeClr val="tx2"/>
                </a:solidFill>
                <a:latin typeface="微软雅黑" panose="020B0503020204020204" charset="-122"/>
                <a:ea typeface="微软雅黑" panose="020B0503020204020204" charset="-122"/>
              </a:rPr>
              <a:t>学习目标</a:t>
            </a:r>
            <a:endParaRPr lang="zh-CN" altLang="en-US" sz="2000" b="1" dirty="0">
              <a:solidFill>
                <a:schemeClr val="tx2"/>
              </a:solidFill>
              <a:latin typeface="微软雅黑" panose="020B0503020204020204" charset="-122"/>
              <a:ea typeface="微软雅黑" panose="020B0503020204020204" charset="-122"/>
            </a:endParaRPr>
          </a:p>
        </p:txBody>
      </p:sp>
      <p:sp>
        <p:nvSpPr>
          <p:cNvPr id="10" name="文本框 9"/>
          <p:cNvSpPr txBox="1"/>
          <p:nvPr>
            <p:custDataLst>
              <p:tags r:id="rId3"/>
            </p:custDataLst>
          </p:nvPr>
        </p:nvSpPr>
        <p:spPr>
          <a:xfrm>
            <a:off x="881078" y="518895"/>
            <a:ext cx="10429952" cy="798451"/>
          </a:xfrm>
          <a:prstGeom prst="rect">
            <a:avLst/>
          </a:prstGeom>
        </p:spPr>
        <p:txBody>
          <a:bodyPr wrap="square">
            <a:normAutofit/>
          </a:bodyPr>
          <a:lstStyle>
            <a:defPPr>
              <a:defRPr lang="zh-CN"/>
            </a:defPPr>
            <a:lvl1pPr>
              <a:lnSpc>
                <a:spcPct val="130000"/>
              </a:lnSpc>
              <a:defRPr sz="2400" b="1">
                <a:latin typeface="+mj-lt"/>
                <a:ea typeface="+mj-ea"/>
                <a:cs typeface="+mj-cs"/>
              </a:defRPr>
            </a:lvl1pPr>
          </a:lstStyle>
          <a:p>
            <a:pPr>
              <a:lnSpc>
                <a:spcPct val="120000"/>
              </a:lnSpc>
            </a:pPr>
            <a:r>
              <a:rPr lang="zh-CN" altLang="en-US" dirty="0">
                <a:solidFill>
                  <a:schemeClr val="tx1">
                    <a:lumMod val="85000"/>
                    <a:lumOff val="15000"/>
                  </a:schemeClr>
                </a:solidFill>
              </a:rPr>
              <a:t>学习任务四</a:t>
            </a:r>
            <a:r>
              <a:rPr lang="zh-CN" altLang="en-US" dirty="0">
                <a:solidFill>
                  <a:schemeClr val="tx1">
                    <a:lumMod val="85000"/>
                    <a:lumOff val="15000"/>
                  </a:schemeClr>
                </a:solidFill>
                <a:sym typeface="+mn-ea"/>
              </a:rPr>
              <a:t>　轴类零件图样的识读与绘制</a:t>
            </a:r>
            <a:endParaRPr lang="zh-CN" altLang="en-US" dirty="0">
              <a:solidFill>
                <a:schemeClr val="tx1">
                  <a:lumMod val="85000"/>
                  <a:lumOff val="15000"/>
                </a:schemeClr>
              </a:solidFill>
              <a:sym typeface="+mn-ea"/>
            </a:endParaRPr>
          </a:p>
          <a:p>
            <a:pPr>
              <a:lnSpc>
                <a:spcPct val="120000"/>
              </a:lnSpc>
            </a:pPr>
            <a:endParaRPr lang="zh-CN" altLang="en-US" dirty="0">
              <a:solidFill>
                <a:schemeClr val="tx1">
                  <a:lumMod val="85000"/>
                  <a:lumOff val="15000"/>
                </a:schemeClr>
              </a:solidFill>
            </a:endParaRPr>
          </a:p>
        </p:txBody>
      </p:sp>
      <p:pic>
        <p:nvPicPr>
          <p:cNvPr id="3" name="图片 2"/>
          <p:cNvPicPr>
            <a:picLocks noChangeAspect="1"/>
          </p:cNvPicPr>
          <p:nvPr/>
        </p:nvPicPr>
        <p:blipFill>
          <a:blip r:embed="rId4"/>
          <a:stretch>
            <a:fillRect/>
          </a:stretch>
        </p:blipFill>
        <p:spPr>
          <a:xfrm>
            <a:off x="7849414" y="542768"/>
            <a:ext cx="2453406" cy="1884934"/>
          </a:xfrm>
          <a:prstGeom prst="rect">
            <a:avLst/>
          </a:prstGeom>
        </p:spPr>
      </p:pic>
      <p:sp>
        <p:nvSpPr>
          <p:cNvPr id="4" name="矩形 3"/>
          <p:cNvSpPr/>
          <p:nvPr/>
        </p:nvSpPr>
        <p:spPr>
          <a:xfrm>
            <a:off x="7729569" y="458412"/>
            <a:ext cx="2693096" cy="2142223"/>
          </a:xfrm>
          <a:prstGeom prst="rect">
            <a:avLst/>
          </a:prstGeom>
          <a:noFill/>
          <a:ln>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8573135" y="4629785"/>
            <a:ext cx="2026920" cy="1583055"/>
            <a:chOff x="13036" y="4025"/>
            <a:chExt cx="3192" cy="2493"/>
          </a:xfrm>
        </p:grpSpPr>
        <p:sp>
          <p:nvSpPr>
            <p:cNvPr id="14" name="菱形 13"/>
            <p:cNvSpPr/>
            <p:nvPr>
              <p:custDataLst>
                <p:tags r:id="rId5"/>
              </p:custDataLst>
            </p:nvPr>
          </p:nvSpPr>
          <p:spPr>
            <a:xfrm rot="1141073">
              <a:off x="14338" y="4025"/>
              <a:ext cx="528" cy="528"/>
            </a:xfrm>
            <a:prstGeom prst="diamond">
              <a:avLst/>
            </a:prstGeom>
            <a:solidFill>
              <a:schemeClr val="tx2">
                <a:lumMod val="40000"/>
                <a:lumOff val="6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5" name="菱形 14"/>
            <p:cNvSpPr/>
            <p:nvPr>
              <p:custDataLst>
                <p:tags r:id="rId6"/>
              </p:custDataLst>
            </p:nvPr>
          </p:nvSpPr>
          <p:spPr>
            <a:xfrm rot="1141073">
              <a:off x="13036" y="5507"/>
              <a:ext cx="933" cy="933"/>
            </a:xfrm>
            <a:prstGeom prst="diamond">
              <a:avLst/>
            </a:prstGeom>
            <a:solidFill>
              <a:schemeClr val="accent1"/>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6" name="菱形 15"/>
            <p:cNvSpPr/>
            <p:nvPr>
              <p:custDataLst>
                <p:tags r:id="rId7"/>
              </p:custDataLst>
            </p:nvPr>
          </p:nvSpPr>
          <p:spPr>
            <a:xfrm rot="1141073">
              <a:off x="14236" y="4526"/>
              <a:ext cx="1992" cy="1992"/>
            </a:xfrm>
            <a:prstGeom prst="diamond">
              <a:avLst/>
            </a:prstGeom>
            <a:solidFill>
              <a:schemeClr val="bg2">
                <a:lumMod val="40000"/>
                <a:lumOff val="6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7" name="菱形 16"/>
            <p:cNvSpPr/>
            <p:nvPr>
              <p:custDataLst>
                <p:tags r:id="rId8"/>
              </p:custDataLst>
            </p:nvPr>
          </p:nvSpPr>
          <p:spPr>
            <a:xfrm rot="1141073">
              <a:off x="15089" y="4106"/>
              <a:ext cx="1123" cy="1123"/>
            </a:xfrm>
            <a:prstGeom prst="diamond">
              <a:avLst/>
            </a:prstGeom>
            <a:noFill/>
            <a:ln>
              <a:solidFill>
                <a:schemeClr val="tx2">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grpSp>
    </p:spTree>
    <p:custDataLst>
      <p:tags r:id="rId9"/>
    </p:custDataLst>
  </p:cSld>
  <p:clrMapOvr>
    <a:masterClrMapping/>
  </p:clrMapOvr>
  <p:transition spd="slow">
    <p:random/>
  </p:transition>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1306810" y="-10795"/>
            <a:ext cx="888365" cy="6140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1510453" y="1375882"/>
            <a:ext cx="2540000" cy="398780"/>
          </a:xfrm>
          <a:prstGeom prst="rect">
            <a:avLst/>
          </a:prstGeom>
          <a:noFill/>
        </p:spPr>
        <p:txBody>
          <a:bodyPr wrap="square" rtlCol="0" anchor="t">
            <a:spAutoFit/>
          </a:bodyPr>
          <a:lstStyle/>
          <a:p>
            <a:pPr marL="285750" indent="-285750">
              <a:buFont typeface="Arial" panose="020B0604020202020204" pitchFamily="34" charset="0"/>
              <a:buChar char="•"/>
            </a:pPr>
            <a:r>
              <a:rPr lang="zh-CN" altLang="en-US" sz="2000" b="1" dirty="0">
                <a:solidFill>
                  <a:schemeClr val="tx2"/>
                </a:solidFill>
                <a:latin typeface="微软雅黑" panose="020B0503020204020204" charset="-122"/>
                <a:ea typeface="微软雅黑" panose="020B0503020204020204" charset="-122"/>
              </a:rPr>
              <a:t>评价与反馈</a:t>
            </a:r>
            <a:endParaRPr lang="zh-CN" altLang="en-US" sz="2000" b="1" dirty="0">
              <a:solidFill>
                <a:schemeClr val="tx2"/>
              </a:solidFill>
              <a:latin typeface="微软雅黑" panose="020B0503020204020204" charset="-122"/>
              <a:ea typeface="微软雅黑" panose="020B0503020204020204" charset="-122"/>
            </a:endParaRPr>
          </a:p>
        </p:txBody>
      </p:sp>
      <p:cxnSp>
        <p:nvCxnSpPr>
          <p:cNvPr id="21" name="直接连接符 20"/>
          <p:cNvCxnSpPr/>
          <p:nvPr>
            <p:custDataLst>
              <p:tags r:id="rId1"/>
            </p:custDataLst>
          </p:nvPr>
        </p:nvCxnSpPr>
        <p:spPr>
          <a:xfrm>
            <a:off x="1285240" y="5415280"/>
            <a:ext cx="450427" cy="0"/>
          </a:xfrm>
          <a:prstGeom prst="line">
            <a:avLst/>
          </a:prstGeom>
          <a:solidFill>
            <a:schemeClr val="accent3"/>
          </a:solidFill>
          <a:ln w="50800">
            <a:solidFill>
              <a:schemeClr val="accent3"/>
            </a:solidFill>
          </a:ln>
        </p:spPr>
        <p:style>
          <a:lnRef idx="1">
            <a:srgbClr val="00A6CC"/>
          </a:lnRef>
          <a:fillRef idx="0">
            <a:srgbClr val="00A6CC"/>
          </a:fillRef>
          <a:effectRef idx="0">
            <a:srgbClr val="00A6CC"/>
          </a:effectRef>
          <a:fontRef idx="minor">
            <a:sysClr val="windowText" lastClr="000000"/>
          </a:fontRef>
        </p:style>
      </p:cxnSp>
      <p:cxnSp>
        <p:nvCxnSpPr>
          <p:cNvPr id="26" name="直接连接符 25"/>
          <p:cNvCxnSpPr/>
          <p:nvPr>
            <p:custDataLst>
              <p:tags r:id="rId2"/>
            </p:custDataLst>
          </p:nvPr>
        </p:nvCxnSpPr>
        <p:spPr>
          <a:xfrm>
            <a:off x="1971040" y="5415280"/>
            <a:ext cx="8938260" cy="0"/>
          </a:xfrm>
          <a:prstGeom prst="line">
            <a:avLst/>
          </a:prstGeom>
          <a:solidFill>
            <a:schemeClr val="accent3"/>
          </a:solidFill>
          <a:ln w="12700">
            <a:solidFill>
              <a:schemeClr val="accent3"/>
            </a:solidFill>
            <a:prstDash val="dash"/>
          </a:ln>
        </p:spPr>
        <p:style>
          <a:lnRef idx="1">
            <a:srgbClr val="00A6CC"/>
          </a:lnRef>
          <a:fillRef idx="0">
            <a:srgbClr val="00A6CC"/>
          </a:fillRef>
          <a:effectRef idx="0">
            <a:srgbClr val="00A6CC"/>
          </a:effectRef>
          <a:fontRef idx="minor">
            <a:sysClr val="windowText" lastClr="000000"/>
          </a:fontRef>
        </p:style>
      </p:cxnSp>
      <p:sp>
        <p:nvSpPr>
          <p:cNvPr id="6" name="矩形 5"/>
          <p:cNvSpPr/>
          <p:nvPr/>
        </p:nvSpPr>
        <p:spPr>
          <a:xfrm>
            <a:off x="1157249" y="2334341"/>
            <a:ext cx="8406201" cy="2807948"/>
          </a:xfrm>
          <a:prstGeom prst="rect">
            <a:avLst/>
          </a:prstGeom>
        </p:spPr>
        <p:txBody>
          <a:bodyPr wrap="square">
            <a:spAutoFit/>
          </a:bodyPr>
          <a:lstStyle/>
          <a:p>
            <a:pPr marL="457200" indent="-457200">
              <a:lnSpc>
                <a:spcPct val="150000"/>
              </a:lnSpc>
              <a:buAutoNum type="arabicPeriod"/>
            </a:pPr>
            <a:r>
              <a:rPr lang="zh-CN" altLang="en-US" sz="2000" dirty="0">
                <a:latin typeface="+mj-ea"/>
                <a:ea typeface="+mj-ea"/>
              </a:rPr>
              <a:t>下列投影法中不属于平行投影法的是（　　）。 </a:t>
            </a:r>
            <a:endParaRPr lang="en-US" altLang="zh-CN" sz="2000" dirty="0">
              <a:latin typeface="+mj-ea"/>
              <a:ea typeface="+mj-ea"/>
            </a:endParaRPr>
          </a:p>
          <a:p>
            <a:pPr>
              <a:lnSpc>
                <a:spcPct val="150000"/>
              </a:lnSpc>
            </a:pPr>
            <a:r>
              <a:rPr lang="en-US" altLang="zh-CN" sz="2000" dirty="0">
                <a:latin typeface="+mj-ea"/>
                <a:ea typeface="+mj-ea"/>
              </a:rPr>
              <a:t>     A. </a:t>
            </a:r>
            <a:r>
              <a:rPr lang="zh-CN" altLang="en-US" sz="2000" dirty="0">
                <a:latin typeface="+mj-ea"/>
                <a:ea typeface="+mj-ea"/>
              </a:rPr>
              <a:t>中心投影法	</a:t>
            </a:r>
            <a:r>
              <a:rPr lang="en-US" altLang="zh-CN" sz="2000" dirty="0">
                <a:latin typeface="+mj-ea"/>
                <a:ea typeface="+mj-ea"/>
              </a:rPr>
              <a:t>B. </a:t>
            </a:r>
            <a:r>
              <a:rPr lang="zh-CN" altLang="en-US" sz="2000" dirty="0">
                <a:latin typeface="+mj-ea"/>
                <a:ea typeface="+mj-ea"/>
              </a:rPr>
              <a:t>正投影法       </a:t>
            </a:r>
            <a:r>
              <a:rPr lang="en-US" altLang="zh-CN" sz="2000" dirty="0">
                <a:latin typeface="+mj-ea"/>
                <a:ea typeface="+mj-ea"/>
              </a:rPr>
              <a:t>C. </a:t>
            </a:r>
            <a:r>
              <a:rPr lang="zh-CN" altLang="en-US" sz="2000" dirty="0">
                <a:latin typeface="+mj-ea"/>
                <a:ea typeface="+mj-ea"/>
              </a:rPr>
              <a:t>斜投影法 </a:t>
            </a:r>
            <a:endParaRPr lang="en-US" altLang="zh-CN" sz="2000" dirty="0">
              <a:latin typeface="+mj-ea"/>
              <a:ea typeface="+mj-ea"/>
            </a:endParaRPr>
          </a:p>
          <a:p>
            <a:pPr>
              <a:lnSpc>
                <a:spcPct val="150000"/>
              </a:lnSpc>
            </a:pPr>
            <a:r>
              <a:rPr lang="en-US" altLang="zh-CN" sz="2000" dirty="0">
                <a:latin typeface="+mj-ea"/>
                <a:ea typeface="+mj-ea"/>
              </a:rPr>
              <a:t>2.   </a:t>
            </a:r>
            <a:r>
              <a:rPr lang="zh-CN" altLang="en-US" sz="2000" dirty="0">
                <a:latin typeface="+mj-ea"/>
                <a:ea typeface="+mj-ea"/>
              </a:rPr>
              <a:t>当一条直线平行于投影面时，在该投影面上反映（　　）。   </a:t>
            </a:r>
            <a:endParaRPr lang="en-US" altLang="zh-CN" sz="2000" dirty="0">
              <a:latin typeface="+mj-ea"/>
              <a:ea typeface="+mj-ea"/>
            </a:endParaRPr>
          </a:p>
          <a:p>
            <a:pPr>
              <a:lnSpc>
                <a:spcPct val="150000"/>
              </a:lnSpc>
            </a:pPr>
            <a:r>
              <a:rPr lang="zh-CN" altLang="en-US" sz="2000" dirty="0">
                <a:latin typeface="+mj-ea"/>
                <a:ea typeface="+mj-ea"/>
              </a:rPr>
              <a:t>    </a:t>
            </a:r>
            <a:r>
              <a:rPr lang="en-US" altLang="zh-CN" sz="2000" dirty="0">
                <a:latin typeface="+mj-ea"/>
                <a:ea typeface="+mj-ea"/>
              </a:rPr>
              <a:t>A. </a:t>
            </a:r>
            <a:r>
              <a:rPr lang="zh-CN" altLang="en-US" sz="2000" dirty="0">
                <a:latin typeface="+mj-ea"/>
                <a:ea typeface="+mj-ea"/>
              </a:rPr>
              <a:t>实形性		</a:t>
            </a:r>
            <a:r>
              <a:rPr lang="en-US" altLang="zh-CN" sz="2000" dirty="0">
                <a:latin typeface="+mj-ea"/>
                <a:ea typeface="+mj-ea"/>
              </a:rPr>
              <a:t>B. </a:t>
            </a:r>
            <a:r>
              <a:rPr lang="zh-CN" altLang="en-US" sz="2000" dirty="0">
                <a:latin typeface="+mj-ea"/>
                <a:ea typeface="+mj-ea"/>
              </a:rPr>
              <a:t>类似性	</a:t>
            </a:r>
            <a:r>
              <a:rPr lang="en-US" altLang="zh-CN" sz="2000" dirty="0">
                <a:latin typeface="+mj-ea"/>
                <a:ea typeface="+mj-ea"/>
              </a:rPr>
              <a:t>C. </a:t>
            </a:r>
            <a:r>
              <a:rPr lang="zh-CN" altLang="en-US" sz="2000" dirty="0">
                <a:latin typeface="+mj-ea"/>
                <a:ea typeface="+mj-ea"/>
              </a:rPr>
              <a:t>积聚性 </a:t>
            </a:r>
            <a:endParaRPr lang="en-US" altLang="zh-CN" sz="2000" dirty="0">
              <a:latin typeface="+mj-ea"/>
              <a:ea typeface="+mj-ea"/>
            </a:endParaRPr>
          </a:p>
          <a:p>
            <a:pPr>
              <a:lnSpc>
                <a:spcPct val="150000"/>
              </a:lnSpc>
            </a:pPr>
            <a:r>
              <a:rPr lang="en-US" altLang="zh-CN" sz="2000" dirty="0">
                <a:latin typeface="+mj-ea"/>
                <a:ea typeface="+mj-ea"/>
              </a:rPr>
              <a:t>3.   </a:t>
            </a:r>
            <a:r>
              <a:rPr lang="zh-CN" altLang="en-US" sz="2000" dirty="0">
                <a:latin typeface="+mj-ea"/>
                <a:ea typeface="+mj-ea"/>
              </a:rPr>
              <a:t>当一条直线垂直于投影面时，在该投影面上反映（　　）。</a:t>
            </a:r>
            <a:endParaRPr lang="en-US" altLang="zh-CN" sz="2000" dirty="0">
              <a:latin typeface="+mj-ea"/>
              <a:ea typeface="+mj-ea"/>
            </a:endParaRPr>
          </a:p>
          <a:p>
            <a:pPr>
              <a:lnSpc>
                <a:spcPct val="150000"/>
              </a:lnSpc>
            </a:pPr>
            <a:r>
              <a:rPr lang="zh-CN" altLang="en-US" sz="2000" dirty="0">
                <a:latin typeface="+mj-ea"/>
                <a:ea typeface="+mj-ea"/>
              </a:rPr>
              <a:t>   </a:t>
            </a:r>
            <a:r>
              <a:rPr lang="en-US" altLang="zh-CN" sz="2000" dirty="0">
                <a:latin typeface="+mj-ea"/>
                <a:ea typeface="+mj-ea"/>
              </a:rPr>
              <a:t>A. </a:t>
            </a:r>
            <a:r>
              <a:rPr lang="zh-CN" altLang="en-US" sz="2000" dirty="0">
                <a:latin typeface="+mj-ea"/>
                <a:ea typeface="+mj-ea"/>
              </a:rPr>
              <a:t>实形性		</a:t>
            </a:r>
            <a:r>
              <a:rPr lang="en-US" altLang="zh-CN" sz="2000" dirty="0">
                <a:latin typeface="+mj-ea"/>
                <a:ea typeface="+mj-ea"/>
              </a:rPr>
              <a:t>B. </a:t>
            </a:r>
            <a:r>
              <a:rPr lang="zh-CN" altLang="en-US" sz="2000" dirty="0">
                <a:latin typeface="+mj-ea"/>
                <a:ea typeface="+mj-ea"/>
              </a:rPr>
              <a:t>类似性	</a:t>
            </a:r>
            <a:r>
              <a:rPr lang="en-US" altLang="zh-CN" sz="2000" dirty="0">
                <a:latin typeface="+mj-ea"/>
                <a:ea typeface="+mj-ea"/>
              </a:rPr>
              <a:t>C. </a:t>
            </a:r>
            <a:r>
              <a:rPr lang="zh-CN" altLang="en-US" sz="2000" dirty="0">
                <a:latin typeface="+mj-ea"/>
                <a:ea typeface="+mj-ea"/>
              </a:rPr>
              <a:t>积聚性</a:t>
            </a:r>
            <a:endParaRPr lang="zh-CN" altLang="en-US" sz="2000" dirty="0">
              <a:latin typeface="+mj-ea"/>
              <a:ea typeface="+mj-ea"/>
            </a:endParaRPr>
          </a:p>
        </p:txBody>
      </p:sp>
      <p:sp>
        <p:nvSpPr>
          <p:cNvPr id="9" name="文本框 8"/>
          <p:cNvSpPr txBox="1"/>
          <p:nvPr/>
        </p:nvSpPr>
        <p:spPr>
          <a:xfrm>
            <a:off x="1415386" y="1696218"/>
            <a:ext cx="1111308" cy="638123"/>
          </a:xfrm>
          <a:prstGeom prst="rect">
            <a:avLst/>
          </a:prstGeom>
          <a:noFill/>
        </p:spPr>
        <p:txBody>
          <a:bodyPr wrap="square" rtlCol="0" anchor="ctr" anchorCtr="0">
            <a:spAutoFit/>
          </a:bodyPr>
          <a:lstStyle/>
          <a:p>
            <a:pPr algn="just" fontAlgn="auto">
              <a:lnSpc>
                <a:spcPct val="210000"/>
              </a:lnSpc>
            </a:pPr>
            <a:r>
              <a:rPr lang="zh-CN" altLang="en-US" sz="2000" b="1" dirty="0">
                <a:solidFill>
                  <a:schemeClr val="accent6"/>
                </a:solidFill>
                <a:latin typeface="微软雅黑" panose="020B0503020204020204" charset="-122"/>
                <a:ea typeface="微软雅黑" panose="020B0503020204020204" charset="-122"/>
                <a:cs typeface="微软雅黑" panose="020B0503020204020204" charset="-122"/>
              </a:rPr>
              <a:t>选择题</a:t>
            </a:r>
            <a:endParaRPr lang="en-US" altLang="zh-CN" sz="2000" dirty="0">
              <a:latin typeface="微软雅黑" panose="020B0503020204020204" charset="-122"/>
              <a:ea typeface="微软雅黑" panose="020B0503020204020204" charset="-122"/>
              <a:cs typeface="微软雅黑" panose="020B0503020204020204" charset="-122"/>
            </a:endParaRPr>
          </a:p>
        </p:txBody>
      </p:sp>
      <p:sp>
        <p:nvSpPr>
          <p:cNvPr id="10" name="文本框 9"/>
          <p:cNvSpPr txBox="1"/>
          <p:nvPr>
            <p:custDataLst>
              <p:tags r:id="rId3"/>
            </p:custDataLst>
          </p:nvPr>
        </p:nvSpPr>
        <p:spPr>
          <a:xfrm>
            <a:off x="881078" y="518895"/>
            <a:ext cx="10429952" cy="798451"/>
          </a:xfrm>
          <a:prstGeom prst="rect">
            <a:avLst/>
          </a:prstGeom>
        </p:spPr>
        <p:txBody>
          <a:bodyPr wrap="square">
            <a:normAutofit/>
          </a:bodyPr>
          <a:lstStyle>
            <a:defPPr>
              <a:defRPr lang="zh-CN"/>
            </a:defPPr>
            <a:lvl1pPr>
              <a:lnSpc>
                <a:spcPct val="130000"/>
              </a:lnSpc>
              <a:defRPr sz="2400" b="1">
                <a:latin typeface="+mj-lt"/>
                <a:ea typeface="+mj-ea"/>
                <a:cs typeface="+mj-cs"/>
              </a:defRPr>
            </a:lvl1pPr>
          </a:lstStyle>
          <a:p>
            <a:pPr>
              <a:lnSpc>
                <a:spcPct val="120000"/>
              </a:lnSpc>
            </a:pPr>
            <a:r>
              <a:rPr lang="zh-CN" altLang="en-US" dirty="0">
                <a:solidFill>
                  <a:schemeClr val="tx1">
                    <a:lumMod val="85000"/>
                    <a:lumOff val="15000"/>
                  </a:schemeClr>
                </a:solidFill>
              </a:rPr>
              <a:t>学习任务四</a:t>
            </a:r>
            <a:r>
              <a:rPr lang="zh-CN" altLang="en-US" dirty="0">
                <a:solidFill>
                  <a:schemeClr val="tx1">
                    <a:lumMod val="85000"/>
                    <a:lumOff val="15000"/>
                  </a:schemeClr>
                </a:solidFill>
                <a:sym typeface="+mn-ea"/>
              </a:rPr>
              <a:t>　轴类零件图样的识读与绘制</a:t>
            </a:r>
            <a:endParaRPr lang="zh-CN" altLang="en-US" dirty="0">
              <a:solidFill>
                <a:schemeClr val="tx1">
                  <a:lumMod val="85000"/>
                  <a:lumOff val="15000"/>
                </a:schemeClr>
              </a:solidFill>
              <a:sym typeface="+mn-ea"/>
            </a:endParaRPr>
          </a:p>
          <a:p>
            <a:pPr>
              <a:lnSpc>
                <a:spcPct val="120000"/>
              </a:lnSpc>
            </a:pPr>
            <a:endParaRPr lang="zh-CN" altLang="en-US" dirty="0">
              <a:solidFill>
                <a:schemeClr val="tx1">
                  <a:lumMod val="85000"/>
                  <a:lumOff val="15000"/>
                </a:schemeClr>
              </a:solidFill>
            </a:endParaRPr>
          </a:p>
        </p:txBody>
      </p:sp>
      <p:grpSp>
        <p:nvGrpSpPr>
          <p:cNvPr id="3" name="组合 2"/>
          <p:cNvGrpSpPr/>
          <p:nvPr/>
        </p:nvGrpSpPr>
        <p:grpSpPr>
          <a:xfrm>
            <a:off x="8277860" y="2555875"/>
            <a:ext cx="2026920" cy="1583055"/>
            <a:chOff x="13036" y="4025"/>
            <a:chExt cx="3192" cy="2493"/>
          </a:xfrm>
        </p:grpSpPr>
        <p:sp>
          <p:nvSpPr>
            <p:cNvPr id="14" name="菱形 13"/>
            <p:cNvSpPr/>
            <p:nvPr>
              <p:custDataLst>
                <p:tags r:id="rId4"/>
              </p:custDataLst>
            </p:nvPr>
          </p:nvSpPr>
          <p:spPr>
            <a:xfrm rot="1141073">
              <a:off x="14338" y="4025"/>
              <a:ext cx="528" cy="528"/>
            </a:xfrm>
            <a:prstGeom prst="diamond">
              <a:avLst/>
            </a:prstGeom>
            <a:solidFill>
              <a:schemeClr val="tx2">
                <a:lumMod val="40000"/>
                <a:lumOff val="6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5" name="菱形 14"/>
            <p:cNvSpPr/>
            <p:nvPr>
              <p:custDataLst>
                <p:tags r:id="rId5"/>
              </p:custDataLst>
            </p:nvPr>
          </p:nvSpPr>
          <p:spPr>
            <a:xfrm rot="1141073">
              <a:off x="13036" y="5507"/>
              <a:ext cx="933" cy="933"/>
            </a:xfrm>
            <a:prstGeom prst="diamond">
              <a:avLst/>
            </a:prstGeom>
            <a:solidFill>
              <a:schemeClr val="accent1"/>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6" name="菱形 15"/>
            <p:cNvSpPr/>
            <p:nvPr>
              <p:custDataLst>
                <p:tags r:id="rId6"/>
              </p:custDataLst>
            </p:nvPr>
          </p:nvSpPr>
          <p:spPr>
            <a:xfrm rot="1141073">
              <a:off x="14236" y="4526"/>
              <a:ext cx="1992" cy="1992"/>
            </a:xfrm>
            <a:prstGeom prst="diamond">
              <a:avLst/>
            </a:prstGeom>
            <a:solidFill>
              <a:schemeClr val="bg2">
                <a:lumMod val="40000"/>
                <a:lumOff val="6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7" name="菱形 16"/>
            <p:cNvSpPr/>
            <p:nvPr>
              <p:custDataLst>
                <p:tags r:id="rId7"/>
              </p:custDataLst>
            </p:nvPr>
          </p:nvSpPr>
          <p:spPr>
            <a:xfrm rot="1141073">
              <a:off x="15089" y="4106"/>
              <a:ext cx="1123" cy="1123"/>
            </a:xfrm>
            <a:prstGeom prst="diamond">
              <a:avLst/>
            </a:prstGeom>
            <a:noFill/>
            <a:ln>
              <a:solidFill>
                <a:schemeClr val="tx2">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grpSp>
    </p:spTree>
    <p:custDataLst>
      <p:tags r:id="rId8"/>
    </p:custDataLst>
  </p:cSld>
  <p:clrMapOvr>
    <a:masterClrMapping/>
  </p:clrMapOvr>
  <p:transition spd="slow">
    <p:random/>
  </p:transition>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1306810" y="-10795"/>
            <a:ext cx="888365" cy="6140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1585953" y="1626453"/>
            <a:ext cx="2540000" cy="398780"/>
          </a:xfrm>
          <a:prstGeom prst="rect">
            <a:avLst/>
          </a:prstGeom>
          <a:noFill/>
        </p:spPr>
        <p:txBody>
          <a:bodyPr wrap="square" rtlCol="0" anchor="t">
            <a:spAutoFit/>
          </a:bodyPr>
          <a:lstStyle/>
          <a:p>
            <a:pPr marL="285750" indent="-285750">
              <a:buFont typeface="Arial" panose="020B0604020202020204" pitchFamily="34" charset="0"/>
              <a:buChar char="•"/>
            </a:pPr>
            <a:r>
              <a:rPr lang="zh-CN" altLang="en-US" sz="2000" b="1" dirty="0">
                <a:solidFill>
                  <a:schemeClr val="tx2"/>
                </a:solidFill>
                <a:latin typeface="微软雅黑" panose="020B0503020204020204" charset="-122"/>
                <a:ea typeface="微软雅黑" panose="020B0503020204020204" charset="-122"/>
              </a:rPr>
              <a:t>评价与反馈</a:t>
            </a:r>
            <a:endParaRPr lang="zh-CN" altLang="en-US" sz="2000" b="1" dirty="0">
              <a:solidFill>
                <a:schemeClr val="tx2"/>
              </a:solidFill>
              <a:latin typeface="微软雅黑" panose="020B0503020204020204" charset="-122"/>
              <a:ea typeface="微软雅黑" panose="020B0503020204020204" charset="-122"/>
            </a:endParaRPr>
          </a:p>
        </p:txBody>
      </p:sp>
      <p:cxnSp>
        <p:nvCxnSpPr>
          <p:cNvPr id="21" name="直接连接符 20"/>
          <p:cNvCxnSpPr/>
          <p:nvPr>
            <p:custDataLst>
              <p:tags r:id="rId1"/>
            </p:custDataLst>
          </p:nvPr>
        </p:nvCxnSpPr>
        <p:spPr>
          <a:xfrm>
            <a:off x="1285240" y="5415280"/>
            <a:ext cx="450427" cy="0"/>
          </a:xfrm>
          <a:prstGeom prst="line">
            <a:avLst/>
          </a:prstGeom>
          <a:solidFill>
            <a:schemeClr val="accent3"/>
          </a:solidFill>
          <a:ln w="50800">
            <a:solidFill>
              <a:schemeClr val="accent3"/>
            </a:solidFill>
          </a:ln>
        </p:spPr>
        <p:style>
          <a:lnRef idx="1">
            <a:srgbClr val="00A6CC"/>
          </a:lnRef>
          <a:fillRef idx="0">
            <a:srgbClr val="00A6CC"/>
          </a:fillRef>
          <a:effectRef idx="0">
            <a:srgbClr val="00A6CC"/>
          </a:effectRef>
          <a:fontRef idx="minor">
            <a:sysClr val="windowText" lastClr="000000"/>
          </a:fontRef>
        </p:style>
      </p:cxnSp>
      <p:cxnSp>
        <p:nvCxnSpPr>
          <p:cNvPr id="26" name="直接连接符 25"/>
          <p:cNvCxnSpPr/>
          <p:nvPr>
            <p:custDataLst>
              <p:tags r:id="rId2"/>
            </p:custDataLst>
          </p:nvPr>
        </p:nvCxnSpPr>
        <p:spPr>
          <a:xfrm>
            <a:off x="1971040" y="5415280"/>
            <a:ext cx="8938260" cy="0"/>
          </a:xfrm>
          <a:prstGeom prst="line">
            <a:avLst/>
          </a:prstGeom>
          <a:solidFill>
            <a:schemeClr val="accent3"/>
          </a:solidFill>
          <a:ln w="12700">
            <a:solidFill>
              <a:schemeClr val="accent3"/>
            </a:solidFill>
            <a:prstDash val="dash"/>
          </a:ln>
        </p:spPr>
        <p:style>
          <a:lnRef idx="1">
            <a:srgbClr val="00A6CC"/>
          </a:lnRef>
          <a:fillRef idx="0">
            <a:srgbClr val="00A6CC"/>
          </a:fillRef>
          <a:effectRef idx="0">
            <a:srgbClr val="00A6CC"/>
          </a:effectRef>
          <a:fontRef idx="minor">
            <a:sysClr val="windowText" lastClr="000000"/>
          </a:fontRef>
        </p:style>
      </p:cxnSp>
      <p:sp>
        <p:nvSpPr>
          <p:cNvPr id="6" name="矩形 5"/>
          <p:cNvSpPr/>
          <p:nvPr/>
        </p:nvSpPr>
        <p:spPr>
          <a:xfrm>
            <a:off x="1157249" y="2250452"/>
            <a:ext cx="8406201" cy="2807948"/>
          </a:xfrm>
          <a:prstGeom prst="rect">
            <a:avLst/>
          </a:prstGeom>
        </p:spPr>
        <p:txBody>
          <a:bodyPr wrap="square">
            <a:spAutoFit/>
          </a:bodyPr>
          <a:lstStyle/>
          <a:p>
            <a:pPr>
              <a:lnSpc>
                <a:spcPct val="150000"/>
              </a:lnSpc>
            </a:pPr>
            <a:r>
              <a:rPr lang="en-US" altLang="zh-CN" sz="2000" dirty="0">
                <a:latin typeface="+mj-ea"/>
                <a:ea typeface="+mj-ea"/>
              </a:rPr>
              <a:t>4. </a:t>
            </a:r>
            <a:r>
              <a:rPr lang="zh-CN" altLang="en-US" sz="2000" dirty="0">
                <a:latin typeface="+mj-ea"/>
                <a:ea typeface="+mj-ea"/>
              </a:rPr>
              <a:t>在三视图中，主视图反映物体的（　　）。 </a:t>
            </a:r>
            <a:endParaRPr lang="en-US" altLang="zh-CN" sz="2000" dirty="0">
              <a:latin typeface="+mj-ea"/>
              <a:ea typeface="+mj-ea"/>
            </a:endParaRPr>
          </a:p>
          <a:p>
            <a:pPr>
              <a:lnSpc>
                <a:spcPct val="150000"/>
              </a:lnSpc>
            </a:pPr>
            <a:r>
              <a:rPr lang="en-US" altLang="zh-CN" sz="2000" dirty="0">
                <a:latin typeface="+mj-ea"/>
                <a:ea typeface="+mj-ea"/>
              </a:rPr>
              <a:t>       A. </a:t>
            </a:r>
            <a:r>
              <a:rPr lang="zh-CN" altLang="en-US" sz="2000" dirty="0">
                <a:latin typeface="+mj-ea"/>
                <a:ea typeface="+mj-ea"/>
              </a:rPr>
              <a:t>长和宽		</a:t>
            </a:r>
            <a:r>
              <a:rPr lang="en-US" altLang="zh-CN" sz="2000" dirty="0">
                <a:latin typeface="+mj-ea"/>
                <a:ea typeface="+mj-ea"/>
              </a:rPr>
              <a:t>B. </a:t>
            </a:r>
            <a:r>
              <a:rPr lang="zh-CN" altLang="en-US" sz="2000" dirty="0">
                <a:latin typeface="+mj-ea"/>
                <a:ea typeface="+mj-ea"/>
              </a:rPr>
              <a:t>长和高	</a:t>
            </a:r>
            <a:r>
              <a:rPr lang="en-US" altLang="zh-CN" sz="2000" dirty="0">
                <a:latin typeface="+mj-ea"/>
                <a:ea typeface="+mj-ea"/>
              </a:rPr>
              <a:t>C. </a:t>
            </a:r>
            <a:r>
              <a:rPr lang="zh-CN" altLang="en-US" sz="2000" dirty="0">
                <a:latin typeface="+mj-ea"/>
                <a:ea typeface="+mj-ea"/>
              </a:rPr>
              <a:t>宽和高 </a:t>
            </a:r>
            <a:endParaRPr lang="en-US" altLang="zh-CN" sz="2000" dirty="0">
              <a:latin typeface="+mj-ea"/>
              <a:ea typeface="+mj-ea"/>
            </a:endParaRPr>
          </a:p>
          <a:p>
            <a:pPr>
              <a:lnSpc>
                <a:spcPct val="150000"/>
              </a:lnSpc>
            </a:pPr>
            <a:r>
              <a:rPr lang="en-US" altLang="zh-CN" sz="2000" dirty="0">
                <a:latin typeface="+mj-ea"/>
                <a:ea typeface="+mj-ea"/>
              </a:rPr>
              <a:t>5. </a:t>
            </a:r>
            <a:r>
              <a:rPr lang="zh-CN" altLang="en-US" sz="2000" dirty="0">
                <a:latin typeface="+mj-ea"/>
                <a:ea typeface="+mj-ea"/>
              </a:rPr>
              <a:t>主视图与俯视图（　　）。 </a:t>
            </a:r>
            <a:endParaRPr lang="en-US" altLang="zh-CN" sz="2000" dirty="0">
              <a:latin typeface="+mj-ea"/>
              <a:ea typeface="+mj-ea"/>
            </a:endParaRPr>
          </a:p>
          <a:p>
            <a:pPr>
              <a:lnSpc>
                <a:spcPct val="150000"/>
              </a:lnSpc>
            </a:pPr>
            <a:r>
              <a:rPr lang="en-US" altLang="zh-CN" sz="2000" dirty="0">
                <a:latin typeface="+mj-ea"/>
                <a:ea typeface="+mj-ea"/>
              </a:rPr>
              <a:t>      A. </a:t>
            </a:r>
            <a:r>
              <a:rPr lang="zh-CN" altLang="en-US" sz="2000" dirty="0">
                <a:latin typeface="+mj-ea"/>
                <a:ea typeface="+mj-ea"/>
              </a:rPr>
              <a:t>长对正		</a:t>
            </a:r>
            <a:r>
              <a:rPr lang="en-US" altLang="zh-CN" sz="2000" dirty="0">
                <a:latin typeface="+mj-ea"/>
                <a:ea typeface="+mj-ea"/>
              </a:rPr>
              <a:t>B. </a:t>
            </a:r>
            <a:r>
              <a:rPr lang="zh-CN" altLang="en-US" sz="2000" dirty="0">
                <a:latin typeface="+mj-ea"/>
                <a:ea typeface="+mj-ea"/>
              </a:rPr>
              <a:t>高平齐	</a:t>
            </a:r>
            <a:r>
              <a:rPr lang="en-US" altLang="zh-CN" sz="2000" dirty="0">
                <a:latin typeface="+mj-ea"/>
                <a:ea typeface="+mj-ea"/>
              </a:rPr>
              <a:t>C. </a:t>
            </a:r>
            <a:r>
              <a:rPr lang="zh-CN" altLang="en-US" sz="2000" dirty="0">
                <a:latin typeface="+mj-ea"/>
                <a:ea typeface="+mj-ea"/>
              </a:rPr>
              <a:t>宽相等 </a:t>
            </a:r>
            <a:endParaRPr lang="en-US" altLang="zh-CN" sz="2000" dirty="0">
              <a:latin typeface="+mj-ea"/>
              <a:ea typeface="+mj-ea"/>
            </a:endParaRPr>
          </a:p>
          <a:p>
            <a:pPr>
              <a:lnSpc>
                <a:spcPct val="150000"/>
              </a:lnSpc>
            </a:pPr>
            <a:r>
              <a:rPr lang="en-US" altLang="zh-CN" sz="2000" dirty="0">
                <a:latin typeface="+mj-ea"/>
                <a:ea typeface="+mj-ea"/>
              </a:rPr>
              <a:t>6. </a:t>
            </a:r>
            <a:r>
              <a:rPr lang="zh-CN" altLang="en-US" sz="2000" dirty="0">
                <a:latin typeface="+mj-ea"/>
                <a:ea typeface="+mj-ea"/>
              </a:rPr>
              <a:t>主视图与左视图（　　）。 </a:t>
            </a:r>
            <a:endParaRPr lang="en-US" altLang="zh-CN" sz="2000" dirty="0">
              <a:latin typeface="+mj-ea"/>
              <a:ea typeface="+mj-ea"/>
            </a:endParaRPr>
          </a:p>
          <a:p>
            <a:pPr>
              <a:lnSpc>
                <a:spcPct val="150000"/>
              </a:lnSpc>
            </a:pPr>
            <a:r>
              <a:rPr lang="en-US" altLang="zh-CN" sz="2000" dirty="0">
                <a:latin typeface="+mj-ea"/>
                <a:ea typeface="+mj-ea"/>
              </a:rPr>
              <a:t>      A. </a:t>
            </a:r>
            <a:r>
              <a:rPr lang="zh-CN" altLang="en-US" sz="2000" dirty="0">
                <a:latin typeface="+mj-ea"/>
                <a:ea typeface="+mj-ea"/>
              </a:rPr>
              <a:t>长对正		</a:t>
            </a:r>
            <a:r>
              <a:rPr lang="en-US" altLang="zh-CN" sz="2000" dirty="0">
                <a:latin typeface="+mj-ea"/>
                <a:ea typeface="+mj-ea"/>
              </a:rPr>
              <a:t>B. </a:t>
            </a:r>
            <a:r>
              <a:rPr lang="zh-CN" altLang="en-US" sz="2000" dirty="0">
                <a:latin typeface="+mj-ea"/>
                <a:ea typeface="+mj-ea"/>
              </a:rPr>
              <a:t>高平齐	</a:t>
            </a:r>
            <a:r>
              <a:rPr lang="en-US" altLang="zh-CN" sz="2000" dirty="0">
                <a:latin typeface="+mj-ea"/>
                <a:ea typeface="+mj-ea"/>
              </a:rPr>
              <a:t>C. </a:t>
            </a:r>
            <a:r>
              <a:rPr lang="zh-CN" altLang="en-US" sz="2000" dirty="0">
                <a:latin typeface="+mj-ea"/>
                <a:ea typeface="+mj-ea"/>
              </a:rPr>
              <a:t>宽相等 </a:t>
            </a:r>
            <a:endParaRPr lang="zh-CN" altLang="en-US" sz="2000" dirty="0">
              <a:latin typeface="+mj-ea"/>
              <a:ea typeface="+mj-ea"/>
            </a:endParaRPr>
          </a:p>
        </p:txBody>
      </p:sp>
      <p:sp>
        <p:nvSpPr>
          <p:cNvPr id="10" name="文本框 9"/>
          <p:cNvSpPr txBox="1"/>
          <p:nvPr>
            <p:custDataLst>
              <p:tags r:id="rId3"/>
            </p:custDataLst>
          </p:nvPr>
        </p:nvSpPr>
        <p:spPr>
          <a:xfrm>
            <a:off x="881078" y="518895"/>
            <a:ext cx="10429952" cy="798451"/>
          </a:xfrm>
          <a:prstGeom prst="rect">
            <a:avLst/>
          </a:prstGeom>
        </p:spPr>
        <p:txBody>
          <a:bodyPr wrap="square">
            <a:normAutofit/>
          </a:bodyPr>
          <a:lstStyle>
            <a:defPPr>
              <a:defRPr lang="zh-CN"/>
            </a:defPPr>
            <a:lvl1pPr>
              <a:lnSpc>
                <a:spcPct val="130000"/>
              </a:lnSpc>
              <a:defRPr sz="2400" b="1">
                <a:latin typeface="+mj-lt"/>
                <a:ea typeface="+mj-ea"/>
                <a:cs typeface="+mj-cs"/>
              </a:defRPr>
            </a:lvl1pPr>
          </a:lstStyle>
          <a:p>
            <a:pPr>
              <a:lnSpc>
                <a:spcPct val="120000"/>
              </a:lnSpc>
            </a:pPr>
            <a:r>
              <a:rPr lang="zh-CN" altLang="en-US" dirty="0">
                <a:solidFill>
                  <a:schemeClr val="tx1">
                    <a:lumMod val="85000"/>
                    <a:lumOff val="15000"/>
                  </a:schemeClr>
                </a:solidFill>
              </a:rPr>
              <a:t>学习任务四</a:t>
            </a:r>
            <a:r>
              <a:rPr lang="zh-CN" altLang="en-US" dirty="0">
                <a:solidFill>
                  <a:schemeClr val="tx1">
                    <a:lumMod val="85000"/>
                    <a:lumOff val="15000"/>
                  </a:schemeClr>
                </a:solidFill>
                <a:sym typeface="+mn-ea"/>
              </a:rPr>
              <a:t>　轴类零件图样的识读与绘制</a:t>
            </a:r>
            <a:endParaRPr lang="zh-CN" altLang="en-US" dirty="0">
              <a:solidFill>
                <a:schemeClr val="tx1">
                  <a:lumMod val="85000"/>
                  <a:lumOff val="15000"/>
                </a:schemeClr>
              </a:solidFill>
              <a:sym typeface="+mn-ea"/>
            </a:endParaRPr>
          </a:p>
          <a:p>
            <a:pPr>
              <a:lnSpc>
                <a:spcPct val="120000"/>
              </a:lnSpc>
            </a:pPr>
            <a:endParaRPr lang="zh-CN" altLang="en-US" dirty="0">
              <a:solidFill>
                <a:schemeClr val="tx1">
                  <a:lumMod val="85000"/>
                  <a:lumOff val="15000"/>
                </a:schemeClr>
              </a:solidFill>
            </a:endParaRPr>
          </a:p>
        </p:txBody>
      </p:sp>
      <p:grpSp>
        <p:nvGrpSpPr>
          <p:cNvPr id="3" name="组合 2"/>
          <p:cNvGrpSpPr/>
          <p:nvPr/>
        </p:nvGrpSpPr>
        <p:grpSpPr>
          <a:xfrm>
            <a:off x="8277860" y="2555875"/>
            <a:ext cx="2026920" cy="1583055"/>
            <a:chOff x="13036" y="4025"/>
            <a:chExt cx="3192" cy="2493"/>
          </a:xfrm>
        </p:grpSpPr>
        <p:sp>
          <p:nvSpPr>
            <p:cNvPr id="14" name="菱形 13"/>
            <p:cNvSpPr/>
            <p:nvPr>
              <p:custDataLst>
                <p:tags r:id="rId4"/>
              </p:custDataLst>
            </p:nvPr>
          </p:nvSpPr>
          <p:spPr>
            <a:xfrm rot="1141073">
              <a:off x="14338" y="4025"/>
              <a:ext cx="528" cy="528"/>
            </a:xfrm>
            <a:prstGeom prst="diamond">
              <a:avLst/>
            </a:prstGeom>
            <a:solidFill>
              <a:schemeClr val="tx2">
                <a:lumMod val="40000"/>
                <a:lumOff val="6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5" name="菱形 14"/>
            <p:cNvSpPr/>
            <p:nvPr>
              <p:custDataLst>
                <p:tags r:id="rId5"/>
              </p:custDataLst>
            </p:nvPr>
          </p:nvSpPr>
          <p:spPr>
            <a:xfrm rot="1141073">
              <a:off x="13036" y="5507"/>
              <a:ext cx="933" cy="933"/>
            </a:xfrm>
            <a:prstGeom prst="diamond">
              <a:avLst/>
            </a:prstGeom>
            <a:solidFill>
              <a:schemeClr val="accent1"/>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6" name="菱形 15"/>
            <p:cNvSpPr/>
            <p:nvPr>
              <p:custDataLst>
                <p:tags r:id="rId6"/>
              </p:custDataLst>
            </p:nvPr>
          </p:nvSpPr>
          <p:spPr>
            <a:xfrm rot="1141073">
              <a:off x="14236" y="4526"/>
              <a:ext cx="1992" cy="1992"/>
            </a:xfrm>
            <a:prstGeom prst="diamond">
              <a:avLst/>
            </a:prstGeom>
            <a:solidFill>
              <a:schemeClr val="bg2">
                <a:lumMod val="40000"/>
                <a:lumOff val="6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7" name="菱形 16"/>
            <p:cNvSpPr/>
            <p:nvPr>
              <p:custDataLst>
                <p:tags r:id="rId7"/>
              </p:custDataLst>
            </p:nvPr>
          </p:nvSpPr>
          <p:spPr>
            <a:xfrm rot="1141073">
              <a:off x="15089" y="4106"/>
              <a:ext cx="1123" cy="1123"/>
            </a:xfrm>
            <a:prstGeom prst="diamond">
              <a:avLst/>
            </a:prstGeom>
            <a:noFill/>
            <a:ln>
              <a:solidFill>
                <a:schemeClr val="tx2">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grpSp>
    </p:spTree>
    <p:custDataLst>
      <p:tags r:id="rId8"/>
    </p:custDataLst>
  </p:cSld>
  <p:clrMapOvr>
    <a:masterClrMapping/>
  </p:clrMapOvr>
  <p:transition spd="slow">
    <p:random/>
  </p:transition>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1306810" y="-10795"/>
            <a:ext cx="888365" cy="6140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1510453" y="1285223"/>
            <a:ext cx="2540000" cy="398780"/>
          </a:xfrm>
          <a:prstGeom prst="rect">
            <a:avLst/>
          </a:prstGeom>
          <a:noFill/>
        </p:spPr>
        <p:txBody>
          <a:bodyPr wrap="square" rtlCol="0" anchor="t">
            <a:spAutoFit/>
          </a:bodyPr>
          <a:lstStyle/>
          <a:p>
            <a:pPr marL="285750" indent="-285750">
              <a:buFont typeface="Arial" panose="020B0604020202020204" pitchFamily="34" charset="0"/>
              <a:buChar char="•"/>
            </a:pPr>
            <a:r>
              <a:rPr lang="zh-CN" altLang="en-US" sz="2000" b="1" dirty="0">
                <a:solidFill>
                  <a:schemeClr val="tx2"/>
                </a:solidFill>
                <a:latin typeface="微软雅黑" panose="020B0503020204020204" charset="-122"/>
                <a:ea typeface="微软雅黑" panose="020B0503020204020204" charset="-122"/>
              </a:rPr>
              <a:t>评价与反馈</a:t>
            </a:r>
            <a:endParaRPr lang="zh-CN" altLang="en-US" sz="2000" b="1" dirty="0">
              <a:solidFill>
                <a:schemeClr val="tx2"/>
              </a:solidFill>
              <a:latin typeface="微软雅黑" panose="020B0503020204020204" charset="-122"/>
              <a:ea typeface="微软雅黑" panose="020B0503020204020204" charset="-122"/>
            </a:endParaRPr>
          </a:p>
        </p:txBody>
      </p:sp>
      <p:cxnSp>
        <p:nvCxnSpPr>
          <p:cNvPr id="21" name="直接连接符 20"/>
          <p:cNvCxnSpPr/>
          <p:nvPr>
            <p:custDataLst>
              <p:tags r:id="rId1"/>
            </p:custDataLst>
          </p:nvPr>
        </p:nvCxnSpPr>
        <p:spPr>
          <a:xfrm>
            <a:off x="1285240" y="5415280"/>
            <a:ext cx="450427" cy="0"/>
          </a:xfrm>
          <a:prstGeom prst="line">
            <a:avLst/>
          </a:prstGeom>
          <a:solidFill>
            <a:schemeClr val="accent3"/>
          </a:solidFill>
          <a:ln w="50800">
            <a:solidFill>
              <a:schemeClr val="accent3"/>
            </a:solidFill>
          </a:ln>
        </p:spPr>
        <p:style>
          <a:lnRef idx="1">
            <a:srgbClr val="00A6CC"/>
          </a:lnRef>
          <a:fillRef idx="0">
            <a:srgbClr val="00A6CC"/>
          </a:fillRef>
          <a:effectRef idx="0">
            <a:srgbClr val="00A6CC"/>
          </a:effectRef>
          <a:fontRef idx="minor">
            <a:sysClr val="windowText" lastClr="000000"/>
          </a:fontRef>
        </p:style>
      </p:cxnSp>
      <p:cxnSp>
        <p:nvCxnSpPr>
          <p:cNvPr id="26" name="直接连接符 25"/>
          <p:cNvCxnSpPr/>
          <p:nvPr>
            <p:custDataLst>
              <p:tags r:id="rId2"/>
            </p:custDataLst>
          </p:nvPr>
        </p:nvCxnSpPr>
        <p:spPr>
          <a:xfrm>
            <a:off x="1971040" y="5415280"/>
            <a:ext cx="8938260" cy="0"/>
          </a:xfrm>
          <a:prstGeom prst="line">
            <a:avLst/>
          </a:prstGeom>
          <a:solidFill>
            <a:schemeClr val="accent3"/>
          </a:solidFill>
          <a:ln w="12700">
            <a:solidFill>
              <a:schemeClr val="accent3"/>
            </a:solidFill>
            <a:prstDash val="dash"/>
          </a:ln>
        </p:spPr>
        <p:style>
          <a:lnRef idx="1">
            <a:srgbClr val="00A6CC"/>
          </a:lnRef>
          <a:fillRef idx="0">
            <a:srgbClr val="00A6CC"/>
          </a:fillRef>
          <a:effectRef idx="0">
            <a:srgbClr val="00A6CC"/>
          </a:effectRef>
          <a:fontRef idx="minor">
            <a:sysClr val="windowText" lastClr="000000"/>
          </a:fontRef>
        </p:style>
      </p:cxnSp>
      <p:sp>
        <p:nvSpPr>
          <p:cNvPr id="6" name="矩形 5"/>
          <p:cNvSpPr/>
          <p:nvPr/>
        </p:nvSpPr>
        <p:spPr>
          <a:xfrm>
            <a:off x="1282700" y="1684003"/>
            <a:ext cx="8406201" cy="3731278"/>
          </a:xfrm>
          <a:prstGeom prst="rect">
            <a:avLst/>
          </a:prstGeom>
        </p:spPr>
        <p:txBody>
          <a:bodyPr wrap="square">
            <a:spAutoFit/>
          </a:bodyPr>
          <a:lstStyle/>
          <a:p>
            <a:pPr>
              <a:lnSpc>
                <a:spcPct val="150000"/>
              </a:lnSpc>
            </a:pPr>
            <a:r>
              <a:rPr lang="en-US" altLang="zh-CN" sz="2000" dirty="0">
                <a:latin typeface="+mj-ea"/>
                <a:ea typeface="+mj-ea"/>
              </a:rPr>
              <a:t>7. </a:t>
            </a:r>
            <a:r>
              <a:rPr lang="zh-CN" altLang="en-US" sz="2000" dirty="0">
                <a:latin typeface="+mj-ea"/>
                <a:ea typeface="+mj-ea"/>
              </a:rPr>
              <a:t>为了将物体的外部形状表达清楚，一般采用（　　）个视图来表达。</a:t>
            </a:r>
            <a:endParaRPr lang="en-US" altLang="zh-CN" sz="2000" dirty="0">
              <a:latin typeface="+mj-ea"/>
              <a:ea typeface="+mj-ea"/>
            </a:endParaRPr>
          </a:p>
          <a:p>
            <a:pPr>
              <a:lnSpc>
                <a:spcPct val="150000"/>
              </a:lnSpc>
            </a:pPr>
            <a:r>
              <a:rPr lang="en-US" altLang="zh-CN" sz="2000" dirty="0">
                <a:latin typeface="+mj-ea"/>
                <a:ea typeface="+mj-ea"/>
              </a:rPr>
              <a:t>    </a:t>
            </a:r>
            <a:r>
              <a:rPr lang="zh-CN" altLang="en-US" sz="2000" dirty="0">
                <a:latin typeface="+mj-ea"/>
                <a:ea typeface="+mj-ea"/>
              </a:rPr>
              <a:t>    </a:t>
            </a:r>
            <a:r>
              <a:rPr lang="en-US" altLang="zh-CN" sz="2000" dirty="0">
                <a:latin typeface="+mj-ea"/>
                <a:ea typeface="+mj-ea"/>
              </a:rPr>
              <a:t>A. </a:t>
            </a:r>
            <a:r>
              <a:rPr lang="zh-CN" altLang="en-US" sz="2000" dirty="0">
                <a:latin typeface="+mj-ea"/>
                <a:ea typeface="+mj-ea"/>
              </a:rPr>
              <a:t>三       </a:t>
            </a:r>
            <a:r>
              <a:rPr lang="en-US" altLang="zh-CN" sz="2000" dirty="0">
                <a:latin typeface="+mj-ea"/>
                <a:ea typeface="+mj-ea"/>
              </a:rPr>
              <a:t>B. </a:t>
            </a:r>
            <a:r>
              <a:rPr lang="zh-CN" altLang="en-US" sz="2000" dirty="0">
                <a:latin typeface="+mj-ea"/>
                <a:ea typeface="+mj-ea"/>
              </a:rPr>
              <a:t>四       </a:t>
            </a:r>
            <a:r>
              <a:rPr lang="en-US" altLang="zh-CN" sz="2000" dirty="0">
                <a:latin typeface="+mj-ea"/>
                <a:ea typeface="+mj-ea"/>
              </a:rPr>
              <a:t>C. </a:t>
            </a:r>
            <a:r>
              <a:rPr lang="zh-CN" altLang="en-US" sz="2000" dirty="0">
                <a:latin typeface="+mj-ea"/>
                <a:ea typeface="+mj-ea"/>
              </a:rPr>
              <a:t>五 </a:t>
            </a:r>
            <a:endParaRPr lang="en-US" altLang="zh-CN" sz="2000" dirty="0">
              <a:latin typeface="+mj-ea"/>
              <a:ea typeface="+mj-ea"/>
            </a:endParaRPr>
          </a:p>
          <a:p>
            <a:pPr>
              <a:lnSpc>
                <a:spcPct val="150000"/>
              </a:lnSpc>
            </a:pPr>
            <a:r>
              <a:rPr lang="en-US" altLang="zh-CN" sz="2000" dirty="0">
                <a:latin typeface="+mj-ea"/>
                <a:ea typeface="+mj-ea"/>
              </a:rPr>
              <a:t>8. </a:t>
            </a:r>
            <a:r>
              <a:rPr lang="zh-CN" altLang="en-US" sz="2000" dirty="0">
                <a:latin typeface="+mj-ea"/>
                <a:ea typeface="+mj-ea"/>
              </a:rPr>
              <a:t>三视图是采用（　　）得到的。 </a:t>
            </a:r>
            <a:endParaRPr lang="en-US" altLang="zh-CN" sz="2000" dirty="0">
              <a:latin typeface="+mj-ea"/>
              <a:ea typeface="+mj-ea"/>
            </a:endParaRPr>
          </a:p>
          <a:p>
            <a:pPr>
              <a:lnSpc>
                <a:spcPct val="150000"/>
              </a:lnSpc>
            </a:pPr>
            <a:r>
              <a:rPr lang="zh-CN" altLang="en-US" sz="2000" dirty="0">
                <a:latin typeface="+mj-ea"/>
                <a:ea typeface="+mj-ea"/>
              </a:rPr>
              <a:t>       </a:t>
            </a:r>
            <a:r>
              <a:rPr lang="en-US" altLang="zh-CN" sz="2000" dirty="0">
                <a:latin typeface="+mj-ea"/>
                <a:ea typeface="+mj-ea"/>
              </a:rPr>
              <a:t>A.</a:t>
            </a:r>
            <a:r>
              <a:rPr lang="zh-CN" altLang="en-US" sz="2000" dirty="0">
                <a:latin typeface="+mj-ea"/>
                <a:ea typeface="+mj-ea"/>
              </a:rPr>
              <a:t>中心投影法	</a:t>
            </a:r>
            <a:r>
              <a:rPr lang="en-US" altLang="zh-CN" sz="2000" dirty="0">
                <a:latin typeface="+mj-ea"/>
                <a:ea typeface="+mj-ea"/>
              </a:rPr>
              <a:t>B. </a:t>
            </a:r>
            <a:r>
              <a:rPr lang="zh-CN" altLang="en-US" sz="2000" dirty="0">
                <a:latin typeface="+mj-ea"/>
                <a:ea typeface="+mj-ea"/>
              </a:rPr>
              <a:t>正投影法	 </a:t>
            </a:r>
            <a:r>
              <a:rPr lang="en-US" altLang="zh-CN" sz="2000" dirty="0">
                <a:latin typeface="+mj-ea"/>
                <a:ea typeface="+mj-ea"/>
              </a:rPr>
              <a:t>C. </a:t>
            </a:r>
            <a:r>
              <a:rPr lang="zh-CN" altLang="en-US" sz="2000" dirty="0">
                <a:latin typeface="+mj-ea"/>
                <a:ea typeface="+mj-ea"/>
              </a:rPr>
              <a:t>斜投影法 </a:t>
            </a:r>
            <a:endParaRPr lang="en-US" altLang="zh-CN" sz="2000" dirty="0">
              <a:latin typeface="+mj-ea"/>
              <a:ea typeface="+mj-ea"/>
            </a:endParaRPr>
          </a:p>
          <a:p>
            <a:pPr>
              <a:lnSpc>
                <a:spcPct val="150000"/>
              </a:lnSpc>
            </a:pPr>
            <a:r>
              <a:rPr lang="en-US" altLang="zh-CN" sz="2000" dirty="0">
                <a:latin typeface="+mj-ea"/>
                <a:ea typeface="+mj-ea"/>
              </a:rPr>
              <a:t>9. </a:t>
            </a:r>
            <a:r>
              <a:rPr lang="zh-CN" altLang="en-US" sz="2000" dirty="0">
                <a:latin typeface="+mj-ea"/>
                <a:ea typeface="+mj-ea"/>
              </a:rPr>
              <a:t>当一个面平行于一个投影面时，必（　　）于另外两个投影面。 </a:t>
            </a:r>
            <a:endParaRPr lang="en-US" altLang="zh-CN" sz="2000" dirty="0">
              <a:latin typeface="+mj-ea"/>
              <a:ea typeface="+mj-ea"/>
            </a:endParaRPr>
          </a:p>
          <a:p>
            <a:pPr>
              <a:lnSpc>
                <a:spcPct val="150000"/>
              </a:lnSpc>
            </a:pPr>
            <a:r>
              <a:rPr lang="en-US" altLang="zh-CN" sz="2000" dirty="0">
                <a:latin typeface="+mj-ea"/>
                <a:ea typeface="+mj-ea"/>
              </a:rPr>
              <a:t>       A. </a:t>
            </a:r>
            <a:r>
              <a:rPr lang="zh-CN" altLang="en-US" sz="2000" dirty="0">
                <a:latin typeface="+mj-ea"/>
                <a:ea typeface="+mj-ea"/>
              </a:rPr>
              <a:t>平行	</a:t>
            </a:r>
            <a:r>
              <a:rPr lang="en-US" altLang="zh-CN" sz="2000" dirty="0">
                <a:latin typeface="+mj-ea"/>
                <a:ea typeface="+mj-ea"/>
              </a:rPr>
              <a:t>B. </a:t>
            </a:r>
            <a:r>
              <a:rPr lang="zh-CN" altLang="en-US" sz="2000" dirty="0">
                <a:latin typeface="+mj-ea"/>
                <a:ea typeface="+mj-ea"/>
              </a:rPr>
              <a:t>垂直       </a:t>
            </a:r>
            <a:r>
              <a:rPr lang="en-US" altLang="zh-CN" sz="2000" dirty="0">
                <a:latin typeface="+mj-ea"/>
                <a:ea typeface="+mj-ea"/>
              </a:rPr>
              <a:t>C. </a:t>
            </a:r>
            <a:r>
              <a:rPr lang="zh-CN" altLang="en-US" sz="2000" dirty="0">
                <a:latin typeface="+mj-ea"/>
                <a:ea typeface="+mj-ea"/>
              </a:rPr>
              <a:t>倾斜 </a:t>
            </a:r>
            <a:endParaRPr lang="en-US" altLang="zh-CN" sz="2000" dirty="0">
              <a:latin typeface="+mj-ea"/>
              <a:ea typeface="+mj-ea"/>
            </a:endParaRPr>
          </a:p>
          <a:p>
            <a:pPr>
              <a:lnSpc>
                <a:spcPct val="150000"/>
              </a:lnSpc>
            </a:pPr>
            <a:r>
              <a:rPr lang="en-US" altLang="zh-CN" sz="2000" dirty="0">
                <a:latin typeface="+mj-ea"/>
                <a:ea typeface="+mj-ea"/>
              </a:rPr>
              <a:t>10. </a:t>
            </a:r>
            <a:r>
              <a:rPr lang="zh-CN" altLang="en-US" sz="2000" dirty="0">
                <a:latin typeface="+mj-ea"/>
                <a:ea typeface="+mj-ea"/>
              </a:rPr>
              <a:t>当一条线垂直于一个投影面时，必（　　）于另外两个投影面。 </a:t>
            </a:r>
            <a:endParaRPr lang="en-US" altLang="zh-CN" sz="2000" dirty="0">
              <a:latin typeface="+mj-ea"/>
              <a:ea typeface="+mj-ea"/>
            </a:endParaRPr>
          </a:p>
          <a:p>
            <a:pPr>
              <a:lnSpc>
                <a:spcPct val="150000"/>
              </a:lnSpc>
            </a:pPr>
            <a:r>
              <a:rPr lang="en-US" altLang="zh-CN" sz="2000" dirty="0">
                <a:latin typeface="+mj-ea"/>
                <a:ea typeface="+mj-ea"/>
              </a:rPr>
              <a:t>       A. </a:t>
            </a:r>
            <a:r>
              <a:rPr lang="zh-CN" altLang="en-US" sz="2000" dirty="0">
                <a:latin typeface="+mj-ea"/>
                <a:ea typeface="+mj-ea"/>
              </a:rPr>
              <a:t>平行	</a:t>
            </a:r>
            <a:r>
              <a:rPr lang="en-US" altLang="zh-CN" sz="2000" dirty="0">
                <a:latin typeface="+mj-ea"/>
                <a:ea typeface="+mj-ea"/>
              </a:rPr>
              <a:t>B. </a:t>
            </a:r>
            <a:r>
              <a:rPr lang="zh-CN" altLang="en-US" sz="2000" dirty="0">
                <a:latin typeface="+mj-ea"/>
                <a:ea typeface="+mj-ea"/>
              </a:rPr>
              <a:t>垂直	     </a:t>
            </a:r>
            <a:r>
              <a:rPr lang="en-US" altLang="zh-CN" sz="2000" dirty="0">
                <a:latin typeface="+mj-ea"/>
                <a:ea typeface="+mj-ea"/>
              </a:rPr>
              <a:t>C. </a:t>
            </a:r>
            <a:r>
              <a:rPr lang="zh-CN" altLang="en-US" sz="2000" dirty="0">
                <a:latin typeface="+mj-ea"/>
                <a:ea typeface="+mj-ea"/>
              </a:rPr>
              <a:t>倾斜</a:t>
            </a:r>
            <a:endParaRPr lang="zh-CN" altLang="en-US" sz="2000" dirty="0">
              <a:latin typeface="+mj-ea"/>
              <a:ea typeface="+mj-ea"/>
            </a:endParaRPr>
          </a:p>
        </p:txBody>
      </p:sp>
      <p:sp>
        <p:nvSpPr>
          <p:cNvPr id="10" name="文本框 9"/>
          <p:cNvSpPr txBox="1"/>
          <p:nvPr>
            <p:custDataLst>
              <p:tags r:id="rId3"/>
            </p:custDataLst>
          </p:nvPr>
        </p:nvSpPr>
        <p:spPr>
          <a:xfrm>
            <a:off x="881078" y="518895"/>
            <a:ext cx="10429952" cy="798451"/>
          </a:xfrm>
          <a:prstGeom prst="rect">
            <a:avLst/>
          </a:prstGeom>
        </p:spPr>
        <p:txBody>
          <a:bodyPr wrap="square">
            <a:normAutofit/>
          </a:bodyPr>
          <a:lstStyle>
            <a:defPPr>
              <a:defRPr lang="zh-CN"/>
            </a:defPPr>
            <a:lvl1pPr>
              <a:lnSpc>
                <a:spcPct val="130000"/>
              </a:lnSpc>
              <a:defRPr sz="2400" b="1">
                <a:latin typeface="+mj-lt"/>
                <a:ea typeface="+mj-ea"/>
                <a:cs typeface="+mj-cs"/>
              </a:defRPr>
            </a:lvl1pPr>
          </a:lstStyle>
          <a:p>
            <a:pPr>
              <a:lnSpc>
                <a:spcPct val="120000"/>
              </a:lnSpc>
            </a:pPr>
            <a:r>
              <a:rPr lang="zh-CN" altLang="en-US" dirty="0">
                <a:solidFill>
                  <a:schemeClr val="tx1">
                    <a:lumMod val="85000"/>
                    <a:lumOff val="15000"/>
                  </a:schemeClr>
                </a:solidFill>
              </a:rPr>
              <a:t>学习任务四</a:t>
            </a:r>
            <a:r>
              <a:rPr lang="zh-CN" altLang="en-US" dirty="0">
                <a:solidFill>
                  <a:schemeClr val="tx1">
                    <a:lumMod val="85000"/>
                    <a:lumOff val="15000"/>
                  </a:schemeClr>
                </a:solidFill>
                <a:sym typeface="+mn-ea"/>
              </a:rPr>
              <a:t>　轴类零件图样的识读与绘制</a:t>
            </a:r>
            <a:endParaRPr lang="zh-CN" altLang="en-US" dirty="0">
              <a:solidFill>
                <a:schemeClr val="tx1">
                  <a:lumMod val="85000"/>
                  <a:lumOff val="15000"/>
                </a:schemeClr>
              </a:solidFill>
              <a:sym typeface="+mn-ea"/>
            </a:endParaRPr>
          </a:p>
          <a:p>
            <a:pPr>
              <a:lnSpc>
                <a:spcPct val="120000"/>
              </a:lnSpc>
            </a:pPr>
            <a:endParaRPr lang="zh-CN" altLang="en-US" dirty="0">
              <a:solidFill>
                <a:schemeClr val="tx1">
                  <a:lumMod val="85000"/>
                  <a:lumOff val="15000"/>
                </a:schemeClr>
              </a:solidFill>
            </a:endParaRPr>
          </a:p>
        </p:txBody>
      </p:sp>
      <p:grpSp>
        <p:nvGrpSpPr>
          <p:cNvPr id="3" name="组合 2"/>
          <p:cNvGrpSpPr/>
          <p:nvPr/>
        </p:nvGrpSpPr>
        <p:grpSpPr>
          <a:xfrm>
            <a:off x="9241155" y="2478405"/>
            <a:ext cx="2026920" cy="1583055"/>
            <a:chOff x="13036" y="4025"/>
            <a:chExt cx="3192" cy="2493"/>
          </a:xfrm>
        </p:grpSpPr>
        <p:sp>
          <p:nvSpPr>
            <p:cNvPr id="14" name="菱形 13"/>
            <p:cNvSpPr/>
            <p:nvPr>
              <p:custDataLst>
                <p:tags r:id="rId4"/>
              </p:custDataLst>
            </p:nvPr>
          </p:nvSpPr>
          <p:spPr>
            <a:xfrm rot="1141073">
              <a:off x="14338" y="4025"/>
              <a:ext cx="528" cy="528"/>
            </a:xfrm>
            <a:prstGeom prst="diamond">
              <a:avLst/>
            </a:prstGeom>
            <a:solidFill>
              <a:schemeClr val="tx2">
                <a:lumMod val="40000"/>
                <a:lumOff val="6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5" name="菱形 14"/>
            <p:cNvSpPr/>
            <p:nvPr>
              <p:custDataLst>
                <p:tags r:id="rId5"/>
              </p:custDataLst>
            </p:nvPr>
          </p:nvSpPr>
          <p:spPr>
            <a:xfrm rot="1141073">
              <a:off x="13036" y="5507"/>
              <a:ext cx="933" cy="933"/>
            </a:xfrm>
            <a:prstGeom prst="diamond">
              <a:avLst/>
            </a:prstGeom>
            <a:solidFill>
              <a:schemeClr val="accent1"/>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6" name="菱形 15"/>
            <p:cNvSpPr/>
            <p:nvPr>
              <p:custDataLst>
                <p:tags r:id="rId6"/>
              </p:custDataLst>
            </p:nvPr>
          </p:nvSpPr>
          <p:spPr>
            <a:xfrm rot="1141073">
              <a:off x="14236" y="4526"/>
              <a:ext cx="1992" cy="1992"/>
            </a:xfrm>
            <a:prstGeom prst="diamond">
              <a:avLst/>
            </a:prstGeom>
            <a:solidFill>
              <a:schemeClr val="bg2">
                <a:lumMod val="40000"/>
                <a:lumOff val="6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7" name="菱形 16"/>
            <p:cNvSpPr/>
            <p:nvPr>
              <p:custDataLst>
                <p:tags r:id="rId7"/>
              </p:custDataLst>
            </p:nvPr>
          </p:nvSpPr>
          <p:spPr>
            <a:xfrm rot="1141073">
              <a:off x="15089" y="4106"/>
              <a:ext cx="1123" cy="1123"/>
            </a:xfrm>
            <a:prstGeom prst="diamond">
              <a:avLst/>
            </a:prstGeom>
            <a:noFill/>
            <a:ln>
              <a:solidFill>
                <a:schemeClr val="tx2">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grpSp>
    </p:spTree>
    <p:custDataLst>
      <p:tags r:id="rId8"/>
    </p:custDataLst>
  </p:cSld>
  <p:clrMapOvr>
    <a:masterClrMapping/>
  </p:clrMapOvr>
  <p:transition spd="slow">
    <p:random/>
  </p:transition>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1306810" y="-10795"/>
            <a:ext cx="888365" cy="6140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1510453" y="1375882"/>
            <a:ext cx="2540000" cy="398780"/>
          </a:xfrm>
          <a:prstGeom prst="rect">
            <a:avLst/>
          </a:prstGeom>
          <a:noFill/>
        </p:spPr>
        <p:txBody>
          <a:bodyPr wrap="square" rtlCol="0" anchor="t">
            <a:spAutoFit/>
          </a:bodyPr>
          <a:lstStyle/>
          <a:p>
            <a:pPr marL="285750" indent="-285750">
              <a:buFont typeface="Arial" panose="020B0604020202020204" pitchFamily="34" charset="0"/>
              <a:buChar char="•"/>
            </a:pPr>
            <a:r>
              <a:rPr lang="zh-CN" altLang="en-US" sz="2000" b="1" dirty="0">
                <a:solidFill>
                  <a:schemeClr val="tx2"/>
                </a:solidFill>
                <a:latin typeface="微软雅黑" panose="020B0503020204020204" charset="-122"/>
                <a:ea typeface="微软雅黑" panose="020B0503020204020204" charset="-122"/>
              </a:rPr>
              <a:t>评价与反馈</a:t>
            </a:r>
            <a:endParaRPr lang="zh-CN" altLang="en-US" sz="2000" b="1" dirty="0">
              <a:solidFill>
                <a:schemeClr val="tx2"/>
              </a:solidFill>
              <a:latin typeface="微软雅黑" panose="020B0503020204020204" charset="-122"/>
              <a:ea typeface="微软雅黑" panose="020B0503020204020204" charset="-122"/>
            </a:endParaRPr>
          </a:p>
        </p:txBody>
      </p:sp>
      <p:cxnSp>
        <p:nvCxnSpPr>
          <p:cNvPr id="21" name="直接连接符 20"/>
          <p:cNvCxnSpPr/>
          <p:nvPr>
            <p:custDataLst>
              <p:tags r:id="rId1"/>
            </p:custDataLst>
          </p:nvPr>
        </p:nvCxnSpPr>
        <p:spPr>
          <a:xfrm>
            <a:off x="1285240" y="5415280"/>
            <a:ext cx="450427" cy="0"/>
          </a:xfrm>
          <a:prstGeom prst="line">
            <a:avLst/>
          </a:prstGeom>
          <a:solidFill>
            <a:schemeClr val="accent3"/>
          </a:solidFill>
          <a:ln w="50800">
            <a:solidFill>
              <a:schemeClr val="accent3"/>
            </a:solidFill>
          </a:ln>
        </p:spPr>
        <p:style>
          <a:lnRef idx="1">
            <a:srgbClr val="00A6CC"/>
          </a:lnRef>
          <a:fillRef idx="0">
            <a:srgbClr val="00A6CC"/>
          </a:fillRef>
          <a:effectRef idx="0">
            <a:srgbClr val="00A6CC"/>
          </a:effectRef>
          <a:fontRef idx="minor">
            <a:sysClr val="windowText" lastClr="000000"/>
          </a:fontRef>
        </p:style>
      </p:cxnSp>
      <p:cxnSp>
        <p:nvCxnSpPr>
          <p:cNvPr id="26" name="直接连接符 25"/>
          <p:cNvCxnSpPr/>
          <p:nvPr>
            <p:custDataLst>
              <p:tags r:id="rId2"/>
            </p:custDataLst>
          </p:nvPr>
        </p:nvCxnSpPr>
        <p:spPr>
          <a:xfrm>
            <a:off x="1971040" y="5415280"/>
            <a:ext cx="8938260" cy="0"/>
          </a:xfrm>
          <a:prstGeom prst="line">
            <a:avLst/>
          </a:prstGeom>
          <a:solidFill>
            <a:schemeClr val="accent3"/>
          </a:solidFill>
          <a:ln w="12700">
            <a:solidFill>
              <a:schemeClr val="accent3"/>
            </a:solidFill>
            <a:prstDash val="dash"/>
          </a:ln>
        </p:spPr>
        <p:style>
          <a:lnRef idx="1">
            <a:srgbClr val="00A6CC"/>
          </a:lnRef>
          <a:fillRef idx="0">
            <a:srgbClr val="00A6CC"/>
          </a:fillRef>
          <a:effectRef idx="0">
            <a:srgbClr val="00A6CC"/>
          </a:effectRef>
          <a:fontRef idx="minor">
            <a:sysClr val="windowText" lastClr="000000"/>
          </a:fontRef>
        </p:style>
      </p:cxnSp>
      <p:sp>
        <p:nvSpPr>
          <p:cNvPr id="6" name="矩形 5"/>
          <p:cNvSpPr/>
          <p:nvPr/>
        </p:nvSpPr>
        <p:spPr>
          <a:xfrm>
            <a:off x="1157249" y="2334341"/>
            <a:ext cx="8406201" cy="2807948"/>
          </a:xfrm>
          <a:prstGeom prst="rect">
            <a:avLst/>
          </a:prstGeom>
        </p:spPr>
        <p:txBody>
          <a:bodyPr wrap="square">
            <a:spAutoFit/>
          </a:bodyPr>
          <a:lstStyle/>
          <a:p>
            <a:pPr marL="457200" indent="-457200">
              <a:lnSpc>
                <a:spcPct val="150000"/>
              </a:lnSpc>
              <a:buAutoNum type="arabicPeriod"/>
            </a:pPr>
            <a:r>
              <a:rPr lang="zh-CN" altLang="en-US" sz="2000" dirty="0">
                <a:latin typeface="+mj-ea"/>
                <a:ea typeface="+mj-ea"/>
              </a:rPr>
              <a:t>点画线应以长画相交。（　　） </a:t>
            </a:r>
            <a:endParaRPr lang="en-US" altLang="zh-CN" sz="2000" dirty="0">
              <a:latin typeface="+mj-ea"/>
              <a:ea typeface="+mj-ea"/>
            </a:endParaRPr>
          </a:p>
          <a:p>
            <a:pPr>
              <a:lnSpc>
                <a:spcPct val="150000"/>
              </a:lnSpc>
            </a:pPr>
            <a:r>
              <a:rPr lang="en-US" altLang="zh-CN" sz="2000" dirty="0">
                <a:latin typeface="+mj-ea"/>
                <a:ea typeface="+mj-ea"/>
              </a:rPr>
              <a:t>2. </a:t>
            </a:r>
            <a:r>
              <a:rPr lang="zh-CN" altLang="en-US" sz="2000" dirty="0">
                <a:latin typeface="+mj-ea"/>
                <a:ea typeface="+mj-ea"/>
              </a:rPr>
              <a:t>当直线或平面与投影面平行时，投影表现为积聚。（　　） </a:t>
            </a:r>
            <a:endParaRPr lang="en-US" altLang="zh-CN" sz="2000" dirty="0">
              <a:latin typeface="+mj-ea"/>
              <a:ea typeface="+mj-ea"/>
            </a:endParaRPr>
          </a:p>
          <a:p>
            <a:pPr>
              <a:lnSpc>
                <a:spcPct val="150000"/>
              </a:lnSpc>
            </a:pPr>
            <a:r>
              <a:rPr lang="en-US" altLang="zh-CN" sz="2000" dirty="0">
                <a:latin typeface="+mj-ea"/>
                <a:ea typeface="+mj-ea"/>
              </a:rPr>
              <a:t>3. </a:t>
            </a:r>
            <a:r>
              <a:rPr lang="zh-CN" altLang="en-US" sz="2000" dirty="0">
                <a:latin typeface="+mj-ea"/>
                <a:ea typeface="+mj-ea"/>
              </a:rPr>
              <a:t>空间相交的两直线，它们的同面投影一定相交，但交点不一定符合点的投影规 律。（　　） </a:t>
            </a:r>
            <a:endParaRPr lang="en-US" altLang="zh-CN" sz="2000" dirty="0">
              <a:latin typeface="+mj-ea"/>
              <a:ea typeface="+mj-ea"/>
            </a:endParaRPr>
          </a:p>
          <a:p>
            <a:pPr>
              <a:lnSpc>
                <a:spcPct val="150000"/>
              </a:lnSpc>
            </a:pPr>
            <a:r>
              <a:rPr lang="en-US" altLang="zh-CN" sz="2000" dirty="0">
                <a:latin typeface="+mj-ea"/>
                <a:ea typeface="+mj-ea"/>
              </a:rPr>
              <a:t>4. </a:t>
            </a:r>
            <a:r>
              <a:rPr lang="zh-CN" altLang="en-US" sz="2000" dirty="0">
                <a:latin typeface="+mj-ea"/>
                <a:ea typeface="+mj-ea"/>
              </a:rPr>
              <a:t>直径尺寸应尽量注在非圆的视图上。（　　） </a:t>
            </a:r>
            <a:endParaRPr lang="en-US" altLang="zh-CN" sz="2000" dirty="0">
              <a:latin typeface="+mj-ea"/>
              <a:ea typeface="+mj-ea"/>
            </a:endParaRPr>
          </a:p>
          <a:p>
            <a:pPr>
              <a:lnSpc>
                <a:spcPct val="150000"/>
              </a:lnSpc>
            </a:pPr>
            <a:r>
              <a:rPr lang="en-US" altLang="zh-CN" sz="2000" dirty="0">
                <a:latin typeface="+mj-ea"/>
                <a:ea typeface="+mj-ea"/>
              </a:rPr>
              <a:t>5. </a:t>
            </a:r>
            <a:r>
              <a:rPr lang="zh-CN" altLang="en-US" sz="2000" dirty="0">
                <a:latin typeface="+mj-ea"/>
                <a:ea typeface="+mj-ea"/>
              </a:rPr>
              <a:t>截交线一定是一个封闭的平面图形。（　　）</a:t>
            </a:r>
            <a:endParaRPr lang="zh-CN" altLang="en-US" sz="2000" dirty="0">
              <a:latin typeface="+mj-ea"/>
              <a:ea typeface="+mj-ea"/>
            </a:endParaRPr>
          </a:p>
        </p:txBody>
      </p:sp>
      <p:sp>
        <p:nvSpPr>
          <p:cNvPr id="9" name="文本框 8"/>
          <p:cNvSpPr txBox="1"/>
          <p:nvPr/>
        </p:nvSpPr>
        <p:spPr>
          <a:xfrm>
            <a:off x="1415386" y="1696218"/>
            <a:ext cx="1111308" cy="638123"/>
          </a:xfrm>
          <a:prstGeom prst="rect">
            <a:avLst/>
          </a:prstGeom>
          <a:noFill/>
        </p:spPr>
        <p:txBody>
          <a:bodyPr wrap="square" rtlCol="0" anchor="ctr" anchorCtr="0">
            <a:spAutoFit/>
          </a:bodyPr>
          <a:lstStyle/>
          <a:p>
            <a:pPr algn="just" fontAlgn="auto">
              <a:lnSpc>
                <a:spcPct val="210000"/>
              </a:lnSpc>
            </a:pPr>
            <a:r>
              <a:rPr lang="zh-CN" altLang="en-US" sz="2000" b="1" dirty="0">
                <a:solidFill>
                  <a:schemeClr val="accent6"/>
                </a:solidFill>
                <a:latin typeface="微软雅黑" panose="020B0503020204020204" charset="-122"/>
                <a:ea typeface="微软雅黑" panose="020B0503020204020204" charset="-122"/>
                <a:cs typeface="微软雅黑" panose="020B0503020204020204" charset="-122"/>
              </a:rPr>
              <a:t>判断题</a:t>
            </a:r>
            <a:endParaRPr lang="en-US" altLang="zh-CN" sz="2000" dirty="0">
              <a:latin typeface="微软雅黑" panose="020B0503020204020204" charset="-122"/>
              <a:ea typeface="微软雅黑" panose="020B0503020204020204" charset="-122"/>
              <a:cs typeface="微软雅黑" panose="020B0503020204020204" charset="-122"/>
            </a:endParaRPr>
          </a:p>
        </p:txBody>
      </p:sp>
      <p:sp>
        <p:nvSpPr>
          <p:cNvPr id="10" name="文本框 9"/>
          <p:cNvSpPr txBox="1"/>
          <p:nvPr>
            <p:custDataLst>
              <p:tags r:id="rId3"/>
            </p:custDataLst>
          </p:nvPr>
        </p:nvSpPr>
        <p:spPr>
          <a:xfrm>
            <a:off x="881078" y="518895"/>
            <a:ext cx="10429952" cy="798451"/>
          </a:xfrm>
          <a:prstGeom prst="rect">
            <a:avLst/>
          </a:prstGeom>
        </p:spPr>
        <p:txBody>
          <a:bodyPr wrap="square">
            <a:normAutofit/>
          </a:bodyPr>
          <a:lstStyle>
            <a:defPPr>
              <a:defRPr lang="zh-CN"/>
            </a:defPPr>
            <a:lvl1pPr>
              <a:lnSpc>
                <a:spcPct val="130000"/>
              </a:lnSpc>
              <a:defRPr sz="2400" b="1">
                <a:latin typeface="+mj-lt"/>
                <a:ea typeface="+mj-ea"/>
                <a:cs typeface="+mj-cs"/>
              </a:defRPr>
            </a:lvl1pPr>
          </a:lstStyle>
          <a:p>
            <a:pPr>
              <a:lnSpc>
                <a:spcPct val="120000"/>
              </a:lnSpc>
            </a:pPr>
            <a:r>
              <a:rPr lang="zh-CN" altLang="en-US" dirty="0">
                <a:solidFill>
                  <a:schemeClr val="tx1">
                    <a:lumMod val="85000"/>
                    <a:lumOff val="15000"/>
                  </a:schemeClr>
                </a:solidFill>
              </a:rPr>
              <a:t>学习任务四</a:t>
            </a:r>
            <a:r>
              <a:rPr lang="zh-CN" altLang="en-US" dirty="0">
                <a:solidFill>
                  <a:schemeClr val="tx1">
                    <a:lumMod val="85000"/>
                    <a:lumOff val="15000"/>
                  </a:schemeClr>
                </a:solidFill>
                <a:sym typeface="+mn-ea"/>
              </a:rPr>
              <a:t>　轴类零件图样的识读与绘制</a:t>
            </a:r>
            <a:endParaRPr lang="zh-CN" altLang="en-US" dirty="0">
              <a:solidFill>
                <a:schemeClr val="tx1">
                  <a:lumMod val="85000"/>
                  <a:lumOff val="15000"/>
                </a:schemeClr>
              </a:solidFill>
              <a:sym typeface="+mn-ea"/>
            </a:endParaRPr>
          </a:p>
          <a:p>
            <a:pPr>
              <a:lnSpc>
                <a:spcPct val="120000"/>
              </a:lnSpc>
            </a:pPr>
            <a:endParaRPr lang="zh-CN" altLang="en-US" dirty="0">
              <a:solidFill>
                <a:schemeClr val="tx1">
                  <a:lumMod val="85000"/>
                  <a:lumOff val="15000"/>
                </a:schemeClr>
              </a:solidFill>
            </a:endParaRPr>
          </a:p>
        </p:txBody>
      </p:sp>
      <p:grpSp>
        <p:nvGrpSpPr>
          <p:cNvPr id="3" name="组合 2"/>
          <p:cNvGrpSpPr/>
          <p:nvPr/>
        </p:nvGrpSpPr>
        <p:grpSpPr>
          <a:xfrm>
            <a:off x="9870440" y="2478405"/>
            <a:ext cx="2026920" cy="1583055"/>
            <a:chOff x="13036" y="4025"/>
            <a:chExt cx="3192" cy="2493"/>
          </a:xfrm>
        </p:grpSpPr>
        <p:sp>
          <p:nvSpPr>
            <p:cNvPr id="14" name="菱形 13"/>
            <p:cNvSpPr/>
            <p:nvPr>
              <p:custDataLst>
                <p:tags r:id="rId4"/>
              </p:custDataLst>
            </p:nvPr>
          </p:nvSpPr>
          <p:spPr>
            <a:xfrm rot="1141073">
              <a:off x="14338" y="4025"/>
              <a:ext cx="528" cy="528"/>
            </a:xfrm>
            <a:prstGeom prst="diamond">
              <a:avLst/>
            </a:prstGeom>
            <a:solidFill>
              <a:schemeClr val="tx2">
                <a:lumMod val="40000"/>
                <a:lumOff val="6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5" name="菱形 14"/>
            <p:cNvSpPr/>
            <p:nvPr>
              <p:custDataLst>
                <p:tags r:id="rId5"/>
              </p:custDataLst>
            </p:nvPr>
          </p:nvSpPr>
          <p:spPr>
            <a:xfrm rot="1141073">
              <a:off x="13036" y="5507"/>
              <a:ext cx="933" cy="933"/>
            </a:xfrm>
            <a:prstGeom prst="diamond">
              <a:avLst/>
            </a:prstGeom>
            <a:solidFill>
              <a:schemeClr val="accent1"/>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6" name="菱形 15"/>
            <p:cNvSpPr/>
            <p:nvPr>
              <p:custDataLst>
                <p:tags r:id="rId6"/>
              </p:custDataLst>
            </p:nvPr>
          </p:nvSpPr>
          <p:spPr>
            <a:xfrm rot="1141073">
              <a:off x="14236" y="4526"/>
              <a:ext cx="1992" cy="1992"/>
            </a:xfrm>
            <a:prstGeom prst="diamond">
              <a:avLst/>
            </a:prstGeom>
            <a:solidFill>
              <a:schemeClr val="bg2">
                <a:lumMod val="40000"/>
                <a:lumOff val="6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7" name="菱形 16"/>
            <p:cNvSpPr/>
            <p:nvPr>
              <p:custDataLst>
                <p:tags r:id="rId7"/>
              </p:custDataLst>
            </p:nvPr>
          </p:nvSpPr>
          <p:spPr>
            <a:xfrm rot="1141073">
              <a:off x="15089" y="4106"/>
              <a:ext cx="1123" cy="1123"/>
            </a:xfrm>
            <a:prstGeom prst="diamond">
              <a:avLst/>
            </a:prstGeom>
            <a:noFill/>
            <a:ln>
              <a:solidFill>
                <a:schemeClr val="tx2">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grpSp>
    </p:spTree>
    <p:custDataLst>
      <p:tags r:id="rId8"/>
    </p:custDataLst>
  </p:cSld>
  <p:clrMapOvr>
    <a:masterClrMapping/>
  </p:clrMapOvr>
  <p:transition spd="slow">
    <p:random/>
  </p:transition>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1306810" y="-10795"/>
            <a:ext cx="888365" cy="6140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1510453" y="1815787"/>
            <a:ext cx="2540000" cy="398780"/>
          </a:xfrm>
          <a:prstGeom prst="rect">
            <a:avLst/>
          </a:prstGeom>
          <a:noFill/>
        </p:spPr>
        <p:txBody>
          <a:bodyPr wrap="square" rtlCol="0" anchor="t">
            <a:spAutoFit/>
          </a:bodyPr>
          <a:lstStyle/>
          <a:p>
            <a:pPr marL="285750" indent="-285750">
              <a:buFont typeface="Arial" panose="020B0604020202020204" pitchFamily="34" charset="0"/>
              <a:buChar char="•"/>
            </a:pPr>
            <a:r>
              <a:rPr lang="zh-CN" altLang="en-US" sz="2000" b="1" dirty="0">
                <a:solidFill>
                  <a:schemeClr val="tx2"/>
                </a:solidFill>
                <a:latin typeface="微软雅黑" panose="020B0503020204020204" charset="-122"/>
                <a:ea typeface="微软雅黑" panose="020B0503020204020204" charset="-122"/>
              </a:rPr>
              <a:t>评价与反馈</a:t>
            </a:r>
            <a:endParaRPr lang="zh-CN" altLang="en-US" sz="2000" b="1" dirty="0">
              <a:solidFill>
                <a:schemeClr val="tx2"/>
              </a:solidFill>
              <a:latin typeface="微软雅黑" panose="020B0503020204020204" charset="-122"/>
              <a:ea typeface="微软雅黑" panose="020B0503020204020204" charset="-122"/>
            </a:endParaRPr>
          </a:p>
        </p:txBody>
      </p:sp>
      <p:cxnSp>
        <p:nvCxnSpPr>
          <p:cNvPr id="21" name="直接连接符 20"/>
          <p:cNvCxnSpPr/>
          <p:nvPr>
            <p:custDataLst>
              <p:tags r:id="rId1"/>
            </p:custDataLst>
          </p:nvPr>
        </p:nvCxnSpPr>
        <p:spPr>
          <a:xfrm>
            <a:off x="1285240" y="5415280"/>
            <a:ext cx="450427" cy="0"/>
          </a:xfrm>
          <a:prstGeom prst="line">
            <a:avLst/>
          </a:prstGeom>
          <a:solidFill>
            <a:schemeClr val="accent3"/>
          </a:solidFill>
          <a:ln w="50800">
            <a:solidFill>
              <a:schemeClr val="accent3"/>
            </a:solidFill>
          </a:ln>
        </p:spPr>
        <p:style>
          <a:lnRef idx="1">
            <a:srgbClr val="00A6CC"/>
          </a:lnRef>
          <a:fillRef idx="0">
            <a:srgbClr val="00A6CC"/>
          </a:fillRef>
          <a:effectRef idx="0">
            <a:srgbClr val="00A6CC"/>
          </a:effectRef>
          <a:fontRef idx="minor">
            <a:sysClr val="windowText" lastClr="000000"/>
          </a:fontRef>
        </p:style>
      </p:cxnSp>
      <p:cxnSp>
        <p:nvCxnSpPr>
          <p:cNvPr id="26" name="直接连接符 25"/>
          <p:cNvCxnSpPr/>
          <p:nvPr>
            <p:custDataLst>
              <p:tags r:id="rId2"/>
            </p:custDataLst>
          </p:nvPr>
        </p:nvCxnSpPr>
        <p:spPr>
          <a:xfrm>
            <a:off x="1971040" y="5415280"/>
            <a:ext cx="8938260" cy="0"/>
          </a:xfrm>
          <a:prstGeom prst="line">
            <a:avLst/>
          </a:prstGeom>
          <a:solidFill>
            <a:schemeClr val="accent3"/>
          </a:solidFill>
          <a:ln w="12700">
            <a:solidFill>
              <a:schemeClr val="accent3"/>
            </a:solidFill>
            <a:prstDash val="dash"/>
          </a:ln>
        </p:spPr>
        <p:style>
          <a:lnRef idx="1">
            <a:srgbClr val="00A6CC"/>
          </a:lnRef>
          <a:fillRef idx="0">
            <a:srgbClr val="00A6CC"/>
          </a:fillRef>
          <a:effectRef idx="0">
            <a:srgbClr val="00A6CC"/>
          </a:effectRef>
          <a:fontRef idx="minor">
            <a:sysClr val="windowText" lastClr="000000"/>
          </a:fontRef>
        </p:style>
      </p:cxnSp>
      <p:sp>
        <p:nvSpPr>
          <p:cNvPr id="6" name="矩形 5"/>
          <p:cNvSpPr/>
          <p:nvPr/>
        </p:nvSpPr>
        <p:spPr>
          <a:xfrm>
            <a:off x="1169774" y="2557307"/>
            <a:ext cx="9502401" cy="2400657"/>
          </a:xfrm>
          <a:prstGeom prst="rect">
            <a:avLst/>
          </a:prstGeom>
        </p:spPr>
        <p:txBody>
          <a:bodyPr wrap="square">
            <a:spAutoFit/>
          </a:bodyPr>
          <a:lstStyle/>
          <a:p>
            <a:pPr>
              <a:lnSpc>
                <a:spcPct val="150000"/>
              </a:lnSpc>
            </a:pPr>
            <a:r>
              <a:rPr lang="en-US" altLang="zh-CN" sz="2000" dirty="0">
                <a:latin typeface="+mj-ea"/>
                <a:ea typeface="+mj-ea"/>
              </a:rPr>
              <a:t>6. </a:t>
            </a:r>
            <a:r>
              <a:rPr lang="zh-CN" altLang="en-US" sz="2000" dirty="0">
                <a:latin typeface="+mj-ea"/>
                <a:ea typeface="+mj-ea"/>
              </a:rPr>
              <a:t>当机件的轮廓线与对称中心线重合时，最适宜采用半剖视图。（　　）</a:t>
            </a:r>
            <a:endParaRPr lang="zh-CN" altLang="en-US" sz="2000" dirty="0">
              <a:latin typeface="+mj-ea"/>
              <a:ea typeface="+mj-ea"/>
            </a:endParaRPr>
          </a:p>
          <a:p>
            <a:pPr>
              <a:lnSpc>
                <a:spcPct val="150000"/>
              </a:lnSpc>
            </a:pPr>
            <a:r>
              <a:rPr lang="en-US" altLang="zh-CN" sz="2000" dirty="0">
                <a:latin typeface="+mj-ea"/>
                <a:ea typeface="+mj-ea"/>
              </a:rPr>
              <a:t>7. </a:t>
            </a:r>
            <a:r>
              <a:rPr lang="zh-CN" altLang="en-US" sz="2000" dirty="0">
                <a:latin typeface="+mj-ea"/>
                <a:ea typeface="+mj-ea"/>
              </a:rPr>
              <a:t>尺寸标注应避免注成封闭的尺寸链。（　　）</a:t>
            </a:r>
            <a:endParaRPr lang="zh-CN" altLang="en-US" sz="2000" dirty="0">
              <a:latin typeface="+mj-ea"/>
              <a:ea typeface="+mj-ea"/>
            </a:endParaRPr>
          </a:p>
          <a:p>
            <a:pPr>
              <a:lnSpc>
                <a:spcPct val="150000"/>
              </a:lnSpc>
            </a:pPr>
            <a:r>
              <a:rPr lang="en-US" altLang="zh-CN" sz="2000" dirty="0">
                <a:latin typeface="+mj-ea"/>
                <a:ea typeface="+mj-ea"/>
              </a:rPr>
              <a:t>8. </a:t>
            </a:r>
            <a:r>
              <a:rPr lang="zh-CN" altLang="en-US" sz="2000" dirty="0">
                <a:latin typeface="+mj-ea"/>
                <a:ea typeface="+mj-ea"/>
              </a:rPr>
              <a:t>若零件实际尺寸正好等于基本尺寸，该零件必合格。（　　）</a:t>
            </a:r>
            <a:endParaRPr lang="zh-CN" altLang="en-US" sz="2000" dirty="0">
              <a:latin typeface="+mj-ea"/>
              <a:ea typeface="+mj-ea"/>
            </a:endParaRPr>
          </a:p>
          <a:p>
            <a:pPr>
              <a:lnSpc>
                <a:spcPct val="150000"/>
              </a:lnSpc>
            </a:pPr>
            <a:r>
              <a:rPr lang="en-US" altLang="zh-CN" sz="2000" dirty="0">
                <a:latin typeface="+mj-ea"/>
                <a:ea typeface="+mj-ea"/>
              </a:rPr>
              <a:t>9. </a:t>
            </a:r>
            <a:r>
              <a:rPr lang="zh-CN" altLang="en-US" sz="2000" dirty="0">
                <a:latin typeface="+mj-ea"/>
                <a:ea typeface="+mj-ea"/>
              </a:rPr>
              <a:t>间隙配合中，孔的公差带一定在零线上方，轴的公差带一定在零线下方。（　　）</a:t>
            </a:r>
            <a:endParaRPr lang="zh-CN" altLang="en-US" sz="2000" dirty="0">
              <a:latin typeface="+mj-ea"/>
              <a:ea typeface="+mj-ea"/>
            </a:endParaRPr>
          </a:p>
          <a:p>
            <a:pPr>
              <a:lnSpc>
                <a:spcPct val="150000"/>
              </a:lnSpc>
            </a:pPr>
            <a:r>
              <a:rPr lang="en-US" altLang="zh-CN" sz="2000" dirty="0">
                <a:latin typeface="+mj-ea"/>
                <a:ea typeface="+mj-ea"/>
              </a:rPr>
              <a:t>10. </a:t>
            </a:r>
            <a:r>
              <a:rPr lang="zh-CN" altLang="en-US" sz="2000" dirty="0">
                <a:latin typeface="+mj-ea"/>
                <a:ea typeface="+mj-ea"/>
              </a:rPr>
              <a:t>装配图上零件的工艺结构（铸造圆角、倒角等）均可不画出。（　　）</a:t>
            </a:r>
            <a:endParaRPr lang="zh-CN" altLang="en-US" sz="2000" dirty="0">
              <a:latin typeface="+mj-ea"/>
              <a:ea typeface="+mj-ea"/>
            </a:endParaRPr>
          </a:p>
        </p:txBody>
      </p:sp>
      <p:sp>
        <p:nvSpPr>
          <p:cNvPr id="10" name="文本框 9"/>
          <p:cNvSpPr txBox="1"/>
          <p:nvPr>
            <p:custDataLst>
              <p:tags r:id="rId3"/>
            </p:custDataLst>
          </p:nvPr>
        </p:nvSpPr>
        <p:spPr>
          <a:xfrm>
            <a:off x="881078" y="518895"/>
            <a:ext cx="10429952" cy="798451"/>
          </a:xfrm>
          <a:prstGeom prst="rect">
            <a:avLst/>
          </a:prstGeom>
        </p:spPr>
        <p:txBody>
          <a:bodyPr wrap="square">
            <a:normAutofit/>
          </a:bodyPr>
          <a:lstStyle>
            <a:defPPr>
              <a:defRPr lang="zh-CN"/>
            </a:defPPr>
            <a:lvl1pPr>
              <a:lnSpc>
                <a:spcPct val="130000"/>
              </a:lnSpc>
              <a:defRPr sz="2400" b="1">
                <a:latin typeface="+mj-lt"/>
                <a:ea typeface="+mj-ea"/>
                <a:cs typeface="+mj-cs"/>
              </a:defRPr>
            </a:lvl1pPr>
          </a:lstStyle>
          <a:p>
            <a:pPr>
              <a:lnSpc>
                <a:spcPct val="120000"/>
              </a:lnSpc>
            </a:pPr>
            <a:r>
              <a:rPr lang="zh-CN" altLang="en-US" dirty="0">
                <a:solidFill>
                  <a:schemeClr val="tx1">
                    <a:lumMod val="85000"/>
                    <a:lumOff val="15000"/>
                  </a:schemeClr>
                </a:solidFill>
              </a:rPr>
              <a:t>学习任务四</a:t>
            </a:r>
            <a:r>
              <a:rPr lang="zh-CN" altLang="en-US" dirty="0">
                <a:solidFill>
                  <a:schemeClr val="tx1">
                    <a:lumMod val="85000"/>
                    <a:lumOff val="15000"/>
                  </a:schemeClr>
                </a:solidFill>
                <a:sym typeface="+mn-ea"/>
              </a:rPr>
              <a:t>　轴类零件图样的识读与绘制</a:t>
            </a:r>
            <a:endParaRPr lang="zh-CN" altLang="en-US" dirty="0">
              <a:solidFill>
                <a:schemeClr val="tx1">
                  <a:lumMod val="85000"/>
                  <a:lumOff val="15000"/>
                </a:schemeClr>
              </a:solidFill>
              <a:sym typeface="+mn-ea"/>
            </a:endParaRPr>
          </a:p>
          <a:p>
            <a:pPr>
              <a:lnSpc>
                <a:spcPct val="120000"/>
              </a:lnSpc>
            </a:pPr>
            <a:endParaRPr lang="zh-CN" altLang="en-US" dirty="0">
              <a:solidFill>
                <a:schemeClr val="tx1">
                  <a:lumMod val="85000"/>
                  <a:lumOff val="15000"/>
                </a:schemeClr>
              </a:solidFill>
            </a:endParaRPr>
          </a:p>
        </p:txBody>
      </p:sp>
      <p:grpSp>
        <p:nvGrpSpPr>
          <p:cNvPr id="3" name="组合 2"/>
          <p:cNvGrpSpPr/>
          <p:nvPr/>
        </p:nvGrpSpPr>
        <p:grpSpPr>
          <a:xfrm>
            <a:off x="9996805" y="2478405"/>
            <a:ext cx="2026920" cy="1583055"/>
            <a:chOff x="13036" y="4025"/>
            <a:chExt cx="3192" cy="2493"/>
          </a:xfrm>
        </p:grpSpPr>
        <p:sp>
          <p:nvSpPr>
            <p:cNvPr id="14" name="菱形 13"/>
            <p:cNvSpPr/>
            <p:nvPr>
              <p:custDataLst>
                <p:tags r:id="rId4"/>
              </p:custDataLst>
            </p:nvPr>
          </p:nvSpPr>
          <p:spPr>
            <a:xfrm rot="1141073">
              <a:off x="14338" y="4025"/>
              <a:ext cx="528" cy="528"/>
            </a:xfrm>
            <a:prstGeom prst="diamond">
              <a:avLst/>
            </a:prstGeom>
            <a:solidFill>
              <a:schemeClr val="tx2">
                <a:lumMod val="40000"/>
                <a:lumOff val="6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5" name="菱形 14"/>
            <p:cNvSpPr/>
            <p:nvPr>
              <p:custDataLst>
                <p:tags r:id="rId5"/>
              </p:custDataLst>
            </p:nvPr>
          </p:nvSpPr>
          <p:spPr>
            <a:xfrm rot="1141073">
              <a:off x="13036" y="5507"/>
              <a:ext cx="933" cy="933"/>
            </a:xfrm>
            <a:prstGeom prst="diamond">
              <a:avLst/>
            </a:prstGeom>
            <a:solidFill>
              <a:schemeClr val="accent1"/>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6" name="菱形 15"/>
            <p:cNvSpPr/>
            <p:nvPr>
              <p:custDataLst>
                <p:tags r:id="rId6"/>
              </p:custDataLst>
            </p:nvPr>
          </p:nvSpPr>
          <p:spPr>
            <a:xfrm rot="1141073">
              <a:off x="14236" y="4526"/>
              <a:ext cx="1992" cy="1992"/>
            </a:xfrm>
            <a:prstGeom prst="diamond">
              <a:avLst/>
            </a:prstGeom>
            <a:solidFill>
              <a:schemeClr val="bg2">
                <a:lumMod val="40000"/>
                <a:lumOff val="6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7" name="菱形 16"/>
            <p:cNvSpPr/>
            <p:nvPr>
              <p:custDataLst>
                <p:tags r:id="rId7"/>
              </p:custDataLst>
            </p:nvPr>
          </p:nvSpPr>
          <p:spPr>
            <a:xfrm rot="1141073">
              <a:off x="15089" y="4106"/>
              <a:ext cx="1123" cy="1123"/>
            </a:xfrm>
            <a:prstGeom prst="diamond">
              <a:avLst/>
            </a:prstGeom>
            <a:noFill/>
            <a:ln>
              <a:solidFill>
                <a:schemeClr val="tx2">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grpSp>
    </p:spTree>
    <p:custDataLst>
      <p:tags r:id="rId8"/>
    </p:custDataLst>
  </p:cSld>
  <p:clrMapOvr>
    <a:masterClrMapping/>
  </p:clrMapOvr>
  <p:transition spd="slow">
    <p:random/>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1306810" y="-10795"/>
            <a:ext cx="888365" cy="6140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1213943" y="1690421"/>
            <a:ext cx="2540000" cy="398780"/>
          </a:xfrm>
          <a:prstGeom prst="rect">
            <a:avLst/>
          </a:prstGeom>
          <a:noFill/>
        </p:spPr>
        <p:txBody>
          <a:bodyPr wrap="square" rtlCol="0" anchor="t">
            <a:spAutoFit/>
          </a:bodyPr>
          <a:lstStyle/>
          <a:p>
            <a:pPr marL="285750" indent="-285750">
              <a:buFont typeface="Arial" panose="020B0604020202020204" pitchFamily="34" charset="0"/>
              <a:buChar char="•"/>
            </a:pPr>
            <a:r>
              <a:rPr lang="zh-CN" altLang="en-US" sz="2000" b="1" dirty="0">
                <a:solidFill>
                  <a:schemeClr val="tx2"/>
                </a:solidFill>
                <a:latin typeface="微软雅黑" panose="020B0503020204020204" charset="-122"/>
                <a:ea typeface="微软雅黑" panose="020B0503020204020204" charset="-122"/>
              </a:rPr>
              <a:t>评价与反馈</a:t>
            </a:r>
            <a:endParaRPr lang="zh-CN" altLang="en-US" sz="2000" b="1" dirty="0">
              <a:solidFill>
                <a:schemeClr val="tx2"/>
              </a:solidFill>
              <a:latin typeface="微软雅黑" panose="020B0503020204020204" charset="-122"/>
              <a:ea typeface="微软雅黑" panose="020B0503020204020204" charset="-122"/>
            </a:endParaRPr>
          </a:p>
        </p:txBody>
      </p:sp>
      <p:cxnSp>
        <p:nvCxnSpPr>
          <p:cNvPr id="21" name="直接连接符 20"/>
          <p:cNvCxnSpPr/>
          <p:nvPr>
            <p:custDataLst>
              <p:tags r:id="rId1"/>
            </p:custDataLst>
          </p:nvPr>
        </p:nvCxnSpPr>
        <p:spPr>
          <a:xfrm>
            <a:off x="1285240" y="5415280"/>
            <a:ext cx="450427" cy="0"/>
          </a:xfrm>
          <a:prstGeom prst="line">
            <a:avLst/>
          </a:prstGeom>
          <a:solidFill>
            <a:schemeClr val="accent3"/>
          </a:solidFill>
          <a:ln w="50800">
            <a:solidFill>
              <a:schemeClr val="accent3"/>
            </a:solidFill>
          </a:ln>
        </p:spPr>
        <p:style>
          <a:lnRef idx="1">
            <a:srgbClr val="00A6CC"/>
          </a:lnRef>
          <a:fillRef idx="0">
            <a:srgbClr val="00A6CC"/>
          </a:fillRef>
          <a:effectRef idx="0">
            <a:srgbClr val="00A6CC"/>
          </a:effectRef>
          <a:fontRef idx="minor">
            <a:sysClr val="windowText" lastClr="000000"/>
          </a:fontRef>
        </p:style>
      </p:cxnSp>
      <p:cxnSp>
        <p:nvCxnSpPr>
          <p:cNvPr id="26" name="直接连接符 25"/>
          <p:cNvCxnSpPr/>
          <p:nvPr>
            <p:custDataLst>
              <p:tags r:id="rId2"/>
            </p:custDataLst>
          </p:nvPr>
        </p:nvCxnSpPr>
        <p:spPr>
          <a:xfrm>
            <a:off x="1971040" y="5415280"/>
            <a:ext cx="8938260" cy="0"/>
          </a:xfrm>
          <a:prstGeom prst="line">
            <a:avLst/>
          </a:prstGeom>
          <a:solidFill>
            <a:schemeClr val="accent3"/>
          </a:solidFill>
          <a:ln w="12700">
            <a:solidFill>
              <a:schemeClr val="accent3"/>
            </a:solidFill>
            <a:prstDash val="dash"/>
          </a:ln>
        </p:spPr>
        <p:style>
          <a:lnRef idx="1">
            <a:srgbClr val="00A6CC"/>
          </a:lnRef>
          <a:fillRef idx="0">
            <a:srgbClr val="00A6CC"/>
          </a:fillRef>
          <a:effectRef idx="0">
            <a:srgbClr val="00A6CC"/>
          </a:effectRef>
          <a:fontRef idx="minor">
            <a:sysClr val="windowText" lastClr="000000"/>
          </a:fontRef>
        </p:style>
      </p:cxnSp>
      <p:sp>
        <p:nvSpPr>
          <p:cNvPr id="11" name="文本框 10"/>
          <p:cNvSpPr txBox="1"/>
          <p:nvPr>
            <p:custDataLst>
              <p:tags r:id="rId3"/>
            </p:custDataLst>
          </p:nvPr>
        </p:nvSpPr>
        <p:spPr>
          <a:xfrm>
            <a:off x="876935" y="375285"/>
            <a:ext cx="10429875" cy="558165"/>
          </a:xfrm>
          <a:prstGeom prst="rect">
            <a:avLst/>
          </a:prstGeom>
        </p:spPr>
        <p:txBody>
          <a:bodyPr wrap="square">
            <a:normAutofit/>
          </a:bodyPr>
          <a:lstStyle>
            <a:defPPr>
              <a:defRPr lang="zh-CN"/>
            </a:defPPr>
            <a:lvl1pPr>
              <a:lnSpc>
                <a:spcPct val="130000"/>
              </a:lnSpc>
              <a:defRPr sz="2400" b="1">
                <a:latin typeface="+mj-lt"/>
                <a:ea typeface="+mj-ea"/>
                <a:cs typeface="+mj-cs"/>
              </a:defRPr>
            </a:lvl1pPr>
          </a:lstStyle>
          <a:p>
            <a:pPr>
              <a:lnSpc>
                <a:spcPct val="120000"/>
              </a:lnSpc>
            </a:pPr>
            <a:r>
              <a:rPr lang="zh-CN" altLang="en-US" dirty="0">
                <a:solidFill>
                  <a:schemeClr val="tx1">
                    <a:lumMod val="85000"/>
                    <a:lumOff val="15000"/>
                  </a:schemeClr>
                </a:solidFill>
                <a:sym typeface="+mn-ea"/>
              </a:rPr>
              <a:t>学习任务一　</a:t>
            </a:r>
            <a:r>
              <a:rPr lang="zh-CN" altLang="zh-CN" dirty="0"/>
              <a:t>简单零件图样的识读与绘制</a:t>
            </a:r>
            <a:endParaRPr lang="zh-CN" altLang="en-US" dirty="0">
              <a:solidFill>
                <a:schemeClr val="tx1">
                  <a:lumMod val="85000"/>
                  <a:lumOff val="15000"/>
                </a:schemeClr>
              </a:solidFill>
              <a:sym typeface="+mn-ea"/>
            </a:endParaRPr>
          </a:p>
        </p:txBody>
      </p:sp>
      <p:sp>
        <p:nvSpPr>
          <p:cNvPr id="6" name="矩形 5"/>
          <p:cNvSpPr/>
          <p:nvPr/>
        </p:nvSpPr>
        <p:spPr>
          <a:xfrm>
            <a:off x="1285240" y="2519572"/>
            <a:ext cx="9314240" cy="2116028"/>
          </a:xfrm>
          <a:prstGeom prst="rect">
            <a:avLst/>
          </a:prstGeom>
        </p:spPr>
        <p:txBody>
          <a:bodyPr wrap="square">
            <a:spAutoFit/>
          </a:bodyPr>
          <a:lstStyle/>
          <a:p>
            <a:pPr>
              <a:lnSpc>
                <a:spcPct val="150000"/>
              </a:lnSpc>
            </a:pPr>
            <a:r>
              <a:rPr lang="zh-CN" altLang="en-US" dirty="0">
                <a:latin typeface="+mj-ea"/>
                <a:ea typeface="+mj-ea"/>
              </a:rPr>
              <a:t>6. 六个基本视图中，最常应用的是右视图、仰视图和后视图。（　　） </a:t>
            </a:r>
            <a:endParaRPr lang="en-US" altLang="zh-CN" dirty="0">
              <a:latin typeface="+mj-ea"/>
              <a:ea typeface="+mj-ea"/>
            </a:endParaRPr>
          </a:p>
          <a:p>
            <a:pPr>
              <a:lnSpc>
                <a:spcPct val="150000"/>
              </a:lnSpc>
            </a:pPr>
            <a:r>
              <a:rPr lang="zh-CN" altLang="en-US" dirty="0">
                <a:latin typeface="+mj-ea"/>
                <a:ea typeface="+mj-ea"/>
              </a:rPr>
              <a:t>7. 金属材料的剖面符号是与水平成 45° 的互相平行间隔均匀的粗实线。（　　） </a:t>
            </a:r>
            <a:endParaRPr lang="en-US" altLang="zh-CN" dirty="0">
              <a:latin typeface="+mj-ea"/>
              <a:ea typeface="+mj-ea"/>
            </a:endParaRPr>
          </a:p>
          <a:p>
            <a:pPr>
              <a:lnSpc>
                <a:spcPct val="150000"/>
              </a:lnSpc>
            </a:pPr>
            <a:r>
              <a:rPr lang="zh-CN" altLang="en-US" dirty="0">
                <a:latin typeface="+mj-ea"/>
                <a:ea typeface="+mj-ea"/>
              </a:rPr>
              <a:t>8. 半剖视图的分界线是粗实线。（　　） </a:t>
            </a:r>
            <a:endParaRPr lang="en-US" altLang="zh-CN" dirty="0">
              <a:latin typeface="+mj-ea"/>
              <a:ea typeface="+mj-ea"/>
            </a:endParaRPr>
          </a:p>
          <a:p>
            <a:pPr>
              <a:lnSpc>
                <a:spcPct val="150000"/>
              </a:lnSpc>
            </a:pPr>
            <a:r>
              <a:rPr lang="zh-CN" altLang="en-US" dirty="0">
                <a:latin typeface="+mj-ea"/>
                <a:ea typeface="+mj-ea"/>
              </a:rPr>
              <a:t>9. 局部剖视图的波浪线可用轮廓线代替。（　　） </a:t>
            </a:r>
            <a:endParaRPr lang="en-US" altLang="zh-CN" dirty="0">
              <a:latin typeface="+mj-ea"/>
              <a:ea typeface="+mj-ea"/>
            </a:endParaRPr>
          </a:p>
          <a:p>
            <a:pPr>
              <a:lnSpc>
                <a:spcPct val="150000"/>
              </a:lnSpc>
            </a:pPr>
            <a:r>
              <a:rPr lang="zh-CN" altLang="en-US" dirty="0">
                <a:latin typeface="+mj-ea"/>
                <a:ea typeface="+mj-ea"/>
              </a:rPr>
              <a:t>10. 假想用剖切平面将机件的某处切断，仅画出断面的图形，称为剖视图。（　　）</a:t>
            </a:r>
            <a:endParaRPr lang="zh-CN" altLang="en-US" dirty="0">
              <a:latin typeface="+mj-ea"/>
              <a:ea typeface="+mj-ea"/>
            </a:endParaRPr>
          </a:p>
        </p:txBody>
      </p:sp>
      <p:grpSp>
        <p:nvGrpSpPr>
          <p:cNvPr id="3" name="组合 2"/>
          <p:cNvGrpSpPr/>
          <p:nvPr/>
        </p:nvGrpSpPr>
        <p:grpSpPr>
          <a:xfrm>
            <a:off x="9883775" y="1543685"/>
            <a:ext cx="2026920" cy="1583055"/>
            <a:chOff x="13036" y="4025"/>
            <a:chExt cx="3192" cy="2493"/>
          </a:xfrm>
        </p:grpSpPr>
        <p:sp>
          <p:nvSpPr>
            <p:cNvPr id="14" name="菱形 13"/>
            <p:cNvSpPr/>
            <p:nvPr>
              <p:custDataLst>
                <p:tags r:id="rId4"/>
              </p:custDataLst>
            </p:nvPr>
          </p:nvSpPr>
          <p:spPr>
            <a:xfrm rot="1141073">
              <a:off x="14338" y="4025"/>
              <a:ext cx="528" cy="528"/>
            </a:xfrm>
            <a:prstGeom prst="diamond">
              <a:avLst/>
            </a:prstGeom>
            <a:solidFill>
              <a:schemeClr val="tx2">
                <a:lumMod val="40000"/>
                <a:lumOff val="6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5" name="菱形 14"/>
            <p:cNvSpPr/>
            <p:nvPr>
              <p:custDataLst>
                <p:tags r:id="rId5"/>
              </p:custDataLst>
            </p:nvPr>
          </p:nvSpPr>
          <p:spPr>
            <a:xfrm rot="1141073">
              <a:off x="13036" y="5507"/>
              <a:ext cx="933" cy="933"/>
            </a:xfrm>
            <a:prstGeom prst="diamond">
              <a:avLst/>
            </a:prstGeom>
            <a:solidFill>
              <a:schemeClr val="accent1"/>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6" name="菱形 15"/>
            <p:cNvSpPr/>
            <p:nvPr>
              <p:custDataLst>
                <p:tags r:id="rId6"/>
              </p:custDataLst>
            </p:nvPr>
          </p:nvSpPr>
          <p:spPr>
            <a:xfrm rot="1141073">
              <a:off x="14236" y="4526"/>
              <a:ext cx="1992" cy="1992"/>
            </a:xfrm>
            <a:prstGeom prst="diamond">
              <a:avLst/>
            </a:prstGeom>
            <a:solidFill>
              <a:schemeClr val="bg2">
                <a:lumMod val="40000"/>
                <a:lumOff val="6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7" name="菱形 16"/>
            <p:cNvSpPr/>
            <p:nvPr>
              <p:custDataLst>
                <p:tags r:id="rId7"/>
              </p:custDataLst>
            </p:nvPr>
          </p:nvSpPr>
          <p:spPr>
            <a:xfrm rot="1141073">
              <a:off x="15089" y="4106"/>
              <a:ext cx="1123" cy="1123"/>
            </a:xfrm>
            <a:prstGeom prst="diamond">
              <a:avLst/>
            </a:prstGeom>
            <a:noFill/>
            <a:ln>
              <a:solidFill>
                <a:schemeClr val="tx2">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grpSp>
    </p:spTree>
    <p:custDataLst>
      <p:tags r:id="rId8"/>
    </p:custDataLst>
  </p:cSld>
  <p:clrMapOvr>
    <a:masterClrMapping/>
  </p:clrMapOvr>
  <p:transition spd="slow">
    <p:random/>
  </p:transition>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custDataLst>
              <p:tags r:id="rId1"/>
            </p:custDataLst>
          </p:nvPr>
        </p:nvSpPr>
        <p:spPr>
          <a:xfrm>
            <a:off x="0" y="2581275"/>
            <a:ext cx="12192000" cy="4289425"/>
          </a:xfrm>
          <a:prstGeom prst="rect">
            <a:avLst/>
          </a:prstGeom>
          <a:solidFill>
            <a:srgbClr val="FFFFFF">
              <a:lumMod val="95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4" name="任意多边形: 形状 13"/>
          <p:cNvSpPr/>
          <p:nvPr>
            <p:custDataLst>
              <p:tags r:id="rId2"/>
            </p:custDataLst>
          </p:nvPr>
        </p:nvSpPr>
        <p:spPr>
          <a:xfrm>
            <a:off x="4347210" y="2602865"/>
            <a:ext cx="7844790" cy="4267835"/>
          </a:xfrm>
          <a:custGeom>
            <a:avLst/>
            <a:gdLst>
              <a:gd name="connsiteX0" fmla="*/ 2884756 w 7844971"/>
              <a:gd name="connsiteY0" fmla="*/ 0 h 3751942"/>
              <a:gd name="connsiteX1" fmla="*/ 4733909 w 7844971"/>
              <a:gd name="connsiteY1" fmla="*/ 0 h 3751942"/>
              <a:gd name="connsiteX2" fmla="*/ 5388386 w 7844971"/>
              <a:gd name="connsiteY2" fmla="*/ 0 h 3751942"/>
              <a:gd name="connsiteX3" fmla="*/ 7844971 w 7844971"/>
              <a:gd name="connsiteY3" fmla="*/ 0 h 3751942"/>
              <a:gd name="connsiteX4" fmla="*/ 7844971 w 7844971"/>
              <a:gd name="connsiteY4" fmla="*/ 3195059 h 3751942"/>
              <a:gd name="connsiteX5" fmla="*/ 7844971 w 7844971"/>
              <a:gd name="connsiteY5" fmla="*/ 3751942 h 3751942"/>
              <a:gd name="connsiteX6" fmla="*/ 4733909 w 7844971"/>
              <a:gd name="connsiteY6" fmla="*/ 3751942 h 3751942"/>
              <a:gd name="connsiteX7" fmla="*/ 0 w 7844971"/>
              <a:gd name="connsiteY7" fmla="*/ 3751942 h 3751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844971" h="3751942">
                <a:moveTo>
                  <a:pt x="2884756" y="0"/>
                </a:moveTo>
                <a:lnTo>
                  <a:pt x="4733909" y="0"/>
                </a:lnTo>
                <a:lnTo>
                  <a:pt x="5388386" y="0"/>
                </a:lnTo>
                <a:lnTo>
                  <a:pt x="7844971" y="0"/>
                </a:lnTo>
                <a:lnTo>
                  <a:pt x="7844971" y="3195059"/>
                </a:lnTo>
                <a:lnTo>
                  <a:pt x="7844971" y="3751942"/>
                </a:lnTo>
                <a:lnTo>
                  <a:pt x="4733909" y="3751942"/>
                </a:lnTo>
                <a:lnTo>
                  <a:pt x="0" y="3751942"/>
                </a:lnTo>
                <a:close/>
              </a:path>
            </a:pathLst>
          </a:custGeom>
          <a:solidFill>
            <a:schemeClr val="bg2">
              <a:lumMod val="60000"/>
              <a:lumOff val="40000"/>
            </a:schemeClr>
          </a:solid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kumimoji="1" lang="zh-CN" altLang="en-US" sz="1600" b="1" dirty="0">
              <a:solidFill>
                <a:srgbClr val="FFFFFF"/>
              </a:solidFill>
              <a:latin typeface="微软雅黑" panose="020B0503020204020204" charset="-122"/>
            </a:endParaRPr>
          </a:p>
        </p:txBody>
      </p:sp>
      <p:sp>
        <p:nvSpPr>
          <p:cNvPr id="7" name="文本框 6"/>
          <p:cNvSpPr txBox="1"/>
          <p:nvPr>
            <p:custDataLst>
              <p:tags r:id="rId3"/>
            </p:custDataLst>
          </p:nvPr>
        </p:nvSpPr>
        <p:spPr>
          <a:xfrm>
            <a:off x="458880" y="1474715"/>
            <a:ext cx="10852150" cy="1064895"/>
          </a:xfrm>
          <a:prstGeom prst="rect">
            <a:avLst/>
          </a:prstGeom>
          <a:noFill/>
        </p:spPr>
        <p:txBody>
          <a:bodyPr wrap="square" lIns="101600" tIns="0" rIns="82550" bIns="0" rtlCol="0">
            <a:noAutofit/>
          </a:bodyPr>
          <a:lstStyle>
            <a:defPPr>
              <a:defRPr lang="zh-CN"/>
            </a:defPPr>
            <a:lvl1pPr fontAlgn="auto">
              <a:lnSpc>
                <a:spcPct val="130000"/>
              </a:lnSpc>
              <a:spcAft>
                <a:spcPts val="1000"/>
              </a:spcAft>
              <a:defRPr sz="1600" spc="150"/>
            </a:lvl1pPr>
          </a:lstStyle>
          <a:p>
            <a:pPr>
              <a:lnSpc>
                <a:spcPct val="120000"/>
              </a:lnSpc>
            </a:pPr>
            <a:r>
              <a:rPr lang="zh-CN" altLang="en-US" sz="2400" b="1" dirty="0">
                <a:solidFill>
                  <a:schemeClr val="tx1">
                    <a:lumMod val="85000"/>
                    <a:lumOff val="15000"/>
                  </a:schemeClr>
                </a:solidFill>
                <a:latin typeface="微软雅黑" panose="020B0503020204020204" charset="-122"/>
                <a:ea typeface="微软雅黑" panose="020B0503020204020204" charset="-122"/>
                <a:sym typeface="+mn-ea"/>
              </a:rPr>
              <a:t>相关知识   </a:t>
            </a:r>
            <a:r>
              <a:rPr lang="zh-CN" altLang="en-US" sz="2400" b="1" dirty="0">
                <a:solidFill>
                  <a:schemeClr val="tx1">
                    <a:lumMod val="85000"/>
                    <a:lumOff val="15000"/>
                  </a:schemeClr>
                </a:solidFill>
                <a:latin typeface="微软雅黑" panose="020B0503020204020204" charset="-122"/>
                <a:ea typeface="微软雅黑" panose="020B0503020204020204" charset="-122"/>
              </a:rPr>
              <a:t>正投影与三视图基础</a:t>
            </a:r>
            <a:endParaRPr lang="zh-CN" altLang="en-US" sz="2400" b="1" dirty="0">
              <a:solidFill>
                <a:schemeClr val="tx1">
                  <a:lumMod val="85000"/>
                  <a:lumOff val="15000"/>
                </a:schemeClr>
              </a:solidFill>
              <a:latin typeface="微软雅黑" panose="020B0503020204020204" charset="-122"/>
              <a:ea typeface="微软雅黑" panose="020B0503020204020204" charset="-122"/>
              <a:sym typeface="+mn-ea"/>
            </a:endParaRPr>
          </a:p>
          <a:p>
            <a:r>
              <a:rPr lang="zh-CN" altLang="en-US" sz="1800" b="1" dirty="0">
                <a:solidFill>
                  <a:schemeClr val="tx2"/>
                </a:solidFill>
                <a:latin typeface="微软雅黑" panose="020B0503020204020204" charset="-122"/>
                <a:ea typeface="微软雅黑" panose="020B0503020204020204" charset="-122"/>
                <a:sym typeface="+mn-ea"/>
              </a:rPr>
              <a:t>1.</a:t>
            </a:r>
            <a:r>
              <a:rPr lang="zh-CN" altLang="en-US" sz="1800" b="1" dirty="0">
                <a:solidFill>
                  <a:schemeClr val="tx2"/>
                </a:solidFill>
                <a:latin typeface="微软雅黑" panose="020B0503020204020204" charset="-122"/>
                <a:ea typeface="微软雅黑" panose="020B0503020204020204" charset="-122"/>
              </a:rPr>
              <a:t>投影的基本知识</a:t>
            </a:r>
            <a:endParaRPr lang="zh-CN" altLang="en-US" sz="1800" b="1" dirty="0">
              <a:solidFill>
                <a:schemeClr val="tx2"/>
              </a:solidFill>
              <a:latin typeface="微软雅黑" panose="020B0503020204020204" charset="-122"/>
              <a:ea typeface="微软雅黑" panose="020B0503020204020204" charset="-122"/>
            </a:endParaRPr>
          </a:p>
          <a:p>
            <a:endParaRPr lang="zh-CN" altLang="en-US" sz="1800" b="1" dirty="0">
              <a:solidFill>
                <a:schemeClr val="tx2"/>
              </a:solidFill>
              <a:latin typeface="微软雅黑" panose="020B0503020204020204" charset="-122"/>
              <a:ea typeface="微软雅黑" panose="020B0503020204020204" charset="-122"/>
              <a:sym typeface="+mn-ea"/>
            </a:endParaRPr>
          </a:p>
          <a:p>
            <a:pPr marL="0" indent="0">
              <a:lnSpc>
                <a:spcPct val="130000"/>
              </a:lnSpc>
              <a:spcBef>
                <a:spcPts val="0"/>
              </a:spcBef>
              <a:buNone/>
            </a:pPr>
            <a:endParaRPr lang="zh-CN" altLang="en-US" sz="1800" dirty="0">
              <a:solidFill>
                <a:srgbClr val="000000">
                  <a:lumMod val="75000"/>
                  <a:lumOff val="25000"/>
                </a:srgbClr>
              </a:solidFill>
              <a:uFillTx/>
              <a:latin typeface="Arial" panose="020B0604020202020204" pitchFamily="34" charset="0"/>
              <a:ea typeface="微软雅黑" panose="020B0503020204020204" charset="-122"/>
            </a:endParaRPr>
          </a:p>
        </p:txBody>
      </p:sp>
      <p:sp>
        <p:nvSpPr>
          <p:cNvPr id="15" name="矩形 14" hidden="1"/>
          <p:cNvSpPr/>
          <p:nvPr>
            <p:custDataLst>
              <p:tags r:id="rId4"/>
            </p:custDataLst>
          </p:nvPr>
        </p:nvSpPr>
        <p:spPr>
          <a:xfrm>
            <a:off x="0" y="3004457"/>
            <a:ext cx="12192000" cy="101599"/>
          </a:xfrm>
          <a:prstGeom prst="rect">
            <a:avLst/>
          </a:prstGeom>
          <a:solidFill>
            <a:srgbClr val="44546A">
              <a:lumMod val="20000"/>
              <a:lumOff val="80000"/>
            </a:srgbClr>
          </a:solid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kumimoji="1" lang="zh-CN" altLang="en-US" sz="1600" b="1" dirty="0">
              <a:solidFill>
                <a:srgbClr val="FFFFFF"/>
              </a:solidFill>
              <a:latin typeface="微软雅黑" panose="020B0503020204020204" charset="-122"/>
            </a:endParaRPr>
          </a:p>
        </p:txBody>
      </p:sp>
      <p:sp>
        <p:nvSpPr>
          <p:cNvPr id="10" name="矩形 9"/>
          <p:cNvSpPr/>
          <p:nvPr>
            <p:custDataLst>
              <p:tags r:id="rId5"/>
            </p:custDataLst>
          </p:nvPr>
        </p:nvSpPr>
        <p:spPr>
          <a:xfrm>
            <a:off x="-1" y="2578736"/>
            <a:ext cx="12192001" cy="45719"/>
          </a:xfrm>
          <a:prstGeom prst="rect">
            <a:avLst/>
          </a:prstGeom>
          <a:solidFill>
            <a:schemeClr val="tx2"/>
          </a:solid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kumimoji="1" lang="zh-CN" altLang="en-US" sz="1600" b="1" dirty="0">
              <a:solidFill>
                <a:srgbClr val="FFFFFF"/>
              </a:solidFill>
              <a:latin typeface="微软雅黑" panose="020B0503020204020204" charset="-122"/>
            </a:endParaRPr>
          </a:p>
        </p:txBody>
      </p:sp>
      <p:sp>
        <p:nvSpPr>
          <p:cNvPr id="12" name="文本框 11"/>
          <p:cNvSpPr txBox="1"/>
          <p:nvPr/>
        </p:nvSpPr>
        <p:spPr>
          <a:xfrm>
            <a:off x="333620" y="3275455"/>
            <a:ext cx="6593273" cy="2169825"/>
          </a:xfrm>
          <a:prstGeom prst="rect">
            <a:avLst/>
          </a:prstGeom>
          <a:noFill/>
        </p:spPr>
        <p:txBody>
          <a:bodyPr wrap="square" rtlCol="0">
            <a:spAutoFit/>
          </a:bodyPr>
          <a:lstStyle/>
          <a:p>
            <a:pPr>
              <a:lnSpc>
                <a:spcPct val="150000"/>
              </a:lnSpc>
            </a:pPr>
            <a:r>
              <a:rPr lang="zh-CN" altLang="en-US" dirty="0">
                <a:latin typeface="+mj-ea"/>
                <a:ea typeface="+mj-ea"/>
              </a:rPr>
              <a:t>在光线的照射下，物体在给定的平面上产生影像，这种现象就是</a:t>
            </a:r>
            <a:r>
              <a:rPr lang="zh-CN" altLang="en-US" b="1" dirty="0">
                <a:latin typeface="+mj-ea"/>
                <a:ea typeface="+mj-ea"/>
              </a:rPr>
              <a:t>投影</a:t>
            </a:r>
            <a:r>
              <a:rPr lang="zh-CN" altLang="en-US" dirty="0">
                <a:latin typeface="+mj-ea"/>
                <a:ea typeface="+mj-ea"/>
              </a:rPr>
              <a:t>。工程中常用的投影法有中心投影法和平行投影法两种。</a:t>
            </a:r>
            <a:endParaRPr lang="en-US" altLang="zh-CN" dirty="0">
              <a:latin typeface="+mj-ea"/>
              <a:ea typeface="+mj-ea"/>
            </a:endParaRPr>
          </a:p>
          <a:p>
            <a:pPr>
              <a:lnSpc>
                <a:spcPct val="150000"/>
              </a:lnSpc>
            </a:pPr>
            <a:r>
              <a:rPr lang="en-US" altLang="zh-CN" dirty="0">
                <a:latin typeface="+mj-ea"/>
                <a:ea typeface="+mj-ea"/>
              </a:rPr>
              <a:t>1. </a:t>
            </a:r>
            <a:r>
              <a:rPr lang="zh-CN" altLang="en-US" dirty="0">
                <a:latin typeface="+mj-ea"/>
                <a:ea typeface="+mj-ea"/>
              </a:rPr>
              <a:t>中心投影法</a:t>
            </a:r>
            <a:endParaRPr lang="zh-CN" altLang="en-US" dirty="0">
              <a:latin typeface="+mj-ea"/>
              <a:ea typeface="+mj-ea"/>
            </a:endParaRPr>
          </a:p>
          <a:p>
            <a:pPr>
              <a:lnSpc>
                <a:spcPct val="150000"/>
              </a:lnSpc>
            </a:pPr>
            <a:r>
              <a:rPr lang="zh-CN" altLang="en-US" dirty="0">
                <a:latin typeface="+mj-ea"/>
                <a:ea typeface="+mj-ea"/>
              </a:rPr>
              <a:t>投射线都汇交于一点的投影方法称为中心投影法，如图</a:t>
            </a:r>
            <a:r>
              <a:rPr lang="en-US" altLang="zh-CN" dirty="0">
                <a:latin typeface="+mj-ea"/>
                <a:ea typeface="+mj-ea"/>
              </a:rPr>
              <a:t>1-88 </a:t>
            </a:r>
            <a:r>
              <a:rPr lang="zh-CN" altLang="en-US" dirty="0">
                <a:latin typeface="+mj-ea"/>
                <a:ea typeface="+mj-ea"/>
              </a:rPr>
              <a:t>所示。</a:t>
            </a:r>
            <a:endParaRPr lang="zh-CN" altLang="en-US" dirty="0">
              <a:latin typeface="+mj-ea"/>
              <a:ea typeface="+mj-ea"/>
            </a:endParaRPr>
          </a:p>
        </p:txBody>
      </p:sp>
      <p:sp>
        <p:nvSpPr>
          <p:cNvPr id="11" name="文本框 10"/>
          <p:cNvSpPr txBox="1"/>
          <p:nvPr>
            <p:custDataLst>
              <p:tags r:id="rId6"/>
            </p:custDataLst>
          </p:nvPr>
        </p:nvSpPr>
        <p:spPr>
          <a:xfrm>
            <a:off x="881078" y="518895"/>
            <a:ext cx="10429952" cy="798451"/>
          </a:xfrm>
          <a:prstGeom prst="rect">
            <a:avLst/>
          </a:prstGeom>
        </p:spPr>
        <p:txBody>
          <a:bodyPr wrap="square">
            <a:normAutofit/>
          </a:bodyPr>
          <a:lstStyle>
            <a:defPPr>
              <a:defRPr lang="zh-CN"/>
            </a:defPPr>
            <a:lvl1pPr>
              <a:lnSpc>
                <a:spcPct val="130000"/>
              </a:lnSpc>
              <a:defRPr sz="2400" b="1">
                <a:latin typeface="+mj-lt"/>
                <a:ea typeface="+mj-ea"/>
                <a:cs typeface="+mj-cs"/>
              </a:defRPr>
            </a:lvl1pPr>
          </a:lstStyle>
          <a:p>
            <a:pPr>
              <a:lnSpc>
                <a:spcPct val="120000"/>
              </a:lnSpc>
            </a:pPr>
            <a:r>
              <a:rPr lang="zh-CN" altLang="en-US" dirty="0">
                <a:solidFill>
                  <a:schemeClr val="tx1">
                    <a:lumMod val="85000"/>
                    <a:lumOff val="15000"/>
                  </a:schemeClr>
                </a:solidFill>
              </a:rPr>
              <a:t>学习任务四</a:t>
            </a:r>
            <a:r>
              <a:rPr lang="zh-CN" altLang="en-US" dirty="0">
                <a:solidFill>
                  <a:schemeClr val="tx1">
                    <a:lumMod val="85000"/>
                    <a:lumOff val="15000"/>
                  </a:schemeClr>
                </a:solidFill>
                <a:sym typeface="+mn-ea"/>
              </a:rPr>
              <a:t>　轴类零件图样的识读与绘制</a:t>
            </a:r>
            <a:endParaRPr lang="zh-CN" altLang="en-US" dirty="0">
              <a:solidFill>
                <a:schemeClr val="tx1">
                  <a:lumMod val="85000"/>
                  <a:lumOff val="15000"/>
                </a:schemeClr>
              </a:solidFill>
              <a:sym typeface="+mn-ea"/>
            </a:endParaRPr>
          </a:p>
          <a:p>
            <a:pPr>
              <a:lnSpc>
                <a:spcPct val="120000"/>
              </a:lnSpc>
            </a:pPr>
            <a:endParaRPr lang="zh-CN" altLang="en-US" dirty="0">
              <a:solidFill>
                <a:schemeClr val="tx1">
                  <a:lumMod val="85000"/>
                  <a:lumOff val="15000"/>
                </a:schemeClr>
              </a:solidFill>
            </a:endParaRPr>
          </a:p>
        </p:txBody>
      </p:sp>
      <p:pic>
        <p:nvPicPr>
          <p:cNvPr id="2" name="图片 1"/>
          <p:cNvPicPr>
            <a:picLocks noChangeAspect="1"/>
          </p:cNvPicPr>
          <p:nvPr/>
        </p:nvPicPr>
        <p:blipFill>
          <a:blip r:embed="rId7"/>
          <a:stretch>
            <a:fillRect/>
          </a:stretch>
        </p:blipFill>
        <p:spPr>
          <a:xfrm>
            <a:off x="7089775" y="3275330"/>
            <a:ext cx="4874895" cy="2592070"/>
          </a:xfrm>
          <a:prstGeom prst="rect">
            <a:avLst/>
          </a:prstGeom>
        </p:spPr>
      </p:pic>
    </p:spTree>
    <p:custDataLst>
      <p:tags r:id="rId8"/>
    </p:custDataLst>
  </p:cSld>
  <p:clrMapOvr>
    <a:masterClrMapping/>
  </p:clrMapOvr>
  <p:transition spd="slow">
    <p:random/>
  </p:transition>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549644" y="1832469"/>
            <a:ext cx="11363028" cy="4499877"/>
          </a:xfrm>
          <a:prstGeom prst="rect">
            <a:avLst/>
          </a:prstGeom>
          <a:solidFill>
            <a:schemeClr val="accent3"/>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7" name="矩形 16"/>
          <p:cNvSpPr/>
          <p:nvPr>
            <p:custDataLst>
              <p:tags r:id="rId2"/>
            </p:custDataLst>
          </p:nvPr>
        </p:nvSpPr>
        <p:spPr>
          <a:xfrm>
            <a:off x="464820" y="1574113"/>
            <a:ext cx="11082655" cy="4408805"/>
          </a:xfrm>
          <a:prstGeom prst="rect">
            <a:avLst/>
          </a:prstGeom>
          <a:solidFill>
            <a:srgbClr val="FFFFFF"/>
          </a:solidFill>
          <a:ln w="19050">
            <a:noFill/>
          </a:ln>
          <a:effectLst>
            <a:outerShdw blurRad="63500" sx="101000" sy="101000" algn="ctr" rotWithShape="0">
              <a:schemeClr val="tx2">
                <a:alpha val="40000"/>
              </a:schemeClr>
            </a:outerShdw>
          </a:effectLst>
        </p:spPr>
        <p:style>
          <a:lnRef idx="2">
            <a:srgbClr val="1E6BC5">
              <a:shade val="50000"/>
            </a:srgbClr>
          </a:lnRef>
          <a:fillRef idx="1">
            <a:srgbClr val="1E6BC5"/>
          </a:fillRef>
          <a:effectRef idx="0">
            <a:srgbClr val="1E6BC5"/>
          </a:effectRef>
          <a:fontRef idx="minor">
            <a:srgbClr val="FFFFFF"/>
          </a:fontRef>
        </p:style>
        <p:txBody>
          <a:bodyPr rtlCol="0" anchor="ctr"/>
          <a:lstStyle/>
          <a:p>
            <a:r>
              <a:rPr lang="zh-CN" altLang="en-US" sz="1600" dirty="0"/>
              <a:t>（</a:t>
            </a:r>
            <a:r>
              <a:rPr lang="en-US" altLang="zh-CN" sz="1600" dirty="0"/>
              <a:t>2</a:t>
            </a:r>
            <a:r>
              <a:rPr lang="zh-CN" altLang="en-US" sz="1600" dirty="0"/>
              <a:t>）为便于读图，逐次剖切的多个断面图可按图</a:t>
            </a:r>
            <a:r>
              <a:rPr lang="en-US" altLang="zh-CN" sz="1600" dirty="0"/>
              <a:t>1-63 </a:t>
            </a:r>
            <a:r>
              <a:rPr lang="zh-CN" altLang="en-US" sz="1600" dirty="0"/>
              <a:t>所示的形式配置。</a:t>
            </a:r>
            <a:endParaRPr kumimoji="1" lang="zh-CN" altLang="en-US" sz="1600" dirty="0">
              <a:solidFill>
                <a:srgbClr val="FFFFFF"/>
              </a:solidFill>
              <a:latin typeface="微软雅黑" panose="020B0503020204020204" charset="-122"/>
            </a:endParaRPr>
          </a:p>
        </p:txBody>
      </p:sp>
      <p:sp>
        <p:nvSpPr>
          <p:cNvPr id="2" name="矩形 1"/>
          <p:cNvSpPr/>
          <p:nvPr/>
        </p:nvSpPr>
        <p:spPr>
          <a:xfrm>
            <a:off x="11306810" y="-10795"/>
            <a:ext cx="888365" cy="6140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custDataLst>
              <p:tags r:id="rId3"/>
            </p:custDataLst>
          </p:nvPr>
        </p:nvSpPr>
        <p:spPr>
          <a:xfrm>
            <a:off x="464820" y="1035050"/>
            <a:ext cx="10852150" cy="669925"/>
          </a:xfrm>
          <a:prstGeom prst="rect">
            <a:avLst/>
          </a:prstGeom>
          <a:noFill/>
        </p:spPr>
        <p:txBody>
          <a:bodyPr wrap="square" lIns="101600" tIns="0" rIns="82550" bIns="0" rtlCol="0" anchor="ctr" anchorCtr="0">
            <a:noAutofit/>
          </a:bodyPr>
          <a:lstStyle>
            <a:defPPr>
              <a:defRPr lang="zh-CN"/>
            </a:defPPr>
            <a:lvl1pPr fontAlgn="auto">
              <a:lnSpc>
                <a:spcPct val="130000"/>
              </a:lnSpc>
              <a:spcAft>
                <a:spcPts val="1000"/>
              </a:spcAft>
              <a:defRPr sz="1600" spc="150"/>
            </a:lvl1pPr>
          </a:lstStyle>
          <a:p>
            <a:r>
              <a:rPr lang="zh-CN" altLang="en-US" sz="1800" b="1" dirty="0">
                <a:solidFill>
                  <a:schemeClr val="tx2"/>
                </a:solidFill>
                <a:latin typeface="微软雅黑" panose="020B0503020204020204" charset="-122"/>
                <a:ea typeface="微软雅黑" panose="020B0503020204020204" charset="-122"/>
                <a:sym typeface="+mn-ea"/>
              </a:rPr>
              <a:t>1.</a:t>
            </a:r>
            <a:r>
              <a:rPr lang="zh-CN" altLang="en-US" sz="1800" b="1" dirty="0">
                <a:solidFill>
                  <a:schemeClr val="tx2"/>
                </a:solidFill>
                <a:latin typeface="微软雅黑" panose="020B0503020204020204" charset="-122"/>
                <a:ea typeface="微软雅黑" panose="020B0503020204020204" charset="-122"/>
              </a:rPr>
              <a:t>投影的基本知识</a:t>
            </a:r>
            <a:endParaRPr lang="zh-CN" altLang="en-US" sz="1800" b="1" dirty="0">
              <a:solidFill>
                <a:schemeClr val="tx2"/>
              </a:solidFill>
              <a:latin typeface="微软雅黑" panose="020B0503020204020204" charset="-122"/>
              <a:ea typeface="微软雅黑" panose="020B0503020204020204" charset="-122"/>
            </a:endParaRPr>
          </a:p>
        </p:txBody>
      </p:sp>
      <p:sp>
        <p:nvSpPr>
          <p:cNvPr id="6" name="文本框 5"/>
          <p:cNvSpPr txBox="1"/>
          <p:nvPr/>
        </p:nvSpPr>
        <p:spPr>
          <a:xfrm>
            <a:off x="1143155" y="1749146"/>
            <a:ext cx="10176006" cy="2169825"/>
          </a:xfrm>
          <a:prstGeom prst="rect">
            <a:avLst/>
          </a:prstGeom>
          <a:noFill/>
        </p:spPr>
        <p:txBody>
          <a:bodyPr wrap="square" rtlCol="0">
            <a:spAutoFit/>
          </a:bodyPr>
          <a:lstStyle/>
          <a:p>
            <a:pPr>
              <a:lnSpc>
                <a:spcPct val="150000"/>
              </a:lnSpc>
            </a:pPr>
            <a:r>
              <a:rPr lang="en-US" altLang="zh-CN" dirty="0">
                <a:latin typeface="+mj-ea"/>
                <a:ea typeface="+mj-ea"/>
              </a:rPr>
              <a:t>2. </a:t>
            </a:r>
            <a:r>
              <a:rPr lang="zh-CN" altLang="en-US" dirty="0">
                <a:latin typeface="+mj-ea"/>
                <a:ea typeface="+mj-ea"/>
              </a:rPr>
              <a:t>平行投影法</a:t>
            </a:r>
            <a:endParaRPr lang="zh-CN" altLang="en-US" dirty="0">
              <a:latin typeface="+mj-ea"/>
              <a:ea typeface="+mj-ea"/>
            </a:endParaRPr>
          </a:p>
          <a:p>
            <a:pPr>
              <a:lnSpc>
                <a:spcPct val="150000"/>
              </a:lnSpc>
            </a:pPr>
            <a:r>
              <a:rPr lang="zh-CN" altLang="en-US" dirty="0">
                <a:latin typeface="+mj-ea"/>
                <a:ea typeface="+mj-ea"/>
              </a:rPr>
              <a:t>投射线都互相平行的投影方法称为平行投影法。根据投射线与投影夹角的不同，</a:t>
            </a:r>
            <a:endParaRPr lang="zh-CN" altLang="en-US" dirty="0">
              <a:latin typeface="+mj-ea"/>
              <a:ea typeface="+mj-ea"/>
            </a:endParaRPr>
          </a:p>
          <a:p>
            <a:pPr>
              <a:lnSpc>
                <a:spcPct val="150000"/>
              </a:lnSpc>
            </a:pPr>
            <a:r>
              <a:rPr lang="zh-CN" altLang="en-US" dirty="0">
                <a:latin typeface="+mj-ea"/>
                <a:ea typeface="+mj-ea"/>
              </a:rPr>
              <a:t>平行投影法又可分为两种：斜投影法和正投影法。</a:t>
            </a:r>
            <a:endParaRPr lang="zh-CN" altLang="en-US" dirty="0">
              <a:latin typeface="+mj-ea"/>
              <a:ea typeface="+mj-ea"/>
            </a:endParaRPr>
          </a:p>
          <a:p>
            <a:pPr>
              <a:lnSpc>
                <a:spcPct val="150000"/>
              </a:lnSpc>
            </a:pPr>
            <a:r>
              <a:rPr lang="zh-CN" altLang="en-US" dirty="0">
                <a:latin typeface="+mj-ea"/>
                <a:ea typeface="+mj-ea"/>
              </a:rPr>
              <a:t>（</a:t>
            </a:r>
            <a:r>
              <a:rPr lang="en-US" altLang="zh-CN" dirty="0">
                <a:latin typeface="+mj-ea"/>
                <a:ea typeface="+mj-ea"/>
              </a:rPr>
              <a:t>1</a:t>
            </a:r>
            <a:r>
              <a:rPr lang="zh-CN" altLang="en-US" dirty="0">
                <a:latin typeface="+mj-ea"/>
                <a:ea typeface="+mj-ea"/>
              </a:rPr>
              <a:t>）斜投影法。投射线与投影面相倾斜的平行投影法，如图</a:t>
            </a:r>
            <a:r>
              <a:rPr lang="en-US" altLang="zh-CN" dirty="0">
                <a:latin typeface="+mj-ea"/>
                <a:ea typeface="+mj-ea"/>
              </a:rPr>
              <a:t>1-89 </a:t>
            </a:r>
            <a:r>
              <a:rPr lang="zh-CN" altLang="en-US" dirty="0">
                <a:latin typeface="+mj-ea"/>
                <a:ea typeface="+mj-ea"/>
              </a:rPr>
              <a:t>所示。</a:t>
            </a:r>
            <a:endParaRPr lang="zh-CN" altLang="en-US" dirty="0">
              <a:latin typeface="+mj-ea"/>
              <a:ea typeface="+mj-ea"/>
            </a:endParaRPr>
          </a:p>
          <a:p>
            <a:pPr>
              <a:lnSpc>
                <a:spcPct val="150000"/>
              </a:lnSpc>
            </a:pPr>
            <a:r>
              <a:rPr lang="zh-CN" altLang="en-US" dirty="0">
                <a:latin typeface="+mj-ea"/>
                <a:ea typeface="+mj-ea"/>
              </a:rPr>
              <a:t>（</a:t>
            </a:r>
            <a:r>
              <a:rPr lang="en-US" altLang="zh-CN" dirty="0">
                <a:latin typeface="+mj-ea"/>
                <a:ea typeface="+mj-ea"/>
              </a:rPr>
              <a:t>2</a:t>
            </a:r>
            <a:r>
              <a:rPr lang="zh-CN" altLang="en-US" dirty="0">
                <a:latin typeface="+mj-ea"/>
                <a:ea typeface="+mj-ea"/>
              </a:rPr>
              <a:t>）正投影法。投射线与投影面相垂直的平行投影法，如图</a:t>
            </a:r>
            <a:r>
              <a:rPr lang="en-US" altLang="zh-CN" dirty="0">
                <a:latin typeface="+mj-ea"/>
                <a:ea typeface="+mj-ea"/>
              </a:rPr>
              <a:t>1-90 </a:t>
            </a:r>
            <a:r>
              <a:rPr lang="zh-CN" altLang="en-US" dirty="0">
                <a:latin typeface="+mj-ea"/>
                <a:ea typeface="+mj-ea"/>
              </a:rPr>
              <a:t>所示。</a:t>
            </a:r>
            <a:endParaRPr lang="zh-CN" altLang="en-US" dirty="0">
              <a:latin typeface="+mj-ea"/>
              <a:ea typeface="+mj-ea"/>
            </a:endParaRPr>
          </a:p>
        </p:txBody>
      </p:sp>
      <p:sp>
        <p:nvSpPr>
          <p:cNvPr id="9" name="文本框 8"/>
          <p:cNvSpPr txBox="1"/>
          <p:nvPr>
            <p:custDataLst>
              <p:tags r:id="rId4"/>
            </p:custDataLst>
          </p:nvPr>
        </p:nvSpPr>
        <p:spPr>
          <a:xfrm>
            <a:off x="881078" y="518895"/>
            <a:ext cx="10429952" cy="798451"/>
          </a:xfrm>
          <a:prstGeom prst="rect">
            <a:avLst/>
          </a:prstGeom>
        </p:spPr>
        <p:txBody>
          <a:bodyPr wrap="square">
            <a:normAutofit/>
          </a:bodyPr>
          <a:lstStyle>
            <a:defPPr>
              <a:defRPr lang="zh-CN"/>
            </a:defPPr>
            <a:lvl1pPr>
              <a:lnSpc>
                <a:spcPct val="130000"/>
              </a:lnSpc>
              <a:defRPr sz="2400" b="1">
                <a:latin typeface="+mj-lt"/>
                <a:ea typeface="+mj-ea"/>
                <a:cs typeface="+mj-cs"/>
              </a:defRPr>
            </a:lvl1pPr>
          </a:lstStyle>
          <a:p>
            <a:pPr>
              <a:lnSpc>
                <a:spcPct val="120000"/>
              </a:lnSpc>
            </a:pPr>
            <a:r>
              <a:rPr lang="zh-CN" altLang="en-US" dirty="0">
                <a:solidFill>
                  <a:schemeClr val="tx1">
                    <a:lumMod val="85000"/>
                    <a:lumOff val="15000"/>
                  </a:schemeClr>
                </a:solidFill>
              </a:rPr>
              <a:t>学习任务四</a:t>
            </a:r>
            <a:r>
              <a:rPr lang="zh-CN" altLang="en-US" dirty="0">
                <a:solidFill>
                  <a:schemeClr val="tx1">
                    <a:lumMod val="85000"/>
                    <a:lumOff val="15000"/>
                  </a:schemeClr>
                </a:solidFill>
                <a:sym typeface="+mn-ea"/>
              </a:rPr>
              <a:t>　轴类零件图样的识读与绘制</a:t>
            </a:r>
            <a:endParaRPr lang="zh-CN" altLang="en-US" dirty="0">
              <a:solidFill>
                <a:schemeClr val="tx1">
                  <a:lumMod val="85000"/>
                  <a:lumOff val="15000"/>
                </a:schemeClr>
              </a:solidFill>
              <a:sym typeface="+mn-ea"/>
            </a:endParaRPr>
          </a:p>
          <a:p>
            <a:pPr>
              <a:lnSpc>
                <a:spcPct val="120000"/>
              </a:lnSpc>
            </a:pPr>
            <a:endParaRPr lang="zh-CN" altLang="en-US" dirty="0">
              <a:solidFill>
                <a:schemeClr val="tx1">
                  <a:lumMod val="85000"/>
                  <a:lumOff val="15000"/>
                </a:schemeClr>
              </a:solidFill>
            </a:endParaRPr>
          </a:p>
        </p:txBody>
      </p:sp>
      <p:pic>
        <p:nvPicPr>
          <p:cNvPr id="4" name="图片 3"/>
          <p:cNvPicPr>
            <a:picLocks noChangeAspect="1"/>
          </p:cNvPicPr>
          <p:nvPr/>
        </p:nvPicPr>
        <p:blipFill>
          <a:blip r:embed="rId5"/>
          <a:stretch>
            <a:fillRect/>
          </a:stretch>
        </p:blipFill>
        <p:spPr>
          <a:xfrm>
            <a:off x="3185852" y="3826577"/>
            <a:ext cx="4943475" cy="1819275"/>
          </a:xfrm>
          <a:prstGeom prst="rect">
            <a:avLst/>
          </a:prstGeom>
        </p:spPr>
      </p:pic>
      <p:grpSp>
        <p:nvGrpSpPr>
          <p:cNvPr id="3" name="组合 2"/>
          <p:cNvGrpSpPr/>
          <p:nvPr/>
        </p:nvGrpSpPr>
        <p:grpSpPr>
          <a:xfrm>
            <a:off x="9108440" y="3891280"/>
            <a:ext cx="2026920" cy="1583055"/>
            <a:chOff x="13036" y="4025"/>
            <a:chExt cx="3192" cy="2493"/>
          </a:xfrm>
        </p:grpSpPr>
        <p:sp>
          <p:nvSpPr>
            <p:cNvPr id="14" name="菱形 13"/>
            <p:cNvSpPr/>
            <p:nvPr>
              <p:custDataLst>
                <p:tags r:id="rId6"/>
              </p:custDataLst>
            </p:nvPr>
          </p:nvSpPr>
          <p:spPr>
            <a:xfrm rot="1141073">
              <a:off x="14338" y="4025"/>
              <a:ext cx="528" cy="528"/>
            </a:xfrm>
            <a:prstGeom prst="diamond">
              <a:avLst/>
            </a:prstGeom>
            <a:solidFill>
              <a:schemeClr val="tx2">
                <a:lumMod val="40000"/>
                <a:lumOff val="6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5" name="菱形 14"/>
            <p:cNvSpPr/>
            <p:nvPr>
              <p:custDataLst>
                <p:tags r:id="rId7"/>
              </p:custDataLst>
            </p:nvPr>
          </p:nvSpPr>
          <p:spPr>
            <a:xfrm rot="1141073">
              <a:off x="13036" y="5507"/>
              <a:ext cx="933" cy="933"/>
            </a:xfrm>
            <a:prstGeom prst="diamond">
              <a:avLst/>
            </a:prstGeom>
            <a:solidFill>
              <a:schemeClr val="accent1"/>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5" name="菱形 4"/>
            <p:cNvSpPr/>
            <p:nvPr>
              <p:custDataLst>
                <p:tags r:id="rId8"/>
              </p:custDataLst>
            </p:nvPr>
          </p:nvSpPr>
          <p:spPr>
            <a:xfrm rot="1141073">
              <a:off x="14236" y="4526"/>
              <a:ext cx="1992" cy="1992"/>
            </a:xfrm>
            <a:prstGeom prst="diamond">
              <a:avLst/>
            </a:prstGeom>
            <a:solidFill>
              <a:schemeClr val="bg2">
                <a:lumMod val="40000"/>
                <a:lumOff val="6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7" name="菱形 6"/>
            <p:cNvSpPr/>
            <p:nvPr>
              <p:custDataLst>
                <p:tags r:id="rId9"/>
              </p:custDataLst>
            </p:nvPr>
          </p:nvSpPr>
          <p:spPr>
            <a:xfrm rot="1141073">
              <a:off x="15089" y="4106"/>
              <a:ext cx="1123" cy="1123"/>
            </a:xfrm>
            <a:prstGeom prst="diamond">
              <a:avLst/>
            </a:prstGeom>
            <a:noFill/>
            <a:ln>
              <a:solidFill>
                <a:schemeClr val="tx2">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grpSp>
    </p:spTree>
    <p:custDataLst>
      <p:tags r:id="rId10"/>
    </p:custDataLst>
  </p:cSld>
  <p:clrMapOvr>
    <a:masterClrMapping/>
  </p:clrMapOvr>
  <p:transition spd="slow">
    <p:random/>
  </p:transition>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549644" y="1832469"/>
            <a:ext cx="11363028" cy="4499877"/>
          </a:xfrm>
          <a:prstGeom prst="rect">
            <a:avLst/>
          </a:prstGeom>
          <a:solidFill>
            <a:schemeClr val="accent3"/>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7" name="矩形 16"/>
          <p:cNvSpPr/>
          <p:nvPr>
            <p:custDataLst>
              <p:tags r:id="rId2"/>
            </p:custDataLst>
          </p:nvPr>
        </p:nvSpPr>
        <p:spPr>
          <a:xfrm>
            <a:off x="521269" y="1488186"/>
            <a:ext cx="11082655" cy="4408805"/>
          </a:xfrm>
          <a:prstGeom prst="rect">
            <a:avLst/>
          </a:prstGeom>
          <a:solidFill>
            <a:srgbClr val="FFFFFF"/>
          </a:solidFill>
          <a:ln w="19050">
            <a:noFill/>
          </a:ln>
          <a:effectLst>
            <a:outerShdw blurRad="63500" sx="101000" sy="101000" algn="ctr" rotWithShape="0">
              <a:schemeClr val="tx2">
                <a:alpha val="40000"/>
              </a:schemeClr>
            </a:outerShdw>
          </a:effectLst>
        </p:spPr>
        <p:style>
          <a:lnRef idx="2">
            <a:srgbClr val="1E6BC5">
              <a:shade val="50000"/>
            </a:srgbClr>
          </a:lnRef>
          <a:fillRef idx="1">
            <a:srgbClr val="1E6BC5"/>
          </a:fillRef>
          <a:effectRef idx="0">
            <a:srgbClr val="1E6BC5"/>
          </a:effectRef>
          <a:fontRef idx="minor">
            <a:srgbClr val="FFFFFF"/>
          </a:fontRef>
        </p:style>
        <p:txBody>
          <a:bodyPr rtlCol="0" anchor="ctr"/>
          <a:lstStyle/>
          <a:p>
            <a:r>
              <a:rPr lang="zh-CN" altLang="en-US" sz="1600" dirty="0"/>
              <a:t>（</a:t>
            </a:r>
            <a:r>
              <a:rPr lang="en-US" altLang="zh-CN" sz="1600" dirty="0"/>
              <a:t>2</a:t>
            </a:r>
            <a:r>
              <a:rPr lang="zh-CN" altLang="en-US" sz="1600" dirty="0"/>
              <a:t>）为便于读图，逐次剖切的多个断面图可按图</a:t>
            </a:r>
            <a:r>
              <a:rPr lang="en-US" altLang="zh-CN" sz="1600" dirty="0"/>
              <a:t>1-63 </a:t>
            </a:r>
            <a:r>
              <a:rPr lang="zh-CN" altLang="en-US" sz="1600" dirty="0"/>
              <a:t>所示的形式配置。</a:t>
            </a:r>
            <a:endParaRPr kumimoji="1" lang="zh-CN" altLang="en-US" sz="1600" dirty="0">
              <a:solidFill>
                <a:srgbClr val="FFFFFF"/>
              </a:solidFill>
              <a:latin typeface="微软雅黑" panose="020B0503020204020204" charset="-122"/>
            </a:endParaRPr>
          </a:p>
        </p:txBody>
      </p:sp>
      <p:sp>
        <p:nvSpPr>
          <p:cNvPr id="2" name="矩形 1"/>
          <p:cNvSpPr/>
          <p:nvPr/>
        </p:nvSpPr>
        <p:spPr>
          <a:xfrm>
            <a:off x="11306810" y="-10795"/>
            <a:ext cx="888365" cy="6140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custDataLst>
              <p:tags r:id="rId3"/>
            </p:custDataLst>
          </p:nvPr>
        </p:nvSpPr>
        <p:spPr>
          <a:xfrm>
            <a:off x="580072" y="991704"/>
            <a:ext cx="10852150" cy="669925"/>
          </a:xfrm>
          <a:prstGeom prst="rect">
            <a:avLst/>
          </a:prstGeom>
          <a:noFill/>
        </p:spPr>
        <p:txBody>
          <a:bodyPr wrap="square" lIns="101600" tIns="0" rIns="82550" bIns="0" rtlCol="0" anchor="ctr" anchorCtr="0">
            <a:noAutofit/>
          </a:bodyPr>
          <a:lstStyle>
            <a:defPPr>
              <a:defRPr lang="zh-CN"/>
            </a:defPPr>
            <a:lvl1pPr fontAlgn="auto">
              <a:lnSpc>
                <a:spcPct val="130000"/>
              </a:lnSpc>
              <a:spcAft>
                <a:spcPts val="1000"/>
              </a:spcAft>
              <a:defRPr sz="1600" spc="150"/>
            </a:lvl1pPr>
          </a:lstStyle>
          <a:p>
            <a:r>
              <a:rPr lang="en-US" altLang="zh-CN" sz="1800" b="1" dirty="0">
                <a:solidFill>
                  <a:schemeClr val="tx2"/>
                </a:solidFill>
                <a:latin typeface="微软雅黑" panose="020B0503020204020204" charset="-122"/>
                <a:ea typeface="微软雅黑" panose="020B0503020204020204" charset="-122"/>
                <a:sym typeface="+mn-ea"/>
              </a:rPr>
              <a:t>2.</a:t>
            </a:r>
            <a:r>
              <a:rPr lang="zh-CN" altLang="en-US" sz="1800" b="1" dirty="0">
                <a:solidFill>
                  <a:schemeClr val="tx2"/>
                </a:solidFill>
                <a:latin typeface="微软雅黑" panose="020B0503020204020204" charset="-122"/>
                <a:ea typeface="微软雅黑" panose="020B0503020204020204" charset="-122"/>
              </a:rPr>
              <a:t>三视图</a:t>
            </a:r>
            <a:endParaRPr lang="zh-CN" altLang="en-US" sz="1800" b="1" dirty="0">
              <a:solidFill>
                <a:schemeClr val="tx2"/>
              </a:solidFill>
              <a:latin typeface="微软雅黑" panose="020B0503020204020204" charset="-122"/>
              <a:ea typeface="微软雅黑" panose="020B0503020204020204" charset="-122"/>
            </a:endParaRPr>
          </a:p>
        </p:txBody>
      </p:sp>
      <p:sp>
        <p:nvSpPr>
          <p:cNvPr id="6" name="文本框 5"/>
          <p:cNvSpPr txBox="1"/>
          <p:nvPr/>
        </p:nvSpPr>
        <p:spPr>
          <a:xfrm>
            <a:off x="881078" y="2587812"/>
            <a:ext cx="5275547" cy="1338828"/>
          </a:xfrm>
          <a:prstGeom prst="rect">
            <a:avLst/>
          </a:prstGeom>
          <a:noFill/>
        </p:spPr>
        <p:txBody>
          <a:bodyPr wrap="square" rtlCol="0">
            <a:spAutoFit/>
          </a:bodyPr>
          <a:lstStyle/>
          <a:p>
            <a:pPr>
              <a:lnSpc>
                <a:spcPct val="150000"/>
              </a:lnSpc>
            </a:pPr>
            <a:r>
              <a:rPr lang="zh-CN" altLang="en-US" dirty="0" smtClean="0">
                <a:latin typeface="+mj-ea"/>
                <a:ea typeface="+mj-ea"/>
              </a:rPr>
              <a:t>机械</a:t>
            </a:r>
            <a:r>
              <a:rPr lang="zh-CN" altLang="en-US" dirty="0">
                <a:latin typeface="+mj-ea"/>
                <a:ea typeface="+mj-ea"/>
              </a:rPr>
              <a:t>制图中，将物体在三个投影面（</a:t>
            </a:r>
            <a:r>
              <a:rPr lang="en-US" altLang="zh-CN" i="1" dirty="0">
                <a:latin typeface="+mj-ea"/>
                <a:ea typeface="+mj-ea"/>
              </a:rPr>
              <a:t>V</a:t>
            </a:r>
            <a:r>
              <a:rPr lang="zh-CN" altLang="en-US" dirty="0">
                <a:latin typeface="+mj-ea"/>
                <a:ea typeface="+mj-ea"/>
              </a:rPr>
              <a:t>、</a:t>
            </a:r>
            <a:r>
              <a:rPr lang="en-US" altLang="zh-CN" i="1" dirty="0">
                <a:latin typeface="+mj-ea"/>
                <a:ea typeface="+mj-ea"/>
              </a:rPr>
              <a:t>H</a:t>
            </a:r>
            <a:r>
              <a:rPr lang="zh-CN" altLang="en-US" dirty="0">
                <a:latin typeface="+mj-ea"/>
                <a:ea typeface="+mj-ea"/>
              </a:rPr>
              <a:t>、</a:t>
            </a:r>
            <a:r>
              <a:rPr lang="en-US" altLang="zh-CN" i="1" dirty="0">
                <a:latin typeface="+mj-ea"/>
                <a:ea typeface="+mj-ea"/>
              </a:rPr>
              <a:t>W</a:t>
            </a:r>
            <a:r>
              <a:rPr lang="zh-CN" altLang="en-US" dirty="0">
                <a:latin typeface="+mj-ea"/>
                <a:ea typeface="+mj-ea"/>
              </a:rPr>
              <a:t>）体系中的投影称为三视图（见图</a:t>
            </a:r>
            <a:r>
              <a:rPr lang="en-US" altLang="zh-CN" dirty="0">
                <a:latin typeface="+mj-ea"/>
                <a:ea typeface="+mj-ea"/>
              </a:rPr>
              <a:t>1-91</a:t>
            </a:r>
            <a:r>
              <a:rPr lang="zh-CN" altLang="en-US" dirty="0">
                <a:latin typeface="+mj-ea"/>
                <a:ea typeface="+mj-ea"/>
              </a:rPr>
              <a:t>），分别为主视图、俯视图和左视图。</a:t>
            </a:r>
            <a:endParaRPr lang="zh-CN" altLang="en-US" dirty="0">
              <a:latin typeface="+mj-ea"/>
              <a:ea typeface="+mj-ea"/>
            </a:endParaRPr>
          </a:p>
        </p:txBody>
      </p:sp>
      <p:sp>
        <p:nvSpPr>
          <p:cNvPr id="9" name="文本框 8"/>
          <p:cNvSpPr txBox="1"/>
          <p:nvPr>
            <p:custDataLst>
              <p:tags r:id="rId4"/>
            </p:custDataLst>
          </p:nvPr>
        </p:nvSpPr>
        <p:spPr>
          <a:xfrm>
            <a:off x="881078" y="518895"/>
            <a:ext cx="10429952" cy="798451"/>
          </a:xfrm>
          <a:prstGeom prst="rect">
            <a:avLst/>
          </a:prstGeom>
        </p:spPr>
        <p:txBody>
          <a:bodyPr wrap="square">
            <a:normAutofit/>
          </a:bodyPr>
          <a:lstStyle>
            <a:defPPr>
              <a:defRPr lang="zh-CN"/>
            </a:defPPr>
            <a:lvl1pPr>
              <a:lnSpc>
                <a:spcPct val="130000"/>
              </a:lnSpc>
              <a:defRPr sz="2400" b="1">
                <a:latin typeface="+mj-lt"/>
                <a:ea typeface="+mj-ea"/>
                <a:cs typeface="+mj-cs"/>
              </a:defRPr>
            </a:lvl1pPr>
          </a:lstStyle>
          <a:p>
            <a:pPr>
              <a:lnSpc>
                <a:spcPct val="120000"/>
              </a:lnSpc>
            </a:pPr>
            <a:r>
              <a:rPr lang="zh-CN" altLang="en-US" dirty="0">
                <a:solidFill>
                  <a:schemeClr val="tx1">
                    <a:lumMod val="85000"/>
                    <a:lumOff val="15000"/>
                  </a:schemeClr>
                </a:solidFill>
              </a:rPr>
              <a:t>学习任务四</a:t>
            </a:r>
            <a:r>
              <a:rPr lang="zh-CN" altLang="en-US" dirty="0">
                <a:solidFill>
                  <a:schemeClr val="tx1">
                    <a:lumMod val="85000"/>
                    <a:lumOff val="15000"/>
                  </a:schemeClr>
                </a:solidFill>
                <a:sym typeface="+mn-ea"/>
              </a:rPr>
              <a:t>　轴类零件图样的识读与绘制</a:t>
            </a:r>
            <a:endParaRPr lang="zh-CN" altLang="en-US" dirty="0">
              <a:solidFill>
                <a:schemeClr val="tx1">
                  <a:lumMod val="85000"/>
                  <a:lumOff val="15000"/>
                </a:schemeClr>
              </a:solidFill>
              <a:sym typeface="+mn-ea"/>
            </a:endParaRPr>
          </a:p>
          <a:p>
            <a:pPr>
              <a:lnSpc>
                <a:spcPct val="120000"/>
              </a:lnSpc>
            </a:pPr>
            <a:endParaRPr lang="zh-CN" altLang="en-US" sz="1800" spc="150" dirty="0">
              <a:solidFill>
                <a:schemeClr val="tx2"/>
              </a:solidFill>
              <a:latin typeface="微软雅黑" panose="020B0503020204020204" charset="-122"/>
              <a:ea typeface="微软雅黑" panose="020B0503020204020204" charset="-122"/>
              <a:cs typeface="+mn-cs"/>
            </a:endParaRPr>
          </a:p>
        </p:txBody>
      </p:sp>
      <p:pic>
        <p:nvPicPr>
          <p:cNvPr id="3" name="图片 2"/>
          <p:cNvPicPr>
            <a:picLocks noChangeAspect="1"/>
          </p:cNvPicPr>
          <p:nvPr/>
        </p:nvPicPr>
        <p:blipFill>
          <a:blip r:embed="rId5"/>
          <a:stretch>
            <a:fillRect/>
          </a:stretch>
        </p:blipFill>
        <p:spPr>
          <a:xfrm>
            <a:off x="6804025" y="1643380"/>
            <a:ext cx="3583940" cy="4193540"/>
          </a:xfrm>
          <a:prstGeom prst="rect">
            <a:avLst/>
          </a:prstGeom>
        </p:spPr>
      </p:pic>
      <p:grpSp>
        <p:nvGrpSpPr>
          <p:cNvPr id="4" name="组合 3"/>
          <p:cNvGrpSpPr/>
          <p:nvPr/>
        </p:nvGrpSpPr>
        <p:grpSpPr>
          <a:xfrm>
            <a:off x="3152140" y="4020185"/>
            <a:ext cx="2026920" cy="1583055"/>
            <a:chOff x="13036" y="4025"/>
            <a:chExt cx="3192" cy="2493"/>
          </a:xfrm>
        </p:grpSpPr>
        <p:sp>
          <p:nvSpPr>
            <p:cNvPr id="14" name="菱形 13"/>
            <p:cNvSpPr/>
            <p:nvPr>
              <p:custDataLst>
                <p:tags r:id="rId6"/>
              </p:custDataLst>
            </p:nvPr>
          </p:nvSpPr>
          <p:spPr>
            <a:xfrm rot="1141073">
              <a:off x="14338" y="4025"/>
              <a:ext cx="528" cy="528"/>
            </a:xfrm>
            <a:prstGeom prst="diamond">
              <a:avLst/>
            </a:prstGeom>
            <a:solidFill>
              <a:schemeClr val="tx2">
                <a:lumMod val="40000"/>
                <a:lumOff val="6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5" name="菱形 14"/>
            <p:cNvSpPr/>
            <p:nvPr>
              <p:custDataLst>
                <p:tags r:id="rId7"/>
              </p:custDataLst>
            </p:nvPr>
          </p:nvSpPr>
          <p:spPr>
            <a:xfrm rot="1141073">
              <a:off x="13036" y="5507"/>
              <a:ext cx="933" cy="933"/>
            </a:xfrm>
            <a:prstGeom prst="diamond">
              <a:avLst/>
            </a:prstGeom>
            <a:solidFill>
              <a:schemeClr val="accent1"/>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5" name="菱形 4"/>
            <p:cNvSpPr/>
            <p:nvPr>
              <p:custDataLst>
                <p:tags r:id="rId8"/>
              </p:custDataLst>
            </p:nvPr>
          </p:nvSpPr>
          <p:spPr>
            <a:xfrm rot="1141073">
              <a:off x="14236" y="4526"/>
              <a:ext cx="1992" cy="1992"/>
            </a:xfrm>
            <a:prstGeom prst="diamond">
              <a:avLst/>
            </a:prstGeom>
            <a:solidFill>
              <a:schemeClr val="bg2">
                <a:lumMod val="40000"/>
                <a:lumOff val="6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7" name="菱形 6"/>
            <p:cNvSpPr/>
            <p:nvPr>
              <p:custDataLst>
                <p:tags r:id="rId9"/>
              </p:custDataLst>
            </p:nvPr>
          </p:nvSpPr>
          <p:spPr>
            <a:xfrm rot="1141073">
              <a:off x="15089" y="4106"/>
              <a:ext cx="1123" cy="1123"/>
            </a:xfrm>
            <a:prstGeom prst="diamond">
              <a:avLst/>
            </a:prstGeom>
            <a:noFill/>
            <a:ln>
              <a:solidFill>
                <a:schemeClr val="tx2">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grpSp>
    </p:spTree>
    <p:custDataLst>
      <p:tags r:id="rId10"/>
    </p:custDataLst>
  </p:cSld>
  <p:clrMapOvr>
    <a:masterClrMapping/>
  </p:clrMapOvr>
  <p:transition spd="slow">
    <p:random/>
  </p:transition>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549644" y="1832469"/>
            <a:ext cx="11363028" cy="4499877"/>
          </a:xfrm>
          <a:prstGeom prst="rect">
            <a:avLst/>
          </a:prstGeom>
          <a:solidFill>
            <a:schemeClr val="accent3"/>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7" name="矩形 16"/>
          <p:cNvSpPr/>
          <p:nvPr>
            <p:custDataLst>
              <p:tags r:id="rId2"/>
            </p:custDataLst>
          </p:nvPr>
        </p:nvSpPr>
        <p:spPr>
          <a:xfrm>
            <a:off x="521269" y="1488186"/>
            <a:ext cx="11082655" cy="4408805"/>
          </a:xfrm>
          <a:prstGeom prst="rect">
            <a:avLst/>
          </a:prstGeom>
          <a:solidFill>
            <a:srgbClr val="FFFFFF"/>
          </a:solidFill>
          <a:ln w="19050">
            <a:noFill/>
          </a:ln>
          <a:effectLst>
            <a:outerShdw blurRad="63500" sx="101000" sy="101000" algn="ctr" rotWithShape="0">
              <a:schemeClr val="tx2">
                <a:alpha val="40000"/>
              </a:schemeClr>
            </a:outerShdw>
          </a:effectLst>
        </p:spPr>
        <p:style>
          <a:lnRef idx="2">
            <a:srgbClr val="1E6BC5">
              <a:shade val="50000"/>
            </a:srgbClr>
          </a:lnRef>
          <a:fillRef idx="1">
            <a:srgbClr val="1E6BC5"/>
          </a:fillRef>
          <a:effectRef idx="0">
            <a:srgbClr val="1E6BC5"/>
          </a:effectRef>
          <a:fontRef idx="minor">
            <a:srgbClr val="FFFFFF"/>
          </a:fontRef>
        </p:style>
        <p:txBody>
          <a:bodyPr rtlCol="0" anchor="ctr"/>
          <a:lstStyle/>
          <a:p>
            <a:r>
              <a:rPr lang="zh-CN" altLang="en-US" sz="1600" dirty="0"/>
              <a:t>（</a:t>
            </a:r>
            <a:r>
              <a:rPr lang="en-US" altLang="zh-CN" sz="1600" dirty="0"/>
              <a:t>2</a:t>
            </a:r>
            <a:r>
              <a:rPr lang="zh-CN" altLang="en-US" sz="1600" dirty="0"/>
              <a:t>）为便于读图，逐次剖切的多个断面图可按图</a:t>
            </a:r>
            <a:r>
              <a:rPr lang="en-US" altLang="zh-CN" sz="1600" dirty="0"/>
              <a:t>1-63 </a:t>
            </a:r>
            <a:r>
              <a:rPr lang="zh-CN" altLang="en-US" sz="1600" dirty="0"/>
              <a:t>所示的形式配置。</a:t>
            </a:r>
            <a:endParaRPr kumimoji="1" lang="zh-CN" altLang="en-US" sz="1600" dirty="0">
              <a:solidFill>
                <a:srgbClr val="FFFFFF"/>
              </a:solidFill>
              <a:latin typeface="微软雅黑" panose="020B0503020204020204" charset="-122"/>
            </a:endParaRPr>
          </a:p>
        </p:txBody>
      </p:sp>
      <p:sp>
        <p:nvSpPr>
          <p:cNvPr id="2" name="矩形 1"/>
          <p:cNvSpPr/>
          <p:nvPr/>
        </p:nvSpPr>
        <p:spPr>
          <a:xfrm>
            <a:off x="11306810" y="-10795"/>
            <a:ext cx="888365" cy="6140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custDataLst>
              <p:tags r:id="rId3"/>
            </p:custDataLst>
          </p:nvPr>
        </p:nvSpPr>
        <p:spPr>
          <a:xfrm>
            <a:off x="669979" y="918120"/>
            <a:ext cx="10852150" cy="669925"/>
          </a:xfrm>
          <a:prstGeom prst="rect">
            <a:avLst/>
          </a:prstGeom>
          <a:noFill/>
        </p:spPr>
        <p:txBody>
          <a:bodyPr wrap="square" lIns="101600" tIns="0" rIns="82550" bIns="0" rtlCol="0" anchor="ctr" anchorCtr="0">
            <a:noAutofit/>
          </a:bodyPr>
          <a:lstStyle>
            <a:defPPr>
              <a:defRPr lang="zh-CN"/>
            </a:defPPr>
            <a:lvl1pPr fontAlgn="auto">
              <a:lnSpc>
                <a:spcPct val="130000"/>
              </a:lnSpc>
              <a:spcAft>
                <a:spcPts val="1000"/>
              </a:spcAft>
              <a:defRPr sz="1600" spc="150"/>
            </a:lvl1pPr>
          </a:lstStyle>
          <a:p>
            <a:r>
              <a:rPr lang="en-US" altLang="zh-CN" sz="1800" b="1" dirty="0">
                <a:solidFill>
                  <a:schemeClr val="tx2"/>
                </a:solidFill>
                <a:latin typeface="微软雅黑" panose="020B0503020204020204" charset="-122"/>
                <a:ea typeface="微软雅黑" panose="020B0503020204020204" charset="-122"/>
                <a:sym typeface="+mn-ea"/>
              </a:rPr>
              <a:t>3.</a:t>
            </a:r>
            <a:r>
              <a:rPr lang="zh-CN" altLang="en-US" sz="1800" b="1" dirty="0">
                <a:solidFill>
                  <a:schemeClr val="tx2"/>
                </a:solidFill>
                <a:latin typeface="微软雅黑" panose="020B0503020204020204" charset="-122"/>
                <a:ea typeface="微软雅黑" panose="020B0503020204020204" charset="-122"/>
              </a:rPr>
              <a:t>三视图的基本规律</a:t>
            </a:r>
            <a:endParaRPr lang="zh-CN" altLang="en-US" sz="1800" b="1" dirty="0">
              <a:solidFill>
                <a:schemeClr val="tx2"/>
              </a:solidFill>
              <a:latin typeface="微软雅黑" panose="020B0503020204020204" charset="-122"/>
              <a:ea typeface="微软雅黑" panose="020B0503020204020204" charset="-122"/>
            </a:endParaRPr>
          </a:p>
        </p:txBody>
      </p:sp>
      <p:sp>
        <p:nvSpPr>
          <p:cNvPr id="6" name="文本框 5"/>
          <p:cNvSpPr txBox="1"/>
          <p:nvPr/>
        </p:nvSpPr>
        <p:spPr>
          <a:xfrm>
            <a:off x="991235" y="1696085"/>
            <a:ext cx="10208895" cy="1337945"/>
          </a:xfrm>
          <a:prstGeom prst="rect">
            <a:avLst/>
          </a:prstGeom>
          <a:noFill/>
        </p:spPr>
        <p:txBody>
          <a:bodyPr wrap="square" rtlCol="0">
            <a:spAutoFit/>
          </a:bodyPr>
          <a:lstStyle/>
          <a:p>
            <a:pPr>
              <a:lnSpc>
                <a:spcPct val="150000"/>
              </a:lnSpc>
            </a:pPr>
            <a:r>
              <a:rPr lang="zh-CN" altLang="en-US" dirty="0">
                <a:latin typeface="+mj-ea"/>
                <a:ea typeface="+mj-ea"/>
              </a:rPr>
              <a:t>     </a:t>
            </a:r>
            <a:r>
              <a:rPr lang="en-US" altLang="zh-CN" dirty="0">
                <a:latin typeface="+mj-ea"/>
                <a:ea typeface="+mj-ea"/>
              </a:rPr>
              <a:t>1. </a:t>
            </a:r>
            <a:r>
              <a:rPr lang="zh-CN" altLang="en-US" dirty="0">
                <a:latin typeface="+mj-ea"/>
                <a:ea typeface="+mj-ea"/>
              </a:rPr>
              <a:t>三视图的投影对应关系</a:t>
            </a:r>
            <a:endParaRPr lang="zh-CN" altLang="en-US" dirty="0">
              <a:latin typeface="+mj-ea"/>
              <a:ea typeface="+mj-ea"/>
            </a:endParaRPr>
          </a:p>
          <a:p>
            <a:pPr>
              <a:lnSpc>
                <a:spcPct val="150000"/>
              </a:lnSpc>
            </a:pPr>
            <a:r>
              <a:rPr lang="zh-CN" altLang="en-US" dirty="0" smtClean="0">
                <a:latin typeface="+mj-ea"/>
                <a:ea typeface="+mj-ea"/>
              </a:rPr>
              <a:t>由</a:t>
            </a:r>
            <a:r>
              <a:rPr lang="zh-CN" altLang="en-US" dirty="0">
                <a:latin typeface="+mj-ea"/>
                <a:ea typeface="+mj-ea"/>
              </a:rPr>
              <a:t>三视图之间的投影对应关系，可以归纳为三条投影规律，即“长对正、高平齐、宽相等</a:t>
            </a:r>
            <a:r>
              <a:rPr lang="zh-CN" altLang="en-US" dirty="0" smtClean="0">
                <a:latin typeface="+mj-ea"/>
                <a:ea typeface="+mj-ea"/>
              </a:rPr>
              <a:t>”，</a:t>
            </a:r>
            <a:r>
              <a:rPr lang="zh-CN" altLang="en-US" dirty="0">
                <a:latin typeface="+mj-ea"/>
                <a:ea typeface="+mj-ea"/>
              </a:rPr>
              <a:t>如图</a:t>
            </a:r>
            <a:r>
              <a:rPr lang="en-US" altLang="zh-CN" dirty="0">
                <a:latin typeface="+mj-ea"/>
                <a:ea typeface="+mj-ea"/>
              </a:rPr>
              <a:t>1-92 </a:t>
            </a:r>
            <a:r>
              <a:rPr lang="zh-CN" altLang="en-US" dirty="0">
                <a:latin typeface="+mj-ea"/>
                <a:ea typeface="+mj-ea"/>
              </a:rPr>
              <a:t>所示。</a:t>
            </a:r>
            <a:endParaRPr lang="zh-CN" altLang="en-US" dirty="0">
              <a:latin typeface="+mj-ea"/>
              <a:ea typeface="+mj-ea"/>
            </a:endParaRPr>
          </a:p>
        </p:txBody>
      </p:sp>
      <p:sp>
        <p:nvSpPr>
          <p:cNvPr id="9" name="文本框 8"/>
          <p:cNvSpPr txBox="1"/>
          <p:nvPr>
            <p:custDataLst>
              <p:tags r:id="rId4"/>
            </p:custDataLst>
          </p:nvPr>
        </p:nvSpPr>
        <p:spPr>
          <a:xfrm>
            <a:off x="881078" y="518895"/>
            <a:ext cx="10429952" cy="798451"/>
          </a:xfrm>
          <a:prstGeom prst="rect">
            <a:avLst/>
          </a:prstGeom>
        </p:spPr>
        <p:txBody>
          <a:bodyPr wrap="square">
            <a:normAutofit/>
          </a:bodyPr>
          <a:lstStyle>
            <a:defPPr>
              <a:defRPr lang="zh-CN"/>
            </a:defPPr>
            <a:lvl1pPr>
              <a:lnSpc>
                <a:spcPct val="130000"/>
              </a:lnSpc>
              <a:defRPr sz="2400" b="1">
                <a:latin typeface="+mj-lt"/>
                <a:ea typeface="+mj-ea"/>
                <a:cs typeface="+mj-cs"/>
              </a:defRPr>
            </a:lvl1pPr>
          </a:lstStyle>
          <a:p>
            <a:pPr>
              <a:lnSpc>
                <a:spcPct val="120000"/>
              </a:lnSpc>
            </a:pPr>
            <a:r>
              <a:rPr lang="zh-CN" altLang="en-US" dirty="0">
                <a:solidFill>
                  <a:schemeClr val="tx1">
                    <a:lumMod val="85000"/>
                    <a:lumOff val="15000"/>
                  </a:schemeClr>
                </a:solidFill>
              </a:rPr>
              <a:t>学习任务四</a:t>
            </a:r>
            <a:r>
              <a:rPr lang="zh-CN" altLang="en-US" dirty="0">
                <a:solidFill>
                  <a:schemeClr val="tx1">
                    <a:lumMod val="85000"/>
                    <a:lumOff val="15000"/>
                  </a:schemeClr>
                </a:solidFill>
                <a:sym typeface="+mn-ea"/>
              </a:rPr>
              <a:t>　轴类零件图样的识读与绘制</a:t>
            </a:r>
            <a:endParaRPr lang="zh-CN" altLang="en-US" dirty="0">
              <a:solidFill>
                <a:schemeClr val="tx1">
                  <a:lumMod val="85000"/>
                  <a:lumOff val="15000"/>
                </a:schemeClr>
              </a:solidFill>
              <a:sym typeface="+mn-ea"/>
            </a:endParaRPr>
          </a:p>
          <a:p>
            <a:pPr>
              <a:lnSpc>
                <a:spcPct val="120000"/>
              </a:lnSpc>
            </a:pPr>
            <a:endParaRPr lang="zh-CN" altLang="en-US" sz="1800" spc="150" dirty="0">
              <a:solidFill>
                <a:schemeClr val="tx2"/>
              </a:solidFill>
              <a:latin typeface="微软雅黑" panose="020B0503020204020204" charset="-122"/>
              <a:ea typeface="微软雅黑" panose="020B0503020204020204" charset="-122"/>
              <a:cs typeface="+mn-cs"/>
            </a:endParaRPr>
          </a:p>
        </p:txBody>
      </p:sp>
      <p:pic>
        <p:nvPicPr>
          <p:cNvPr id="4" name="图片 3"/>
          <p:cNvPicPr>
            <a:picLocks noChangeAspect="1"/>
          </p:cNvPicPr>
          <p:nvPr/>
        </p:nvPicPr>
        <p:blipFill>
          <a:blip r:embed="rId5"/>
          <a:stretch>
            <a:fillRect/>
          </a:stretch>
        </p:blipFill>
        <p:spPr>
          <a:xfrm>
            <a:off x="3038475" y="2604135"/>
            <a:ext cx="6386830" cy="3293110"/>
          </a:xfrm>
          <a:prstGeom prst="rect">
            <a:avLst/>
          </a:prstGeom>
        </p:spPr>
      </p:pic>
      <p:grpSp>
        <p:nvGrpSpPr>
          <p:cNvPr id="3" name="组合 2"/>
          <p:cNvGrpSpPr/>
          <p:nvPr/>
        </p:nvGrpSpPr>
        <p:grpSpPr>
          <a:xfrm>
            <a:off x="1076960" y="4344035"/>
            <a:ext cx="2026920" cy="1583055"/>
            <a:chOff x="13036" y="4025"/>
            <a:chExt cx="3192" cy="2493"/>
          </a:xfrm>
        </p:grpSpPr>
        <p:sp>
          <p:nvSpPr>
            <p:cNvPr id="14" name="菱形 13"/>
            <p:cNvSpPr/>
            <p:nvPr>
              <p:custDataLst>
                <p:tags r:id="rId6"/>
              </p:custDataLst>
            </p:nvPr>
          </p:nvSpPr>
          <p:spPr>
            <a:xfrm rot="1141073">
              <a:off x="14338" y="4025"/>
              <a:ext cx="528" cy="528"/>
            </a:xfrm>
            <a:prstGeom prst="diamond">
              <a:avLst/>
            </a:prstGeom>
            <a:solidFill>
              <a:schemeClr val="tx2">
                <a:lumMod val="40000"/>
                <a:lumOff val="6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5" name="菱形 14"/>
            <p:cNvSpPr/>
            <p:nvPr>
              <p:custDataLst>
                <p:tags r:id="rId7"/>
              </p:custDataLst>
            </p:nvPr>
          </p:nvSpPr>
          <p:spPr>
            <a:xfrm rot="1141073">
              <a:off x="13036" y="5507"/>
              <a:ext cx="933" cy="933"/>
            </a:xfrm>
            <a:prstGeom prst="diamond">
              <a:avLst/>
            </a:prstGeom>
            <a:solidFill>
              <a:schemeClr val="accent1"/>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5" name="菱形 4"/>
            <p:cNvSpPr/>
            <p:nvPr>
              <p:custDataLst>
                <p:tags r:id="rId8"/>
              </p:custDataLst>
            </p:nvPr>
          </p:nvSpPr>
          <p:spPr>
            <a:xfrm rot="1141073">
              <a:off x="14236" y="4526"/>
              <a:ext cx="1992" cy="1992"/>
            </a:xfrm>
            <a:prstGeom prst="diamond">
              <a:avLst/>
            </a:prstGeom>
            <a:solidFill>
              <a:schemeClr val="bg2">
                <a:lumMod val="40000"/>
                <a:lumOff val="6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7" name="菱形 6"/>
            <p:cNvSpPr/>
            <p:nvPr>
              <p:custDataLst>
                <p:tags r:id="rId9"/>
              </p:custDataLst>
            </p:nvPr>
          </p:nvSpPr>
          <p:spPr>
            <a:xfrm rot="1141073">
              <a:off x="15089" y="4106"/>
              <a:ext cx="1123" cy="1123"/>
            </a:xfrm>
            <a:prstGeom prst="diamond">
              <a:avLst/>
            </a:prstGeom>
            <a:noFill/>
            <a:ln>
              <a:solidFill>
                <a:schemeClr val="tx2">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grpSp>
    </p:spTree>
    <p:custDataLst>
      <p:tags r:id="rId10"/>
    </p:custDataLst>
  </p:cSld>
  <p:clrMapOvr>
    <a:masterClrMapping/>
  </p:clrMapOvr>
  <p:transition spd="slow">
    <p:random/>
  </p:transition>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549644" y="1832469"/>
            <a:ext cx="11363028" cy="4499877"/>
          </a:xfrm>
          <a:prstGeom prst="rect">
            <a:avLst/>
          </a:prstGeom>
          <a:solidFill>
            <a:schemeClr val="accent3"/>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7" name="矩形 16"/>
          <p:cNvSpPr/>
          <p:nvPr>
            <p:custDataLst>
              <p:tags r:id="rId2"/>
            </p:custDataLst>
          </p:nvPr>
        </p:nvSpPr>
        <p:spPr>
          <a:xfrm>
            <a:off x="521269" y="1488186"/>
            <a:ext cx="11082655" cy="4408805"/>
          </a:xfrm>
          <a:prstGeom prst="rect">
            <a:avLst/>
          </a:prstGeom>
          <a:solidFill>
            <a:srgbClr val="FFFFFF"/>
          </a:solidFill>
          <a:ln w="19050">
            <a:noFill/>
          </a:ln>
          <a:effectLst>
            <a:outerShdw blurRad="63500" sx="101000" sy="101000" algn="ctr" rotWithShape="0">
              <a:schemeClr val="tx2">
                <a:alpha val="40000"/>
              </a:schemeClr>
            </a:outerShdw>
          </a:effectLst>
        </p:spPr>
        <p:style>
          <a:lnRef idx="2">
            <a:srgbClr val="1E6BC5">
              <a:shade val="50000"/>
            </a:srgbClr>
          </a:lnRef>
          <a:fillRef idx="1">
            <a:srgbClr val="1E6BC5"/>
          </a:fillRef>
          <a:effectRef idx="0">
            <a:srgbClr val="1E6BC5"/>
          </a:effectRef>
          <a:fontRef idx="minor">
            <a:srgbClr val="FFFFFF"/>
          </a:fontRef>
        </p:style>
        <p:txBody>
          <a:bodyPr rtlCol="0" anchor="ctr"/>
          <a:lstStyle/>
          <a:p>
            <a:r>
              <a:rPr lang="zh-CN" altLang="en-US" sz="1600" dirty="0"/>
              <a:t>（</a:t>
            </a:r>
            <a:r>
              <a:rPr lang="en-US" altLang="zh-CN" sz="1600" dirty="0"/>
              <a:t>2</a:t>
            </a:r>
            <a:r>
              <a:rPr lang="zh-CN" altLang="en-US" sz="1600" dirty="0"/>
              <a:t>）为便于读图，逐次剖切的多个断面图可按图</a:t>
            </a:r>
            <a:r>
              <a:rPr lang="en-US" altLang="zh-CN" sz="1600" dirty="0"/>
              <a:t>1-63 </a:t>
            </a:r>
            <a:r>
              <a:rPr lang="zh-CN" altLang="en-US" sz="1600" dirty="0"/>
              <a:t>所示的形式配置。</a:t>
            </a:r>
            <a:endParaRPr kumimoji="1" lang="zh-CN" altLang="en-US" sz="1600" dirty="0">
              <a:solidFill>
                <a:srgbClr val="FFFFFF"/>
              </a:solidFill>
              <a:latin typeface="微软雅黑" panose="020B0503020204020204" charset="-122"/>
            </a:endParaRPr>
          </a:p>
        </p:txBody>
      </p:sp>
      <p:sp>
        <p:nvSpPr>
          <p:cNvPr id="2" name="矩形 1"/>
          <p:cNvSpPr/>
          <p:nvPr/>
        </p:nvSpPr>
        <p:spPr>
          <a:xfrm>
            <a:off x="11306810" y="-10795"/>
            <a:ext cx="888365" cy="6140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custDataLst>
              <p:tags r:id="rId3"/>
            </p:custDataLst>
          </p:nvPr>
        </p:nvSpPr>
        <p:spPr>
          <a:xfrm>
            <a:off x="669979" y="918120"/>
            <a:ext cx="10852150" cy="669925"/>
          </a:xfrm>
          <a:prstGeom prst="rect">
            <a:avLst/>
          </a:prstGeom>
          <a:noFill/>
        </p:spPr>
        <p:txBody>
          <a:bodyPr wrap="square" lIns="101600" tIns="0" rIns="82550" bIns="0" rtlCol="0" anchor="ctr" anchorCtr="0">
            <a:noAutofit/>
          </a:bodyPr>
          <a:lstStyle>
            <a:defPPr>
              <a:defRPr lang="zh-CN"/>
            </a:defPPr>
            <a:lvl1pPr fontAlgn="auto">
              <a:lnSpc>
                <a:spcPct val="130000"/>
              </a:lnSpc>
              <a:spcAft>
                <a:spcPts val="1000"/>
              </a:spcAft>
              <a:defRPr sz="1600" spc="150"/>
            </a:lvl1pPr>
          </a:lstStyle>
          <a:p>
            <a:r>
              <a:rPr lang="en-US" altLang="zh-CN" sz="1800" b="1" dirty="0">
                <a:solidFill>
                  <a:schemeClr val="tx2"/>
                </a:solidFill>
                <a:latin typeface="微软雅黑" panose="020B0503020204020204" charset="-122"/>
                <a:ea typeface="微软雅黑" panose="020B0503020204020204" charset="-122"/>
                <a:sym typeface="+mn-ea"/>
              </a:rPr>
              <a:t>3.</a:t>
            </a:r>
            <a:r>
              <a:rPr lang="zh-CN" altLang="en-US" sz="1800" b="1" dirty="0">
                <a:solidFill>
                  <a:schemeClr val="tx2"/>
                </a:solidFill>
                <a:latin typeface="微软雅黑" panose="020B0503020204020204" charset="-122"/>
                <a:ea typeface="微软雅黑" panose="020B0503020204020204" charset="-122"/>
              </a:rPr>
              <a:t>三视图的基本规律</a:t>
            </a:r>
            <a:endParaRPr lang="zh-CN" altLang="en-US" sz="1800" b="1" dirty="0">
              <a:solidFill>
                <a:schemeClr val="tx2"/>
              </a:solidFill>
              <a:latin typeface="微软雅黑" panose="020B0503020204020204" charset="-122"/>
              <a:ea typeface="微软雅黑" panose="020B0503020204020204" charset="-122"/>
            </a:endParaRPr>
          </a:p>
        </p:txBody>
      </p:sp>
      <p:sp>
        <p:nvSpPr>
          <p:cNvPr id="6" name="文本框 5"/>
          <p:cNvSpPr txBox="1"/>
          <p:nvPr/>
        </p:nvSpPr>
        <p:spPr>
          <a:xfrm>
            <a:off x="1025044" y="2743579"/>
            <a:ext cx="9534397" cy="1338828"/>
          </a:xfrm>
          <a:prstGeom prst="rect">
            <a:avLst/>
          </a:prstGeom>
          <a:noFill/>
        </p:spPr>
        <p:txBody>
          <a:bodyPr wrap="square" rtlCol="0">
            <a:spAutoFit/>
          </a:bodyPr>
          <a:lstStyle/>
          <a:p>
            <a:pPr>
              <a:lnSpc>
                <a:spcPct val="150000"/>
              </a:lnSpc>
            </a:pPr>
            <a:r>
              <a:rPr lang="zh-CN" altLang="en-US" dirty="0">
                <a:latin typeface="+mj-ea"/>
                <a:ea typeface="+mj-ea"/>
              </a:rPr>
              <a:t>     </a:t>
            </a:r>
            <a:r>
              <a:rPr lang="en-US" altLang="zh-CN" dirty="0">
                <a:latin typeface="+mj-ea"/>
                <a:ea typeface="+mj-ea"/>
              </a:rPr>
              <a:t>2. </a:t>
            </a:r>
            <a:r>
              <a:rPr lang="zh-CN" altLang="en-US" dirty="0">
                <a:latin typeface="+mj-ea"/>
                <a:ea typeface="+mj-ea"/>
              </a:rPr>
              <a:t>三视图与物体的方位对应关系</a:t>
            </a:r>
            <a:endParaRPr lang="zh-CN" altLang="en-US" dirty="0">
              <a:latin typeface="+mj-ea"/>
              <a:ea typeface="+mj-ea"/>
            </a:endParaRPr>
          </a:p>
          <a:p>
            <a:pPr>
              <a:lnSpc>
                <a:spcPct val="150000"/>
              </a:lnSpc>
            </a:pPr>
            <a:r>
              <a:rPr lang="zh-CN" altLang="en-US" dirty="0">
                <a:latin typeface="+mj-ea"/>
                <a:ea typeface="+mj-ea"/>
              </a:rPr>
              <a:t>在俯视图和左视图中，靠近主视图的方向是物体的后方，以主视图为准，在俯视图和左视图中存在“近后前远”的关系</a:t>
            </a:r>
            <a:r>
              <a:rPr lang="zh-CN" altLang="en-US" dirty="0" smtClean="0">
                <a:latin typeface="+mj-ea"/>
                <a:ea typeface="+mj-ea"/>
              </a:rPr>
              <a:t>。</a:t>
            </a:r>
            <a:endParaRPr lang="zh-CN" altLang="en-US" dirty="0">
              <a:latin typeface="+mj-ea"/>
              <a:ea typeface="+mj-ea"/>
            </a:endParaRPr>
          </a:p>
        </p:txBody>
      </p:sp>
      <p:sp>
        <p:nvSpPr>
          <p:cNvPr id="9" name="文本框 8"/>
          <p:cNvSpPr txBox="1"/>
          <p:nvPr>
            <p:custDataLst>
              <p:tags r:id="rId4"/>
            </p:custDataLst>
          </p:nvPr>
        </p:nvSpPr>
        <p:spPr>
          <a:xfrm>
            <a:off x="881078" y="518895"/>
            <a:ext cx="10429952" cy="798451"/>
          </a:xfrm>
          <a:prstGeom prst="rect">
            <a:avLst/>
          </a:prstGeom>
        </p:spPr>
        <p:txBody>
          <a:bodyPr wrap="square">
            <a:normAutofit/>
          </a:bodyPr>
          <a:lstStyle>
            <a:defPPr>
              <a:defRPr lang="zh-CN"/>
            </a:defPPr>
            <a:lvl1pPr>
              <a:lnSpc>
                <a:spcPct val="130000"/>
              </a:lnSpc>
              <a:defRPr sz="2400" b="1">
                <a:latin typeface="+mj-lt"/>
                <a:ea typeface="+mj-ea"/>
                <a:cs typeface="+mj-cs"/>
              </a:defRPr>
            </a:lvl1pPr>
          </a:lstStyle>
          <a:p>
            <a:pPr>
              <a:lnSpc>
                <a:spcPct val="120000"/>
              </a:lnSpc>
            </a:pPr>
            <a:r>
              <a:rPr lang="zh-CN" altLang="en-US" dirty="0">
                <a:solidFill>
                  <a:schemeClr val="tx1">
                    <a:lumMod val="85000"/>
                    <a:lumOff val="15000"/>
                  </a:schemeClr>
                </a:solidFill>
              </a:rPr>
              <a:t>学习任务四</a:t>
            </a:r>
            <a:r>
              <a:rPr lang="zh-CN" altLang="en-US" dirty="0">
                <a:solidFill>
                  <a:schemeClr val="tx1">
                    <a:lumMod val="85000"/>
                    <a:lumOff val="15000"/>
                  </a:schemeClr>
                </a:solidFill>
                <a:sym typeface="+mn-ea"/>
              </a:rPr>
              <a:t>　轴类零件图样的识读与绘制</a:t>
            </a:r>
            <a:endParaRPr lang="zh-CN" altLang="en-US" dirty="0">
              <a:solidFill>
                <a:schemeClr val="tx1">
                  <a:lumMod val="85000"/>
                  <a:lumOff val="15000"/>
                </a:schemeClr>
              </a:solidFill>
              <a:sym typeface="+mn-ea"/>
            </a:endParaRPr>
          </a:p>
          <a:p>
            <a:pPr>
              <a:lnSpc>
                <a:spcPct val="120000"/>
              </a:lnSpc>
            </a:pPr>
            <a:endParaRPr lang="zh-CN" altLang="en-US" sz="1800" spc="150" dirty="0">
              <a:solidFill>
                <a:schemeClr val="tx2"/>
              </a:solidFill>
              <a:latin typeface="微软雅黑" panose="020B0503020204020204" charset="-122"/>
              <a:ea typeface="微软雅黑" panose="020B0503020204020204" charset="-122"/>
              <a:cs typeface="+mn-cs"/>
            </a:endParaRPr>
          </a:p>
        </p:txBody>
      </p:sp>
      <p:pic>
        <p:nvPicPr>
          <p:cNvPr id="3" name="图片 2"/>
          <p:cNvPicPr>
            <a:picLocks noChangeAspect="1"/>
          </p:cNvPicPr>
          <p:nvPr/>
        </p:nvPicPr>
        <p:blipFill>
          <a:blip r:embed="rId5"/>
          <a:stretch>
            <a:fillRect/>
          </a:stretch>
        </p:blipFill>
        <p:spPr>
          <a:xfrm>
            <a:off x="7671915" y="489964"/>
            <a:ext cx="2691706" cy="1798060"/>
          </a:xfrm>
          <a:prstGeom prst="rect">
            <a:avLst/>
          </a:prstGeom>
        </p:spPr>
      </p:pic>
      <p:grpSp>
        <p:nvGrpSpPr>
          <p:cNvPr id="4" name="组合 3"/>
          <p:cNvGrpSpPr/>
          <p:nvPr/>
        </p:nvGrpSpPr>
        <p:grpSpPr>
          <a:xfrm>
            <a:off x="8165465" y="3935730"/>
            <a:ext cx="2026920" cy="1583055"/>
            <a:chOff x="13036" y="4025"/>
            <a:chExt cx="3192" cy="2493"/>
          </a:xfrm>
        </p:grpSpPr>
        <p:sp>
          <p:nvSpPr>
            <p:cNvPr id="14" name="菱形 13"/>
            <p:cNvSpPr/>
            <p:nvPr>
              <p:custDataLst>
                <p:tags r:id="rId6"/>
              </p:custDataLst>
            </p:nvPr>
          </p:nvSpPr>
          <p:spPr>
            <a:xfrm rot="1141073">
              <a:off x="14338" y="4025"/>
              <a:ext cx="528" cy="528"/>
            </a:xfrm>
            <a:prstGeom prst="diamond">
              <a:avLst/>
            </a:prstGeom>
            <a:solidFill>
              <a:schemeClr val="tx2">
                <a:lumMod val="40000"/>
                <a:lumOff val="6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5" name="菱形 14"/>
            <p:cNvSpPr/>
            <p:nvPr>
              <p:custDataLst>
                <p:tags r:id="rId7"/>
              </p:custDataLst>
            </p:nvPr>
          </p:nvSpPr>
          <p:spPr>
            <a:xfrm rot="1141073">
              <a:off x="13036" y="5507"/>
              <a:ext cx="933" cy="933"/>
            </a:xfrm>
            <a:prstGeom prst="diamond">
              <a:avLst/>
            </a:prstGeom>
            <a:solidFill>
              <a:schemeClr val="accent1"/>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5" name="菱形 4"/>
            <p:cNvSpPr/>
            <p:nvPr>
              <p:custDataLst>
                <p:tags r:id="rId8"/>
              </p:custDataLst>
            </p:nvPr>
          </p:nvSpPr>
          <p:spPr>
            <a:xfrm rot="1141073">
              <a:off x="14236" y="4526"/>
              <a:ext cx="1992" cy="1992"/>
            </a:xfrm>
            <a:prstGeom prst="diamond">
              <a:avLst/>
            </a:prstGeom>
            <a:solidFill>
              <a:schemeClr val="bg2">
                <a:lumMod val="40000"/>
                <a:lumOff val="6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7" name="菱形 6"/>
            <p:cNvSpPr/>
            <p:nvPr>
              <p:custDataLst>
                <p:tags r:id="rId9"/>
              </p:custDataLst>
            </p:nvPr>
          </p:nvSpPr>
          <p:spPr>
            <a:xfrm rot="1141073">
              <a:off x="15089" y="4106"/>
              <a:ext cx="1123" cy="1123"/>
            </a:xfrm>
            <a:prstGeom prst="diamond">
              <a:avLst/>
            </a:prstGeom>
            <a:noFill/>
            <a:ln>
              <a:solidFill>
                <a:schemeClr val="tx2">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grpSp>
    </p:spTree>
    <p:custDataLst>
      <p:tags r:id="rId10"/>
    </p:custDataLst>
  </p:cSld>
  <p:clrMapOvr>
    <a:masterClrMapping/>
  </p:clrMapOvr>
  <p:transition spd="slow">
    <p:random/>
  </p:transition>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549644" y="1832469"/>
            <a:ext cx="11363028" cy="4499877"/>
          </a:xfrm>
          <a:prstGeom prst="rect">
            <a:avLst/>
          </a:prstGeom>
          <a:solidFill>
            <a:schemeClr val="accent3"/>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7" name="矩形 16"/>
          <p:cNvSpPr/>
          <p:nvPr>
            <p:custDataLst>
              <p:tags r:id="rId2"/>
            </p:custDataLst>
          </p:nvPr>
        </p:nvSpPr>
        <p:spPr>
          <a:xfrm>
            <a:off x="521269" y="1488186"/>
            <a:ext cx="11082655" cy="4408805"/>
          </a:xfrm>
          <a:prstGeom prst="rect">
            <a:avLst/>
          </a:prstGeom>
          <a:solidFill>
            <a:srgbClr val="FFFFFF"/>
          </a:solidFill>
          <a:ln w="19050">
            <a:noFill/>
          </a:ln>
          <a:effectLst>
            <a:outerShdw blurRad="63500" sx="101000" sy="101000" algn="ctr" rotWithShape="0">
              <a:schemeClr val="tx2">
                <a:alpha val="40000"/>
              </a:schemeClr>
            </a:outerShdw>
          </a:effectLst>
        </p:spPr>
        <p:style>
          <a:lnRef idx="2">
            <a:srgbClr val="1E6BC5">
              <a:shade val="50000"/>
            </a:srgbClr>
          </a:lnRef>
          <a:fillRef idx="1">
            <a:srgbClr val="1E6BC5"/>
          </a:fillRef>
          <a:effectRef idx="0">
            <a:srgbClr val="1E6BC5"/>
          </a:effectRef>
          <a:fontRef idx="minor">
            <a:srgbClr val="FFFFFF"/>
          </a:fontRef>
        </p:style>
        <p:txBody>
          <a:bodyPr rtlCol="0" anchor="ctr"/>
          <a:lstStyle/>
          <a:p>
            <a:r>
              <a:rPr lang="zh-CN" altLang="en-US" sz="1600" dirty="0"/>
              <a:t>（</a:t>
            </a:r>
            <a:r>
              <a:rPr lang="en-US" altLang="zh-CN" sz="1600" dirty="0"/>
              <a:t>2</a:t>
            </a:r>
            <a:r>
              <a:rPr lang="zh-CN" altLang="en-US" sz="1600" dirty="0"/>
              <a:t>）为便于读图，逐次剖切的多个断面图可按图</a:t>
            </a:r>
            <a:r>
              <a:rPr lang="en-US" altLang="zh-CN" sz="1600" dirty="0"/>
              <a:t>1-63 </a:t>
            </a:r>
            <a:r>
              <a:rPr lang="zh-CN" altLang="en-US" sz="1600" dirty="0"/>
              <a:t>所示的形式配置。</a:t>
            </a:r>
            <a:endParaRPr kumimoji="1" lang="zh-CN" altLang="en-US" sz="1600" dirty="0">
              <a:solidFill>
                <a:srgbClr val="FFFFFF"/>
              </a:solidFill>
              <a:latin typeface="微软雅黑" panose="020B0503020204020204" charset="-122"/>
            </a:endParaRPr>
          </a:p>
        </p:txBody>
      </p:sp>
      <p:sp>
        <p:nvSpPr>
          <p:cNvPr id="2" name="矩形 1"/>
          <p:cNvSpPr/>
          <p:nvPr/>
        </p:nvSpPr>
        <p:spPr>
          <a:xfrm>
            <a:off x="11306810" y="-10795"/>
            <a:ext cx="888365" cy="6140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custDataLst>
              <p:tags r:id="rId3"/>
            </p:custDataLst>
          </p:nvPr>
        </p:nvSpPr>
        <p:spPr>
          <a:xfrm>
            <a:off x="669979" y="930590"/>
            <a:ext cx="10852150" cy="669925"/>
          </a:xfrm>
          <a:prstGeom prst="rect">
            <a:avLst/>
          </a:prstGeom>
          <a:noFill/>
        </p:spPr>
        <p:txBody>
          <a:bodyPr wrap="square" lIns="101600" tIns="0" rIns="82550" bIns="0" rtlCol="0" anchor="ctr" anchorCtr="0">
            <a:noAutofit/>
          </a:bodyPr>
          <a:lstStyle>
            <a:defPPr>
              <a:defRPr lang="zh-CN"/>
            </a:defPPr>
            <a:lvl1pPr fontAlgn="auto">
              <a:lnSpc>
                <a:spcPct val="130000"/>
              </a:lnSpc>
              <a:spcAft>
                <a:spcPts val="1000"/>
              </a:spcAft>
              <a:defRPr sz="1600" spc="150"/>
            </a:lvl1pPr>
          </a:lstStyle>
          <a:p>
            <a:r>
              <a:rPr lang="en-US" altLang="zh-CN" sz="1800" b="1" dirty="0">
                <a:solidFill>
                  <a:schemeClr val="tx2"/>
                </a:solidFill>
                <a:latin typeface="微软雅黑" panose="020B0503020204020204" charset="-122"/>
                <a:ea typeface="微软雅黑" panose="020B0503020204020204" charset="-122"/>
                <a:sym typeface="+mn-ea"/>
              </a:rPr>
              <a:t>4.</a:t>
            </a:r>
            <a:r>
              <a:rPr lang="zh-CN" altLang="en-US" sz="1800" b="1" dirty="0">
                <a:solidFill>
                  <a:schemeClr val="tx2"/>
                </a:solidFill>
                <a:latin typeface="微软雅黑" panose="020B0503020204020204" charset="-122"/>
                <a:ea typeface="微软雅黑" panose="020B0503020204020204" charset="-122"/>
              </a:rPr>
              <a:t> 直线与平面的投影规律</a:t>
            </a:r>
            <a:endParaRPr lang="zh-CN" altLang="en-US" sz="1800" b="1" dirty="0">
              <a:solidFill>
                <a:schemeClr val="tx2"/>
              </a:solidFill>
              <a:latin typeface="微软雅黑" panose="020B0503020204020204" charset="-122"/>
              <a:ea typeface="微软雅黑" panose="020B0503020204020204" charset="-122"/>
            </a:endParaRPr>
          </a:p>
        </p:txBody>
      </p:sp>
      <p:sp>
        <p:nvSpPr>
          <p:cNvPr id="6" name="文本框 5"/>
          <p:cNvSpPr txBox="1"/>
          <p:nvPr/>
        </p:nvSpPr>
        <p:spPr>
          <a:xfrm>
            <a:off x="1125252" y="1927855"/>
            <a:ext cx="9534397" cy="1338828"/>
          </a:xfrm>
          <a:prstGeom prst="rect">
            <a:avLst/>
          </a:prstGeom>
          <a:noFill/>
        </p:spPr>
        <p:txBody>
          <a:bodyPr wrap="square" rtlCol="0">
            <a:spAutoFit/>
          </a:bodyPr>
          <a:lstStyle/>
          <a:p>
            <a:pPr>
              <a:lnSpc>
                <a:spcPct val="150000"/>
              </a:lnSpc>
            </a:pPr>
            <a:r>
              <a:rPr lang="en-US" altLang="zh-CN" dirty="0" smtClean="0">
                <a:latin typeface="+mj-ea"/>
                <a:ea typeface="+mj-ea"/>
              </a:rPr>
              <a:t>1</a:t>
            </a:r>
            <a:r>
              <a:rPr lang="en-US" altLang="zh-CN" dirty="0">
                <a:latin typeface="+mj-ea"/>
                <a:ea typeface="+mj-ea"/>
              </a:rPr>
              <a:t>. </a:t>
            </a:r>
            <a:r>
              <a:rPr lang="zh-CN" altLang="en-US" dirty="0">
                <a:latin typeface="+mj-ea"/>
                <a:ea typeface="+mj-ea"/>
              </a:rPr>
              <a:t>点的投影</a:t>
            </a:r>
            <a:endParaRPr lang="zh-CN" altLang="en-US" dirty="0">
              <a:latin typeface="+mj-ea"/>
              <a:ea typeface="+mj-ea"/>
            </a:endParaRPr>
          </a:p>
          <a:p>
            <a:pPr>
              <a:lnSpc>
                <a:spcPct val="150000"/>
              </a:lnSpc>
            </a:pPr>
            <a:r>
              <a:rPr lang="zh-CN" altLang="en-US" dirty="0">
                <a:latin typeface="+mj-ea"/>
                <a:ea typeface="+mj-ea"/>
              </a:rPr>
              <a:t>将</a:t>
            </a:r>
            <a:r>
              <a:rPr lang="en-US" altLang="zh-CN" i="1" dirty="0">
                <a:latin typeface="+mj-ea"/>
                <a:ea typeface="+mj-ea"/>
              </a:rPr>
              <a:t>S </a:t>
            </a:r>
            <a:r>
              <a:rPr lang="zh-CN" altLang="en-US" dirty="0">
                <a:latin typeface="+mj-ea"/>
                <a:ea typeface="+mj-ea"/>
              </a:rPr>
              <a:t>点置于三投影面体系中，并分别得到三个投影</a:t>
            </a:r>
            <a:r>
              <a:rPr lang="en-US" altLang="zh-CN" i="1" dirty="0">
                <a:latin typeface="+mj-ea"/>
                <a:ea typeface="+mj-ea"/>
              </a:rPr>
              <a:t>s</a:t>
            </a:r>
            <a:r>
              <a:rPr lang="zh-CN" altLang="en-US" dirty="0">
                <a:latin typeface="+mj-ea"/>
                <a:ea typeface="+mj-ea"/>
              </a:rPr>
              <a:t>（水平投影）、</a:t>
            </a:r>
            <a:r>
              <a:rPr lang="en-US" altLang="zh-CN" i="1" dirty="0">
                <a:latin typeface="+mj-ea"/>
                <a:ea typeface="+mj-ea"/>
              </a:rPr>
              <a:t>s</a:t>
            </a:r>
            <a:r>
              <a:rPr lang="en-US" altLang="zh-CN" dirty="0">
                <a:latin typeface="+mj-ea"/>
                <a:ea typeface="+mj-ea"/>
              </a:rPr>
              <a:t>′</a:t>
            </a:r>
            <a:r>
              <a:rPr lang="zh-CN" altLang="en-US" dirty="0">
                <a:latin typeface="+mj-ea"/>
                <a:ea typeface="+mj-ea"/>
              </a:rPr>
              <a:t>（正面投影）、</a:t>
            </a:r>
            <a:r>
              <a:rPr lang="en-US" altLang="zh-CN" i="1" dirty="0">
                <a:latin typeface="+mj-ea"/>
                <a:ea typeface="+mj-ea"/>
              </a:rPr>
              <a:t>s</a:t>
            </a:r>
            <a:r>
              <a:rPr lang="en-US" altLang="zh-CN" dirty="0">
                <a:latin typeface="+mj-ea"/>
                <a:ea typeface="+mj-ea"/>
              </a:rPr>
              <a:t>″</a:t>
            </a:r>
            <a:r>
              <a:rPr lang="zh-CN" altLang="en-US" dirty="0">
                <a:latin typeface="+mj-ea"/>
                <a:ea typeface="+mj-ea"/>
              </a:rPr>
              <a:t>（侧面投影），然后再将各投影面展开为同一平面（图纸）而形成投影图</a:t>
            </a:r>
            <a:r>
              <a:rPr lang="zh-CN" altLang="en-US" dirty="0" smtClean="0">
                <a:latin typeface="+mj-ea"/>
                <a:ea typeface="+mj-ea"/>
              </a:rPr>
              <a:t>。</a:t>
            </a:r>
            <a:endParaRPr lang="zh-CN" altLang="en-US" dirty="0">
              <a:latin typeface="+mj-ea"/>
              <a:ea typeface="+mj-ea"/>
            </a:endParaRPr>
          </a:p>
        </p:txBody>
      </p:sp>
      <p:sp>
        <p:nvSpPr>
          <p:cNvPr id="9" name="文本框 8"/>
          <p:cNvSpPr txBox="1"/>
          <p:nvPr>
            <p:custDataLst>
              <p:tags r:id="rId4"/>
            </p:custDataLst>
          </p:nvPr>
        </p:nvSpPr>
        <p:spPr>
          <a:xfrm>
            <a:off x="881078" y="518895"/>
            <a:ext cx="10429952" cy="798451"/>
          </a:xfrm>
          <a:prstGeom prst="rect">
            <a:avLst/>
          </a:prstGeom>
        </p:spPr>
        <p:txBody>
          <a:bodyPr wrap="square">
            <a:normAutofit/>
          </a:bodyPr>
          <a:lstStyle>
            <a:defPPr>
              <a:defRPr lang="zh-CN"/>
            </a:defPPr>
            <a:lvl1pPr>
              <a:lnSpc>
                <a:spcPct val="130000"/>
              </a:lnSpc>
              <a:defRPr sz="2400" b="1">
                <a:latin typeface="+mj-lt"/>
                <a:ea typeface="+mj-ea"/>
                <a:cs typeface="+mj-cs"/>
              </a:defRPr>
            </a:lvl1pPr>
          </a:lstStyle>
          <a:p>
            <a:pPr>
              <a:lnSpc>
                <a:spcPct val="120000"/>
              </a:lnSpc>
            </a:pPr>
            <a:r>
              <a:rPr lang="zh-CN" altLang="en-US" dirty="0">
                <a:solidFill>
                  <a:schemeClr val="tx1">
                    <a:lumMod val="85000"/>
                    <a:lumOff val="15000"/>
                  </a:schemeClr>
                </a:solidFill>
              </a:rPr>
              <a:t>学习任务四</a:t>
            </a:r>
            <a:r>
              <a:rPr lang="zh-CN" altLang="en-US" dirty="0">
                <a:solidFill>
                  <a:schemeClr val="tx1">
                    <a:lumMod val="85000"/>
                    <a:lumOff val="15000"/>
                  </a:schemeClr>
                </a:solidFill>
                <a:sym typeface="+mn-ea"/>
              </a:rPr>
              <a:t>　轴类零件图样的识读与绘制</a:t>
            </a:r>
            <a:endParaRPr lang="zh-CN" altLang="en-US" dirty="0">
              <a:solidFill>
                <a:schemeClr val="tx1">
                  <a:lumMod val="85000"/>
                  <a:lumOff val="15000"/>
                </a:schemeClr>
              </a:solidFill>
              <a:sym typeface="+mn-ea"/>
            </a:endParaRPr>
          </a:p>
          <a:p>
            <a:pPr>
              <a:lnSpc>
                <a:spcPct val="120000"/>
              </a:lnSpc>
            </a:pPr>
            <a:endParaRPr lang="zh-CN" altLang="en-US" sz="1800" spc="150" dirty="0">
              <a:solidFill>
                <a:schemeClr val="tx2"/>
              </a:solidFill>
              <a:latin typeface="微软雅黑" panose="020B0503020204020204" charset="-122"/>
              <a:ea typeface="微软雅黑" panose="020B0503020204020204" charset="-122"/>
              <a:cs typeface="+mn-cs"/>
            </a:endParaRPr>
          </a:p>
        </p:txBody>
      </p:sp>
      <p:pic>
        <p:nvPicPr>
          <p:cNvPr id="8" name="图片 7"/>
          <p:cNvPicPr>
            <a:picLocks noChangeAspect="1"/>
          </p:cNvPicPr>
          <p:nvPr/>
        </p:nvPicPr>
        <p:blipFill>
          <a:blip r:embed="rId5"/>
          <a:stretch>
            <a:fillRect/>
          </a:stretch>
        </p:blipFill>
        <p:spPr>
          <a:xfrm>
            <a:off x="2350717" y="3266683"/>
            <a:ext cx="6549197" cy="2376358"/>
          </a:xfrm>
          <a:prstGeom prst="rect">
            <a:avLst/>
          </a:prstGeom>
        </p:spPr>
      </p:pic>
      <p:grpSp>
        <p:nvGrpSpPr>
          <p:cNvPr id="3" name="组合 2"/>
          <p:cNvGrpSpPr/>
          <p:nvPr/>
        </p:nvGrpSpPr>
        <p:grpSpPr>
          <a:xfrm>
            <a:off x="9108440" y="3987800"/>
            <a:ext cx="2026920" cy="1583055"/>
            <a:chOff x="13036" y="4025"/>
            <a:chExt cx="3192" cy="2493"/>
          </a:xfrm>
        </p:grpSpPr>
        <p:sp>
          <p:nvSpPr>
            <p:cNvPr id="14" name="菱形 13"/>
            <p:cNvSpPr/>
            <p:nvPr>
              <p:custDataLst>
                <p:tags r:id="rId6"/>
              </p:custDataLst>
            </p:nvPr>
          </p:nvSpPr>
          <p:spPr>
            <a:xfrm rot="1141073">
              <a:off x="14338" y="4025"/>
              <a:ext cx="528" cy="528"/>
            </a:xfrm>
            <a:prstGeom prst="diamond">
              <a:avLst/>
            </a:prstGeom>
            <a:solidFill>
              <a:schemeClr val="tx2">
                <a:lumMod val="40000"/>
                <a:lumOff val="6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5" name="菱形 14"/>
            <p:cNvSpPr/>
            <p:nvPr>
              <p:custDataLst>
                <p:tags r:id="rId7"/>
              </p:custDataLst>
            </p:nvPr>
          </p:nvSpPr>
          <p:spPr>
            <a:xfrm rot="1141073">
              <a:off x="13036" y="5507"/>
              <a:ext cx="933" cy="933"/>
            </a:xfrm>
            <a:prstGeom prst="diamond">
              <a:avLst/>
            </a:prstGeom>
            <a:solidFill>
              <a:schemeClr val="accent1"/>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4" name="菱形 3"/>
            <p:cNvSpPr/>
            <p:nvPr>
              <p:custDataLst>
                <p:tags r:id="rId8"/>
              </p:custDataLst>
            </p:nvPr>
          </p:nvSpPr>
          <p:spPr>
            <a:xfrm rot="1141073">
              <a:off x="14236" y="4526"/>
              <a:ext cx="1992" cy="1992"/>
            </a:xfrm>
            <a:prstGeom prst="diamond">
              <a:avLst/>
            </a:prstGeom>
            <a:solidFill>
              <a:schemeClr val="bg2">
                <a:lumMod val="40000"/>
                <a:lumOff val="6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5" name="菱形 4"/>
            <p:cNvSpPr/>
            <p:nvPr>
              <p:custDataLst>
                <p:tags r:id="rId9"/>
              </p:custDataLst>
            </p:nvPr>
          </p:nvSpPr>
          <p:spPr>
            <a:xfrm rot="1141073">
              <a:off x="15089" y="4106"/>
              <a:ext cx="1123" cy="1123"/>
            </a:xfrm>
            <a:prstGeom prst="diamond">
              <a:avLst/>
            </a:prstGeom>
            <a:noFill/>
            <a:ln>
              <a:solidFill>
                <a:schemeClr val="tx2">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grpSp>
    </p:spTree>
    <p:custDataLst>
      <p:tags r:id="rId10"/>
    </p:custDataLst>
  </p:cSld>
  <p:clrMapOvr>
    <a:masterClrMapping/>
  </p:clrMapOvr>
  <p:transition spd="slow">
    <p:random/>
  </p:transition>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549644" y="1832469"/>
            <a:ext cx="11363028" cy="4499877"/>
          </a:xfrm>
          <a:prstGeom prst="rect">
            <a:avLst/>
          </a:prstGeom>
          <a:solidFill>
            <a:schemeClr val="accent3"/>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7" name="矩形 16"/>
          <p:cNvSpPr/>
          <p:nvPr>
            <p:custDataLst>
              <p:tags r:id="rId2"/>
            </p:custDataLst>
          </p:nvPr>
        </p:nvSpPr>
        <p:spPr>
          <a:xfrm>
            <a:off x="521269" y="1488186"/>
            <a:ext cx="11082655" cy="4408805"/>
          </a:xfrm>
          <a:prstGeom prst="rect">
            <a:avLst/>
          </a:prstGeom>
          <a:solidFill>
            <a:srgbClr val="FFFFFF"/>
          </a:solidFill>
          <a:ln w="19050">
            <a:noFill/>
          </a:ln>
          <a:effectLst>
            <a:outerShdw blurRad="63500" sx="101000" sy="101000" algn="ctr" rotWithShape="0">
              <a:schemeClr val="tx2">
                <a:alpha val="40000"/>
              </a:schemeClr>
            </a:outerShdw>
          </a:effectLst>
        </p:spPr>
        <p:style>
          <a:lnRef idx="2">
            <a:srgbClr val="1E6BC5">
              <a:shade val="50000"/>
            </a:srgbClr>
          </a:lnRef>
          <a:fillRef idx="1">
            <a:srgbClr val="1E6BC5"/>
          </a:fillRef>
          <a:effectRef idx="0">
            <a:srgbClr val="1E6BC5"/>
          </a:effectRef>
          <a:fontRef idx="minor">
            <a:srgbClr val="FFFFFF"/>
          </a:fontRef>
        </p:style>
        <p:txBody>
          <a:bodyPr rtlCol="0" anchor="ctr"/>
          <a:lstStyle/>
          <a:p>
            <a:r>
              <a:rPr lang="zh-CN" altLang="en-US" sz="1600" dirty="0"/>
              <a:t>（</a:t>
            </a:r>
            <a:r>
              <a:rPr lang="en-US" altLang="zh-CN" sz="1600" dirty="0"/>
              <a:t>2</a:t>
            </a:r>
            <a:r>
              <a:rPr lang="zh-CN" altLang="en-US" sz="1600" dirty="0"/>
              <a:t>）为便于读图，逐次剖切的多个断面图可按图</a:t>
            </a:r>
            <a:r>
              <a:rPr lang="en-US" altLang="zh-CN" sz="1600" dirty="0"/>
              <a:t>1-63 </a:t>
            </a:r>
            <a:r>
              <a:rPr lang="zh-CN" altLang="en-US" sz="1600" dirty="0"/>
              <a:t>所示的形式配置。</a:t>
            </a:r>
            <a:endParaRPr kumimoji="1" lang="zh-CN" altLang="en-US" sz="1600" dirty="0">
              <a:solidFill>
                <a:srgbClr val="FFFFFF"/>
              </a:solidFill>
              <a:latin typeface="微软雅黑" panose="020B0503020204020204" charset="-122"/>
            </a:endParaRPr>
          </a:p>
        </p:txBody>
      </p:sp>
      <p:sp>
        <p:nvSpPr>
          <p:cNvPr id="2" name="矩形 1"/>
          <p:cNvSpPr/>
          <p:nvPr/>
        </p:nvSpPr>
        <p:spPr>
          <a:xfrm>
            <a:off x="11306810" y="-10795"/>
            <a:ext cx="888365" cy="6140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custDataLst>
              <p:tags r:id="rId3"/>
            </p:custDataLst>
          </p:nvPr>
        </p:nvSpPr>
        <p:spPr>
          <a:xfrm>
            <a:off x="669979" y="930590"/>
            <a:ext cx="10852150" cy="669925"/>
          </a:xfrm>
          <a:prstGeom prst="rect">
            <a:avLst/>
          </a:prstGeom>
          <a:noFill/>
        </p:spPr>
        <p:txBody>
          <a:bodyPr wrap="square" lIns="101600" tIns="0" rIns="82550" bIns="0" rtlCol="0" anchor="ctr" anchorCtr="0">
            <a:noAutofit/>
          </a:bodyPr>
          <a:lstStyle>
            <a:defPPr>
              <a:defRPr lang="zh-CN"/>
            </a:defPPr>
            <a:lvl1pPr fontAlgn="auto">
              <a:lnSpc>
                <a:spcPct val="130000"/>
              </a:lnSpc>
              <a:spcAft>
                <a:spcPts val="1000"/>
              </a:spcAft>
              <a:defRPr sz="1600" spc="150"/>
            </a:lvl1pPr>
          </a:lstStyle>
          <a:p>
            <a:r>
              <a:rPr lang="en-US" altLang="zh-CN" sz="1800" b="1" dirty="0">
                <a:solidFill>
                  <a:schemeClr val="tx2"/>
                </a:solidFill>
                <a:latin typeface="微软雅黑" panose="020B0503020204020204" charset="-122"/>
                <a:ea typeface="微软雅黑" panose="020B0503020204020204" charset="-122"/>
                <a:sym typeface="+mn-ea"/>
              </a:rPr>
              <a:t>4.</a:t>
            </a:r>
            <a:r>
              <a:rPr lang="zh-CN" altLang="en-US" sz="1800" b="1" dirty="0">
                <a:solidFill>
                  <a:schemeClr val="tx2"/>
                </a:solidFill>
                <a:latin typeface="微软雅黑" panose="020B0503020204020204" charset="-122"/>
                <a:ea typeface="微软雅黑" panose="020B0503020204020204" charset="-122"/>
              </a:rPr>
              <a:t> 直线与平面的投影规律</a:t>
            </a:r>
            <a:endParaRPr lang="zh-CN" altLang="en-US" sz="1800" b="1" dirty="0">
              <a:solidFill>
                <a:schemeClr val="tx2"/>
              </a:solidFill>
              <a:latin typeface="微软雅黑" panose="020B0503020204020204" charset="-122"/>
              <a:ea typeface="微软雅黑" panose="020B0503020204020204" charset="-122"/>
            </a:endParaRPr>
          </a:p>
        </p:txBody>
      </p:sp>
      <p:sp>
        <p:nvSpPr>
          <p:cNvPr id="9" name="文本框 8"/>
          <p:cNvSpPr txBox="1"/>
          <p:nvPr>
            <p:custDataLst>
              <p:tags r:id="rId4"/>
            </p:custDataLst>
          </p:nvPr>
        </p:nvSpPr>
        <p:spPr>
          <a:xfrm>
            <a:off x="881078" y="518895"/>
            <a:ext cx="10429952" cy="798451"/>
          </a:xfrm>
          <a:prstGeom prst="rect">
            <a:avLst/>
          </a:prstGeom>
        </p:spPr>
        <p:txBody>
          <a:bodyPr wrap="square">
            <a:normAutofit/>
          </a:bodyPr>
          <a:lstStyle>
            <a:defPPr>
              <a:defRPr lang="zh-CN"/>
            </a:defPPr>
            <a:lvl1pPr>
              <a:lnSpc>
                <a:spcPct val="130000"/>
              </a:lnSpc>
              <a:defRPr sz="2400" b="1">
                <a:latin typeface="+mj-lt"/>
                <a:ea typeface="+mj-ea"/>
                <a:cs typeface="+mj-cs"/>
              </a:defRPr>
            </a:lvl1pPr>
          </a:lstStyle>
          <a:p>
            <a:pPr>
              <a:lnSpc>
                <a:spcPct val="120000"/>
              </a:lnSpc>
            </a:pPr>
            <a:r>
              <a:rPr lang="zh-CN" altLang="en-US" dirty="0">
                <a:solidFill>
                  <a:schemeClr val="tx1">
                    <a:lumMod val="85000"/>
                    <a:lumOff val="15000"/>
                  </a:schemeClr>
                </a:solidFill>
              </a:rPr>
              <a:t>学习任务四</a:t>
            </a:r>
            <a:r>
              <a:rPr lang="zh-CN" altLang="en-US" dirty="0">
                <a:solidFill>
                  <a:schemeClr val="tx1">
                    <a:lumMod val="85000"/>
                    <a:lumOff val="15000"/>
                  </a:schemeClr>
                </a:solidFill>
                <a:sym typeface="+mn-ea"/>
              </a:rPr>
              <a:t>　轴类零件图样的识读与绘制</a:t>
            </a:r>
            <a:endParaRPr lang="zh-CN" altLang="en-US" dirty="0">
              <a:solidFill>
                <a:schemeClr val="tx1">
                  <a:lumMod val="85000"/>
                  <a:lumOff val="15000"/>
                </a:schemeClr>
              </a:solidFill>
              <a:sym typeface="+mn-ea"/>
            </a:endParaRPr>
          </a:p>
          <a:p>
            <a:pPr>
              <a:lnSpc>
                <a:spcPct val="120000"/>
              </a:lnSpc>
            </a:pPr>
            <a:endParaRPr lang="zh-CN" altLang="en-US" sz="1800" spc="150" dirty="0">
              <a:solidFill>
                <a:schemeClr val="tx2"/>
              </a:solidFill>
              <a:latin typeface="微软雅黑" panose="020B0503020204020204" charset="-122"/>
              <a:ea typeface="微软雅黑" panose="020B0503020204020204" charset="-122"/>
              <a:cs typeface="+mn-cs"/>
            </a:endParaRPr>
          </a:p>
        </p:txBody>
      </p:sp>
      <p:sp>
        <p:nvSpPr>
          <p:cNvPr id="4" name="文本框 3"/>
          <p:cNvSpPr txBox="1"/>
          <p:nvPr/>
        </p:nvSpPr>
        <p:spPr>
          <a:xfrm>
            <a:off x="1315231" y="2046972"/>
            <a:ext cx="9494729" cy="507831"/>
          </a:xfrm>
          <a:prstGeom prst="rect">
            <a:avLst/>
          </a:prstGeom>
          <a:noFill/>
        </p:spPr>
        <p:txBody>
          <a:bodyPr wrap="square" rtlCol="0">
            <a:spAutoFit/>
          </a:bodyPr>
          <a:lstStyle/>
          <a:p>
            <a:pPr>
              <a:lnSpc>
                <a:spcPct val="150000"/>
              </a:lnSpc>
            </a:pPr>
            <a:r>
              <a:rPr lang="zh-CN" altLang="en-US" dirty="0" smtClean="0">
                <a:latin typeface="+mj-ea"/>
                <a:ea typeface="+mj-ea"/>
              </a:rPr>
              <a:t>点</a:t>
            </a:r>
            <a:r>
              <a:rPr lang="zh-CN" altLang="en-US" dirty="0">
                <a:latin typeface="+mj-ea"/>
                <a:ea typeface="+mj-ea"/>
              </a:rPr>
              <a:t>的投影和点的坐标关系如图</a:t>
            </a:r>
            <a:r>
              <a:rPr lang="en-US" altLang="zh-CN" dirty="0">
                <a:latin typeface="+mj-ea"/>
                <a:ea typeface="+mj-ea"/>
              </a:rPr>
              <a:t>1-94 </a:t>
            </a:r>
            <a:r>
              <a:rPr lang="zh-CN" altLang="en-US" dirty="0">
                <a:latin typeface="+mj-ea"/>
                <a:ea typeface="+mj-ea"/>
              </a:rPr>
              <a:t>所示。</a:t>
            </a:r>
            <a:endParaRPr lang="zh-CN" altLang="en-US" dirty="0">
              <a:latin typeface="+mj-ea"/>
              <a:ea typeface="+mj-ea"/>
            </a:endParaRPr>
          </a:p>
        </p:txBody>
      </p:sp>
      <p:pic>
        <p:nvPicPr>
          <p:cNvPr id="5" name="图片 4"/>
          <p:cNvPicPr>
            <a:picLocks noChangeAspect="1"/>
          </p:cNvPicPr>
          <p:nvPr/>
        </p:nvPicPr>
        <p:blipFill>
          <a:blip r:embed="rId5"/>
          <a:stretch>
            <a:fillRect/>
          </a:stretch>
        </p:blipFill>
        <p:spPr>
          <a:xfrm>
            <a:off x="1078865" y="2675890"/>
            <a:ext cx="6814185" cy="2692400"/>
          </a:xfrm>
          <a:prstGeom prst="rect">
            <a:avLst/>
          </a:prstGeom>
        </p:spPr>
      </p:pic>
      <p:grpSp>
        <p:nvGrpSpPr>
          <p:cNvPr id="6" name="组合 5"/>
          <p:cNvGrpSpPr/>
          <p:nvPr/>
        </p:nvGrpSpPr>
        <p:grpSpPr>
          <a:xfrm>
            <a:off x="8277860" y="2555875"/>
            <a:ext cx="2026920" cy="1583055"/>
            <a:chOff x="13036" y="4025"/>
            <a:chExt cx="3192" cy="2493"/>
          </a:xfrm>
        </p:grpSpPr>
        <p:sp>
          <p:nvSpPr>
            <p:cNvPr id="14" name="菱形 13"/>
            <p:cNvSpPr/>
            <p:nvPr>
              <p:custDataLst>
                <p:tags r:id="rId6"/>
              </p:custDataLst>
            </p:nvPr>
          </p:nvSpPr>
          <p:spPr>
            <a:xfrm rot="1141073">
              <a:off x="14338" y="4025"/>
              <a:ext cx="528" cy="528"/>
            </a:xfrm>
            <a:prstGeom prst="diamond">
              <a:avLst/>
            </a:prstGeom>
            <a:solidFill>
              <a:schemeClr val="tx2">
                <a:lumMod val="40000"/>
                <a:lumOff val="6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5" name="菱形 14"/>
            <p:cNvSpPr/>
            <p:nvPr>
              <p:custDataLst>
                <p:tags r:id="rId7"/>
              </p:custDataLst>
            </p:nvPr>
          </p:nvSpPr>
          <p:spPr>
            <a:xfrm rot="1141073">
              <a:off x="13036" y="5507"/>
              <a:ext cx="933" cy="933"/>
            </a:xfrm>
            <a:prstGeom prst="diamond">
              <a:avLst/>
            </a:prstGeom>
            <a:solidFill>
              <a:schemeClr val="accent1"/>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3" name="菱形 2"/>
            <p:cNvSpPr/>
            <p:nvPr>
              <p:custDataLst>
                <p:tags r:id="rId8"/>
              </p:custDataLst>
            </p:nvPr>
          </p:nvSpPr>
          <p:spPr>
            <a:xfrm rot="1141073">
              <a:off x="14236" y="4526"/>
              <a:ext cx="1992" cy="1992"/>
            </a:xfrm>
            <a:prstGeom prst="diamond">
              <a:avLst/>
            </a:prstGeom>
            <a:solidFill>
              <a:schemeClr val="bg2">
                <a:lumMod val="40000"/>
                <a:lumOff val="6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7" name="菱形 6"/>
            <p:cNvSpPr/>
            <p:nvPr>
              <p:custDataLst>
                <p:tags r:id="rId9"/>
              </p:custDataLst>
            </p:nvPr>
          </p:nvSpPr>
          <p:spPr>
            <a:xfrm rot="1141073">
              <a:off x="15089" y="4106"/>
              <a:ext cx="1123" cy="1123"/>
            </a:xfrm>
            <a:prstGeom prst="diamond">
              <a:avLst/>
            </a:prstGeom>
            <a:noFill/>
            <a:ln>
              <a:solidFill>
                <a:schemeClr val="tx2">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grpSp>
    </p:spTree>
    <p:custDataLst>
      <p:tags r:id="rId10"/>
    </p:custDataLst>
  </p:cSld>
  <p:clrMapOvr>
    <a:masterClrMapping/>
  </p:clrMapOvr>
  <p:transition spd="slow">
    <p:random/>
  </p:transition>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549644" y="1832469"/>
            <a:ext cx="11363028" cy="4499877"/>
          </a:xfrm>
          <a:prstGeom prst="rect">
            <a:avLst/>
          </a:prstGeom>
          <a:solidFill>
            <a:schemeClr val="accent3"/>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7" name="矩形 16"/>
          <p:cNvSpPr/>
          <p:nvPr>
            <p:custDataLst>
              <p:tags r:id="rId2"/>
            </p:custDataLst>
          </p:nvPr>
        </p:nvSpPr>
        <p:spPr>
          <a:xfrm>
            <a:off x="439474" y="1650726"/>
            <a:ext cx="11082655" cy="4408805"/>
          </a:xfrm>
          <a:prstGeom prst="rect">
            <a:avLst/>
          </a:prstGeom>
          <a:solidFill>
            <a:srgbClr val="FFFFFF"/>
          </a:solidFill>
          <a:ln w="19050">
            <a:noFill/>
          </a:ln>
          <a:effectLst>
            <a:outerShdw blurRad="63500" sx="101000" sy="101000" algn="ctr" rotWithShape="0">
              <a:schemeClr val="tx2">
                <a:alpha val="40000"/>
              </a:schemeClr>
            </a:outerShdw>
          </a:effectLst>
        </p:spPr>
        <p:style>
          <a:lnRef idx="2">
            <a:srgbClr val="1E6BC5">
              <a:shade val="50000"/>
            </a:srgbClr>
          </a:lnRef>
          <a:fillRef idx="1">
            <a:srgbClr val="1E6BC5"/>
          </a:fillRef>
          <a:effectRef idx="0">
            <a:srgbClr val="1E6BC5"/>
          </a:effectRef>
          <a:fontRef idx="minor">
            <a:srgbClr val="FFFFFF"/>
          </a:fontRef>
        </p:style>
        <p:txBody>
          <a:bodyPr rtlCol="0" anchor="ctr"/>
          <a:lstStyle/>
          <a:p>
            <a:r>
              <a:rPr lang="zh-CN" altLang="en-US" sz="1600" dirty="0"/>
              <a:t>（</a:t>
            </a:r>
            <a:r>
              <a:rPr lang="en-US" altLang="zh-CN" sz="1600" dirty="0"/>
              <a:t>2</a:t>
            </a:r>
            <a:r>
              <a:rPr lang="zh-CN" altLang="en-US" sz="1600" dirty="0"/>
              <a:t>）为便于读图，逐次剖切的多个断面图可按图</a:t>
            </a:r>
            <a:r>
              <a:rPr lang="en-US" altLang="zh-CN" sz="1600" dirty="0"/>
              <a:t>1-63 </a:t>
            </a:r>
            <a:r>
              <a:rPr lang="zh-CN" altLang="en-US" sz="1600" dirty="0"/>
              <a:t>所示的形式配置。</a:t>
            </a:r>
            <a:endParaRPr kumimoji="1" lang="zh-CN" altLang="en-US" sz="1600" dirty="0">
              <a:solidFill>
                <a:srgbClr val="FFFFFF"/>
              </a:solidFill>
              <a:latin typeface="微软雅黑" panose="020B0503020204020204" charset="-122"/>
            </a:endParaRPr>
          </a:p>
        </p:txBody>
      </p:sp>
      <p:sp>
        <p:nvSpPr>
          <p:cNvPr id="2" name="矩形 1"/>
          <p:cNvSpPr/>
          <p:nvPr/>
        </p:nvSpPr>
        <p:spPr>
          <a:xfrm>
            <a:off x="11306810" y="-10795"/>
            <a:ext cx="888365" cy="6140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custDataLst>
              <p:tags r:id="rId3"/>
            </p:custDataLst>
          </p:nvPr>
        </p:nvSpPr>
        <p:spPr>
          <a:xfrm>
            <a:off x="669979" y="930590"/>
            <a:ext cx="10852150" cy="669925"/>
          </a:xfrm>
          <a:prstGeom prst="rect">
            <a:avLst/>
          </a:prstGeom>
          <a:noFill/>
        </p:spPr>
        <p:txBody>
          <a:bodyPr wrap="square" lIns="101600" tIns="0" rIns="82550" bIns="0" rtlCol="0" anchor="ctr" anchorCtr="0">
            <a:noAutofit/>
          </a:bodyPr>
          <a:lstStyle>
            <a:defPPr>
              <a:defRPr lang="zh-CN"/>
            </a:defPPr>
            <a:lvl1pPr fontAlgn="auto">
              <a:lnSpc>
                <a:spcPct val="130000"/>
              </a:lnSpc>
              <a:spcAft>
                <a:spcPts val="1000"/>
              </a:spcAft>
              <a:defRPr sz="1600" spc="150"/>
            </a:lvl1pPr>
          </a:lstStyle>
          <a:p>
            <a:r>
              <a:rPr lang="en-US" altLang="zh-CN" sz="1800" b="1" dirty="0">
                <a:solidFill>
                  <a:schemeClr val="tx2"/>
                </a:solidFill>
                <a:latin typeface="微软雅黑" panose="020B0503020204020204" charset="-122"/>
                <a:ea typeface="微软雅黑" panose="020B0503020204020204" charset="-122"/>
                <a:sym typeface="+mn-ea"/>
              </a:rPr>
              <a:t>4.</a:t>
            </a:r>
            <a:r>
              <a:rPr lang="zh-CN" altLang="en-US" sz="1800" b="1" dirty="0">
                <a:solidFill>
                  <a:schemeClr val="tx2"/>
                </a:solidFill>
                <a:latin typeface="微软雅黑" panose="020B0503020204020204" charset="-122"/>
                <a:ea typeface="微软雅黑" panose="020B0503020204020204" charset="-122"/>
              </a:rPr>
              <a:t> 直线与平面的投影规律</a:t>
            </a:r>
            <a:endParaRPr lang="zh-CN" altLang="en-US" sz="1800" b="1" dirty="0">
              <a:solidFill>
                <a:schemeClr val="tx2"/>
              </a:solidFill>
              <a:latin typeface="微软雅黑" panose="020B0503020204020204" charset="-122"/>
              <a:ea typeface="微软雅黑" panose="020B0503020204020204" charset="-122"/>
            </a:endParaRPr>
          </a:p>
        </p:txBody>
      </p:sp>
      <p:sp>
        <p:nvSpPr>
          <p:cNvPr id="9" name="文本框 8"/>
          <p:cNvSpPr txBox="1"/>
          <p:nvPr>
            <p:custDataLst>
              <p:tags r:id="rId4"/>
            </p:custDataLst>
          </p:nvPr>
        </p:nvSpPr>
        <p:spPr>
          <a:xfrm>
            <a:off x="881078" y="518895"/>
            <a:ext cx="10429952" cy="798451"/>
          </a:xfrm>
          <a:prstGeom prst="rect">
            <a:avLst/>
          </a:prstGeom>
        </p:spPr>
        <p:txBody>
          <a:bodyPr wrap="square">
            <a:normAutofit/>
          </a:bodyPr>
          <a:lstStyle>
            <a:defPPr>
              <a:defRPr lang="zh-CN"/>
            </a:defPPr>
            <a:lvl1pPr>
              <a:lnSpc>
                <a:spcPct val="130000"/>
              </a:lnSpc>
              <a:defRPr sz="2400" b="1">
                <a:latin typeface="+mj-lt"/>
                <a:ea typeface="+mj-ea"/>
                <a:cs typeface="+mj-cs"/>
              </a:defRPr>
            </a:lvl1pPr>
          </a:lstStyle>
          <a:p>
            <a:pPr>
              <a:lnSpc>
                <a:spcPct val="120000"/>
              </a:lnSpc>
            </a:pPr>
            <a:r>
              <a:rPr lang="zh-CN" altLang="en-US" dirty="0">
                <a:solidFill>
                  <a:schemeClr val="tx1">
                    <a:lumMod val="85000"/>
                    <a:lumOff val="15000"/>
                  </a:schemeClr>
                </a:solidFill>
              </a:rPr>
              <a:t>学习任务四</a:t>
            </a:r>
            <a:r>
              <a:rPr lang="zh-CN" altLang="en-US" dirty="0">
                <a:solidFill>
                  <a:schemeClr val="tx1">
                    <a:lumMod val="85000"/>
                    <a:lumOff val="15000"/>
                  </a:schemeClr>
                </a:solidFill>
                <a:sym typeface="+mn-ea"/>
              </a:rPr>
              <a:t>　轴类零件图样的识读与绘制</a:t>
            </a:r>
            <a:endParaRPr lang="zh-CN" altLang="en-US" dirty="0">
              <a:solidFill>
                <a:schemeClr val="tx1">
                  <a:lumMod val="85000"/>
                  <a:lumOff val="15000"/>
                </a:schemeClr>
              </a:solidFill>
              <a:sym typeface="+mn-ea"/>
            </a:endParaRPr>
          </a:p>
          <a:p>
            <a:pPr>
              <a:lnSpc>
                <a:spcPct val="120000"/>
              </a:lnSpc>
            </a:pPr>
            <a:endParaRPr lang="zh-CN" altLang="en-US" sz="1800" spc="150" dirty="0">
              <a:solidFill>
                <a:schemeClr val="tx2"/>
              </a:solidFill>
              <a:latin typeface="微软雅黑" panose="020B0503020204020204" charset="-122"/>
              <a:ea typeface="微软雅黑" panose="020B0503020204020204" charset="-122"/>
              <a:cs typeface="+mn-cs"/>
            </a:endParaRPr>
          </a:p>
        </p:txBody>
      </p:sp>
      <p:sp>
        <p:nvSpPr>
          <p:cNvPr id="4" name="文本框 3"/>
          <p:cNvSpPr txBox="1"/>
          <p:nvPr/>
        </p:nvSpPr>
        <p:spPr>
          <a:xfrm>
            <a:off x="1483793" y="1948970"/>
            <a:ext cx="9494729" cy="1116781"/>
          </a:xfrm>
          <a:prstGeom prst="rect">
            <a:avLst/>
          </a:prstGeom>
          <a:noFill/>
        </p:spPr>
        <p:txBody>
          <a:bodyPr wrap="square" rtlCol="0">
            <a:spAutoFit/>
          </a:bodyPr>
          <a:lstStyle/>
          <a:p>
            <a:pPr>
              <a:lnSpc>
                <a:spcPct val="200000"/>
              </a:lnSpc>
            </a:pPr>
            <a:r>
              <a:rPr lang="zh-CN" altLang="en-US" dirty="0">
                <a:latin typeface="+mj-ea"/>
                <a:ea typeface="+mj-ea"/>
              </a:rPr>
              <a:t>  </a:t>
            </a:r>
            <a:r>
              <a:rPr lang="en-US" altLang="zh-CN" dirty="0">
                <a:latin typeface="+mj-ea"/>
                <a:ea typeface="+mj-ea"/>
              </a:rPr>
              <a:t>2. </a:t>
            </a:r>
            <a:r>
              <a:rPr lang="zh-CN" altLang="en-US" dirty="0">
                <a:latin typeface="+mj-ea"/>
                <a:ea typeface="+mj-ea"/>
              </a:rPr>
              <a:t>直线的投影</a:t>
            </a:r>
            <a:endParaRPr lang="en-US" altLang="zh-CN" dirty="0">
              <a:latin typeface="+mj-ea"/>
              <a:ea typeface="+mj-ea"/>
            </a:endParaRPr>
          </a:p>
          <a:p>
            <a:pPr>
              <a:lnSpc>
                <a:spcPct val="200000"/>
              </a:lnSpc>
            </a:pPr>
            <a:r>
              <a:rPr lang="zh-CN" altLang="en-US" dirty="0" smtClean="0">
                <a:latin typeface="+mj-ea"/>
                <a:ea typeface="+mj-ea"/>
              </a:rPr>
              <a:t>在</a:t>
            </a:r>
            <a:r>
              <a:rPr lang="zh-CN" altLang="en-US" dirty="0">
                <a:latin typeface="+mj-ea"/>
                <a:ea typeface="+mj-ea"/>
              </a:rPr>
              <a:t>三投影面体系中，直线与投影面的相对位置可以分为三</a:t>
            </a:r>
            <a:r>
              <a:rPr lang="zh-CN" altLang="en-US" dirty="0" smtClean="0">
                <a:latin typeface="+mj-ea"/>
                <a:ea typeface="+mj-ea"/>
              </a:rPr>
              <a:t>类</a:t>
            </a:r>
            <a:endParaRPr lang="zh-CN" altLang="en-US" dirty="0">
              <a:latin typeface="+mj-ea"/>
              <a:ea typeface="+mj-ea"/>
            </a:endParaRPr>
          </a:p>
        </p:txBody>
      </p:sp>
      <p:sp>
        <p:nvSpPr>
          <p:cNvPr id="8" name="矩形 7"/>
          <p:cNvSpPr/>
          <p:nvPr>
            <p:custDataLst>
              <p:tags r:id="rId5"/>
            </p:custDataLst>
          </p:nvPr>
        </p:nvSpPr>
        <p:spPr>
          <a:xfrm>
            <a:off x="1918436" y="3247774"/>
            <a:ext cx="667747" cy="583135"/>
          </a:xfrm>
          <a:prstGeom prst="rect">
            <a:avLst/>
          </a:prstGeom>
          <a:solidFill>
            <a:schemeClr val="accent1"/>
          </a:solidFill>
          <a:ln>
            <a:noFill/>
          </a:ln>
        </p:spPr>
        <p:style>
          <a:lnRef idx="2">
            <a:srgbClr val="27BDBA">
              <a:shade val="50000"/>
            </a:srgbClr>
          </a:lnRef>
          <a:fillRef idx="1">
            <a:srgbClr val="27BDBA"/>
          </a:fillRef>
          <a:effectRef idx="0">
            <a:srgbClr val="27BDBA"/>
          </a:effectRef>
          <a:fontRef idx="minor">
            <a:sysClr val="window" lastClr="FFFFFF"/>
          </a:fontRef>
        </p:style>
        <p:txBody>
          <a:bodyPr rtlCol="0" anchor="ctr">
            <a:normAutofit/>
          </a:bodyPr>
          <a:lstStyle/>
          <a:p>
            <a:pPr algn="ctr"/>
            <a:r>
              <a:rPr lang="en-US" altLang="zh-CN" dirty="0">
                <a:solidFill>
                  <a:sysClr val="window" lastClr="FFFFFF"/>
                </a:solidFill>
                <a:sym typeface="Arial" panose="020B0604020202020204" pitchFamily="34" charset="0"/>
              </a:rPr>
              <a:t>01</a:t>
            </a:r>
            <a:endParaRPr lang="zh-CN" altLang="en-US" dirty="0">
              <a:solidFill>
                <a:sysClr val="window" lastClr="FFFFFF"/>
              </a:solidFill>
              <a:sym typeface="Arial" panose="020B0604020202020204" pitchFamily="34" charset="0"/>
            </a:endParaRPr>
          </a:p>
        </p:txBody>
      </p:sp>
      <p:sp>
        <p:nvSpPr>
          <p:cNvPr id="13" name="文本框 12"/>
          <p:cNvSpPr txBox="1"/>
          <p:nvPr>
            <p:custDataLst>
              <p:tags r:id="rId6"/>
            </p:custDataLst>
          </p:nvPr>
        </p:nvSpPr>
        <p:spPr>
          <a:xfrm>
            <a:off x="3047799" y="3371116"/>
            <a:ext cx="5214955" cy="735201"/>
          </a:xfrm>
          <a:prstGeom prst="rect">
            <a:avLst/>
          </a:prstGeom>
          <a:noFill/>
        </p:spPr>
        <p:txBody>
          <a:bodyPr wrap="square" lIns="0" tIns="0" rIns="0" bIns="0" rtlCol="0" anchor="t" anchorCtr="0">
            <a:normAutofit/>
          </a:bodyPr>
          <a:lstStyle/>
          <a:p>
            <a:pPr lvl="0">
              <a:lnSpc>
                <a:spcPct val="120000"/>
              </a:lnSpc>
              <a:buSzPct val="100000"/>
            </a:pPr>
            <a:r>
              <a:rPr lang="zh-CN" altLang="en-US" dirty="0">
                <a:latin typeface="+mj-ea"/>
                <a:ea typeface="+mj-ea"/>
              </a:rPr>
              <a:t>一般位置直线</a:t>
            </a:r>
            <a:endParaRPr lang="zh-CN" altLang="en-US" dirty="0">
              <a:latin typeface="+mj-ea"/>
              <a:ea typeface="+mj-ea"/>
            </a:endParaRPr>
          </a:p>
        </p:txBody>
      </p:sp>
      <p:sp>
        <p:nvSpPr>
          <p:cNvPr id="14" name="矩形 13"/>
          <p:cNvSpPr/>
          <p:nvPr>
            <p:custDataLst>
              <p:tags r:id="rId7"/>
            </p:custDataLst>
          </p:nvPr>
        </p:nvSpPr>
        <p:spPr>
          <a:xfrm>
            <a:off x="1918436" y="4058184"/>
            <a:ext cx="667747" cy="583135"/>
          </a:xfrm>
          <a:prstGeom prst="rect">
            <a:avLst/>
          </a:prstGeom>
          <a:solidFill>
            <a:srgbClr val="66D9AB"/>
          </a:solidFill>
          <a:ln>
            <a:noFill/>
          </a:ln>
        </p:spPr>
        <p:style>
          <a:lnRef idx="2">
            <a:srgbClr val="27BDBA">
              <a:shade val="50000"/>
            </a:srgbClr>
          </a:lnRef>
          <a:fillRef idx="1">
            <a:srgbClr val="27BDBA"/>
          </a:fillRef>
          <a:effectRef idx="0">
            <a:srgbClr val="27BDBA"/>
          </a:effectRef>
          <a:fontRef idx="minor">
            <a:sysClr val="window" lastClr="FFFFFF"/>
          </a:fontRef>
        </p:style>
        <p:txBody>
          <a:bodyPr rtlCol="0" anchor="ctr">
            <a:normAutofit/>
          </a:bodyPr>
          <a:lstStyle/>
          <a:p>
            <a:pPr algn="ctr"/>
            <a:r>
              <a:rPr lang="en-US" altLang="zh-CN" dirty="0">
                <a:solidFill>
                  <a:sysClr val="window" lastClr="FFFFFF"/>
                </a:solidFill>
                <a:sym typeface="Arial" panose="020B0604020202020204" pitchFamily="34" charset="0"/>
              </a:rPr>
              <a:t>02</a:t>
            </a:r>
            <a:endParaRPr lang="zh-CN" altLang="en-US" dirty="0">
              <a:solidFill>
                <a:sysClr val="window" lastClr="FFFFFF"/>
              </a:solidFill>
              <a:sym typeface="Arial" panose="020B0604020202020204" pitchFamily="34" charset="0"/>
            </a:endParaRPr>
          </a:p>
        </p:txBody>
      </p:sp>
      <p:sp>
        <p:nvSpPr>
          <p:cNvPr id="19" name="文本框 18"/>
          <p:cNvSpPr txBox="1"/>
          <p:nvPr>
            <p:custDataLst>
              <p:tags r:id="rId8"/>
            </p:custDataLst>
          </p:nvPr>
        </p:nvSpPr>
        <p:spPr>
          <a:xfrm>
            <a:off x="3048061" y="4171216"/>
            <a:ext cx="5214693" cy="368768"/>
          </a:xfrm>
          <a:prstGeom prst="rect">
            <a:avLst/>
          </a:prstGeom>
          <a:noFill/>
        </p:spPr>
        <p:txBody>
          <a:bodyPr wrap="square" lIns="0" tIns="0" rIns="0" bIns="0" rtlCol="0" anchor="t" anchorCtr="0">
            <a:normAutofit/>
          </a:bodyPr>
          <a:lstStyle/>
          <a:p>
            <a:pPr>
              <a:lnSpc>
                <a:spcPct val="120000"/>
              </a:lnSpc>
              <a:buSzPct val="100000"/>
            </a:pPr>
            <a:r>
              <a:rPr lang="zh-CN" altLang="en-US" dirty="0">
                <a:latin typeface="+mj-ea"/>
                <a:ea typeface="+mj-ea"/>
              </a:rPr>
              <a:t>投影面</a:t>
            </a:r>
            <a:r>
              <a:rPr lang="zh-CN" altLang="en-US" dirty="0">
                <a:latin typeface="+mj-ea"/>
                <a:ea typeface="+mj-ea"/>
              </a:rPr>
              <a:t>平行线</a:t>
            </a:r>
            <a:endParaRPr lang="zh-CN" altLang="en-US" dirty="0">
              <a:latin typeface="+mj-ea"/>
              <a:ea typeface="+mj-ea"/>
            </a:endParaRPr>
          </a:p>
        </p:txBody>
      </p:sp>
      <p:sp>
        <p:nvSpPr>
          <p:cNvPr id="20" name="矩形 19"/>
          <p:cNvSpPr/>
          <p:nvPr>
            <p:custDataLst>
              <p:tags r:id="rId9"/>
            </p:custDataLst>
          </p:nvPr>
        </p:nvSpPr>
        <p:spPr>
          <a:xfrm>
            <a:off x="1918436" y="4922938"/>
            <a:ext cx="667747" cy="583135"/>
          </a:xfrm>
          <a:prstGeom prst="rect">
            <a:avLst/>
          </a:prstGeom>
          <a:solidFill>
            <a:schemeClr val="accent2"/>
          </a:solidFill>
          <a:ln>
            <a:noFill/>
          </a:ln>
        </p:spPr>
        <p:style>
          <a:lnRef idx="2">
            <a:srgbClr val="27BDBA">
              <a:shade val="50000"/>
            </a:srgbClr>
          </a:lnRef>
          <a:fillRef idx="1">
            <a:srgbClr val="27BDBA"/>
          </a:fillRef>
          <a:effectRef idx="0">
            <a:srgbClr val="27BDBA"/>
          </a:effectRef>
          <a:fontRef idx="minor">
            <a:sysClr val="window" lastClr="FFFFFF"/>
          </a:fontRef>
        </p:style>
        <p:txBody>
          <a:bodyPr rtlCol="0" anchor="ctr">
            <a:normAutofit/>
          </a:bodyPr>
          <a:lstStyle/>
          <a:p>
            <a:pPr algn="ctr"/>
            <a:r>
              <a:rPr lang="en-US" altLang="zh-CN" dirty="0">
                <a:solidFill>
                  <a:sysClr val="window" lastClr="FFFFFF"/>
                </a:solidFill>
                <a:sym typeface="Arial" panose="020B0604020202020204" pitchFamily="34" charset="0"/>
              </a:rPr>
              <a:t>03</a:t>
            </a:r>
            <a:endParaRPr lang="zh-CN" altLang="en-US" dirty="0">
              <a:solidFill>
                <a:sysClr val="window" lastClr="FFFFFF"/>
              </a:solidFill>
              <a:sym typeface="Arial" panose="020B0604020202020204" pitchFamily="34" charset="0"/>
            </a:endParaRPr>
          </a:p>
        </p:txBody>
      </p:sp>
      <p:sp>
        <p:nvSpPr>
          <p:cNvPr id="23" name="文本框 22"/>
          <p:cNvSpPr txBox="1"/>
          <p:nvPr>
            <p:custDataLst>
              <p:tags r:id="rId10"/>
            </p:custDataLst>
          </p:nvPr>
        </p:nvSpPr>
        <p:spPr>
          <a:xfrm>
            <a:off x="3047799" y="5018378"/>
            <a:ext cx="5214955" cy="735201"/>
          </a:xfrm>
          <a:prstGeom prst="rect">
            <a:avLst/>
          </a:prstGeom>
          <a:noFill/>
        </p:spPr>
        <p:txBody>
          <a:bodyPr wrap="square" lIns="0" tIns="0" rIns="0" bIns="0" rtlCol="0" anchor="t" anchorCtr="0">
            <a:normAutofit/>
          </a:bodyPr>
          <a:lstStyle/>
          <a:p>
            <a:pPr lvl="0">
              <a:lnSpc>
                <a:spcPct val="120000"/>
              </a:lnSpc>
              <a:buSzPct val="100000"/>
            </a:pPr>
            <a:r>
              <a:rPr lang="zh-CN" altLang="en-US" dirty="0">
                <a:latin typeface="+mj-ea"/>
                <a:ea typeface="+mj-ea"/>
              </a:rPr>
              <a:t>投影面垂直线</a:t>
            </a:r>
            <a:endParaRPr lang="zh-CN" altLang="en-US" dirty="0">
              <a:latin typeface="+mj-ea"/>
              <a:ea typeface="+mj-ea"/>
            </a:endParaRPr>
          </a:p>
        </p:txBody>
      </p:sp>
      <p:grpSp>
        <p:nvGrpSpPr>
          <p:cNvPr id="6" name="组合 5"/>
          <p:cNvGrpSpPr/>
          <p:nvPr/>
        </p:nvGrpSpPr>
        <p:grpSpPr>
          <a:xfrm>
            <a:off x="8920480" y="3506470"/>
            <a:ext cx="2026920" cy="1583055"/>
            <a:chOff x="13036" y="4025"/>
            <a:chExt cx="3192" cy="2493"/>
          </a:xfrm>
        </p:grpSpPr>
        <p:sp>
          <p:nvSpPr>
            <p:cNvPr id="3" name="菱形 2"/>
            <p:cNvSpPr/>
            <p:nvPr>
              <p:custDataLst>
                <p:tags r:id="rId11"/>
              </p:custDataLst>
            </p:nvPr>
          </p:nvSpPr>
          <p:spPr>
            <a:xfrm rot="1141073">
              <a:off x="14338" y="4025"/>
              <a:ext cx="528" cy="528"/>
            </a:xfrm>
            <a:prstGeom prst="diamond">
              <a:avLst/>
            </a:prstGeom>
            <a:solidFill>
              <a:schemeClr val="tx2">
                <a:lumMod val="40000"/>
                <a:lumOff val="6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5" name="菱形 14"/>
            <p:cNvSpPr/>
            <p:nvPr>
              <p:custDataLst>
                <p:tags r:id="rId12"/>
              </p:custDataLst>
            </p:nvPr>
          </p:nvSpPr>
          <p:spPr>
            <a:xfrm rot="1141073">
              <a:off x="13036" y="5507"/>
              <a:ext cx="933" cy="933"/>
            </a:xfrm>
            <a:prstGeom prst="diamond">
              <a:avLst/>
            </a:prstGeom>
            <a:solidFill>
              <a:schemeClr val="accent1"/>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5" name="菱形 4"/>
            <p:cNvSpPr/>
            <p:nvPr>
              <p:custDataLst>
                <p:tags r:id="rId13"/>
              </p:custDataLst>
            </p:nvPr>
          </p:nvSpPr>
          <p:spPr>
            <a:xfrm rot="1141073">
              <a:off x="14236" y="4526"/>
              <a:ext cx="1992" cy="1992"/>
            </a:xfrm>
            <a:prstGeom prst="diamond">
              <a:avLst/>
            </a:prstGeom>
            <a:solidFill>
              <a:schemeClr val="bg2">
                <a:lumMod val="40000"/>
                <a:lumOff val="6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7" name="菱形 6"/>
            <p:cNvSpPr/>
            <p:nvPr>
              <p:custDataLst>
                <p:tags r:id="rId14"/>
              </p:custDataLst>
            </p:nvPr>
          </p:nvSpPr>
          <p:spPr>
            <a:xfrm rot="1141073">
              <a:off x="15089" y="4106"/>
              <a:ext cx="1123" cy="1123"/>
            </a:xfrm>
            <a:prstGeom prst="diamond">
              <a:avLst/>
            </a:prstGeom>
            <a:noFill/>
            <a:ln>
              <a:solidFill>
                <a:schemeClr val="tx2">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grpSp>
    </p:spTree>
    <p:custDataLst>
      <p:tags r:id="rId15"/>
    </p:custDataLst>
  </p:cSld>
  <p:clrMapOvr>
    <a:masterClrMapping/>
  </p:clrMapOvr>
  <p:transition spd="slow">
    <p:random/>
  </p:transition>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549644" y="1832469"/>
            <a:ext cx="11363028" cy="4499877"/>
          </a:xfrm>
          <a:prstGeom prst="rect">
            <a:avLst/>
          </a:prstGeom>
          <a:solidFill>
            <a:schemeClr val="accent3"/>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7" name="矩形 16"/>
          <p:cNvSpPr/>
          <p:nvPr>
            <p:custDataLst>
              <p:tags r:id="rId2"/>
            </p:custDataLst>
          </p:nvPr>
        </p:nvSpPr>
        <p:spPr>
          <a:xfrm>
            <a:off x="521269" y="1488186"/>
            <a:ext cx="11082655" cy="4408805"/>
          </a:xfrm>
          <a:prstGeom prst="rect">
            <a:avLst/>
          </a:prstGeom>
          <a:solidFill>
            <a:srgbClr val="FFFFFF"/>
          </a:solidFill>
          <a:ln w="19050">
            <a:noFill/>
          </a:ln>
          <a:effectLst>
            <a:outerShdw blurRad="63500" sx="101000" sy="101000" algn="ctr" rotWithShape="0">
              <a:schemeClr val="tx2">
                <a:alpha val="40000"/>
              </a:schemeClr>
            </a:outerShdw>
          </a:effectLst>
        </p:spPr>
        <p:style>
          <a:lnRef idx="2">
            <a:srgbClr val="1E6BC5">
              <a:shade val="50000"/>
            </a:srgbClr>
          </a:lnRef>
          <a:fillRef idx="1">
            <a:srgbClr val="1E6BC5"/>
          </a:fillRef>
          <a:effectRef idx="0">
            <a:srgbClr val="1E6BC5"/>
          </a:effectRef>
          <a:fontRef idx="minor">
            <a:srgbClr val="FFFFFF"/>
          </a:fontRef>
        </p:style>
        <p:txBody>
          <a:bodyPr rtlCol="0" anchor="ctr"/>
          <a:lstStyle/>
          <a:p>
            <a:r>
              <a:rPr lang="zh-CN" altLang="en-US" sz="1600" dirty="0"/>
              <a:t>（</a:t>
            </a:r>
            <a:r>
              <a:rPr lang="en-US" altLang="zh-CN" sz="1600" dirty="0"/>
              <a:t>2</a:t>
            </a:r>
            <a:r>
              <a:rPr lang="zh-CN" altLang="en-US" sz="1600" dirty="0"/>
              <a:t>）为便于读图，逐次剖切的多个断面图可按图</a:t>
            </a:r>
            <a:r>
              <a:rPr lang="en-US" altLang="zh-CN" sz="1600" dirty="0"/>
              <a:t>1-63 </a:t>
            </a:r>
            <a:r>
              <a:rPr lang="zh-CN" altLang="en-US" sz="1600" dirty="0"/>
              <a:t>所示的形式配置。</a:t>
            </a:r>
            <a:endParaRPr kumimoji="1" lang="zh-CN" altLang="en-US" sz="1600" dirty="0">
              <a:solidFill>
                <a:srgbClr val="FFFFFF"/>
              </a:solidFill>
              <a:latin typeface="微软雅黑" panose="020B0503020204020204" charset="-122"/>
            </a:endParaRPr>
          </a:p>
        </p:txBody>
      </p:sp>
      <p:sp>
        <p:nvSpPr>
          <p:cNvPr id="2" name="矩形 1"/>
          <p:cNvSpPr/>
          <p:nvPr/>
        </p:nvSpPr>
        <p:spPr>
          <a:xfrm>
            <a:off x="11306810" y="-10795"/>
            <a:ext cx="888365" cy="6140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custDataLst>
              <p:tags r:id="rId3"/>
            </p:custDataLst>
          </p:nvPr>
        </p:nvSpPr>
        <p:spPr>
          <a:xfrm>
            <a:off x="669979" y="930590"/>
            <a:ext cx="10852150" cy="669925"/>
          </a:xfrm>
          <a:prstGeom prst="rect">
            <a:avLst/>
          </a:prstGeom>
          <a:noFill/>
        </p:spPr>
        <p:txBody>
          <a:bodyPr wrap="square" lIns="101600" tIns="0" rIns="82550" bIns="0" rtlCol="0" anchor="ctr" anchorCtr="0">
            <a:noAutofit/>
          </a:bodyPr>
          <a:lstStyle>
            <a:defPPr>
              <a:defRPr lang="zh-CN"/>
            </a:defPPr>
            <a:lvl1pPr fontAlgn="auto">
              <a:lnSpc>
                <a:spcPct val="130000"/>
              </a:lnSpc>
              <a:spcAft>
                <a:spcPts val="1000"/>
              </a:spcAft>
              <a:defRPr sz="1600" spc="150"/>
            </a:lvl1pPr>
          </a:lstStyle>
          <a:p>
            <a:r>
              <a:rPr lang="en-US" altLang="zh-CN" sz="1800" b="1" dirty="0">
                <a:solidFill>
                  <a:schemeClr val="tx2"/>
                </a:solidFill>
                <a:latin typeface="微软雅黑" panose="020B0503020204020204" charset="-122"/>
                <a:ea typeface="微软雅黑" panose="020B0503020204020204" charset="-122"/>
                <a:sym typeface="+mn-ea"/>
              </a:rPr>
              <a:t>4.</a:t>
            </a:r>
            <a:r>
              <a:rPr lang="zh-CN" altLang="en-US" sz="1800" b="1" dirty="0">
                <a:solidFill>
                  <a:schemeClr val="tx2"/>
                </a:solidFill>
                <a:latin typeface="微软雅黑" panose="020B0503020204020204" charset="-122"/>
                <a:ea typeface="微软雅黑" panose="020B0503020204020204" charset="-122"/>
              </a:rPr>
              <a:t> 直线与平面的投影规律</a:t>
            </a:r>
            <a:endParaRPr lang="zh-CN" altLang="en-US" sz="1800" b="1" dirty="0">
              <a:solidFill>
                <a:schemeClr val="tx2"/>
              </a:solidFill>
              <a:latin typeface="微软雅黑" panose="020B0503020204020204" charset="-122"/>
              <a:ea typeface="微软雅黑" panose="020B0503020204020204" charset="-122"/>
            </a:endParaRPr>
          </a:p>
        </p:txBody>
      </p:sp>
      <p:sp>
        <p:nvSpPr>
          <p:cNvPr id="9" name="文本框 8"/>
          <p:cNvSpPr txBox="1"/>
          <p:nvPr>
            <p:custDataLst>
              <p:tags r:id="rId4"/>
            </p:custDataLst>
          </p:nvPr>
        </p:nvSpPr>
        <p:spPr>
          <a:xfrm>
            <a:off x="881078" y="518895"/>
            <a:ext cx="10429952" cy="798451"/>
          </a:xfrm>
          <a:prstGeom prst="rect">
            <a:avLst/>
          </a:prstGeom>
        </p:spPr>
        <p:txBody>
          <a:bodyPr wrap="square">
            <a:normAutofit/>
          </a:bodyPr>
          <a:lstStyle>
            <a:defPPr>
              <a:defRPr lang="zh-CN"/>
            </a:defPPr>
            <a:lvl1pPr>
              <a:lnSpc>
                <a:spcPct val="130000"/>
              </a:lnSpc>
              <a:defRPr sz="2400" b="1">
                <a:latin typeface="+mj-lt"/>
                <a:ea typeface="+mj-ea"/>
                <a:cs typeface="+mj-cs"/>
              </a:defRPr>
            </a:lvl1pPr>
          </a:lstStyle>
          <a:p>
            <a:pPr>
              <a:lnSpc>
                <a:spcPct val="120000"/>
              </a:lnSpc>
            </a:pPr>
            <a:r>
              <a:rPr lang="zh-CN" altLang="en-US" dirty="0">
                <a:solidFill>
                  <a:schemeClr val="tx1">
                    <a:lumMod val="85000"/>
                    <a:lumOff val="15000"/>
                  </a:schemeClr>
                </a:solidFill>
              </a:rPr>
              <a:t>学习任务四</a:t>
            </a:r>
            <a:r>
              <a:rPr lang="zh-CN" altLang="en-US" dirty="0">
                <a:solidFill>
                  <a:schemeClr val="tx1">
                    <a:lumMod val="85000"/>
                    <a:lumOff val="15000"/>
                  </a:schemeClr>
                </a:solidFill>
                <a:sym typeface="+mn-ea"/>
              </a:rPr>
              <a:t>　轴类零件图样的识读与绘制</a:t>
            </a:r>
            <a:endParaRPr lang="zh-CN" altLang="en-US" dirty="0">
              <a:solidFill>
                <a:schemeClr val="tx1">
                  <a:lumMod val="85000"/>
                  <a:lumOff val="15000"/>
                </a:schemeClr>
              </a:solidFill>
              <a:sym typeface="+mn-ea"/>
            </a:endParaRPr>
          </a:p>
          <a:p>
            <a:pPr>
              <a:lnSpc>
                <a:spcPct val="120000"/>
              </a:lnSpc>
            </a:pPr>
            <a:endParaRPr lang="zh-CN" altLang="en-US" sz="1800" spc="150" dirty="0">
              <a:solidFill>
                <a:schemeClr val="tx2"/>
              </a:solidFill>
              <a:latin typeface="微软雅黑" panose="020B0503020204020204" charset="-122"/>
              <a:ea typeface="微软雅黑" panose="020B0503020204020204" charset="-122"/>
              <a:cs typeface="+mn-cs"/>
            </a:endParaRPr>
          </a:p>
        </p:txBody>
      </p:sp>
      <p:sp>
        <p:nvSpPr>
          <p:cNvPr id="4" name="文本框 3"/>
          <p:cNvSpPr txBox="1"/>
          <p:nvPr/>
        </p:nvSpPr>
        <p:spPr>
          <a:xfrm>
            <a:off x="1064712" y="1832469"/>
            <a:ext cx="9494729" cy="1338828"/>
          </a:xfrm>
          <a:prstGeom prst="rect">
            <a:avLst/>
          </a:prstGeom>
          <a:noFill/>
        </p:spPr>
        <p:txBody>
          <a:bodyPr wrap="square" rtlCol="0">
            <a:spAutoFit/>
          </a:bodyPr>
          <a:lstStyle/>
          <a:p>
            <a:pPr>
              <a:lnSpc>
                <a:spcPct val="150000"/>
              </a:lnSpc>
            </a:pPr>
            <a:r>
              <a:rPr lang="zh-CN" altLang="en-US" dirty="0">
                <a:latin typeface="+mj-ea"/>
                <a:ea typeface="+mj-ea"/>
              </a:rPr>
              <a:t>  （</a:t>
            </a:r>
            <a:r>
              <a:rPr lang="en-US" altLang="zh-CN" dirty="0">
                <a:latin typeface="+mj-ea"/>
                <a:ea typeface="+mj-ea"/>
              </a:rPr>
              <a:t>1</a:t>
            </a:r>
            <a:r>
              <a:rPr lang="zh-CN" altLang="en-US" dirty="0">
                <a:latin typeface="+mj-ea"/>
                <a:ea typeface="+mj-ea"/>
              </a:rPr>
              <a:t>）一般位置直线</a:t>
            </a:r>
            <a:r>
              <a:rPr lang="zh-CN" altLang="en-US" dirty="0" smtClean="0">
                <a:latin typeface="+mj-ea"/>
                <a:ea typeface="+mj-ea"/>
              </a:rPr>
              <a:t>。</a:t>
            </a:r>
            <a:endParaRPr lang="en-US" altLang="zh-CN" dirty="0" smtClean="0">
              <a:latin typeface="+mj-ea"/>
              <a:ea typeface="+mj-ea"/>
            </a:endParaRPr>
          </a:p>
          <a:p>
            <a:pPr>
              <a:lnSpc>
                <a:spcPct val="150000"/>
              </a:lnSpc>
            </a:pPr>
            <a:r>
              <a:rPr lang="zh-CN" altLang="en-US" dirty="0" smtClean="0">
                <a:latin typeface="+mj-ea"/>
                <a:ea typeface="+mj-ea"/>
              </a:rPr>
              <a:t>既</a:t>
            </a:r>
            <a:r>
              <a:rPr lang="zh-CN" altLang="en-US" dirty="0">
                <a:latin typeface="+mj-ea"/>
                <a:ea typeface="+mj-ea"/>
              </a:rPr>
              <a:t>不平行也不垂直于任何一个投影面，即与三个投影面都</a:t>
            </a:r>
            <a:endParaRPr lang="zh-CN" altLang="en-US" dirty="0">
              <a:latin typeface="+mj-ea"/>
              <a:ea typeface="+mj-ea"/>
            </a:endParaRPr>
          </a:p>
          <a:p>
            <a:pPr>
              <a:lnSpc>
                <a:spcPct val="150000"/>
              </a:lnSpc>
            </a:pPr>
            <a:r>
              <a:rPr lang="zh-CN" altLang="en-US" dirty="0">
                <a:latin typeface="+mj-ea"/>
                <a:ea typeface="+mj-ea"/>
              </a:rPr>
              <a:t>处于倾斜位置的直线，称为一般位置直线，一般位置直线投影如图</a:t>
            </a:r>
            <a:r>
              <a:rPr lang="en-US" altLang="zh-CN" dirty="0">
                <a:latin typeface="+mj-ea"/>
                <a:ea typeface="+mj-ea"/>
              </a:rPr>
              <a:t>1-95 </a:t>
            </a:r>
            <a:r>
              <a:rPr lang="zh-CN" altLang="en-US" dirty="0">
                <a:latin typeface="+mj-ea"/>
                <a:ea typeface="+mj-ea"/>
              </a:rPr>
              <a:t>所示。</a:t>
            </a:r>
            <a:endParaRPr lang="zh-CN" altLang="en-US" dirty="0">
              <a:latin typeface="+mj-ea"/>
              <a:ea typeface="+mj-ea"/>
            </a:endParaRPr>
          </a:p>
        </p:txBody>
      </p:sp>
      <p:pic>
        <p:nvPicPr>
          <p:cNvPr id="3" name="图片 2"/>
          <p:cNvPicPr>
            <a:picLocks noChangeAspect="1"/>
          </p:cNvPicPr>
          <p:nvPr/>
        </p:nvPicPr>
        <p:blipFill>
          <a:blip r:embed="rId5"/>
          <a:stretch>
            <a:fillRect/>
          </a:stretch>
        </p:blipFill>
        <p:spPr>
          <a:xfrm>
            <a:off x="1720850" y="3228340"/>
            <a:ext cx="6424930" cy="2494280"/>
          </a:xfrm>
          <a:prstGeom prst="rect">
            <a:avLst/>
          </a:prstGeom>
        </p:spPr>
      </p:pic>
      <p:grpSp>
        <p:nvGrpSpPr>
          <p:cNvPr id="6" name="组合 5"/>
          <p:cNvGrpSpPr/>
          <p:nvPr/>
        </p:nvGrpSpPr>
        <p:grpSpPr>
          <a:xfrm>
            <a:off x="8759825" y="3524885"/>
            <a:ext cx="2026920" cy="1583055"/>
            <a:chOff x="13036" y="4025"/>
            <a:chExt cx="3192" cy="2493"/>
          </a:xfrm>
        </p:grpSpPr>
        <p:sp>
          <p:nvSpPr>
            <p:cNvPr id="14" name="菱形 13"/>
            <p:cNvSpPr/>
            <p:nvPr>
              <p:custDataLst>
                <p:tags r:id="rId6"/>
              </p:custDataLst>
            </p:nvPr>
          </p:nvSpPr>
          <p:spPr>
            <a:xfrm rot="1141073">
              <a:off x="14338" y="4025"/>
              <a:ext cx="528" cy="528"/>
            </a:xfrm>
            <a:prstGeom prst="diamond">
              <a:avLst/>
            </a:prstGeom>
            <a:solidFill>
              <a:schemeClr val="tx2">
                <a:lumMod val="40000"/>
                <a:lumOff val="6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5" name="菱形 14"/>
            <p:cNvSpPr/>
            <p:nvPr>
              <p:custDataLst>
                <p:tags r:id="rId7"/>
              </p:custDataLst>
            </p:nvPr>
          </p:nvSpPr>
          <p:spPr>
            <a:xfrm rot="1141073">
              <a:off x="13036" y="5507"/>
              <a:ext cx="933" cy="933"/>
            </a:xfrm>
            <a:prstGeom prst="diamond">
              <a:avLst/>
            </a:prstGeom>
            <a:solidFill>
              <a:schemeClr val="accent1"/>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5" name="菱形 4"/>
            <p:cNvSpPr/>
            <p:nvPr>
              <p:custDataLst>
                <p:tags r:id="rId8"/>
              </p:custDataLst>
            </p:nvPr>
          </p:nvSpPr>
          <p:spPr>
            <a:xfrm rot="1141073">
              <a:off x="14236" y="4526"/>
              <a:ext cx="1992" cy="1992"/>
            </a:xfrm>
            <a:prstGeom prst="diamond">
              <a:avLst/>
            </a:prstGeom>
            <a:solidFill>
              <a:schemeClr val="bg2">
                <a:lumMod val="40000"/>
                <a:lumOff val="6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7" name="菱形 6"/>
            <p:cNvSpPr/>
            <p:nvPr>
              <p:custDataLst>
                <p:tags r:id="rId9"/>
              </p:custDataLst>
            </p:nvPr>
          </p:nvSpPr>
          <p:spPr>
            <a:xfrm rot="1141073">
              <a:off x="15089" y="4106"/>
              <a:ext cx="1123" cy="1123"/>
            </a:xfrm>
            <a:prstGeom prst="diamond">
              <a:avLst/>
            </a:prstGeom>
            <a:noFill/>
            <a:ln>
              <a:solidFill>
                <a:schemeClr val="tx2">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grpSp>
    </p:spTree>
    <p:custDataLst>
      <p:tags r:id="rId10"/>
    </p:custDataLst>
  </p:cSld>
  <p:clrMapOvr>
    <a:masterClrMapping/>
  </p:clrMapOvr>
  <p:transition spd="slow">
    <p:random/>
  </p:transition>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549644" y="1832469"/>
            <a:ext cx="11363028" cy="4499877"/>
          </a:xfrm>
          <a:prstGeom prst="rect">
            <a:avLst/>
          </a:prstGeom>
          <a:solidFill>
            <a:schemeClr val="accent3"/>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7" name="矩形 16"/>
          <p:cNvSpPr/>
          <p:nvPr>
            <p:custDataLst>
              <p:tags r:id="rId2"/>
            </p:custDataLst>
          </p:nvPr>
        </p:nvSpPr>
        <p:spPr>
          <a:xfrm>
            <a:off x="549643" y="1586140"/>
            <a:ext cx="11082655" cy="4408805"/>
          </a:xfrm>
          <a:prstGeom prst="rect">
            <a:avLst/>
          </a:prstGeom>
          <a:solidFill>
            <a:srgbClr val="FFFFFF"/>
          </a:solidFill>
          <a:ln w="19050">
            <a:noFill/>
          </a:ln>
          <a:effectLst>
            <a:outerShdw blurRad="63500" sx="101000" sy="101000" algn="ctr" rotWithShape="0">
              <a:schemeClr val="tx2">
                <a:alpha val="40000"/>
              </a:schemeClr>
            </a:outerShdw>
          </a:effectLst>
        </p:spPr>
        <p:style>
          <a:lnRef idx="2">
            <a:srgbClr val="1E6BC5">
              <a:shade val="50000"/>
            </a:srgbClr>
          </a:lnRef>
          <a:fillRef idx="1">
            <a:srgbClr val="1E6BC5"/>
          </a:fillRef>
          <a:effectRef idx="0">
            <a:srgbClr val="1E6BC5"/>
          </a:effectRef>
          <a:fontRef idx="minor">
            <a:srgbClr val="FFFFFF"/>
          </a:fontRef>
        </p:style>
        <p:txBody>
          <a:bodyPr rtlCol="0" anchor="ctr"/>
          <a:lstStyle/>
          <a:p>
            <a:r>
              <a:rPr lang="zh-CN" altLang="en-US" sz="1600" dirty="0"/>
              <a:t>（</a:t>
            </a:r>
            <a:r>
              <a:rPr lang="en-US" altLang="zh-CN" sz="1600" dirty="0"/>
              <a:t>2</a:t>
            </a:r>
            <a:r>
              <a:rPr lang="zh-CN" altLang="en-US" sz="1600" dirty="0"/>
              <a:t>）为便于读图，逐次剖切的多个断面图可按图</a:t>
            </a:r>
            <a:r>
              <a:rPr lang="en-US" altLang="zh-CN" sz="1600" dirty="0"/>
              <a:t>1-63 </a:t>
            </a:r>
            <a:r>
              <a:rPr lang="zh-CN" altLang="en-US" sz="1600" dirty="0"/>
              <a:t>所示的形式配置。</a:t>
            </a:r>
            <a:endParaRPr kumimoji="1" lang="zh-CN" altLang="en-US" sz="1600" dirty="0">
              <a:solidFill>
                <a:srgbClr val="FFFFFF"/>
              </a:solidFill>
              <a:latin typeface="微软雅黑" panose="020B0503020204020204" charset="-122"/>
            </a:endParaRPr>
          </a:p>
        </p:txBody>
      </p:sp>
      <p:sp>
        <p:nvSpPr>
          <p:cNvPr id="2" name="矩形 1"/>
          <p:cNvSpPr/>
          <p:nvPr/>
        </p:nvSpPr>
        <p:spPr>
          <a:xfrm>
            <a:off x="11306810" y="-10795"/>
            <a:ext cx="888365" cy="6140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custDataLst>
              <p:tags r:id="rId3"/>
            </p:custDataLst>
          </p:nvPr>
        </p:nvSpPr>
        <p:spPr>
          <a:xfrm>
            <a:off x="664895" y="1028147"/>
            <a:ext cx="10852150" cy="669925"/>
          </a:xfrm>
          <a:prstGeom prst="rect">
            <a:avLst/>
          </a:prstGeom>
          <a:noFill/>
        </p:spPr>
        <p:txBody>
          <a:bodyPr wrap="square" lIns="101600" tIns="0" rIns="82550" bIns="0" rtlCol="0" anchor="ctr" anchorCtr="0">
            <a:noAutofit/>
          </a:bodyPr>
          <a:lstStyle>
            <a:defPPr>
              <a:defRPr lang="zh-CN"/>
            </a:defPPr>
            <a:lvl1pPr fontAlgn="auto">
              <a:lnSpc>
                <a:spcPct val="130000"/>
              </a:lnSpc>
              <a:spcAft>
                <a:spcPts val="1000"/>
              </a:spcAft>
              <a:defRPr sz="1600" spc="150"/>
            </a:lvl1pPr>
          </a:lstStyle>
          <a:p>
            <a:r>
              <a:rPr lang="en-US" altLang="zh-CN" sz="1800" b="1" dirty="0">
                <a:solidFill>
                  <a:schemeClr val="tx2"/>
                </a:solidFill>
                <a:latin typeface="微软雅黑" panose="020B0503020204020204" charset="-122"/>
                <a:ea typeface="微软雅黑" panose="020B0503020204020204" charset="-122"/>
                <a:sym typeface="+mn-ea"/>
              </a:rPr>
              <a:t>4.</a:t>
            </a:r>
            <a:r>
              <a:rPr lang="zh-CN" altLang="en-US" sz="1800" b="1" dirty="0">
                <a:solidFill>
                  <a:schemeClr val="tx2"/>
                </a:solidFill>
                <a:latin typeface="微软雅黑" panose="020B0503020204020204" charset="-122"/>
                <a:ea typeface="微软雅黑" panose="020B0503020204020204" charset="-122"/>
              </a:rPr>
              <a:t> 直线与平面的投影规律</a:t>
            </a:r>
            <a:endParaRPr lang="zh-CN" altLang="en-US" sz="1800" b="1" dirty="0">
              <a:solidFill>
                <a:schemeClr val="tx2"/>
              </a:solidFill>
              <a:latin typeface="微软雅黑" panose="020B0503020204020204" charset="-122"/>
              <a:ea typeface="微软雅黑" panose="020B0503020204020204" charset="-122"/>
            </a:endParaRPr>
          </a:p>
        </p:txBody>
      </p:sp>
      <p:sp>
        <p:nvSpPr>
          <p:cNvPr id="9" name="文本框 8"/>
          <p:cNvSpPr txBox="1"/>
          <p:nvPr>
            <p:custDataLst>
              <p:tags r:id="rId4"/>
            </p:custDataLst>
          </p:nvPr>
        </p:nvSpPr>
        <p:spPr>
          <a:xfrm>
            <a:off x="881078" y="518895"/>
            <a:ext cx="10429952" cy="798451"/>
          </a:xfrm>
          <a:prstGeom prst="rect">
            <a:avLst/>
          </a:prstGeom>
        </p:spPr>
        <p:txBody>
          <a:bodyPr wrap="square">
            <a:normAutofit/>
          </a:bodyPr>
          <a:lstStyle>
            <a:defPPr>
              <a:defRPr lang="zh-CN"/>
            </a:defPPr>
            <a:lvl1pPr>
              <a:lnSpc>
                <a:spcPct val="130000"/>
              </a:lnSpc>
              <a:defRPr sz="2400" b="1">
                <a:latin typeface="+mj-lt"/>
                <a:ea typeface="+mj-ea"/>
                <a:cs typeface="+mj-cs"/>
              </a:defRPr>
            </a:lvl1pPr>
          </a:lstStyle>
          <a:p>
            <a:pPr>
              <a:lnSpc>
                <a:spcPct val="120000"/>
              </a:lnSpc>
            </a:pPr>
            <a:r>
              <a:rPr lang="zh-CN" altLang="en-US" dirty="0">
                <a:solidFill>
                  <a:schemeClr val="tx1">
                    <a:lumMod val="85000"/>
                    <a:lumOff val="15000"/>
                  </a:schemeClr>
                </a:solidFill>
              </a:rPr>
              <a:t>学习任务四</a:t>
            </a:r>
            <a:r>
              <a:rPr lang="zh-CN" altLang="en-US" dirty="0">
                <a:solidFill>
                  <a:schemeClr val="tx1">
                    <a:lumMod val="85000"/>
                    <a:lumOff val="15000"/>
                  </a:schemeClr>
                </a:solidFill>
                <a:sym typeface="+mn-ea"/>
              </a:rPr>
              <a:t>　轴类零件图样的识读与绘制</a:t>
            </a:r>
            <a:endParaRPr lang="zh-CN" altLang="en-US" dirty="0">
              <a:solidFill>
                <a:schemeClr val="tx1">
                  <a:lumMod val="85000"/>
                  <a:lumOff val="15000"/>
                </a:schemeClr>
              </a:solidFill>
              <a:sym typeface="+mn-ea"/>
            </a:endParaRPr>
          </a:p>
          <a:p>
            <a:pPr>
              <a:lnSpc>
                <a:spcPct val="120000"/>
              </a:lnSpc>
            </a:pPr>
            <a:endParaRPr lang="zh-CN" altLang="en-US" sz="1800" spc="150" dirty="0">
              <a:solidFill>
                <a:schemeClr val="tx2"/>
              </a:solidFill>
              <a:latin typeface="微软雅黑" panose="020B0503020204020204" charset="-122"/>
              <a:ea typeface="微软雅黑" panose="020B0503020204020204" charset="-122"/>
              <a:cs typeface="+mn-cs"/>
            </a:endParaRPr>
          </a:p>
        </p:txBody>
      </p:sp>
      <p:sp>
        <p:nvSpPr>
          <p:cNvPr id="4" name="文本框 3"/>
          <p:cNvSpPr txBox="1"/>
          <p:nvPr/>
        </p:nvSpPr>
        <p:spPr>
          <a:xfrm>
            <a:off x="776613" y="2680962"/>
            <a:ext cx="4380811" cy="1338828"/>
          </a:xfrm>
          <a:prstGeom prst="rect">
            <a:avLst/>
          </a:prstGeom>
          <a:noFill/>
        </p:spPr>
        <p:txBody>
          <a:bodyPr wrap="square" rtlCol="0">
            <a:spAutoFit/>
          </a:bodyPr>
          <a:lstStyle/>
          <a:p>
            <a:pPr>
              <a:lnSpc>
                <a:spcPct val="150000"/>
              </a:lnSpc>
            </a:pPr>
            <a:r>
              <a:rPr lang="zh-CN" altLang="en-US" dirty="0">
                <a:latin typeface="+mj-ea"/>
                <a:ea typeface="+mj-ea"/>
              </a:rPr>
              <a:t>（</a:t>
            </a:r>
            <a:r>
              <a:rPr lang="en-US" altLang="zh-CN" dirty="0">
                <a:latin typeface="+mj-ea"/>
                <a:ea typeface="+mj-ea"/>
              </a:rPr>
              <a:t>2</a:t>
            </a:r>
            <a:r>
              <a:rPr lang="zh-CN" altLang="en-US" dirty="0">
                <a:latin typeface="+mj-ea"/>
                <a:ea typeface="+mj-ea"/>
              </a:rPr>
              <a:t>）投影面平行线</a:t>
            </a:r>
            <a:r>
              <a:rPr lang="zh-CN" altLang="en-US" dirty="0" smtClean="0">
                <a:latin typeface="+mj-ea"/>
                <a:ea typeface="+mj-ea"/>
              </a:rPr>
              <a:t>。</a:t>
            </a:r>
            <a:endParaRPr lang="en-US" altLang="zh-CN" dirty="0" smtClean="0">
              <a:latin typeface="+mj-ea"/>
              <a:ea typeface="+mj-ea"/>
            </a:endParaRPr>
          </a:p>
          <a:p>
            <a:pPr>
              <a:lnSpc>
                <a:spcPct val="150000"/>
              </a:lnSpc>
            </a:pPr>
            <a:r>
              <a:rPr lang="zh-CN" altLang="en-US" dirty="0" smtClean="0">
                <a:latin typeface="+mj-ea"/>
                <a:ea typeface="+mj-ea"/>
              </a:rPr>
              <a:t>仅</a:t>
            </a:r>
            <a:r>
              <a:rPr lang="zh-CN" altLang="en-US" dirty="0">
                <a:latin typeface="+mj-ea"/>
                <a:ea typeface="+mj-ea"/>
              </a:rPr>
              <a:t>平行于一个投影面的直线与另外两个投影面倾斜的直线称为投影面平行线</a:t>
            </a:r>
            <a:r>
              <a:rPr lang="zh-CN" altLang="en-US" dirty="0" smtClean="0">
                <a:latin typeface="+mj-ea"/>
                <a:ea typeface="+mj-ea"/>
              </a:rPr>
              <a:t>。</a:t>
            </a:r>
            <a:endParaRPr lang="zh-CN" altLang="en-US" dirty="0">
              <a:latin typeface="+mj-ea"/>
              <a:ea typeface="+mj-ea"/>
            </a:endParaRPr>
          </a:p>
        </p:txBody>
      </p:sp>
      <p:pic>
        <p:nvPicPr>
          <p:cNvPr id="5" name="图片 4"/>
          <p:cNvPicPr>
            <a:picLocks noChangeAspect="1"/>
          </p:cNvPicPr>
          <p:nvPr/>
        </p:nvPicPr>
        <p:blipFill>
          <a:blip r:embed="rId5"/>
          <a:stretch>
            <a:fillRect/>
          </a:stretch>
        </p:blipFill>
        <p:spPr>
          <a:xfrm>
            <a:off x="5355590" y="1697990"/>
            <a:ext cx="5201285" cy="4163060"/>
          </a:xfrm>
          <a:prstGeom prst="rect">
            <a:avLst/>
          </a:prstGeom>
        </p:spPr>
      </p:pic>
      <p:grpSp>
        <p:nvGrpSpPr>
          <p:cNvPr id="6" name="组合 5"/>
          <p:cNvGrpSpPr/>
          <p:nvPr/>
        </p:nvGrpSpPr>
        <p:grpSpPr>
          <a:xfrm>
            <a:off x="2228850" y="4429760"/>
            <a:ext cx="2026920" cy="1583055"/>
            <a:chOff x="13036" y="4025"/>
            <a:chExt cx="3192" cy="2493"/>
          </a:xfrm>
        </p:grpSpPr>
        <p:sp>
          <p:nvSpPr>
            <p:cNvPr id="14" name="菱形 13"/>
            <p:cNvSpPr/>
            <p:nvPr>
              <p:custDataLst>
                <p:tags r:id="rId6"/>
              </p:custDataLst>
            </p:nvPr>
          </p:nvSpPr>
          <p:spPr>
            <a:xfrm rot="1141073">
              <a:off x="14338" y="4025"/>
              <a:ext cx="528" cy="528"/>
            </a:xfrm>
            <a:prstGeom prst="diamond">
              <a:avLst/>
            </a:prstGeom>
            <a:solidFill>
              <a:schemeClr val="tx2">
                <a:lumMod val="40000"/>
                <a:lumOff val="6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5" name="菱形 14"/>
            <p:cNvSpPr/>
            <p:nvPr>
              <p:custDataLst>
                <p:tags r:id="rId7"/>
              </p:custDataLst>
            </p:nvPr>
          </p:nvSpPr>
          <p:spPr>
            <a:xfrm rot="1141073">
              <a:off x="13036" y="5507"/>
              <a:ext cx="933" cy="933"/>
            </a:xfrm>
            <a:prstGeom prst="diamond">
              <a:avLst/>
            </a:prstGeom>
            <a:solidFill>
              <a:schemeClr val="accent1"/>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3" name="菱形 2"/>
            <p:cNvSpPr/>
            <p:nvPr>
              <p:custDataLst>
                <p:tags r:id="rId8"/>
              </p:custDataLst>
            </p:nvPr>
          </p:nvSpPr>
          <p:spPr>
            <a:xfrm rot="1141073">
              <a:off x="14236" y="4526"/>
              <a:ext cx="1992" cy="1992"/>
            </a:xfrm>
            <a:prstGeom prst="diamond">
              <a:avLst/>
            </a:prstGeom>
            <a:solidFill>
              <a:schemeClr val="bg2">
                <a:lumMod val="40000"/>
                <a:lumOff val="6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7" name="菱形 6"/>
            <p:cNvSpPr/>
            <p:nvPr>
              <p:custDataLst>
                <p:tags r:id="rId9"/>
              </p:custDataLst>
            </p:nvPr>
          </p:nvSpPr>
          <p:spPr>
            <a:xfrm rot="1141073">
              <a:off x="15089" y="4106"/>
              <a:ext cx="1123" cy="1123"/>
            </a:xfrm>
            <a:prstGeom prst="diamond">
              <a:avLst/>
            </a:prstGeom>
            <a:noFill/>
            <a:ln>
              <a:solidFill>
                <a:schemeClr val="tx2">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grpSp>
    </p:spTree>
    <p:custDataLst>
      <p:tags r:id="rId10"/>
    </p:custDataLst>
  </p:cSld>
  <p:clrMapOvr>
    <a:masterClrMapping/>
  </p:clrMapOvr>
  <p:transition spd="slow">
    <p:random/>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custDataLst>
              <p:tags r:id="rId1"/>
            </p:custDataLst>
          </p:nvPr>
        </p:nvSpPr>
        <p:spPr>
          <a:xfrm>
            <a:off x="0" y="2581275"/>
            <a:ext cx="12192000" cy="4289425"/>
          </a:xfrm>
          <a:prstGeom prst="rect">
            <a:avLst/>
          </a:prstGeom>
          <a:solidFill>
            <a:srgbClr val="FFFFFF">
              <a:lumMod val="95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4" name="任意多边形: 形状 13"/>
          <p:cNvSpPr/>
          <p:nvPr>
            <p:custDataLst>
              <p:tags r:id="rId2"/>
            </p:custDataLst>
          </p:nvPr>
        </p:nvSpPr>
        <p:spPr>
          <a:xfrm>
            <a:off x="4347210" y="2602865"/>
            <a:ext cx="7844790" cy="4267835"/>
          </a:xfrm>
          <a:custGeom>
            <a:avLst/>
            <a:gdLst>
              <a:gd name="connsiteX0" fmla="*/ 2884756 w 7844971"/>
              <a:gd name="connsiteY0" fmla="*/ 0 h 3751942"/>
              <a:gd name="connsiteX1" fmla="*/ 4733909 w 7844971"/>
              <a:gd name="connsiteY1" fmla="*/ 0 h 3751942"/>
              <a:gd name="connsiteX2" fmla="*/ 5388386 w 7844971"/>
              <a:gd name="connsiteY2" fmla="*/ 0 h 3751942"/>
              <a:gd name="connsiteX3" fmla="*/ 7844971 w 7844971"/>
              <a:gd name="connsiteY3" fmla="*/ 0 h 3751942"/>
              <a:gd name="connsiteX4" fmla="*/ 7844971 w 7844971"/>
              <a:gd name="connsiteY4" fmla="*/ 3195059 h 3751942"/>
              <a:gd name="connsiteX5" fmla="*/ 7844971 w 7844971"/>
              <a:gd name="connsiteY5" fmla="*/ 3751942 h 3751942"/>
              <a:gd name="connsiteX6" fmla="*/ 4733909 w 7844971"/>
              <a:gd name="connsiteY6" fmla="*/ 3751942 h 3751942"/>
              <a:gd name="connsiteX7" fmla="*/ 0 w 7844971"/>
              <a:gd name="connsiteY7" fmla="*/ 3751942 h 3751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844971" h="3751942">
                <a:moveTo>
                  <a:pt x="2884756" y="0"/>
                </a:moveTo>
                <a:lnTo>
                  <a:pt x="4733909" y="0"/>
                </a:lnTo>
                <a:lnTo>
                  <a:pt x="5388386" y="0"/>
                </a:lnTo>
                <a:lnTo>
                  <a:pt x="7844971" y="0"/>
                </a:lnTo>
                <a:lnTo>
                  <a:pt x="7844971" y="3195059"/>
                </a:lnTo>
                <a:lnTo>
                  <a:pt x="7844971" y="3751942"/>
                </a:lnTo>
                <a:lnTo>
                  <a:pt x="4733909" y="3751942"/>
                </a:lnTo>
                <a:lnTo>
                  <a:pt x="0" y="3751942"/>
                </a:lnTo>
                <a:close/>
              </a:path>
            </a:pathLst>
          </a:custGeom>
          <a:solidFill>
            <a:schemeClr val="bg2">
              <a:lumMod val="60000"/>
              <a:lumOff val="40000"/>
            </a:schemeClr>
          </a:solid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kumimoji="1" lang="zh-CN" altLang="en-US" sz="1600" b="1" dirty="0">
              <a:solidFill>
                <a:srgbClr val="FFFFFF"/>
              </a:solidFill>
              <a:latin typeface="微软雅黑" panose="020B0503020204020204" charset="-122"/>
            </a:endParaRPr>
          </a:p>
        </p:txBody>
      </p:sp>
      <p:sp>
        <p:nvSpPr>
          <p:cNvPr id="7" name="文本框 6"/>
          <p:cNvSpPr txBox="1"/>
          <p:nvPr>
            <p:custDataLst>
              <p:tags r:id="rId3"/>
            </p:custDataLst>
          </p:nvPr>
        </p:nvSpPr>
        <p:spPr>
          <a:xfrm>
            <a:off x="669925" y="1403350"/>
            <a:ext cx="10852150" cy="1064895"/>
          </a:xfrm>
          <a:prstGeom prst="rect">
            <a:avLst/>
          </a:prstGeom>
          <a:noFill/>
        </p:spPr>
        <p:txBody>
          <a:bodyPr wrap="square" lIns="101600" tIns="0" rIns="82550" bIns="0" rtlCol="0">
            <a:noAutofit/>
          </a:bodyPr>
          <a:lstStyle>
            <a:defPPr>
              <a:defRPr lang="zh-CN"/>
            </a:defPPr>
            <a:lvl1pPr fontAlgn="auto">
              <a:lnSpc>
                <a:spcPct val="130000"/>
              </a:lnSpc>
              <a:spcAft>
                <a:spcPts val="1000"/>
              </a:spcAft>
              <a:defRPr sz="1600" spc="150"/>
            </a:lvl1pPr>
          </a:lstStyle>
          <a:p>
            <a:r>
              <a:rPr lang="zh-CN" altLang="en-US" sz="2400" b="1" dirty="0">
                <a:solidFill>
                  <a:schemeClr val="tx1">
                    <a:lumMod val="85000"/>
                    <a:lumOff val="15000"/>
                  </a:schemeClr>
                </a:solidFill>
                <a:latin typeface="微软雅黑" panose="020B0503020204020204" charset="-122"/>
                <a:ea typeface="微软雅黑" panose="020B0503020204020204" charset="-122"/>
                <a:sym typeface="+mn-ea"/>
              </a:rPr>
              <a:t>相关知识   </a:t>
            </a:r>
            <a:r>
              <a:rPr lang="zh-CN" altLang="en-US" sz="2400" b="1" dirty="0"/>
              <a:t>制图的基础知识</a:t>
            </a:r>
            <a:endParaRPr lang="zh-CN" altLang="en-US" b="1" dirty="0">
              <a:solidFill>
                <a:schemeClr val="tx1">
                  <a:lumMod val="85000"/>
                  <a:lumOff val="15000"/>
                </a:schemeClr>
              </a:solidFill>
              <a:latin typeface="微软雅黑" panose="020B0503020204020204" charset="-122"/>
              <a:ea typeface="微软雅黑" panose="020B0503020204020204" charset="-122"/>
            </a:endParaRPr>
          </a:p>
          <a:p>
            <a:r>
              <a:rPr lang="zh-CN" altLang="en-US" sz="1800" b="1" dirty="0">
                <a:solidFill>
                  <a:schemeClr val="tx2"/>
                </a:solidFill>
                <a:latin typeface="微软雅黑" panose="020B0503020204020204" charset="-122"/>
                <a:ea typeface="微软雅黑" panose="020B0503020204020204" charset="-122"/>
                <a:sym typeface="+mn-ea"/>
              </a:rPr>
              <a:t>1.图样</a:t>
            </a:r>
            <a:endParaRPr lang="zh-CN" altLang="en-US" sz="1800" b="1" dirty="0">
              <a:solidFill>
                <a:schemeClr val="tx2"/>
              </a:solidFill>
              <a:latin typeface="微软雅黑" panose="020B0503020204020204" charset="-122"/>
              <a:ea typeface="微软雅黑" panose="020B0503020204020204" charset="-122"/>
              <a:sym typeface="+mn-ea"/>
            </a:endParaRPr>
          </a:p>
          <a:p>
            <a:pPr marL="0" indent="0">
              <a:lnSpc>
                <a:spcPct val="130000"/>
              </a:lnSpc>
              <a:spcBef>
                <a:spcPts val="0"/>
              </a:spcBef>
              <a:buNone/>
            </a:pPr>
            <a:endParaRPr lang="zh-CN" altLang="en-US" sz="1800" dirty="0">
              <a:solidFill>
                <a:srgbClr val="000000">
                  <a:lumMod val="75000"/>
                  <a:lumOff val="25000"/>
                </a:srgbClr>
              </a:solidFill>
              <a:uFillTx/>
              <a:latin typeface="Arial" panose="020B0604020202020204" pitchFamily="34" charset="0"/>
              <a:ea typeface="微软雅黑" panose="020B0503020204020204" charset="-122"/>
            </a:endParaRPr>
          </a:p>
        </p:txBody>
      </p:sp>
      <p:sp>
        <p:nvSpPr>
          <p:cNvPr id="15" name="矩形 14" hidden="1"/>
          <p:cNvSpPr/>
          <p:nvPr>
            <p:custDataLst>
              <p:tags r:id="rId4"/>
            </p:custDataLst>
          </p:nvPr>
        </p:nvSpPr>
        <p:spPr>
          <a:xfrm>
            <a:off x="0" y="3004457"/>
            <a:ext cx="12192000" cy="101599"/>
          </a:xfrm>
          <a:prstGeom prst="rect">
            <a:avLst/>
          </a:prstGeom>
          <a:solidFill>
            <a:srgbClr val="44546A">
              <a:lumMod val="20000"/>
              <a:lumOff val="80000"/>
            </a:srgbClr>
          </a:solid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kumimoji="1" lang="zh-CN" altLang="en-US" sz="1600" b="1" dirty="0">
              <a:solidFill>
                <a:srgbClr val="FFFFFF"/>
              </a:solidFill>
              <a:latin typeface="微软雅黑" panose="020B0503020204020204" charset="-122"/>
            </a:endParaRPr>
          </a:p>
        </p:txBody>
      </p:sp>
      <p:sp>
        <p:nvSpPr>
          <p:cNvPr id="4" name="文本框 3"/>
          <p:cNvSpPr txBox="1"/>
          <p:nvPr>
            <p:custDataLst>
              <p:tags r:id="rId5"/>
            </p:custDataLst>
          </p:nvPr>
        </p:nvSpPr>
        <p:spPr>
          <a:xfrm>
            <a:off x="6848214" y="3474952"/>
            <a:ext cx="4673861" cy="2714026"/>
          </a:xfrm>
          <a:prstGeom prst="rect">
            <a:avLst/>
          </a:prstGeom>
          <a:noFill/>
        </p:spPr>
        <p:txBody>
          <a:bodyPr wrap="square" lIns="101600" tIns="0" rIns="82550" bIns="0" rtlCol="0">
            <a:noAutofit/>
          </a:bodyPr>
          <a:lstStyle>
            <a:defPPr>
              <a:defRPr lang="zh-CN"/>
            </a:defPPr>
            <a:lvl1pPr fontAlgn="auto">
              <a:lnSpc>
                <a:spcPct val="130000"/>
              </a:lnSpc>
              <a:spcAft>
                <a:spcPts val="1000"/>
              </a:spcAft>
              <a:defRPr sz="1600" spc="150"/>
            </a:lvl1pPr>
          </a:lstStyle>
          <a:p>
            <a:pPr>
              <a:lnSpc>
                <a:spcPct val="150000"/>
              </a:lnSpc>
              <a:buNone/>
            </a:pPr>
            <a:r>
              <a:rPr lang="zh-CN" altLang="en-US" sz="1800" dirty="0" smtClean="0">
                <a:solidFill>
                  <a:srgbClr val="000000">
                    <a:lumMod val="65000"/>
                    <a:lumOff val="35000"/>
                  </a:srgbClr>
                </a:solidFill>
                <a:latin typeface="Arial" panose="020B0604020202020204" pitchFamily="34" charset="0"/>
                <a:ea typeface="微软雅黑" panose="020B0503020204020204" charset="-122"/>
              </a:rPr>
              <a:t>机械</a:t>
            </a:r>
            <a:r>
              <a:rPr lang="zh-CN" altLang="en-US" sz="1800" dirty="0">
                <a:solidFill>
                  <a:srgbClr val="000000">
                    <a:lumMod val="65000"/>
                    <a:lumOff val="35000"/>
                  </a:srgbClr>
                </a:solidFill>
                <a:latin typeface="Arial" panose="020B0604020202020204" pitchFamily="34" charset="0"/>
                <a:ea typeface="微软雅黑" panose="020B0503020204020204" charset="-122"/>
              </a:rPr>
              <a:t>制造工业生产中，根据图样加工零件，再将零件图样组装成部件或机器。用 于加工零件的图样是零件图。如图 </a:t>
            </a:r>
            <a:r>
              <a:rPr lang="en-US" altLang="zh-CN" sz="1800" dirty="0">
                <a:solidFill>
                  <a:srgbClr val="000000">
                    <a:lumMod val="65000"/>
                    <a:lumOff val="35000"/>
                  </a:srgbClr>
                </a:solidFill>
                <a:latin typeface="Arial" panose="020B0604020202020204" pitchFamily="34" charset="0"/>
                <a:ea typeface="微软雅黑" panose="020B0503020204020204" charset="-122"/>
              </a:rPr>
              <a:t>1-1 </a:t>
            </a:r>
            <a:r>
              <a:rPr lang="zh-CN" altLang="en-US" sz="1800" dirty="0">
                <a:solidFill>
                  <a:srgbClr val="000000">
                    <a:lumMod val="65000"/>
                    <a:lumOff val="35000"/>
                  </a:srgbClr>
                </a:solidFill>
                <a:latin typeface="Arial" panose="020B0604020202020204" pitchFamily="34" charset="0"/>
                <a:ea typeface="微软雅黑" panose="020B0503020204020204" charset="-122"/>
              </a:rPr>
              <a:t>所示是东风 </a:t>
            </a:r>
            <a:r>
              <a:rPr lang="en-US" altLang="zh-CN" sz="1800" dirty="0">
                <a:solidFill>
                  <a:srgbClr val="000000">
                    <a:lumMod val="65000"/>
                    <a:lumOff val="35000"/>
                  </a:srgbClr>
                </a:solidFill>
                <a:latin typeface="Arial" panose="020B0604020202020204" pitchFamily="34" charset="0"/>
                <a:ea typeface="微软雅黑" panose="020B0503020204020204" charset="-122"/>
              </a:rPr>
              <a:t>EQ1092 </a:t>
            </a:r>
            <a:r>
              <a:rPr lang="zh-CN" altLang="en-US" sz="1800" dirty="0">
                <a:solidFill>
                  <a:srgbClr val="000000">
                    <a:lumMod val="65000"/>
                    <a:lumOff val="35000"/>
                  </a:srgbClr>
                </a:solidFill>
                <a:latin typeface="Arial" panose="020B0604020202020204" pitchFamily="34" charset="0"/>
                <a:ea typeface="微软雅黑" panose="020B0503020204020204" charset="-122"/>
              </a:rPr>
              <a:t>型汽车变速器的装配图，它 是制造和检验该零件的技术依据，是将零件装配在一起的图样。</a:t>
            </a:r>
            <a:endParaRPr lang="zh-CN" altLang="en-US" sz="1800" dirty="0">
              <a:solidFill>
                <a:srgbClr val="000000">
                  <a:lumMod val="65000"/>
                  <a:lumOff val="35000"/>
                </a:srgbClr>
              </a:solidFill>
              <a:latin typeface="Arial" panose="020B0604020202020204" pitchFamily="34" charset="0"/>
              <a:ea typeface="微软雅黑" panose="020B0503020204020204" charset="-122"/>
            </a:endParaRPr>
          </a:p>
          <a:p>
            <a:pPr>
              <a:lnSpc>
                <a:spcPct val="110000"/>
              </a:lnSpc>
              <a:buNone/>
            </a:pPr>
            <a:endParaRPr lang="zh-CN" altLang="en-US" sz="1800" dirty="0">
              <a:solidFill>
                <a:srgbClr val="000000">
                  <a:lumMod val="65000"/>
                  <a:lumOff val="35000"/>
                </a:srgbClr>
              </a:solidFill>
              <a:latin typeface="Arial" panose="020B0604020202020204" pitchFamily="34" charset="0"/>
              <a:ea typeface="微软雅黑" panose="020B0503020204020204" charset="-122"/>
            </a:endParaRPr>
          </a:p>
        </p:txBody>
      </p:sp>
      <p:sp>
        <p:nvSpPr>
          <p:cNvPr id="10" name="矩形 9"/>
          <p:cNvSpPr/>
          <p:nvPr>
            <p:custDataLst>
              <p:tags r:id="rId6"/>
            </p:custDataLst>
          </p:nvPr>
        </p:nvSpPr>
        <p:spPr>
          <a:xfrm>
            <a:off x="-1" y="2578736"/>
            <a:ext cx="12192001" cy="45719"/>
          </a:xfrm>
          <a:prstGeom prst="rect">
            <a:avLst/>
          </a:prstGeom>
          <a:solidFill>
            <a:schemeClr val="tx2"/>
          </a:solid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kumimoji="1" lang="zh-CN" altLang="en-US" sz="1600" b="1" dirty="0">
              <a:solidFill>
                <a:srgbClr val="FFFFFF"/>
              </a:solidFill>
              <a:latin typeface="微软雅黑" panose="020B0503020204020204" charset="-122"/>
            </a:endParaRPr>
          </a:p>
        </p:txBody>
      </p:sp>
      <p:sp>
        <p:nvSpPr>
          <p:cNvPr id="9" name="文本框 8"/>
          <p:cNvSpPr txBox="1"/>
          <p:nvPr>
            <p:custDataLst>
              <p:tags r:id="rId7"/>
            </p:custDataLst>
          </p:nvPr>
        </p:nvSpPr>
        <p:spPr>
          <a:xfrm>
            <a:off x="876935" y="375285"/>
            <a:ext cx="10429875" cy="558165"/>
          </a:xfrm>
          <a:prstGeom prst="rect">
            <a:avLst/>
          </a:prstGeom>
        </p:spPr>
        <p:txBody>
          <a:bodyPr wrap="square">
            <a:normAutofit/>
          </a:bodyPr>
          <a:lstStyle>
            <a:defPPr>
              <a:defRPr lang="zh-CN"/>
            </a:defPPr>
            <a:lvl1pPr>
              <a:lnSpc>
                <a:spcPct val="130000"/>
              </a:lnSpc>
              <a:defRPr sz="2400" b="1">
                <a:latin typeface="+mj-lt"/>
                <a:ea typeface="+mj-ea"/>
                <a:cs typeface="+mj-cs"/>
              </a:defRPr>
            </a:lvl1pPr>
          </a:lstStyle>
          <a:p>
            <a:pPr>
              <a:lnSpc>
                <a:spcPct val="120000"/>
              </a:lnSpc>
            </a:pPr>
            <a:r>
              <a:rPr lang="zh-CN" altLang="en-US" dirty="0">
                <a:solidFill>
                  <a:schemeClr val="tx1">
                    <a:lumMod val="85000"/>
                    <a:lumOff val="15000"/>
                  </a:schemeClr>
                </a:solidFill>
                <a:sym typeface="+mn-ea"/>
              </a:rPr>
              <a:t>学习任务一　</a:t>
            </a:r>
            <a:r>
              <a:rPr lang="zh-CN" altLang="zh-CN" dirty="0"/>
              <a:t>简单零件图样的识读与绘制</a:t>
            </a:r>
            <a:endParaRPr lang="zh-CN" altLang="en-US" dirty="0">
              <a:solidFill>
                <a:schemeClr val="tx1">
                  <a:lumMod val="85000"/>
                  <a:lumOff val="15000"/>
                </a:schemeClr>
              </a:solidFill>
              <a:sym typeface="+mn-ea"/>
            </a:endParaRPr>
          </a:p>
        </p:txBody>
      </p:sp>
      <p:pic>
        <p:nvPicPr>
          <p:cNvPr id="2" name="图片 1"/>
          <p:cNvPicPr>
            <a:picLocks noChangeAspect="1"/>
          </p:cNvPicPr>
          <p:nvPr/>
        </p:nvPicPr>
        <p:blipFill>
          <a:blip r:embed="rId8"/>
          <a:stretch>
            <a:fillRect/>
          </a:stretch>
        </p:blipFill>
        <p:spPr>
          <a:xfrm>
            <a:off x="876935" y="2829083"/>
            <a:ext cx="3872982" cy="3359895"/>
          </a:xfrm>
          <a:prstGeom prst="rect">
            <a:avLst/>
          </a:prstGeom>
        </p:spPr>
      </p:pic>
    </p:spTree>
    <p:custDataLst>
      <p:tags r:id="rId9"/>
    </p:custDataLst>
  </p:cSld>
  <p:clrMapOvr>
    <a:masterClrMapping/>
  </p:clrMapOvr>
  <p:transition spd="slow">
    <p:random/>
  </p:transition>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549644" y="1832469"/>
            <a:ext cx="11363028" cy="4499877"/>
          </a:xfrm>
          <a:prstGeom prst="rect">
            <a:avLst/>
          </a:prstGeom>
          <a:solidFill>
            <a:schemeClr val="accent3"/>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7" name="矩形 16"/>
          <p:cNvSpPr/>
          <p:nvPr>
            <p:custDataLst>
              <p:tags r:id="rId2"/>
            </p:custDataLst>
          </p:nvPr>
        </p:nvSpPr>
        <p:spPr>
          <a:xfrm>
            <a:off x="549643" y="1586140"/>
            <a:ext cx="11082655" cy="4408805"/>
          </a:xfrm>
          <a:prstGeom prst="rect">
            <a:avLst/>
          </a:prstGeom>
          <a:solidFill>
            <a:srgbClr val="FFFFFF"/>
          </a:solidFill>
          <a:ln w="19050">
            <a:noFill/>
          </a:ln>
          <a:effectLst>
            <a:outerShdw blurRad="63500" sx="101000" sy="101000" algn="ctr" rotWithShape="0">
              <a:schemeClr val="tx2">
                <a:alpha val="40000"/>
              </a:schemeClr>
            </a:outerShdw>
          </a:effectLst>
        </p:spPr>
        <p:style>
          <a:lnRef idx="2">
            <a:srgbClr val="1E6BC5">
              <a:shade val="50000"/>
            </a:srgbClr>
          </a:lnRef>
          <a:fillRef idx="1">
            <a:srgbClr val="1E6BC5"/>
          </a:fillRef>
          <a:effectRef idx="0">
            <a:srgbClr val="1E6BC5"/>
          </a:effectRef>
          <a:fontRef idx="minor">
            <a:srgbClr val="FFFFFF"/>
          </a:fontRef>
        </p:style>
        <p:txBody>
          <a:bodyPr rtlCol="0" anchor="ctr"/>
          <a:lstStyle/>
          <a:p>
            <a:r>
              <a:rPr lang="zh-CN" altLang="en-US" sz="1600" dirty="0"/>
              <a:t>（</a:t>
            </a:r>
            <a:r>
              <a:rPr lang="en-US" altLang="zh-CN" sz="1600" dirty="0"/>
              <a:t>2</a:t>
            </a:r>
            <a:r>
              <a:rPr lang="zh-CN" altLang="en-US" sz="1600" dirty="0"/>
              <a:t>）为便于读图，逐次剖切的多个断面图可按图</a:t>
            </a:r>
            <a:r>
              <a:rPr lang="en-US" altLang="zh-CN" sz="1600" dirty="0"/>
              <a:t>1-63 </a:t>
            </a:r>
            <a:r>
              <a:rPr lang="zh-CN" altLang="en-US" sz="1600" dirty="0"/>
              <a:t>所示的形式配置。</a:t>
            </a:r>
            <a:endParaRPr kumimoji="1" lang="zh-CN" altLang="en-US" sz="1600" dirty="0">
              <a:solidFill>
                <a:srgbClr val="FFFFFF"/>
              </a:solidFill>
              <a:latin typeface="微软雅黑" panose="020B0503020204020204" charset="-122"/>
            </a:endParaRPr>
          </a:p>
        </p:txBody>
      </p:sp>
      <p:sp>
        <p:nvSpPr>
          <p:cNvPr id="2" name="矩形 1"/>
          <p:cNvSpPr/>
          <p:nvPr/>
        </p:nvSpPr>
        <p:spPr>
          <a:xfrm>
            <a:off x="11306810" y="-10795"/>
            <a:ext cx="888365" cy="6140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custDataLst>
              <p:tags r:id="rId3"/>
            </p:custDataLst>
          </p:nvPr>
        </p:nvSpPr>
        <p:spPr>
          <a:xfrm>
            <a:off x="664895" y="1028147"/>
            <a:ext cx="10852150" cy="669925"/>
          </a:xfrm>
          <a:prstGeom prst="rect">
            <a:avLst/>
          </a:prstGeom>
          <a:noFill/>
        </p:spPr>
        <p:txBody>
          <a:bodyPr wrap="square" lIns="101600" tIns="0" rIns="82550" bIns="0" rtlCol="0" anchor="ctr" anchorCtr="0">
            <a:noAutofit/>
          </a:bodyPr>
          <a:lstStyle>
            <a:defPPr>
              <a:defRPr lang="zh-CN"/>
            </a:defPPr>
            <a:lvl1pPr fontAlgn="auto">
              <a:lnSpc>
                <a:spcPct val="130000"/>
              </a:lnSpc>
              <a:spcAft>
                <a:spcPts val="1000"/>
              </a:spcAft>
              <a:defRPr sz="1600" spc="150"/>
            </a:lvl1pPr>
          </a:lstStyle>
          <a:p>
            <a:r>
              <a:rPr lang="en-US" altLang="zh-CN" sz="1800" b="1" dirty="0">
                <a:solidFill>
                  <a:schemeClr val="tx2"/>
                </a:solidFill>
                <a:latin typeface="微软雅黑" panose="020B0503020204020204" charset="-122"/>
                <a:ea typeface="微软雅黑" panose="020B0503020204020204" charset="-122"/>
                <a:sym typeface="+mn-ea"/>
              </a:rPr>
              <a:t>4.</a:t>
            </a:r>
            <a:r>
              <a:rPr lang="zh-CN" altLang="en-US" sz="1800" b="1" dirty="0">
                <a:solidFill>
                  <a:schemeClr val="tx2"/>
                </a:solidFill>
                <a:latin typeface="微软雅黑" panose="020B0503020204020204" charset="-122"/>
                <a:ea typeface="微软雅黑" panose="020B0503020204020204" charset="-122"/>
              </a:rPr>
              <a:t> 直线与平面的投影规律</a:t>
            </a:r>
            <a:endParaRPr lang="zh-CN" altLang="en-US" sz="1800" b="1" dirty="0">
              <a:solidFill>
                <a:schemeClr val="tx2"/>
              </a:solidFill>
              <a:latin typeface="微软雅黑" panose="020B0503020204020204" charset="-122"/>
              <a:ea typeface="微软雅黑" panose="020B0503020204020204" charset="-122"/>
            </a:endParaRPr>
          </a:p>
        </p:txBody>
      </p:sp>
      <p:sp>
        <p:nvSpPr>
          <p:cNvPr id="9" name="文本框 8"/>
          <p:cNvSpPr txBox="1"/>
          <p:nvPr>
            <p:custDataLst>
              <p:tags r:id="rId4"/>
            </p:custDataLst>
          </p:nvPr>
        </p:nvSpPr>
        <p:spPr>
          <a:xfrm>
            <a:off x="881078" y="518895"/>
            <a:ext cx="10429952" cy="798451"/>
          </a:xfrm>
          <a:prstGeom prst="rect">
            <a:avLst/>
          </a:prstGeom>
        </p:spPr>
        <p:txBody>
          <a:bodyPr wrap="square">
            <a:normAutofit/>
          </a:bodyPr>
          <a:lstStyle>
            <a:defPPr>
              <a:defRPr lang="zh-CN"/>
            </a:defPPr>
            <a:lvl1pPr>
              <a:lnSpc>
                <a:spcPct val="130000"/>
              </a:lnSpc>
              <a:defRPr sz="2400" b="1">
                <a:latin typeface="+mj-lt"/>
                <a:ea typeface="+mj-ea"/>
                <a:cs typeface="+mj-cs"/>
              </a:defRPr>
            </a:lvl1pPr>
          </a:lstStyle>
          <a:p>
            <a:pPr>
              <a:lnSpc>
                <a:spcPct val="120000"/>
              </a:lnSpc>
            </a:pPr>
            <a:r>
              <a:rPr lang="zh-CN" altLang="en-US" dirty="0">
                <a:solidFill>
                  <a:schemeClr val="tx1">
                    <a:lumMod val="85000"/>
                    <a:lumOff val="15000"/>
                  </a:schemeClr>
                </a:solidFill>
              </a:rPr>
              <a:t>学习任务四</a:t>
            </a:r>
            <a:r>
              <a:rPr lang="zh-CN" altLang="en-US" dirty="0">
                <a:solidFill>
                  <a:schemeClr val="tx1">
                    <a:lumMod val="85000"/>
                    <a:lumOff val="15000"/>
                  </a:schemeClr>
                </a:solidFill>
                <a:sym typeface="+mn-ea"/>
              </a:rPr>
              <a:t>　轴类零件图样的识读与绘制</a:t>
            </a:r>
            <a:endParaRPr lang="zh-CN" altLang="en-US" dirty="0">
              <a:solidFill>
                <a:schemeClr val="tx1">
                  <a:lumMod val="85000"/>
                  <a:lumOff val="15000"/>
                </a:schemeClr>
              </a:solidFill>
              <a:sym typeface="+mn-ea"/>
            </a:endParaRPr>
          </a:p>
          <a:p>
            <a:pPr>
              <a:lnSpc>
                <a:spcPct val="120000"/>
              </a:lnSpc>
            </a:pPr>
            <a:endParaRPr lang="zh-CN" altLang="en-US" sz="1800" spc="150" dirty="0">
              <a:solidFill>
                <a:schemeClr val="tx2"/>
              </a:solidFill>
              <a:latin typeface="微软雅黑" panose="020B0503020204020204" charset="-122"/>
              <a:ea typeface="微软雅黑" panose="020B0503020204020204" charset="-122"/>
              <a:cs typeface="+mn-cs"/>
            </a:endParaRPr>
          </a:p>
        </p:txBody>
      </p:sp>
      <p:sp>
        <p:nvSpPr>
          <p:cNvPr id="4" name="文本框 3"/>
          <p:cNvSpPr txBox="1"/>
          <p:nvPr/>
        </p:nvSpPr>
        <p:spPr>
          <a:xfrm>
            <a:off x="1014607" y="2658653"/>
            <a:ext cx="4109311" cy="1338828"/>
          </a:xfrm>
          <a:prstGeom prst="rect">
            <a:avLst/>
          </a:prstGeom>
          <a:noFill/>
        </p:spPr>
        <p:txBody>
          <a:bodyPr wrap="square" rtlCol="0">
            <a:spAutoFit/>
          </a:bodyPr>
          <a:lstStyle/>
          <a:p>
            <a:pPr>
              <a:lnSpc>
                <a:spcPct val="150000"/>
              </a:lnSpc>
            </a:pPr>
            <a:r>
              <a:rPr lang="zh-CN" altLang="en-US" dirty="0">
                <a:latin typeface="+mj-ea"/>
                <a:ea typeface="+mj-ea"/>
              </a:rPr>
              <a:t>（</a:t>
            </a:r>
            <a:r>
              <a:rPr lang="en-US" altLang="zh-CN" dirty="0">
                <a:latin typeface="+mj-ea"/>
                <a:ea typeface="+mj-ea"/>
              </a:rPr>
              <a:t>3</a:t>
            </a:r>
            <a:r>
              <a:rPr lang="zh-CN" altLang="en-US" dirty="0">
                <a:latin typeface="+mj-ea"/>
                <a:ea typeface="+mj-ea"/>
              </a:rPr>
              <a:t>）投影面垂直线</a:t>
            </a:r>
            <a:r>
              <a:rPr lang="zh-CN" altLang="en-US" dirty="0" smtClean="0">
                <a:latin typeface="+mj-ea"/>
                <a:ea typeface="+mj-ea"/>
              </a:rPr>
              <a:t>。</a:t>
            </a:r>
            <a:endParaRPr lang="en-US" altLang="zh-CN" dirty="0" smtClean="0">
              <a:latin typeface="+mj-ea"/>
              <a:ea typeface="+mj-ea"/>
            </a:endParaRPr>
          </a:p>
          <a:p>
            <a:pPr>
              <a:lnSpc>
                <a:spcPct val="150000"/>
              </a:lnSpc>
            </a:pPr>
            <a:r>
              <a:rPr lang="zh-CN" altLang="en-US" dirty="0" smtClean="0">
                <a:latin typeface="+mj-ea"/>
                <a:ea typeface="+mj-ea"/>
              </a:rPr>
              <a:t>垂直</a:t>
            </a:r>
            <a:r>
              <a:rPr lang="zh-CN" altLang="en-US" dirty="0">
                <a:latin typeface="+mj-ea"/>
                <a:ea typeface="+mj-ea"/>
              </a:rPr>
              <a:t>于一个投影面，与另外两个投影面平行的直线，称为投影面垂直线</a:t>
            </a:r>
            <a:r>
              <a:rPr lang="zh-CN" altLang="en-US" dirty="0" smtClean="0">
                <a:latin typeface="+mj-ea"/>
                <a:ea typeface="+mj-ea"/>
              </a:rPr>
              <a:t>。</a:t>
            </a:r>
            <a:endParaRPr lang="zh-CN" altLang="en-US" dirty="0">
              <a:latin typeface="+mj-ea"/>
              <a:ea typeface="+mj-ea"/>
            </a:endParaRPr>
          </a:p>
        </p:txBody>
      </p:sp>
      <p:pic>
        <p:nvPicPr>
          <p:cNvPr id="3" name="图片 2"/>
          <p:cNvPicPr>
            <a:picLocks noChangeAspect="1"/>
          </p:cNvPicPr>
          <p:nvPr/>
        </p:nvPicPr>
        <p:blipFill>
          <a:blip r:embed="rId5"/>
          <a:stretch>
            <a:fillRect/>
          </a:stretch>
        </p:blipFill>
        <p:spPr>
          <a:xfrm>
            <a:off x="5339715" y="1653540"/>
            <a:ext cx="4984750" cy="4201160"/>
          </a:xfrm>
          <a:prstGeom prst="rect">
            <a:avLst/>
          </a:prstGeom>
        </p:spPr>
      </p:pic>
      <p:grpSp>
        <p:nvGrpSpPr>
          <p:cNvPr id="6" name="组合 5"/>
          <p:cNvGrpSpPr/>
          <p:nvPr/>
        </p:nvGrpSpPr>
        <p:grpSpPr>
          <a:xfrm>
            <a:off x="2242185" y="4240530"/>
            <a:ext cx="2026920" cy="1583055"/>
            <a:chOff x="13036" y="4025"/>
            <a:chExt cx="3192" cy="2493"/>
          </a:xfrm>
        </p:grpSpPr>
        <p:sp>
          <p:nvSpPr>
            <p:cNvPr id="14" name="菱形 13"/>
            <p:cNvSpPr/>
            <p:nvPr>
              <p:custDataLst>
                <p:tags r:id="rId6"/>
              </p:custDataLst>
            </p:nvPr>
          </p:nvSpPr>
          <p:spPr>
            <a:xfrm rot="1141073">
              <a:off x="14338" y="4025"/>
              <a:ext cx="528" cy="528"/>
            </a:xfrm>
            <a:prstGeom prst="diamond">
              <a:avLst/>
            </a:prstGeom>
            <a:solidFill>
              <a:schemeClr val="tx2">
                <a:lumMod val="40000"/>
                <a:lumOff val="6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5" name="菱形 14"/>
            <p:cNvSpPr/>
            <p:nvPr>
              <p:custDataLst>
                <p:tags r:id="rId7"/>
              </p:custDataLst>
            </p:nvPr>
          </p:nvSpPr>
          <p:spPr>
            <a:xfrm rot="1141073">
              <a:off x="13036" y="5507"/>
              <a:ext cx="933" cy="933"/>
            </a:xfrm>
            <a:prstGeom prst="diamond">
              <a:avLst/>
            </a:prstGeom>
            <a:solidFill>
              <a:schemeClr val="accent1"/>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5" name="菱形 4"/>
            <p:cNvSpPr/>
            <p:nvPr>
              <p:custDataLst>
                <p:tags r:id="rId8"/>
              </p:custDataLst>
            </p:nvPr>
          </p:nvSpPr>
          <p:spPr>
            <a:xfrm rot="1141073">
              <a:off x="14236" y="4526"/>
              <a:ext cx="1992" cy="1992"/>
            </a:xfrm>
            <a:prstGeom prst="diamond">
              <a:avLst/>
            </a:prstGeom>
            <a:solidFill>
              <a:schemeClr val="bg2">
                <a:lumMod val="40000"/>
                <a:lumOff val="6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7" name="菱形 6"/>
            <p:cNvSpPr/>
            <p:nvPr>
              <p:custDataLst>
                <p:tags r:id="rId9"/>
              </p:custDataLst>
            </p:nvPr>
          </p:nvSpPr>
          <p:spPr>
            <a:xfrm rot="1141073">
              <a:off x="15089" y="4106"/>
              <a:ext cx="1123" cy="1123"/>
            </a:xfrm>
            <a:prstGeom prst="diamond">
              <a:avLst/>
            </a:prstGeom>
            <a:noFill/>
            <a:ln>
              <a:solidFill>
                <a:schemeClr val="tx2">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grpSp>
    </p:spTree>
    <p:custDataLst>
      <p:tags r:id="rId10"/>
    </p:custDataLst>
  </p:cSld>
  <p:clrMapOvr>
    <a:masterClrMapping/>
  </p:clrMapOvr>
  <p:transition spd="slow">
    <p:random/>
  </p:transition>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549644" y="1832469"/>
            <a:ext cx="11363028" cy="4499877"/>
          </a:xfrm>
          <a:prstGeom prst="rect">
            <a:avLst/>
          </a:prstGeom>
          <a:solidFill>
            <a:schemeClr val="accent3"/>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7" name="矩形 16"/>
          <p:cNvSpPr/>
          <p:nvPr>
            <p:custDataLst>
              <p:tags r:id="rId2"/>
            </p:custDataLst>
          </p:nvPr>
        </p:nvSpPr>
        <p:spPr>
          <a:xfrm>
            <a:off x="549643" y="1586140"/>
            <a:ext cx="11082655" cy="4408805"/>
          </a:xfrm>
          <a:prstGeom prst="rect">
            <a:avLst/>
          </a:prstGeom>
          <a:solidFill>
            <a:srgbClr val="FFFFFF"/>
          </a:solidFill>
          <a:ln w="19050">
            <a:noFill/>
          </a:ln>
          <a:effectLst>
            <a:outerShdw blurRad="63500" sx="101000" sy="101000" algn="ctr" rotWithShape="0">
              <a:schemeClr val="tx2">
                <a:alpha val="40000"/>
              </a:schemeClr>
            </a:outerShdw>
          </a:effectLst>
        </p:spPr>
        <p:style>
          <a:lnRef idx="2">
            <a:srgbClr val="1E6BC5">
              <a:shade val="50000"/>
            </a:srgbClr>
          </a:lnRef>
          <a:fillRef idx="1">
            <a:srgbClr val="1E6BC5"/>
          </a:fillRef>
          <a:effectRef idx="0">
            <a:srgbClr val="1E6BC5"/>
          </a:effectRef>
          <a:fontRef idx="minor">
            <a:srgbClr val="FFFFFF"/>
          </a:fontRef>
        </p:style>
        <p:txBody>
          <a:bodyPr rtlCol="0" anchor="ctr"/>
          <a:lstStyle/>
          <a:p>
            <a:r>
              <a:rPr lang="zh-CN" altLang="en-US" sz="1600" dirty="0"/>
              <a:t>（</a:t>
            </a:r>
            <a:r>
              <a:rPr lang="en-US" altLang="zh-CN" sz="1600" dirty="0"/>
              <a:t>2</a:t>
            </a:r>
            <a:r>
              <a:rPr lang="zh-CN" altLang="en-US" sz="1600" dirty="0"/>
              <a:t>）为便于读图，逐次剖切的多个断面图可按图</a:t>
            </a:r>
            <a:r>
              <a:rPr lang="en-US" altLang="zh-CN" sz="1600" dirty="0"/>
              <a:t>1-63 </a:t>
            </a:r>
            <a:r>
              <a:rPr lang="zh-CN" altLang="en-US" sz="1600" dirty="0"/>
              <a:t>所示的形式配置。</a:t>
            </a:r>
            <a:endParaRPr kumimoji="1" lang="zh-CN" altLang="en-US" sz="1600" dirty="0">
              <a:solidFill>
                <a:srgbClr val="FFFFFF"/>
              </a:solidFill>
              <a:latin typeface="微软雅黑" panose="020B0503020204020204" charset="-122"/>
            </a:endParaRPr>
          </a:p>
        </p:txBody>
      </p:sp>
      <p:sp>
        <p:nvSpPr>
          <p:cNvPr id="2" name="矩形 1"/>
          <p:cNvSpPr/>
          <p:nvPr/>
        </p:nvSpPr>
        <p:spPr>
          <a:xfrm>
            <a:off x="11306810" y="-10795"/>
            <a:ext cx="888365" cy="6140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custDataLst>
              <p:tags r:id="rId3"/>
            </p:custDataLst>
          </p:nvPr>
        </p:nvSpPr>
        <p:spPr>
          <a:xfrm>
            <a:off x="664895" y="1028147"/>
            <a:ext cx="10852150" cy="669925"/>
          </a:xfrm>
          <a:prstGeom prst="rect">
            <a:avLst/>
          </a:prstGeom>
          <a:noFill/>
        </p:spPr>
        <p:txBody>
          <a:bodyPr wrap="square" lIns="101600" tIns="0" rIns="82550" bIns="0" rtlCol="0" anchor="ctr" anchorCtr="0">
            <a:noAutofit/>
          </a:bodyPr>
          <a:lstStyle>
            <a:defPPr>
              <a:defRPr lang="zh-CN"/>
            </a:defPPr>
            <a:lvl1pPr fontAlgn="auto">
              <a:lnSpc>
                <a:spcPct val="130000"/>
              </a:lnSpc>
              <a:spcAft>
                <a:spcPts val="1000"/>
              </a:spcAft>
              <a:defRPr sz="1600" spc="150"/>
            </a:lvl1pPr>
          </a:lstStyle>
          <a:p>
            <a:r>
              <a:rPr lang="en-US" altLang="zh-CN" sz="1800" b="1" dirty="0">
                <a:solidFill>
                  <a:schemeClr val="tx2"/>
                </a:solidFill>
                <a:latin typeface="微软雅黑" panose="020B0503020204020204" charset="-122"/>
                <a:ea typeface="微软雅黑" panose="020B0503020204020204" charset="-122"/>
                <a:sym typeface="+mn-ea"/>
              </a:rPr>
              <a:t>4.</a:t>
            </a:r>
            <a:r>
              <a:rPr lang="zh-CN" altLang="en-US" sz="1800" b="1" dirty="0">
                <a:solidFill>
                  <a:schemeClr val="tx2"/>
                </a:solidFill>
                <a:latin typeface="微软雅黑" panose="020B0503020204020204" charset="-122"/>
                <a:ea typeface="微软雅黑" panose="020B0503020204020204" charset="-122"/>
              </a:rPr>
              <a:t> 直线与平面的投影规律</a:t>
            </a:r>
            <a:endParaRPr lang="zh-CN" altLang="en-US" sz="1800" b="1" dirty="0">
              <a:solidFill>
                <a:schemeClr val="tx2"/>
              </a:solidFill>
              <a:latin typeface="微软雅黑" panose="020B0503020204020204" charset="-122"/>
              <a:ea typeface="微软雅黑" panose="020B0503020204020204" charset="-122"/>
            </a:endParaRPr>
          </a:p>
        </p:txBody>
      </p:sp>
      <p:sp>
        <p:nvSpPr>
          <p:cNvPr id="9" name="文本框 8"/>
          <p:cNvSpPr txBox="1"/>
          <p:nvPr>
            <p:custDataLst>
              <p:tags r:id="rId4"/>
            </p:custDataLst>
          </p:nvPr>
        </p:nvSpPr>
        <p:spPr>
          <a:xfrm>
            <a:off x="881078" y="518895"/>
            <a:ext cx="10429952" cy="798451"/>
          </a:xfrm>
          <a:prstGeom prst="rect">
            <a:avLst/>
          </a:prstGeom>
        </p:spPr>
        <p:txBody>
          <a:bodyPr wrap="square">
            <a:normAutofit/>
          </a:bodyPr>
          <a:lstStyle>
            <a:defPPr>
              <a:defRPr lang="zh-CN"/>
            </a:defPPr>
            <a:lvl1pPr>
              <a:lnSpc>
                <a:spcPct val="130000"/>
              </a:lnSpc>
              <a:defRPr sz="2400" b="1">
                <a:latin typeface="+mj-lt"/>
                <a:ea typeface="+mj-ea"/>
                <a:cs typeface="+mj-cs"/>
              </a:defRPr>
            </a:lvl1pPr>
          </a:lstStyle>
          <a:p>
            <a:pPr>
              <a:lnSpc>
                <a:spcPct val="120000"/>
              </a:lnSpc>
            </a:pPr>
            <a:r>
              <a:rPr lang="zh-CN" altLang="en-US" dirty="0">
                <a:solidFill>
                  <a:schemeClr val="tx1">
                    <a:lumMod val="85000"/>
                    <a:lumOff val="15000"/>
                  </a:schemeClr>
                </a:solidFill>
              </a:rPr>
              <a:t>学习任务四</a:t>
            </a:r>
            <a:r>
              <a:rPr lang="zh-CN" altLang="en-US" dirty="0">
                <a:solidFill>
                  <a:schemeClr val="tx1">
                    <a:lumMod val="85000"/>
                    <a:lumOff val="15000"/>
                  </a:schemeClr>
                </a:solidFill>
                <a:sym typeface="+mn-ea"/>
              </a:rPr>
              <a:t>　轴类零件图样的识读与绘制</a:t>
            </a:r>
            <a:endParaRPr lang="zh-CN" altLang="en-US" dirty="0">
              <a:solidFill>
                <a:schemeClr val="tx1">
                  <a:lumMod val="85000"/>
                  <a:lumOff val="15000"/>
                </a:schemeClr>
              </a:solidFill>
              <a:sym typeface="+mn-ea"/>
            </a:endParaRPr>
          </a:p>
          <a:p>
            <a:pPr>
              <a:lnSpc>
                <a:spcPct val="120000"/>
              </a:lnSpc>
            </a:pPr>
            <a:endParaRPr lang="zh-CN" altLang="en-US" sz="1800" spc="150" dirty="0">
              <a:solidFill>
                <a:schemeClr val="tx2"/>
              </a:solidFill>
              <a:latin typeface="微软雅黑" panose="020B0503020204020204" charset="-122"/>
              <a:ea typeface="微软雅黑" panose="020B0503020204020204" charset="-122"/>
              <a:cs typeface="+mn-cs"/>
            </a:endParaRPr>
          </a:p>
        </p:txBody>
      </p:sp>
      <p:sp>
        <p:nvSpPr>
          <p:cNvPr id="4" name="文本框 3"/>
          <p:cNvSpPr txBox="1"/>
          <p:nvPr/>
        </p:nvSpPr>
        <p:spPr>
          <a:xfrm>
            <a:off x="982088" y="2300236"/>
            <a:ext cx="4881852" cy="1338828"/>
          </a:xfrm>
          <a:prstGeom prst="rect">
            <a:avLst/>
          </a:prstGeom>
          <a:noFill/>
        </p:spPr>
        <p:txBody>
          <a:bodyPr wrap="square" rtlCol="0">
            <a:spAutoFit/>
          </a:bodyPr>
          <a:lstStyle/>
          <a:p>
            <a:pPr>
              <a:lnSpc>
                <a:spcPct val="150000"/>
              </a:lnSpc>
            </a:pPr>
            <a:r>
              <a:rPr lang="en-US" altLang="zh-CN" dirty="0">
                <a:latin typeface="+mj-ea"/>
                <a:ea typeface="+mj-ea"/>
              </a:rPr>
              <a:t>3. </a:t>
            </a:r>
            <a:r>
              <a:rPr lang="zh-CN" altLang="en-US" dirty="0">
                <a:latin typeface="+mj-ea"/>
                <a:ea typeface="+mj-ea"/>
              </a:rPr>
              <a:t>平面的投影 </a:t>
            </a:r>
            <a:endParaRPr lang="en-US" altLang="zh-CN" dirty="0">
              <a:latin typeface="+mj-ea"/>
              <a:ea typeface="+mj-ea"/>
            </a:endParaRPr>
          </a:p>
          <a:p>
            <a:pPr>
              <a:lnSpc>
                <a:spcPct val="150000"/>
              </a:lnSpc>
            </a:pPr>
            <a:r>
              <a:rPr lang="zh-CN" altLang="en-US" dirty="0" smtClean="0">
                <a:latin typeface="+mj-ea"/>
                <a:ea typeface="+mj-ea"/>
              </a:rPr>
              <a:t>（</a:t>
            </a:r>
            <a:r>
              <a:rPr lang="en-US" altLang="zh-CN" dirty="0">
                <a:latin typeface="+mj-ea"/>
                <a:ea typeface="+mj-ea"/>
              </a:rPr>
              <a:t>1</a:t>
            </a:r>
            <a:r>
              <a:rPr lang="zh-CN" altLang="en-US" dirty="0">
                <a:latin typeface="+mj-ea"/>
                <a:ea typeface="+mj-ea"/>
              </a:rPr>
              <a:t>）一般位置平面</a:t>
            </a:r>
            <a:r>
              <a:rPr lang="zh-CN" altLang="en-US" dirty="0" smtClean="0">
                <a:latin typeface="+mj-ea"/>
                <a:ea typeface="+mj-ea"/>
              </a:rPr>
              <a:t>。</a:t>
            </a:r>
            <a:endParaRPr lang="en-US" altLang="zh-CN" dirty="0" smtClean="0">
              <a:latin typeface="+mj-ea"/>
              <a:ea typeface="+mj-ea"/>
            </a:endParaRPr>
          </a:p>
          <a:p>
            <a:pPr>
              <a:lnSpc>
                <a:spcPct val="150000"/>
              </a:lnSpc>
            </a:pPr>
            <a:r>
              <a:rPr lang="zh-CN" altLang="en-US" dirty="0" smtClean="0">
                <a:latin typeface="+mj-ea"/>
                <a:ea typeface="+mj-ea"/>
              </a:rPr>
              <a:t>对</a:t>
            </a:r>
            <a:r>
              <a:rPr lang="zh-CN" altLang="en-US" dirty="0">
                <a:latin typeface="+mj-ea"/>
                <a:ea typeface="+mj-ea"/>
              </a:rPr>
              <a:t>三个投影面都倾斜的平面称为一般位置平面</a:t>
            </a:r>
            <a:r>
              <a:rPr lang="zh-CN" altLang="en-US" dirty="0" smtClean="0">
                <a:latin typeface="+mj-ea"/>
                <a:ea typeface="+mj-ea"/>
              </a:rPr>
              <a:t>。</a:t>
            </a:r>
            <a:endParaRPr lang="zh-CN" altLang="en-US" dirty="0">
              <a:latin typeface="+mj-ea"/>
              <a:ea typeface="+mj-ea"/>
            </a:endParaRPr>
          </a:p>
        </p:txBody>
      </p:sp>
      <p:pic>
        <p:nvPicPr>
          <p:cNvPr id="8" name="图片 7"/>
          <p:cNvPicPr>
            <a:picLocks noChangeAspect="1"/>
          </p:cNvPicPr>
          <p:nvPr/>
        </p:nvPicPr>
        <p:blipFill>
          <a:blip r:embed="rId5"/>
          <a:stretch>
            <a:fillRect/>
          </a:stretch>
        </p:blipFill>
        <p:spPr>
          <a:xfrm>
            <a:off x="6231158" y="2256065"/>
            <a:ext cx="4597051" cy="2549367"/>
          </a:xfrm>
          <a:prstGeom prst="rect">
            <a:avLst/>
          </a:prstGeom>
        </p:spPr>
      </p:pic>
      <p:grpSp>
        <p:nvGrpSpPr>
          <p:cNvPr id="6" name="组合 5"/>
          <p:cNvGrpSpPr/>
          <p:nvPr/>
        </p:nvGrpSpPr>
        <p:grpSpPr>
          <a:xfrm>
            <a:off x="3526790" y="4469765"/>
            <a:ext cx="2026920" cy="1583055"/>
            <a:chOff x="13036" y="4025"/>
            <a:chExt cx="3192" cy="2493"/>
          </a:xfrm>
        </p:grpSpPr>
        <p:sp>
          <p:nvSpPr>
            <p:cNvPr id="14" name="菱形 13"/>
            <p:cNvSpPr/>
            <p:nvPr>
              <p:custDataLst>
                <p:tags r:id="rId6"/>
              </p:custDataLst>
            </p:nvPr>
          </p:nvSpPr>
          <p:spPr>
            <a:xfrm rot="1141073">
              <a:off x="14338" y="4025"/>
              <a:ext cx="528" cy="528"/>
            </a:xfrm>
            <a:prstGeom prst="diamond">
              <a:avLst/>
            </a:prstGeom>
            <a:solidFill>
              <a:schemeClr val="tx2">
                <a:lumMod val="40000"/>
                <a:lumOff val="6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5" name="菱形 14"/>
            <p:cNvSpPr/>
            <p:nvPr>
              <p:custDataLst>
                <p:tags r:id="rId7"/>
              </p:custDataLst>
            </p:nvPr>
          </p:nvSpPr>
          <p:spPr>
            <a:xfrm rot="1141073">
              <a:off x="13036" y="5507"/>
              <a:ext cx="933" cy="933"/>
            </a:xfrm>
            <a:prstGeom prst="diamond">
              <a:avLst/>
            </a:prstGeom>
            <a:solidFill>
              <a:schemeClr val="accent1"/>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3" name="菱形 2"/>
            <p:cNvSpPr/>
            <p:nvPr>
              <p:custDataLst>
                <p:tags r:id="rId8"/>
              </p:custDataLst>
            </p:nvPr>
          </p:nvSpPr>
          <p:spPr>
            <a:xfrm rot="1141073">
              <a:off x="14236" y="4526"/>
              <a:ext cx="1992" cy="1992"/>
            </a:xfrm>
            <a:prstGeom prst="diamond">
              <a:avLst/>
            </a:prstGeom>
            <a:solidFill>
              <a:schemeClr val="bg2">
                <a:lumMod val="40000"/>
                <a:lumOff val="6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5" name="菱形 4"/>
            <p:cNvSpPr/>
            <p:nvPr>
              <p:custDataLst>
                <p:tags r:id="rId9"/>
              </p:custDataLst>
            </p:nvPr>
          </p:nvSpPr>
          <p:spPr>
            <a:xfrm rot="1141073">
              <a:off x="15089" y="4106"/>
              <a:ext cx="1123" cy="1123"/>
            </a:xfrm>
            <a:prstGeom prst="diamond">
              <a:avLst/>
            </a:prstGeom>
            <a:noFill/>
            <a:ln>
              <a:solidFill>
                <a:schemeClr val="tx2">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grpSp>
    </p:spTree>
    <p:custDataLst>
      <p:tags r:id="rId10"/>
    </p:custDataLst>
  </p:cSld>
  <p:clrMapOvr>
    <a:masterClrMapping/>
  </p:clrMapOvr>
  <p:transition spd="slow">
    <p:random/>
  </p:transition>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549644" y="1832469"/>
            <a:ext cx="11363028" cy="4499877"/>
          </a:xfrm>
          <a:prstGeom prst="rect">
            <a:avLst/>
          </a:prstGeom>
          <a:solidFill>
            <a:schemeClr val="accent3"/>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7" name="矩形 16"/>
          <p:cNvSpPr/>
          <p:nvPr>
            <p:custDataLst>
              <p:tags r:id="rId2"/>
            </p:custDataLst>
          </p:nvPr>
        </p:nvSpPr>
        <p:spPr>
          <a:xfrm>
            <a:off x="549642" y="1602918"/>
            <a:ext cx="11082655" cy="4408805"/>
          </a:xfrm>
          <a:prstGeom prst="rect">
            <a:avLst/>
          </a:prstGeom>
          <a:solidFill>
            <a:srgbClr val="FFFFFF"/>
          </a:solidFill>
          <a:ln w="19050">
            <a:noFill/>
          </a:ln>
          <a:effectLst>
            <a:outerShdw blurRad="63500" sx="101000" sy="101000" algn="ctr" rotWithShape="0">
              <a:schemeClr val="tx2">
                <a:alpha val="40000"/>
              </a:schemeClr>
            </a:outerShdw>
          </a:effectLst>
        </p:spPr>
        <p:style>
          <a:lnRef idx="2">
            <a:srgbClr val="1E6BC5">
              <a:shade val="50000"/>
            </a:srgbClr>
          </a:lnRef>
          <a:fillRef idx="1">
            <a:srgbClr val="1E6BC5"/>
          </a:fillRef>
          <a:effectRef idx="0">
            <a:srgbClr val="1E6BC5"/>
          </a:effectRef>
          <a:fontRef idx="minor">
            <a:srgbClr val="FFFFFF"/>
          </a:fontRef>
        </p:style>
        <p:txBody>
          <a:bodyPr rtlCol="0" anchor="ctr"/>
          <a:lstStyle/>
          <a:p>
            <a:r>
              <a:rPr lang="zh-CN" altLang="en-US" sz="1600" dirty="0"/>
              <a:t>（</a:t>
            </a:r>
            <a:r>
              <a:rPr lang="en-US" altLang="zh-CN" sz="1600" dirty="0"/>
              <a:t>2</a:t>
            </a:r>
            <a:r>
              <a:rPr lang="zh-CN" altLang="en-US" sz="1600" dirty="0"/>
              <a:t>）为便于读图，逐次剖切的多个断面图可按图</a:t>
            </a:r>
            <a:r>
              <a:rPr lang="en-US" altLang="zh-CN" sz="1600" dirty="0"/>
              <a:t>1-63 </a:t>
            </a:r>
            <a:r>
              <a:rPr lang="zh-CN" altLang="en-US" sz="1600" dirty="0"/>
              <a:t>所示的形式配置。</a:t>
            </a:r>
            <a:endParaRPr kumimoji="1" lang="zh-CN" altLang="en-US" sz="1600" dirty="0">
              <a:solidFill>
                <a:srgbClr val="FFFFFF"/>
              </a:solidFill>
              <a:latin typeface="微软雅黑" panose="020B0503020204020204" charset="-122"/>
            </a:endParaRPr>
          </a:p>
        </p:txBody>
      </p:sp>
      <p:sp>
        <p:nvSpPr>
          <p:cNvPr id="2" name="矩形 1"/>
          <p:cNvSpPr/>
          <p:nvPr/>
        </p:nvSpPr>
        <p:spPr>
          <a:xfrm>
            <a:off x="11306810" y="-10795"/>
            <a:ext cx="888365" cy="6140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custDataLst>
              <p:tags r:id="rId3"/>
            </p:custDataLst>
          </p:nvPr>
        </p:nvSpPr>
        <p:spPr>
          <a:xfrm>
            <a:off x="664895" y="1028147"/>
            <a:ext cx="10852150" cy="669925"/>
          </a:xfrm>
          <a:prstGeom prst="rect">
            <a:avLst/>
          </a:prstGeom>
          <a:noFill/>
        </p:spPr>
        <p:txBody>
          <a:bodyPr wrap="square" lIns="101600" tIns="0" rIns="82550" bIns="0" rtlCol="0" anchor="ctr" anchorCtr="0">
            <a:noAutofit/>
          </a:bodyPr>
          <a:lstStyle>
            <a:defPPr>
              <a:defRPr lang="zh-CN"/>
            </a:defPPr>
            <a:lvl1pPr fontAlgn="auto">
              <a:lnSpc>
                <a:spcPct val="130000"/>
              </a:lnSpc>
              <a:spcAft>
                <a:spcPts val="1000"/>
              </a:spcAft>
              <a:defRPr sz="1600" spc="150"/>
            </a:lvl1pPr>
          </a:lstStyle>
          <a:p>
            <a:r>
              <a:rPr lang="en-US" altLang="zh-CN" sz="1800" b="1" dirty="0">
                <a:solidFill>
                  <a:schemeClr val="tx2"/>
                </a:solidFill>
                <a:latin typeface="微软雅黑" panose="020B0503020204020204" charset="-122"/>
                <a:ea typeface="微软雅黑" panose="020B0503020204020204" charset="-122"/>
                <a:sym typeface="+mn-ea"/>
              </a:rPr>
              <a:t>4.</a:t>
            </a:r>
            <a:r>
              <a:rPr lang="zh-CN" altLang="en-US" sz="1800" b="1" dirty="0">
                <a:solidFill>
                  <a:schemeClr val="tx2"/>
                </a:solidFill>
                <a:latin typeface="微软雅黑" panose="020B0503020204020204" charset="-122"/>
                <a:ea typeface="微软雅黑" panose="020B0503020204020204" charset="-122"/>
              </a:rPr>
              <a:t> 直线与平面的投影规律</a:t>
            </a:r>
            <a:endParaRPr lang="zh-CN" altLang="en-US" sz="1800" b="1" dirty="0">
              <a:solidFill>
                <a:schemeClr val="tx2"/>
              </a:solidFill>
              <a:latin typeface="微软雅黑" panose="020B0503020204020204" charset="-122"/>
              <a:ea typeface="微软雅黑" panose="020B0503020204020204" charset="-122"/>
            </a:endParaRPr>
          </a:p>
        </p:txBody>
      </p:sp>
      <p:sp>
        <p:nvSpPr>
          <p:cNvPr id="9" name="文本框 8"/>
          <p:cNvSpPr txBox="1"/>
          <p:nvPr>
            <p:custDataLst>
              <p:tags r:id="rId4"/>
            </p:custDataLst>
          </p:nvPr>
        </p:nvSpPr>
        <p:spPr>
          <a:xfrm>
            <a:off x="881078" y="518895"/>
            <a:ext cx="10429952" cy="798451"/>
          </a:xfrm>
          <a:prstGeom prst="rect">
            <a:avLst/>
          </a:prstGeom>
        </p:spPr>
        <p:txBody>
          <a:bodyPr wrap="square">
            <a:normAutofit/>
          </a:bodyPr>
          <a:lstStyle>
            <a:defPPr>
              <a:defRPr lang="zh-CN"/>
            </a:defPPr>
            <a:lvl1pPr>
              <a:lnSpc>
                <a:spcPct val="130000"/>
              </a:lnSpc>
              <a:defRPr sz="2400" b="1">
                <a:latin typeface="+mj-lt"/>
                <a:ea typeface="+mj-ea"/>
                <a:cs typeface="+mj-cs"/>
              </a:defRPr>
            </a:lvl1pPr>
          </a:lstStyle>
          <a:p>
            <a:pPr>
              <a:lnSpc>
                <a:spcPct val="120000"/>
              </a:lnSpc>
            </a:pPr>
            <a:r>
              <a:rPr lang="zh-CN" altLang="en-US" dirty="0">
                <a:solidFill>
                  <a:schemeClr val="tx1">
                    <a:lumMod val="85000"/>
                    <a:lumOff val="15000"/>
                  </a:schemeClr>
                </a:solidFill>
              </a:rPr>
              <a:t>学习任务四</a:t>
            </a:r>
            <a:r>
              <a:rPr lang="zh-CN" altLang="en-US" dirty="0">
                <a:solidFill>
                  <a:schemeClr val="tx1">
                    <a:lumMod val="85000"/>
                    <a:lumOff val="15000"/>
                  </a:schemeClr>
                </a:solidFill>
                <a:sym typeface="+mn-ea"/>
              </a:rPr>
              <a:t>　轴类零件图样的识读与绘制</a:t>
            </a:r>
            <a:endParaRPr lang="zh-CN" altLang="en-US" dirty="0">
              <a:solidFill>
                <a:schemeClr val="tx1">
                  <a:lumMod val="85000"/>
                  <a:lumOff val="15000"/>
                </a:schemeClr>
              </a:solidFill>
              <a:sym typeface="+mn-ea"/>
            </a:endParaRPr>
          </a:p>
          <a:p>
            <a:pPr>
              <a:lnSpc>
                <a:spcPct val="120000"/>
              </a:lnSpc>
            </a:pPr>
            <a:endParaRPr lang="zh-CN" altLang="en-US" sz="1800" spc="150" dirty="0">
              <a:solidFill>
                <a:schemeClr val="tx2"/>
              </a:solidFill>
              <a:latin typeface="微软雅黑" panose="020B0503020204020204" charset="-122"/>
              <a:ea typeface="微软雅黑" panose="020B0503020204020204" charset="-122"/>
              <a:cs typeface="+mn-cs"/>
            </a:endParaRPr>
          </a:p>
        </p:txBody>
      </p:sp>
      <p:sp>
        <p:nvSpPr>
          <p:cNvPr id="4" name="文本框 3"/>
          <p:cNvSpPr txBox="1"/>
          <p:nvPr/>
        </p:nvSpPr>
        <p:spPr>
          <a:xfrm>
            <a:off x="1301170" y="2462973"/>
            <a:ext cx="3671663" cy="1754326"/>
          </a:xfrm>
          <a:prstGeom prst="rect">
            <a:avLst/>
          </a:prstGeom>
          <a:noFill/>
        </p:spPr>
        <p:txBody>
          <a:bodyPr wrap="square" rtlCol="0">
            <a:spAutoFit/>
          </a:bodyPr>
          <a:lstStyle/>
          <a:p>
            <a:pPr>
              <a:lnSpc>
                <a:spcPct val="200000"/>
              </a:lnSpc>
            </a:pPr>
            <a:r>
              <a:rPr lang="zh-CN" altLang="en-US" dirty="0">
                <a:latin typeface="+mj-ea"/>
                <a:ea typeface="+mj-ea"/>
              </a:rPr>
              <a:t>（</a:t>
            </a:r>
            <a:r>
              <a:rPr lang="en-US" altLang="zh-CN" dirty="0">
                <a:latin typeface="+mj-ea"/>
                <a:ea typeface="+mj-ea"/>
              </a:rPr>
              <a:t>2</a:t>
            </a:r>
            <a:r>
              <a:rPr lang="zh-CN" altLang="en-US" dirty="0">
                <a:latin typeface="+mj-ea"/>
                <a:ea typeface="+mj-ea"/>
              </a:rPr>
              <a:t>）投影面平行面</a:t>
            </a:r>
            <a:r>
              <a:rPr lang="zh-CN" altLang="en-US" dirty="0" smtClean="0">
                <a:latin typeface="+mj-ea"/>
                <a:ea typeface="+mj-ea"/>
              </a:rPr>
              <a:t>。</a:t>
            </a:r>
            <a:endParaRPr lang="en-US" altLang="zh-CN" dirty="0" smtClean="0">
              <a:latin typeface="+mj-ea"/>
              <a:ea typeface="+mj-ea"/>
            </a:endParaRPr>
          </a:p>
          <a:p>
            <a:pPr>
              <a:lnSpc>
                <a:spcPct val="200000"/>
              </a:lnSpc>
            </a:pPr>
            <a:r>
              <a:rPr lang="zh-CN" altLang="en-US" dirty="0" smtClean="0">
                <a:latin typeface="+mj-ea"/>
                <a:ea typeface="+mj-ea"/>
              </a:rPr>
              <a:t>平行</a:t>
            </a:r>
            <a:r>
              <a:rPr lang="zh-CN" altLang="en-US" dirty="0">
                <a:latin typeface="+mj-ea"/>
                <a:ea typeface="+mj-ea"/>
              </a:rPr>
              <a:t>于一个投影面，垂直于另外两个投影面的平面称为</a:t>
            </a:r>
            <a:r>
              <a:rPr lang="zh-CN" altLang="en-US" dirty="0" smtClean="0">
                <a:latin typeface="+mj-ea"/>
                <a:ea typeface="+mj-ea"/>
              </a:rPr>
              <a:t>投影面</a:t>
            </a:r>
            <a:r>
              <a:rPr lang="zh-CN" altLang="en-US" dirty="0">
                <a:latin typeface="+mj-ea"/>
                <a:ea typeface="+mj-ea"/>
              </a:rPr>
              <a:t>平行面</a:t>
            </a:r>
            <a:r>
              <a:rPr lang="zh-CN" altLang="en-US" dirty="0" smtClean="0">
                <a:latin typeface="+mj-ea"/>
                <a:ea typeface="+mj-ea"/>
              </a:rPr>
              <a:t>。</a:t>
            </a:r>
            <a:endParaRPr lang="zh-CN" altLang="en-US" dirty="0">
              <a:latin typeface="+mj-ea"/>
              <a:ea typeface="+mj-ea"/>
            </a:endParaRPr>
          </a:p>
        </p:txBody>
      </p:sp>
      <p:pic>
        <p:nvPicPr>
          <p:cNvPr id="5" name="图片 4"/>
          <p:cNvPicPr>
            <a:picLocks noChangeAspect="1"/>
          </p:cNvPicPr>
          <p:nvPr/>
        </p:nvPicPr>
        <p:blipFill>
          <a:blip r:embed="rId5"/>
          <a:stretch>
            <a:fillRect/>
          </a:stretch>
        </p:blipFill>
        <p:spPr>
          <a:xfrm>
            <a:off x="5967730" y="1697990"/>
            <a:ext cx="4953000" cy="4173220"/>
          </a:xfrm>
          <a:prstGeom prst="rect">
            <a:avLst/>
          </a:prstGeom>
        </p:spPr>
      </p:pic>
      <p:grpSp>
        <p:nvGrpSpPr>
          <p:cNvPr id="6" name="组合 5"/>
          <p:cNvGrpSpPr/>
          <p:nvPr/>
        </p:nvGrpSpPr>
        <p:grpSpPr>
          <a:xfrm>
            <a:off x="2774315" y="4257040"/>
            <a:ext cx="2026920" cy="1583055"/>
            <a:chOff x="13036" y="4025"/>
            <a:chExt cx="3192" cy="2493"/>
          </a:xfrm>
        </p:grpSpPr>
        <p:sp>
          <p:nvSpPr>
            <p:cNvPr id="14" name="菱形 13"/>
            <p:cNvSpPr/>
            <p:nvPr>
              <p:custDataLst>
                <p:tags r:id="rId6"/>
              </p:custDataLst>
            </p:nvPr>
          </p:nvSpPr>
          <p:spPr>
            <a:xfrm rot="1141073">
              <a:off x="14338" y="4025"/>
              <a:ext cx="528" cy="528"/>
            </a:xfrm>
            <a:prstGeom prst="diamond">
              <a:avLst/>
            </a:prstGeom>
            <a:solidFill>
              <a:schemeClr val="tx2">
                <a:lumMod val="40000"/>
                <a:lumOff val="6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5" name="菱形 14"/>
            <p:cNvSpPr/>
            <p:nvPr>
              <p:custDataLst>
                <p:tags r:id="rId7"/>
              </p:custDataLst>
            </p:nvPr>
          </p:nvSpPr>
          <p:spPr>
            <a:xfrm rot="1141073">
              <a:off x="13036" y="5507"/>
              <a:ext cx="933" cy="933"/>
            </a:xfrm>
            <a:prstGeom prst="diamond">
              <a:avLst/>
            </a:prstGeom>
            <a:solidFill>
              <a:schemeClr val="accent1"/>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3" name="菱形 2"/>
            <p:cNvSpPr/>
            <p:nvPr>
              <p:custDataLst>
                <p:tags r:id="rId8"/>
              </p:custDataLst>
            </p:nvPr>
          </p:nvSpPr>
          <p:spPr>
            <a:xfrm rot="1141073">
              <a:off x="14236" y="4526"/>
              <a:ext cx="1992" cy="1992"/>
            </a:xfrm>
            <a:prstGeom prst="diamond">
              <a:avLst/>
            </a:prstGeom>
            <a:solidFill>
              <a:schemeClr val="bg2">
                <a:lumMod val="40000"/>
                <a:lumOff val="6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7" name="菱形 6"/>
            <p:cNvSpPr/>
            <p:nvPr>
              <p:custDataLst>
                <p:tags r:id="rId9"/>
              </p:custDataLst>
            </p:nvPr>
          </p:nvSpPr>
          <p:spPr>
            <a:xfrm rot="1141073">
              <a:off x="15089" y="4106"/>
              <a:ext cx="1123" cy="1123"/>
            </a:xfrm>
            <a:prstGeom prst="diamond">
              <a:avLst/>
            </a:prstGeom>
            <a:noFill/>
            <a:ln>
              <a:solidFill>
                <a:schemeClr val="tx2">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grpSp>
    </p:spTree>
    <p:custDataLst>
      <p:tags r:id="rId10"/>
    </p:custDataLst>
  </p:cSld>
  <p:clrMapOvr>
    <a:masterClrMapping/>
  </p:clrMapOvr>
  <p:transition spd="slow">
    <p:random/>
  </p:transition>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549644" y="1832469"/>
            <a:ext cx="11363028" cy="4499877"/>
          </a:xfrm>
          <a:prstGeom prst="rect">
            <a:avLst/>
          </a:prstGeom>
          <a:solidFill>
            <a:schemeClr val="accent3"/>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7" name="矩形 16"/>
          <p:cNvSpPr/>
          <p:nvPr>
            <p:custDataLst>
              <p:tags r:id="rId2"/>
            </p:custDataLst>
          </p:nvPr>
        </p:nvSpPr>
        <p:spPr>
          <a:xfrm>
            <a:off x="549642" y="1602918"/>
            <a:ext cx="11082655" cy="4408805"/>
          </a:xfrm>
          <a:prstGeom prst="rect">
            <a:avLst/>
          </a:prstGeom>
          <a:solidFill>
            <a:srgbClr val="FFFFFF"/>
          </a:solidFill>
          <a:ln w="19050">
            <a:noFill/>
          </a:ln>
          <a:effectLst>
            <a:outerShdw blurRad="63500" sx="101000" sy="101000" algn="ctr" rotWithShape="0">
              <a:schemeClr val="tx2">
                <a:alpha val="40000"/>
              </a:schemeClr>
            </a:outerShdw>
          </a:effectLst>
        </p:spPr>
        <p:style>
          <a:lnRef idx="2">
            <a:srgbClr val="1E6BC5">
              <a:shade val="50000"/>
            </a:srgbClr>
          </a:lnRef>
          <a:fillRef idx="1">
            <a:srgbClr val="1E6BC5"/>
          </a:fillRef>
          <a:effectRef idx="0">
            <a:srgbClr val="1E6BC5"/>
          </a:effectRef>
          <a:fontRef idx="minor">
            <a:srgbClr val="FFFFFF"/>
          </a:fontRef>
        </p:style>
        <p:txBody>
          <a:bodyPr rtlCol="0" anchor="ctr"/>
          <a:lstStyle/>
          <a:p>
            <a:r>
              <a:rPr lang="zh-CN" altLang="en-US" sz="1600" dirty="0"/>
              <a:t>（</a:t>
            </a:r>
            <a:r>
              <a:rPr lang="en-US" altLang="zh-CN" sz="1600" dirty="0"/>
              <a:t>2</a:t>
            </a:r>
            <a:r>
              <a:rPr lang="zh-CN" altLang="en-US" sz="1600" dirty="0"/>
              <a:t>）为便于读图，逐次剖切的多个断面图可按图</a:t>
            </a:r>
            <a:r>
              <a:rPr lang="en-US" altLang="zh-CN" sz="1600" dirty="0"/>
              <a:t>1-63 </a:t>
            </a:r>
            <a:r>
              <a:rPr lang="zh-CN" altLang="en-US" sz="1600" dirty="0"/>
              <a:t>所示的形式配置。</a:t>
            </a:r>
            <a:endParaRPr kumimoji="1" lang="zh-CN" altLang="en-US" sz="1600" dirty="0">
              <a:solidFill>
                <a:srgbClr val="FFFFFF"/>
              </a:solidFill>
              <a:latin typeface="微软雅黑" panose="020B0503020204020204" charset="-122"/>
            </a:endParaRPr>
          </a:p>
        </p:txBody>
      </p:sp>
      <p:sp>
        <p:nvSpPr>
          <p:cNvPr id="2" name="矩形 1"/>
          <p:cNvSpPr/>
          <p:nvPr/>
        </p:nvSpPr>
        <p:spPr>
          <a:xfrm>
            <a:off x="11306810" y="-10795"/>
            <a:ext cx="888365" cy="6140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custDataLst>
              <p:tags r:id="rId3"/>
            </p:custDataLst>
          </p:nvPr>
        </p:nvSpPr>
        <p:spPr>
          <a:xfrm>
            <a:off x="664895" y="1028147"/>
            <a:ext cx="10852150" cy="669925"/>
          </a:xfrm>
          <a:prstGeom prst="rect">
            <a:avLst/>
          </a:prstGeom>
          <a:noFill/>
        </p:spPr>
        <p:txBody>
          <a:bodyPr wrap="square" lIns="101600" tIns="0" rIns="82550" bIns="0" rtlCol="0" anchor="ctr" anchorCtr="0">
            <a:noAutofit/>
          </a:bodyPr>
          <a:lstStyle>
            <a:defPPr>
              <a:defRPr lang="zh-CN"/>
            </a:defPPr>
            <a:lvl1pPr fontAlgn="auto">
              <a:lnSpc>
                <a:spcPct val="130000"/>
              </a:lnSpc>
              <a:spcAft>
                <a:spcPts val="1000"/>
              </a:spcAft>
              <a:defRPr sz="1600" spc="150"/>
            </a:lvl1pPr>
          </a:lstStyle>
          <a:p>
            <a:r>
              <a:rPr lang="en-US" altLang="zh-CN" sz="1800" b="1" dirty="0">
                <a:solidFill>
                  <a:schemeClr val="tx2"/>
                </a:solidFill>
                <a:latin typeface="微软雅黑" panose="020B0503020204020204" charset="-122"/>
                <a:ea typeface="微软雅黑" panose="020B0503020204020204" charset="-122"/>
                <a:sym typeface="+mn-ea"/>
              </a:rPr>
              <a:t>4.</a:t>
            </a:r>
            <a:r>
              <a:rPr lang="zh-CN" altLang="en-US" sz="1800" b="1" dirty="0">
                <a:solidFill>
                  <a:schemeClr val="tx2"/>
                </a:solidFill>
                <a:latin typeface="微软雅黑" panose="020B0503020204020204" charset="-122"/>
                <a:ea typeface="微软雅黑" panose="020B0503020204020204" charset="-122"/>
              </a:rPr>
              <a:t> 直线与平面的投影规律</a:t>
            </a:r>
            <a:endParaRPr lang="zh-CN" altLang="en-US" sz="1800" b="1" dirty="0">
              <a:solidFill>
                <a:schemeClr val="tx2"/>
              </a:solidFill>
              <a:latin typeface="微软雅黑" panose="020B0503020204020204" charset="-122"/>
              <a:ea typeface="微软雅黑" panose="020B0503020204020204" charset="-122"/>
            </a:endParaRPr>
          </a:p>
        </p:txBody>
      </p:sp>
      <p:sp>
        <p:nvSpPr>
          <p:cNvPr id="9" name="文本框 8"/>
          <p:cNvSpPr txBox="1"/>
          <p:nvPr>
            <p:custDataLst>
              <p:tags r:id="rId4"/>
            </p:custDataLst>
          </p:nvPr>
        </p:nvSpPr>
        <p:spPr>
          <a:xfrm>
            <a:off x="881078" y="518895"/>
            <a:ext cx="10429952" cy="798451"/>
          </a:xfrm>
          <a:prstGeom prst="rect">
            <a:avLst/>
          </a:prstGeom>
        </p:spPr>
        <p:txBody>
          <a:bodyPr wrap="square">
            <a:normAutofit/>
          </a:bodyPr>
          <a:lstStyle>
            <a:defPPr>
              <a:defRPr lang="zh-CN"/>
            </a:defPPr>
            <a:lvl1pPr>
              <a:lnSpc>
                <a:spcPct val="130000"/>
              </a:lnSpc>
              <a:defRPr sz="2400" b="1">
                <a:latin typeface="+mj-lt"/>
                <a:ea typeface="+mj-ea"/>
                <a:cs typeface="+mj-cs"/>
              </a:defRPr>
            </a:lvl1pPr>
          </a:lstStyle>
          <a:p>
            <a:pPr>
              <a:lnSpc>
                <a:spcPct val="120000"/>
              </a:lnSpc>
            </a:pPr>
            <a:r>
              <a:rPr lang="zh-CN" altLang="en-US" dirty="0">
                <a:solidFill>
                  <a:schemeClr val="tx1">
                    <a:lumMod val="85000"/>
                    <a:lumOff val="15000"/>
                  </a:schemeClr>
                </a:solidFill>
              </a:rPr>
              <a:t>学习任务四</a:t>
            </a:r>
            <a:r>
              <a:rPr lang="zh-CN" altLang="en-US" dirty="0">
                <a:solidFill>
                  <a:schemeClr val="tx1">
                    <a:lumMod val="85000"/>
                    <a:lumOff val="15000"/>
                  </a:schemeClr>
                </a:solidFill>
                <a:sym typeface="+mn-ea"/>
              </a:rPr>
              <a:t>　轴类零件图样的识读与绘制</a:t>
            </a:r>
            <a:endParaRPr lang="zh-CN" altLang="en-US" dirty="0">
              <a:solidFill>
                <a:schemeClr val="tx1">
                  <a:lumMod val="85000"/>
                  <a:lumOff val="15000"/>
                </a:schemeClr>
              </a:solidFill>
              <a:sym typeface="+mn-ea"/>
            </a:endParaRPr>
          </a:p>
          <a:p>
            <a:pPr>
              <a:lnSpc>
                <a:spcPct val="120000"/>
              </a:lnSpc>
            </a:pPr>
            <a:endParaRPr lang="zh-CN" altLang="en-US" sz="1800" spc="150" dirty="0">
              <a:solidFill>
                <a:schemeClr val="tx2"/>
              </a:solidFill>
              <a:latin typeface="微软雅黑" panose="020B0503020204020204" charset="-122"/>
              <a:ea typeface="微软雅黑" panose="020B0503020204020204" charset="-122"/>
              <a:cs typeface="+mn-cs"/>
            </a:endParaRPr>
          </a:p>
        </p:txBody>
      </p:sp>
      <p:sp>
        <p:nvSpPr>
          <p:cNvPr id="4" name="文本框 3"/>
          <p:cNvSpPr txBox="1"/>
          <p:nvPr/>
        </p:nvSpPr>
        <p:spPr>
          <a:xfrm>
            <a:off x="1188436" y="2419871"/>
            <a:ext cx="3886903" cy="1670778"/>
          </a:xfrm>
          <a:prstGeom prst="rect">
            <a:avLst/>
          </a:prstGeom>
          <a:noFill/>
        </p:spPr>
        <p:txBody>
          <a:bodyPr wrap="square" rtlCol="0">
            <a:spAutoFit/>
          </a:bodyPr>
          <a:lstStyle/>
          <a:p>
            <a:pPr>
              <a:lnSpc>
                <a:spcPct val="200000"/>
              </a:lnSpc>
            </a:pPr>
            <a:r>
              <a:rPr lang="zh-CN" altLang="en-US" dirty="0">
                <a:latin typeface="+mj-ea"/>
                <a:ea typeface="+mj-ea"/>
              </a:rPr>
              <a:t>（</a:t>
            </a:r>
            <a:r>
              <a:rPr lang="en-US" altLang="zh-CN" dirty="0">
                <a:latin typeface="+mj-ea"/>
                <a:ea typeface="+mj-ea"/>
              </a:rPr>
              <a:t>3</a:t>
            </a:r>
            <a:r>
              <a:rPr lang="zh-CN" altLang="en-US" dirty="0">
                <a:latin typeface="+mj-ea"/>
                <a:ea typeface="+mj-ea"/>
              </a:rPr>
              <a:t>）投影面垂直面</a:t>
            </a:r>
            <a:r>
              <a:rPr lang="zh-CN" altLang="en-US" dirty="0" smtClean="0">
                <a:latin typeface="+mj-ea"/>
                <a:ea typeface="+mj-ea"/>
              </a:rPr>
              <a:t>。</a:t>
            </a:r>
            <a:endParaRPr lang="en-US" altLang="zh-CN" dirty="0" smtClean="0">
              <a:latin typeface="+mj-ea"/>
              <a:ea typeface="+mj-ea"/>
            </a:endParaRPr>
          </a:p>
          <a:p>
            <a:pPr>
              <a:lnSpc>
                <a:spcPct val="200000"/>
              </a:lnSpc>
            </a:pPr>
            <a:r>
              <a:rPr lang="zh-CN" altLang="en-US" dirty="0" smtClean="0">
                <a:latin typeface="+mj-ea"/>
                <a:ea typeface="+mj-ea"/>
              </a:rPr>
              <a:t>垂直</a:t>
            </a:r>
            <a:r>
              <a:rPr lang="zh-CN" altLang="en-US" dirty="0">
                <a:latin typeface="+mj-ea"/>
                <a:ea typeface="+mj-ea"/>
              </a:rPr>
              <a:t>于一个投影面且倾斜于另外两个投影面的平面称为</a:t>
            </a:r>
            <a:r>
              <a:rPr lang="zh-CN" altLang="en-US" dirty="0" smtClean="0">
                <a:latin typeface="+mj-ea"/>
                <a:ea typeface="+mj-ea"/>
              </a:rPr>
              <a:t>投影面</a:t>
            </a:r>
            <a:r>
              <a:rPr lang="zh-CN" altLang="en-US" dirty="0">
                <a:latin typeface="+mj-ea"/>
                <a:ea typeface="+mj-ea"/>
              </a:rPr>
              <a:t>垂直面</a:t>
            </a:r>
            <a:r>
              <a:rPr lang="zh-CN" altLang="en-US" dirty="0" smtClean="0">
                <a:latin typeface="+mj-ea"/>
                <a:ea typeface="+mj-ea"/>
              </a:rPr>
              <a:t>。</a:t>
            </a:r>
            <a:endParaRPr lang="zh-CN" altLang="en-US" dirty="0">
              <a:latin typeface="+mj-ea"/>
              <a:ea typeface="+mj-ea"/>
            </a:endParaRPr>
          </a:p>
        </p:txBody>
      </p:sp>
      <p:pic>
        <p:nvPicPr>
          <p:cNvPr id="3" name="图片 2"/>
          <p:cNvPicPr>
            <a:picLocks noChangeAspect="1"/>
          </p:cNvPicPr>
          <p:nvPr/>
        </p:nvPicPr>
        <p:blipFill>
          <a:blip r:embed="rId5"/>
          <a:stretch>
            <a:fillRect/>
          </a:stretch>
        </p:blipFill>
        <p:spPr>
          <a:xfrm>
            <a:off x="5717540" y="1602740"/>
            <a:ext cx="4530090" cy="4386580"/>
          </a:xfrm>
          <a:prstGeom prst="rect">
            <a:avLst/>
          </a:prstGeom>
        </p:spPr>
      </p:pic>
      <p:grpSp>
        <p:nvGrpSpPr>
          <p:cNvPr id="6" name="组合 5"/>
          <p:cNvGrpSpPr/>
          <p:nvPr/>
        </p:nvGrpSpPr>
        <p:grpSpPr>
          <a:xfrm>
            <a:off x="2630170" y="4375785"/>
            <a:ext cx="2026920" cy="1583055"/>
            <a:chOff x="13036" y="4025"/>
            <a:chExt cx="3192" cy="2493"/>
          </a:xfrm>
        </p:grpSpPr>
        <p:sp>
          <p:nvSpPr>
            <p:cNvPr id="14" name="菱形 13"/>
            <p:cNvSpPr/>
            <p:nvPr>
              <p:custDataLst>
                <p:tags r:id="rId6"/>
              </p:custDataLst>
            </p:nvPr>
          </p:nvSpPr>
          <p:spPr>
            <a:xfrm rot="1141073">
              <a:off x="14338" y="4025"/>
              <a:ext cx="528" cy="528"/>
            </a:xfrm>
            <a:prstGeom prst="diamond">
              <a:avLst/>
            </a:prstGeom>
            <a:solidFill>
              <a:schemeClr val="tx2">
                <a:lumMod val="40000"/>
                <a:lumOff val="6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5" name="菱形 14"/>
            <p:cNvSpPr/>
            <p:nvPr>
              <p:custDataLst>
                <p:tags r:id="rId7"/>
              </p:custDataLst>
            </p:nvPr>
          </p:nvSpPr>
          <p:spPr>
            <a:xfrm rot="1141073">
              <a:off x="13036" y="5507"/>
              <a:ext cx="933" cy="933"/>
            </a:xfrm>
            <a:prstGeom prst="diamond">
              <a:avLst/>
            </a:prstGeom>
            <a:solidFill>
              <a:schemeClr val="accent1"/>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5" name="菱形 4"/>
            <p:cNvSpPr/>
            <p:nvPr>
              <p:custDataLst>
                <p:tags r:id="rId8"/>
              </p:custDataLst>
            </p:nvPr>
          </p:nvSpPr>
          <p:spPr>
            <a:xfrm rot="1141073">
              <a:off x="14236" y="4526"/>
              <a:ext cx="1992" cy="1992"/>
            </a:xfrm>
            <a:prstGeom prst="diamond">
              <a:avLst/>
            </a:prstGeom>
            <a:solidFill>
              <a:schemeClr val="bg2">
                <a:lumMod val="40000"/>
                <a:lumOff val="6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7" name="菱形 6"/>
            <p:cNvSpPr/>
            <p:nvPr>
              <p:custDataLst>
                <p:tags r:id="rId9"/>
              </p:custDataLst>
            </p:nvPr>
          </p:nvSpPr>
          <p:spPr>
            <a:xfrm rot="1141073">
              <a:off x="15089" y="4106"/>
              <a:ext cx="1123" cy="1123"/>
            </a:xfrm>
            <a:prstGeom prst="diamond">
              <a:avLst/>
            </a:prstGeom>
            <a:noFill/>
            <a:ln>
              <a:solidFill>
                <a:schemeClr val="tx2">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grpSp>
    </p:spTree>
    <p:custDataLst>
      <p:tags r:id="rId10"/>
    </p:custDataLst>
  </p:cSld>
  <p:clrMapOvr>
    <a:masterClrMapping/>
  </p:clrMapOvr>
  <p:transition spd="slow">
    <p:random/>
  </p:transition>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custDataLst>
              <p:tags r:id="rId1"/>
            </p:custDataLst>
          </p:nvPr>
        </p:nvSpPr>
        <p:spPr>
          <a:xfrm>
            <a:off x="0" y="2581275"/>
            <a:ext cx="12192000" cy="4289425"/>
          </a:xfrm>
          <a:prstGeom prst="rect">
            <a:avLst/>
          </a:prstGeom>
          <a:solidFill>
            <a:srgbClr val="FFFFFF">
              <a:lumMod val="95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4" name="任意多边形: 形状 13"/>
          <p:cNvSpPr/>
          <p:nvPr>
            <p:custDataLst>
              <p:tags r:id="rId2"/>
            </p:custDataLst>
          </p:nvPr>
        </p:nvSpPr>
        <p:spPr>
          <a:xfrm>
            <a:off x="4347210" y="2602865"/>
            <a:ext cx="7844790" cy="4267835"/>
          </a:xfrm>
          <a:custGeom>
            <a:avLst/>
            <a:gdLst>
              <a:gd name="connsiteX0" fmla="*/ 2884756 w 7844971"/>
              <a:gd name="connsiteY0" fmla="*/ 0 h 3751942"/>
              <a:gd name="connsiteX1" fmla="*/ 4733909 w 7844971"/>
              <a:gd name="connsiteY1" fmla="*/ 0 h 3751942"/>
              <a:gd name="connsiteX2" fmla="*/ 5388386 w 7844971"/>
              <a:gd name="connsiteY2" fmla="*/ 0 h 3751942"/>
              <a:gd name="connsiteX3" fmla="*/ 7844971 w 7844971"/>
              <a:gd name="connsiteY3" fmla="*/ 0 h 3751942"/>
              <a:gd name="connsiteX4" fmla="*/ 7844971 w 7844971"/>
              <a:gd name="connsiteY4" fmla="*/ 3195059 h 3751942"/>
              <a:gd name="connsiteX5" fmla="*/ 7844971 w 7844971"/>
              <a:gd name="connsiteY5" fmla="*/ 3751942 h 3751942"/>
              <a:gd name="connsiteX6" fmla="*/ 4733909 w 7844971"/>
              <a:gd name="connsiteY6" fmla="*/ 3751942 h 3751942"/>
              <a:gd name="connsiteX7" fmla="*/ 0 w 7844971"/>
              <a:gd name="connsiteY7" fmla="*/ 3751942 h 3751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844971" h="3751942">
                <a:moveTo>
                  <a:pt x="2884756" y="0"/>
                </a:moveTo>
                <a:lnTo>
                  <a:pt x="4733909" y="0"/>
                </a:lnTo>
                <a:lnTo>
                  <a:pt x="5388386" y="0"/>
                </a:lnTo>
                <a:lnTo>
                  <a:pt x="7844971" y="0"/>
                </a:lnTo>
                <a:lnTo>
                  <a:pt x="7844971" y="3195059"/>
                </a:lnTo>
                <a:lnTo>
                  <a:pt x="7844971" y="3751942"/>
                </a:lnTo>
                <a:lnTo>
                  <a:pt x="4733909" y="3751942"/>
                </a:lnTo>
                <a:lnTo>
                  <a:pt x="0" y="3751942"/>
                </a:lnTo>
                <a:close/>
              </a:path>
            </a:pathLst>
          </a:custGeom>
          <a:solidFill>
            <a:schemeClr val="bg2">
              <a:lumMod val="60000"/>
              <a:lumOff val="40000"/>
            </a:schemeClr>
          </a:solid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kumimoji="1" lang="zh-CN" altLang="en-US" sz="1600" b="1" dirty="0">
              <a:solidFill>
                <a:srgbClr val="FFFFFF"/>
              </a:solidFill>
              <a:latin typeface="微软雅黑" panose="020B0503020204020204" charset="-122"/>
            </a:endParaRPr>
          </a:p>
        </p:txBody>
      </p:sp>
      <p:sp>
        <p:nvSpPr>
          <p:cNvPr id="7" name="文本框 6"/>
          <p:cNvSpPr txBox="1"/>
          <p:nvPr>
            <p:custDataLst>
              <p:tags r:id="rId3"/>
            </p:custDataLst>
          </p:nvPr>
        </p:nvSpPr>
        <p:spPr>
          <a:xfrm>
            <a:off x="458880" y="1474715"/>
            <a:ext cx="10852150" cy="1064895"/>
          </a:xfrm>
          <a:prstGeom prst="rect">
            <a:avLst/>
          </a:prstGeom>
          <a:noFill/>
        </p:spPr>
        <p:txBody>
          <a:bodyPr wrap="square" lIns="101600" tIns="0" rIns="82550" bIns="0" rtlCol="0">
            <a:noAutofit/>
          </a:bodyPr>
          <a:lstStyle>
            <a:defPPr>
              <a:defRPr lang="zh-CN"/>
            </a:defPPr>
            <a:lvl1pPr fontAlgn="auto">
              <a:lnSpc>
                <a:spcPct val="130000"/>
              </a:lnSpc>
              <a:spcAft>
                <a:spcPts val="1000"/>
              </a:spcAft>
              <a:defRPr sz="1600" spc="150"/>
            </a:lvl1pPr>
          </a:lstStyle>
          <a:p>
            <a:pPr>
              <a:lnSpc>
                <a:spcPct val="120000"/>
              </a:lnSpc>
            </a:pPr>
            <a:r>
              <a:rPr lang="zh-CN" altLang="en-US" sz="2400" b="1" dirty="0">
                <a:solidFill>
                  <a:schemeClr val="tx1">
                    <a:lumMod val="85000"/>
                    <a:lumOff val="15000"/>
                  </a:schemeClr>
                </a:solidFill>
                <a:latin typeface="微软雅黑" panose="020B0503020204020204" charset="-122"/>
                <a:ea typeface="微软雅黑" panose="020B0503020204020204" charset="-122"/>
                <a:sym typeface="+mn-ea"/>
              </a:rPr>
              <a:t>相关知识   </a:t>
            </a:r>
            <a:r>
              <a:rPr lang="zh-CN" altLang="en-US" sz="2400" b="1" dirty="0">
                <a:solidFill>
                  <a:schemeClr val="tx1">
                    <a:lumMod val="85000"/>
                    <a:lumOff val="15000"/>
                  </a:schemeClr>
                </a:solidFill>
                <a:latin typeface="微软雅黑" panose="020B0503020204020204" charset="-122"/>
                <a:ea typeface="微软雅黑" panose="020B0503020204020204" charset="-122"/>
              </a:rPr>
              <a:t>垫片的结构类型</a:t>
            </a:r>
            <a:endParaRPr lang="zh-CN" altLang="en-US" sz="2400" b="1" dirty="0">
              <a:solidFill>
                <a:schemeClr val="tx1">
                  <a:lumMod val="85000"/>
                  <a:lumOff val="15000"/>
                </a:schemeClr>
              </a:solidFill>
              <a:latin typeface="微软雅黑" panose="020B0503020204020204" charset="-122"/>
              <a:ea typeface="微软雅黑" panose="020B0503020204020204" charset="-122"/>
            </a:endParaRPr>
          </a:p>
          <a:p>
            <a:pPr>
              <a:lnSpc>
                <a:spcPct val="120000"/>
              </a:lnSpc>
            </a:pPr>
            <a:endParaRPr lang="zh-CN" altLang="en-US" sz="2400" b="1" dirty="0">
              <a:solidFill>
                <a:schemeClr val="tx1">
                  <a:lumMod val="85000"/>
                  <a:lumOff val="15000"/>
                </a:schemeClr>
              </a:solidFill>
              <a:latin typeface="微软雅黑" panose="020B0503020204020204" charset="-122"/>
              <a:ea typeface="微软雅黑" panose="020B0503020204020204" charset="-122"/>
              <a:sym typeface="+mn-ea"/>
            </a:endParaRPr>
          </a:p>
          <a:p>
            <a:r>
              <a:rPr lang="zh-CN" altLang="en-US" sz="1800" b="1" dirty="0">
                <a:solidFill>
                  <a:schemeClr val="tx2"/>
                </a:solidFill>
                <a:latin typeface="微软雅黑" panose="020B0503020204020204" charset="-122"/>
                <a:ea typeface="微软雅黑" panose="020B0503020204020204" charset="-122"/>
                <a:sym typeface="+mn-ea"/>
              </a:rPr>
              <a:t>1.</a:t>
            </a:r>
            <a:r>
              <a:rPr lang="zh-CN" altLang="en-US" sz="1800" b="1" dirty="0">
                <a:solidFill>
                  <a:schemeClr val="tx2"/>
                </a:solidFill>
                <a:latin typeface="微软雅黑" panose="020B0503020204020204" charset="-122"/>
                <a:ea typeface="微软雅黑" panose="020B0503020204020204" charset="-122"/>
              </a:rPr>
              <a:t>垫片的种类</a:t>
            </a:r>
            <a:endParaRPr lang="zh-CN" altLang="en-US" sz="1800" b="1" dirty="0">
              <a:solidFill>
                <a:schemeClr val="tx2"/>
              </a:solidFill>
              <a:latin typeface="微软雅黑" panose="020B0503020204020204" charset="-122"/>
              <a:ea typeface="微软雅黑" panose="020B0503020204020204" charset="-122"/>
            </a:endParaRPr>
          </a:p>
          <a:p>
            <a:endParaRPr lang="zh-CN" altLang="en-US" sz="1800" b="1" dirty="0">
              <a:solidFill>
                <a:schemeClr val="tx2"/>
              </a:solidFill>
              <a:latin typeface="微软雅黑" panose="020B0503020204020204" charset="-122"/>
              <a:ea typeface="微软雅黑" panose="020B0503020204020204" charset="-122"/>
              <a:sym typeface="+mn-ea"/>
            </a:endParaRPr>
          </a:p>
          <a:p>
            <a:pPr marL="0" indent="0">
              <a:lnSpc>
                <a:spcPct val="130000"/>
              </a:lnSpc>
              <a:spcBef>
                <a:spcPts val="0"/>
              </a:spcBef>
              <a:buNone/>
            </a:pPr>
            <a:endParaRPr lang="zh-CN" altLang="en-US" sz="1800" dirty="0">
              <a:solidFill>
                <a:srgbClr val="000000">
                  <a:lumMod val="75000"/>
                  <a:lumOff val="25000"/>
                </a:srgbClr>
              </a:solidFill>
              <a:uFillTx/>
              <a:latin typeface="Arial" panose="020B0604020202020204" pitchFamily="34" charset="0"/>
              <a:ea typeface="微软雅黑" panose="020B0503020204020204" charset="-122"/>
            </a:endParaRPr>
          </a:p>
        </p:txBody>
      </p:sp>
      <p:sp>
        <p:nvSpPr>
          <p:cNvPr id="15" name="矩形 14" hidden="1"/>
          <p:cNvSpPr/>
          <p:nvPr>
            <p:custDataLst>
              <p:tags r:id="rId4"/>
            </p:custDataLst>
          </p:nvPr>
        </p:nvSpPr>
        <p:spPr>
          <a:xfrm>
            <a:off x="0" y="3004457"/>
            <a:ext cx="12192000" cy="101599"/>
          </a:xfrm>
          <a:prstGeom prst="rect">
            <a:avLst/>
          </a:prstGeom>
          <a:solidFill>
            <a:srgbClr val="44546A">
              <a:lumMod val="20000"/>
              <a:lumOff val="80000"/>
            </a:srgbClr>
          </a:solid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kumimoji="1" lang="zh-CN" altLang="en-US" sz="1600" b="1" dirty="0">
              <a:solidFill>
                <a:srgbClr val="FFFFFF"/>
              </a:solidFill>
              <a:latin typeface="微软雅黑" panose="020B0503020204020204" charset="-122"/>
            </a:endParaRPr>
          </a:p>
        </p:txBody>
      </p:sp>
      <p:sp>
        <p:nvSpPr>
          <p:cNvPr id="10" name="矩形 9"/>
          <p:cNvSpPr/>
          <p:nvPr>
            <p:custDataLst>
              <p:tags r:id="rId5"/>
            </p:custDataLst>
          </p:nvPr>
        </p:nvSpPr>
        <p:spPr>
          <a:xfrm>
            <a:off x="-1" y="2578736"/>
            <a:ext cx="12192001" cy="45719"/>
          </a:xfrm>
          <a:prstGeom prst="rect">
            <a:avLst/>
          </a:prstGeom>
          <a:solidFill>
            <a:schemeClr val="tx2"/>
          </a:solid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kumimoji="1" lang="zh-CN" altLang="en-US" sz="1600" b="1" dirty="0">
              <a:solidFill>
                <a:srgbClr val="FFFFFF"/>
              </a:solidFill>
              <a:latin typeface="微软雅黑" panose="020B0503020204020204" charset="-122"/>
            </a:endParaRPr>
          </a:p>
        </p:txBody>
      </p:sp>
      <p:sp>
        <p:nvSpPr>
          <p:cNvPr id="12" name="文本框 11"/>
          <p:cNvSpPr txBox="1"/>
          <p:nvPr/>
        </p:nvSpPr>
        <p:spPr>
          <a:xfrm>
            <a:off x="881078" y="3400169"/>
            <a:ext cx="10116774" cy="2224776"/>
          </a:xfrm>
          <a:prstGeom prst="rect">
            <a:avLst/>
          </a:prstGeom>
          <a:noFill/>
        </p:spPr>
        <p:txBody>
          <a:bodyPr wrap="square" rtlCol="0">
            <a:spAutoFit/>
          </a:bodyPr>
          <a:lstStyle/>
          <a:p>
            <a:pPr>
              <a:lnSpc>
                <a:spcPct val="200000"/>
              </a:lnSpc>
            </a:pPr>
            <a:r>
              <a:rPr lang="zh-CN" altLang="en-US" dirty="0">
                <a:latin typeface="+mj-ea"/>
                <a:ea typeface="+mj-ea"/>
              </a:rPr>
              <a:t>       垫片的种类多种多样，按其构造的主题材料分为非金属垫片、半金属垫片和金属 垫片三大类。 </a:t>
            </a:r>
            <a:endParaRPr lang="en-US" altLang="zh-CN" dirty="0">
              <a:latin typeface="+mj-ea"/>
              <a:ea typeface="+mj-ea"/>
            </a:endParaRPr>
          </a:p>
          <a:p>
            <a:pPr>
              <a:lnSpc>
                <a:spcPct val="200000"/>
              </a:lnSpc>
            </a:pPr>
            <a:r>
              <a:rPr lang="zh-CN" altLang="en-US" dirty="0">
                <a:latin typeface="+mj-ea"/>
                <a:ea typeface="+mj-ea"/>
              </a:rPr>
              <a:t>（</a:t>
            </a:r>
            <a:r>
              <a:rPr lang="en-US" altLang="zh-CN" dirty="0">
                <a:latin typeface="+mj-ea"/>
                <a:ea typeface="+mj-ea"/>
              </a:rPr>
              <a:t>1</a:t>
            </a:r>
            <a:r>
              <a:rPr lang="zh-CN" altLang="en-US" dirty="0">
                <a:latin typeface="+mj-ea"/>
                <a:ea typeface="+mj-ea"/>
              </a:rPr>
              <a:t>）非金属垫片。</a:t>
            </a:r>
            <a:endParaRPr lang="en-US" altLang="zh-CN" dirty="0">
              <a:latin typeface="+mj-ea"/>
              <a:ea typeface="+mj-ea"/>
            </a:endParaRPr>
          </a:p>
          <a:p>
            <a:pPr>
              <a:lnSpc>
                <a:spcPct val="200000"/>
              </a:lnSpc>
            </a:pPr>
            <a:r>
              <a:rPr lang="zh-CN" altLang="en-US" dirty="0">
                <a:latin typeface="+mj-ea"/>
                <a:ea typeface="+mj-ea"/>
              </a:rPr>
              <a:t>（</a:t>
            </a:r>
            <a:r>
              <a:rPr lang="en-US" altLang="zh-CN" dirty="0">
                <a:latin typeface="+mj-ea"/>
                <a:ea typeface="+mj-ea"/>
              </a:rPr>
              <a:t>2</a:t>
            </a:r>
            <a:r>
              <a:rPr lang="zh-CN" altLang="en-US" dirty="0">
                <a:latin typeface="+mj-ea"/>
                <a:ea typeface="+mj-ea"/>
              </a:rPr>
              <a:t>）半金属垫片（又称金属复合垫片）。</a:t>
            </a:r>
            <a:endParaRPr lang="en-US" altLang="zh-CN" dirty="0">
              <a:latin typeface="+mj-ea"/>
              <a:ea typeface="+mj-ea"/>
            </a:endParaRPr>
          </a:p>
          <a:p>
            <a:pPr>
              <a:lnSpc>
                <a:spcPct val="200000"/>
              </a:lnSpc>
            </a:pPr>
            <a:r>
              <a:rPr lang="zh-CN" altLang="en-US" dirty="0">
                <a:latin typeface="+mj-ea"/>
                <a:ea typeface="+mj-ea"/>
              </a:rPr>
              <a:t>（</a:t>
            </a:r>
            <a:r>
              <a:rPr lang="en-US" altLang="zh-CN" dirty="0">
                <a:latin typeface="+mj-ea"/>
                <a:ea typeface="+mj-ea"/>
              </a:rPr>
              <a:t>3</a:t>
            </a:r>
            <a:r>
              <a:rPr lang="zh-CN" altLang="en-US" dirty="0">
                <a:latin typeface="+mj-ea"/>
                <a:ea typeface="+mj-ea"/>
              </a:rPr>
              <a:t>）金属垫片。</a:t>
            </a:r>
            <a:endParaRPr lang="zh-CN" altLang="en-US" dirty="0">
              <a:latin typeface="+mj-ea"/>
              <a:ea typeface="+mj-ea"/>
            </a:endParaRPr>
          </a:p>
        </p:txBody>
      </p:sp>
      <p:sp>
        <p:nvSpPr>
          <p:cNvPr id="11" name="文本框 10"/>
          <p:cNvSpPr txBox="1"/>
          <p:nvPr>
            <p:custDataLst>
              <p:tags r:id="rId6"/>
            </p:custDataLst>
          </p:nvPr>
        </p:nvSpPr>
        <p:spPr>
          <a:xfrm>
            <a:off x="881078" y="518895"/>
            <a:ext cx="10429952" cy="798451"/>
          </a:xfrm>
          <a:prstGeom prst="rect">
            <a:avLst/>
          </a:prstGeom>
        </p:spPr>
        <p:txBody>
          <a:bodyPr wrap="square">
            <a:normAutofit/>
          </a:bodyPr>
          <a:lstStyle>
            <a:defPPr>
              <a:defRPr lang="zh-CN"/>
            </a:defPPr>
            <a:lvl1pPr>
              <a:lnSpc>
                <a:spcPct val="130000"/>
              </a:lnSpc>
              <a:defRPr sz="2400" b="1">
                <a:latin typeface="+mj-lt"/>
                <a:ea typeface="+mj-ea"/>
                <a:cs typeface="+mj-cs"/>
              </a:defRPr>
            </a:lvl1pPr>
          </a:lstStyle>
          <a:p>
            <a:pPr>
              <a:lnSpc>
                <a:spcPct val="120000"/>
              </a:lnSpc>
            </a:pPr>
            <a:r>
              <a:rPr lang="zh-CN" altLang="en-US" dirty="0">
                <a:solidFill>
                  <a:schemeClr val="tx1">
                    <a:lumMod val="85000"/>
                    <a:lumOff val="15000"/>
                  </a:schemeClr>
                </a:solidFill>
              </a:rPr>
              <a:t>学习任务四</a:t>
            </a:r>
            <a:r>
              <a:rPr lang="zh-CN" altLang="en-US" dirty="0">
                <a:solidFill>
                  <a:schemeClr val="tx1">
                    <a:lumMod val="85000"/>
                    <a:lumOff val="15000"/>
                  </a:schemeClr>
                </a:solidFill>
                <a:sym typeface="+mn-ea"/>
              </a:rPr>
              <a:t>　轴类零件图样的识读与绘制</a:t>
            </a:r>
            <a:endParaRPr lang="zh-CN" altLang="en-US" dirty="0">
              <a:solidFill>
                <a:schemeClr val="tx1">
                  <a:lumMod val="85000"/>
                  <a:lumOff val="15000"/>
                </a:schemeClr>
              </a:solidFill>
              <a:sym typeface="+mn-ea"/>
            </a:endParaRPr>
          </a:p>
          <a:p>
            <a:pPr>
              <a:lnSpc>
                <a:spcPct val="120000"/>
              </a:lnSpc>
            </a:pPr>
            <a:endParaRPr lang="zh-CN" altLang="en-US" dirty="0">
              <a:solidFill>
                <a:schemeClr val="tx1">
                  <a:lumMod val="85000"/>
                  <a:lumOff val="15000"/>
                </a:schemeClr>
              </a:solidFill>
            </a:endParaRPr>
          </a:p>
        </p:txBody>
      </p:sp>
    </p:spTree>
    <p:custDataLst>
      <p:tags r:id="rId7"/>
    </p:custDataLst>
  </p:cSld>
  <p:clrMapOvr>
    <a:masterClrMapping/>
  </p:clrMapOvr>
  <p:transition spd="slow">
    <p:random/>
  </p:transition>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549644" y="1832469"/>
            <a:ext cx="11363028" cy="4499877"/>
          </a:xfrm>
          <a:prstGeom prst="rect">
            <a:avLst/>
          </a:prstGeom>
          <a:solidFill>
            <a:schemeClr val="accent3"/>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7" name="矩形 16"/>
          <p:cNvSpPr/>
          <p:nvPr>
            <p:custDataLst>
              <p:tags r:id="rId2"/>
            </p:custDataLst>
          </p:nvPr>
        </p:nvSpPr>
        <p:spPr>
          <a:xfrm>
            <a:off x="549642" y="1602918"/>
            <a:ext cx="11082655" cy="4408805"/>
          </a:xfrm>
          <a:prstGeom prst="rect">
            <a:avLst/>
          </a:prstGeom>
          <a:solidFill>
            <a:srgbClr val="FFFFFF"/>
          </a:solidFill>
          <a:ln w="19050">
            <a:noFill/>
          </a:ln>
          <a:effectLst>
            <a:outerShdw blurRad="63500" sx="101000" sy="101000" algn="ctr" rotWithShape="0">
              <a:schemeClr val="tx2">
                <a:alpha val="40000"/>
              </a:schemeClr>
            </a:outerShdw>
          </a:effectLst>
        </p:spPr>
        <p:style>
          <a:lnRef idx="2">
            <a:srgbClr val="1E6BC5">
              <a:shade val="50000"/>
            </a:srgbClr>
          </a:lnRef>
          <a:fillRef idx="1">
            <a:srgbClr val="1E6BC5"/>
          </a:fillRef>
          <a:effectRef idx="0">
            <a:srgbClr val="1E6BC5"/>
          </a:effectRef>
          <a:fontRef idx="minor">
            <a:srgbClr val="FFFFFF"/>
          </a:fontRef>
        </p:style>
        <p:txBody>
          <a:bodyPr rtlCol="0" anchor="ctr"/>
          <a:lstStyle/>
          <a:p>
            <a:r>
              <a:rPr lang="zh-CN" altLang="en-US" sz="1600" dirty="0"/>
              <a:t>（</a:t>
            </a:r>
            <a:r>
              <a:rPr lang="en-US" altLang="zh-CN" sz="1600" dirty="0"/>
              <a:t>2</a:t>
            </a:r>
            <a:r>
              <a:rPr lang="zh-CN" altLang="en-US" sz="1600" dirty="0"/>
              <a:t>）为便于读图，逐次剖切的多个断面图可按图</a:t>
            </a:r>
            <a:r>
              <a:rPr lang="en-US" altLang="zh-CN" sz="1600" dirty="0"/>
              <a:t>1-63 </a:t>
            </a:r>
            <a:r>
              <a:rPr lang="zh-CN" altLang="en-US" sz="1600" dirty="0"/>
              <a:t>所示的形式配置。</a:t>
            </a:r>
            <a:endParaRPr kumimoji="1" lang="zh-CN" altLang="en-US" sz="1600" dirty="0">
              <a:solidFill>
                <a:srgbClr val="FFFFFF"/>
              </a:solidFill>
              <a:latin typeface="微软雅黑" panose="020B0503020204020204" charset="-122"/>
            </a:endParaRPr>
          </a:p>
        </p:txBody>
      </p:sp>
      <p:sp>
        <p:nvSpPr>
          <p:cNvPr id="2" name="矩形 1"/>
          <p:cNvSpPr/>
          <p:nvPr/>
        </p:nvSpPr>
        <p:spPr>
          <a:xfrm>
            <a:off x="11306810" y="-10795"/>
            <a:ext cx="888365" cy="6140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custDataLst>
              <p:tags r:id="rId3"/>
            </p:custDataLst>
          </p:nvPr>
        </p:nvSpPr>
        <p:spPr>
          <a:xfrm>
            <a:off x="664895" y="1028147"/>
            <a:ext cx="10852150" cy="669925"/>
          </a:xfrm>
          <a:prstGeom prst="rect">
            <a:avLst/>
          </a:prstGeom>
          <a:noFill/>
        </p:spPr>
        <p:txBody>
          <a:bodyPr wrap="square" lIns="101600" tIns="0" rIns="82550" bIns="0" rtlCol="0" anchor="ctr" anchorCtr="0">
            <a:noAutofit/>
          </a:bodyPr>
          <a:lstStyle>
            <a:defPPr>
              <a:defRPr lang="zh-CN"/>
            </a:defPPr>
            <a:lvl1pPr fontAlgn="auto">
              <a:lnSpc>
                <a:spcPct val="130000"/>
              </a:lnSpc>
              <a:spcAft>
                <a:spcPts val="1000"/>
              </a:spcAft>
              <a:defRPr sz="1600" spc="150"/>
            </a:lvl1pPr>
          </a:lstStyle>
          <a:p>
            <a:r>
              <a:rPr lang="en-US" altLang="zh-CN" sz="1800" b="1" dirty="0">
                <a:solidFill>
                  <a:schemeClr val="tx2"/>
                </a:solidFill>
                <a:latin typeface="微软雅黑" panose="020B0503020204020204" charset="-122"/>
                <a:ea typeface="微软雅黑" panose="020B0503020204020204" charset="-122"/>
                <a:sym typeface="+mn-ea"/>
              </a:rPr>
              <a:t>2.</a:t>
            </a:r>
            <a:r>
              <a:rPr lang="zh-CN" altLang="en-US" sz="1800" b="1" dirty="0">
                <a:solidFill>
                  <a:schemeClr val="tx2"/>
                </a:solidFill>
                <a:latin typeface="微软雅黑" panose="020B0503020204020204" charset="-122"/>
                <a:ea typeface="微软雅黑" panose="020B0503020204020204" charset="-122"/>
              </a:rPr>
              <a:t> 垫片的型号</a:t>
            </a:r>
            <a:endParaRPr lang="zh-CN" altLang="en-US" sz="1800" b="1" dirty="0">
              <a:solidFill>
                <a:schemeClr val="tx2"/>
              </a:solidFill>
              <a:latin typeface="微软雅黑" panose="020B0503020204020204" charset="-122"/>
              <a:ea typeface="微软雅黑" panose="020B0503020204020204" charset="-122"/>
            </a:endParaRPr>
          </a:p>
        </p:txBody>
      </p:sp>
      <p:sp>
        <p:nvSpPr>
          <p:cNvPr id="9" name="文本框 8"/>
          <p:cNvSpPr txBox="1"/>
          <p:nvPr>
            <p:custDataLst>
              <p:tags r:id="rId4"/>
            </p:custDataLst>
          </p:nvPr>
        </p:nvSpPr>
        <p:spPr>
          <a:xfrm>
            <a:off x="881078" y="518895"/>
            <a:ext cx="10429952" cy="798451"/>
          </a:xfrm>
          <a:prstGeom prst="rect">
            <a:avLst/>
          </a:prstGeom>
        </p:spPr>
        <p:txBody>
          <a:bodyPr wrap="square">
            <a:normAutofit/>
          </a:bodyPr>
          <a:lstStyle>
            <a:defPPr>
              <a:defRPr lang="zh-CN"/>
            </a:defPPr>
            <a:lvl1pPr>
              <a:lnSpc>
                <a:spcPct val="130000"/>
              </a:lnSpc>
              <a:defRPr sz="2400" b="1">
                <a:latin typeface="+mj-lt"/>
                <a:ea typeface="+mj-ea"/>
                <a:cs typeface="+mj-cs"/>
              </a:defRPr>
            </a:lvl1pPr>
          </a:lstStyle>
          <a:p>
            <a:pPr>
              <a:lnSpc>
                <a:spcPct val="120000"/>
              </a:lnSpc>
            </a:pPr>
            <a:r>
              <a:rPr lang="zh-CN" altLang="en-US" dirty="0">
                <a:solidFill>
                  <a:schemeClr val="tx1">
                    <a:lumMod val="85000"/>
                    <a:lumOff val="15000"/>
                  </a:schemeClr>
                </a:solidFill>
              </a:rPr>
              <a:t>学习任务四</a:t>
            </a:r>
            <a:r>
              <a:rPr lang="zh-CN" altLang="en-US" dirty="0">
                <a:solidFill>
                  <a:schemeClr val="tx1">
                    <a:lumMod val="85000"/>
                    <a:lumOff val="15000"/>
                  </a:schemeClr>
                </a:solidFill>
                <a:sym typeface="+mn-ea"/>
              </a:rPr>
              <a:t>　轴类零件图样的识读与绘制</a:t>
            </a:r>
            <a:endParaRPr lang="zh-CN" altLang="en-US" dirty="0">
              <a:solidFill>
                <a:schemeClr val="tx1">
                  <a:lumMod val="85000"/>
                  <a:lumOff val="15000"/>
                </a:schemeClr>
              </a:solidFill>
              <a:sym typeface="+mn-ea"/>
            </a:endParaRPr>
          </a:p>
          <a:p>
            <a:pPr>
              <a:lnSpc>
                <a:spcPct val="120000"/>
              </a:lnSpc>
            </a:pPr>
            <a:endParaRPr lang="zh-CN" altLang="en-US" sz="1800" spc="150" dirty="0">
              <a:solidFill>
                <a:schemeClr val="tx2"/>
              </a:solidFill>
              <a:latin typeface="微软雅黑" panose="020B0503020204020204" charset="-122"/>
              <a:ea typeface="微软雅黑" panose="020B0503020204020204" charset="-122"/>
              <a:cs typeface="+mn-cs"/>
            </a:endParaRPr>
          </a:p>
        </p:txBody>
      </p:sp>
      <p:sp>
        <p:nvSpPr>
          <p:cNvPr id="4" name="文本框 3"/>
          <p:cNvSpPr txBox="1"/>
          <p:nvPr/>
        </p:nvSpPr>
        <p:spPr>
          <a:xfrm>
            <a:off x="1138101" y="1847037"/>
            <a:ext cx="9264247" cy="458908"/>
          </a:xfrm>
          <a:prstGeom prst="rect">
            <a:avLst/>
          </a:prstGeom>
          <a:noFill/>
        </p:spPr>
        <p:txBody>
          <a:bodyPr wrap="square" rtlCol="0">
            <a:spAutoFit/>
          </a:bodyPr>
          <a:lstStyle/>
          <a:p>
            <a:pPr>
              <a:lnSpc>
                <a:spcPct val="150000"/>
              </a:lnSpc>
            </a:pPr>
            <a:r>
              <a:rPr lang="en-US" altLang="zh-CN" dirty="0" smtClean="0">
                <a:latin typeface="+mj-ea"/>
                <a:ea typeface="+mj-ea"/>
              </a:rPr>
              <a:t>1</a:t>
            </a:r>
            <a:r>
              <a:rPr lang="zh-CN" altLang="en-US" dirty="0">
                <a:latin typeface="+mj-ea"/>
                <a:ea typeface="+mj-ea"/>
              </a:rPr>
              <a:t>）</a:t>
            </a:r>
            <a:r>
              <a:rPr lang="en-US" altLang="zh-CN" dirty="0">
                <a:latin typeface="+mj-ea"/>
                <a:ea typeface="+mj-ea"/>
              </a:rPr>
              <a:t> </a:t>
            </a:r>
            <a:r>
              <a:rPr lang="zh-CN" altLang="en-US" dirty="0">
                <a:latin typeface="+mj-ea"/>
                <a:ea typeface="+mj-ea"/>
              </a:rPr>
              <a:t>缠绕垫片的材料代号（见表 </a:t>
            </a:r>
            <a:r>
              <a:rPr lang="en-US" altLang="zh-CN" dirty="0">
                <a:latin typeface="+mj-ea"/>
                <a:ea typeface="+mj-ea"/>
              </a:rPr>
              <a:t>1-9</a:t>
            </a:r>
            <a:r>
              <a:rPr lang="zh-CN" altLang="en-US" dirty="0">
                <a:latin typeface="+mj-ea"/>
                <a:ea typeface="+mj-ea"/>
              </a:rPr>
              <a:t>） </a:t>
            </a:r>
            <a:endParaRPr lang="zh-CN" altLang="en-US" dirty="0">
              <a:latin typeface="+mj-ea"/>
              <a:ea typeface="+mj-ea"/>
            </a:endParaRPr>
          </a:p>
        </p:txBody>
      </p:sp>
      <p:pic>
        <p:nvPicPr>
          <p:cNvPr id="5" name="图片 4"/>
          <p:cNvPicPr>
            <a:picLocks noChangeAspect="1"/>
          </p:cNvPicPr>
          <p:nvPr/>
        </p:nvPicPr>
        <p:blipFill>
          <a:blip r:embed="rId5"/>
          <a:stretch>
            <a:fillRect/>
          </a:stretch>
        </p:blipFill>
        <p:spPr>
          <a:xfrm>
            <a:off x="2552995" y="2697740"/>
            <a:ext cx="5592486" cy="2411964"/>
          </a:xfrm>
          <a:prstGeom prst="rect">
            <a:avLst/>
          </a:prstGeom>
        </p:spPr>
      </p:pic>
      <p:grpSp>
        <p:nvGrpSpPr>
          <p:cNvPr id="6" name="组合 5"/>
          <p:cNvGrpSpPr/>
          <p:nvPr/>
        </p:nvGrpSpPr>
        <p:grpSpPr>
          <a:xfrm>
            <a:off x="8866505" y="3800475"/>
            <a:ext cx="2026920" cy="1583055"/>
            <a:chOff x="13036" y="4025"/>
            <a:chExt cx="3192" cy="2493"/>
          </a:xfrm>
        </p:grpSpPr>
        <p:sp>
          <p:nvSpPr>
            <p:cNvPr id="14" name="菱形 13"/>
            <p:cNvSpPr/>
            <p:nvPr>
              <p:custDataLst>
                <p:tags r:id="rId6"/>
              </p:custDataLst>
            </p:nvPr>
          </p:nvSpPr>
          <p:spPr>
            <a:xfrm rot="1141073">
              <a:off x="14338" y="4025"/>
              <a:ext cx="528" cy="528"/>
            </a:xfrm>
            <a:prstGeom prst="diamond">
              <a:avLst/>
            </a:prstGeom>
            <a:solidFill>
              <a:schemeClr val="tx2">
                <a:lumMod val="40000"/>
                <a:lumOff val="6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5" name="菱形 14"/>
            <p:cNvSpPr/>
            <p:nvPr>
              <p:custDataLst>
                <p:tags r:id="rId7"/>
              </p:custDataLst>
            </p:nvPr>
          </p:nvSpPr>
          <p:spPr>
            <a:xfrm rot="1141073">
              <a:off x="13036" y="5507"/>
              <a:ext cx="933" cy="933"/>
            </a:xfrm>
            <a:prstGeom prst="diamond">
              <a:avLst/>
            </a:prstGeom>
            <a:solidFill>
              <a:schemeClr val="accent1"/>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3" name="菱形 2"/>
            <p:cNvSpPr/>
            <p:nvPr>
              <p:custDataLst>
                <p:tags r:id="rId8"/>
              </p:custDataLst>
            </p:nvPr>
          </p:nvSpPr>
          <p:spPr>
            <a:xfrm rot="1141073">
              <a:off x="14236" y="4526"/>
              <a:ext cx="1992" cy="1992"/>
            </a:xfrm>
            <a:prstGeom prst="diamond">
              <a:avLst/>
            </a:prstGeom>
            <a:solidFill>
              <a:schemeClr val="bg2">
                <a:lumMod val="40000"/>
                <a:lumOff val="6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7" name="菱形 6"/>
            <p:cNvSpPr/>
            <p:nvPr>
              <p:custDataLst>
                <p:tags r:id="rId9"/>
              </p:custDataLst>
            </p:nvPr>
          </p:nvSpPr>
          <p:spPr>
            <a:xfrm rot="1141073">
              <a:off x="15089" y="4106"/>
              <a:ext cx="1123" cy="1123"/>
            </a:xfrm>
            <a:prstGeom prst="diamond">
              <a:avLst/>
            </a:prstGeom>
            <a:noFill/>
            <a:ln>
              <a:solidFill>
                <a:schemeClr val="tx2">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grpSp>
    </p:spTree>
    <p:custDataLst>
      <p:tags r:id="rId10"/>
    </p:custDataLst>
  </p:cSld>
  <p:clrMapOvr>
    <a:masterClrMapping/>
  </p:clrMapOvr>
  <p:transition spd="slow">
    <p:random/>
  </p:transition>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549644" y="1832469"/>
            <a:ext cx="11363028" cy="4499877"/>
          </a:xfrm>
          <a:prstGeom prst="rect">
            <a:avLst/>
          </a:prstGeom>
          <a:solidFill>
            <a:schemeClr val="accent3"/>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7" name="矩形 16"/>
          <p:cNvSpPr/>
          <p:nvPr>
            <p:custDataLst>
              <p:tags r:id="rId2"/>
            </p:custDataLst>
          </p:nvPr>
        </p:nvSpPr>
        <p:spPr>
          <a:xfrm>
            <a:off x="549642" y="1602918"/>
            <a:ext cx="11082655" cy="4408805"/>
          </a:xfrm>
          <a:prstGeom prst="rect">
            <a:avLst/>
          </a:prstGeom>
          <a:solidFill>
            <a:srgbClr val="FFFFFF"/>
          </a:solidFill>
          <a:ln w="19050">
            <a:noFill/>
          </a:ln>
          <a:effectLst>
            <a:outerShdw blurRad="63500" sx="101000" sy="101000" algn="ctr" rotWithShape="0">
              <a:schemeClr val="tx2">
                <a:alpha val="40000"/>
              </a:schemeClr>
            </a:outerShdw>
          </a:effectLst>
        </p:spPr>
        <p:style>
          <a:lnRef idx="2">
            <a:srgbClr val="1E6BC5">
              <a:shade val="50000"/>
            </a:srgbClr>
          </a:lnRef>
          <a:fillRef idx="1">
            <a:srgbClr val="1E6BC5"/>
          </a:fillRef>
          <a:effectRef idx="0">
            <a:srgbClr val="1E6BC5"/>
          </a:effectRef>
          <a:fontRef idx="minor">
            <a:srgbClr val="FFFFFF"/>
          </a:fontRef>
        </p:style>
        <p:txBody>
          <a:bodyPr rtlCol="0" anchor="ctr"/>
          <a:lstStyle/>
          <a:p>
            <a:r>
              <a:rPr lang="zh-CN" altLang="en-US" sz="1600" dirty="0"/>
              <a:t>（</a:t>
            </a:r>
            <a:r>
              <a:rPr lang="en-US" altLang="zh-CN" sz="1600" dirty="0"/>
              <a:t>2</a:t>
            </a:r>
            <a:r>
              <a:rPr lang="zh-CN" altLang="en-US" sz="1600" dirty="0"/>
              <a:t>）为便于读图，逐次剖切的多个断面图可按图</a:t>
            </a:r>
            <a:r>
              <a:rPr lang="en-US" altLang="zh-CN" sz="1600" dirty="0"/>
              <a:t>1-63 </a:t>
            </a:r>
            <a:r>
              <a:rPr lang="zh-CN" altLang="en-US" sz="1600" dirty="0"/>
              <a:t>所示的形式配置。</a:t>
            </a:r>
            <a:endParaRPr kumimoji="1" lang="zh-CN" altLang="en-US" sz="1600" dirty="0">
              <a:solidFill>
                <a:srgbClr val="FFFFFF"/>
              </a:solidFill>
              <a:latin typeface="微软雅黑" panose="020B0503020204020204" charset="-122"/>
            </a:endParaRPr>
          </a:p>
        </p:txBody>
      </p:sp>
      <p:sp>
        <p:nvSpPr>
          <p:cNvPr id="2" name="矩形 1"/>
          <p:cNvSpPr/>
          <p:nvPr/>
        </p:nvSpPr>
        <p:spPr>
          <a:xfrm>
            <a:off x="11306810" y="-10795"/>
            <a:ext cx="888365" cy="6140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custDataLst>
              <p:tags r:id="rId3"/>
            </p:custDataLst>
          </p:nvPr>
        </p:nvSpPr>
        <p:spPr>
          <a:xfrm>
            <a:off x="664895" y="1028147"/>
            <a:ext cx="10852150" cy="669925"/>
          </a:xfrm>
          <a:prstGeom prst="rect">
            <a:avLst/>
          </a:prstGeom>
          <a:noFill/>
        </p:spPr>
        <p:txBody>
          <a:bodyPr wrap="square" lIns="101600" tIns="0" rIns="82550" bIns="0" rtlCol="0" anchor="ctr" anchorCtr="0">
            <a:noAutofit/>
          </a:bodyPr>
          <a:lstStyle>
            <a:defPPr>
              <a:defRPr lang="zh-CN"/>
            </a:defPPr>
            <a:lvl1pPr fontAlgn="auto">
              <a:lnSpc>
                <a:spcPct val="130000"/>
              </a:lnSpc>
              <a:spcAft>
                <a:spcPts val="1000"/>
              </a:spcAft>
              <a:defRPr sz="1600" spc="150"/>
            </a:lvl1pPr>
          </a:lstStyle>
          <a:p>
            <a:r>
              <a:rPr lang="en-US" altLang="zh-CN" sz="1800" b="1" dirty="0">
                <a:solidFill>
                  <a:schemeClr val="tx2"/>
                </a:solidFill>
                <a:latin typeface="微软雅黑" panose="020B0503020204020204" charset="-122"/>
                <a:ea typeface="微软雅黑" panose="020B0503020204020204" charset="-122"/>
                <a:sym typeface="+mn-ea"/>
              </a:rPr>
              <a:t>2.</a:t>
            </a:r>
            <a:r>
              <a:rPr lang="zh-CN" altLang="en-US" sz="1800" b="1" dirty="0">
                <a:solidFill>
                  <a:schemeClr val="tx2"/>
                </a:solidFill>
                <a:latin typeface="微软雅黑" panose="020B0503020204020204" charset="-122"/>
                <a:ea typeface="微软雅黑" panose="020B0503020204020204" charset="-122"/>
              </a:rPr>
              <a:t> 垫片的型号</a:t>
            </a:r>
            <a:endParaRPr lang="zh-CN" altLang="en-US" sz="1800" b="1" dirty="0">
              <a:solidFill>
                <a:schemeClr val="tx2"/>
              </a:solidFill>
              <a:latin typeface="微软雅黑" panose="020B0503020204020204" charset="-122"/>
              <a:ea typeface="微软雅黑" panose="020B0503020204020204" charset="-122"/>
            </a:endParaRPr>
          </a:p>
        </p:txBody>
      </p:sp>
      <p:sp>
        <p:nvSpPr>
          <p:cNvPr id="9" name="文本框 8"/>
          <p:cNvSpPr txBox="1"/>
          <p:nvPr>
            <p:custDataLst>
              <p:tags r:id="rId4"/>
            </p:custDataLst>
          </p:nvPr>
        </p:nvSpPr>
        <p:spPr>
          <a:xfrm>
            <a:off x="881078" y="518895"/>
            <a:ext cx="10429952" cy="798451"/>
          </a:xfrm>
          <a:prstGeom prst="rect">
            <a:avLst/>
          </a:prstGeom>
        </p:spPr>
        <p:txBody>
          <a:bodyPr wrap="square">
            <a:normAutofit/>
          </a:bodyPr>
          <a:lstStyle>
            <a:defPPr>
              <a:defRPr lang="zh-CN"/>
            </a:defPPr>
            <a:lvl1pPr>
              <a:lnSpc>
                <a:spcPct val="130000"/>
              </a:lnSpc>
              <a:defRPr sz="2400" b="1">
                <a:latin typeface="+mj-lt"/>
                <a:ea typeface="+mj-ea"/>
                <a:cs typeface="+mj-cs"/>
              </a:defRPr>
            </a:lvl1pPr>
          </a:lstStyle>
          <a:p>
            <a:pPr>
              <a:lnSpc>
                <a:spcPct val="120000"/>
              </a:lnSpc>
            </a:pPr>
            <a:r>
              <a:rPr lang="zh-CN" altLang="en-US" dirty="0">
                <a:solidFill>
                  <a:schemeClr val="tx1">
                    <a:lumMod val="85000"/>
                    <a:lumOff val="15000"/>
                  </a:schemeClr>
                </a:solidFill>
              </a:rPr>
              <a:t>学习任务四</a:t>
            </a:r>
            <a:r>
              <a:rPr lang="zh-CN" altLang="en-US" dirty="0">
                <a:solidFill>
                  <a:schemeClr val="tx1">
                    <a:lumMod val="85000"/>
                    <a:lumOff val="15000"/>
                  </a:schemeClr>
                </a:solidFill>
                <a:sym typeface="+mn-ea"/>
              </a:rPr>
              <a:t>　轴类零件图样的识读与绘制</a:t>
            </a:r>
            <a:endParaRPr lang="zh-CN" altLang="en-US" dirty="0">
              <a:solidFill>
                <a:schemeClr val="tx1">
                  <a:lumMod val="85000"/>
                  <a:lumOff val="15000"/>
                </a:schemeClr>
              </a:solidFill>
              <a:sym typeface="+mn-ea"/>
            </a:endParaRPr>
          </a:p>
          <a:p>
            <a:pPr>
              <a:lnSpc>
                <a:spcPct val="120000"/>
              </a:lnSpc>
            </a:pPr>
            <a:endParaRPr lang="zh-CN" altLang="en-US" sz="1800" spc="150" dirty="0">
              <a:solidFill>
                <a:schemeClr val="tx2"/>
              </a:solidFill>
              <a:latin typeface="微软雅黑" panose="020B0503020204020204" charset="-122"/>
              <a:ea typeface="微软雅黑" panose="020B0503020204020204" charset="-122"/>
              <a:cs typeface="+mn-cs"/>
            </a:endParaRPr>
          </a:p>
        </p:txBody>
      </p:sp>
      <p:sp>
        <p:nvSpPr>
          <p:cNvPr id="4" name="文本框 3"/>
          <p:cNvSpPr txBox="1"/>
          <p:nvPr/>
        </p:nvSpPr>
        <p:spPr>
          <a:xfrm>
            <a:off x="1138101" y="1847037"/>
            <a:ext cx="9264247" cy="458908"/>
          </a:xfrm>
          <a:prstGeom prst="rect">
            <a:avLst/>
          </a:prstGeom>
          <a:noFill/>
        </p:spPr>
        <p:txBody>
          <a:bodyPr wrap="square" rtlCol="0">
            <a:spAutoFit/>
          </a:bodyPr>
          <a:lstStyle/>
          <a:p>
            <a:pPr>
              <a:lnSpc>
                <a:spcPct val="150000"/>
              </a:lnSpc>
            </a:pPr>
            <a:r>
              <a:rPr lang="en-US" altLang="zh-CN" dirty="0">
                <a:latin typeface="+mj-ea"/>
                <a:ea typeface="+mj-ea"/>
              </a:rPr>
              <a:t>2</a:t>
            </a:r>
            <a:r>
              <a:rPr lang="zh-CN" altLang="en-US" dirty="0">
                <a:latin typeface="+mj-ea"/>
                <a:ea typeface="+mj-ea"/>
              </a:rPr>
              <a:t>）</a:t>
            </a:r>
            <a:r>
              <a:rPr lang="en-US" altLang="zh-CN" dirty="0">
                <a:latin typeface="+mj-ea"/>
                <a:ea typeface="+mj-ea"/>
              </a:rPr>
              <a:t> </a:t>
            </a:r>
            <a:r>
              <a:rPr lang="zh-CN" altLang="en-US" dirty="0">
                <a:latin typeface="+mj-ea"/>
                <a:ea typeface="+mj-ea"/>
              </a:rPr>
              <a:t>缠绕垫片的最高工作温度（见表 </a:t>
            </a:r>
            <a:r>
              <a:rPr lang="en-US" altLang="zh-CN" dirty="0">
                <a:latin typeface="+mj-ea"/>
                <a:ea typeface="+mj-ea"/>
              </a:rPr>
              <a:t>1-10</a:t>
            </a:r>
            <a:r>
              <a:rPr lang="zh-CN" altLang="en-US" dirty="0">
                <a:latin typeface="+mj-ea"/>
                <a:ea typeface="+mj-ea"/>
              </a:rPr>
              <a:t>） </a:t>
            </a:r>
            <a:endParaRPr lang="zh-CN" altLang="en-US" dirty="0">
              <a:latin typeface="+mj-ea"/>
              <a:ea typeface="+mj-ea"/>
            </a:endParaRPr>
          </a:p>
        </p:txBody>
      </p:sp>
      <p:pic>
        <p:nvPicPr>
          <p:cNvPr id="3" name="图片 2"/>
          <p:cNvPicPr>
            <a:picLocks noChangeAspect="1"/>
          </p:cNvPicPr>
          <p:nvPr/>
        </p:nvPicPr>
        <p:blipFill>
          <a:blip r:embed="rId5"/>
          <a:stretch>
            <a:fillRect/>
          </a:stretch>
        </p:blipFill>
        <p:spPr>
          <a:xfrm>
            <a:off x="1531599" y="2914510"/>
            <a:ext cx="6496050" cy="2000250"/>
          </a:xfrm>
          <a:prstGeom prst="rect">
            <a:avLst/>
          </a:prstGeom>
        </p:spPr>
      </p:pic>
      <p:grpSp>
        <p:nvGrpSpPr>
          <p:cNvPr id="6" name="组合 5"/>
          <p:cNvGrpSpPr/>
          <p:nvPr/>
        </p:nvGrpSpPr>
        <p:grpSpPr>
          <a:xfrm>
            <a:off x="9112885" y="3653155"/>
            <a:ext cx="2026920" cy="1583055"/>
            <a:chOff x="13036" y="4025"/>
            <a:chExt cx="3192" cy="2493"/>
          </a:xfrm>
        </p:grpSpPr>
        <p:sp>
          <p:nvSpPr>
            <p:cNvPr id="14" name="菱形 13"/>
            <p:cNvSpPr/>
            <p:nvPr>
              <p:custDataLst>
                <p:tags r:id="rId6"/>
              </p:custDataLst>
            </p:nvPr>
          </p:nvSpPr>
          <p:spPr>
            <a:xfrm rot="1141073">
              <a:off x="14338" y="4025"/>
              <a:ext cx="528" cy="528"/>
            </a:xfrm>
            <a:prstGeom prst="diamond">
              <a:avLst/>
            </a:prstGeom>
            <a:solidFill>
              <a:schemeClr val="tx2">
                <a:lumMod val="40000"/>
                <a:lumOff val="6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5" name="菱形 14"/>
            <p:cNvSpPr/>
            <p:nvPr>
              <p:custDataLst>
                <p:tags r:id="rId7"/>
              </p:custDataLst>
            </p:nvPr>
          </p:nvSpPr>
          <p:spPr>
            <a:xfrm rot="1141073">
              <a:off x="13036" y="5507"/>
              <a:ext cx="933" cy="933"/>
            </a:xfrm>
            <a:prstGeom prst="diamond">
              <a:avLst/>
            </a:prstGeom>
            <a:solidFill>
              <a:schemeClr val="accent1"/>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5" name="菱形 4"/>
            <p:cNvSpPr/>
            <p:nvPr>
              <p:custDataLst>
                <p:tags r:id="rId8"/>
              </p:custDataLst>
            </p:nvPr>
          </p:nvSpPr>
          <p:spPr>
            <a:xfrm rot="1141073">
              <a:off x="14236" y="4526"/>
              <a:ext cx="1992" cy="1992"/>
            </a:xfrm>
            <a:prstGeom prst="diamond">
              <a:avLst/>
            </a:prstGeom>
            <a:solidFill>
              <a:schemeClr val="bg2">
                <a:lumMod val="40000"/>
                <a:lumOff val="6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7" name="菱形 6"/>
            <p:cNvSpPr/>
            <p:nvPr>
              <p:custDataLst>
                <p:tags r:id="rId9"/>
              </p:custDataLst>
            </p:nvPr>
          </p:nvSpPr>
          <p:spPr>
            <a:xfrm rot="1141073">
              <a:off x="15089" y="4106"/>
              <a:ext cx="1123" cy="1123"/>
            </a:xfrm>
            <a:prstGeom prst="diamond">
              <a:avLst/>
            </a:prstGeom>
            <a:noFill/>
            <a:ln>
              <a:solidFill>
                <a:schemeClr val="tx2">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grpSp>
    </p:spTree>
    <p:custDataLst>
      <p:tags r:id="rId10"/>
    </p:custDataLst>
  </p:cSld>
  <p:clrMapOvr>
    <a:masterClrMapping/>
  </p:clrMapOvr>
  <p:transition spd="slow">
    <p:random/>
  </p:transition>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549644" y="1832469"/>
            <a:ext cx="11363028" cy="4499877"/>
          </a:xfrm>
          <a:prstGeom prst="rect">
            <a:avLst/>
          </a:prstGeom>
          <a:solidFill>
            <a:schemeClr val="accent3"/>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7" name="矩形 16"/>
          <p:cNvSpPr/>
          <p:nvPr>
            <p:custDataLst>
              <p:tags r:id="rId2"/>
            </p:custDataLst>
          </p:nvPr>
        </p:nvSpPr>
        <p:spPr>
          <a:xfrm>
            <a:off x="549642" y="1602918"/>
            <a:ext cx="11082655" cy="4408805"/>
          </a:xfrm>
          <a:prstGeom prst="rect">
            <a:avLst/>
          </a:prstGeom>
          <a:solidFill>
            <a:srgbClr val="FFFFFF"/>
          </a:solidFill>
          <a:ln w="19050">
            <a:noFill/>
          </a:ln>
          <a:effectLst>
            <a:outerShdw blurRad="63500" sx="101000" sy="101000" algn="ctr" rotWithShape="0">
              <a:schemeClr val="tx2">
                <a:alpha val="40000"/>
              </a:schemeClr>
            </a:outerShdw>
          </a:effectLst>
        </p:spPr>
        <p:style>
          <a:lnRef idx="2">
            <a:srgbClr val="1E6BC5">
              <a:shade val="50000"/>
            </a:srgbClr>
          </a:lnRef>
          <a:fillRef idx="1">
            <a:srgbClr val="1E6BC5"/>
          </a:fillRef>
          <a:effectRef idx="0">
            <a:srgbClr val="1E6BC5"/>
          </a:effectRef>
          <a:fontRef idx="minor">
            <a:srgbClr val="FFFFFF"/>
          </a:fontRef>
        </p:style>
        <p:txBody>
          <a:bodyPr rtlCol="0" anchor="ctr"/>
          <a:lstStyle/>
          <a:p>
            <a:r>
              <a:rPr lang="zh-CN" altLang="en-US" sz="1600" dirty="0"/>
              <a:t>（</a:t>
            </a:r>
            <a:r>
              <a:rPr lang="en-US" altLang="zh-CN" sz="1600" dirty="0"/>
              <a:t>2</a:t>
            </a:r>
            <a:r>
              <a:rPr lang="zh-CN" altLang="en-US" sz="1600" dirty="0"/>
              <a:t>）为便于读图，逐次剖切的多个断面图可按图</a:t>
            </a:r>
            <a:r>
              <a:rPr lang="en-US" altLang="zh-CN" sz="1600" dirty="0"/>
              <a:t>1-63 </a:t>
            </a:r>
            <a:r>
              <a:rPr lang="zh-CN" altLang="en-US" sz="1600" dirty="0"/>
              <a:t>所示的形式配置。</a:t>
            </a:r>
            <a:endParaRPr kumimoji="1" lang="zh-CN" altLang="en-US" sz="1600" dirty="0">
              <a:solidFill>
                <a:srgbClr val="FFFFFF"/>
              </a:solidFill>
              <a:latin typeface="微软雅黑" panose="020B0503020204020204" charset="-122"/>
            </a:endParaRPr>
          </a:p>
        </p:txBody>
      </p:sp>
      <p:sp>
        <p:nvSpPr>
          <p:cNvPr id="2" name="矩形 1"/>
          <p:cNvSpPr/>
          <p:nvPr/>
        </p:nvSpPr>
        <p:spPr>
          <a:xfrm>
            <a:off x="11306810" y="-10795"/>
            <a:ext cx="888365" cy="6140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custDataLst>
              <p:tags r:id="rId3"/>
            </p:custDataLst>
          </p:nvPr>
        </p:nvSpPr>
        <p:spPr>
          <a:xfrm>
            <a:off x="664895" y="1028147"/>
            <a:ext cx="10852150" cy="669925"/>
          </a:xfrm>
          <a:prstGeom prst="rect">
            <a:avLst/>
          </a:prstGeom>
          <a:noFill/>
        </p:spPr>
        <p:txBody>
          <a:bodyPr wrap="square" lIns="101600" tIns="0" rIns="82550" bIns="0" rtlCol="0" anchor="ctr" anchorCtr="0">
            <a:noAutofit/>
          </a:bodyPr>
          <a:lstStyle>
            <a:defPPr>
              <a:defRPr lang="zh-CN"/>
            </a:defPPr>
            <a:lvl1pPr fontAlgn="auto">
              <a:lnSpc>
                <a:spcPct val="130000"/>
              </a:lnSpc>
              <a:spcAft>
                <a:spcPts val="1000"/>
              </a:spcAft>
              <a:defRPr sz="1600" spc="150"/>
            </a:lvl1pPr>
          </a:lstStyle>
          <a:p>
            <a:r>
              <a:rPr lang="en-US" altLang="zh-CN" sz="1800" b="1" dirty="0">
                <a:solidFill>
                  <a:schemeClr val="tx2"/>
                </a:solidFill>
                <a:latin typeface="微软雅黑" panose="020B0503020204020204" charset="-122"/>
                <a:ea typeface="微软雅黑" panose="020B0503020204020204" charset="-122"/>
                <a:sym typeface="+mn-ea"/>
              </a:rPr>
              <a:t>2.</a:t>
            </a:r>
            <a:r>
              <a:rPr lang="zh-CN" altLang="en-US" sz="1800" b="1" dirty="0">
                <a:solidFill>
                  <a:schemeClr val="tx2"/>
                </a:solidFill>
                <a:latin typeface="微软雅黑" panose="020B0503020204020204" charset="-122"/>
                <a:ea typeface="微软雅黑" panose="020B0503020204020204" charset="-122"/>
              </a:rPr>
              <a:t> 垫片的型号</a:t>
            </a:r>
            <a:endParaRPr lang="zh-CN" altLang="en-US" sz="1800" b="1" dirty="0">
              <a:solidFill>
                <a:schemeClr val="tx2"/>
              </a:solidFill>
              <a:latin typeface="微软雅黑" panose="020B0503020204020204" charset="-122"/>
              <a:ea typeface="微软雅黑" panose="020B0503020204020204" charset="-122"/>
            </a:endParaRPr>
          </a:p>
        </p:txBody>
      </p:sp>
      <p:sp>
        <p:nvSpPr>
          <p:cNvPr id="9" name="文本框 8"/>
          <p:cNvSpPr txBox="1"/>
          <p:nvPr>
            <p:custDataLst>
              <p:tags r:id="rId4"/>
            </p:custDataLst>
          </p:nvPr>
        </p:nvSpPr>
        <p:spPr>
          <a:xfrm>
            <a:off x="881078" y="518895"/>
            <a:ext cx="10429952" cy="798451"/>
          </a:xfrm>
          <a:prstGeom prst="rect">
            <a:avLst/>
          </a:prstGeom>
        </p:spPr>
        <p:txBody>
          <a:bodyPr wrap="square">
            <a:normAutofit/>
          </a:bodyPr>
          <a:lstStyle>
            <a:defPPr>
              <a:defRPr lang="zh-CN"/>
            </a:defPPr>
            <a:lvl1pPr>
              <a:lnSpc>
                <a:spcPct val="130000"/>
              </a:lnSpc>
              <a:defRPr sz="2400" b="1">
                <a:latin typeface="+mj-lt"/>
                <a:ea typeface="+mj-ea"/>
                <a:cs typeface="+mj-cs"/>
              </a:defRPr>
            </a:lvl1pPr>
          </a:lstStyle>
          <a:p>
            <a:pPr>
              <a:lnSpc>
                <a:spcPct val="120000"/>
              </a:lnSpc>
            </a:pPr>
            <a:r>
              <a:rPr lang="zh-CN" altLang="en-US" dirty="0">
                <a:solidFill>
                  <a:schemeClr val="tx1">
                    <a:lumMod val="85000"/>
                    <a:lumOff val="15000"/>
                  </a:schemeClr>
                </a:solidFill>
              </a:rPr>
              <a:t>学习任务四</a:t>
            </a:r>
            <a:r>
              <a:rPr lang="zh-CN" altLang="en-US" dirty="0">
                <a:solidFill>
                  <a:schemeClr val="tx1">
                    <a:lumMod val="85000"/>
                    <a:lumOff val="15000"/>
                  </a:schemeClr>
                </a:solidFill>
                <a:sym typeface="+mn-ea"/>
              </a:rPr>
              <a:t>　轴类零件图样的识读与绘制</a:t>
            </a:r>
            <a:endParaRPr lang="zh-CN" altLang="en-US" dirty="0">
              <a:solidFill>
                <a:schemeClr val="tx1">
                  <a:lumMod val="85000"/>
                  <a:lumOff val="15000"/>
                </a:schemeClr>
              </a:solidFill>
              <a:sym typeface="+mn-ea"/>
            </a:endParaRPr>
          </a:p>
          <a:p>
            <a:pPr>
              <a:lnSpc>
                <a:spcPct val="120000"/>
              </a:lnSpc>
            </a:pPr>
            <a:endParaRPr lang="zh-CN" altLang="en-US" sz="1800" spc="150" dirty="0">
              <a:solidFill>
                <a:schemeClr val="tx2"/>
              </a:solidFill>
              <a:latin typeface="微软雅黑" panose="020B0503020204020204" charset="-122"/>
              <a:ea typeface="微软雅黑" panose="020B0503020204020204" charset="-122"/>
              <a:cs typeface="+mn-cs"/>
            </a:endParaRPr>
          </a:p>
        </p:txBody>
      </p:sp>
      <p:sp>
        <p:nvSpPr>
          <p:cNvPr id="4" name="文本框 3"/>
          <p:cNvSpPr txBox="1"/>
          <p:nvPr/>
        </p:nvSpPr>
        <p:spPr>
          <a:xfrm>
            <a:off x="1138101" y="1847037"/>
            <a:ext cx="9264247" cy="458908"/>
          </a:xfrm>
          <a:prstGeom prst="rect">
            <a:avLst/>
          </a:prstGeom>
          <a:noFill/>
        </p:spPr>
        <p:txBody>
          <a:bodyPr wrap="square" rtlCol="0">
            <a:spAutoFit/>
          </a:bodyPr>
          <a:lstStyle/>
          <a:p>
            <a:pPr>
              <a:lnSpc>
                <a:spcPct val="150000"/>
              </a:lnSpc>
            </a:pPr>
            <a:r>
              <a:rPr lang="en-US" altLang="zh-CN" dirty="0">
                <a:latin typeface="+mj-ea"/>
                <a:ea typeface="+mj-ea"/>
              </a:rPr>
              <a:t>3</a:t>
            </a:r>
            <a:r>
              <a:rPr lang="zh-CN" altLang="en-US" dirty="0">
                <a:latin typeface="+mj-ea"/>
                <a:ea typeface="+mj-ea"/>
              </a:rPr>
              <a:t>）中国耐热钢牌号（</a:t>
            </a:r>
            <a:r>
              <a:rPr lang="en-US" altLang="zh-CN" dirty="0">
                <a:latin typeface="+mj-ea"/>
                <a:ea typeface="+mj-ea"/>
              </a:rPr>
              <a:t>GB/T	1221—2007</a:t>
            </a:r>
            <a:r>
              <a:rPr lang="zh-CN" altLang="en-US" dirty="0">
                <a:latin typeface="+mj-ea"/>
                <a:ea typeface="+mj-ea"/>
              </a:rPr>
              <a:t>）与各国耐热钢牌号对照（见表 </a:t>
            </a:r>
            <a:r>
              <a:rPr lang="en-US" altLang="zh-CN" dirty="0">
                <a:latin typeface="+mj-ea"/>
                <a:ea typeface="+mj-ea"/>
              </a:rPr>
              <a:t>1-11</a:t>
            </a:r>
            <a:r>
              <a:rPr lang="zh-CN" altLang="en-US" dirty="0">
                <a:latin typeface="+mj-ea"/>
                <a:ea typeface="+mj-ea"/>
              </a:rPr>
              <a:t>）  </a:t>
            </a:r>
            <a:endParaRPr lang="zh-CN" altLang="en-US" dirty="0">
              <a:latin typeface="+mj-ea"/>
              <a:ea typeface="+mj-ea"/>
            </a:endParaRPr>
          </a:p>
        </p:txBody>
      </p:sp>
      <p:pic>
        <p:nvPicPr>
          <p:cNvPr id="5" name="图片 4"/>
          <p:cNvPicPr>
            <a:picLocks noChangeAspect="1"/>
          </p:cNvPicPr>
          <p:nvPr/>
        </p:nvPicPr>
        <p:blipFill>
          <a:blip r:embed="rId5"/>
          <a:stretch>
            <a:fillRect/>
          </a:stretch>
        </p:blipFill>
        <p:spPr>
          <a:xfrm>
            <a:off x="2523553" y="2535496"/>
            <a:ext cx="5756381" cy="3075097"/>
          </a:xfrm>
          <a:prstGeom prst="rect">
            <a:avLst/>
          </a:prstGeom>
        </p:spPr>
      </p:pic>
      <p:grpSp>
        <p:nvGrpSpPr>
          <p:cNvPr id="6" name="组合 5"/>
          <p:cNvGrpSpPr/>
          <p:nvPr/>
        </p:nvGrpSpPr>
        <p:grpSpPr>
          <a:xfrm>
            <a:off x="9201150" y="3640455"/>
            <a:ext cx="2026920" cy="1583055"/>
            <a:chOff x="13036" y="4025"/>
            <a:chExt cx="3192" cy="2493"/>
          </a:xfrm>
        </p:grpSpPr>
        <p:sp>
          <p:nvSpPr>
            <p:cNvPr id="14" name="菱形 13"/>
            <p:cNvSpPr/>
            <p:nvPr>
              <p:custDataLst>
                <p:tags r:id="rId6"/>
              </p:custDataLst>
            </p:nvPr>
          </p:nvSpPr>
          <p:spPr>
            <a:xfrm rot="1141073">
              <a:off x="14338" y="4025"/>
              <a:ext cx="528" cy="528"/>
            </a:xfrm>
            <a:prstGeom prst="diamond">
              <a:avLst/>
            </a:prstGeom>
            <a:solidFill>
              <a:schemeClr val="tx2">
                <a:lumMod val="40000"/>
                <a:lumOff val="6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5" name="菱形 14"/>
            <p:cNvSpPr/>
            <p:nvPr>
              <p:custDataLst>
                <p:tags r:id="rId7"/>
              </p:custDataLst>
            </p:nvPr>
          </p:nvSpPr>
          <p:spPr>
            <a:xfrm rot="1141073">
              <a:off x="13036" y="5507"/>
              <a:ext cx="933" cy="933"/>
            </a:xfrm>
            <a:prstGeom prst="diamond">
              <a:avLst/>
            </a:prstGeom>
            <a:solidFill>
              <a:schemeClr val="accent1"/>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3" name="菱形 2"/>
            <p:cNvSpPr/>
            <p:nvPr>
              <p:custDataLst>
                <p:tags r:id="rId8"/>
              </p:custDataLst>
            </p:nvPr>
          </p:nvSpPr>
          <p:spPr>
            <a:xfrm rot="1141073">
              <a:off x="14236" y="4526"/>
              <a:ext cx="1992" cy="1992"/>
            </a:xfrm>
            <a:prstGeom prst="diamond">
              <a:avLst/>
            </a:prstGeom>
            <a:solidFill>
              <a:schemeClr val="bg2">
                <a:lumMod val="40000"/>
                <a:lumOff val="6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7" name="菱形 6"/>
            <p:cNvSpPr/>
            <p:nvPr>
              <p:custDataLst>
                <p:tags r:id="rId9"/>
              </p:custDataLst>
            </p:nvPr>
          </p:nvSpPr>
          <p:spPr>
            <a:xfrm rot="1141073">
              <a:off x="15089" y="4106"/>
              <a:ext cx="1123" cy="1123"/>
            </a:xfrm>
            <a:prstGeom prst="diamond">
              <a:avLst/>
            </a:prstGeom>
            <a:noFill/>
            <a:ln>
              <a:solidFill>
                <a:schemeClr val="tx2">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grpSp>
    </p:spTree>
    <p:custDataLst>
      <p:tags r:id="rId10"/>
    </p:custDataLst>
  </p:cSld>
  <p:clrMapOvr>
    <a:masterClrMapping/>
  </p:clrMapOvr>
  <p:transition spd="slow">
    <p:random/>
  </p:transition>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custDataLst>
              <p:tags r:id="rId1"/>
            </p:custDataLst>
          </p:nvPr>
        </p:nvSpPr>
        <p:spPr>
          <a:xfrm>
            <a:off x="4928235" y="1425575"/>
            <a:ext cx="5898515" cy="4838065"/>
          </a:xfrm>
          <a:prstGeom prst="rect">
            <a:avLst/>
          </a:prstGeom>
          <a:noFill/>
          <a:ln>
            <a:solidFill>
              <a:srgbClr val="FFFFFF">
                <a:lumMod val="85000"/>
              </a:srgbClr>
            </a:solid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lang="zh-CN" altLang="en-US"/>
          </a:p>
        </p:txBody>
      </p:sp>
      <p:sp>
        <p:nvSpPr>
          <p:cNvPr id="8" name="矩形 7"/>
          <p:cNvSpPr/>
          <p:nvPr>
            <p:custDataLst>
              <p:tags r:id="rId2"/>
            </p:custDataLst>
          </p:nvPr>
        </p:nvSpPr>
        <p:spPr>
          <a:xfrm>
            <a:off x="574675" y="1407795"/>
            <a:ext cx="5486400" cy="5165090"/>
          </a:xfrm>
          <a:prstGeom prst="rect">
            <a:avLst/>
          </a:prstGeom>
          <a:pattFill prst="dkUpDiag">
            <a:fgClr>
              <a:srgbClr val="FFFFFF">
                <a:lumMod val="85000"/>
              </a:srgbClr>
            </a:fgClr>
            <a:bgClr>
              <a:srgbClr val="FFFFFF">
                <a:lumMod val="75000"/>
              </a:srgbClr>
            </a:bgClr>
          </a:patt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lang="zh-CN" altLang="en-US"/>
          </a:p>
        </p:txBody>
      </p:sp>
      <p:sp>
        <p:nvSpPr>
          <p:cNvPr id="9" name="矩形 8"/>
          <p:cNvSpPr/>
          <p:nvPr>
            <p:custDataLst>
              <p:tags r:id="rId3"/>
            </p:custDataLst>
          </p:nvPr>
        </p:nvSpPr>
        <p:spPr>
          <a:xfrm>
            <a:off x="2167890" y="1751507"/>
            <a:ext cx="8395266" cy="4513226"/>
          </a:xfrm>
          <a:prstGeom prst="rect">
            <a:avLst/>
          </a:prstGeom>
          <a:solidFill>
            <a:schemeClr val="accent1">
              <a:lumMod val="40000"/>
              <a:lumOff val="60000"/>
            </a:scheme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lang="zh-CN" altLang="en-US"/>
          </a:p>
        </p:txBody>
      </p:sp>
      <p:sp>
        <p:nvSpPr>
          <p:cNvPr id="10" name="矩形 9"/>
          <p:cNvSpPr/>
          <p:nvPr>
            <p:custDataLst>
              <p:tags r:id="rId4"/>
            </p:custDataLst>
          </p:nvPr>
        </p:nvSpPr>
        <p:spPr>
          <a:xfrm>
            <a:off x="10716082" y="1279550"/>
            <a:ext cx="263244" cy="263244"/>
          </a:xfrm>
          <a:prstGeom prst="rect">
            <a:avLst/>
          </a:prstGeom>
          <a:solidFill>
            <a:schemeClr val="tx2"/>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lang="zh-CN" altLang="en-US"/>
          </a:p>
        </p:txBody>
      </p:sp>
      <p:sp>
        <p:nvSpPr>
          <p:cNvPr id="11" name="文本框 10"/>
          <p:cNvSpPr txBox="1"/>
          <p:nvPr>
            <p:custDataLst>
              <p:tags r:id="rId5"/>
            </p:custDataLst>
          </p:nvPr>
        </p:nvSpPr>
        <p:spPr>
          <a:xfrm>
            <a:off x="2786637" y="2093767"/>
            <a:ext cx="7157772" cy="3883025"/>
          </a:xfrm>
          <a:prstGeom prst="rect">
            <a:avLst/>
          </a:prstGeom>
          <a:noFill/>
        </p:spPr>
        <p:txBody>
          <a:bodyPr wrap="square" lIns="101600" tIns="0" rIns="82550" bIns="0" rtlCol="0">
            <a:noAutofit/>
          </a:bodyPr>
          <a:lstStyle>
            <a:defPPr>
              <a:defRPr lang="zh-CN"/>
            </a:defPPr>
            <a:lvl1pPr fontAlgn="auto">
              <a:lnSpc>
                <a:spcPct val="130000"/>
              </a:lnSpc>
              <a:spcAft>
                <a:spcPts val="1000"/>
              </a:spcAft>
              <a:defRPr sz="1600" spc="150"/>
            </a:lvl1pPr>
          </a:lstStyle>
          <a:p>
            <a:pPr>
              <a:lnSpc>
                <a:spcPct val="200000"/>
              </a:lnSpc>
            </a:pPr>
            <a:r>
              <a:rPr lang="zh-CN" altLang="en-US" dirty="0">
                <a:latin typeface="微软雅黑" panose="020B0503020204020204" charset="-122"/>
                <a:ea typeface="微软雅黑" panose="020B0503020204020204" charset="-122"/>
                <a:cs typeface="微软雅黑" panose="020B0503020204020204" charset="-122"/>
                <a:sym typeface="+mn-ea"/>
              </a:rPr>
              <a:t>    游标卡尺作为一种被广泛使用的高精度测量工具，它是由主尺和附在主尺上能</a:t>
            </a:r>
            <a:r>
              <a:rPr lang="zh-CN" altLang="en-US" dirty="0" smtClean="0">
                <a:latin typeface="微软雅黑" panose="020B0503020204020204" charset="-122"/>
                <a:ea typeface="微软雅黑" panose="020B0503020204020204" charset="-122"/>
                <a:cs typeface="微软雅黑" panose="020B0503020204020204" charset="-122"/>
                <a:sym typeface="+mn-ea"/>
              </a:rPr>
              <a:t>滑动</a:t>
            </a:r>
            <a:r>
              <a:rPr lang="zh-CN" altLang="en-US" dirty="0">
                <a:latin typeface="微软雅黑" panose="020B0503020204020204" charset="-122"/>
                <a:ea typeface="微软雅黑" panose="020B0503020204020204" charset="-122"/>
                <a:cs typeface="微软雅黑" panose="020B0503020204020204" charset="-122"/>
                <a:sym typeface="+mn-ea"/>
              </a:rPr>
              <a:t>的游标两部分构成的，如图</a:t>
            </a:r>
            <a:r>
              <a:rPr lang="en-US" altLang="zh-CN" dirty="0">
                <a:latin typeface="微软雅黑" panose="020B0503020204020204" charset="-122"/>
                <a:ea typeface="微软雅黑" panose="020B0503020204020204" charset="-122"/>
                <a:cs typeface="微软雅黑" panose="020B0503020204020204" charset="-122"/>
                <a:sym typeface="+mn-ea"/>
              </a:rPr>
              <a:t>1-97</a:t>
            </a:r>
            <a:r>
              <a:rPr lang="zh-CN" altLang="en-US" dirty="0">
                <a:latin typeface="微软雅黑" panose="020B0503020204020204" charset="-122"/>
                <a:ea typeface="微软雅黑" panose="020B0503020204020204" charset="-122"/>
                <a:cs typeface="微软雅黑" panose="020B0503020204020204" charset="-122"/>
                <a:sym typeface="+mn-ea"/>
              </a:rPr>
              <a:t>所示。如果按游标的刻度值来分，游标卡尺又分 </a:t>
            </a:r>
            <a:r>
              <a:rPr lang="en-US" altLang="zh-CN" dirty="0">
                <a:latin typeface="微软雅黑" panose="020B0503020204020204" charset="-122"/>
                <a:ea typeface="微软雅黑" panose="020B0503020204020204" charset="-122"/>
                <a:cs typeface="微软雅黑" panose="020B0503020204020204" charset="-122"/>
                <a:sym typeface="+mn-ea"/>
              </a:rPr>
              <a:t>0.1mm</a:t>
            </a:r>
            <a:r>
              <a:rPr lang="zh-CN" altLang="en-US" dirty="0">
                <a:latin typeface="微软雅黑" panose="020B0503020204020204" charset="-122"/>
                <a:ea typeface="微软雅黑" panose="020B0503020204020204" charset="-122"/>
                <a:cs typeface="微软雅黑" panose="020B0503020204020204" charset="-122"/>
                <a:sym typeface="+mn-ea"/>
              </a:rPr>
              <a:t>、</a:t>
            </a:r>
            <a:r>
              <a:rPr lang="en-US" altLang="zh-CN" dirty="0">
                <a:latin typeface="微软雅黑" panose="020B0503020204020204" charset="-122"/>
                <a:ea typeface="微软雅黑" panose="020B0503020204020204" charset="-122"/>
                <a:cs typeface="微软雅黑" panose="020B0503020204020204" charset="-122"/>
                <a:sym typeface="+mn-ea"/>
              </a:rPr>
              <a:t>0.05mm</a:t>
            </a:r>
            <a:r>
              <a:rPr lang="zh-CN" altLang="en-US" dirty="0">
                <a:latin typeface="微软雅黑" panose="020B0503020204020204" charset="-122"/>
                <a:ea typeface="微软雅黑" panose="020B0503020204020204" charset="-122"/>
                <a:cs typeface="微软雅黑" panose="020B0503020204020204" charset="-122"/>
                <a:sym typeface="+mn-ea"/>
              </a:rPr>
              <a:t>、</a:t>
            </a:r>
            <a:r>
              <a:rPr lang="en-US" altLang="zh-CN" dirty="0">
                <a:latin typeface="微软雅黑" panose="020B0503020204020204" charset="-122"/>
                <a:ea typeface="微软雅黑" panose="020B0503020204020204" charset="-122"/>
                <a:cs typeface="微软雅黑" panose="020B0503020204020204" charset="-122"/>
                <a:sym typeface="+mn-ea"/>
              </a:rPr>
              <a:t>0.02mm </a:t>
            </a:r>
            <a:r>
              <a:rPr lang="zh-CN" altLang="en-US" dirty="0">
                <a:latin typeface="微软雅黑" panose="020B0503020204020204" charset="-122"/>
                <a:ea typeface="微软雅黑" panose="020B0503020204020204" charset="-122"/>
                <a:cs typeface="微软雅黑" panose="020B0503020204020204" charset="-122"/>
                <a:sym typeface="+mn-ea"/>
              </a:rPr>
              <a:t>三种。</a:t>
            </a:r>
            <a:endParaRPr lang="zh-CN" altLang="en-US" dirty="0">
              <a:latin typeface="微软雅黑" panose="020B0503020204020204" charset="-122"/>
              <a:ea typeface="微软雅黑" panose="020B0503020204020204" charset="-122"/>
              <a:cs typeface="微软雅黑" panose="020B0503020204020204" charset="-122"/>
              <a:sym typeface="+mn-ea"/>
            </a:endParaRPr>
          </a:p>
        </p:txBody>
      </p:sp>
      <p:sp>
        <p:nvSpPr>
          <p:cNvPr id="13" name="文本框 12"/>
          <p:cNvSpPr txBox="1"/>
          <p:nvPr>
            <p:custDataLst>
              <p:tags r:id="rId6"/>
            </p:custDataLst>
          </p:nvPr>
        </p:nvSpPr>
        <p:spPr>
          <a:xfrm>
            <a:off x="1857374" y="481331"/>
            <a:ext cx="5239711" cy="723442"/>
          </a:xfrm>
          <a:prstGeom prst="rect">
            <a:avLst/>
          </a:prstGeom>
        </p:spPr>
        <p:txBody>
          <a:bodyPr wrap="square">
            <a:normAutofit fontScale="85000" lnSpcReduction="10000"/>
          </a:bodyPr>
          <a:lstStyle>
            <a:defPPr>
              <a:defRPr lang="zh-CN"/>
            </a:defPPr>
            <a:lvl1pPr>
              <a:lnSpc>
                <a:spcPct val="130000"/>
              </a:lnSpc>
              <a:defRPr sz="2400" b="1">
                <a:latin typeface="+mj-lt"/>
                <a:ea typeface="+mj-ea"/>
                <a:cs typeface="+mj-cs"/>
              </a:defRPr>
            </a:lvl1pPr>
          </a:lstStyle>
          <a:p>
            <a:pPr>
              <a:lnSpc>
                <a:spcPct val="120000"/>
              </a:lnSpc>
            </a:pPr>
            <a:r>
              <a:rPr lang="zh-CN" altLang="en-US" sz="2800" dirty="0">
                <a:solidFill>
                  <a:schemeClr val="tx1">
                    <a:lumMod val="85000"/>
                    <a:lumOff val="15000"/>
                  </a:schemeClr>
                </a:solidFill>
                <a:latin typeface="Arial" panose="020B0604020202020204" pitchFamily="34" charset="0"/>
                <a:ea typeface="微软雅黑" panose="020B0503020204020204" charset="-122"/>
              </a:rPr>
              <a:t>实践指导一   　游标卡尺的使用方法</a:t>
            </a:r>
            <a:endParaRPr lang="zh-CN" altLang="en-US" sz="2800" dirty="0">
              <a:solidFill>
                <a:schemeClr val="tx1">
                  <a:lumMod val="85000"/>
                  <a:lumOff val="15000"/>
                </a:schemeClr>
              </a:solidFill>
              <a:latin typeface="Arial" panose="020B0604020202020204" pitchFamily="34" charset="0"/>
              <a:ea typeface="微软雅黑" panose="020B0503020204020204" charset="-122"/>
            </a:endParaRPr>
          </a:p>
          <a:p>
            <a:pPr>
              <a:lnSpc>
                <a:spcPct val="120000"/>
              </a:lnSpc>
            </a:pPr>
            <a:endParaRPr lang="zh-CN" altLang="en-US" sz="2800" dirty="0">
              <a:solidFill>
                <a:schemeClr val="tx1">
                  <a:lumMod val="85000"/>
                  <a:lumOff val="15000"/>
                </a:schemeClr>
              </a:solidFill>
              <a:latin typeface="Arial" panose="020B0604020202020204" pitchFamily="34" charset="0"/>
              <a:ea typeface="微软雅黑" panose="020B0503020204020204" charset="-122"/>
            </a:endParaRPr>
          </a:p>
        </p:txBody>
      </p:sp>
      <p:pic>
        <p:nvPicPr>
          <p:cNvPr id="14" name="图片 13"/>
          <p:cNvPicPr>
            <a:picLocks noChangeAspect="1"/>
          </p:cNvPicPr>
          <p:nvPr/>
        </p:nvPicPr>
        <p:blipFill>
          <a:blip r:embed="rId7">
            <a:clrChange>
              <a:clrFrom>
                <a:srgbClr val="FEFEFE">
                  <a:alpha val="100000"/>
                </a:srgbClr>
              </a:clrFrom>
              <a:clrTo>
                <a:srgbClr val="FEFEFE">
                  <a:alpha val="100000"/>
                  <a:alpha val="0"/>
                </a:srgbClr>
              </a:clrTo>
            </a:clrChange>
          </a:blip>
          <a:stretch>
            <a:fillRect/>
          </a:stretch>
        </p:blipFill>
        <p:spPr>
          <a:xfrm>
            <a:off x="841375" y="207010"/>
            <a:ext cx="896620" cy="952500"/>
          </a:xfrm>
          <a:prstGeom prst="rect">
            <a:avLst/>
          </a:prstGeom>
        </p:spPr>
      </p:pic>
      <p:pic>
        <p:nvPicPr>
          <p:cNvPr id="2" name="图片 1"/>
          <p:cNvPicPr>
            <a:picLocks noChangeAspect="1"/>
          </p:cNvPicPr>
          <p:nvPr/>
        </p:nvPicPr>
        <p:blipFill>
          <a:blip r:embed="rId8"/>
          <a:stretch>
            <a:fillRect/>
          </a:stretch>
        </p:blipFill>
        <p:spPr>
          <a:xfrm>
            <a:off x="4686935" y="3681095"/>
            <a:ext cx="3356610" cy="2395855"/>
          </a:xfrm>
          <a:prstGeom prst="rect">
            <a:avLst/>
          </a:prstGeom>
        </p:spPr>
      </p:pic>
    </p:spTree>
    <p:custDataLst>
      <p:tags r:id="rId9"/>
    </p:custDataLst>
  </p:cSld>
  <p:clrMapOvr>
    <a:masterClrMapping/>
  </p:clrMapOvr>
  <p:transition spd="slow">
    <p:random/>
  </p:transition>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549644" y="1832469"/>
            <a:ext cx="11363028" cy="4499877"/>
          </a:xfrm>
          <a:prstGeom prst="rect">
            <a:avLst/>
          </a:prstGeom>
          <a:solidFill>
            <a:schemeClr val="accent3"/>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7" name="矩形 16"/>
          <p:cNvSpPr/>
          <p:nvPr>
            <p:custDataLst>
              <p:tags r:id="rId2"/>
            </p:custDataLst>
          </p:nvPr>
        </p:nvSpPr>
        <p:spPr>
          <a:xfrm>
            <a:off x="550545" y="1661795"/>
            <a:ext cx="11082655" cy="4408805"/>
          </a:xfrm>
          <a:prstGeom prst="rect">
            <a:avLst/>
          </a:prstGeom>
          <a:solidFill>
            <a:srgbClr val="FFFFFF"/>
          </a:solidFill>
          <a:ln w="19050">
            <a:noFill/>
          </a:ln>
          <a:effectLst>
            <a:outerShdw blurRad="63500" sx="101000" sy="101000" algn="ctr" rotWithShape="0">
              <a:schemeClr val="tx2">
                <a:alpha val="40000"/>
              </a:schemeClr>
            </a:outerShdw>
          </a:effectLst>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3" name="内容占位符 9"/>
          <p:cNvSpPr txBox="1"/>
          <p:nvPr>
            <p:custDataLst>
              <p:tags r:id="rId3"/>
            </p:custDataLst>
          </p:nvPr>
        </p:nvSpPr>
        <p:spPr>
          <a:xfrm>
            <a:off x="1004569" y="1832610"/>
            <a:ext cx="10412847" cy="3645401"/>
          </a:xfrm>
          <a:prstGeom prst="rect">
            <a:avLst/>
          </a:prstGeom>
        </p:spPr>
        <p:txBody>
          <a:bodyPr wrap="square">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indent="-457200" algn="just" fontAlgn="auto">
              <a:lnSpc>
                <a:spcPct val="150000"/>
              </a:lnSpc>
              <a:spcBef>
                <a:spcPts val="0"/>
              </a:spcBef>
              <a:buAutoNum type="arabicPeriod"/>
            </a:pPr>
            <a:r>
              <a:rPr lang="zh-CN" altLang="en-US" sz="2000" dirty="0">
                <a:solidFill>
                  <a:schemeClr val="tx1">
                    <a:lumMod val="85000"/>
                    <a:lumOff val="15000"/>
                  </a:schemeClr>
                </a:solidFill>
                <a:latin typeface="微软雅黑" panose="020B0503020204020204" charset="-122"/>
                <a:ea typeface="微软雅黑" panose="020B0503020204020204" charset="-122"/>
              </a:rPr>
              <a:t>游标卡尺的读数方法 以刻度值 </a:t>
            </a:r>
            <a:r>
              <a:rPr lang="en-US" altLang="zh-CN" sz="2000" dirty="0">
                <a:solidFill>
                  <a:schemeClr val="tx1">
                    <a:lumMod val="85000"/>
                    <a:lumOff val="15000"/>
                  </a:schemeClr>
                </a:solidFill>
                <a:latin typeface="微软雅黑" panose="020B0503020204020204" charset="-122"/>
                <a:ea typeface="微软雅黑" panose="020B0503020204020204" charset="-122"/>
              </a:rPr>
              <a:t>0.02mm </a:t>
            </a:r>
            <a:r>
              <a:rPr lang="zh-CN" altLang="en-US" sz="2000" dirty="0">
                <a:solidFill>
                  <a:schemeClr val="tx1">
                    <a:lumMod val="85000"/>
                    <a:lumOff val="15000"/>
                  </a:schemeClr>
                </a:solidFill>
                <a:latin typeface="微软雅黑" panose="020B0503020204020204" charset="-122"/>
                <a:ea typeface="微软雅黑" panose="020B0503020204020204" charset="-122"/>
              </a:rPr>
              <a:t>的精密游标卡尺为例，读数方法，可分三步： </a:t>
            </a:r>
            <a:endParaRPr lang="en-US" altLang="zh-CN" sz="2000" dirty="0">
              <a:solidFill>
                <a:schemeClr val="tx1">
                  <a:lumMod val="85000"/>
                  <a:lumOff val="15000"/>
                </a:schemeClr>
              </a:solidFill>
              <a:latin typeface="微软雅黑" panose="020B0503020204020204" charset="-122"/>
              <a:ea typeface="微软雅黑" panose="020B0503020204020204" charset="-122"/>
            </a:endParaRPr>
          </a:p>
          <a:p>
            <a:pPr marL="0" indent="0" algn="just" fontAlgn="auto">
              <a:lnSpc>
                <a:spcPct val="150000"/>
              </a:lnSpc>
              <a:spcBef>
                <a:spcPts val="0"/>
              </a:spcBef>
              <a:buNone/>
            </a:pPr>
            <a:r>
              <a:rPr lang="zh-CN" altLang="en-US" sz="2000" dirty="0">
                <a:solidFill>
                  <a:schemeClr val="tx1">
                    <a:lumMod val="85000"/>
                    <a:lumOff val="15000"/>
                  </a:schemeClr>
                </a:solidFill>
                <a:latin typeface="微软雅黑" panose="020B0503020204020204" charset="-122"/>
                <a:ea typeface="微软雅黑" panose="020B0503020204020204" charset="-122"/>
              </a:rPr>
              <a:t>（</a:t>
            </a:r>
            <a:r>
              <a:rPr lang="en-US" altLang="zh-CN" sz="2000" dirty="0">
                <a:solidFill>
                  <a:schemeClr val="tx1">
                    <a:lumMod val="85000"/>
                    <a:lumOff val="15000"/>
                  </a:schemeClr>
                </a:solidFill>
                <a:latin typeface="微软雅黑" panose="020B0503020204020204" charset="-122"/>
                <a:ea typeface="微软雅黑" panose="020B0503020204020204" charset="-122"/>
              </a:rPr>
              <a:t>1</a:t>
            </a:r>
            <a:r>
              <a:rPr lang="zh-CN" altLang="en-US" sz="2000" dirty="0">
                <a:solidFill>
                  <a:schemeClr val="tx1">
                    <a:lumMod val="85000"/>
                    <a:lumOff val="15000"/>
                  </a:schemeClr>
                </a:solidFill>
                <a:latin typeface="微软雅黑" panose="020B0503020204020204" charset="-122"/>
                <a:ea typeface="微软雅黑" panose="020B0503020204020204" charset="-122"/>
              </a:rPr>
              <a:t>）根据副尺零线以左的主尺上的最近刻度读出整毫米数； </a:t>
            </a:r>
            <a:endParaRPr lang="en-US" altLang="zh-CN" sz="2000" dirty="0">
              <a:solidFill>
                <a:schemeClr val="tx1">
                  <a:lumMod val="85000"/>
                  <a:lumOff val="15000"/>
                </a:schemeClr>
              </a:solidFill>
              <a:latin typeface="微软雅黑" panose="020B0503020204020204" charset="-122"/>
              <a:ea typeface="微软雅黑" panose="020B0503020204020204" charset="-122"/>
            </a:endParaRPr>
          </a:p>
          <a:p>
            <a:pPr marL="0" indent="0" algn="just" fontAlgn="auto">
              <a:lnSpc>
                <a:spcPct val="150000"/>
              </a:lnSpc>
              <a:spcBef>
                <a:spcPts val="0"/>
              </a:spcBef>
              <a:buNone/>
            </a:pPr>
            <a:r>
              <a:rPr lang="zh-CN" altLang="en-US" sz="2000" dirty="0">
                <a:solidFill>
                  <a:schemeClr val="tx1">
                    <a:lumMod val="85000"/>
                    <a:lumOff val="15000"/>
                  </a:schemeClr>
                </a:solidFill>
                <a:latin typeface="微软雅黑" panose="020B0503020204020204" charset="-122"/>
                <a:ea typeface="微软雅黑" panose="020B0503020204020204" charset="-122"/>
              </a:rPr>
              <a:t>（</a:t>
            </a:r>
            <a:r>
              <a:rPr lang="en-US" altLang="zh-CN" sz="2000" dirty="0">
                <a:solidFill>
                  <a:schemeClr val="tx1">
                    <a:lumMod val="85000"/>
                    <a:lumOff val="15000"/>
                  </a:schemeClr>
                </a:solidFill>
                <a:latin typeface="微软雅黑" panose="020B0503020204020204" charset="-122"/>
                <a:ea typeface="微软雅黑" panose="020B0503020204020204" charset="-122"/>
              </a:rPr>
              <a:t>2</a:t>
            </a:r>
            <a:r>
              <a:rPr lang="zh-CN" altLang="en-US" sz="2000" dirty="0">
                <a:solidFill>
                  <a:schemeClr val="tx1">
                    <a:lumMod val="85000"/>
                    <a:lumOff val="15000"/>
                  </a:schemeClr>
                </a:solidFill>
                <a:latin typeface="微软雅黑" panose="020B0503020204020204" charset="-122"/>
                <a:ea typeface="微软雅黑" panose="020B0503020204020204" charset="-122"/>
              </a:rPr>
              <a:t>）根据副尺零线以右与主尺上的刻度对准的刻线数乘上 </a:t>
            </a:r>
            <a:r>
              <a:rPr lang="en-US" altLang="zh-CN" sz="2000" dirty="0">
                <a:solidFill>
                  <a:schemeClr val="tx1">
                    <a:lumMod val="85000"/>
                    <a:lumOff val="15000"/>
                  </a:schemeClr>
                </a:solidFill>
                <a:latin typeface="微软雅黑" panose="020B0503020204020204" charset="-122"/>
                <a:ea typeface="微软雅黑" panose="020B0503020204020204" charset="-122"/>
              </a:rPr>
              <a:t>0.02 </a:t>
            </a:r>
            <a:r>
              <a:rPr lang="zh-CN" altLang="en-US" sz="2000" dirty="0">
                <a:solidFill>
                  <a:schemeClr val="tx1">
                    <a:lumMod val="85000"/>
                    <a:lumOff val="15000"/>
                  </a:schemeClr>
                </a:solidFill>
                <a:latin typeface="微软雅黑" panose="020B0503020204020204" charset="-122"/>
                <a:ea typeface="微软雅黑" panose="020B0503020204020204" charset="-122"/>
              </a:rPr>
              <a:t>读出小数； </a:t>
            </a:r>
            <a:endParaRPr lang="en-US" altLang="zh-CN" sz="2000" dirty="0">
              <a:solidFill>
                <a:schemeClr val="tx1">
                  <a:lumMod val="85000"/>
                  <a:lumOff val="15000"/>
                </a:schemeClr>
              </a:solidFill>
              <a:latin typeface="微软雅黑" panose="020B0503020204020204" charset="-122"/>
              <a:ea typeface="微软雅黑" panose="020B0503020204020204" charset="-122"/>
            </a:endParaRPr>
          </a:p>
          <a:p>
            <a:pPr marL="0" indent="0" algn="just" fontAlgn="auto">
              <a:lnSpc>
                <a:spcPct val="150000"/>
              </a:lnSpc>
              <a:spcBef>
                <a:spcPts val="0"/>
              </a:spcBef>
              <a:buNone/>
            </a:pPr>
            <a:r>
              <a:rPr lang="zh-CN" altLang="en-US" sz="2000" dirty="0">
                <a:solidFill>
                  <a:schemeClr val="tx1">
                    <a:lumMod val="85000"/>
                    <a:lumOff val="15000"/>
                  </a:schemeClr>
                </a:solidFill>
                <a:latin typeface="微软雅黑" panose="020B0503020204020204" charset="-122"/>
                <a:ea typeface="微软雅黑" panose="020B0503020204020204" charset="-122"/>
              </a:rPr>
              <a:t>（</a:t>
            </a:r>
            <a:r>
              <a:rPr lang="en-US" altLang="zh-CN" sz="2000" dirty="0">
                <a:solidFill>
                  <a:schemeClr val="tx1">
                    <a:lumMod val="85000"/>
                    <a:lumOff val="15000"/>
                  </a:schemeClr>
                </a:solidFill>
                <a:latin typeface="微软雅黑" panose="020B0503020204020204" charset="-122"/>
                <a:ea typeface="微软雅黑" panose="020B0503020204020204" charset="-122"/>
              </a:rPr>
              <a:t>3</a:t>
            </a:r>
            <a:r>
              <a:rPr lang="zh-CN" altLang="en-US" sz="2000" dirty="0">
                <a:solidFill>
                  <a:schemeClr val="tx1">
                    <a:lumMod val="85000"/>
                    <a:lumOff val="15000"/>
                  </a:schemeClr>
                </a:solidFill>
                <a:latin typeface="微软雅黑" panose="020B0503020204020204" charset="-122"/>
                <a:ea typeface="微软雅黑" panose="020B0503020204020204" charset="-122"/>
              </a:rPr>
              <a:t>）将上面的整数和小数两部分加起来，即为总尺寸</a:t>
            </a:r>
            <a:r>
              <a:rPr lang="zh-CN" altLang="en-US" sz="2000" dirty="0" smtClean="0">
                <a:solidFill>
                  <a:schemeClr val="tx1">
                    <a:lumMod val="85000"/>
                    <a:lumOff val="15000"/>
                  </a:schemeClr>
                </a:solidFill>
                <a:latin typeface="微软雅黑" panose="020B0503020204020204" charset="-122"/>
                <a:ea typeface="微软雅黑" panose="020B0503020204020204" charset="-122"/>
              </a:rPr>
              <a:t>。</a:t>
            </a:r>
            <a:endParaRPr lang="zh-CN" altLang="en-US" sz="2000" dirty="0">
              <a:solidFill>
                <a:schemeClr val="tx1">
                  <a:lumMod val="85000"/>
                  <a:lumOff val="15000"/>
                </a:schemeClr>
              </a:solidFill>
              <a:latin typeface="微软雅黑" panose="020B0503020204020204" charset="-122"/>
              <a:ea typeface="微软雅黑" panose="020B0503020204020204" charset="-122"/>
            </a:endParaRPr>
          </a:p>
        </p:txBody>
      </p:sp>
      <p:sp>
        <p:nvSpPr>
          <p:cNvPr id="2" name="矩形 1"/>
          <p:cNvSpPr/>
          <p:nvPr/>
        </p:nvSpPr>
        <p:spPr>
          <a:xfrm>
            <a:off x="11306810" y="-10795"/>
            <a:ext cx="888365" cy="6140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custDataLst>
              <p:tags r:id="rId4"/>
            </p:custDataLst>
          </p:nvPr>
        </p:nvSpPr>
        <p:spPr>
          <a:xfrm>
            <a:off x="1857374" y="481331"/>
            <a:ext cx="5239711" cy="723442"/>
          </a:xfrm>
          <a:prstGeom prst="rect">
            <a:avLst/>
          </a:prstGeom>
        </p:spPr>
        <p:txBody>
          <a:bodyPr wrap="square">
            <a:normAutofit fontScale="85000" lnSpcReduction="10000"/>
          </a:bodyPr>
          <a:lstStyle>
            <a:defPPr>
              <a:defRPr lang="zh-CN"/>
            </a:defPPr>
            <a:lvl1pPr>
              <a:lnSpc>
                <a:spcPct val="130000"/>
              </a:lnSpc>
              <a:defRPr sz="2400" b="1">
                <a:latin typeface="+mj-lt"/>
                <a:ea typeface="+mj-ea"/>
                <a:cs typeface="+mj-cs"/>
              </a:defRPr>
            </a:lvl1pPr>
          </a:lstStyle>
          <a:p>
            <a:pPr>
              <a:lnSpc>
                <a:spcPct val="120000"/>
              </a:lnSpc>
            </a:pPr>
            <a:r>
              <a:rPr lang="zh-CN" altLang="en-US" sz="2800" dirty="0">
                <a:solidFill>
                  <a:schemeClr val="tx1">
                    <a:lumMod val="85000"/>
                    <a:lumOff val="15000"/>
                  </a:schemeClr>
                </a:solidFill>
                <a:latin typeface="Arial" panose="020B0604020202020204" pitchFamily="34" charset="0"/>
                <a:ea typeface="微软雅黑" panose="020B0503020204020204" charset="-122"/>
              </a:rPr>
              <a:t>实践指导一   　游标卡尺的使用方法</a:t>
            </a:r>
            <a:endParaRPr lang="zh-CN" altLang="en-US" sz="2800" dirty="0">
              <a:solidFill>
                <a:schemeClr val="tx1">
                  <a:lumMod val="85000"/>
                  <a:lumOff val="15000"/>
                </a:schemeClr>
              </a:solidFill>
              <a:latin typeface="Arial" panose="020B0604020202020204" pitchFamily="34" charset="0"/>
              <a:ea typeface="微软雅黑" panose="020B0503020204020204" charset="-122"/>
            </a:endParaRPr>
          </a:p>
          <a:p>
            <a:pPr>
              <a:lnSpc>
                <a:spcPct val="120000"/>
              </a:lnSpc>
            </a:pPr>
            <a:endParaRPr lang="zh-CN" altLang="en-US" sz="2800" dirty="0">
              <a:solidFill>
                <a:schemeClr val="tx1">
                  <a:lumMod val="85000"/>
                  <a:lumOff val="15000"/>
                </a:schemeClr>
              </a:solidFill>
              <a:latin typeface="Arial" panose="020B0604020202020204" pitchFamily="34" charset="0"/>
              <a:ea typeface="微软雅黑" panose="020B0503020204020204" charset="-122"/>
            </a:endParaRPr>
          </a:p>
        </p:txBody>
      </p:sp>
      <p:pic>
        <p:nvPicPr>
          <p:cNvPr id="5" name="图片 4"/>
          <p:cNvPicPr>
            <a:picLocks noChangeAspect="1"/>
          </p:cNvPicPr>
          <p:nvPr/>
        </p:nvPicPr>
        <p:blipFill>
          <a:blip r:embed="rId5"/>
          <a:stretch>
            <a:fillRect/>
          </a:stretch>
        </p:blipFill>
        <p:spPr>
          <a:xfrm>
            <a:off x="2907401" y="4082406"/>
            <a:ext cx="4949934" cy="1278733"/>
          </a:xfrm>
          <a:prstGeom prst="rect">
            <a:avLst/>
          </a:prstGeom>
        </p:spPr>
      </p:pic>
    </p:spTree>
    <p:custDataLst>
      <p:tags r:id="rId6"/>
    </p:custDataLst>
  </p:cSld>
  <p:clrMapOvr>
    <a:masterClrMapping/>
  </p:clrMapOvr>
  <p:transition spd="slow">
    <p:random/>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549644" y="1832469"/>
            <a:ext cx="11363028" cy="4499877"/>
          </a:xfrm>
          <a:prstGeom prst="rect">
            <a:avLst/>
          </a:prstGeom>
          <a:solidFill>
            <a:schemeClr val="accent3"/>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7" name="矩形 16"/>
          <p:cNvSpPr/>
          <p:nvPr>
            <p:custDataLst>
              <p:tags r:id="rId2"/>
            </p:custDataLst>
          </p:nvPr>
        </p:nvSpPr>
        <p:spPr>
          <a:xfrm>
            <a:off x="550545" y="1661795"/>
            <a:ext cx="11082655" cy="4408805"/>
          </a:xfrm>
          <a:prstGeom prst="rect">
            <a:avLst/>
          </a:prstGeom>
          <a:solidFill>
            <a:srgbClr val="FFFFFF"/>
          </a:solidFill>
          <a:ln w="19050">
            <a:noFill/>
          </a:ln>
          <a:effectLst>
            <a:outerShdw blurRad="63500" sx="101000" sy="101000" algn="ctr" rotWithShape="0">
              <a:schemeClr val="tx2">
                <a:alpha val="40000"/>
              </a:schemeClr>
            </a:outerShdw>
          </a:effectLst>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3" name="内容占位符 9"/>
          <p:cNvSpPr txBox="1"/>
          <p:nvPr>
            <p:custDataLst>
              <p:tags r:id="rId3"/>
            </p:custDataLst>
          </p:nvPr>
        </p:nvSpPr>
        <p:spPr>
          <a:xfrm>
            <a:off x="913690" y="2242657"/>
            <a:ext cx="4859335" cy="2496109"/>
          </a:xfrm>
          <a:prstGeom prst="rect">
            <a:avLst/>
          </a:prstGeom>
        </p:spPr>
        <p:txBody>
          <a:bodyPr wrap="square">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80000"/>
              </a:lnSpc>
              <a:spcBef>
                <a:spcPts val="0"/>
              </a:spcBef>
              <a:buNone/>
            </a:pPr>
            <a:r>
              <a:rPr lang="en-US" altLang="zh-CN" sz="2000" dirty="0">
                <a:solidFill>
                  <a:schemeClr val="tx1">
                    <a:lumMod val="85000"/>
                    <a:lumOff val="15000"/>
                  </a:schemeClr>
                </a:solidFill>
                <a:latin typeface="微软雅黑" panose="020B0503020204020204" charset="-122"/>
                <a:ea typeface="微软雅黑" panose="020B0503020204020204" charset="-122"/>
              </a:rPr>
              <a:t>2.1</a:t>
            </a:r>
            <a:r>
              <a:rPr lang="zh-CN" altLang="en-US" sz="2000" dirty="0">
                <a:solidFill>
                  <a:schemeClr val="tx1">
                    <a:lumMod val="85000"/>
                    <a:lumOff val="15000"/>
                  </a:schemeClr>
                </a:solidFill>
                <a:latin typeface="微软雅黑" panose="020B0503020204020204" charset="-122"/>
                <a:ea typeface="微软雅黑" panose="020B0503020204020204" charset="-122"/>
              </a:rPr>
              <a:t>常用的绘图工具</a:t>
            </a:r>
            <a:endParaRPr lang="en-US" altLang="zh-CN" sz="2000" dirty="0">
              <a:solidFill>
                <a:schemeClr val="tx1">
                  <a:lumMod val="85000"/>
                  <a:lumOff val="15000"/>
                </a:schemeClr>
              </a:solidFill>
              <a:latin typeface="微软雅黑" panose="020B0503020204020204" charset="-122"/>
              <a:ea typeface="微软雅黑" panose="020B0503020204020204" charset="-122"/>
            </a:endParaRPr>
          </a:p>
          <a:p>
            <a:pPr marL="0" indent="0">
              <a:lnSpc>
                <a:spcPct val="180000"/>
              </a:lnSpc>
              <a:spcBef>
                <a:spcPts val="0"/>
              </a:spcBef>
              <a:buNone/>
            </a:pPr>
            <a:r>
              <a:rPr lang="zh-CN" altLang="en-US" sz="2000" dirty="0">
                <a:solidFill>
                  <a:schemeClr val="tx1">
                    <a:lumMod val="85000"/>
                    <a:lumOff val="15000"/>
                  </a:schemeClr>
                </a:solidFill>
                <a:latin typeface="微软雅黑" panose="020B0503020204020204" charset="-122"/>
                <a:ea typeface="微软雅黑" panose="020B0503020204020204" charset="-122"/>
              </a:rPr>
              <a:t> </a:t>
            </a:r>
            <a:r>
              <a:rPr lang="en-US" altLang="zh-CN" sz="2000" dirty="0">
                <a:solidFill>
                  <a:schemeClr val="tx1">
                    <a:lumMod val="85000"/>
                    <a:lumOff val="15000"/>
                  </a:schemeClr>
                </a:solidFill>
                <a:latin typeface="微软雅黑" panose="020B0503020204020204" charset="-122"/>
                <a:ea typeface="微软雅黑" panose="020B0503020204020204" charset="-122"/>
              </a:rPr>
              <a:t>1) </a:t>
            </a:r>
            <a:r>
              <a:rPr lang="zh-CN" altLang="en-US" sz="2000" dirty="0">
                <a:solidFill>
                  <a:schemeClr val="tx1">
                    <a:lumMod val="85000"/>
                    <a:lumOff val="15000"/>
                  </a:schemeClr>
                </a:solidFill>
                <a:latin typeface="微软雅黑" panose="020B0503020204020204" charset="-122"/>
                <a:ea typeface="微软雅黑" panose="020B0503020204020204" charset="-122"/>
              </a:rPr>
              <a:t>图板 </a:t>
            </a:r>
            <a:endParaRPr lang="en-US" altLang="zh-CN" sz="2000" dirty="0">
              <a:solidFill>
                <a:schemeClr val="tx1">
                  <a:lumMod val="85000"/>
                  <a:lumOff val="15000"/>
                </a:schemeClr>
              </a:solidFill>
              <a:latin typeface="微软雅黑" panose="020B0503020204020204" charset="-122"/>
              <a:ea typeface="微软雅黑" panose="020B0503020204020204" charset="-122"/>
            </a:endParaRPr>
          </a:p>
          <a:p>
            <a:pPr marL="0" indent="0">
              <a:lnSpc>
                <a:spcPct val="200000"/>
              </a:lnSpc>
              <a:spcBef>
                <a:spcPts val="0"/>
              </a:spcBef>
              <a:buNone/>
            </a:pPr>
            <a:r>
              <a:rPr lang="zh-CN" altLang="en-US" sz="1800" dirty="0">
                <a:solidFill>
                  <a:schemeClr val="tx1">
                    <a:lumMod val="85000"/>
                    <a:lumOff val="15000"/>
                  </a:schemeClr>
                </a:solidFill>
                <a:latin typeface="微软雅黑" panose="020B0503020204020204" charset="-122"/>
                <a:ea typeface="微软雅黑" panose="020B0503020204020204" charset="-122"/>
              </a:rPr>
              <a:t>图板用胶合板制成，图板大小有不 同规格，适用于不同型号图纸的使用。 </a:t>
            </a:r>
            <a:r>
              <a:rPr lang="zh-CN" altLang="en-US" sz="1800" dirty="0" smtClean="0">
                <a:solidFill>
                  <a:schemeClr val="tx1">
                    <a:lumMod val="85000"/>
                    <a:lumOff val="15000"/>
                  </a:schemeClr>
                </a:solidFill>
                <a:latin typeface="微软雅黑" panose="020B0503020204020204" charset="-122"/>
                <a:ea typeface="微软雅黑" panose="020B0503020204020204" charset="-122"/>
              </a:rPr>
              <a:t>（</a:t>
            </a:r>
            <a:r>
              <a:rPr lang="zh-CN" altLang="en-US" sz="1800" dirty="0">
                <a:solidFill>
                  <a:schemeClr val="tx1">
                    <a:lumMod val="85000"/>
                    <a:lumOff val="15000"/>
                  </a:schemeClr>
                </a:solidFill>
                <a:latin typeface="微软雅黑" panose="020B0503020204020204" charset="-122"/>
                <a:ea typeface="微软雅黑" panose="020B0503020204020204" charset="-122"/>
              </a:rPr>
              <a:t>图 </a:t>
            </a:r>
            <a:r>
              <a:rPr lang="en-US" altLang="zh-CN" sz="1800" dirty="0">
                <a:solidFill>
                  <a:schemeClr val="tx1">
                    <a:lumMod val="85000"/>
                    <a:lumOff val="15000"/>
                  </a:schemeClr>
                </a:solidFill>
                <a:latin typeface="微软雅黑" panose="020B0503020204020204" charset="-122"/>
                <a:ea typeface="微软雅黑" panose="020B0503020204020204" charset="-122"/>
              </a:rPr>
              <a:t>1-2</a:t>
            </a:r>
            <a:r>
              <a:rPr lang="zh-CN" altLang="en-US" sz="1800" dirty="0">
                <a:solidFill>
                  <a:schemeClr val="tx1">
                    <a:lumMod val="85000"/>
                    <a:lumOff val="15000"/>
                  </a:schemeClr>
                </a:solidFill>
                <a:latin typeface="微软雅黑" panose="020B0503020204020204" charset="-122"/>
                <a:ea typeface="微软雅黑" panose="020B0503020204020204" charset="-122"/>
              </a:rPr>
              <a:t>）。 </a:t>
            </a:r>
            <a:endParaRPr lang="zh-CN" altLang="en-US" sz="1800" dirty="0">
              <a:solidFill>
                <a:schemeClr val="tx1">
                  <a:lumMod val="85000"/>
                  <a:lumOff val="15000"/>
                </a:schemeClr>
              </a:solidFill>
              <a:latin typeface="微软雅黑" panose="020B0503020204020204" charset="-122"/>
              <a:ea typeface="微软雅黑" panose="020B0503020204020204" charset="-122"/>
            </a:endParaRPr>
          </a:p>
        </p:txBody>
      </p:sp>
      <p:sp>
        <p:nvSpPr>
          <p:cNvPr id="2" name="矩形 1"/>
          <p:cNvSpPr/>
          <p:nvPr/>
        </p:nvSpPr>
        <p:spPr>
          <a:xfrm>
            <a:off x="11306810" y="-10795"/>
            <a:ext cx="888365" cy="6140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custDataLst>
              <p:tags r:id="rId4"/>
            </p:custDataLst>
          </p:nvPr>
        </p:nvSpPr>
        <p:spPr>
          <a:xfrm>
            <a:off x="876935" y="375285"/>
            <a:ext cx="10429875" cy="558165"/>
          </a:xfrm>
          <a:prstGeom prst="rect">
            <a:avLst/>
          </a:prstGeom>
        </p:spPr>
        <p:txBody>
          <a:bodyPr wrap="square">
            <a:normAutofit/>
          </a:bodyPr>
          <a:lstStyle>
            <a:defPPr>
              <a:defRPr lang="zh-CN"/>
            </a:defPPr>
            <a:lvl1pPr>
              <a:lnSpc>
                <a:spcPct val="130000"/>
              </a:lnSpc>
              <a:defRPr sz="2400" b="1">
                <a:latin typeface="+mj-lt"/>
                <a:ea typeface="+mj-ea"/>
                <a:cs typeface="+mj-cs"/>
              </a:defRPr>
            </a:lvl1pPr>
          </a:lstStyle>
          <a:p>
            <a:pPr>
              <a:lnSpc>
                <a:spcPct val="120000"/>
              </a:lnSpc>
            </a:pPr>
            <a:r>
              <a:rPr lang="zh-CN" altLang="en-US" dirty="0">
                <a:solidFill>
                  <a:schemeClr val="tx1">
                    <a:lumMod val="85000"/>
                    <a:lumOff val="15000"/>
                  </a:schemeClr>
                </a:solidFill>
                <a:sym typeface="+mn-ea"/>
              </a:rPr>
              <a:t>学习任务一　</a:t>
            </a:r>
            <a:r>
              <a:rPr lang="zh-CN" altLang="zh-CN" dirty="0"/>
              <a:t>简单零件图样的识读与绘制</a:t>
            </a:r>
            <a:endParaRPr lang="zh-CN" altLang="en-US" dirty="0">
              <a:solidFill>
                <a:schemeClr val="tx1">
                  <a:lumMod val="85000"/>
                  <a:lumOff val="15000"/>
                </a:schemeClr>
              </a:solidFill>
              <a:sym typeface="+mn-ea"/>
            </a:endParaRPr>
          </a:p>
        </p:txBody>
      </p:sp>
      <p:sp>
        <p:nvSpPr>
          <p:cNvPr id="10" name="文本框 9"/>
          <p:cNvSpPr txBox="1"/>
          <p:nvPr>
            <p:custDataLst>
              <p:tags r:id="rId5"/>
            </p:custDataLst>
          </p:nvPr>
        </p:nvSpPr>
        <p:spPr>
          <a:xfrm>
            <a:off x="464820" y="1035050"/>
            <a:ext cx="10852150" cy="669925"/>
          </a:xfrm>
          <a:prstGeom prst="rect">
            <a:avLst/>
          </a:prstGeom>
          <a:noFill/>
        </p:spPr>
        <p:txBody>
          <a:bodyPr wrap="square" lIns="101600" tIns="0" rIns="82550" bIns="0" rtlCol="0" anchor="ctr" anchorCtr="0">
            <a:noAutofit/>
          </a:bodyPr>
          <a:lstStyle>
            <a:defPPr>
              <a:defRPr lang="zh-CN"/>
            </a:defPPr>
            <a:lvl1pPr fontAlgn="auto">
              <a:lnSpc>
                <a:spcPct val="130000"/>
              </a:lnSpc>
              <a:spcAft>
                <a:spcPts val="1000"/>
              </a:spcAft>
              <a:defRPr sz="1600" spc="150"/>
            </a:lvl1pPr>
          </a:lstStyle>
          <a:p>
            <a:r>
              <a:rPr lang="zh-CN" altLang="en-US" sz="1800" b="1" dirty="0">
                <a:solidFill>
                  <a:schemeClr val="tx2"/>
                </a:solidFill>
                <a:latin typeface="微软雅黑" panose="020B0503020204020204" charset="-122"/>
                <a:ea typeface="微软雅黑" panose="020B0503020204020204" charset="-122"/>
                <a:sym typeface="+mn-ea"/>
              </a:rPr>
              <a:t>2.常用绘图工具及其使用</a:t>
            </a:r>
            <a:endParaRPr lang="zh-CN" altLang="en-US" sz="1800" b="1" dirty="0">
              <a:solidFill>
                <a:schemeClr val="tx2"/>
              </a:solidFill>
              <a:latin typeface="微软雅黑" panose="020B0503020204020204" charset="-122"/>
              <a:ea typeface="微软雅黑" panose="020B0503020204020204" charset="-122"/>
              <a:sym typeface="+mn-ea"/>
            </a:endParaRPr>
          </a:p>
        </p:txBody>
      </p:sp>
      <p:pic>
        <p:nvPicPr>
          <p:cNvPr id="11" name="Picture 3" descr="HWOCRTEMP_ROC1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418976" y="2242657"/>
            <a:ext cx="4176713" cy="288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文本框 4"/>
          <p:cNvSpPr txBox="1"/>
          <p:nvPr/>
        </p:nvSpPr>
        <p:spPr>
          <a:xfrm>
            <a:off x="7499757" y="5486400"/>
            <a:ext cx="2600587" cy="369332"/>
          </a:xfrm>
          <a:prstGeom prst="rect">
            <a:avLst/>
          </a:prstGeom>
          <a:noFill/>
        </p:spPr>
        <p:txBody>
          <a:bodyPr wrap="square" rtlCol="0">
            <a:spAutoFit/>
          </a:bodyPr>
          <a:lstStyle/>
          <a:p>
            <a:r>
              <a:rPr lang="zh-CN" altLang="en-US" dirty="0"/>
              <a:t>图 </a:t>
            </a:r>
            <a:r>
              <a:rPr lang="en-US" altLang="zh-CN" dirty="0"/>
              <a:t>1-2</a:t>
            </a:r>
            <a:r>
              <a:rPr lang="zh-CN" altLang="en-US" dirty="0"/>
              <a:t>　图板和丁字尺</a:t>
            </a:r>
            <a:endParaRPr lang="zh-CN" altLang="en-US" dirty="0"/>
          </a:p>
        </p:txBody>
      </p:sp>
    </p:spTree>
    <p:custDataLst>
      <p:tags r:id="rId7"/>
    </p:custDataLst>
  </p:cSld>
  <p:clrMapOvr>
    <a:masterClrMapping/>
  </p:clrMapOvr>
  <p:transition spd="slow">
    <p:random/>
  </p:transition>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549644" y="1832469"/>
            <a:ext cx="11363028" cy="4499877"/>
          </a:xfrm>
          <a:prstGeom prst="rect">
            <a:avLst/>
          </a:prstGeom>
          <a:solidFill>
            <a:schemeClr val="accent3"/>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7" name="矩形 16"/>
          <p:cNvSpPr/>
          <p:nvPr>
            <p:custDataLst>
              <p:tags r:id="rId2"/>
            </p:custDataLst>
          </p:nvPr>
        </p:nvSpPr>
        <p:spPr>
          <a:xfrm>
            <a:off x="550545" y="1661795"/>
            <a:ext cx="11082655" cy="4408805"/>
          </a:xfrm>
          <a:prstGeom prst="rect">
            <a:avLst/>
          </a:prstGeom>
          <a:solidFill>
            <a:srgbClr val="FFFFFF"/>
          </a:solidFill>
          <a:ln w="19050">
            <a:noFill/>
          </a:ln>
          <a:effectLst>
            <a:outerShdw blurRad="63500" sx="101000" sy="101000" algn="ctr" rotWithShape="0">
              <a:schemeClr val="tx2">
                <a:alpha val="40000"/>
              </a:schemeClr>
            </a:outerShdw>
          </a:effectLst>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3" name="内容占位符 9"/>
          <p:cNvSpPr txBox="1"/>
          <p:nvPr>
            <p:custDataLst>
              <p:tags r:id="rId3"/>
            </p:custDataLst>
          </p:nvPr>
        </p:nvSpPr>
        <p:spPr>
          <a:xfrm>
            <a:off x="1223699" y="1832608"/>
            <a:ext cx="9548685" cy="3595067"/>
          </a:xfrm>
          <a:prstGeom prst="rect">
            <a:avLst/>
          </a:prstGeom>
        </p:spPr>
        <p:txBody>
          <a:bodyPr wrap="square">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fontAlgn="auto">
              <a:lnSpc>
                <a:spcPct val="150000"/>
              </a:lnSpc>
              <a:spcBef>
                <a:spcPts val="0"/>
              </a:spcBef>
              <a:buNone/>
            </a:pPr>
            <a:r>
              <a:rPr lang="en-US" altLang="zh-CN" sz="2000" dirty="0">
                <a:solidFill>
                  <a:schemeClr val="tx1">
                    <a:lumMod val="85000"/>
                    <a:lumOff val="15000"/>
                  </a:schemeClr>
                </a:solidFill>
                <a:latin typeface="微软雅黑" panose="020B0503020204020204" charset="-122"/>
                <a:ea typeface="微软雅黑" panose="020B0503020204020204" charset="-122"/>
              </a:rPr>
              <a:t>2. </a:t>
            </a:r>
            <a:r>
              <a:rPr lang="zh-CN" altLang="en-US" sz="2000" dirty="0">
                <a:solidFill>
                  <a:schemeClr val="tx1">
                    <a:lumMod val="85000"/>
                    <a:lumOff val="15000"/>
                  </a:schemeClr>
                </a:solidFill>
                <a:latin typeface="微软雅黑" panose="020B0503020204020204" charset="-122"/>
                <a:ea typeface="微软雅黑" panose="020B0503020204020204" charset="-122"/>
              </a:rPr>
              <a:t>游标卡尺的使用方法 将量爪并拢，查看游标和主尺身的零刻度线是否对齐</a:t>
            </a:r>
            <a:r>
              <a:rPr lang="zh-CN" altLang="en-US" sz="2000" dirty="0" smtClean="0">
                <a:solidFill>
                  <a:schemeClr val="tx1">
                    <a:lumMod val="85000"/>
                    <a:lumOff val="15000"/>
                  </a:schemeClr>
                </a:solidFill>
                <a:latin typeface="微软雅黑" panose="020B0503020204020204" charset="-122"/>
                <a:ea typeface="微软雅黑" panose="020B0503020204020204" charset="-122"/>
              </a:rPr>
              <a:t>。</a:t>
            </a:r>
            <a:endParaRPr lang="zh-CN" altLang="en-US" sz="2000" dirty="0">
              <a:solidFill>
                <a:schemeClr val="tx1">
                  <a:lumMod val="85000"/>
                  <a:lumOff val="15000"/>
                </a:schemeClr>
              </a:solidFill>
              <a:latin typeface="微软雅黑" panose="020B0503020204020204" charset="-122"/>
              <a:ea typeface="微软雅黑" panose="020B0503020204020204" charset="-122"/>
            </a:endParaRPr>
          </a:p>
        </p:txBody>
      </p:sp>
      <p:sp>
        <p:nvSpPr>
          <p:cNvPr id="2" name="矩形 1"/>
          <p:cNvSpPr/>
          <p:nvPr/>
        </p:nvSpPr>
        <p:spPr>
          <a:xfrm>
            <a:off x="11306810" y="-10795"/>
            <a:ext cx="888365" cy="6140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custDataLst>
              <p:tags r:id="rId4"/>
            </p:custDataLst>
          </p:nvPr>
        </p:nvSpPr>
        <p:spPr>
          <a:xfrm>
            <a:off x="1857374" y="481331"/>
            <a:ext cx="5239711" cy="723442"/>
          </a:xfrm>
          <a:prstGeom prst="rect">
            <a:avLst/>
          </a:prstGeom>
        </p:spPr>
        <p:txBody>
          <a:bodyPr wrap="square">
            <a:normAutofit fontScale="85000" lnSpcReduction="10000"/>
          </a:bodyPr>
          <a:lstStyle>
            <a:defPPr>
              <a:defRPr lang="zh-CN"/>
            </a:defPPr>
            <a:lvl1pPr>
              <a:lnSpc>
                <a:spcPct val="130000"/>
              </a:lnSpc>
              <a:defRPr sz="2400" b="1">
                <a:latin typeface="+mj-lt"/>
                <a:ea typeface="+mj-ea"/>
                <a:cs typeface="+mj-cs"/>
              </a:defRPr>
            </a:lvl1pPr>
          </a:lstStyle>
          <a:p>
            <a:pPr>
              <a:lnSpc>
                <a:spcPct val="120000"/>
              </a:lnSpc>
            </a:pPr>
            <a:r>
              <a:rPr lang="zh-CN" altLang="en-US" sz="2800" dirty="0">
                <a:solidFill>
                  <a:schemeClr val="tx1">
                    <a:lumMod val="85000"/>
                    <a:lumOff val="15000"/>
                  </a:schemeClr>
                </a:solidFill>
                <a:latin typeface="Arial" panose="020B0604020202020204" pitchFamily="34" charset="0"/>
                <a:ea typeface="微软雅黑" panose="020B0503020204020204" charset="-122"/>
              </a:rPr>
              <a:t>实践指导一   　游标卡尺的使用方法</a:t>
            </a:r>
            <a:endParaRPr lang="zh-CN" altLang="en-US" sz="2800" dirty="0">
              <a:solidFill>
                <a:schemeClr val="tx1">
                  <a:lumMod val="85000"/>
                  <a:lumOff val="15000"/>
                </a:schemeClr>
              </a:solidFill>
              <a:latin typeface="Arial" panose="020B0604020202020204" pitchFamily="34" charset="0"/>
              <a:ea typeface="微软雅黑" panose="020B0503020204020204" charset="-122"/>
            </a:endParaRPr>
          </a:p>
          <a:p>
            <a:pPr>
              <a:lnSpc>
                <a:spcPct val="120000"/>
              </a:lnSpc>
            </a:pPr>
            <a:endParaRPr lang="zh-CN" altLang="en-US" sz="2800" dirty="0">
              <a:solidFill>
                <a:schemeClr val="tx1">
                  <a:lumMod val="85000"/>
                  <a:lumOff val="15000"/>
                </a:schemeClr>
              </a:solidFill>
              <a:latin typeface="Arial" panose="020B0604020202020204" pitchFamily="34" charset="0"/>
              <a:ea typeface="微软雅黑" panose="020B0503020204020204" charset="-122"/>
            </a:endParaRPr>
          </a:p>
        </p:txBody>
      </p:sp>
      <p:pic>
        <p:nvPicPr>
          <p:cNvPr id="3" name="图片 2"/>
          <p:cNvPicPr>
            <a:picLocks noChangeAspect="1"/>
          </p:cNvPicPr>
          <p:nvPr/>
        </p:nvPicPr>
        <p:blipFill>
          <a:blip r:embed="rId5"/>
          <a:stretch>
            <a:fillRect/>
          </a:stretch>
        </p:blipFill>
        <p:spPr>
          <a:xfrm>
            <a:off x="2944185" y="2832734"/>
            <a:ext cx="4152900" cy="2066925"/>
          </a:xfrm>
          <a:prstGeom prst="rect">
            <a:avLst/>
          </a:prstGeom>
        </p:spPr>
      </p:pic>
    </p:spTree>
    <p:custDataLst>
      <p:tags r:id="rId6"/>
    </p:custDataLst>
  </p:cSld>
  <p:clrMapOvr>
    <a:masterClrMapping/>
  </p:clrMapOvr>
  <p:transition spd="slow">
    <p:random/>
  </p:transition>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549644" y="1832469"/>
            <a:ext cx="11363028" cy="4499877"/>
          </a:xfrm>
          <a:prstGeom prst="rect">
            <a:avLst/>
          </a:prstGeom>
          <a:solidFill>
            <a:schemeClr val="accent3"/>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7" name="矩形 16"/>
          <p:cNvSpPr/>
          <p:nvPr>
            <p:custDataLst>
              <p:tags r:id="rId2"/>
            </p:custDataLst>
          </p:nvPr>
        </p:nvSpPr>
        <p:spPr>
          <a:xfrm>
            <a:off x="550545" y="1661795"/>
            <a:ext cx="11082655" cy="4408805"/>
          </a:xfrm>
          <a:prstGeom prst="rect">
            <a:avLst/>
          </a:prstGeom>
          <a:solidFill>
            <a:srgbClr val="FFFFFF"/>
          </a:solidFill>
          <a:ln w="19050">
            <a:noFill/>
          </a:ln>
          <a:effectLst>
            <a:outerShdw blurRad="63500" sx="101000" sy="101000" algn="ctr" rotWithShape="0">
              <a:schemeClr val="tx2">
                <a:alpha val="40000"/>
              </a:schemeClr>
            </a:outerShdw>
          </a:effectLst>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3" name="内容占位符 9"/>
          <p:cNvSpPr txBox="1"/>
          <p:nvPr>
            <p:custDataLst>
              <p:tags r:id="rId3"/>
            </p:custDataLst>
          </p:nvPr>
        </p:nvSpPr>
        <p:spPr>
          <a:xfrm>
            <a:off x="1172348" y="1832469"/>
            <a:ext cx="5924737" cy="3595067"/>
          </a:xfrm>
          <a:prstGeom prst="rect">
            <a:avLst/>
          </a:prstGeom>
        </p:spPr>
        <p:txBody>
          <a:bodyPr wrap="square">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fontAlgn="auto">
              <a:lnSpc>
                <a:spcPct val="150000"/>
              </a:lnSpc>
              <a:spcBef>
                <a:spcPts val="0"/>
              </a:spcBef>
              <a:buNone/>
            </a:pPr>
            <a:r>
              <a:rPr lang="en-US" altLang="zh-CN" sz="2000" dirty="0">
                <a:solidFill>
                  <a:schemeClr val="tx1">
                    <a:lumMod val="85000"/>
                    <a:lumOff val="15000"/>
                  </a:schemeClr>
                </a:solidFill>
                <a:latin typeface="微软雅黑" panose="020B0503020204020204" charset="-122"/>
                <a:ea typeface="微软雅黑" panose="020B0503020204020204" charset="-122"/>
              </a:rPr>
              <a:t>3. </a:t>
            </a:r>
            <a:r>
              <a:rPr lang="zh-CN" altLang="en-US" sz="2000" dirty="0">
                <a:solidFill>
                  <a:schemeClr val="tx1">
                    <a:lumMod val="85000"/>
                    <a:lumOff val="15000"/>
                  </a:schemeClr>
                </a:solidFill>
                <a:latin typeface="微软雅黑" panose="020B0503020204020204" charset="-122"/>
                <a:ea typeface="微软雅黑" panose="020B0503020204020204" charset="-122"/>
              </a:rPr>
              <a:t>游标卡尺的应用 游标卡尺作为一种常用量具，可具体应用在以下四个方面： </a:t>
            </a:r>
            <a:endParaRPr lang="en-US" altLang="zh-CN" sz="2000" dirty="0">
              <a:solidFill>
                <a:schemeClr val="tx1">
                  <a:lumMod val="85000"/>
                  <a:lumOff val="15000"/>
                </a:schemeClr>
              </a:solidFill>
              <a:latin typeface="微软雅黑" panose="020B0503020204020204" charset="-122"/>
              <a:ea typeface="微软雅黑" panose="020B0503020204020204" charset="-122"/>
            </a:endParaRPr>
          </a:p>
          <a:p>
            <a:pPr marL="0" indent="0" algn="just" fontAlgn="auto">
              <a:lnSpc>
                <a:spcPct val="150000"/>
              </a:lnSpc>
              <a:spcBef>
                <a:spcPts val="0"/>
              </a:spcBef>
              <a:buNone/>
            </a:pPr>
            <a:r>
              <a:rPr lang="zh-CN" altLang="en-US" sz="2000" dirty="0">
                <a:solidFill>
                  <a:schemeClr val="tx1">
                    <a:lumMod val="85000"/>
                    <a:lumOff val="15000"/>
                  </a:schemeClr>
                </a:solidFill>
                <a:latin typeface="微软雅黑" panose="020B0503020204020204" charset="-122"/>
                <a:ea typeface="微软雅黑" panose="020B0503020204020204" charset="-122"/>
              </a:rPr>
              <a:t>（</a:t>
            </a:r>
            <a:r>
              <a:rPr lang="en-US" altLang="zh-CN" sz="2000" dirty="0">
                <a:solidFill>
                  <a:schemeClr val="tx1">
                    <a:lumMod val="85000"/>
                    <a:lumOff val="15000"/>
                  </a:schemeClr>
                </a:solidFill>
                <a:latin typeface="微软雅黑" panose="020B0503020204020204" charset="-122"/>
                <a:ea typeface="微软雅黑" panose="020B0503020204020204" charset="-122"/>
              </a:rPr>
              <a:t>1</a:t>
            </a:r>
            <a:r>
              <a:rPr lang="zh-CN" altLang="en-US" sz="2000" dirty="0">
                <a:solidFill>
                  <a:schemeClr val="tx1">
                    <a:lumMod val="85000"/>
                    <a:lumOff val="15000"/>
                  </a:schemeClr>
                </a:solidFill>
                <a:latin typeface="微软雅黑" panose="020B0503020204020204" charset="-122"/>
                <a:ea typeface="微软雅黑" panose="020B0503020204020204" charset="-122"/>
              </a:rPr>
              <a:t>）测量工件宽度； </a:t>
            </a:r>
            <a:endParaRPr lang="en-US" altLang="zh-CN" sz="2000" dirty="0">
              <a:solidFill>
                <a:schemeClr val="tx1">
                  <a:lumMod val="85000"/>
                  <a:lumOff val="15000"/>
                </a:schemeClr>
              </a:solidFill>
              <a:latin typeface="微软雅黑" panose="020B0503020204020204" charset="-122"/>
              <a:ea typeface="微软雅黑" panose="020B0503020204020204" charset="-122"/>
            </a:endParaRPr>
          </a:p>
          <a:p>
            <a:pPr marL="0" indent="0" algn="just" fontAlgn="auto">
              <a:lnSpc>
                <a:spcPct val="150000"/>
              </a:lnSpc>
              <a:spcBef>
                <a:spcPts val="0"/>
              </a:spcBef>
              <a:buNone/>
            </a:pPr>
            <a:r>
              <a:rPr lang="zh-CN" altLang="en-US" sz="2000" dirty="0">
                <a:solidFill>
                  <a:schemeClr val="tx1">
                    <a:lumMod val="85000"/>
                    <a:lumOff val="15000"/>
                  </a:schemeClr>
                </a:solidFill>
                <a:latin typeface="微软雅黑" panose="020B0503020204020204" charset="-122"/>
                <a:ea typeface="微软雅黑" panose="020B0503020204020204" charset="-122"/>
              </a:rPr>
              <a:t>（</a:t>
            </a:r>
            <a:r>
              <a:rPr lang="en-US" altLang="zh-CN" sz="2000" dirty="0">
                <a:solidFill>
                  <a:schemeClr val="tx1">
                    <a:lumMod val="85000"/>
                    <a:lumOff val="15000"/>
                  </a:schemeClr>
                </a:solidFill>
                <a:latin typeface="微软雅黑" panose="020B0503020204020204" charset="-122"/>
                <a:ea typeface="微软雅黑" panose="020B0503020204020204" charset="-122"/>
              </a:rPr>
              <a:t>2</a:t>
            </a:r>
            <a:r>
              <a:rPr lang="zh-CN" altLang="en-US" sz="2000" dirty="0">
                <a:solidFill>
                  <a:schemeClr val="tx1">
                    <a:lumMod val="85000"/>
                    <a:lumOff val="15000"/>
                  </a:schemeClr>
                </a:solidFill>
                <a:latin typeface="微软雅黑" panose="020B0503020204020204" charset="-122"/>
                <a:ea typeface="微软雅黑" panose="020B0503020204020204" charset="-122"/>
              </a:rPr>
              <a:t>）测量工件外径； </a:t>
            </a:r>
            <a:endParaRPr lang="en-US" altLang="zh-CN" sz="2000" dirty="0">
              <a:solidFill>
                <a:schemeClr val="tx1">
                  <a:lumMod val="85000"/>
                  <a:lumOff val="15000"/>
                </a:schemeClr>
              </a:solidFill>
              <a:latin typeface="微软雅黑" panose="020B0503020204020204" charset="-122"/>
              <a:ea typeface="微软雅黑" panose="020B0503020204020204" charset="-122"/>
            </a:endParaRPr>
          </a:p>
          <a:p>
            <a:pPr marL="0" indent="0" algn="just" fontAlgn="auto">
              <a:lnSpc>
                <a:spcPct val="150000"/>
              </a:lnSpc>
              <a:spcBef>
                <a:spcPts val="0"/>
              </a:spcBef>
              <a:buNone/>
            </a:pPr>
            <a:r>
              <a:rPr lang="zh-CN" altLang="en-US" sz="2000" dirty="0">
                <a:solidFill>
                  <a:schemeClr val="tx1">
                    <a:lumMod val="85000"/>
                    <a:lumOff val="15000"/>
                  </a:schemeClr>
                </a:solidFill>
                <a:latin typeface="微软雅黑" panose="020B0503020204020204" charset="-122"/>
                <a:ea typeface="微软雅黑" panose="020B0503020204020204" charset="-122"/>
              </a:rPr>
              <a:t>（</a:t>
            </a:r>
            <a:r>
              <a:rPr lang="en-US" altLang="zh-CN" sz="2000" dirty="0">
                <a:solidFill>
                  <a:schemeClr val="tx1">
                    <a:lumMod val="85000"/>
                    <a:lumOff val="15000"/>
                  </a:schemeClr>
                </a:solidFill>
                <a:latin typeface="微软雅黑" panose="020B0503020204020204" charset="-122"/>
                <a:ea typeface="微软雅黑" panose="020B0503020204020204" charset="-122"/>
              </a:rPr>
              <a:t>3</a:t>
            </a:r>
            <a:r>
              <a:rPr lang="zh-CN" altLang="en-US" sz="2000" dirty="0">
                <a:solidFill>
                  <a:schemeClr val="tx1">
                    <a:lumMod val="85000"/>
                    <a:lumOff val="15000"/>
                  </a:schemeClr>
                </a:solidFill>
                <a:latin typeface="微软雅黑" panose="020B0503020204020204" charset="-122"/>
                <a:ea typeface="微软雅黑" panose="020B0503020204020204" charset="-122"/>
              </a:rPr>
              <a:t>）测量工件内径； </a:t>
            </a:r>
            <a:endParaRPr lang="en-US" altLang="zh-CN" sz="2000" dirty="0">
              <a:solidFill>
                <a:schemeClr val="tx1">
                  <a:lumMod val="85000"/>
                  <a:lumOff val="15000"/>
                </a:schemeClr>
              </a:solidFill>
              <a:latin typeface="微软雅黑" panose="020B0503020204020204" charset="-122"/>
              <a:ea typeface="微软雅黑" panose="020B0503020204020204" charset="-122"/>
            </a:endParaRPr>
          </a:p>
          <a:p>
            <a:pPr marL="0" indent="0" algn="just" fontAlgn="auto">
              <a:lnSpc>
                <a:spcPct val="150000"/>
              </a:lnSpc>
              <a:spcBef>
                <a:spcPts val="0"/>
              </a:spcBef>
              <a:buNone/>
            </a:pPr>
            <a:r>
              <a:rPr lang="zh-CN" altLang="en-US" sz="2000" dirty="0">
                <a:solidFill>
                  <a:schemeClr val="tx1">
                    <a:lumMod val="85000"/>
                    <a:lumOff val="15000"/>
                  </a:schemeClr>
                </a:solidFill>
                <a:latin typeface="微软雅黑" panose="020B0503020204020204" charset="-122"/>
                <a:ea typeface="微软雅黑" panose="020B0503020204020204" charset="-122"/>
              </a:rPr>
              <a:t>（</a:t>
            </a:r>
            <a:r>
              <a:rPr lang="en-US" altLang="zh-CN" sz="2000" dirty="0">
                <a:solidFill>
                  <a:schemeClr val="tx1">
                    <a:lumMod val="85000"/>
                    <a:lumOff val="15000"/>
                  </a:schemeClr>
                </a:solidFill>
                <a:latin typeface="微软雅黑" panose="020B0503020204020204" charset="-122"/>
                <a:ea typeface="微软雅黑" panose="020B0503020204020204" charset="-122"/>
              </a:rPr>
              <a:t>4</a:t>
            </a:r>
            <a:r>
              <a:rPr lang="zh-CN" altLang="en-US" sz="2000" dirty="0">
                <a:solidFill>
                  <a:schemeClr val="tx1">
                    <a:lumMod val="85000"/>
                    <a:lumOff val="15000"/>
                  </a:schemeClr>
                </a:solidFill>
                <a:latin typeface="微软雅黑" panose="020B0503020204020204" charset="-122"/>
                <a:ea typeface="微软雅黑" panose="020B0503020204020204" charset="-122"/>
              </a:rPr>
              <a:t>）测量工件深度。 </a:t>
            </a:r>
            <a:endParaRPr lang="en-US" altLang="zh-CN" sz="2000" dirty="0">
              <a:solidFill>
                <a:schemeClr val="tx1">
                  <a:lumMod val="85000"/>
                  <a:lumOff val="15000"/>
                </a:schemeClr>
              </a:solidFill>
              <a:latin typeface="微软雅黑" panose="020B0503020204020204" charset="-122"/>
              <a:ea typeface="微软雅黑" panose="020B0503020204020204" charset="-122"/>
            </a:endParaRPr>
          </a:p>
          <a:p>
            <a:pPr marL="0" indent="0" algn="just" fontAlgn="auto">
              <a:lnSpc>
                <a:spcPct val="150000"/>
              </a:lnSpc>
              <a:spcBef>
                <a:spcPts val="0"/>
              </a:spcBef>
              <a:buNone/>
            </a:pPr>
            <a:r>
              <a:rPr lang="zh-CN" altLang="en-US" sz="2000" dirty="0">
                <a:solidFill>
                  <a:schemeClr val="tx1">
                    <a:lumMod val="85000"/>
                    <a:lumOff val="15000"/>
                  </a:schemeClr>
                </a:solidFill>
                <a:latin typeface="微软雅黑" panose="020B0503020204020204" charset="-122"/>
                <a:ea typeface="微软雅黑" panose="020B0503020204020204" charset="-122"/>
              </a:rPr>
              <a:t>具体这四个方面的测量方法如图 </a:t>
            </a:r>
            <a:r>
              <a:rPr lang="en-US" altLang="zh-CN" sz="2000" dirty="0">
                <a:solidFill>
                  <a:schemeClr val="tx1">
                    <a:lumMod val="85000"/>
                    <a:lumOff val="15000"/>
                  </a:schemeClr>
                </a:solidFill>
                <a:latin typeface="微软雅黑" panose="020B0503020204020204" charset="-122"/>
                <a:ea typeface="微软雅黑" panose="020B0503020204020204" charset="-122"/>
              </a:rPr>
              <a:t>1-100</a:t>
            </a:r>
            <a:r>
              <a:rPr lang="zh-CN" altLang="en-US" sz="2000" dirty="0">
                <a:solidFill>
                  <a:schemeClr val="tx1">
                    <a:lumMod val="85000"/>
                    <a:lumOff val="15000"/>
                  </a:schemeClr>
                </a:solidFill>
                <a:latin typeface="微软雅黑" panose="020B0503020204020204" charset="-122"/>
                <a:ea typeface="微软雅黑" panose="020B0503020204020204" charset="-122"/>
              </a:rPr>
              <a:t>。</a:t>
            </a:r>
            <a:endParaRPr lang="zh-CN" altLang="en-US" sz="2000" dirty="0">
              <a:solidFill>
                <a:schemeClr val="tx1">
                  <a:lumMod val="85000"/>
                  <a:lumOff val="15000"/>
                </a:schemeClr>
              </a:solidFill>
              <a:latin typeface="微软雅黑" panose="020B0503020204020204" charset="-122"/>
              <a:ea typeface="微软雅黑" panose="020B0503020204020204" charset="-122"/>
            </a:endParaRPr>
          </a:p>
          <a:p>
            <a:pPr marL="0" indent="0" algn="just" fontAlgn="auto">
              <a:lnSpc>
                <a:spcPct val="150000"/>
              </a:lnSpc>
              <a:spcBef>
                <a:spcPts val="0"/>
              </a:spcBef>
              <a:buNone/>
            </a:pPr>
            <a:endParaRPr lang="zh-CN" altLang="en-US" sz="2000" dirty="0">
              <a:solidFill>
                <a:schemeClr val="tx1">
                  <a:lumMod val="85000"/>
                  <a:lumOff val="15000"/>
                </a:schemeClr>
              </a:solidFill>
              <a:latin typeface="微软雅黑" panose="020B0503020204020204" charset="-122"/>
              <a:ea typeface="微软雅黑" panose="020B0503020204020204" charset="-122"/>
            </a:endParaRPr>
          </a:p>
        </p:txBody>
      </p:sp>
      <p:sp>
        <p:nvSpPr>
          <p:cNvPr id="2" name="矩形 1"/>
          <p:cNvSpPr/>
          <p:nvPr/>
        </p:nvSpPr>
        <p:spPr>
          <a:xfrm>
            <a:off x="11306810" y="-10795"/>
            <a:ext cx="888365" cy="6140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custDataLst>
              <p:tags r:id="rId4"/>
            </p:custDataLst>
          </p:nvPr>
        </p:nvSpPr>
        <p:spPr>
          <a:xfrm>
            <a:off x="1857374" y="481331"/>
            <a:ext cx="5239711" cy="723442"/>
          </a:xfrm>
          <a:prstGeom prst="rect">
            <a:avLst/>
          </a:prstGeom>
        </p:spPr>
        <p:txBody>
          <a:bodyPr wrap="square">
            <a:normAutofit fontScale="85000" lnSpcReduction="10000"/>
          </a:bodyPr>
          <a:lstStyle>
            <a:defPPr>
              <a:defRPr lang="zh-CN"/>
            </a:defPPr>
            <a:lvl1pPr>
              <a:lnSpc>
                <a:spcPct val="130000"/>
              </a:lnSpc>
              <a:defRPr sz="2400" b="1">
                <a:latin typeface="+mj-lt"/>
                <a:ea typeface="+mj-ea"/>
                <a:cs typeface="+mj-cs"/>
              </a:defRPr>
            </a:lvl1pPr>
          </a:lstStyle>
          <a:p>
            <a:pPr>
              <a:lnSpc>
                <a:spcPct val="120000"/>
              </a:lnSpc>
            </a:pPr>
            <a:r>
              <a:rPr lang="zh-CN" altLang="en-US" sz="2800" dirty="0">
                <a:solidFill>
                  <a:schemeClr val="tx1">
                    <a:lumMod val="85000"/>
                    <a:lumOff val="15000"/>
                  </a:schemeClr>
                </a:solidFill>
                <a:latin typeface="Arial" panose="020B0604020202020204" pitchFamily="34" charset="0"/>
                <a:ea typeface="微软雅黑" panose="020B0503020204020204" charset="-122"/>
              </a:rPr>
              <a:t>实践指导一   　游标卡尺的使用方法</a:t>
            </a:r>
            <a:endParaRPr lang="zh-CN" altLang="en-US" sz="2800" dirty="0">
              <a:solidFill>
                <a:schemeClr val="tx1">
                  <a:lumMod val="85000"/>
                  <a:lumOff val="15000"/>
                </a:schemeClr>
              </a:solidFill>
              <a:latin typeface="Arial" panose="020B0604020202020204" pitchFamily="34" charset="0"/>
              <a:ea typeface="微软雅黑" panose="020B0503020204020204" charset="-122"/>
            </a:endParaRPr>
          </a:p>
          <a:p>
            <a:pPr>
              <a:lnSpc>
                <a:spcPct val="120000"/>
              </a:lnSpc>
            </a:pPr>
            <a:endParaRPr lang="zh-CN" altLang="en-US" sz="2800" dirty="0">
              <a:solidFill>
                <a:schemeClr val="tx1">
                  <a:lumMod val="85000"/>
                  <a:lumOff val="15000"/>
                </a:schemeClr>
              </a:solidFill>
              <a:latin typeface="Arial" panose="020B0604020202020204" pitchFamily="34" charset="0"/>
              <a:ea typeface="微软雅黑" panose="020B0503020204020204" charset="-122"/>
            </a:endParaRPr>
          </a:p>
        </p:txBody>
      </p:sp>
      <p:pic>
        <p:nvPicPr>
          <p:cNvPr id="4" name="图片 3"/>
          <p:cNvPicPr>
            <a:picLocks noChangeAspect="1"/>
          </p:cNvPicPr>
          <p:nvPr/>
        </p:nvPicPr>
        <p:blipFill>
          <a:blip r:embed="rId5"/>
          <a:stretch>
            <a:fillRect/>
          </a:stretch>
        </p:blipFill>
        <p:spPr>
          <a:xfrm>
            <a:off x="7432388" y="2220377"/>
            <a:ext cx="3697729" cy="3024757"/>
          </a:xfrm>
          <a:prstGeom prst="rect">
            <a:avLst/>
          </a:prstGeom>
        </p:spPr>
      </p:pic>
      <p:sp>
        <p:nvSpPr>
          <p:cNvPr id="3" name="左大括号 2"/>
          <p:cNvSpPr/>
          <p:nvPr/>
        </p:nvSpPr>
        <p:spPr>
          <a:xfrm>
            <a:off x="837045" y="2931090"/>
            <a:ext cx="315350" cy="1603332"/>
          </a:xfrm>
          <a:prstGeom prst="leftBrace">
            <a:avLst/>
          </a:prstGeom>
          <a:ln w="57150"/>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custDataLst>
      <p:tags r:id="rId6"/>
    </p:custDataLst>
  </p:cSld>
  <p:clrMapOvr>
    <a:masterClrMapping/>
  </p:clrMapOvr>
  <p:transition spd="slow">
    <p:random/>
  </p:transition>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549644" y="1832469"/>
            <a:ext cx="11363028" cy="4499877"/>
          </a:xfrm>
          <a:prstGeom prst="rect">
            <a:avLst/>
          </a:prstGeom>
          <a:solidFill>
            <a:schemeClr val="accent3"/>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7" name="矩形 16"/>
          <p:cNvSpPr/>
          <p:nvPr>
            <p:custDataLst>
              <p:tags r:id="rId2"/>
            </p:custDataLst>
          </p:nvPr>
        </p:nvSpPr>
        <p:spPr>
          <a:xfrm>
            <a:off x="550545" y="1661795"/>
            <a:ext cx="11082655" cy="4408805"/>
          </a:xfrm>
          <a:prstGeom prst="rect">
            <a:avLst/>
          </a:prstGeom>
          <a:solidFill>
            <a:srgbClr val="FFFFFF"/>
          </a:solidFill>
          <a:ln w="19050">
            <a:noFill/>
          </a:ln>
          <a:effectLst>
            <a:outerShdw blurRad="63500" sx="101000" sy="101000" algn="ctr" rotWithShape="0">
              <a:schemeClr val="tx2">
                <a:alpha val="40000"/>
              </a:schemeClr>
            </a:outerShdw>
          </a:effectLst>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3" name="内容占位符 9"/>
          <p:cNvSpPr txBox="1"/>
          <p:nvPr>
            <p:custDataLst>
              <p:tags r:id="rId3"/>
            </p:custDataLst>
          </p:nvPr>
        </p:nvSpPr>
        <p:spPr>
          <a:xfrm>
            <a:off x="937457" y="1661795"/>
            <a:ext cx="10110844" cy="3989350"/>
          </a:xfrm>
          <a:prstGeom prst="rect">
            <a:avLst/>
          </a:prstGeom>
        </p:spPr>
        <p:txBody>
          <a:bodyPr wrap="square">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fontAlgn="auto">
              <a:lnSpc>
                <a:spcPct val="150000"/>
              </a:lnSpc>
              <a:spcBef>
                <a:spcPts val="0"/>
              </a:spcBef>
              <a:buNone/>
            </a:pPr>
            <a:r>
              <a:rPr lang="en-US" altLang="zh-CN" sz="2000" dirty="0">
                <a:solidFill>
                  <a:schemeClr val="tx1">
                    <a:lumMod val="85000"/>
                    <a:lumOff val="15000"/>
                  </a:schemeClr>
                </a:solidFill>
                <a:latin typeface="微软雅黑" panose="020B0503020204020204" charset="-122"/>
                <a:ea typeface="微软雅黑" panose="020B0503020204020204" charset="-122"/>
              </a:rPr>
              <a:t>4. </a:t>
            </a:r>
            <a:r>
              <a:rPr lang="zh-CN" altLang="en-US" sz="2000" dirty="0">
                <a:solidFill>
                  <a:schemeClr val="tx1">
                    <a:lumMod val="85000"/>
                    <a:lumOff val="15000"/>
                  </a:schemeClr>
                </a:solidFill>
                <a:latin typeface="微软雅黑" panose="020B0503020204020204" charset="-122"/>
                <a:ea typeface="微软雅黑" panose="020B0503020204020204" charset="-122"/>
              </a:rPr>
              <a:t>使用注意事项 游标卡尺是比较精密的量具，使用时应注意如下事项： </a:t>
            </a:r>
            <a:endParaRPr lang="en-US" altLang="zh-CN" sz="2000" dirty="0">
              <a:solidFill>
                <a:schemeClr val="tx1">
                  <a:lumMod val="85000"/>
                  <a:lumOff val="15000"/>
                </a:schemeClr>
              </a:solidFill>
              <a:latin typeface="微软雅黑" panose="020B0503020204020204" charset="-122"/>
              <a:ea typeface="微软雅黑" panose="020B0503020204020204" charset="-122"/>
            </a:endParaRPr>
          </a:p>
          <a:p>
            <a:pPr marL="0" indent="0" algn="just" fontAlgn="auto">
              <a:lnSpc>
                <a:spcPct val="200000"/>
              </a:lnSpc>
              <a:spcBef>
                <a:spcPts val="0"/>
              </a:spcBef>
              <a:buNone/>
            </a:pPr>
            <a:r>
              <a:rPr lang="zh-CN" altLang="en-US" sz="1600" dirty="0">
                <a:solidFill>
                  <a:schemeClr val="tx1">
                    <a:lumMod val="85000"/>
                    <a:lumOff val="15000"/>
                  </a:schemeClr>
                </a:solidFill>
                <a:latin typeface="微软雅黑" panose="020B0503020204020204" charset="-122"/>
                <a:ea typeface="微软雅黑" panose="020B0503020204020204" charset="-122"/>
              </a:rPr>
              <a:t>（</a:t>
            </a:r>
            <a:r>
              <a:rPr lang="en-US" altLang="zh-CN" sz="1600" dirty="0">
                <a:solidFill>
                  <a:schemeClr val="tx1">
                    <a:lumMod val="85000"/>
                    <a:lumOff val="15000"/>
                  </a:schemeClr>
                </a:solidFill>
                <a:latin typeface="微软雅黑" panose="020B0503020204020204" charset="-122"/>
                <a:ea typeface="微软雅黑" panose="020B0503020204020204" charset="-122"/>
              </a:rPr>
              <a:t>1</a:t>
            </a:r>
            <a:r>
              <a:rPr lang="zh-CN" altLang="en-US" sz="1600" dirty="0">
                <a:solidFill>
                  <a:schemeClr val="tx1">
                    <a:lumMod val="85000"/>
                    <a:lumOff val="15000"/>
                  </a:schemeClr>
                </a:solidFill>
                <a:latin typeface="微软雅黑" panose="020B0503020204020204" charset="-122"/>
                <a:ea typeface="微软雅黑" panose="020B0503020204020204" charset="-122"/>
              </a:rPr>
              <a:t>）检查游标卡尺的定期检验日期。</a:t>
            </a:r>
            <a:endParaRPr lang="en-US" altLang="zh-CN" sz="1600" dirty="0">
              <a:solidFill>
                <a:schemeClr val="tx1">
                  <a:lumMod val="85000"/>
                  <a:lumOff val="15000"/>
                </a:schemeClr>
              </a:solidFill>
              <a:latin typeface="微软雅黑" panose="020B0503020204020204" charset="-122"/>
              <a:ea typeface="微软雅黑" panose="020B0503020204020204" charset="-122"/>
            </a:endParaRPr>
          </a:p>
          <a:p>
            <a:pPr marL="0" indent="0" algn="just" fontAlgn="auto">
              <a:lnSpc>
                <a:spcPct val="200000"/>
              </a:lnSpc>
              <a:spcBef>
                <a:spcPts val="0"/>
              </a:spcBef>
              <a:buNone/>
            </a:pPr>
            <a:r>
              <a:rPr lang="zh-CN" altLang="en-US" sz="1600" dirty="0">
                <a:solidFill>
                  <a:schemeClr val="tx1">
                    <a:lumMod val="85000"/>
                    <a:lumOff val="15000"/>
                  </a:schemeClr>
                </a:solidFill>
                <a:latin typeface="微软雅黑" panose="020B0503020204020204" charset="-122"/>
                <a:ea typeface="微软雅黑" panose="020B0503020204020204" charset="-122"/>
              </a:rPr>
              <a:t>（</a:t>
            </a:r>
            <a:r>
              <a:rPr lang="en-US" altLang="zh-CN" sz="1600" dirty="0">
                <a:solidFill>
                  <a:schemeClr val="tx1">
                    <a:lumMod val="85000"/>
                    <a:lumOff val="15000"/>
                  </a:schemeClr>
                </a:solidFill>
                <a:latin typeface="微软雅黑" panose="020B0503020204020204" charset="-122"/>
                <a:ea typeface="微软雅黑" panose="020B0503020204020204" charset="-122"/>
              </a:rPr>
              <a:t>2</a:t>
            </a:r>
            <a:r>
              <a:rPr lang="zh-CN" altLang="en-US" sz="1600" dirty="0">
                <a:solidFill>
                  <a:schemeClr val="tx1">
                    <a:lumMod val="85000"/>
                    <a:lumOff val="15000"/>
                  </a:schemeClr>
                </a:solidFill>
                <a:latin typeface="微软雅黑" panose="020B0503020204020204" charset="-122"/>
                <a:ea typeface="微软雅黑" panose="020B0503020204020204" charset="-122"/>
              </a:rPr>
              <a:t>）使用前，应先擦干净两卡脚测量面，合拢两卡脚，检查副尺</a:t>
            </a:r>
            <a:r>
              <a:rPr lang="en-US" altLang="zh-CN" sz="1600" dirty="0">
                <a:solidFill>
                  <a:schemeClr val="tx1">
                    <a:lumMod val="85000"/>
                    <a:lumOff val="15000"/>
                  </a:schemeClr>
                </a:solidFill>
                <a:latin typeface="微软雅黑" panose="020B0503020204020204" charset="-122"/>
                <a:ea typeface="微软雅黑" panose="020B0503020204020204" charset="-122"/>
              </a:rPr>
              <a:t>0</a:t>
            </a:r>
            <a:r>
              <a:rPr lang="zh-CN" altLang="en-US" sz="1600" dirty="0">
                <a:solidFill>
                  <a:schemeClr val="tx1">
                    <a:lumMod val="85000"/>
                    <a:lumOff val="15000"/>
                  </a:schemeClr>
                </a:solidFill>
                <a:latin typeface="微软雅黑" panose="020B0503020204020204" charset="-122"/>
                <a:ea typeface="微软雅黑" panose="020B0503020204020204" charset="-122"/>
              </a:rPr>
              <a:t>线与主尺</a:t>
            </a:r>
            <a:r>
              <a:rPr lang="en-US" altLang="zh-CN" sz="1600" dirty="0">
                <a:solidFill>
                  <a:schemeClr val="tx1">
                    <a:lumMod val="85000"/>
                    <a:lumOff val="15000"/>
                  </a:schemeClr>
                </a:solidFill>
                <a:latin typeface="微软雅黑" panose="020B0503020204020204" charset="-122"/>
                <a:ea typeface="微软雅黑" panose="020B0503020204020204" charset="-122"/>
              </a:rPr>
              <a:t>0</a:t>
            </a:r>
            <a:r>
              <a:rPr lang="zh-CN" altLang="en-US" sz="1600" dirty="0">
                <a:solidFill>
                  <a:schemeClr val="tx1">
                    <a:lumMod val="85000"/>
                    <a:lumOff val="15000"/>
                  </a:schemeClr>
                </a:solidFill>
                <a:latin typeface="微软雅黑" panose="020B0503020204020204" charset="-122"/>
                <a:ea typeface="微软雅黑" panose="020B0503020204020204" charset="-122"/>
              </a:rPr>
              <a:t>线 是否对齐，若未对齐，应根据原始误差修正测量读数。 </a:t>
            </a:r>
            <a:endParaRPr lang="en-US" altLang="zh-CN" sz="1600" dirty="0">
              <a:solidFill>
                <a:schemeClr val="tx1">
                  <a:lumMod val="85000"/>
                  <a:lumOff val="15000"/>
                </a:schemeClr>
              </a:solidFill>
              <a:latin typeface="微软雅黑" panose="020B0503020204020204" charset="-122"/>
              <a:ea typeface="微软雅黑" panose="020B0503020204020204" charset="-122"/>
            </a:endParaRPr>
          </a:p>
          <a:p>
            <a:pPr marL="0" indent="0" algn="just" fontAlgn="auto">
              <a:lnSpc>
                <a:spcPct val="200000"/>
              </a:lnSpc>
              <a:spcBef>
                <a:spcPts val="0"/>
              </a:spcBef>
              <a:buNone/>
            </a:pPr>
            <a:r>
              <a:rPr lang="zh-CN" altLang="en-US" sz="1600" dirty="0">
                <a:solidFill>
                  <a:schemeClr val="tx1">
                    <a:lumMod val="85000"/>
                    <a:lumOff val="15000"/>
                  </a:schemeClr>
                </a:solidFill>
                <a:latin typeface="微软雅黑" panose="020B0503020204020204" charset="-122"/>
                <a:ea typeface="微软雅黑" panose="020B0503020204020204" charset="-122"/>
              </a:rPr>
              <a:t>（</a:t>
            </a:r>
            <a:r>
              <a:rPr lang="en-US" altLang="zh-CN" sz="1600" dirty="0">
                <a:solidFill>
                  <a:schemeClr val="tx1">
                    <a:lumMod val="85000"/>
                    <a:lumOff val="15000"/>
                  </a:schemeClr>
                </a:solidFill>
                <a:latin typeface="微软雅黑" panose="020B0503020204020204" charset="-122"/>
                <a:ea typeface="微软雅黑" panose="020B0503020204020204" charset="-122"/>
              </a:rPr>
              <a:t>3</a:t>
            </a:r>
            <a:r>
              <a:rPr lang="zh-CN" altLang="en-US" sz="1600" dirty="0">
                <a:solidFill>
                  <a:schemeClr val="tx1">
                    <a:lumMod val="85000"/>
                    <a:lumOff val="15000"/>
                  </a:schemeClr>
                </a:solidFill>
                <a:latin typeface="微软雅黑" panose="020B0503020204020204" charset="-122"/>
                <a:ea typeface="微软雅黑" panose="020B0503020204020204" charset="-122"/>
              </a:rPr>
              <a:t>）测量工件时，卡脚测量面必须与工件的表面平行或垂直，不得歪斜，且用力 不能过大，以免卡脚变形或磨损，影响测量精度。 </a:t>
            </a:r>
            <a:endParaRPr lang="en-US" altLang="zh-CN" sz="1600" dirty="0">
              <a:solidFill>
                <a:schemeClr val="tx1">
                  <a:lumMod val="85000"/>
                  <a:lumOff val="15000"/>
                </a:schemeClr>
              </a:solidFill>
              <a:latin typeface="微软雅黑" panose="020B0503020204020204" charset="-122"/>
              <a:ea typeface="微软雅黑" panose="020B0503020204020204" charset="-122"/>
            </a:endParaRPr>
          </a:p>
          <a:p>
            <a:pPr marL="0" indent="0" algn="just" fontAlgn="auto">
              <a:lnSpc>
                <a:spcPct val="200000"/>
              </a:lnSpc>
              <a:spcBef>
                <a:spcPts val="0"/>
              </a:spcBef>
              <a:buNone/>
            </a:pPr>
            <a:r>
              <a:rPr lang="zh-CN" altLang="en-US" sz="1600" dirty="0">
                <a:solidFill>
                  <a:schemeClr val="tx1">
                    <a:lumMod val="85000"/>
                    <a:lumOff val="15000"/>
                  </a:schemeClr>
                </a:solidFill>
                <a:latin typeface="微软雅黑" panose="020B0503020204020204" charset="-122"/>
                <a:ea typeface="微软雅黑" panose="020B0503020204020204" charset="-122"/>
              </a:rPr>
              <a:t>（</a:t>
            </a:r>
            <a:r>
              <a:rPr lang="en-US" altLang="zh-CN" sz="1600" dirty="0">
                <a:solidFill>
                  <a:schemeClr val="tx1">
                    <a:lumMod val="85000"/>
                    <a:lumOff val="15000"/>
                  </a:schemeClr>
                </a:solidFill>
                <a:latin typeface="微软雅黑" panose="020B0503020204020204" charset="-122"/>
                <a:ea typeface="微软雅黑" panose="020B0503020204020204" charset="-122"/>
              </a:rPr>
              <a:t>4</a:t>
            </a:r>
            <a:r>
              <a:rPr lang="zh-CN" altLang="en-US" sz="1600" dirty="0">
                <a:solidFill>
                  <a:schemeClr val="tx1">
                    <a:lumMod val="85000"/>
                    <a:lumOff val="15000"/>
                  </a:schemeClr>
                </a:solidFill>
                <a:latin typeface="微软雅黑" panose="020B0503020204020204" charset="-122"/>
                <a:ea typeface="微软雅黑" panose="020B0503020204020204" charset="-122"/>
              </a:rPr>
              <a:t>）读数时，视线要垂直于尺面，否则测量值不准确。 </a:t>
            </a:r>
            <a:endParaRPr lang="en-US" altLang="zh-CN" sz="1600" dirty="0">
              <a:solidFill>
                <a:schemeClr val="tx1">
                  <a:lumMod val="85000"/>
                  <a:lumOff val="15000"/>
                </a:schemeClr>
              </a:solidFill>
              <a:latin typeface="微软雅黑" panose="020B0503020204020204" charset="-122"/>
              <a:ea typeface="微软雅黑" panose="020B0503020204020204" charset="-122"/>
            </a:endParaRPr>
          </a:p>
          <a:p>
            <a:pPr marL="0" indent="0" algn="just" fontAlgn="auto">
              <a:lnSpc>
                <a:spcPct val="200000"/>
              </a:lnSpc>
              <a:spcBef>
                <a:spcPts val="0"/>
              </a:spcBef>
              <a:buNone/>
            </a:pPr>
            <a:r>
              <a:rPr lang="zh-CN" altLang="en-US" sz="1600" dirty="0">
                <a:solidFill>
                  <a:schemeClr val="tx1">
                    <a:lumMod val="85000"/>
                    <a:lumOff val="15000"/>
                  </a:schemeClr>
                </a:solidFill>
                <a:latin typeface="微软雅黑" panose="020B0503020204020204" charset="-122"/>
                <a:ea typeface="微软雅黑" panose="020B0503020204020204" charset="-122"/>
              </a:rPr>
              <a:t>（</a:t>
            </a:r>
            <a:r>
              <a:rPr lang="en-US" altLang="zh-CN" sz="1600" dirty="0">
                <a:solidFill>
                  <a:schemeClr val="tx1">
                    <a:lumMod val="85000"/>
                    <a:lumOff val="15000"/>
                  </a:schemeClr>
                </a:solidFill>
                <a:latin typeface="微软雅黑" panose="020B0503020204020204" charset="-122"/>
                <a:ea typeface="微软雅黑" panose="020B0503020204020204" charset="-122"/>
              </a:rPr>
              <a:t>5</a:t>
            </a:r>
            <a:r>
              <a:rPr lang="zh-CN" altLang="en-US" sz="1600" dirty="0">
                <a:solidFill>
                  <a:schemeClr val="tx1">
                    <a:lumMod val="85000"/>
                    <a:lumOff val="15000"/>
                  </a:schemeClr>
                </a:solidFill>
                <a:latin typeface="微软雅黑" panose="020B0503020204020204" charset="-122"/>
                <a:ea typeface="微软雅黑" panose="020B0503020204020204" charset="-122"/>
              </a:rPr>
              <a:t>）测量内径尺寸时，应轻轻摆动，以便找出最大值。 </a:t>
            </a:r>
            <a:endParaRPr lang="en-US" altLang="zh-CN" sz="1600" dirty="0">
              <a:solidFill>
                <a:schemeClr val="tx1">
                  <a:lumMod val="85000"/>
                  <a:lumOff val="15000"/>
                </a:schemeClr>
              </a:solidFill>
              <a:latin typeface="微软雅黑" panose="020B0503020204020204" charset="-122"/>
              <a:ea typeface="微软雅黑" panose="020B0503020204020204" charset="-122"/>
            </a:endParaRPr>
          </a:p>
          <a:p>
            <a:pPr marL="0" indent="0" algn="just" fontAlgn="auto">
              <a:lnSpc>
                <a:spcPct val="200000"/>
              </a:lnSpc>
              <a:spcBef>
                <a:spcPts val="0"/>
              </a:spcBef>
              <a:buNone/>
            </a:pPr>
            <a:r>
              <a:rPr lang="zh-CN" altLang="en-US" sz="1600" dirty="0">
                <a:solidFill>
                  <a:schemeClr val="tx1">
                    <a:lumMod val="85000"/>
                    <a:lumOff val="15000"/>
                  </a:schemeClr>
                </a:solidFill>
                <a:latin typeface="微软雅黑" panose="020B0503020204020204" charset="-122"/>
                <a:ea typeface="微软雅黑" panose="020B0503020204020204" charset="-122"/>
              </a:rPr>
              <a:t>（</a:t>
            </a:r>
            <a:r>
              <a:rPr lang="en-US" altLang="zh-CN" sz="1600" dirty="0">
                <a:solidFill>
                  <a:schemeClr val="tx1">
                    <a:lumMod val="85000"/>
                    <a:lumOff val="15000"/>
                  </a:schemeClr>
                </a:solidFill>
                <a:latin typeface="微软雅黑" panose="020B0503020204020204" charset="-122"/>
                <a:ea typeface="微软雅黑" panose="020B0503020204020204" charset="-122"/>
              </a:rPr>
              <a:t>6</a:t>
            </a:r>
            <a:r>
              <a:rPr lang="zh-CN" altLang="en-US" sz="1600" dirty="0">
                <a:solidFill>
                  <a:schemeClr val="tx1">
                    <a:lumMod val="85000"/>
                    <a:lumOff val="15000"/>
                  </a:schemeClr>
                </a:solidFill>
                <a:latin typeface="微软雅黑" panose="020B0503020204020204" charset="-122"/>
                <a:ea typeface="微软雅黑" panose="020B0503020204020204" charset="-122"/>
              </a:rPr>
              <a:t>）游标卡尺用完后，仔细擦净，抹上防护油，平放在盒内，以防生锈或弯曲。</a:t>
            </a:r>
            <a:endParaRPr lang="zh-CN" altLang="en-US" sz="1600" dirty="0">
              <a:solidFill>
                <a:schemeClr val="tx1">
                  <a:lumMod val="85000"/>
                  <a:lumOff val="15000"/>
                </a:schemeClr>
              </a:solidFill>
              <a:latin typeface="微软雅黑" panose="020B0503020204020204" charset="-122"/>
              <a:ea typeface="微软雅黑" panose="020B0503020204020204" charset="-122"/>
            </a:endParaRPr>
          </a:p>
          <a:p>
            <a:pPr marL="0" indent="0" algn="just" fontAlgn="auto">
              <a:lnSpc>
                <a:spcPct val="150000"/>
              </a:lnSpc>
              <a:spcBef>
                <a:spcPts val="0"/>
              </a:spcBef>
              <a:buNone/>
            </a:pPr>
            <a:endParaRPr lang="zh-CN" altLang="en-US" sz="2000" dirty="0">
              <a:solidFill>
                <a:schemeClr val="tx1">
                  <a:lumMod val="85000"/>
                  <a:lumOff val="15000"/>
                </a:schemeClr>
              </a:solidFill>
              <a:latin typeface="微软雅黑" panose="020B0503020204020204" charset="-122"/>
              <a:ea typeface="微软雅黑" panose="020B0503020204020204" charset="-122"/>
            </a:endParaRPr>
          </a:p>
        </p:txBody>
      </p:sp>
      <p:sp>
        <p:nvSpPr>
          <p:cNvPr id="2" name="矩形 1"/>
          <p:cNvSpPr/>
          <p:nvPr/>
        </p:nvSpPr>
        <p:spPr>
          <a:xfrm>
            <a:off x="11306810" y="-10795"/>
            <a:ext cx="888365" cy="6140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custDataLst>
              <p:tags r:id="rId4"/>
            </p:custDataLst>
          </p:nvPr>
        </p:nvSpPr>
        <p:spPr>
          <a:xfrm>
            <a:off x="1857374" y="481331"/>
            <a:ext cx="5239711" cy="723442"/>
          </a:xfrm>
          <a:prstGeom prst="rect">
            <a:avLst/>
          </a:prstGeom>
        </p:spPr>
        <p:txBody>
          <a:bodyPr wrap="square">
            <a:normAutofit fontScale="85000" lnSpcReduction="10000"/>
          </a:bodyPr>
          <a:lstStyle>
            <a:defPPr>
              <a:defRPr lang="zh-CN"/>
            </a:defPPr>
            <a:lvl1pPr>
              <a:lnSpc>
                <a:spcPct val="130000"/>
              </a:lnSpc>
              <a:defRPr sz="2400" b="1">
                <a:latin typeface="+mj-lt"/>
                <a:ea typeface="+mj-ea"/>
                <a:cs typeface="+mj-cs"/>
              </a:defRPr>
            </a:lvl1pPr>
          </a:lstStyle>
          <a:p>
            <a:pPr>
              <a:lnSpc>
                <a:spcPct val="120000"/>
              </a:lnSpc>
            </a:pPr>
            <a:r>
              <a:rPr lang="zh-CN" altLang="en-US" sz="2800" dirty="0">
                <a:solidFill>
                  <a:schemeClr val="tx1">
                    <a:lumMod val="85000"/>
                    <a:lumOff val="15000"/>
                  </a:schemeClr>
                </a:solidFill>
                <a:latin typeface="Arial" panose="020B0604020202020204" pitchFamily="34" charset="0"/>
                <a:ea typeface="微软雅黑" panose="020B0503020204020204" charset="-122"/>
              </a:rPr>
              <a:t>实践指导一   　游标卡尺的使用方法</a:t>
            </a:r>
            <a:endParaRPr lang="zh-CN" altLang="en-US" sz="2800" dirty="0">
              <a:solidFill>
                <a:schemeClr val="tx1">
                  <a:lumMod val="85000"/>
                  <a:lumOff val="15000"/>
                </a:schemeClr>
              </a:solidFill>
              <a:latin typeface="Arial" panose="020B0604020202020204" pitchFamily="34" charset="0"/>
              <a:ea typeface="微软雅黑" panose="020B0503020204020204" charset="-122"/>
            </a:endParaRPr>
          </a:p>
          <a:p>
            <a:pPr>
              <a:lnSpc>
                <a:spcPct val="120000"/>
              </a:lnSpc>
            </a:pPr>
            <a:endParaRPr lang="zh-CN" altLang="en-US" sz="2800" dirty="0">
              <a:solidFill>
                <a:schemeClr val="tx1">
                  <a:lumMod val="85000"/>
                  <a:lumOff val="15000"/>
                </a:schemeClr>
              </a:solidFill>
              <a:latin typeface="Arial" panose="020B0604020202020204" pitchFamily="34" charset="0"/>
              <a:ea typeface="微软雅黑" panose="020B0503020204020204" charset="-122"/>
            </a:endParaRPr>
          </a:p>
        </p:txBody>
      </p:sp>
      <p:pic>
        <p:nvPicPr>
          <p:cNvPr id="3" name="图片 2"/>
          <p:cNvPicPr>
            <a:picLocks noChangeAspect="1"/>
          </p:cNvPicPr>
          <p:nvPr/>
        </p:nvPicPr>
        <p:blipFill>
          <a:blip r:embed="rId5"/>
          <a:stretch>
            <a:fillRect/>
          </a:stretch>
        </p:blipFill>
        <p:spPr>
          <a:xfrm>
            <a:off x="8365139" y="125553"/>
            <a:ext cx="2683162" cy="1536242"/>
          </a:xfrm>
          <a:prstGeom prst="rect">
            <a:avLst/>
          </a:prstGeom>
        </p:spPr>
      </p:pic>
    </p:spTree>
    <p:custDataLst>
      <p:tags r:id="rId6"/>
    </p:custDataLst>
  </p:cSld>
  <p:clrMapOvr>
    <a:masterClrMapping/>
  </p:clrMapOvr>
  <p:transition spd="slow">
    <p:random/>
  </p:transition>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custDataLst>
              <p:tags r:id="rId1"/>
            </p:custDataLst>
          </p:nvPr>
        </p:nvSpPr>
        <p:spPr>
          <a:xfrm>
            <a:off x="4928235" y="1425575"/>
            <a:ext cx="5898515" cy="4838065"/>
          </a:xfrm>
          <a:prstGeom prst="rect">
            <a:avLst/>
          </a:prstGeom>
          <a:noFill/>
          <a:ln>
            <a:solidFill>
              <a:srgbClr val="FFFFFF">
                <a:lumMod val="85000"/>
              </a:srgbClr>
            </a:solid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lang="zh-CN" altLang="en-US"/>
          </a:p>
        </p:txBody>
      </p:sp>
      <p:sp>
        <p:nvSpPr>
          <p:cNvPr id="8" name="矩形 7"/>
          <p:cNvSpPr/>
          <p:nvPr>
            <p:custDataLst>
              <p:tags r:id="rId2"/>
            </p:custDataLst>
          </p:nvPr>
        </p:nvSpPr>
        <p:spPr>
          <a:xfrm>
            <a:off x="574675" y="1407795"/>
            <a:ext cx="5486400" cy="5165090"/>
          </a:xfrm>
          <a:prstGeom prst="rect">
            <a:avLst/>
          </a:prstGeom>
          <a:pattFill prst="dkUpDiag">
            <a:fgClr>
              <a:srgbClr val="FFFFFF">
                <a:lumMod val="85000"/>
              </a:srgbClr>
            </a:fgClr>
            <a:bgClr>
              <a:srgbClr val="FFFFFF">
                <a:lumMod val="75000"/>
              </a:srgbClr>
            </a:bgClr>
          </a:patt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lang="zh-CN" altLang="en-US"/>
          </a:p>
        </p:txBody>
      </p:sp>
      <p:sp>
        <p:nvSpPr>
          <p:cNvPr id="9" name="矩形 8"/>
          <p:cNvSpPr/>
          <p:nvPr>
            <p:custDataLst>
              <p:tags r:id="rId3"/>
            </p:custDataLst>
          </p:nvPr>
        </p:nvSpPr>
        <p:spPr>
          <a:xfrm>
            <a:off x="2071810" y="1750414"/>
            <a:ext cx="8395266" cy="4513226"/>
          </a:xfrm>
          <a:prstGeom prst="rect">
            <a:avLst/>
          </a:prstGeom>
          <a:solidFill>
            <a:schemeClr val="accent1">
              <a:lumMod val="40000"/>
              <a:lumOff val="60000"/>
            </a:scheme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lang="zh-CN" altLang="en-US"/>
          </a:p>
        </p:txBody>
      </p:sp>
      <p:sp>
        <p:nvSpPr>
          <p:cNvPr id="10" name="矩形 9"/>
          <p:cNvSpPr/>
          <p:nvPr>
            <p:custDataLst>
              <p:tags r:id="rId4"/>
            </p:custDataLst>
          </p:nvPr>
        </p:nvSpPr>
        <p:spPr>
          <a:xfrm>
            <a:off x="10716082" y="1279550"/>
            <a:ext cx="263244" cy="263244"/>
          </a:xfrm>
          <a:prstGeom prst="rect">
            <a:avLst/>
          </a:prstGeom>
          <a:solidFill>
            <a:schemeClr val="tx2"/>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lang="zh-CN" altLang="en-US"/>
          </a:p>
        </p:txBody>
      </p:sp>
      <p:sp>
        <p:nvSpPr>
          <p:cNvPr id="11" name="文本框 10"/>
          <p:cNvSpPr txBox="1"/>
          <p:nvPr>
            <p:custDataLst>
              <p:tags r:id="rId5"/>
            </p:custDataLst>
          </p:nvPr>
        </p:nvSpPr>
        <p:spPr>
          <a:xfrm>
            <a:off x="2988310" y="2178685"/>
            <a:ext cx="6481445" cy="3883025"/>
          </a:xfrm>
          <a:prstGeom prst="rect">
            <a:avLst/>
          </a:prstGeom>
          <a:noFill/>
        </p:spPr>
        <p:txBody>
          <a:bodyPr wrap="square" lIns="101600" tIns="0" rIns="82550" bIns="0" rtlCol="0">
            <a:noAutofit/>
          </a:bodyPr>
          <a:lstStyle>
            <a:defPPr>
              <a:defRPr lang="zh-CN"/>
            </a:defPPr>
            <a:lvl1pPr fontAlgn="auto">
              <a:lnSpc>
                <a:spcPct val="130000"/>
              </a:lnSpc>
              <a:spcAft>
                <a:spcPts val="1000"/>
              </a:spcAft>
              <a:defRPr sz="1600" spc="150"/>
            </a:lvl1pPr>
          </a:lstStyle>
          <a:p>
            <a:pPr>
              <a:lnSpc>
                <a:spcPct val="200000"/>
              </a:lnSpc>
            </a:pPr>
            <a:r>
              <a:rPr lang="zh-CN" altLang="en-US" dirty="0">
                <a:latin typeface="微软雅黑" panose="020B0503020204020204" charset="-122"/>
                <a:ea typeface="微软雅黑" panose="020B0503020204020204" charset="-122"/>
                <a:cs typeface="微软雅黑" panose="020B0503020204020204" charset="-122"/>
                <a:sym typeface="+mn-ea"/>
              </a:rPr>
              <a:t>    </a:t>
            </a:r>
            <a:endParaRPr lang="zh-CN" altLang="en-US" dirty="0">
              <a:latin typeface="微软雅黑" panose="020B0503020204020204" charset="-122"/>
              <a:ea typeface="微软雅黑" panose="020B0503020204020204" charset="-122"/>
              <a:cs typeface="微软雅黑" panose="020B0503020204020204" charset="-122"/>
              <a:sym typeface="+mn-ea"/>
            </a:endParaRPr>
          </a:p>
        </p:txBody>
      </p:sp>
      <p:sp>
        <p:nvSpPr>
          <p:cNvPr id="13" name="文本框 12"/>
          <p:cNvSpPr txBox="1"/>
          <p:nvPr>
            <p:custDataLst>
              <p:tags r:id="rId6"/>
            </p:custDataLst>
          </p:nvPr>
        </p:nvSpPr>
        <p:spPr>
          <a:xfrm>
            <a:off x="1857374" y="481331"/>
            <a:ext cx="5239711" cy="723442"/>
          </a:xfrm>
          <a:prstGeom prst="rect">
            <a:avLst/>
          </a:prstGeom>
        </p:spPr>
        <p:txBody>
          <a:bodyPr wrap="square">
            <a:normAutofit fontScale="92500"/>
          </a:bodyPr>
          <a:lstStyle>
            <a:defPPr>
              <a:defRPr lang="zh-CN"/>
            </a:defPPr>
            <a:lvl1pPr>
              <a:lnSpc>
                <a:spcPct val="130000"/>
              </a:lnSpc>
              <a:defRPr sz="2400" b="1">
                <a:latin typeface="+mj-lt"/>
                <a:ea typeface="+mj-ea"/>
                <a:cs typeface="+mj-cs"/>
              </a:defRPr>
            </a:lvl1pPr>
          </a:lstStyle>
          <a:p>
            <a:pPr>
              <a:lnSpc>
                <a:spcPct val="120000"/>
              </a:lnSpc>
            </a:pPr>
            <a:r>
              <a:rPr lang="zh-CN" altLang="en-US" sz="2800" dirty="0">
                <a:solidFill>
                  <a:schemeClr val="tx1">
                    <a:lumMod val="85000"/>
                    <a:lumOff val="15000"/>
                  </a:schemeClr>
                </a:solidFill>
                <a:latin typeface="Arial" panose="020B0604020202020204" pitchFamily="34" charset="0"/>
                <a:ea typeface="微软雅黑" panose="020B0503020204020204" charset="-122"/>
              </a:rPr>
              <a:t>实践指导二   　螺距规的使用方法</a:t>
            </a:r>
            <a:endParaRPr lang="zh-CN" altLang="en-US" sz="2800" dirty="0">
              <a:solidFill>
                <a:schemeClr val="tx1">
                  <a:lumMod val="85000"/>
                  <a:lumOff val="15000"/>
                </a:schemeClr>
              </a:solidFill>
              <a:latin typeface="Arial" panose="020B0604020202020204" pitchFamily="34" charset="0"/>
              <a:ea typeface="微软雅黑" panose="020B0503020204020204" charset="-122"/>
            </a:endParaRPr>
          </a:p>
          <a:p>
            <a:pPr>
              <a:lnSpc>
                <a:spcPct val="120000"/>
              </a:lnSpc>
            </a:pPr>
            <a:endParaRPr lang="zh-CN" altLang="en-US" sz="2800" dirty="0">
              <a:solidFill>
                <a:schemeClr val="tx1">
                  <a:lumMod val="85000"/>
                  <a:lumOff val="15000"/>
                </a:schemeClr>
              </a:solidFill>
              <a:latin typeface="Arial" panose="020B0604020202020204" pitchFamily="34" charset="0"/>
              <a:ea typeface="微软雅黑" panose="020B0503020204020204" charset="-122"/>
            </a:endParaRPr>
          </a:p>
          <a:p>
            <a:pPr>
              <a:lnSpc>
                <a:spcPct val="120000"/>
              </a:lnSpc>
            </a:pPr>
            <a:endParaRPr lang="zh-CN" altLang="en-US" sz="2800" dirty="0">
              <a:solidFill>
                <a:schemeClr val="tx1">
                  <a:lumMod val="85000"/>
                  <a:lumOff val="15000"/>
                </a:schemeClr>
              </a:solidFill>
              <a:latin typeface="Arial" panose="020B0604020202020204" pitchFamily="34" charset="0"/>
              <a:ea typeface="微软雅黑" panose="020B0503020204020204" charset="-122"/>
            </a:endParaRPr>
          </a:p>
        </p:txBody>
      </p:sp>
      <p:pic>
        <p:nvPicPr>
          <p:cNvPr id="14" name="图片 13"/>
          <p:cNvPicPr>
            <a:picLocks noChangeAspect="1"/>
          </p:cNvPicPr>
          <p:nvPr/>
        </p:nvPicPr>
        <p:blipFill>
          <a:blip r:embed="rId7">
            <a:clrChange>
              <a:clrFrom>
                <a:srgbClr val="FEFEFE">
                  <a:alpha val="100000"/>
                </a:srgbClr>
              </a:clrFrom>
              <a:clrTo>
                <a:srgbClr val="FEFEFE">
                  <a:alpha val="100000"/>
                  <a:alpha val="0"/>
                </a:srgbClr>
              </a:clrTo>
            </a:clrChange>
          </a:blip>
          <a:stretch>
            <a:fillRect/>
          </a:stretch>
        </p:blipFill>
        <p:spPr>
          <a:xfrm>
            <a:off x="841375" y="207010"/>
            <a:ext cx="896620" cy="952500"/>
          </a:xfrm>
          <a:prstGeom prst="rect">
            <a:avLst/>
          </a:prstGeom>
        </p:spPr>
      </p:pic>
      <p:pic>
        <p:nvPicPr>
          <p:cNvPr id="3" name="图片 2"/>
          <p:cNvPicPr>
            <a:picLocks noChangeAspect="1"/>
          </p:cNvPicPr>
          <p:nvPr/>
        </p:nvPicPr>
        <p:blipFill>
          <a:blip r:embed="rId8"/>
          <a:stretch>
            <a:fillRect/>
          </a:stretch>
        </p:blipFill>
        <p:spPr>
          <a:xfrm>
            <a:off x="2992843" y="3716973"/>
            <a:ext cx="6553200" cy="2181225"/>
          </a:xfrm>
          <a:prstGeom prst="rect">
            <a:avLst/>
          </a:prstGeom>
        </p:spPr>
      </p:pic>
      <p:sp>
        <p:nvSpPr>
          <p:cNvPr id="4" name="矩形 3"/>
          <p:cNvSpPr/>
          <p:nvPr/>
        </p:nvSpPr>
        <p:spPr>
          <a:xfrm>
            <a:off x="2722245" y="2076133"/>
            <a:ext cx="7239698" cy="1477328"/>
          </a:xfrm>
          <a:prstGeom prst="rect">
            <a:avLst/>
          </a:prstGeom>
        </p:spPr>
        <p:txBody>
          <a:bodyPr wrap="square">
            <a:spAutoFit/>
          </a:bodyPr>
          <a:lstStyle/>
          <a:p>
            <a:pPr marL="342900" indent="-342900">
              <a:buAutoNum type="arabicPeriod"/>
            </a:pPr>
            <a:r>
              <a:rPr lang="zh-CN" altLang="en-US" dirty="0">
                <a:solidFill>
                  <a:schemeClr val="tx1">
                    <a:lumMod val="85000"/>
                    <a:lumOff val="15000"/>
                  </a:schemeClr>
                </a:solidFill>
                <a:latin typeface="华文细黑" panose="02010600040101010101" pitchFamily="2" charset="-122"/>
                <a:ea typeface="华文细黑" panose="02010600040101010101" pitchFamily="2" charset="-122"/>
              </a:rPr>
              <a:t>测量螺纹螺距 </a:t>
            </a:r>
            <a:endParaRPr lang="en-US" altLang="zh-CN" dirty="0">
              <a:solidFill>
                <a:schemeClr val="tx1">
                  <a:lumMod val="85000"/>
                  <a:lumOff val="15000"/>
                </a:schemeClr>
              </a:solidFill>
              <a:latin typeface="华文细黑" panose="02010600040101010101" pitchFamily="2" charset="-122"/>
              <a:ea typeface="华文细黑" panose="02010600040101010101" pitchFamily="2" charset="-122"/>
            </a:endParaRPr>
          </a:p>
          <a:p>
            <a:r>
              <a:rPr lang="en-US" altLang="zh-CN" dirty="0">
                <a:solidFill>
                  <a:schemeClr val="tx1">
                    <a:lumMod val="85000"/>
                    <a:lumOff val="15000"/>
                  </a:schemeClr>
                </a:solidFill>
                <a:latin typeface="华文细黑" panose="02010600040101010101" pitchFamily="2" charset="-122"/>
                <a:ea typeface="华文细黑" panose="02010600040101010101" pitchFamily="2" charset="-122"/>
              </a:rPr>
              <a:t>     </a:t>
            </a:r>
            <a:r>
              <a:rPr lang="zh-CN" altLang="en-US" dirty="0">
                <a:solidFill>
                  <a:schemeClr val="tx1">
                    <a:lumMod val="85000"/>
                    <a:lumOff val="15000"/>
                  </a:schemeClr>
                </a:solidFill>
                <a:latin typeface="华文细黑" panose="02010600040101010101" pitchFamily="2" charset="-122"/>
                <a:ea typeface="华文细黑" panose="02010600040101010101" pitchFamily="2" charset="-122"/>
              </a:rPr>
              <a:t>将螺纹样板组中齿形钢片作为样板，卡在被测螺纹工件上，如果不密合，就另换 一片，直到密合为止，这时该螺纹样板上标记的尺寸即为被测螺纹工件的螺距。但是，须注意把螺纹样板卡在螺纹牙廓上时，应尽可能利用螺纹工作部分长度，使测量结果较为正确。 </a:t>
            </a:r>
            <a:endParaRPr lang="zh-CN" altLang="en-US" dirty="0">
              <a:solidFill>
                <a:schemeClr val="tx1">
                  <a:lumMod val="85000"/>
                  <a:lumOff val="15000"/>
                </a:schemeClr>
              </a:solidFill>
              <a:latin typeface="华文细黑" panose="02010600040101010101" pitchFamily="2" charset="-122"/>
              <a:ea typeface="华文细黑" panose="02010600040101010101" pitchFamily="2" charset="-122"/>
            </a:endParaRPr>
          </a:p>
        </p:txBody>
      </p:sp>
    </p:spTree>
    <p:custDataLst>
      <p:tags r:id="rId9"/>
    </p:custDataLst>
  </p:cSld>
  <p:clrMapOvr>
    <a:masterClrMapping/>
  </p:clrMapOvr>
  <p:transition spd="slow">
    <p:random/>
  </p:transition>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549644" y="1832469"/>
            <a:ext cx="11363028" cy="4499877"/>
          </a:xfrm>
          <a:prstGeom prst="rect">
            <a:avLst/>
          </a:prstGeom>
          <a:solidFill>
            <a:schemeClr val="accent3"/>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7" name="矩形 16"/>
          <p:cNvSpPr/>
          <p:nvPr>
            <p:custDataLst>
              <p:tags r:id="rId2"/>
            </p:custDataLst>
          </p:nvPr>
        </p:nvSpPr>
        <p:spPr>
          <a:xfrm>
            <a:off x="550545" y="1661795"/>
            <a:ext cx="11082655" cy="4408805"/>
          </a:xfrm>
          <a:prstGeom prst="rect">
            <a:avLst/>
          </a:prstGeom>
          <a:solidFill>
            <a:srgbClr val="FFFFFF"/>
          </a:solidFill>
          <a:ln w="19050">
            <a:noFill/>
          </a:ln>
          <a:effectLst>
            <a:outerShdw blurRad="63500" sx="101000" sy="101000" algn="ctr" rotWithShape="0">
              <a:schemeClr val="tx2">
                <a:alpha val="40000"/>
              </a:schemeClr>
            </a:outerShdw>
          </a:effectLst>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3" name="内容占位符 9"/>
          <p:cNvSpPr txBox="1"/>
          <p:nvPr>
            <p:custDataLst>
              <p:tags r:id="rId3"/>
            </p:custDataLst>
          </p:nvPr>
        </p:nvSpPr>
        <p:spPr>
          <a:xfrm>
            <a:off x="1036450" y="1934959"/>
            <a:ext cx="10110844" cy="3989350"/>
          </a:xfrm>
          <a:prstGeom prst="rect">
            <a:avLst/>
          </a:prstGeom>
        </p:spPr>
        <p:txBody>
          <a:bodyPr wrap="square">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fontAlgn="auto">
              <a:lnSpc>
                <a:spcPct val="150000"/>
              </a:lnSpc>
              <a:spcBef>
                <a:spcPts val="0"/>
              </a:spcBef>
              <a:buNone/>
            </a:pPr>
            <a:r>
              <a:rPr lang="en-US" altLang="zh-CN" sz="2000" dirty="0">
                <a:solidFill>
                  <a:schemeClr val="tx1">
                    <a:lumMod val="85000"/>
                    <a:lumOff val="15000"/>
                  </a:schemeClr>
                </a:solidFill>
                <a:latin typeface="微软雅黑" panose="020B0503020204020204" charset="-122"/>
                <a:ea typeface="微软雅黑" panose="020B0503020204020204" charset="-122"/>
              </a:rPr>
              <a:t>2. </a:t>
            </a:r>
            <a:r>
              <a:rPr lang="zh-CN" altLang="en-US" sz="2000" dirty="0">
                <a:solidFill>
                  <a:schemeClr val="tx1">
                    <a:lumMod val="85000"/>
                    <a:lumOff val="15000"/>
                  </a:schemeClr>
                </a:solidFill>
                <a:latin typeface="微软雅黑" panose="020B0503020204020204" charset="-122"/>
                <a:ea typeface="微软雅黑" panose="020B0503020204020204" charset="-122"/>
              </a:rPr>
              <a:t>测量牙形角 </a:t>
            </a:r>
            <a:endParaRPr lang="en-US" altLang="zh-CN" sz="2000" dirty="0">
              <a:solidFill>
                <a:schemeClr val="tx1">
                  <a:lumMod val="85000"/>
                  <a:lumOff val="15000"/>
                </a:schemeClr>
              </a:solidFill>
              <a:latin typeface="微软雅黑" panose="020B0503020204020204" charset="-122"/>
              <a:ea typeface="微软雅黑" panose="020B0503020204020204" charset="-122"/>
            </a:endParaRPr>
          </a:p>
          <a:p>
            <a:pPr marL="0" indent="0" algn="just" fontAlgn="auto">
              <a:lnSpc>
                <a:spcPct val="150000"/>
              </a:lnSpc>
              <a:spcBef>
                <a:spcPts val="0"/>
              </a:spcBef>
              <a:buNone/>
            </a:pPr>
            <a:r>
              <a:rPr lang="en-US" altLang="zh-CN" sz="2000" dirty="0">
                <a:solidFill>
                  <a:schemeClr val="tx1">
                    <a:lumMod val="85000"/>
                    <a:lumOff val="15000"/>
                  </a:schemeClr>
                </a:solidFill>
                <a:latin typeface="微软雅黑" panose="020B0503020204020204" charset="-122"/>
                <a:ea typeface="微软雅黑" panose="020B0503020204020204" charset="-122"/>
              </a:rPr>
              <a:t>     </a:t>
            </a:r>
            <a:r>
              <a:rPr lang="zh-CN" altLang="en-US" sz="1800" dirty="0">
                <a:solidFill>
                  <a:schemeClr val="tx1">
                    <a:lumMod val="85000"/>
                    <a:lumOff val="15000"/>
                  </a:schemeClr>
                </a:solidFill>
                <a:latin typeface="微软雅黑" panose="020B0503020204020204" charset="-122"/>
                <a:ea typeface="微软雅黑" panose="020B0503020204020204" charset="-122"/>
              </a:rPr>
              <a:t>把螺距与被测螺纹工件相同的螺纹样板放在被测螺纹上面，然后检查它们的接触 情况。如果没有间隙透光，说明被测螺纹的牙形角是正确的</a:t>
            </a:r>
            <a:r>
              <a:rPr lang="zh-CN" altLang="en-US" sz="1800" dirty="0" smtClean="0">
                <a:solidFill>
                  <a:schemeClr val="tx1">
                    <a:lumMod val="85000"/>
                    <a:lumOff val="15000"/>
                  </a:schemeClr>
                </a:solidFill>
                <a:latin typeface="微软雅黑" panose="020B0503020204020204" charset="-122"/>
                <a:ea typeface="微软雅黑" panose="020B0503020204020204" charset="-122"/>
              </a:rPr>
              <a:t>。</a:t>
            </a:r>
            <a:endParaRPr lang="zh-CN" altLang="en-US" sz="2000" dirty="0">
              <a:solidFill>
                <a:schemeClr val="tx1">
                  <a:lumMod val="85000"/>
                  <a:lumOff val="15000"/>
                </a:schemeClr>
              </a:solidFill>
              <a:latin typeface="微软雅黑" panose="020B0503020204020204" charset="-122"/>
              <a:ea typeface="微软雅黑" panose="020B0503020204020204" charset="-122"/>
            </a:endParaRPr>
          </a:p>
          <a:p>
            <a:pPr marL="0" indent="0" algn="just" fontAlgn="auto">
              <a:lnSpc>
                <a:spcPct val="150000"/>
              </a:lnSpc>
              <a:spcBef>
                <a:spcPts val="0"/>
              </a:spcBef>
              <a:buNone/>
            </a:pPr>
            <a:endParaRPr lang="zh-CN" altLang="en-US" sz="2000" dirty="0">
              <a:solidFill>
                <a:schemeClr val="tx1">
                  <a:lumMod val="85000"/>
                  <a:lumOff val="15000"/>
                </a:schemeClr>
              </a:solidFill>
              <a:latin typeface="微软雅黑" panose="020B0503020204020204" charset="-122"/>
              <a:ea typeface="微软雅黑" panose="020B0503020204020204" charset="-122"/>
            </a:endParaRPr>
          </a:p>
        </p:txBody>
      </p:sp>
      <p:sp>
        <p:nvSpPr>
          <p:cNvPr id="2" name="矩形 1"/>
          <p:cNvSpPr/>
          <p:nvPr/>
        </p:nvSpPr>
        <p:spPr>
          <a:xfrm>
            <a:off x="11306810" y="-10795"/>
            <a:ext cx="888365" cy="6140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custDataLst>
              <p:tags r:id="rId4"/>
            </p:custDataLst>
          </p:nvPr>
        </p:nvSpPr>
        <p:spPr>
          <a:xfrm>
            <a:off x="1857374" y="481331"/>
            <a:ext cx="5239711" cy="723442"/>
          </a:xfrm>
          <a:prstGeom prst="rect">
            <a:avLst/>
          </a:prstGeom>
        </p:spPr>
        <p:txBody>
          <a:bodyPr wrap="square">
            <a:normAutofit fontScale="92500"/>
          </a:bodyPr>
          <a:lstStyle>
            <a:defPPr>
              <a:defRPr lang="zh-CN"/>
            </a:defPPr>
            <a:lvl1pPr>
              <a:lnSpc>
                <a:spcPct val="130000"/>
              </a:lnSpc>
              <a:defRPr sz="2400" b="1">
                <a:latin typeface="+mj-lt"/>
                <a:ea typeface="+mj-ea"/>
                <a:cs typeface="+mj-cs"/>
              </a:defRPr>
            </a:lvl1pPr>
          </a:lstStyle>
          <a:p>
            <a:pPr>
              <a:lnSpc>
                <a:spcPct val="120000"/>
              </a:lnSpc>
            </a:pPr>
            <a:r>
              <a:rPr lang="zh-CN" altLang="en-US" sz="2800" dirty="0">
                <a:solidFill>
                  <a:schemeClr val="tx1">
                    <a:lumMod val="85000"/>
                    <a:lumOff val="15000"/>
                  </a:schemeClr>
                </a:solidFill>
                <a:latin typeface="Arial" panose="020B0604020202020204" pitchFamily="34" charset="0"/>
                <a:ea typeface="微软雅黑" panose="020B0503020204020204" charset="-122"/>
              </a:rPr>
              <a:t>实践指导二   　螺距规的使用方法</a:t>
            </a:r>
            <a:endParaRPr lang="zh-CN" altLang="en-US" sz="2800" dirty="0">
              <a:solidFill>
                <a:schemeClr val="tx1">
                  <a:lumMod val="85000"/>
                  <a:lumOff val="15000"/>
                </a:schemeClr>
              </a:solidFill>
              <a:latin typeface="Arial" panose="020B0604020202020204" pitchFamily="34" charset="0"/>
              <a:ea typeface="微软雅黑" panose="020B0503020204020204" charset="-122"/>
            </a:endParaRPr>
          </a:p>
          <a:p>
            <a:pPr>
              <a:lnSpc>
                <a:spcPct val="120000"/>
              </a:lnSpc>
            </a:pPr>
            <a:endParaRPr lang="zh-CN" altLang="en-US" sz="2800" dirty="0">
              <a:solidFill>
                <a:schemeClr val="tx1">
                  <a:lumMod val="85000"/>
                  <a:lumOff val="15000"/>
                </a:schemeClr>
              </a:solidFill>
              <a:latin typeface="Arial" panose="020B0604020202020204" pitchFamily="34" charset="0"/>
              <a:ea typeface="微软雅黑" panose="020B0503020204020204" charset="-122"/>
            </a:endParaRPr>
          </a:p>
          <a:p>
            <a:pPr>
              <a:lnSpc>
                <a:spcPct val="120000"/>
              </a:lnSpc>
            </a:pPr>
            <a:endParaRPr lang="zh-CN" altLang="en-US" sz="2800" dirty="0">
              <a:solidFill>
                <a:schemeClr val="tx1">
                  <a:lumMod val="85000"/>
                  <a:lumOff val="15000"/>
                </a:schemeClr>
              </a:solidFill>
              <a:latin typeface="Arial" panose="020B0604020202020204" pitchFamily="34" charset="0"/>
              <a:ea typeface="微软雅黑" panose="020B0503020204020204" charset="-122"/>
            </a:endParaRPr>
          </a:p>
        </p:txBody>
      </p:sp>
      <p:pic>
        <p:nvPicPr>
          <p:cNvPr id="3" name="图片 2"/>
          <p:cNvPicPr>
            <a:picLocks noChangeAspect="1"/>
          </p:cNvPicPr>
          <p:nvPr/>
        </p:nvPicPr>
        <p:blipFill>
          <a:blip r:embed="rId5"/>
          <a:stretch>
            <a:fillRect/>
          </a:stretch>
        </p:blipFill>
        <p:spPr>
          <a:xfrm>
            <a:off x="2698098" y="3929634"/>
            <a:ext cx="5908778" cy="1892185"/>
          </a:xfrm>
          <a:prstGeom prst="rect">
            <a:avLst/>
          </a:prstGeom>
        </p:spPr>
      </p:pic>
    </p:spTree>
    <p:custDataLst>
      <p:tags r:id="rId6"/>
    </p:custDataLst>
  </p:cSld>
  <p:clrMapOvr>
    <a:masterClrMapping/>
  </p:clrMapOvr>
  <p:transition spd="slow">
    <p:random/>
  </p:transition>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ctrTitle"/>
            <p:custDataLst>
              <p:tags r:id="rId1"/>
            </p:custDataLst>
          </p:nvPr>
        </p:nvSpPr>
        <p:spPr/>
        <p:txBody>
          <a:bodyPr>
            <a:normAutofit fontScale="90000"/>
          </a:bodyPr>
          <a:lstStyle/>
          <a:p>
            <a:r>
              <a:rPr lang="en-US" altLang="zh-CN" dirty="0"/>
              <a:t>THANKS</a:t>
            </a:r>
            <a:endParaRPr lang="en-US" altLang="zh-CN" dirty="0"/>
          </a:p>
        </p:txBody>
      </p:sp>
      <p:grpSp>
        <p:nvGrpSpPr>
          <p:cNvPr id="4" name="组合 9"/>
          <p:cNvGrpSpPr/>
          <p:nvPr/>
        </p:nvGrpSpPr>
        <p:grpSpPr>
          <a:xfrm>
            <a:off x="940616" y="5766069"/>
            <a:ext cx="666750" cy="260902"/>
            <a:chOff x="3829050" y="5612589"/>
            <a:chExt cx="1168400" cy="457200"/>
          </a:xfrm>
          <a:solidFill>
            <a:schemeClr val="accent1"/>
          </a:solidFill>
        </p:grpSpPr>
        <p:sp>
          <p:nvSpPr>
            <p:cNvPr id="9" name="燕尾形 8"/>
            <p:cNvSpPr/>
            <p:nvPr/>
          </p:nvSpPr>
          <p:spPr>
            <a:xfrm>
              <a:off x="3829050" y="5612589"/>
              <a:ext cx="457200" cy="457200"/>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 name="燕尾形 9"/>
            <p:cNvSpPr/>
            <p:nvPr/>
          </p:nvSpPr>
          <p:spPr>
            <a:xfrm>
              <a:off x="4184650" y="5612589"/>
              <a:ext cx="457200" cy="457200"/>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 name="燕尾形 10"/>
            <p:cNvSpPr/>
            <p:nvPr/>
          </p:nvSpPr>
          <p:spPr>
            <a:xfrm>
              <a:off x="4540250" y="5612589"/>
              <a:ext cx="457200" cy="457200"/>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Tree>
    <p:custDataLst>
      <p:tags r:id="rId2"/>
    </p:custDataLst>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549910" y="1832610"/>
            <a:ext cx="11363325" cy="4901565"/>
          </a:xfrm>
          <a:prstGeom prst="rect">
            <a:avLst/>
          </a:prstGeom>
          <a:solidFill>
            <a:schemeClr val="accent3"/>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7" name="矩形 16"/>
          <p:cNvSpPr/>
          <p:nvPr>
            <p:custDataLst>
              <p:tags r:id="rId2"/>
            </p:custDataLst>
          </p:nvPr>
        </p:nvSpPr>
        <p:spPr>
          <a:xfrm>
            <a:off x="464820" y="1664335"/>
            <a:ext cx="11082655" cy="4943475"/>
          </a:xfrm>
          <a:prstGeom prst="rect">
            <a:avLst/>
          </a:prstGeom>
          <a:solidFill>
            <a:srgbClr val="FFFFFF"/>
          </a:solidFill>
          <a:ln w="19050">
            <a:noFill/>
          </a:ln>
          <a:effectLst>
            <a:outerShdw blurRad="63500" sx="101000" sy="101000" algn="ctr" rotWithShape="0">
              <a:schemeClr val="tx2">
                <a:alpha val="40000"/>
              </a:schemeClr>
            </a:outerShdw>
          </a:effectLst>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3" name="内容占位符 9"/>
          <p:cNvSpPr txBox="1"/>
          <p:nvPr>
            <p:custDataLst>
              <p:tags r:id="rId3"/>
            </p:custDataLst>
          </p:nvPr>
        </p:nvSpPr>
        <p:spPr>
          <a:xfrm>
            <a:off x="935242" y="1730868"/>
            <a:ext cx="5331334" cy="4092081"/>
          </a:xfrm>
          <a:prstGeom prst="rect">
            <a:avLst/>
          </a:prstGeom>
        </p:spPr>
        <p:txBody>
          <a:bodyPr wrap="square">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80000"/>
              </a:lnSpc>
              <a:spcBef>
                <a:spcPts val="0"/>
              </a:spcBef>
              <a:buNone/>
            </a:pPr>
            <a:r>
              <a:rPr lang="en-US" altLang="zh-CN" sz="2000" dirty="0">
                <a:solidFill>
                  <a:schemeClr val="tx1">
                    <a:lumMod val="85000"/>
                    <a:lumOff val="15000"/>
                  </a:schemeClr>
                </a:solidFill>
                <a:latin typeface="微软雅黑" panose="020B0503020204020204" charset="-122"/>
                <a:ea typeface="微软雅黑" panose="020B0503020204020204" charset="-122"/>
              </a:rPr>
              <a:t>2</a:t>
            </a:r>
            <a:r>
              <a:rPr lang="zh-CN" altLang="en-US" sz="2000" dirty="0">
                <a:solidFill>
                  <a:schemeClr val="tx1">
                    <a:lumMod val="85000"/>
                    <a:lumOff val="15000"/>
                  </a:schemeClr>
                </a:solidFill>
                <a:latin typeface="微软雅黑" panose="020B0503020204020204" charset="-122"/>
                <a:ea typeface="微软雅黑" panose="020B0503020204020204" charset="-122"/>
              </a:rPr>
              <a:t>）</a:t>
            </a:r>
            <a:r>
              <a:rPr lang="en-US" altLang="zh-CN" sz="2000" dirty="0">
                <a:solidFill>
                  <a:schemeClr val="tx1">
                    <a:lumMod val="85000"/>
                    <a:lumOff val="15000"/>
                  </a:schemeClr>
                </a:solidFill>
                <a:latin typeface="微软雅黑" panose="020B0503020204020204" charset="-122"/>
                <a:ea typeface="微软雅黑" panose="020B0503020204020204" charset="-122"/>
              </a:rPr>
              <a:t> </a:t>
            </a:r>
            <a:r>
              <a:rPr lang="zh-CN" altLang="en-US" sz="2000" dirty="0">
                <a:solidFill>
                  <a:schemeClr val="tx1">
                    <a:lumMod val="85000"/>
                    <a:lumOff val="15000"/>
                  </a:schemeClr>
                </a:solidFill>
                <a:latin typeface="微软雅黑" panose="020B0503020204020204" charset="-122"/>
                <a:ea typeface="微软雅黑" panose="020B0503020204020204" charset="-122"/>
              </a:rPr>
              <a:t>丁字尺 </a:t>
            </a:r>
            <a:endParaRPr lang="en-US" altLang="zh-CN" sz="2000" dirty="0">
              <a:solidFill>
                <a:schemeClr val="tx1">
                  <a:lumMod val="85000"/>
                  <a:lumOff val="15000"/>
                </a:schemeClr>
              </a:solidFill>
              <a:latin typeface="微软雅黑" panose="020B0503020204020204" charset="-122"/>
              <a:ea typeface="微软雅黑" panose="020B0503020204020204" charset="-122"/>
            </a:endParaRPr>
          </a:p>
          <a:p>
            <a:pPr marL="0" indent="0">
              <a:lnSpc>
                <a:spcPct val="180000"/>
              </a:lnSpc>
              <a:spcBef>
                <a:spcPts val="0"/>
              </a:spcBef>
              <a:buNone/>
            </a:pPr>
            <a:r>
              <a:rPr lang="zh-CN" altLang="en-US" sz="1600" dirty="0" smtClean="0">
                <a:solidFill>
                  <a:schemeClr val="tx1">
                    <a:lumMod val="85000"/>
                    <a:lumOff val="15000"/>
                  </a:schemeClr>
                </a:solidFill>
                <a:latin typeface="微软雅黑" panose="020B0503020204020204" charset="-122"/>
                <a:ea typeface="微软雅黑" panose="020B0503020204020204" charset="-122"/>
              </a:rPr>
              <a:t>丁字尺</a:t>
            </a:r>
            <a:r>
              <a:rPr lang="zh-CN" altLang="en-US" sz="1600" dirty="0">
                <a:solidFill>
                  <a:schemeClr val="tx1">
                    <a:lumMod val="85000"/>
                    <a:lumOff val="15000"/>
                  </a:schemeClr>
                </a:solidFill>
                <a:latin typeface="微软雅黑" panose="020B0503020204020204" charset="-122"/>
                <a:ea typeface="微软雅黑" panose="020B0503020204020204" charset="-122"/>
              </a:rPr>
              <a:t>主要 用于画水平线以及与三角板配合画垂直线或各种 </a:t>
            </a:r>
            <a:r>
              <a:rPr lang="en-US" altLang="zh-CN" sz="1600" dirty="0">
                <a:solidFill>
                  <a:schemeClr val="tx1">
                    <a:lumMod val="85000"/>
                    <a:lumOff val="15000"/>
                  </a:schemeClr>
                </a:solidFill>
                <a:latin typeface="微软雅黑" panose="020B0503020204020204" charset="-122"/>
                <a:ea typeface="微软雅黑" panose="020B0503020204020204" charset="-122"/>
              </a:rPr>
              <a:t>15°</a:t>
            </a:r>
            <a:r>
              <a:rPr lang="zh-CN" altLang="en-US" sz="1600" dirty="0">
                <a:solidFill>
                  <a:schemeClr val="tx1">
                    <a:lumMod val="85000"/>
                    <a:lumOff val="15000"/>
                  </a:schemeClr>
                </a:solidFill>
                <a:latin typeface="微软雅黑" panose="020B0503020204020204" charset="-122"/>
                <a:ea typeface="微软雅黑" panose="020B0503020204020204" charset="-122"/>
              </a:rPr>
              <a:t>倍数角的斜线，如图 </a:t>
            </a:r>
            <a:r>
              <a:rPr lang="en-US" altLang="zh-CN" sz="1600" dirty="0">
                <a:solidFill>
                  <a:schemeClr val="tx1">
                    <a:lumMod val="85000"/>
                    <a:lumOff val="15000"/>
                  </a:schemeClr>
                </a:solidFill>
                <a:latin typeface="微软雅黑" panose="020B0503020204020204" charset="-122"/>
                <a:ea typeface="微软雅黑" panose="020B0503020204020204" charset="-122"/>
              </a:rPr>
              <a:t>1-3</a:t>
            </a:r>
            <a:r>
              <a:rPr lang="zh-CN" altLang="en-US" sz="1600" dirty="0">
                <a:solidFill>
                  <a:schemeClr val="tx1">
                    <a:lumMod val="85000"/>
                    <a:lumOff val="15000"/>
                  </a:schemeClr>
                </a:solidFill>
                <a:latin typeface="微软雅黑" panose="020B0503020204020204" charset="-122"/>
                <a:ea typeface="微软雅黑" panose="020B0503020204020204" charset="-122"/>
              </a:rPr>
              <a:t>、图 </a:t>
            </a:r>
            <a:r>
              <a:rPr lang="en-US" altLang="zh-CN" sz="1600" dirty="0">
                <a:solidFill>
                  <a:schemeClr val="tx1">
                    <a:lumMod val="85000"/>
                    <a:lumOff val="15000"/>
                  </a:schemeClr>
                </a:solidFill>
                <a:latin typeface="微软雅黑" panose="020B0503020204020204" charset="-122"/>
                <a:ea typeface="微软雅黑" panose="020B0503020204020204" charset="-122"/>
              </a:rPr>
              <a:t>1-4</a:t>
            </a:r>
            <a:r>
              <a:rPr lang="zh-CN" altLang="en-US" sz="1600" dirty="0">
                <a:solidFill>
                  <a:schemeClr val="tx1">
                    <a:lumMod val="85000"/>
                    <a:lumOff val="15000"/>
                  </a:schemeClr>
                </a:solidFill>
                <a:latin typeface="微软雅黑" panose="020B0503020204020204" charset="-122"/>
                <a:ea typeface="微软雅黑" panose="020B0503020204020204" charset="-122"/>
              </a:rPr>
              <a:t>、 图 </a:t>
            </a:r>
            <a:r>
              <a:rPr lang="en-US" altLang="zh-CN" sz="1600" dirty="0">
                <a:solidFill>
                  <a:schemeClr val="tx1">
                    <a:lumMod val="85000"/>
                    <a:lumOff val="15000"/>
                  </a:schemeClr>
                </a:solidFill>
                <a:latin typeface="微软雅黑" panose="020B0503020204020204" charset="-122"/>
                <a:ea typeface="微软雅黑" panose="020B0503020204020204" charset="-122"/>
              </a:rPr>
              <a:t>1-5 </a:t>
            </a:r>
            <a:r>
              <a:rPr lang="zh-CN" altLang="en-US" sz="1600" dirty="0">
                <a:solidFill>
                  <a:schemeClr val="tx1">
                    <a:lumMod val="85000"/>
                    <a:lumOff val="15000"/>
                  </a:schemeClr>
                </a:solidFill>
                <a:latin typeface="微软雅黑" panose="020B0503020204020204" charset="-122"/>
                <a:ea typeface="微软雅黑" panose="020B0503020204020204" charset="-122"/>
              </a:rPr>
              <a:t>所示。 </a:t>
            </a:r>
            <a:endParaRPr lang="en-US" altLang="zh-CN" sz="1600" dirty="0">
              <a:solidFill>
                <a:schemeClr val="tx1">
                  <a:lumMod val="85000"/>
                  <a:lumOff val="15000"/>
                </a:schemeClr>
              </a:solidFill>
              <a:latin typeface="微软雅黑" panose="020B0503020204020204" charset="-122"/>
              <a:ea typeface="微软雅黑" panose="020B0503020204020204" charset="-122"/>
            </a:endParaRPr>
          </a:p>
          <a:p>
            <a:pPr marL="0" indent="0">
              <a:lnSpc>
                <a:spcPct val="180000"/>
              </a:lnSpc>
              <a:spcBef>
                <a:spcPts val="0"/>
              </a:spcBef>
              <a:buNone/>
            </a:pPr>
            <a:r>
              <a:rPr lang="en-US" altLang="zh-CN" sz="2000" dirty="0">
                <a:solidFill>
                  <a:schemeClr val="tx1">
                    <a:lumMod val="85000"/>
                    <a:lumOff val="15000"/>
                  </a:schemeClr>
                </a:solidFill>
                <a:latin typeface="微软雅黑" panose="020B0503020204020204" charset="-122"/>
                <a:ea typeface="微软雅黑" panose="020B0503020204020204" charset="-122"/>
              </a:rPr>
              <a:t>3</a:t>
            </a:r>
            <a:r>
              <a:rPr lang="zh-CN" altLang="en-US" sz="2000" dirty="0">
                <a:solidFill>
                  <a:schemeClr val="tx1">
                    <a:lumMod val="85000"/>
                    <a:lumOff val="15000"/>
                  </a:schemeClr>
                </a:solidFill>
                <a:latin typeface="微软雅黑" panose="020B0503020204020204" charset="-122"/>
                <a:ea typeface="微软雅黑" panose="020B0503020204020204" charset="-122"/>
              </a:rPr>
              <a:t>）三角板 </a:t>
            </a:r>
            <a:endParaRPr lang="en-US" altLang="zh-CN" sz="2000" dirty="0">
              <a:solidFill>
                <a:schemeClr val="tx1">
                  <a:lumMod val="85000"/>
                  <a:lumOff val="15000"/>
                </a:schemeClr>
              </a:solidFill>
              <a:latin typeface="微软雅黑" panose="020B0503020204020204" charset="-122"/>
              <a:ea typeface="微软雅黑" panose="020B0503020204020204" charset="-122"/>
            </a:endParaRPr>
          </a:p>
          <a:p>
            <a:pPr marL="0" indent="0">
              <a:lnSpc>
                <a:spcPct val="180000"/>
              </a:lnSpc>
              <a:spcBef>
                <a:spcPts val="0"/>
              </a:spcBef>
              <a:buNone/>
            </a:pPr>
            <a:r>
              <a:rPr lang="zh-CN" altLang="en-US" sz="1600" dirty="0">
                <a:solidFill>
                  <a:schemeClr val="tx1">
                    <a:lumMod val="85000"/>
                    <a:lumOff val="15000"/>
                  </a:schemeClr>
                </a:solidFill>
                <a:latin typeface="微软雅黑" panose="020B0503020204020204" charset="-122"/>
                <a:ea typeface="微软雅黑" panose="020B0503020204020204" charset="-122"/>
              </a:rPr>
              <a:t>三角板用有机玻璃制成，并由</a:t>
            </a:r>
            <a:r>
              <a:rPr lang="en-US" altLang="zh-CN" sz="1600" dirty="0">
                <a:solidFill>
                  <a:schemeClr val="tx1">
                    <a:lumMod val="85000"/>
                    <a:lumOff val="15000"/>
                  </a:schemeClr>
                </a:solidFill>
                <a:latin typeface="微软雅黑" panose="020B0503020204020204" charset="-122"/>
                <a:ea typeface="微软雅黑" panose="020B0503020204020204" charset="-122"/>
              </a:rPr>
              <a:t>45° </a:t>
            </a:r>
            <a:r>
              <a:rPr lang="zh-CN" altLang="en-US" sz="1600" dirty="0">
                <a:solidFill>
                  <a:schemeClr val="tx1">
                    <a:lumMod val="85000"/>
                    <a:lumOff val="15000"/>
                  </a:schemeClr>
                </a:solidFill>
                <a:latin typeface="微软雅黑" panose="020B0503020204020204" charset="-122"/>
                <a:ea typeface="微软雅黑" panose="020B0503020204020204" charset="-122"/>
              </a:rPr>
              <a:t>和 </a:t>
            </a:r>
            <a:r>
              <a:rPr lang="en-US" altLang="zh-CN" sz="1600" dirty="0">
                <a:solidFill>
                  <a:schemeClr val="tx1">
                    <a:lumMod val="85000"/>
                    <a:lumOff val="15000"/>
                  </a:schemeClr>
                </a:solidFill>
                <a:latin typeface="微软雅黑" panose="020B0503020204020204" charset="-122"/>
                <a:ea typeface="微软雅黑" panose="020B0503020204020204" charset="-122"/>
              </a:rPr>
              <a:t>30°</a:t>
            </a:r>
            <a:r>
              <a:rPr lang="zh-CN" altLang="en-US" sz="1600" dirty="0">
                <a:solidFill>
                  <a:schemeClr val="tx1">
                    <a:lumMod val="85000"/>
                    <a:lumOff val="15000"/>
                  </a:schemeClr>
                </a:solidFill>
                <a:latin typeface="微软雅黑" panose="020B0503020204020204" charset="-122"/>
                <a:ea typeface="微软雅黑" panose="020B0503020204020204" charset="-122"/>
              </a:rPr>
              <a:t>（</a:t>
            </a:r>
            <a:r>
              <a:rPr lang="en-US" altLang="zh-CN" sz="1600" dirty="0">
                <a:solidFill>
                  <a:schemeClr val="tx1">
                    <a:lumMod val="85000"/>
                    <a:lumOff val="15000"/>
                  </a:schemeClr>
                </a:solidFill>
                <a:latin typeface="微软雅黑" panose="020B0503020204020204" charset="-122"/>
                <a:ea typeface="微软雅黑" panose="020B0503020204020204" charset="-122"/>
              </a:rPr>
              <a:t>60°</a:t>
            </a:r>
            <a:r>
              <a:rPr lang="zh-CN" altLang="en-US" sz="1600" dirty="0">
                <a:solidFill>
                  <a:schemeClr val="tx1">
                    <a:lumMod val="85000"/>
                    <a:lumOff val="15000"/>
                  </a:schemeClr>
                </a:solidFill>
                <a:latin typeface="微软雅黑" panose="020B0503020204020204" charset="-122"/>
                <a:ea typeface="微软雅黑" panose="020B0503020204020204" charset="-122"/>
              </a:rPr>
              <a:t>）两块三角尺合成为一副，是手工 绘图的主要工具（图 </a:t>
            </a:r>
            <a:r>
              <a:rPr lang="en-US" altLang="zh-CN" sz="1600" dirty="0">
                <a:solidFill>
                  <a:schemeClr val="tx1">
                    <a:lumMod val="85000"/>
                    <a:lumOff val="15000"/>
                  </a:schemeClr>
                </a:solidFill>
                <a:latin typeface="微软雅黑" panose="020B0503020204020204" charset="-122"/>
                <a:ea typeface="微软雅黑" panose="020B0503020204020204" charset="-122"/>
              </a:rPr>
              <a:t>1-5</a:t>
            </a:r>
            <a:r>
              <a:rPr lang="zh-CN" altLang="en-US" sz="1600" dirty="0">
                <a:solidFill>
                  <a:schemeClr val="tx1">
                    <a:lumMod val="85000"/>
                    <a:lumOff val="15000"/>
                  </a:schemeClr>
                </a:solidFill>
                <a:latin typeface="微软雅黑" panose="020B0503020204020204" charset="-122"/>
                <a:ea typeface="微软雅黑" panose="020B0503020204020204" charset="-122"/>
              </a:rPr>
              <a:t>）。 </a:t>
            </a:r>
            <a:endParaRPr lang="zh-CN" altLang="en-US" sz="1600" dirty="0">
              <a:solidFill>
                <a:schemeClr val="tx1">
                  <a:lumMod val="85000"/>
                  <a:lumOff val="15000"/>
                </a:schemeClr>
              </a:solidFill>
              <a:latin typeface="微软雅黑" panose="020B0503020204020204" charset="-122"/>
              <a:ea typeface="微软雅黑" panose="020B0503020204020204" charset="-122"/>
            </a:endParaRPr>
          </a:p>
          <a:p>
            <a:pPr marL="0" indent="0">
              <a:lnSpc>
                <a:spcPct val="180000"/>
              </a:lnSpc>
              <a:spcBef>
                <a:spcPts val="0"/>
              </a:spcBef>
              <a:buNone/>
            </a:pPr>
            <a:endParaRPr lang="zh-CN" altLang="en-US" sz="1400" dirty="0">
              <a:solidFill>
                <a:schemeClr val="tx1">
                  <a:lumMod val="85000"/>
                  <a:lumOff val="15000"/>
                </a:schemeClr>
              </a:solidFill>
              <a:latin typeface="微软雅黑" panose="020B0503020204020204" charset="-122"/>
              <a:ea typeface="微软雅黑" panose="020B0503020204020204" charset="-122"/>
            </a:endParaRPr>
          </a:p>
        </p:txBody>
      </p:sp>
      <p:sp>
        <p:nvSpPr>
          <p:cNvPr id="2" name="矩形 1"/>
          <p:cNvSpPr/>
          <p:nvPr/>
        </p:nvSpPr>
        <p:spPr>
          <a:xfrm>
            <a:off x="11306810" y="-10795"/>
            <a:ext cx="888365" cy="6140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custDataLst>
              <p:tags r:id="rId4"/>
            </p:custDataLst>
          </p:nvPr>
        </p:nvSpPr>
        <p:spPr>
          <a:xfrm>
            <a:off x="876935" y="375285"/>
            <a:ext cx="10429875" cy="558165"/>
          </a:xfrm>
          <a:prstGeom prst="rect">
            <a:avLst/>
          </a:prstGeom>
        </p:spPr>
        <p:txBody>
          <a:bodyPr wrap="square">
            <a:normAutofit/>
          </a:bodyPr>
          <a:lstStyle>
            <a:defPPr>
              <a:defRPr lang="zh-CN"/>
            </a:defPPr>
            <a:lvl1pPr>
              <a:lnSpc>
                <a:spcPct val="130000"/>
              </a:lnSpc>
              <a:defRPr sz="2400" b="1">
                <a:latin typeface="+mj-lt"/>
                <a:ea typeface="+mj-ea"/>
                <a:cs typeface="+mj-cs"/>
              </a:defRPr>
            </a:lvl1pPr>
          </a:lstStyle>
          <a:p>
            <a:pPr>
              <a:lnSpc>
                <a:spcPct val="120000"/>
              </a:lnSpc>
            </a:pPr>
            <a:r>
              <a:rPr lang="zh-CN" altLang="en-US" dirty="0">
                <a:solidFill>
                  <a:schemeClr val="tx1">
                    <a:lumMod val="85000"/>
                    <a:lumOff val="15000"/>
                  </a:schemeClr>
                </a:solidFill>
                <a:sym typeface="+mn-ea"/>
              </a:rPr>
              <a:t>学习任务一　</a:t>
            </a:r>
            <a:r>
              <a:rPr lang="zh-CN" altLang="zh-CN" dirty="0"/>
              <a:t>简单零件图样的识读与绘制</a:t>
            </a:r>
            <a:endParaRPr lang="zh-CN" altLang="en-US" dirty="0">
              <a:solidFill>
                <a:schemeClr val="tx1">
                  <a:lumMod val="85000"/>
                  <a:lumOff val="15000"/>
                </a:schemeClr>
              </a:solidFill>
              <a:sym typeface="+mn-ea"/>
            </a:endParaRPr>
          </a:p>
        </p:txBody>
      </p:sp>
      <p:sp>
        <p:nvSpPr>
          <p:cNvPr id="10" name="文本框 9"/>
          <p:cNvSpPr txBox="1"/>
          <p:nvPr>
            <p:custDataLst>
              <p:tags r:id="rId5"/>
            </p:custDataLst>
          </p:nvPr>
        </p:nvSpPr>
        <p:spPr>
          <a:xfrm>
            <a:off x="464820" y="1035050"/>
            <a:ext cx="10852150" cy="669925"/>
          </a:xfrm>
          <a:prstGeom prst="rect">
            <a:avLst/>
          </a:prstGeom>
          <a:noFill/>
        </p:spPr>
        <p:txBody>
          <a:bodyPr wrap="square" lIns="101600" tIns="0" rIns="82550" bIns="0" rtlCol="0" anchor="ctr" anchorCtr="0">
            <a:noAutofit/>
          </a:bodyPr>
          <a:lstStyle>
            <a:defPPr>
              <a:defRPr lang="zh-CN"/>
            </a:defPPr>
            <a:lvl1pPr fontAlgn="auto">
              <a:lnSpc>
                <a:spcPct val="130000"/>
              </a:lnSpc>
              <a:spcAft>
                <a:spcPts val="1000"/>
              </a:spcAft>
              <a:defRPr sz="1600" spc="150"/>
            </a:lvl1pPr>
          </a:lstStyle>
          <a:p>
            <a:r>
              <a:rPr lang="zh-CN" altLang="en-US" sz="1800" b="1" dirty="0">
                <a:solidFill>
                  <a:schemeClr val="tx2"/>
                </a:solidFill>
                <a:latin typeface="微软雅黑" panose="020B0503020204020204" charset="-122"/>
                <a:ea typeface="微软雅黑" panose="020B0503020204020204" charset="-122"/>
                <a:sym typeface="+mn-ea"/>
              </a:rPr>
              <a:t>2.常用绘图工具及其使用</a:t>
            </a:r>
            <a:endParaRPr lang="zh-CN" altLang="en-US" sz="1800" b="1" dirty="0">
              <a:solidFill>
                <a:schemeClr val="tx2"/>
              </a:solidFill>
              <a:latin typeface="微软雅黑" panose="020B0503020204020204" charset="-122"/>
              <a:ea typeface="微软雅黑" panose="020B0503020204020204" charset="-122"/>
              <a:sym typeface="+mn-ea"/>
            </a:endParaRPr>
          </a:p>
        </p:txBody>
      </p:sp>
      <p:pic>
        <p:nvPicPr>
          <p:cNvPr id="3" name="图片 2"/>
          <p:cNvPicPr>
            <a:picLocks noChangeAspect="1"/>
          </p:cNvPicPr>
          <p:nvPr/>
        </p:nvPicPr>
        <p:blipFill>
          <a:blip r:embed="rId6"/>
          <a:stretch>
            <a:fillRect/>
          </a:stretch>
        </p:blipFill>
        <p:spPr>
          <a:xfrm>
            <a:off x="6372860" y="933450"/>
            <a:ext cx="5174615" cy="2812415"/>
          </a:xfrm>
          <a:prstGeom prst="rect">
            <a:avLst/>
          </a:prstGeom>
        </p:spPr>
      </p:pic>
      <p:pic>
        <p:nvPicPr>
          <p:cNvPr id="4" name="图片 3"/>
          <p:cNvPicPr>
            <a:picLocks noChangeAspect="1"/>
          </p:cNvPicPr>
          <p:nvPr/>
        </p:nvPicPr>
        <p:blipFill>
          <a:blip r:embed="rId7"/>
          <a:stretch>
            <a:fillRect/>
          </a:stretch>
        </p:blipFill>
        <p:spPr>
          <a:xfrm>
            <a:off x="7168515" y="4170680"/>
            <a:ext cx="3165475" cy="2143760"/>
          </a:xfrm>
          <a:prstGeom prst="rect">
            <a:avLst/>
          </a:prstGeom>
        </p:spPr>
      </p:pic>
    </p:spTree>
    <p:custDataLst>
      <p:tags r:id="rId8"/>
    </p:custDataLst>
  </p:cSld>
  <p:clrMapOvr>
    <a:masterClrMapping/>
  </p:clrMapOvr>
  <p:transition spd="slow">
    <p:random/>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549644" y="1832469"/>
            <a:ext cx="11363028" cy="4499877"/>
          </a:xfrm>
          <a:prstGeom prst="rect">
            <a:avLst/>
          </a:prstGeom>
          <a:solidFill>
            <a:schemeClr val="accent3"/>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7" name="矩形 16"/>
          <p:cNvSpPr/>
          <p:nvPr>
            <p:custDataLst>
              <p:tags r:id="rId2"/>
            </p:custDataLst>
          </p:nvPr>
        </p:nvSpPr>
        <p:spPr>
          <a:xfrm>
            <a:off x="464820" y="1664591"/>
            <a:ext cx="11082655" cy="4408805"/>
          </a:xfrm>
          <a:prstGeom prst="rect">
            <a:avLst/>
          </a:prstGeom>
          <a:solidFill>
            <a:srgbClr val="FFFFFF"/>
          </a:solidFill>
          <a:ln w="19050">
            <a:noFill/>
          </a:ln>
          <a:effectLst>
            <a:outerShdw blurRad="63500" sx="101000" sy="101000" algn="ctr" rotWithShape="0">
              <a:schemeClr val="tx2">
                <a:alpha val="40000"/>
              </a:schemeClr>
            </a:outerShdw>
          </a:effectLst>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3" name="内容占位符 9"/>
          <p:cNvSpPr txBox="1"/>
          <p:nvPr>
            <p:custDataLst>
              <p:tags r:id="rId3"/>
            </p:custDataLst>
          </p:nvPr>
        </p:nvSpPr>
        <p:spPr>
          <a:xfrm>
            <a:off x="916181" y="2734263"/>
            <a:ext cx="5089966" cy="3981200"/>
          </a:xfrm>
          <a:prstGeom prst="rect">
            <a:avLst/>
          </a:prstGeom>
        </p:spPr>
        <p:txBody>
          <a:bodyPr wrap="square">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80000"/>
              </a:lnSpc>
              <a:spcBef>
                <a:spcPts val="0"/>
              </a:spcBef>
              <a:buNone/>
            </a:pPr>
            <a:r>
              <a:rPr lang="en-US" altLang="zh-CN" sz="2000" dirty="0">
                <a:solidFill>
                  <a:schemeClr val="tx1">
                    <a:lumMod val="85000"/>
                    <a:lumOff val="15000"/>
                  </a:schemeClr>
                </a:solidFill>
                <a:latin typeface="微软雅黑" panose="020B0503020204020204" charset="-122"/>
                <a:ea typeface="微软雅黑" panose="020B0503020204020204" charset="-122"/>
              </a:rPr>
              <a:t>4</a:t>
            </a:r>
            <a:r>
              <a:rPr lang="zh-CN" altLang="en-US" sz="2000" dirty="0">
                <a:solidFill>
                  <a:schemeClr val="tx1">
                    <a:lumMod val="85000"/>
                    <a:lumOff val="15000"/>
                  </a:schemeClr>
                </a:solidFill>
                <a:latin typeface="微软雅黑" panose="020B0503020204020204" charset="-122"/>
                <a:ea typeface="微软雅黑" panose="020B0503020204020204" charset="-122"/>
              </a:rPr>
              <a:t>） 比例尺 </a:t>
            </a:r>
            <a:endParaRPr lang="en-US" altLang="zh-CN" sz="2000" dirty="0">
              <a:solidFill>
                <a:schemeClr val="tx1">
                  <a:lumMod val="85000"/>
                  <a:lumOff val="15000"/>
                </a:schemeClr>
              </a:solidFill>
              <a:latin typeface="微软雅黑" panose="020B0503020204020204" charset="-122"/>
              <a:ea typeface="微软雅黑" panose="020B0503020204020204" charset="-122"/>
            </a:endParaRPr>
          </a:p>
          <a:p>
            <a:pPr marL="0" indent="0">
              <a:lnSpc>
                <a:spcPct val="200000"/>
              </a:lnSpc>
              <a:spcBef>
                <a:spcPts val="0"/>
              </a:spcBef>
              <a:buNone/>
            </a:pPr>
            <a:r>
              <a:rPr lang="zh-CN" altLang="en-US" sz="1800" dirty="0">
                <a:solidFill>
                  <a:schemeClr val="tx1">
                    <a:lumMod val="85000"/>
                    <a:lumOff val="15000"/>
                  </a:schemeClr>
                </a:solidFill>
                <a:latin typeface="微软雅黑" panose="020B0503020204020204" charset="-122"/>
                <a:ea typeface="微软雅黑" panose="020B0503020204020204" charset="-122"/>
              </a:rPr>
              <a:t>比例尺俗称三棱尺，在棱面上共有六种常用的比例刻度，刻度一般以米（</a:t>
            </a:r>
            <a:r>
              <a:rPr lang="en-US" altLang="zh-CN" sz="1800" dirty="0">
                <a:solidFill>
                  <a:schemeClr val="tx1">
                    <a:lumMod val="85000"/>
                    <a:lumOff val="15000"/>
                  </a:schemeClr>
                </a:solidFill>
                <a:latin typeface="微软雅黑" panose="020B0503020204020204" charset="-122"/>
                <a:ea typeface="微软雅黑" panose="020B0503020204020204" charset="-122"/>
              </a:rPr>
              <a:t>m</a:t>
            </a:r>
            <a:r>
              <a:rPr lang="zh-CN" altLang="en-US" sz="1800" dirty="0">
                <a:solidFill>
                  <a:schemeClr val="tx1">
                    <a:lumMod val="85000"/>
                    <a:lumOff val="15000"/>
                  </a:schemeClr>
                </a:solidFill>
                <a:latin typeface="微软雅黑" panose="020B0503020204020204" charset="-122"/>
                <a:ea typeface="微软雅黑" panose="020B0503020204020204" charset="-122"/>
              </a:rPr>
              <a:t>）为</a:t>
            </a:r>
            <a:r>
              <a:rPr lang="zh-CN" altLang="en-US" sz="1800" dirty="0" smtClean="0">
                <a:solidFill>
                  <a:schemeClr val="tx1">
                    <a:lumMod val="85000"/>
                    <a:lumOff val="15000"/>
                  </a:schemeClr>
                </a:solidFill>
                <a:latin typeface="微软雅黑" panose="020B0503020204020204" charset="-122"/>
                <a:ea typeface="微软雅黑" panose="020B0503020204020204" charset="-122"/>
              </a:rPr>
              <a:t>单位。</a:t>
            </a:r>
            <a:endParaRPr lang="zh-CN" altLang="en-US" sz="1800" dirty="0">
              <a:solidFill>
                <a:schemeClr val="tx1">
                  <a:lumMod val="85000"/>
                  <a:lumOff val="15000"/>
                </a:schemeClr>
              </a:solidFill>
              <a:latin typeface="微软雅黑" panose="020B0503020204020204" charset="-122"/>
              <a:ea typeface="微软雅黑" panose="020B0503020204020204" charset="-122"/>
            </a:endParaRPr>
          </a:p>
        </p:txBody>
      </p:sp>
      <p:sp>
        <p:nvSpPr>
          <p:cNvPr id="2" name="矩形 1"/>
          <p:cNvSpPr/>
          <p:nvPr/>
        </p:nvSpPr>
        <p:spPr>
          <a:xfrm>
            <a:off x="11306810" y="-10795"/>
            <a:ext cx="888365" cy="6140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custDataLst>
              <p:tags r:id="rId4"/>
            </p:custDataLst>
          </p:nvPr>
        </p:nvSpPr>
        <p:spPr>
          <a:xfrm>
            <a:off x="876935" y="375285"/>
            <a:ext cx="10429875" cy="558165"/>
          </a:xfrm>
          <a:prstGeom prst="rect">
            <a:avLst/>
          </a:prstGeom>
        </p:spPr>
        <p:txBody>
          <a:bodyPr wrap="square">
            <a:normAutofit/>
          </a:bodyPr>
          <a:lstStyle>
            <a:defPPr>
              <a:defRPr lang="zh-CN"/>
            </a:defPPr>
            <a:lvl1pPr>
              <a:lnSpc>
                <a:spcPct val="130000"/>
              </a:lnSpc>
              <a:defRPr sz="2400" b="1">
                <a:latin typeface="+mj-lt"/>
                <a:ea typeface="+mj-ea"/>
                <a:cs typeface="+mj-cs"/>
              </a:defRPr>
            </a:lvl1pPr>
          </a:lstStyle>
          <a:p>
            <a:pPr>
              <a:lnSpc>
                <a:spcPct val="120000"/>
              </a:lnSpc>
            </a:pPr>
            <a:r>
              <a:rPr lang="zh-CN" altLang="en-US" dirty="0">
                <a:solidFill>
                  <a:schemeClr val="tx1">
                    <a:lumMod val="85000"/>
                    <a:lumOff val="15000"/>
                  </a:schemeClr>
                </a:solidFill>
                <a:sym typeface="+mn-ea"/>
              </a:rPr>
              <a:t>学习任务一　</a:t>
            </a:r>
            <a:r>
              <a:rPr lang="zh-CN" altLang="zh-CN" dirty="0"/>
              <a:t>简单零件图样的识读与绘制</a:t>
            </a:r>
            <a:endParaRPr lang="zh-CN" altLang="en-US" dirty="0">
              <a:solidFill>
                <a:schemeClr val="tx1">
                  <a:lumMod val="85000"/>
                  <a:lumOff val="15000"/>
                </a:schemeClr>
              </a:solidFill>
              <a:sym typeface="+mn-ea"/>
            </a:endParaRPr>
          </a:p>
        </p:txBody>
      </p:sp>
      <p:sp>
        <p:nvSpPr>
          <p:cNvPr id="10" name="文本框 9"/>
          <p:cNvSpPr txBox="1"/>
          <p:nvPr>
            <p:custDataLst>
              <p:tags r:id="rId5"/>
            </p:custDataLst>
          </p:nvPr>
        </p:nvSpPr>
        <p:spPr>
          <a:xfrm>
            <a:off x="464820" y="1035050"/>
            <a:ext cx="10852150" cy="669925"/>
          </a:xfrm>
          <a:prstGeom prst="rect">
            <a:avLst/>
          </a:prstGeom>
          <a:noFill/>
        </p:spPr>
        <p:txBody>
          <a:bodyPr wrap="square" lIns="101600" tIns="0" rIns="82550" bIns="0" rtlCol="0" anchor="ctr" anchorCtr="0">
            <a:noAutofit/>
          </a:bodyPr>
          <a:lstStyle>
            <a:defPPr>
              <a:defRPr lang="zh-CN"/>
            </a:defPPr>
            <a:lvl1pPr fontAlgn="auto">
              <a:lnSpc>
                <a:spcPct val="130000"/>
              </a:lnSpc>
              <a:spcAft>
                <a:spcPts val="1000"/>
              </a:spcAft>
              <a:defRPr sz="1600" spc="150"/>
            </a:lvl1pPr>
          </a:lstStyle>
          <a:p>
            <a:r>
              <a:rPr lang="zh-CN" altLang="en-US" sz="1800" b="1" dirty="0">
                <a:solidFill>
                  <a:schemeClr val="tx2"/>
                </a:solidFill>
                <a:latin typeface="微软雅黑" panose="020B0503020204020204" charset="-122"/>
                <a:ea typeface="微软雅黑" panose="020B0503020204020204" charset="-122"/>
                <a:sym typeface="+mn-ea"/>
              </a:rPr>
              <a:t>2.常用绘图工具及其使用</a:t>
            </a:r>
            <a:endParaRPr lang="zh-CN" altLang="en-US" sz="1800" b="1" dirty="0">
              <a:solidFill>
                <a:schemeClr val="tx2"/>
              </a:solidFill>
              <a:latin typeface="微软雅黑" panose="020B0503020204020204" charset="-122"/>
              <a:ea typeface="微软雅黑" panose="020B0503020204020204" charset="-122"/>
              <a:sym typeface="+mn-ea"/>
            </a:endParaRPr>
          </a:p>
        </p:txBody>
      </p:sp>
      <p:pic>
        <p:nvPicPr>
          <p:cNvPr id="5" name="图片 4"/>
          <p:cNvPicPr>
            <a:picLocks noChangeAspect="1"/>
          </p:cNvPicPr>
          <p:nvPr/>
        </p:nvPicPr>
        <p:blipFill>
          <a:blip r:embed="rId6"/>
          <a:stretch>
            <a:fillRect/>
          </a:stretch>
        </p:blipFill>
        <p:spPr>
          <a:xfrm>
            <a:off x="7155180" y="2171700"/>
            <a:ext cx="3159125" cy="3184525"/>
          </a:xfrm>
          <a:prstGeom prst="rect">
            <a:avLst/>
          </a:prstGeom>
        </p:spPr>
      </p:pic>
    </p:spTree>
    <p:custDataLst>
      <p:tags r:id="rId7"/>
    </p:custDataLst>
  </p:cSld>
  <p:clrMapOvr>
    <a:masterClrMapping/>
  </p:clrMapOvr>
  <p:transition spd="slow">
    <p:random/>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549644" y="1832469"/>
            <a:ext cx="11363028" cy="4499877"/>
          </a:xfrm>
          <a:prstGeom prst="rect">
            <a:avLst/>
          </a:prstGeom>
          <a:solidFill>
            <a:schemeClr val="accent3"/>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7" name="矩形 16"/>
          <p:cNvSpPr/>
          <p:nvPr>
            <p:custDataLst>
              <p:tags r:id="rId2"/>
            </p:custDataLst>
          </p:nvPr>
        </p:nvSpPr>
        <p:spPr>
          <a:xfrm>
            <a:off x="550545" y="1661795"/>
            <a:ext cx="11082655" cy="4408805"/>
          </a:xfrm>
          <a:prstGeom prst="rect">
            <a:avLst/>
          </a:prstGeom>
          <a:solidFill>
            <a:srgbClr val="FFFFFF"/>
          </a:solidFill>
          <a:ln w="19050">
            <a:noFill/>
          </a:ln>
          <a:effectLst>
            <a:outerShdw blurRad="63500" sx="101000" sy="101000" algn="ctr" rotWithShape="0">
              <a:schemeClr val="tx2">
                <a:alpha val="40000"/>
              </a:schemeClr>
            </a:outerShdw>
          </a:effectLst>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3" name="内容占位符 9"/>
          <p:cNvSpPr txBox="1"/>
          <p:nvPr>
            <p:custDataLst>
              <p:tags r:id="rId3"/>
            </p:custDataLst>
          </p:nvPr>
        </p:nvSpPr>
        <p:spPr>
          <a:xfrm>
            <a:off x="913690" y="2242657"/>
            <a:ext cx="4998595" cy="3143535"/>
          </a:xfrm>
          <a:prstGeom prst="rect">
            <a:avLst/>
          </a:prstGeom>
        </p:spPr>
        <p:txBody>
          <a:bodyPr wrap="square">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80000"/>
              </a:lnSpc>
              <a:spcBef>
                <a:spcPts val="0"/>
              </a:spcBef>
              <a:buNone/>
            </a:pPr>
            <a:r>
              <a:rPr lang="en-US" altLang="zh-CN" sz="2000" dirty="0">
                <a:solidFill>
                  <a:schemeClr val="tx1">
                    <a:lumMod val="85000"/>
                    <a:lumOff val="15000"/>
                  </a:schemeClr>
                </a:solidFill>
                <a:latin typeface="+mj-ea"/>
                <a:ea typeface="+mj-ea"/>
              </a:rPr>
              <a:t>2.2</a:t>
            </a:r>
            <a:r>
              <a:rPr lang="zh-CN" altLang="en-US" sz="2000" dirty="0">
                <a:latin typeface="+mj-ea"/>
                <a:ea typeface="+mj-ea"/>
              </a:rPr>
              <a:t>绘图仪器</a:t>
            </a:r>
            <a:endParaRPr lang="en-US" altLang="zh-CN" sz="2000" dirty="0">
              <a:solidFill>
                <a:schemeClr val="tx1">
                  <a:lumMod val="85000"/>
                  <a:lumOff val="15000"/>
                </a:schemeClr>
              </a:solidFill>
              <a:latin typeface="+mj-ea"/>
              <a:ea typeface="+mj-ea"/>
            </a:endParaRPr>
          </a:p>
          <a:p>
            <a:pPr marL="0" indent="0">
              <a:lnSpc>
                <a:spcPct val="180000"/>
              </a:lnSpc>
              <a:spcBef>
                <a:spcPts val="0"/>
              </a:spcBef>
              <a:buNone/>
            </a:pPr>
            <a:r>
              <a:rPr lang="zh-CN" altLang="en-US" sz="2000" dirty="0">
                <a:solidFill>
                  <a:schemeClr val="tx1">
                    <a:lumMod val="85000"/>
                    <a:lumOff val="15000"/>
                  </a:schemeClr>
                </a:solidFill>
                <a:latin typeface="+mj-ea"/>
                <a:ea typeface="+mj-ea"/>
              </a:rPr>
              <a:t> </a:t>
            </a:r>
            <a:r>
              <a:rPr lang="en-US" altLang="zh-CN" sz="2000" dirty="0">
                <a:solidFill>
                  <a:schemeClr val="tx1">
                    <a:lumMod val="85000"/>
                    <a:lumOff val="15000"/>
                  </a:schemeClr>
                </a:solidFill>
                <a:latin typeface="+mj-ea"/>
                <a:ea typeface="+mj-ea"/>
              </a:rPr>
              <a:t>1) </a:t>
            </a:r>
            <a:r>
              <a:rPr lang="zh-CN" altLang="en-US" sz="2000" dirty="0">
                <a:latin typeface="+mj-ea"/>
                <a:ea typeface="+mj-ea"/>
              </a:rPr>
              <a:t>圆规</a:t>
            </a:r>
            <a:endParaRPr lang="zh-CN" altLang="en-US" sz="2000" dirty="0">
              <a:latin typeface="+mj-ea"/>
              <a:ea typeface="+mj-ea"/>
            </a:endParaRPr>
          </a:p>
          <a:p>
            <a:pPr marL="0" indent="0">
              <a:lnSpc>
                <a:spcPct val="150000"/>
              </a:lnSpc>
              <a:buNone/>
            </a:pPr>
            <a:r>
              <a:rPr lang="zh-CN" altLang="en-US" sz="1600" dirty="0">
                <a:solidFill>
                  <a:schemeClr val="tx1">
                    <a:lumMod val="85000"/>
                    <a:lumOff val="15000"/>
                  </a:schemeClr>
                </a:solidFill>
                <a:latin typeface="微软雅黑" panose="020B0503020204020204" charset="-122"/>
                <a:ea typeface="微软雅黑" panose="020B0503020204020204" charset="-122"/>
              </a:rPr>
              <a:t>  圆规用于画圆或圆弧，画圆部分装上不同配件可以画出铅笔圆、墨线圆或做分规使用。圆规定心钢针和铅芯的安装如图</a:t>
            </a:r>
            <a:r>
              <a:rPr lang="en-US" altLang="zh-CN" sz="1600" dirty="0">
                <a:solidFill>
                  <a:schemeClr val="tx1">
                    <a:lumMod val="85000"/>
                    <a:lumOff val="15000"/>
                  </a:schemeClr>
                </a:solidFill>
                <a:latin typeface="微软雅黑" panose="020B0503020204020204" charset="-122"/>
                <a:ea typeface="微软雅黑" panose="020B0503020204020204" charset="-122"/>
              </a:rPr>
              <a:t>1-7 </a:t>
            </a:r>
            <a:r>
              <a:rPr lang="zh-CN" altLang="en-US" sz="1600" dirty="0">
                <a:solidFill>
                  <a:schemeClr val="tx1">
                    <a:lumMod val="85000"/>
                    <a:lumOff val="15000"/>
                  </a:schemeClr>
                </a:solidFill>
                <a:latin typeface="微软雅黑" panose="020B0503020204020204" charset="-122"/>
                <a:ea typeface="微软雅黑" panose="020B0503020204020204" charset="-122"/>
              </a:rPr>
              <a:t>所示；圆规的使用方法如图</a:t>
            </a:r>
            <a:r>
              <a:rPr lang="en-US" altLang="zh-CN" sz="1600" dirty="0">
                <a:solidFill>
                  <a:schemeClr val="tx1">
                    <a:lumMod val="85000"/>
                    <a:lumOff val="15000"/>
                  </a:schemeClr>
                </a:solidFill>
                <a:latin typeface="微软雅黑" panose="020B0503020204020204" charset="-122"/>
                <a:ea typeface="微软雅黑" panose="020B0503020204020204" charset="-122"/>
              </a:rPr>
              <a:t>1-8 </a:t>
            </a:r>
            <a:r>
              <a:rPr lang="zh-CN" altLang="en-US" sz="1600" dirty="0">
                <a:solidFill>
                  <a:schemeClr val="tx1">
                    <a:lumMod val="85000"/>
                    <a:lumOff val="15000"/>
                  </a:schemeClr>
                </a:solidFill>
                <a:latin typeface="微软雅黑" panose="020B0503020204020204" charset="-122"/>
                <a:ea typeface="微软雅黑" panose="020B0503020204020204" charset="-122"/>
              </a:rPr>
              <a:t>和图</a:t>
            </a:r>
            <a:r>
              <a:rPr lang="en-US" altLang="zh-CN" sz="1600" dirty="0">
                <a:solidFill>
                  <a:schemeClr val="tx1">
                    <a:lumMod val="85000"/>
                    <a:lumOff val="15000"/>
                  </a:schemeClr>
                </a:solidFill>
                <a:latin typeface="微软雅黑" panose="020B0503020204020204" charset="-122"/>
                <a:ea typeface="微软雅黑" panose="020B0503020204020204" charset="-122"/>
              </a:rPr>
              <a:t>1-9 </a:t>
            </a:r>
            <a:r>
              <a:rPr lang="zh-CN" altLang="en-US" sz="1600" dirty="0">
                <a:solidFill>
                  <a:schemeClr val="tx1">
                    <a:lumMod val="85000"/>
                    <a:lumOff val="15000"/>
                  </a:schemeClr>
                </a:solidFill>
                <a:latin typeface="微软雅黑" panose="020B0503020204020204" charset="-122"/>
                <a:ea typeface="微软雅黑" panose="020B0503020204020204" charset="-122"/>
              </a:rPr>
              <a:t>所示。使用时钢针与插腿均垂直于纸面，圆规略向旋转方向倾斜，画图时速度均匀，用力适当。</a:t>
            </a:r>
            <a:endParaRPr lang="zh-CN" altLang="en-US" sz="1600" dirty="0">
              <a:solidFill>
                <a:schemeClr val="tx1">
                  <a:lumMod val="85000"/>
                  <a:lumOff val="15000"/>
                </a:schemeClr>
              </a:solidFill>
              <a:latin typeface="微软雅黑" panose="020B0503020204020204" charset="-122"/>
              <a:ea typeface="微软雅黑" panose="020B0503020204020204" charset="-122"/>
            </a:endParaRPr>
          </a:p>
        </p:txBody>
      </p:sp>
      <p:sp>
        <p:nvSpPr>
          <p:cNvPr id="2" name="矩形 1"/>
          <p:cNvSpPr/>
          <p:nvPr/>
        </p:nvSpPr>
        <p:spPr>
          <a:xfrm>
            <a:off x="11306810" y="-10795"/>
            <a:ext cx="888365" cy="6140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custDataLst>
              <p:tags r:id="rId4"/>
            </p:custDataLst>
          </p:nvPr>
        </p:nvSpPr>
        <p:spPr>
          <a:xfrm>
            <a:off x="876935" y="375285"/>
            <a:ext cx="10429875" cy="558165"/>
          </a:xfrm>
          <a:prstGeom prst="rect">
            <a:avLst/>
          </a:prstGeom>
        </p:spPr>
        <p:txBody>
          <a:bodyPr wrap="square">
            <a:normAutofit/>
          </a:bodyPr>
          <a:lstStyle>
            <a:defPPr>
              <a:defRPr lang="zh-CN"/>
            </a:defPPr>
            <a:lvl1pPr>
              <a:lnSpc>
                <a:spcPct val="130000"/>
              </a:lnSpc>
              <a:defRPr sz="2400" b="1">
                <a:latin typeface="+mj-lt"/>
                <a:ea typeface="+mj-ea"/>
                <a:cs typeface="+mj-cs"/>
              </a:defRPr>
            </a:lvl1pPr>
          </a:lstStyle>
          <a:p>
            <a:pPr>
              <a:lnSpc>
                <a:spcPct val="120000"/>
              </a:lnSpc>
            </a:pPr>
            <a:r>
              <a:rPr lang="zh-CN" altLang="en-US" dirty="0">
                <a:solidFill>
                  <a:schemeClr val="tx1">
                    <a:lumMod val="85000"/>
                    <a:lumOff val="15000"/>
                  </a:schemeClr>
                </a:solidFill>
                <a:sym typeface="+mn-ea"/>
              </a:rPr>
              <a:t>学习任务一　</a:t>
            </a:r>
            <a:r>
              <a:rPr lang="zh-CN" altLang="zh-CN" dirty="0"/>
              <a:t>简单零件图样的识读与绘制</a:t>
            </a:r>
            <a:endParaRPr lang="zh-CN" altLang="en-US" dirty="0">
              <a:solidFill>
                <a:schemeClr val="tx1">
                  <a:lumMod val="85000"/>
                  <a:lumOff val="15000"/>
                </a:schemeClr>
              </a:solidFill>
              <a:sym typeface="+mn-ea"/>
            </a:endParaRPr>
          </a:p>
        </p:txBody>
      </p:sp>
      <p:sp>
        <p:nvSpPr>
          <p:cNvPr id="10" name="文本框 9"/>
          <p:cNvSpPr txBox="1"/>
          <p:nvPr>
            <p:custDataLst>
              <p:tags r:id="rId5"/>
            </p:custDataLst>
          </p:nvPr>
        </p:nvSpPr>
        <p:spPr>
          <a:xfrm>
            <a:off x="464820" y="1035050"/>
            <a:ext cx="10852150" cy="669925"/>
          </a:xfrm>
          <a:prstGeom prst="rect">
            <a:avLst/>
          </a:prstGeom>
          <a:noFill/>
        </p:spPr>
        <p:txBody>
          <a:bodyPr wrap="square" lIns="101600" tIns="0" rIns="82550" bIns="0" rtlCol="0" anchor="ctr" anchorCtr="0">
            <a:noAutofit/>
          </a:bodyPr>
          <a:lstStyle>
            <a:defPPr>
              <a:defRPr lang="zh-CN"/>
            </a:defPPr>
            <a:lvl1pPr fontAlgn="auto">
              <a:lnSpc>
                <a:spcPct val="130000"/>
              </a:lnSpc>
              <a:spcAft>
                <a:spcPts val="1000"/>
              </a:spcAft>
              <a:defRPr sz="1600" spc="150"/>
            </a:lvl1pPr>
          </a:lstStyle>
          <a:p>
            <a:r>
              <a:rPr lang="zh-CN" altLang="en-US" sz="1800" b="1" dirty="0">
                <a:solidFill>
                  <a:schemeClr val="tx2"/>
                </a:solidFill>
                <a:latin typeface="微软雅黑" panose="020B0503020204020204" charset="-122"/>
                <a:ea typeface="微软雅黑" panose="020B0503020204020204" charset="-122"/>
                <a:sym typeface="+mn-ea"/>
              </a:rPr>
              <a:t>2.常用绘图工具及其使用</a:t>
            </a:r>
            <a:endParaRPr lang="zh-CN" altLang="en-US" sz="1800" b="1" dirty="0">
              <a:solidFill>
                <a:schemeClr val="tx2"/>
              </a:solidFill>
              <a:latin typeface="微软雅黑" panose="020B0503020204020204" charset="-122"/>
              <a:ea typeface="微软雅黑" panose="020B0503020204020204" charset="-122"/>
              <a:sym typeface="+mn-ea"/>
            </a:endParaRPr>
          </a:p>
        </p:txBody>
      </p:sp>
      <p:pic>
        <p:nvPicPr>
          <p:cNvPr id="3" name="图片 2"/>
          <p:cNvPicPr>
            <a:picLocks noChangeAspect="1"/>
          </p:cNvPicPr>
          <p:nvPr/>
        </p:nvPicPr>
        <p:blipFill>
          <a:blip r:embed="rId6"/>
          <a:stretch>
            <a:fillRect/>
          </a:stretch>
        </p:blipFill>
        <p:spPr>
          <a:xfrm>
            <a:off x="6137275" y="1881505"/>
            <a:ext cx="2702560" cy="2360930"/>
          </a:xfrm>
          <a:prstGeom prst="rect">
            <a:avLst/>
          </a:prstGeom>
        </p:spPr>
      </p:pic>
      <p:pic>
        <p:nvPicPr>
          <p:cNvPr id="4" name="图片 3"/>
          <p:cNvPicPr>
            <a:picLocks noChangeAspect="1"/>
          </p:cNvPicPr>
          <p:nvPr/>
        </p:nvPicPr>
        <p:blipFill>
          <a:blip r:embed="rId7"/>
          <a:stretch>
            <a:fillRect/>
          </a:stretch>
        </p:blipFill>
        <p:spPr>
          <a:xfrm>
            <a:off x="8731250" y="1997710"/>
            <a:ext cx="2851785" cy="2404745"/>
          </a:xfrm>
          <a:prstGeom prst="rect">
            <a:avLst/>
          </a:prstGeom>
        </p:spPr>
      </p:pic>
      <p:pic>
        <p:nvPicPr>
          <p:cNvPr id="6" name="图片 5"/>
          <p:cNvPicPr>
            <a:picLocks noChangeAspect="1"/>
          </p:cNvPicPr>
          <p:nvPr/>
        </p:nvPicPr>
        <p:blipFill>
          <a:blip r:embed="rId8"/>
          <a:stretch>
            <a:fillRect/>
          </a:stretch>
        </p:blipFill>
        <p:spPr>
          <a:xfrm>
            <a:off x="6725920" y="4419600"/>
            <a:ext cx="3157855" cy="1651000"/>
          </a:xfrm>
          <a:prstGeom prst="rect">
            <a:avLst/>
          </a:prstGeom>
        </p:spPr>
      </p:pic>
    </p:spTree>
    <p:custDataLst>
      <p:tags r:id="rId9"/>
    </p:custDataLst>
  </p:cSld>
  <p:clrMapOvr>
    <a:masterClrMapping/>
  </p:clrMapOvr>
  <p:transition spd="slow">
    <p:random/>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549644" y="1832469"/>
            <a:ext cx="11363028" cy="4499877"/>
          </a:xfrm>
          <a:prstGeom prst="rect">
            <a:avLst/>
          </a:prstGeom>
          <a:solidFill>
            <a:schemeClr val="accent3"/>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7" name="矩形 16"/>
          <p:cNvSpPr/>
          <p:nvPr>
            <p:custDataLst>
              <p:tags r:id="rId2"/>
            </p:custDataLst>
          </p:nvPr>
        </p:nvSpPr>
        <p:spPr>
          <a:xfrm>
            <a:off x="464820" y="1664591"/>
            <a:ext cx="11082655" cy="4408805"/>
          </a:xfrm>
          <a:prstGeom prst="rect">
            <a:avLst/>
          </a:prstGeom>
          <a:solidFill>
            <a:srgbClr val="FFFFFF"/>
          </a:solidFill>
          <a:ln w="19050">
            <a:noFill/>
          </a:ln>
          <a:effectLst>
            <a:outerShdw blurRad="63500" sx="101000" sy="101000" algn="ctr" rotWithShape="0">
              <a:schemeClr val="tx2">
                <a:alpha val="40000"/>
              </a:schemeClr>
            </a:outerShdw>
          </a:effectLst>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3" name="内容占位符 9"/>
          <p:cNvSpPr txBox="1"/>
          <p:nvPr>
            <p:custDataLst>
              <p:tags r:id="rId3"/>
            </p:custDataLst>
          </p:nvPr>
        </p:nvSpPr>
        <p:spPr>
          <a:xfrm>
            <a:off x="935242" y="1730868"/>
            <a:ext cx="6670014" cy="4092081"/>
          </a:xfrm>
          <a:prstGeom prst="rect">
            <a:avLst/>
          </a:prstGeom>
        </p:spPr>
        <p:txBody>
          <a:bodyPr wrap="square">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80000"/>
              </a:lnSpc>
              <a:spcBef>
                <a:spcPts val="0"/>
              </a:spcBef>
              <a:buNone/>
            </a:pPr>
            <a:r>
              <a:rPr lang="en-US" altLang="zh-CN" sz="2000" dirty="0">
                <a:solidFill>
                  <a:schemeClr val="tx1">
                    <a:lumMod val="85000"/>
                    <a:lumOff val="15000"/>
                  </a:schemeClr>
                </a:solidFill>
                <a:latin typeface="微软雅黑" panose="020B0503020204020204" charset="-122"/>
                <a:ea typeface="微软雅黑" panose="020B0503020204020204" charset="-122"/>
              </a:rPr>
              <a:t>2</a:t>
            </a:r>
            <a:r>
              <a:rPr lang="zh-CN" altLang="en-US" sz="2000" dirty="0">
                <a:solidFill>
                  <a:schemeClr val="tx1">
                    <a:lumMod val="85000"/>
                    <a:lumOff val="15000"/>
                  </a:schemeClr>
                </a:solidFill>
                <a:latin typeface="微软雅黑" panose="020B0503020204020204" charset="-122"/>
                <a:ea typeface="微软雅黑" panose="020B0503020204020204" charset="-122"/>
              </a:rPr>
              <a:t>）</a:t>
            </a:r>
            <a:r>
              <a:rPr lang="en-US" altLang="zh-CN" sz="2000" dirty="0">
                <a:solidFill>
                  <a:schemeClr val="tx1">
                    <a:lumMod val="85000"/>
                    <a:lumOff val="15000"/>
                  </a:schemeClr>
                </a:solidFill>
                <a:latin typeface="微软雅黑" panose="020B0503020204020204" charset="-122"/>
                <a:ea typeface="微软雅黑" panose="020B0503020204020204" charset="-122"/>
              </a:rPr>
              <a:t> </a:t>
            </a:r>
            <a:r>
              <a:rPr lang="zh-CN" altLang="en-US" sz="2000" dirty="0">
                <a:solidFill>
                  <a:schemeClr val="tx1">
                    <a:lumMod val="85000"/>
                    <a:lumOff val="15000"/>
                  </a:schemeClr>
                </a:solidFill>
                <a:latin typeface="微软雅黑" panose="020B0503020204020204" charset="-122"/>
                <a:ea typeface="微软雅黑" panose="020B0503020204020204" charset="-122"/>
              </a:rPr>
              <a:t>分规 </a:t>
            </a:r>
            <a:endParaRPr lang="en-US" altLang="zh-CN" sz="2000" dirty="0">
              <a:solidFill>
                <a:schemeClr val="tx1">
                  <a:lumMod val="85000"/>
                  <a:lumOff val="15000"/>
                </a:schemeClr>
              </a:solidFill>
              <a:latin typeface="微软雅黑" panose="020B0503020204020204" charset="-122"/>
              <a:ea typeface="微软雅黑" panose="020B0503020204020204" charset="-122"/>
            </a:endParaRPr>
          </a:p>
          <a:p>
            <a:pPr marL="0" indent="0">
              <a:lnSpc>
                <a:spcPct val="180000"/>
              </a:lnSpc>
              <a:spcBef>
                <a:spcPts val="0"/>
              </a:spcBef>
              <a:buNone/>
            </a:pPr>
            <a:r>
              <a:rPr lang="zh-CN" altLang="en-US" sz="1800" dirty="0">
                <a:solidFill>
                  <a:schemeClr val="tx1">
                    <a:lumMod val="85000"/>
                    <a:lumOff val="15000"/>
                  </a:schemeClr>
                </a:solidFill>
                <a:latin typeface="微软雅黑" panose="020B0503020204020204" charset="-122"/>
                <a:ea typeface="微软雅黑" panose="020B0503020204020204" charset="-122"/>
              </a:rPr>
              <a:t>分规可用来量取尺寸和等分线段或圆弧，分规的使用方法如图</a:t>
            </a:r>
            <a:r>
              <a:rPr lang="en-US" altLang="zh-CN" sz="1800" dirty="0">
                <a:solidFill>
                  <a:schemeClr val="tx1">
                    <a:lumMod val="85000"/>
                    <a:lumOff val="15000"/>
                  </a:schemeClr>
                </a:solidFill>
                <a:latin typeface="微软雅黑" panose="020B0503020204020204" charset="-122"/>
                <a:ea typeface="微软雅黑" panose="020B0503020204020204" charset="-122"/>
              </a:rPr>
              <a:t>1-10 </a:t>
            </a:r>
            <a:r>
              <a:rPr lang="zh-CN" altLang="en-US" sz="1800" dirty="0">
                <a:solidFill>
                  <a:schemeClr val="tx1">
                    <a:lumMod val="85000"/>
                    <a:lumOff val="15000"/>
                  </a:schemeClr>
                </a:solidFill>
                <a:latin typeface="微软雅黑" panose="020B0503020204020204" charset="-122"/>
                <a:ea typeface="微软雅黑" panose="020B0503020204020204" charset="-122"/>
              </a:rPr>
              <a:t>所示</a:t>
            </a:r>
            <a:r>
              <a:rPr lang="zh-CN" altLang="en-US" sz="1600" dirty="0">
                <a:solidFill>
                  <a:schemeClr val="tx1">
                    <a:lumMod val="85000"/>
                    <a:lumOff val="15000"/>
                  </a:schemeClr>
                </a:solidFill>
                <a:latin typeface="微软雅黑" panose="020B0503020204020204" charset="-122"/>
                <a:ea typeface="微软雅黑" panose="020B0503020204020204" charset="-122"/>
              </a:rPr>
              <a:t>。</a:t>
            </a:r>
            <a:endParaRPr lang="en-US" altLang="zh-CN" sz="1600" dirty="0">
              <a:solidFill>
                <a:schemeClr val="tx1">
                  <a:lumMod val="85000"/>
                  <a:lumOff val="15000"/>
                </a:schemeClr>
              </a:solidFill>
              <a:latin typeface="微软雅黑" panose="020B0503020204020204" charset="-122"/>
              <a:ea typeface="微软雅黑" panose="020B0503020204020204" charset="-122"/>
            </a:endParaRPr>
          </a:p>
          <a:p>
            <a:pPr marL="0" indent="0">
              <a:lnSpc>
                <a:spcPct val="180000"/>
              </a:lnSpc>
              <a:spcBef>
                <a:spcPts val="0"/>
              </a:spcBef>
              <a:buNone/>
            </a:pPr>
            <a:r>
              <a:rPr lang="en-US" altLang="zh-CN" sz="2000" dirty="0">
                <a:solidFill>
                  <a:schemeClr val="tx1">
                    <a:lumMod val="85000"/>
                    <a:lumOff val="15000"/>
                  </a:schemeClr>
                </a:solidFill>
                <a:latin typeface="微软雅黑" panose="020B0503020204020204" charset="-122"/>
                <a:ea typeface="微软雅黑" panose="020B0503020204020204" charset="-122"/>
              </a:rPr>
              <a:t>3</a:t>
            </a:r>
            <a:r>
              <a:rPr lang="zh-CN" altLang="en-US" sz="2000" dirty="0">
                <a:solidFill>
                  <a:schemeClr val="tx1">
                    <a:lumMod val="85000"/>
                    <a:lumOff val="15000"/>
                  </a:schemeClr>
                </a:solidFill>
                <a:latin typeface="微软雅黑" panose="020B0503020204020204" charset="-122"/>
                <a:ea typeface="微软雅黑" panose="020B0503020204020204" charset="-122"/>
              </a:rPr>
              <a:t>）墨线笔 </a:t>
            </a:r>
            <a:endParaRPr lang="en-US" altLang="zh-CN" sz="2000" dirty="0">
              <a:solidFill>
                <a:schemeClr val="tx1">
                  <a:lumMod val="85000"/>
                  <a:lumOff val="15000"/>
                </a:schemeClr>
              </a:solidFill>
              <a:latin typeface="微软雅黑" panose="020B0503020204020204" charset="-122"/>
              <a:ea typeface="微软雅黑" panose="020B0503020204020204" charset="-122"/>
            </a:endParaRPr>
          </a:p>
          <a:p>
            <a:pPr marL="0" indent="0">
              <a:lnSpc>
                <a:spcPct val="180000"/>
              </a:lnSpc>
              <a:spcBef>
                <a:spcPts val="0"/>
              </a:spcBef>
              <a:buNone/>
            </a:pPr>
            <a:r>
              <a:rPr lang="zh-CN" altLang="en-US" sz="1800" dirty="0">
                <a:solidFill>
                  <a:schemeClr val="tx1">
                    <a:lumMod val="85000"/>
                    <a:lumOff val="15000"/>
                  </a:schemeClr>
                </a:solidFill>
                <a:latin typeface="微软雅黑" panose="020B0503020204020204" charset="-122"/>
                <a:ea typeface="微软雅黑" panose="020B0503020204020204" charset="-122"/>
              </a:rPr>
              <a:t>绘制墨线时可采用鸭嘴笔。鸭嘴笔绘制的图线质量好，但速度较慢。为了提高描图速度可用针管</a:t>
            </a:r>
            <a:r>
              <a:rPr lang="zh-CN" altLang="en-US" sz="1800" dirty="0" smtClean="0">
                <a:solidFill>
                  <a:schemeClr val="tx1">
                    <a:lumMod val="85000"/>
                    <a:lumOff val="15000"/>
                  </a:schemeClr>
                </a:solidFill>
                <a:latin typeface="微软雅黑" panose="020B0503020204020204" charset="-122"/>
                <a:ea typeface="微软雅黑" panose="020B0503020204020204" charset="-122"/>
              </a:rPr>
              <a:t>绘图笔，</a:t>
            </a:r>
            <a:r>
              <a:rPr lang="zh-CN" altLang="en-US" sz="1800" dirty="0">
                <a:solidFill>
                  <a:schemeClr val="tx1">
                    <a:lumMod val="85000"/>
                    <a:lumOff val="15000"/>
                  </a:schemeClr>
                </a:solidFill>
                <a:latin typeface="微软雅黑" panose="020B0503020204020204" charset="-122"/>
                <a:ea typeface="微软雅黑" panose="020B0503020204020204" charset="-122"/>
              </a:rPr>
              <a:t>其优点是容易掌握，不用频繁注墨，并有符合标准线宽系列笔尖供</a:t>
            </a:r>
            <a:r>
              <a:rPr lang="zh-CN" altLang="en-US" sz="1800" dirty="0" smtClean="0">
                <a:solidFill>
                  <a:schemeClr val="tx1">
                    <a:lumMod val="85000"/>
                    <a:lumOff val="15000"/>
                  </a:schemeClr>
                </a:solidFill>
                <a:latin typeface="微软雅黑" panose="020B0503020204020204" charset="-122"/>
                <a:ea typeface="微软雅黑" panose="020B0503020204020204" charset="-122"/>
              </a:rPr>
              <a:t>选用</a:t>
            </a:r>
            <a:r>
              <a:rPr lang="zh-CN" altLang="en-US" sz="1800" dirty="0">
                <a:solidFill>
                  <a:schemeClr val="tx1">
                    <a:lumMod val="85000"/>
                    <a:lumOff val="15000"/>
                  </a:schemeClr>
                </a:solidFill>
                <a:latin typeface="微软雅黑" panose="020B0503020204020204" charset="-122"/>
                <a:ea typeface="微软雅黑" panose="020B0503020204020204" charset="-122"/>
              </a:rPr>
              <a:t>。</a:t>
            </a:r>
            <a:endParaRPr lang="zh-CN" altLang="en-US" sz="1800" dirty="0">
              <a:solidFill>
                <a:schemeClr val="tx1">
                  <a:lumMod val="85000"/>
                  <a:lumOff val="15000"/>
                </a:schemeClr>
              </a:solidFill>
              <a:latin typeface="微软雅黑" panose="020B0503020204020204" charset="-122"/>
              <a:ea typeface="微软雅黑" panose="020B0503020204020204" charset="-122"/>
            </a:endParaRPr>
          </a:p>
        </p:txBody>
      </p:sp>
      <p:sp>
        <p:nvSpPr>
          <p:cNvPr id="2" name="矩形 1"/>
          <p:cNvSpPr/>
          <p:nvPr/>
        </p:nvSpPr>
        <p:spPr>
          <a:xfrm>
            <a:off x="11306810" y="-10795"/>
            <a:ext cx="888365" cy="6140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custDataLst>
              <p:tags r:id="rId4"/>
            </p:custDataLst>
          </p:nvPr>
        </p:nvSpPr>
        <p:spPr>
          <a:xfrm>
            <a:off x="876935" y="375285"/>
            <a:ext cx="10429875" cy="558165"/>
          </a:xfrm>
          <a:prstGeom prst="rect">
            <a:avLst/>
          </a:prstGeom>
        </p:spPr>
        <p:txBody>
          <a:bodyPr wrap="square">
            <a:normAutofit/>
          </a:bodyPr>
          <a:lstStyle>
            <a:defPPr>
              <a:defRPr lang="zh-CN"/>
            </a:defPPr>
            <a:lvl1pPr>
              <a:lnSpc>
                <a:spcPct val="130000"/>
              </a:lnSpc>
              <a:defRPr sz="2400" b="1">
                <a:latin typeface="+mj-lt"/>
                <a:ea typeface="+mj-ea"/>
                <a:cs typeface="+mj-cs"/>
              </a:defRPr>
            </a:lvl1pPr>
          </a:lstStyle>
          <a:p>
            <a:pPr>
              <a:lnSpc>
                <a:spcPct val="120000"/>
              </a:lnSpc>
            </a:pPr>
            <a:r>
              <a:rPr lang="zh-CN" altLang="en-US" dirty="0">
                <a:solidFill>
                  <a:schemeClr val="tx1">
                    <a:lumMod val="85000"/>
                    <a:lumOff val="15000"/>
                  </a:schemeClr>
                </a:solidFill>
                <a:sym typeface="+mn-ea"/>
              </a:rPr>
              <a:t>学习任务一　</a:t>
            </a:r>
            <a:r>
              <a:rPr lang="zh-CN" altLang="zh-CN" dirty="0"/>
              <a:t>简单零件图样的识读与绘制</a:t>
            </a:r>
            <a:endParaRPr lang="zh-CN" altLang="en-US" dirty="0">
              <a:solidFill>
                <a:schemeClr val="tx1">
                  <a:lumMod val="85000"/>
                  <a:lumOff val="15000"/>
                </a:schemeClr>
              </a:solidFill>
              <a:sym typeface="+mn-ea"/>
            </a:endParaRPr>
          </a:p>
        </p:txBody>
      </p:sp>
      <p:sp>
        <p:nvSpPr>
          <p:cNvPr id="10" name="文本框 9"/>
          <p:cNvSpPr txBox="1"/>
          <p:nvPr>
            <p:custDataLst>
              <p:tags r:id="rId5"/>
            </p:custDataLst>
          </p:nvPr>
        </p:nvSpPr>
        <p:spPr>
          <a:xfrm>
            <a:off x="464820" y="1035050"/>
            <a:ext cx="10852150" cy="669925"/>
          </a:xfrm>
          <a:prstGeom prst="rect">
            <a:avLst/>
          </a:prstGeom>
          <a:noFill/>
        </p:spPr>
        <p:txBody>
          <a:bodyPr wrap="square" lIns="101600" tIns="0" rIns="82550" bIns="0" rtlCol="0" anchor="ctr" anchorCtr="0">
            <a:noAutofit/>
          </a:bodyPr>
          <a:lstStyle>
            <a:defPPr>
              <a:defRPr lang="zh-CN"/>
            </a:defPPr>
            <a:lvl1pPr fontAlgn="auto">
              <a:lnSpc>
                <a:spcPct val="130000"/>
              </a:lnSpc>
              <a:spcAft>
                <a:spcPts val="1000"/>
              </a:spcAft>
              <a:defRPr sz="1600" spc="150"/>
            </a:lvl1pPr>
          </a:lstStyle>
          <a:p>
            <a:r>
              <a:rPr lang="zh-CN" altLang="en-US" sz="1800" b="1" dirty="0">
                <a:solidFill>
                  <a:schemeClr val="tx2"/>
                </a:solidFill>
                <a:latin typeface="微软雅黑" panose="020B0503020204020204" charset="-122"/>
                <a:ea typeface="微软雅黑" panose="020B0503020204020204" charset="-122"/>
                <a:sym typeface="+mn-ea"/>
              </a:rPr>
              <a:t>2.常用绘图工具及其使用</a:t>
            </a:r>
            <a:endParaRPr lang="zh-CN" altLang="en-US" sz="1800" b="1" dirty="0">
              <a:solidFill>
                <a:schemeClr val="tx2"/>
              </a:solidFill>
              <a:latin typeface="微软雅黑" panose="020B0503020204020204" charset="-122"/>
              <a:ea typeface="微软雅黑" panose="020B0503020204020204" charset="-122"/>
              <a:sym typeface="+mn-ea"/>
            </a:endParaRPr>
          </a:p>
        </p:txBody>
      </p:sp>
      <p:pic>
        <p:nvPicPr>
          <p:cNvPr id="5" name="图片 4"/>
          <p:cNvPicPr>
            <a:picLocks noChangeAspect="1"/>
          </p:cNvPicPr>
          <p:nvPr/>
        </p:nvPicPr>
        <p:blipFill>
          <a:blip r:embed="rId6"/>
          <a:stretch>
            <a:fillRect/>
          </a:stretch>
        </p:blipFill>
        <p:spPr>
          <a:xfrm>
            <a:off x="7605256" y="2181470"/>
            <a:ext cx="3219450" cy="3190875"/>
          </a:xfrm>
          <a:prstGeom prst="rect">
            <a:avLst/>
          </a:prstGeom>
        </p:spPr>
      </p:pic>
    </p:spTree>
    <p:custDataLst>
      <p:tags r:id="rId7"/>
    </p:custDataLst>
  </p:cSld>
  <p:clrMapOvr>
    <a:masterClrMapping/>
  </p:clrMapOvr>
  <p:transition spd="slow">
    <p:random/>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549644" y="1832469"/>
            <a:ext cx="11363028" cy="4499877"/>
          </a:xfrm>
          <a:prstGeom prst="rect">
            <a:avLst/>
          </a:prstGeom>
          <a:solidFill>
            <a:schemeClr val="accent3"/>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7" name="矩形 16"/>
          <p:cNvSpPr/>
          <p:nvPr>
            <p:custDataLst>
              <p:tags r:id="rId2"/>
            </p:custDataLst>
          </p:nvPr>
        </p:nvSpPr>
        <p:spPr>
          <a:xfrm>
            <a:off x="550545" y="1661795"/>
            <a:ext cx="11082655" cy="4408805"/>
          </a:xfrm>
          <a:prstGeom prst="rect">
            <a:avLst/>
          </a:prstGeom>
          <a:solidFill>
            <a:srgbClr val="FFFFFF"/>
          </a:solidFill>
          <a:ln w="19050">
            <a:noFill/>
          </a:ln>
          <a:effectLst>
            <a:outerShdw blurRad="63500" sx="101000" sy="101000" algn="ctr" rotWithShape="0">
              <a:schemeClr val="tx2">
                <a:alpha val="40000"/>
              </a:schemeClr>
            </a:outerShdw>
          </a:effectLst>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3" name="内容占位符 9"/>
          <p:cNvSpPr txBox="1"/>
          <p:nvPr>
            <p:custDataLst>
              <p:tags r:id="rId3"/>
            </p:custDataLst>
          </p:nvPr>
        </p:nvSpPr>
        <p:spPr>
          <a:xfrm>
            <a:off x="1017915" y="2486311"/>
            <a:ext cx="9745959" cy="4211034"/>
          </a:xfrm>
          <a:prstGeom prst="rect">
            <a:avLst/>
          </a:prstGeom>
        </p:spPr>
        <p:txBody>
          <a:bodyPr wrap="square">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80000"/>
              </a:lnSpc>
              <a:spcBef>
                <a:spcPts val="0"/>
              </a:spcBef>
              <a:buNone/>
            </a:pPr>
            <a:r>
              <a:rPr lang="en-US" altLang="zh-CN" sz="2000" dirty="0">
                <a:solidFill>
                  <a:schemeClr val="tx1">
                    <a:lumMod val="85000"/>
                    <a:lumOff val="15000"/>
                  </a:schemeClr>
                </a:solidFill>
                <a:latin typeface="+mj-ea"/>
                <a:ea typeface="+mj-ea"/>
              </a:rPr>
              <a:t>2.3</a:t>
            </a:r>
            <a:r>
              <a:rPr lang="zh-CN" altLang="en-US" sz="2000" dirty="0">
                <a:latin typeface="+mj-ea"/>
                <a:ea typeface="+mj-ea"/>
              </a:rPr>
              <a:t>绘图用品</a:t>
            </a:r>
            <a:endParaRPr lang="en-US" altLang="zh-CN" sz="2000" dirty="0">
              <a:solidFill>
                <a:schemeClr val="tx1">
                  <a:lumMod val="85000"/>
                  <a:lumOff val="15000"/>
                </a:schemeClr>
              </a:solidFill>
              <a:latin typeface="+mj-ea"/>
              <a:ea typeface="+mj-ea"/>
            </a:endParaRPr>
          </a:p>
          <a:p>
            <a:pPr marL="0" indent="0">
              <a:lnSpc>
                <a:spcPct val="180000"/>
              </a:lnSpc>
              <a:spcBef>
                <a:spcPts val="0"/>
              </a:spcBef>
              <a:buNone/>
            </a:pPr>
            <a:r>
              <a:rPr lang="zh-CN" altLang="en-US" sz="2000" dirty="0">
                <a:solidFill>
                  <a:schemeClr val="tx1">
                    <a:lumMod val="85000"/>
                    <a:lumOff val="15000"/>
                  </a:schemeClr>
                </a:solidFill>
                <a:latin typeface="+mj-ea"/>
                <a:ea typeface="+mj-ea"/>
              </a:rPr>
              <a:t> </a:t>
            </a:r>
            <a:r>
              <a:rPr lang="en-US" altLang="zh-CN" sz="2000" dirty="0">
                <a:solidFill>
                  <a:schemeClr val="tx1">
                    <a:lumMod val="85000"/>
                    <a:lumOff val="15000"/>
                  </a:schemeClr>
                </a:solidFill>
                <a:latin typeface="+mj-ea"/>
                <a:ea typeface="+mj-ea"/>
              </a:rPr>
              <a:t>1) </a:t>
            </a:r>
            <a:r>
              <a:rPr lang="zh-CN" altLang="en-US" sz="2000" dirty="0">
                <a:latin typeface="+mj-ea"/>
                <a:ea typeface="+mj-ea"/>
              </a:rPr>
              <a:t>图纸和透明胶带</a:t>
            </a:r>
            <a:endParaRPr lang="zh-CN" altLang="en-US" sz="2000" dirty="0">
              <a:latin typeface="+mj-ea"/>
              <a:ea typeface="+mj-ea"/>
            </a:endParaRPr>
          </a:p>
          <a:p>
            <a:pPr marL="0" indent="0">
              <a:lnSpc>
                <a:spcPct val="200000"/>
              </a:lnSpc>
              <a:buNone/>
            </a:pPr>
            <a:r>
              <a:rPr lang="zh-CN" altLang="en-US" sz="1600" dirty="0">
                <a:latin typeface="+mj-ea"/>
                <a:ea typeface="+mj-ea"/>
              </a:rPr>
              <a:t>图纸分为绘图纸和描图纸（半透明）两种。绘图纸要求质地坚实，用橡皮擦拭不易起毛，并符合国家标准规定的幅面尺寸。透明胶带专用于固定图纸。</a:t>
            </a:r>
            <a:endParaRPr lang="zh-CN" altLang="en-US" sz="1600" dirty="0">
              <a:solidFill>
                <a:schemeClr val="tx1">
                  <a:lumMod val="85000"/>
                  <a:lumOff val="15000"/>
                </a:schemeClr>
              </a:solidFill>
              <a:latin typeface="+mj-ea"/>
              <a:ea typeface="+mj-ea"/>
            </a:endParaRPr>
          </a:p>
        </p:txBody>
      </p:sp>
      <p:sp>
        <p:nvSpPr>
          <p:cNvPr id="2" name="矩形 1"/>
          <p:cNvSpPr/>
          <p:nvPr/>
        </p:nvSpPr>
        <p:spPr>
          <a:xfrm>
            <a:off x="11306810" y="-10795"/>
            <a:ext cx="888365" cy="6140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custDataLst>
              <p:tags r:id="rId4"/>
            </p:custDataLst>
          </p:nvPr>
        </p:nvSpPr>
        <p:spPr>
          <a:xfrm>
            <a:off x="876935" y="375285"/>
            <a:ext cx="10429875" cy="558165"/>
          </a:xfrm>
          <a:prstGeom prst="rect">
            <a:avLst/>
          </a:prstGeom>
        </p:spPr>
        <p:txBody>
          <a:bodyPr wrap="square">
            <a:normAutofit/>
          </a:bodyPr>
          <a:lstStyle>
            <a:defPPr>
              <a:defRPr lang="zh-CN"/>
            </a:defPPr>
            <a:lvl1pPr>
              <a:lnSpc>
                <a:spcPct val="130000"/>
              </a:lnSpc>
              <a:defRPr sz="2400" b="1">
                <a:latin typeface="+mj-lt"/>
                <a:ea typeface="+mj-ea"/>
                <a:cs typeface="+mj-cs"/>
              </a:defRPr>
            </a:lvl1pPr>
          </a:lstStyle>
          <a:p>
            <a:pPr>
              <a:lnSpc>
                <a:spcPct val="120000"/>
              </a:lnSpc>
            </a:pPr>
            <a:r>
              <a:rPr lang="zh-CN" altLang="en-US" dirty="0">
                <a:solidFill>
                  <a:schemeClr val="tx1">
                    <a:lumMod val="85000"/>
                    <a:lumOff val="15000"/>
                  </a:schemeClr>
                </a:solidFill>
                <a:sym typeface="+mn-ea"/>
              </a:rPr>
              <a:t>学习任务一　</a:t>
            </a:r>
            <a:r>
              <a:rPr lang="zh-CN" altLang="zh-CN" dirty="0"/>
              <a:t>简单零件图样的识读与绘制</a:t>
            </a:r>
            <a:endParaRPr lang="zh-CN" altLang="en-US" dirty="0">
              <a:solidFill>
                <a:schemeClr val="tx1">
                  <a:lumMod val="85000"/>
                  <a:lumOff val="15000"/>
                </a:schemeClr>
              </a:solidFill>
              <a:sym typeface="+mn-ea"/>
            </a:endParaRPr>
          </a:p>
        </p:txBody>
      </p:sp>
      <p:sp>
        <p:nvSpPr>
          <p:cNvPr id="10" name="文本框 9"/>
          <p:cNvSpPr txBox="1"/>
          <p:nvPr>
            <p:custDataLst>
              <p:tags r:id="rId5"/>
            </p:custDataLst>
          </p:nvPr>
        </p:nvSpPr>
        <p:spPr>
          <a:xfrm>
            <a:off x="464820" y="1035050"/>
            <a:ext cx="10852150" cy="669925"/>
          </a:xfrm>
          <a:prstGeom prst="rect">
            <a:avLst/>
          </a:prstGeom>
          <a:noFill/>
        </p:spPr>
        <p:txBody>
          <a:bodyPr wrap="square" lIns="101600" tIns="0" rIns="82550" bIns="0" rtlCol="0" anchor="ctr" anchorCtr="0">
            <a:noAutofit/>
          </a:bodyPr>
          <a:lstStyle>
            <a:defPPr>
              <a:defRPr lang="zh-CN"/>
            </a:defPPr>
            <a:lvl1pPr fontAlgn="auto">
              <a:lnSpc>
                <a:spcPct val="130000"/>
              </a:lnSpc>
              <a:spcAft>
                <a:spcPts val="1000"/>
              </a:spcAft>
              <a:defRPr sz="1600" spc="150"/>
            </a:lvl1pPr>
          </a:lstStyle>
          <a:p>
            <a:r>
              <a:rPr lang="zh-CN" altLang="en-US" sz="1800" b="1" dirty="0">
                <a:solidFill>
                  <a:schemeClr val="tx2"/>
                </a:solidFill>
                <a:latin typeface="微软雅黑" panose="020B0503020204020204" charset="-122"/>
                <a:ea typeface="微软雅黑" panose="020B0503020204020204" charset="-122"/>
                <a:sym typeface="+mn-ea"/>
              </a:rPr>
              <a:t>2.常用绘图工具及其使用</a:t>
            </a:r>
            <a:endParaRPr lang="zh-CN" altLang="en-US" sz="1800" b="1" dirty="0">
              <a:solidFill>
                <a:schemeClr val="tx2"/>
              </a:solidFill>
              <a:latin typeface="微软雅黑" panose="020B0503020204020204" charset="-122"/>
              <a:ea typeface="微软雅黑" panose="020B0503020204020204" charset="-122"/>
              <a:sym typeface="+mn-ea"/>
            </a:endParaRPr>
          </a:p>
        </p:txBody>
      </p:sp>
      <p:grpSp>
        <p:nvGrpSpPr>
          <p:cNvPr id="6" name="组合 5"/>
          <p:cNvGrpSpPr/>
          <p:nvPr/>
        </p:nvGrpSpPr>
        <p:grpSpPr>
          <a:xfrm>
            <a:off x="8799830" y="1833245"/>
            <a:ext cx="2026920" cy="1583055"/>
            <a:chOff x="13036" y="4025"/>
            <a:chExt cx="3192" cy="2493"/>
          </a:xfrm>
        </p:grpSpPr>
        <p:sp>
          <p:nvSpPr>
            <p:cNvPr id="14" name="菱形 13"/>
            <p:cNvSpPr/>
            <p:nvPr>
              <p:custDataLst>
                <p:tags r:id="rId6"/>
              </p:custDataLst>
            </p:nvPr>
          </p:nvSpPr>
          <p:spPr>
            <a:xfrm rot="1141073">
              <a:off x="14338" y="4025"/>
              <a:ext cx="528" cy="528"/>
            </a:xfrm>
            <a:prstGeom prst="diamond">
              <a:avLst/>
            </a:prstGeom>
            <a:solidFill>
              <a:schemeClr val="tx2">
                <a:lumMod val="40000"/>
                <a:lumOff val="6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5" name="菱形 14"/>
            <p:cNvSpPr/>
            <p:nvPr>
              <p:custDataLst>
                <p:tags r:id="rId7"/>
              </p:custDataLst>
            </p:nvPr>
          </p:nvSpPr>
          <p:spPr>
            <a:xfrm rot="1141073">
              <a:off x="13036" y="5507"/>
              <a:ext cx="933" cy="933"/>
            </a:xfrm>
            <a:prstGeom prst="diamond">
              <a:avLst/>
            </a:prstGeom>
            <a:solidFill>
              <a:schemeClr val="accent1"/>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3" name="菱形 2"/>
            <p:cNvSpPr/>
            <p:nvPr>
              <p:custDataLst>
                <p:tags r:id="rId8"/>
              </p:custDataLst>
            </p:nvPr>
          </p:nvSpPr>
          <p:spPr>
            <a:xfrm rot="1141073">
              <a:off x="14236" y="4526"/>
              <a:ext cx="1992" cy="1992"/>
            </a:xfrm>
            <a:prstGeom prst="diamond">
              <a:avLst/>
            </a:prstGeom>
            <a:solidFill>
              <a:schemeClr val="bg2">
                <a:lumMod val="40000"/>
                <a:lumOff val="6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4" name="菱形 3"/>
            <p:cNvSpPr/>
            <p:nvPr>
              <p:custDataLst>
                <p:tags r:id="rId9"/>
              </p:custDataLst>
            </p:nvPr>
          </p:nvSpPr>
          <p:spPr>
            <a:xfrm rot="1141073">
              <a:off x="15089" y="4106"/>
              <a:ext cx="1123" cy="1123"/>
            </a:xfrm>
            <a:prstGeom prst="diamond">
              <a:avLst/>
            </a:prstGeom>
            <a:noFill/>
            <a:ln>
              <a:solidFill>
                <a:schemeClr val="tx2">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grpSp>
    </p:spTree>
    <p:custDataLst>
      <p:tags r:id="rId10"/>
    </p:custDataLst>
  </p:cSld>
  <p:clrMapOvr>
    <a:masterClrMapping/>
  </p:clrMapOvr>
  <p:transition spd="slow">
    <p:random/>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a:off x="352185" y="2693691"/>
            <a:ext cx="1895475" cy="1635125"/>
          </a:xfrm>
          <a:prstGeom prst="triangl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144000" anchor="ctr"/>
          <a:lstStyle/>
          <a:p>
            <a:pPr algn="ctr">
              <a:defRPr/>
            </a:pPr>
            <a:r>
              <a:rPr lang="zh-CN" altLang="en-US" sz="3600" dirty="0">
                <a:solidFill>
                  <a:srgbClr val="FFFFFF"/>
                </a:solidFill>
                <a:latin typeface="黑体" panose="02010600030101010101" pitchFamily="49" charset="-122"/>
                <a:ea typeface="黑体" panose="02010600030101010101" pitchFamily="49" charset="-122"/>
              </a:rPr>
              <a:t>目录</a:t>
            </a:r>
            <a:endParaRPr lang="zh-CN" altLang="en-US" sz="3600" dirty="0">
              <a:solidFill>
                <a:srgbClr val="FFFFFF"/>
              </a:solidFill>
              <a:latin typeface="黑体" panose="02010600030101010101" pitchFamily="49" charset="-122"/>
              <a:ea typeface="黑体" panose="02010600030101010101" pitchFamily="49" charset="-122"/>
            </a:endParaRPr>
          </a:p>
        </p:txBody>
      </p:sp>
      <p:sp>
        <p:nvSpPr>
          <p:cNvPr id="3" name="文本框 11"/>
          <p:cNvSpPr txBox="1">
            <a:spLocks noChangeArrowheads="1"/>
          </p:cNvSpPr>
          <p:nvPr/>
        </p:nvSpPr>
        <p:spPr bwMode="auto">
          <a:xfrm>
            <a:off x="3602105" y="1359675"/>
            <a:ext cx="424497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400" dirty="0">
                <a:solidFill>
                  <a:schemeClr val="accent2"/>
                </a:solidFill>
                <a:latin typeface="微软雅黑" panose="020B0503020204020204" charset="-122"/>
                <a:ea typeface="微软雅黑" panose="020B0503020204020204" charset="-122"/>
              </a:rPr>
              <a:t>任务导入</a:t>
            </a:r>
            <a:endParaRPr lang="zh-CN" altLang="en-US" sz="2400" dirty="0">
              <a:solidFill>
                <a:schemeClr val="accent2"/>
              </a:solidFill>
              <a:latin typeface="微软雅黑" panose="020B0503020204020204" charset="-122"/>
              <a:ea typeface="微软雅黑" panose="020B0503020204020204" charset="-122"/>
            </a:endParaRPr>
          </a:p>
        </p:txBody>
      </p:sp>
      <p:cxnSp>
        <p:nvCxnSpPr>
          <p:cNvPr id="4" name="直接连接符 3"/>
          <p:cNvCxnSpPr/>
          <p:nvPr/>
        </p:nvCxnSpPr>
        <p:spPr>
          <a:xfrm flipH="1">
            <a:off x="3008074" y="1267031"/>
            <a:ext cx="498475" cy="649287"/>
          </a:xfrm>
          <a:prstGeom prst="line">
            <a:avLst/>
          </a:prstGeom>
          <a:ln>
            <a:solidFill>
              <a:srgbClr val="0099EE"/>
            </a:solidFill>
          </a:ln>
        </p:spPr>
        <p:style>
          <a:lnRef idx="1">
            <a:schemeClr val="accent1"/>
          </a:lnRef>
          <a:fillRef idx="0">
            <a:schemeClr val="accent1"/>
          </a:fillRef>
          <a:effectRef idx="0">
            <a:schemeClr val="accent1"/>
          </a:effectRef>
          <a:fontRef idx="minor">
            <a:schemeClr val="tx1"/>
          </a:fontRef>
        </p:style>
      </p:cxnSp>
      <p:sp>
        <p:nvSpPr>
          <p:cNvPr id="5" name="文本框 13"/>
          <p:cNvSpPr txBox="1">
            <a:spLocks noChangeArrowheads="1"/>
          </p:cNvSpPr>
          <p:nvPr/>
        </p:nvSpPr>
        <p:spPr bwMode="auto">
          <a:xfrm>
            <a:off x="2809636" y="978106"/>
            <a:ext cx="38576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4000" dirty="0">
                <a:solidFill>
                  <a:srgbClr val="006196"/>
                </a:solidFill>
                <a:latin typeface="华康俪金黑W8" panose="020B0809000000000000" pitchFamily="49" charset="-122"/>
                <a:ea typeface="华康俪金黑W8" panose="020B0809000000000000" pitchFamily="49" charset="-122"/>
              </a:rPr>
              <a:t>1</a:t>
            </a:r>
            <a:endParaRPr lang="zh-CN" altLang="en-US" sz="4000" dirty="0">
              <a:solidFill>
                <a:srgbClr val="006196"/>
              </a:solidFill>
              <a:latin typeface="华康俪金黑W8" panose="020B0809000000000000" pitchFamily="49" charset="-122"/>
              <a:ea typeface="华康俪金黑W8" panose="020B0809000000000000" pitchFamily="49" charset="-122"/>
            </a:endParaRPr>
          </a:p>
        </p:txBody>
      </p:sp>
      <p:sp>
        <p:nvSpPr>
          <p:cNvPr id="6" name="文本框 15"/>
          <p:cNvSpPr txBox="1">
            <a:spLocks noChangeArrowheads="1"/>
          </p:cNvSpPr>
          <p:nvPr/>
        </p:nvSpPr>
        <p:spPr bwMode="auto">
          <a:xfrm>
            <a:off x="3590114" y="3795645"/>
            <a:ext cx="424497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400" dirty="0">
                <a:solidFill>
                  <a:schemeClr val="accent2"/>
                </a:solidFill>
                <a:latin typeface="微软雅黑" panose="020B0503020204020204" charset="-122"/>
                <a:ea typeface="微软雅黑" panose="020B0503020204020204" charset="-122"/>
              </a:rPr>
              <a:t>相关知识</a:t>
            </a:r>
            <a:endParaRPr lang="zh-CN" altLang="en-US" sz="2400" dirty="0">
              <a:solidFill>
                <a:schemeClr val="accent2"/>
              </a:solidFill>
              <a:latin typeface="微软雅黑" panose="020B0503020204020204" charset="-122"/>
              <a:ea typeface="微软雅黑" panose="020B0503020204020204" charset="-122"/>
            </a:endParaRPr>
          </a:p>
        </p:txBody>
      </p:sp>
      <p:cxnSp>
        <p:nvCxnSpPr>
          <p:cNvPr id="7" name="直接连接符 6"/>
          <p:cNvCxnSpPr/>
          <p:nvPr/>
        </p:nvCxnSpPr>
        <p:spPr>
          <a:xfrm flipH="1">
            <a:off x="3008074" y="3507129"/>
            <a:ext cx="498475" cy="650875"/>
          </a:xfrm>
          <a:prstGeom prst="line">
            <a:avLst/>
          </a:prstGeom>
          <a:ln>
            <a:solidFill>
              <a:srgbClr val="0099EE"/>
            </a:solidFill>
          </a:ln>
        </p:spPr>
        <p:style>
          <a:lnRef idx="1">
            <a:schemeClr val="accent1"/>
          </a:lnRef>
          <a:fillRef idx="0">
            <a:schemeClr val="accent1"/>
          </a:fillRef>
          <a:effectRef idx="0">
            <a:schemeClr val="accent1"/>
          </a:effectRef>
          <a:fontRef idx="minor">
            <a:schemeClr val="tx1"/>
          </a:fontRef>
        </p:style>
      </p:cxnSp>
      <p:sp>
        <p:nvSpPr>
          <p:cNvPr id="8" name="文本框 17"/>
          <p:cNvSpPr txBox="1">
            <a:spLocks noChangeArrowheads="1"/>
          </p:cNvSpPr>
          <p:nvPr/>
        </p:nvSpPr>
        <p:spPr bwMode="auto">
          <a:xfrm>
            <a:off x="2809636" y="3218204"/>
            <a:ext cx="38576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4000" dirty="0">
                <a:solidFill>
                  <a:srgbClr val="006196"/>
                </a:solidFill>
                <a:latin typeface="华康俪金黑W8" panose="020B0809000000000000" pitchFamily="49" charset="-122"/>
                <a:ea typeface="华康俪金黑W8" panose="020B0809000000000000" pitchFamily="49" charset="-122"/>
              </a:rPr>
              <a:t>2</a:t>
            </a:r>
            <a:endParaRPr lang="zh-CN" altLang="en-US" sz="4000" dirty="0">
              <a:solidFill>
                <a:srgbClr val="006196"/>
              </a:solidFill>
              <a:latin typeface="华康俪金黑W8" panose="020B0809000000000000" pitchFamily="49" charset="-122"/>
              <a:ea typeface="华康俪金黑W8" panose="020B0809000000000000" pitchFamily="49" charset="-122"/>
            </a:endParaRPr>
          </a:p>
        </p:txBody>
      </p:sp>
      <p:sp>
        <p:nvSpPr>
          <p:cNvPr id="9" name="文本框 19"/>
          <p:cNvSpPr txBox="1">
            <a:spLocks noChangeArrowheads="1"/>
          </p:cNvSpPr>
          <p:nvPr/>
        </p:nvSpPr>
        <p:spPr bwMode="auto">
          <a:xfrm>
            <a:off x="3602105" y="5834902"/>
            <a:ext cx="424497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400" dirty="0">
                <a:solidFill>
                  <a:schemeClr val="accent2"/>
                </a:solidFill>
                <a:latin typeface="微软雅黑" panose="020B0503020204020204" charset="-122"/>
                <a:ea typeface="微软雅黑" panose="020B0503020204020204" charset="-122"/>
              </a:rPr>
              <a:t>实践指导</a:t>
            </a:r>
            <a:endParaRPr lang="zh-CN" altLang="en-US" sz="2400" dirty="0">
              <a:solidFill>
                <a:schemeClr val="accent2"/>
              </a:solidFill>
              <a:latin typeface="微软雅黑" panose="020B0503020204020204" charset="-122"/>
              <a:ea typeface="微软雅黑" panose="020B0503020204020204" charset="-122"/>
            </a:endParaRPr>
          </a:p>
        </p:txBody>
      </p:sp>
      <p:cxnSp>
        <p:nvCxnSpPr>
          <p:cNvPr id="10" name="直接连接符 9"/>
          <p:cNvCxnSpPr/>
          <p:nvPr/>
        </p:nvCxnSpPr>
        <p:spPr>
          <a:xfrm flipH="1">
            <a:off x="2891111" y="5606004"/>
            <a:ext cx="498475" cy="650875"/>
          </a:xfrm>
          <a:prstGeom prst="line">
            <a:avLst/>
          </a:prstGeom>
          <a:ln>
            <a:solidFill>
              <a:srgbClr val="0099EE"/>
            </a:solidFill>
          </a:ln>
        </p:spPr>
        <p:style>
          <a:lnRef idx="1">
            <a:schemeClr val="accent1"/>
          </a:lnRef>
          <a:fillRef idx="0">
            <a:schemeClr val="accent1"/>
          </a:fillRef>
          <a:effectRef idx="0">
            <a:schemeClr val="accent1"/>
          </a:effectRef>
          <a:fontRef idx="minor">
            <a:schemeClr val="tx1"/>
          </a:fontRef>
        </p:style>
      </p:cxnSp>
      <p:sp>
        <p:nvSpPr>
          <p:cNvPr id="11" name="文本框 21"/>
          <p:cNvSpPr txBox="1">
            <a:spLocks noChangeArrowheads="1"/>
          </p:cNvSpPr>
          <p:nvPr/>
        </p:nvSpPr>
        <p:spPr bwMode="auto">
          <a:xfrm>
            <a:off x="2692673" y="5317079"/>
            <a:ext cx="38576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4000" dirty="0">
                <a:solidFill>
                  <a:srgbClr val="006196"/>
                </a:solidFill>
                <a:latin typeface="华康俪金黑W8" panose="020B0809000000000000" pitchFamily="49" charset="-122"/>
                <a:ea typeface="华康俪金黑W8" panose="020B0809000000000000" pitchFamily="49" charset="-122"/>
              </a:rPr>
              <a:t>3</a:t>
            </a:r>
            <a:endParaRPr lang="zh-CN" altLang="en-US" sz="4000" dirty="0">
              <a:solidFill>
                <a:srgbClr val="006196"/>
              </a:solidFill>
              <a:latin typeface="华康俪金黑W8" panose="020B0809000000000000" pitchFamily="49" charset="-122"/>
              <a:ea typeface="华康俪金黑W8" panose="020B0809000000000000" pitchFamily="49" charset="-122"/>
            </a:endParaRPr>
          </a:p>
        </p:txBody>
      </p:sp>
      <p:sp>
        <p:nvSpPr>
          <p:cNvPr id="12" name="AutoShape 59"/>
          <p:cNvSpPr>
            <a:spLocks noChangeArrowheads="1"/>
          </p:cNvSpPr>
          <p:nvPr/>
        </p:nvSpPr>
        <p:spPr bwMode="auto">
          <a:xfrm>
            <a:off x="5679299" y="411576"/>
            <a:ext cx="258655" cy="256500"/>
          </a:xfrm>
          <a:prstGeom prst="ellipse">
            <a:avLst/>
          </a:prstGeom>
          <a:solidFill>
            <a:schemeClr val="accent1"/>
          </a:solidFill>
          <a:ln w="38100" cmpd="dbl">
            <a:solidFill>
              <a:srgbClr val="FFFFFF"/>
            </a:solidFill>
            <a:round/>
          </a:ln>
        </p:spPr>
        <p:txBody>
          <a:bodyPr wrap="none"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r" eaLnBrk="1" hangingPunct="1">
              <a:lnSpc>
                <a:spcPct val="100000"/>
              </a:lnSpc>
              <a:spcBef>
                <a:spcPct val="0"/>
              </a:spcBef>
              <a:buFontTx/>
              <a:buNone/>
            </a:pPr>
            <a:endParaRPr lang="zh-CN" altLang="en-US" sz="1800">
              <a:solidFill>
                <a:schemeClr val="bg1"/>
              </a:solidFill>
              <a:latin typeface="微软雅黑" panose="020B0503020204020204" charset="-122"/>
              <a:ea typeface="微软雅黑" panose="020B0503020204020204" charset="-122"/>
            </a:endParaRPr>
          </a:p>
        </p:txBody>
      </p:sp>
      <p:sp>
        <p:nvSpPr>
          <p:cNvPr id="13" name="AutoShape 59"/>
          <p:cNvSpPr>
            <a:spLocks noChangeArrowheads="1"/>
          </p:cNvSpPr>
          <p:nvPr/>
        </p:nvSpPr>
        <p:spPr bwMode="auto">
          <a:xfrm>
            <a:off x="5670601" y="1026992"/>
            <a:ext cx="258655" cy="258655"/>
          </a:xfrm>
          <a:prstGeom prst="ellipse">
            <a:avLst/>
          </a:prstGeom>
          <a:solidFill>
            <a:schemeClr val="accent1"/>
          </a:solidFill>
          <a:ln w="38100" cmpd="dbl">
            <a:solidFill>
              <a:srgbClr val="FFFFFF"/>
            </a:solidFill>
            <a:round/>
          </a:ln>
        </p:spPr>
        <p:txBody>
          <a:bodyPr wrap="none"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r" eaLnBrk="1" hangingPunct="1">
              <a:lnSpc>
                <a:spcPct val="100000"/>
              </a:lnSpc>
              <a:spcBef>
                <a:spcPct val="0"/>
              </a:spcBef>
              <a:buFontTx/>
              <a:buNone/>
            </a:pPr>
            <a:endParaRPr lang="zh-CN" altLang="en-US" sz="1800">
              <a:solidFill>
                <a:schemeClr val="bg1"/>
              </a:solidFill>
              <a:latin typeface="微软雅黑" panose="020B0503020204020204" charset="-122"/>
              <a:ea typeface="微软雅黑" panose="020B0503020204020204" charset="-122"/>
            </a:endParaRPr>
          </a:p>
        </p:txBody>
      </p:sp>
      <p:sp>
        <p:nvSpPr>
          <p:cNvPr id="14" name="AutoShape 59"/>
          <p:cNvSpPr>
            <a:spLocks noChangeArrowheads="1"/>
          </p:cNvSpPr>
          <p:nvPr/>
        </p:nvSpPr>
        <p:spPr bwMode="auto">
          <a:xfrm>
            <a:off x="5669964" y="1648267"/>
            <a:ext cx="258655" cy="258655"/>
          </a:xfrm>
          <a:prstGeom prst="ellipse">
            <a:avLst/>
          </a:prstGeom>
          <a:solidFill>
            <a:schemeClr val="accent1"/>
          </a:solidFill>
          <a:ln w="38100" cmpd="dbl">
            <a:solidFill>
              <a:srgbClr val="FFFFFF"/>
            </a:solidFill>
            <a:round/>
          </a:ln>
        </p:spPr>
        <p:txBody>
          <a:bodyPr wrap="none"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r" eaLnBrk="1" hangingPunct="1">
              <a:lnSpc>
                <a:spcPct val="100000"/>
              </a:lnSpc>
              <a:spcBef>
                <a:spcPct val="0"/>
              </a:spcBef>
              <a:buFontTx/>
              <a:buNone/>
            </a:pPr>
            <a:endParaRPr lang="zh-CN" altLang="en-US" sz="1800">
              <a:solidFill>
                <a:schemeClr val="bg1"/>
              </a:solidFill>
              <a:latin typeface="微软雅黑" panose="020B0503020204020204" charset="-122"/>
              <a:ea typeface="微软雅黑" panose="020B0503020204020204" charset="-122"/>
            </a:endParaRPr>
          </a:p>
        </p:txBody>
      </p:sp>
      <p:sp>
        <p:nvSpPr>
          <p:cNvPr id="15" name="AutoShape 59"/>
          <p:cNvSpPr>
            <a:spLocks noChangeArrowheads="1"/>
          </p:cNvSpPr>
          <p:nvPr/>
        </p:nvSpPr>
        <p:spPr bwMode="auto">
          <a:xfrm>
            <a:off x="5667780" y="2269542"/>
            <a:ext cx="260811" cy="258655"/>
          </a:xfrm>
          <a:prstGeom prst="ellipse">
            <a:avLst/>
          </a:prstGeom>
          <a:solidFill>
            <a:schemeClr val="accent1"/>
          </a:solidFill>
          <a:ln w="38100" cmpd="dbl">
            <a:solidFill>
              <a:srgbClr val="FFFFFF"/>
            </a:solidFill>
            <a:round/>
          </a:ln>
        </p:spPr>
        <p:txBody>
          <a:bodyPr wrap="none"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r" eaLnBrk="1" hangingPunct="1">
              <a:lnSpc>
                <a:spcPct val="100000"/>
              </a:lnSpc>
              <a:spcBef>
                <a:spcPct val="0"/>
              </a:spcBef>
              <a:buFontTx/>
              <a:buNone/>
            </a:pPr>
            <a:endParaRPr lang="zh-CN" altLang="en-US" sz="1800">
              <a:solidFill>
                <a:schemeClr val="bg1"/>
              </a:solidFill>
              <a:latin typeface="微软雅黑" panose="020B0503020204020204" charset="-122"/>
              <a:ea typeface="微软雅黑" panose="020B0503020204020204" charset="-122"/>
            </a:endParaRPr>
          </a:p>
        </p:txBody>
      </p:sp>
      <p:sp>
        <p:nvSpPr>
          <p:cNvPr id="16" name="Text Box 53"/>
          <p:cNvSpPr txBox="1">
            <a:spLocks noChangeArrowheads="1"/>
          </p:cNvSpPr>
          <p:nvPr/>
        </p:nvSpPr>
        <p:spPr bwMode="auto">
          <a:xfrm>
            <a:off x="6328330" y="454412"/>
            <a:ext cx="4385068" cy="313932"/>
          </a:xfrm>
          <a:prstGeom prst="rect">
            <a:avLst/>
          </a:prstGeom>
          <a:noFill/>
          <a:ln>
            <a:noFill/>
          </a:ln>
        </p:spPr>
        <p:txBody>
          <a:bodyPr wrap="square">
            <a:spAutoFit/>
          </a:bodyPr>
          <a:lstStyle>
            <a:lvl1pPr marL="342900" indent="-342900" eaLnBrk="0" hangingPunct="0">
              <a:defRPr sz="3200">
                <a:solidFill>
                  <a:schemeClr val="bg1"/>
                </a:solidFill>
                <a:latin typeface="Verdana" panose="020B0604030504040204" pitchFamily="34" charset="0"/>
                <a:ea typeface="Gulim" panose="020B0600000101010101" pitchFamily="34" charset="-127"/>
              </a:defRPr>
            </a:lvl1pPr>
            <a:lvl2pPr marL="742950" indent="-285750" eaLnBrk="0" hangingPunct="0">
              <a:defRPr sz="3200">
                <a:solidFill>
                  <a:schemeClr val="bg1"/>
                </a:solidFill>
                <a:latin typeface="Verdana" panose="020B0604030504040204" pitchFamily="34" charset="0"/>
                <a:ea typeface="Gulim" panose="020B0600000101010101" pitchFamily="34" charset="-127"/>
              </a:defRPr>
            </a:lvl2pPr>
            <a:lvl3pPr marL="1143000" indent="-228600" eaLnBrk="0" hangingPunct="0">
              <a:defRPr sz="3200">
                <a:solidFill>
                  <a:schemeClr val="bg1"/>
                </a:solidFill>
                <a:latin typeface="Verdana" panose="020B0604030504040204" pitchFamily="34" charset="0"/>
                <a:ea typeface="Gulim" panose="020B0600000101010101" pitchFamily="34" charset="-127"/>
              </a:defRPr>
            </a:lvl3pPr>
            <a:lvl4pPr marL="1600200" indent="-228600" eaLnBrk="0" hangingPunct="0">
              <a:defRPr sz="3200">
                <a:solidFill>
                  <a:schemeClr val="bg1"/>
                </a:solidFill>
                <a:latin typeface="Verdana" panose="020B0604030504040204" pitchFamily="34" charset="0"/>
                <a:ea typeface="Gulim" panose="020B0600000101010101" pitchFamily="34" charset="-127"/>
              </a:defRPr>
            </a:lvl4pPr>
            <a:lvl5pPr marL="2057400" indent="-228600" eaLnBrk="0" hangingPunct="0">
              <a:defRPr sz="3200">
                <a:solidFill>
                  <a:schemeClr val="bg1"/>
                </a:solidFill>
                <a:latin typeface="Verdana" panose="020B0604030504040204" pitchFamily="34" charset="0"/>
                <a:ea typeface="Gulim" panose="020B0600000101010101" pitchFamily="34" charset="-127"/>
              </a:defRPr>
            </a:lvl5pPr>
            <a:lvl6pPr marL="2514600" indent="-228600" eaLnBrk="0" fontAlgn="base" hangingPunct="0">
              <a:spcBef>
                <a:spcPct val="0"/>
              </a:spcBef>
              <a:spcAft>
                <a:spcPct val="0"/>
              </a:spcAft>
              <a:defRPr sz="3200">
                <a:solidFill>
                  <a:schemeClr val="bg1"/>
                </a:solidFill>
                <a:latin typeface="Verdana" panose="020B0604030504040204" pitchFamily="34" charset="0"/>
                <a:ea typeface="Gulim" panose="020B0600000101010101" pitchFamily="34" charset="-127"/>
              </a:defRPr>
            </a:lvl6pPr>
            <a:lvl7pPr marL="2971800" indent="-228600" eaLnBrk="0" fontAlgn="base" hangingPunct="0">
              <a:spcBef>
                <a:spcPct val="0"/>
              </a:spcBef>
              <a:spcAft>
                <a:spcPct val="0"/>
              </a:spcAft>
              <a:defRPr sz="3200">
                <a:solidFill>
                  <a:schemeClr val="bg1"/>
                </a:solidFill>
                <a:latin typeface="Verdana" panose="020B0604030504040204" pitchFamily="34" charset="0"/>
                <a:ea typeface="Gulim" panose="020B0600000101010101" pitchFamily="34" charset="-127"/>
              </a:defRPr>
            </a:lvl7pPr>
            <a:lvl8pPr marL="3429000" indent="-228600" eaLnBrk="0" fontAlgn="base" hangingPunct="0">
              <a:spcBef>
                <a:spcPct val="0"/>
              </a:spcBef>
              <a:spcAft>
                <a:spcPct val="0"/>
              </a:spcAft>
              <a:defRPr sz="3200">
                <a:solidFill>
                  <a:schemeClr val="bg1"/>
                </a:solidFill>
                <a:latin typeface="Verdana" panose="020B0604030504040204" pitchFamily="34" charset="0"/>
                <a:ea typeface="Gulim" panose="020B0600000101010101" pitchFamily="34" charset="-127"/>
              </a:defRPr>
            </a:lvl8pPr>
            <a:lvl9pPr marL="3886200" indent="-228600" eaLnBrk="0" fontAlgn="base" hangingPunct="0">
              <a:spcBef>
                <a:spcPct val="0"/>
              </a:spcBef>
              <a:spcAft>
                <a:spcPct val="0"/>
              </a:spcAft>
              <a:defRPr sz="3200">
                <a:solidFill>
                  <a:schemeClr val="bg1"/>
                </a:solidFill>
                <a:latin typeface="Verdana" panose="020B0604030504040204" pitchFamily="34" charset="0"/>
                <a:ea typeface="Gulim" panose="020B0600000101010101" pitchFamily="34" charset="-127"/>
              </a:defRPr>
            </a:lvl9pPr>
          </a:lstStyle>
          <a:p>
            <a:pPr>
              <a:lnSpc>
                <a:spcPct val="80000"/>
              </a:lnSpc>
            </a:pPr>
            <a:r>
              <a:rPr lang="zh-CN" altLang="en-US" sz="1800" b="1" dirty="0">
                <a:solidFill>
                  <a:schemeClr val="accent2"/>
                </a:solidFill>
                <a:latin typeface="微软雅黑" panose="020B0503020204020204" charset="-122"/>
                <a:ea typeface="微软雅黑" panose="020B0503020204020204" charset="-122"/>
              </a:rPr>
              <a:t>学习任务一   简单零件图样的识读与绘制</a:t>
            </a:r>
            <a:endParaRPr lang="zh-CN" altLang="en-US" sz="1800" b="1" dirty="0">
              <a:solidFill>
                <a:schemeClr val="accent2"/>
              </a:solidFill>
              <a:latin typeface="微软雅黑" panose="020B0503020204020204" charset="-122"/>
              <a:ea typeface="微软雅黑" panose="020B0503020204020204" charset="-122"/>
            </a:endParaRPr>
          </a:p>
        </p:txBody>
      </p:sp>
      <p:sp>
        <p:nvSpPr>
          <p:cNvPr id="17" name="Text Box 53"/>
          <p:cNvSpPr txBox="1">
            <a:spLocks noChangeArrowheads="1"/>
          </p:cNvSpPr>
          <p:nvPr/>
        </p:nvSpPr>
        <p:spPr bwMode="auto">
          <a:xfrm>
            <a:off x="6328326" y="1018687"/>
            <a:ext cx="4385072" cy="313932"/>
          </a:xfrm>
          <a:prstGeom prst="rect">
            <a:avLst/>
          </a:prstGeom>
          <a:noFill/>
          <a:ln>
            <a:noFill/>
          </a:ln>
        </p:spPr>
        <p:txBody>
          <a:bodyPr wrap="square">
            <a:spAutoFit/>
          </a:bodyPr>
          <a:lstStyle>
            <a:lvl1pPr marL="342900" indent="-342900" eaLnBrk="0" hangingPunct="0">
              <a:defRPr sz="3200">
                <a:solidFill>
                  <a:schemeClr val="bg1"/>
                </a:solidFill>
                <a:latin typeface="Verdana" panose="020B0604030504040204" pitchFamily="34" charset="0"/>
                <a:ea typeface="Gulim" panose="020B0600000101010101" pitchFamily="34" charset="-127"/>
              </a:defRPr>
            </a:lvl1pPr>
            <a:lvl2pPr marL="742950" indent="-285750" eaLnBrk="0" hangingPunct="0">
              <a:defRPr sz="3200">
                <a:solidFill>
                  <a:schemeClr val="bg1"/>
                </a:solidFill>
                <a:latin typeface="Verdana" panose="020B0604030504040204" pitchFamily="34" charset="0"/>
                <a:ea typeface="Gulim" panose="020B0600000101010101" pitchFamily="34" charset="-127"/>
              </a:defRPr>
            </a:lvl2pPr>
            <a:lvl3pPr marL="1143000" indent="-228600" eaLnBrk="0" hangingPunct="0">
              <a:defRPr sz="3200">
                <a:solidFill>
                  <a:schemeClr val="bg1"/>
                </a:solidFill>
                <a:latin typeface="Verdana" panose="020B0604030504040204" pitchFamily="34" charset="0"/>
                <a:ea typeface="Gulim" panose="020B0600000101010101" pitchFamily="34" charset="-127"/>
              </a:defRPr>
            </a:lvl3pPr>
            <a:lvl4pPr marL="1600200" indent="-228600" eaLnBrk="0" hangingPunct="0">
              <a:defRPr sz="3200">
                <a:solidFill>
                  <a:schemeClr val="bg1"/>
                </a:solidFill>
                <a:latin typeface="Verdana" panose="020B0604030504040204" pitchFamily="34" charset="0"/>
                <a:ea typeface="Gulim" panose="020B0600000101010101" pitchFamily="34" charset="-127"/>
              </a:defRPr>
            </a:lvl4pPr>
            <a:lvl5pPr marL="2057400" indent="-228600" eaLnBrk="0" hangingPunct="0">
              <a:defRPr sz="3200">
                <a:solidFill>
                  <a:schemeClr val="bg1"/>
                </a:solidFill>
                <a:latin typeface="Verdana" panose="020B0604030504040204" pitchFamily="34" charset="0"/>
                <a:ea typeface="Gulim" panose="020B0600000101010101" pitchFamily="34" charset="-127"/>
              </a:defRPr>
            </a:lvl5pPr>
            <a:lvl6pPr marL="2514600" indent="-228600" eaLnBrk="0" fontAlgn="base" hangingPunct="0">
              <a:spcBef>
                <a:spcPct val="0"/>
              </a:spcBef>
              <a:spcAft>
                <a:spcPct val="0"/>
              </a:spcAft>
              <a:defRPr sz="3200">
                <a:solidFill>
                  <a:schemeClr val="bg1"/>
                </a:solidFill>
                <a:latin typeface="Verdana" panose="020B0604030504040204" pitchFamily="34" charset="0"/>
                <a:ea typeface="Gulim" panose="020B0600000101010101" pitchFamily="34" charset="-127"/>
              </a:defRPr>
            </a:lvl6pPr>
            <a:lvl7pPr marL="2971800" indent="-228600" eaLnBrk="0" fontAlgn="base" hangingPunct="0">
              <a:spcBef>
                <a:spcPct val="0"/>
              </a:spcBef>
              <a:spcAft>
                <a:spcPct val="0"/>
              </a:spcAft>
              <a:defRPr sz="3200">
                <a:solidFill>
                  <a:schemeClr val="bg1"/>
                </a:solidFill>
                <a:latin typeface="Verdana" panose="020B0604030504040204" pitchFamily="34" charset="0"/>
                <a:ea typeface="Gulim" panose="020B0600000101010101" pitchFamily="34" charset="-127"/>
              </a:defRPr>
            </a:lvl7pPr>
            <a:lvl8pPr marL="3429000" indent="-228600" eaLnBrk="0" fontAlgn="base" hangingPunct="0">
              <a:spcBef>
                <a:spcPct val="0"/>
              </a:spcBef>
              <a:spcAft>
                <a:spcPct val="0"/>
              </a:spcAft>
              <a:defRPr sz="3200">
                <a:solidFill>
                  <a:schemeClr val="bg1"/>
                </a:solidFill>
                <a:latin typeface="Verdana" panose="020B0604030504040204" pitchFamily="34" charset="0"/>
                <a:ea typeface="Gulim" panose="020B0600000101010101" pitchFamily="34" charset="-127"/>
              </a:defRPr>
            </a:lvl8pPr>
            <a:lvl9pPr marL="3886200" indent="-228600" eaLnBrk="0" fontAlgn="base" hangingPunct="0">
              <a:spcBef>
                <a:spcPct val="0"/>
              </a:spcBef>
              <a:spcAft>
                <a:spcPct val="0"/>
              </a:spcAft>
              <a:defRPr sz="3200">
                <a:solidFill>
                  <a:schemeClr val="bg1"/>
                </a:solidFill>
                <a:latin typeface="Verdana" panose="020B0604030504040204" pitchFamily="34" charset="0"/>
                <a:ea typeface="Gulim" panose="020B0600000101010101" pitchFamily="34" charset="-127"/>
              </a:defRPr>
            </a:lvl9pPr>
          </a:lstStyle>
          <a:p>
            <a:pPr>
              <a:lnSpc>
                <a:spcPct val="80000"/>
              </a:lnSpc>
            </a:pPr>
            <a:r>
              <a:rPr lang="zh-CN" altLang="en-US" sz="1800" b="1" dirty="0">
                <a:solidFill>
                  <a:schemeClr val="accent2"/>
                </a:solidFill>
                <a:latin typeface="微软雅黑" panose="020B0503020204020204" charset="-122"/>
                <a:ea typeface="微软雅黑" panose="020B0503020204020204" charset="-122"/>
              </a:rPr>
              <a:t>学习任务二   垫类零件图样的绘制与读图</a:t>
            </a:r>
            <a:endParaRPr lang="zh-CN" altLang="en-US" sz="1800" b="1" dirty="0">
              <a:solidFill>
                <a:schemeClr val="accent2"/>
              </a:solidFill>
              <a:latin typeface="微软雅黑" panose="020B0503020204020204" charset="-122"/>
              <a:ea typeface="微软雅黑" panose="020B0503020204020204" charset="-122"/>
            </a:endParaRPr>
          </a:p>
        </p:txBody>
      </p:sp>
      <p:sp>
        <p:nvSpPr>
          <p:cNvPr id="18" name="Text Box 53"/>
          <p:cNvSpPr txBox="1">
            <a:spLocks noChangeArrowheads="1"/>
          </p:cNvSpPr>
          <p:nvPr/>
        </p:nvSpPr>
        <p:spPr bwMode="auto">
          <a:xfrm>
            <a:off x="6316989" y="1659309"/>
            <a:ext cx="4998848" cy="313932"/>
          </a:xfrm>
          <a:prstGeom prst="rect">
            <a:avLst/>
          </a:prstGeom>
          <a:noFill/>
          <a:ln>
            <a:noFill/>
          </a:ln>
        </p:spPr>
        <p:txBody>
          <a:bodyPr wrap="square">
            <a:spAutoFit/>
          </a:bodyPr>
          <a:lstStyle>
            <a:lvl1pPr marL="342900" indent="-342900" eaLnBrk="0" hangingPunct="0">
              <a:defRPr sz="3200">
                <a:solidFill>
                  <a:schemeClr val="bg1"/>
                </a:solidFill>
                <a:latin typeface="Verdana" panose="020B0604030504040204" pitchFamily="34" charset="0"/>
                <a:ea typeface="Gulim" panose="020B0600000101010101" pitchFamily="34" charset="-127"/>
              </a:defRPr>
            </a:lvl1pPr>
            <a:lvl2pPr marL="742950" indent="-285750" eaLnBrk="0" hangingPunct="0">
              <a:defRPr sz="3200">
                <a:solidFill>
                  <a:schemeClr val="bg1"/>
                </a:solidFill>
                <a:latin typeface="Verdana" panose="020B0604030504040204" pitchFamily="34" charset="0"/>
                <a:ea typeface="Gulim" panose="020B0600000101010101" pitchFamily="34" charset="-127"/>
              </a:defRPr>
            </a:lvl2pPr>
            <a:lvl3pPr marL="1143000" indent="-228600" eaLnBrk="0" hangingPunct="0">
              <a:defRPr sz="3200">
                <a:solidFill>
                  <a:schemeClr val="bg1"/>
                </a:solidFill>
                <a:latin typeface="Verdana" panose="020B0604030504040204" pitchFamily="34" charset="0"/>
                <a:ea typeface="Gulim" panose="020B0600000101010101" pitchFamily="34" charset="-127"/>
              </a:defRPr>
            </a:lvl3pPr>
            <a:lvl4pPr marL="1600200" indent="-228600" eaLnBrk="0" hangingPunct="0">
              <a:defRPr sz="3200">
                <a:solidFill>
                  <a:schemeClr val="bg1"/>
                </a:solidFill>
                <a:latin typeface="Verdana" panose="020B0604030504040204" pitchFamily="34" charset="0"/>
                <a:ea typeface="Gulim" panose="020B0600000101010101" pitchFamily="34" charset="-127"/>
              </a:defRPr>
            </a:lvl4pPr>
            <a:lvl5pPr marL="2057400" indent="-228600" eaLnBrk="0" hangingPunct="0">
              <a:defRPr sz="3200">
                <a:solidFill>
                  <a:schemeClr val="bg1"/>
                </a:solidFill>
                <a:latin typeface="Verdana" panose="020B0604030504040204" pitchFamily="34" charset="0"/>
                <a:ea typeface="Gulim" panose="020B0600000101010101" pitchFamily="34" charset="-127"/>
              </a:defRPr>
            </a:lvl5pPr>
            <a:lvl6pPr marL="2514600" indent="-228600" eaLnBrk="0" fontAlgn="base" hangingPunct="0">
              <a:spcBef>
                <a:spcPct val="0"/>
              </a:spcBef>
              <a:spcAft>
                <a:spcPct val="0"/>
              </a:spcAft>
              <a:defRPr sz="3200">
                <a:solidFill>
                  <a:schemeClr val="bg1"/>
                </a:solidFill>
                <a:latin typeface="Verdana" panose="020B0604030504040204" pitchFamily="34" charset="0"/>
                <a:ea typeface="Gulim" panose="020B0600000101010101" pitchFamily="34" charset="-127"/>
              </a:defRPr>
            </a:lvl6pPr>
            <a:lvl7pPr marL="2971800" indent="-228600" eaLnBrk="0" fontAlgn="base" hangingPunct="0">
              <a:spcBef>
                <a:spcPct val="0"/>
              </a:spcBef>
              <a:spcAft>
                <a:spcPct val="0"/>
              </a:spcAft>
              <a:defRPr sz="3200">
                <a:solidFill>
                  <a:schemeClr val="bg1"/>
                </a:solidFill>
                <a:latin typeface="Verdana" panose="020B0604030504040204" pitchFamily="34" charset="0"/>
                <a:ea typeface="Gulim" panose="020B0600000101010101" pitchFamily="34" charset="-127"/>
              </a:defRPr>
            </a:lvl7pPr>
            <a:lvl8pPr marL="3429000" indent="-228600" eaLnBrk="0" fontAlgn="base" hangingPunct="0">
              <a:spcBef>
                <a:spcPct val="0"/>
              </a:spcBef>
              <a:spcAft>
                <a:spcPct val="0"/>
              </a:spcAft>
              <a:defRPr sz="3200">
                <a:solidFill>
                  <a:schemeClr val="bg1"/>
                </a:solidFill>
                <a:latin typeface="Verdana" panose="020B0604030504040204" pitchFamily="34" charset="0"/>
                <a:ea typeface="Gulim" panose="020B0600000101010101" pitchFamily="34" charset="-127"/>
              </a:defRPr>
            </a:lvl8pPr>
            <a:lvl9pPr marL="3886200" indent="-228600" eaLnBrk="0" fontAlgn="base" hangingPunct="0">
              <a:spcBef>
                <a:spcPct val="0"/>
              </a:spcBef>
              <a:spcAft>
                <a:spcPct val="0"/>
              </a:spcAft>
              <a:defRPr sz="3200">
                <a:solidFill>
                  <a:schemeClr val="bg1"/>
                </a:solidFill>
                <a:latin typeface="Verdana" panose="020B0604030504040204" pitchFamily="34" charset="0"/>
                <a:ea typeface="Gulim" panose="020B0600000101010101" pitchFamily="34" charset="-127"/>
              </a:defRPr>
            </a:lvl9pPr>
          </a:lstStyle>
          <a:p>
            <a:pPr>
              <a:lnSpc>
                <a:spcPct val="80000"/>
              </a:lnSpc>
            </a:pPr>
            <a:r>
              <a:rPr lang="zh-CN" altLang="en-US" sz="1800" b="1" dirty="0">
                <a:solidFill>
                  <a:schemeClr val="accent2"/>
                </a:solidFill>
                <a:latin typeface="微软雅黑" panose="020B0503020204020204" charset="-122"/>
                <a:ea typeface="微软雅黑" panose="020B0503020204020204" charset="-122"/>
              </a:rPr>
              <a:t>学习任务三   销、键类零件图样的绘制与读图</a:t>
            </a:r>
            <a:endParaRPr lang="zh-CN" altLang="en-US" sz="1800" b="1" dirty="0">
              <a:solidFill>
                <a:schemeClr val="accent2"/>
              </a:solidFill>
              <a:latin typeface="微软雅黑" panose="020B0503020204020204" charset="-122"/>
              <a:ea typeface="微软雅黑" panose="020B0503020204020204" charset="-122"/>
            </a:endParaRPr>
          </a:p>
        </p:txBody>
      </p:sp>
      <p:sp>
        <p:nvSpPr>
          <p:cNvPr id="19" name="Text Box 53"/>
          <p:cNvSpPr txBox="1">
            <a:spLocks noChangeArrowheads="1"/>
          </p:cNvSpPr>
          <p:nvPr/>
        </p:nvSpPr>
        <p:spPr bwMode="auto">
          <a:xfrm>
            <a:off x="6316989" y="2269542"/>
            <a:ext cx="4585489" cy="313932"/>
          </a:xfrm>
          <a:prstGeom prst="rect">
            <a:avLst/>
          </a:prstGeom>
          <a:noFill/>
          <a:ln>
            <a:noFill/>
          </a:ln>
        </p:spPr>
        <p:txBody>
          <a:bodyPr wrap="square">
            <a:spAutoFit/>
          </a:bodyPr>
          <a:lstStyle>
            <a:lvl1pPr marL="342900" indent="-342900" eaLnBrk="0" hangingPunct="0">
              <a:defRPr sz="3200">
                <a:solidFill>
                  <a:schemeClr val="bg1"/>
                </a:solidFill>
                <a:latin typeface="Verdana" panose="020B0604030504040204" pitchFamily="34" charset="0"/>
                <a:ea typeface="Gulim" panose="020B0600000101010101" pitchFamily="34" charset="-127"/>
              </a:defRPr>
            </a:lvl1pPr>
            <a:lvl2pPr marL="742950" indent="-285750" eaLnBrk="0" hangingPunct="0">
              <a:defRPr sz="3200">
                <a:solidFill>
                  <a:schemeClr val="bg1"/>
                </a:solidFill>
                <a:latin typeface="Verdana" panose="020B0604030504040204" pitchFamily="34" charset="0"/>
                <a:ea typeface="Gulim" panose="020B0600000101010101" pitchFamily="34" charset="-127"/>
              </a:defRPr>
            </a:lvl2pPr>
            <a:lvl3pPr marL="1143000" indent="-228600" eaLnBrk="0" hangingPunct="0">
              <a:defRPr sz="3200">
                <a:solidFill>
                  <a:schemeClr val="bg1"/>
                </a:solidFill>
                <a:latin typeface="Verdana" panose="020B0604030504040204" pitchFamily="34" charset="0"/>
                <a:ea typeface="Gulim" panose="020B0600000101010101" pitchFamily="34" charset="-127"/>
              </a:defRPr>
            </a:lvl3pPr>
            <a:lvl4pPr marL="1600200" indent="-228600" eaLnBrk="0" hangingPunct="0">
              <a:defRPr sz="3200">
                <a:solidFill>
                  <a:schemeClr val="bg1"/>
                </a:solidFill>
                <a:latin typeface="Verdana" panose="020B0604030504040204" pitchFamily="34" charset="0"/>
                <a:ea typeface="Gulim" panose="020B0600000101010101" pitchFamily="34" charset="-127"/>
              </a:defRPr>
            </a:lvl4pPr>
            <a:lvl5pPr marL="2057400" indent="-228600" eaLnBrk="0" hangingPunct="0">
              <a:defRPr sz="3200">
                <a:solidFill>
                  <a:schemeClr val="bg1"/>
                </a:solidFill>
                <a:latin typeface="Verdana" panose="020B0604030504040204" pitchFamily="34" charset="0"/>
                <a:ea typeface="Gulim" panose="020B0600000101010101" pitchFamily="34" charset="-127"/>
              </a:defRPr>
            </a:lvl5pPr>
            <a:lvl6pPr marL="2514600" indent="-228600" eaLnBrk="0" fontAlgn="base" hangingPunct="0">
              <a:spcBef>
                <a:spcPct val="0"/>
              </a:spcBef>
              <a:spcAft>
                <a:spcPct val="0"/>
              </a:spcAft>
              <a:defRPr sz="3200">
                <a:solidFill>
                  <a:schemeClr val="bg1"/>
                </a:solidFill>
                <a:latin typeface="Verdana" panose="020B0604030504040204" pitchFamily="34" charset="0"/>
                <a:ea typeface="Gulim" panose="020B0600000101010101" pitchFamily="34" charset="-127"/>
              </a:defRPr>
            </a:lvl6pPr>
            <a:lvl7pPr marL="2971800" indent="-228600" eaLnBrk="0" fontAlgn="base" hangingPunct="0">
              <a:spcBef>
                <a:spcPct val="0"/>
              </a:spcBef>
              <a:spcAft>
                <a:spcPct val="0"/>
              </a:spcAft>
              <a:defRPr sz="3200">
                <a:solidFill>
                  <a:schemeClr val="bg1"/>
                </a:solidFill>
                <a:latin typeface="Verdana" panose="020B0604030504040204" pitchFamily="34" charset="0"/>
                <a:ea typeface="Gulim" panose="020B0600000101010101" pitchFamily="34" charset="-127"/>
              </a:defRPr>
            </a:lvl7pPr>
            <a:lvl8pPr marL="3429000" indent="-228600" eaLnBrk="0" fontAlgn="base" hangingPunct="0">
              <a:spcBef>
                <a:spcPct val="0"/>
              </a:spcBef>
              <a:spcAft>
                <a:spcPct val="0"/>
              </a:spcAft>
              <a:defRPr sz="3200">
                <a:solidFill>
                  <a:schemeClr val="bg1"/>
                </a:solidFill>
                <a:latin typeface="Verdana" panose="020B0604030504040204" pitchFamily="34" charset="0"/>
                <a:ea typeface="Gulim" panose="020B0600000101010101" pitchFamily="34" charset="-127"/>
              </a:defRPr>
            </a:lvl8pPr>
            <a:lvl9pPr marL="3886200" indent="-228600" eaLnBrk="0" fontAlgn="base" hangingPunct="0">
              <a:spcBef>
                <a:spcPct val="0"/>
              </a:spcBef>
              <a:spcAft>
                <a:spcPct val="0"/>
              </a:spcAft>
              <a:defRPr sz="3200">
                <a:solidFill>
                  <a:schemeClr val="bg1"/>
                </a:solidFill>
                <a:latin typeface="Verdana" panose="020B0604030504040204" pitchFamily="34" charset="0"/>
                <a:ea typeface="Gulim" panose="020B0600000101010101" pitchFamily="34" charset="-127"/>
              </a:defRPr>
            </a:lvl9pPr>
          </a:lstStyle>
          <a:p>
            <a:pPr>
              <a:lnSpc>
                <a:spcPct val="80000"/>
              </a:lnSpc>
            </a:pPr>
            <a:r>
              <a:rPr lang="zh-CN" altLang="en-US" sz="1800" b="1" dirty="0">
                <a:solidFill>
                  <a:schemeClr val="accent2"/>
                </a:solidFill>
                <a:latin typeface="微软雅黑" panose="020B0503020204020204" charset="-122"/>
                <a:ea typeface="微软雅黑" panose="020B0503020204020204" charset="-122"/>
              </a:rPr>
              <a:t>学习任务四   轴类零件图样的识读与绘制</a:t>
            </a:r>
            <a:endParaRPr lang="zh-CN" altLang="en-US" sz="1800" b="1" dirty="0">
              <a:solidFill>
                <a:schemeClr val="accent2"/>
              </a:solidFill>
              <a:latin typeface="微软雅黑" panose="020B0503020204020204" charset="-122"/>
              <a:ea typeface="微软雅黑" panose="020B0503020204020204" charset="-122"/>
            </a:endParaRPr>
          </a:p>
        </p:txBody>
      </p:sp>
      <p:sp>
        <p:nvSpPr>
          <p:cNvPr id="20" name="AutoShape 59"/>
          <p:cNvSpPr>
            <a:spLocks noChangeArrowheads="1"/>
          </p:cNvSpPr>
          <p:nvPr/>
        </p:nvSpPr>
        <p:spPr bwMode="auto">
          <a:xfrm>
            <a:off x="5679299" y="2905953"/>
            <a:ext cx="258655" cy="256500"/>
          </a:xfrm>
          <a:prstGeom prst="ellipse">
            <a:avLst/>
          </a:prstGeom>
          <a:solidFill>
            <a:schemeClr val="accent1"/>
          </a:solidFill>
          <a:ln w="38100" cmpd="dbl">
            <a:solidFill>
              <a:srgbClr val="FFFFFF"/>
            </a:solidFill>
            <a:round/>
          </a:ln>
        </p:spPr>
        <p:txBody>
          <a:bodyPr wrap="none"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r" eaLnBrk="1" hangingPunct="1">
              <a:lnSpc>
                <a:spcPct val="100000"/>
              </a:lnSpc>
              <a:spcBef>
                <a:spcPct val="0"/>
              </a:spcBef>
              <a:buFontTx/>
              <a:buNone/>
            </a:pPr>
            <a:endParaRPr lang="zh-CN" altLang="en-US" sz="1800">
              <a:solidFill>
                <a:schemeClr val="bg1"/>
              </a:solidFill>
              <a:latin typeface="微软雅黑" panose="020B0503020204020204" charset="-122"/>
              <a:ea typeface="微软雅黑" panose="020B0503020204020204" charset="-122"/>
            </a:endParaRPr>
          </a:p>
        </p:txBody>
      </p:sp>
      <p:sp>
        <p:nvSpPr>
          <p:cNvPr id="21" name="AutoShape 59"/>
          <p:cNvSpPr>
            <a:spLocks noChangeArrowheads="1"/>
          </p:cNvSpPr>
          <p:nvPr/>
        </p:nvSpPr>
        <p:spPr bwMode="auto">
          <a:xfrm>
            <a:off x="5682743" y="3428302"/>
            <a:ext cx="258655" cy="258655"/>
          </a:xfrm>
          <a:prstGeom prst="ellipse">
            <a:avLst/>
          </a:prstGeom>
          <a:solidFill>
            <a:schemeClr val="accent1"/>
          </a:solidFill>
          <a:ln w="38100" cmpd="dbl">
            <a:solidFill>
              <a:srgbClr val="FFFFFF"/>
            </a:solidFill>
            <a:round/>
          </a:ln>
        </p:spPr>
        <p:txBody>
          <a:bodyPr wrap="none"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r" eaLnBrk="1" hangingPunct="1">
              <a:lnSpc>
                <a:spcPct val="100000"/>
              </a:lnSpc>
              <a:spcBef>
                <a:spcPct val="0"/>
              </a:spcBef>
              <a:buFontTx/>
              <a:buNone/>
            </a:pPr>
            <a:endParaRPr lang="zh-CN" altLang="en-US" sz="1800">
              <a:solidFill>
                <a:schemeClr val="bg1"/>
              </a:solidFill>
              <a:latin typeface="微软雅黑" panose="020B0503020204020204" charset="-122"/>
              <a:ea typeface="微软雅黑" panose="020B0503020204020204" charset="-122"/>
            </a:endParaRPr>
          </a:p>
        </p:txBody>
      </p:sp>
      <p:sp>
        <p:nvSpPr>
          <p:cNvPr id="22" name="AutoShape 59"/>
          <p:cNvSpPr>
            <a:spLocks noChangeArrowheads="1"/>
          </p:cNvSpPr>
          <p:nvPr/>
        </p:nvSpPr>
        <p:spPr bwMode="auto">
          <a:xfrm>
            <a:off x="5669936" y="3947560"/>
            <a:ext cx="258655" cy="258655"/>
          </a:xfrm>
          <a:prstGeom prst="ellipse">
            <a:avLst/>
          </a:prstGeom>
          <a:solidFill>
            <a:schemeClr val="accent1"/>
          </a:solidFill>
          <a:ln w="38100" cmpd="dbl">
            <a:solidFill>
              <a:srgbClr val="FFFFFF"/>
            </a:solidFill>
            <a:round/>
          </a:ln>
        </p:spPr>
        <p:txBody>
          <a:bodyPr wrap="none"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r" eaLnBrk="1" hangingPunct="1">
              <a:lnSpc>
                <a:spcPct val="100000"/>
              </a:lnSpc>
              <a:spcBef>
                <a:spcPct val="0"/>
              </a:spcBef>
              <a:buFontTx/>
              <a:buNone/>
            </a:pPr>
            <a:endParaRPr lang="zh-CN" altLang="en-US" sz="1800">
              <a:solidFill>
                <a:schemeClr val="bg1"/>
              </a:solidFill>
              <a:latin typeface="微软雅黑" panose="020B0503020204020204" charset="-122"/>
              <a:ea typeface="微软雅黑" panose="020B0503020204020204" charset="-122"/>
            </a:endParaRPr>
          </a:p>
        </p:txBody>
      </p:sp>
      <p:sp>
        <p:nvSpPr>
          <p:cNvPr id="23" name="AutoShape 59"/>
          <p:cNvSpPr>
            <a:spLocks noChangeArrowheads="1"/>
          </p:cNvSpPr>
          <p:nvPr/>
        </p:nvSpPr>
        <p:spPr bwMode="auto">
          <a:xfrm>
            <a:off x="5666184" y="4417901"/>
            <a:ext cx="260811" cy="258655"/>
          </a:xfrm>
          <a:prstGeom prst="ellipse">
            <a:avLst/>
          </a:prstGeom>
          <a:solidFill>
            <a:schemeClr val="accent1"/>
          </a:solidFill>
          <a:ln w="38100" cmpd="dbl">
            <a:solidFill>
              <a:srgbClr val="FFFFFF"/>
            </a:solidFill>
            <a:round/>
          </a:ln>
        </p:spPr>
        <p:txBody>
          <a:bodyPr wrap="none"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r" eaLnBrk="1" hangingPunct="1">
              <a:lnSpc>
                <a:spcPct val="100000"/>
              </a:lnSpc>
              <a:spcBef>
                <a:spcPct val="0"/>
              </a:spcBef>
              <a:buFontTx/>
              <a:buNone/>
            </a:pPr>
            <a:endParaRPr lang="zh-CN" altLang="en-US" sz="1800">
              <a:solidFill>
                <a:schemeClr val="bg1"/>
              </a:solidFill>
              <a:latin typeface="微软雅黑" panose="020B0503020204020204" charset="-122"/>
              <a:ea typeface="微软雅黑" panose="020B0503020204020204" charset="-122"/>
            </a:endParaRPr>
          </a:p>
        </p:txBody>
      </p:sp>
      <p:sp>
        <p:nvSpPr>
          <p:cNvPr id="24" name="Text Box 53"/>
          <p:cNvSpPr txBox="1">
            <a:spLocks noChangeArrowheads="1"/>
          </p:cNvSpPr>
          <p:nvPr/>
        </p:nvSpPr>
        <p:spPr bwMode="auto">
          <a:xfrm>
            <a:off x="6316989" y="2864206"/>
            <a:ext cx="4385068" cy="535531"/>
          </a:xfrm>
          <a:prstGeom prst="rect">
            <a:avLst/>
          </a:prstGeom>
          <a:noFill/>
          <a:ln>
            <a:noFill/>
          </a:ln>
        </p:spPr>
        <p:txBody>
          <a:bodyPr wrap="square">
            <a:spAutoFit/>
          </a:bodyPr>
          <a:lstStyle>
            <a:lvl1pPr marL="342900" indent="-342900" eaLnBrk="0" hangingPunct="0">
              <a:defRPr sz="3200">
                <a:solidFill>
                  <a:schemeClr val="bg1"/>
                </a:solidFill>
                <a:latin typeface="Verdana" panose="020B0604030504040204" pitchFamily="34" charset="0"/>
                <a:ea typeface="Gulim" panose="020B0600000101010101" pitchFamily="34" charset="-127"/>
              </a:defRPr>
            </a:lvl1pPr>
            <a:lvl2pPr marL="742950" indent="-285750" eaLnBrk="0" hangingPunct="0">
              <a:defRPr sz="3200">
                <a:solidFill>
                  <a:schemeClr val="bg1"/>
                </a:solidFill>
                <a:latin typeface="Verdana" panose="020B0604030504040204" pitchFamily="34" charset="0"/>
                <a:ea typeface="Gulim" panose="020B0600000101010101" pitchFamily="34" charset="-127"/>
              </a:defRPr>
            </a:lvl2pPr>
            <a:lvl3pPr marL="1143000" indent="-228600" eaLnBrk="0" hangingPunct="0">
              <a:defRPr sz="3200">
                <a:solidFill>
                  <a:schemeClr val="bg1"/>
                </a:solidFill>
                <a:latin typeface="Verdana" panose="020B0604030504040204" pitchFamily="34" charset="0"/>
                <a:ea typeface="Gulim" panose="020B0600000101010101" pitchFamily="34" charset="-127"/>
              </a:defRPr>
            </a:lvl3pPr>
            <a:lvl4pPr marL="1600200" indent="-228600" eaLnBrk="0" hangingPunct="0">
              <a:defRPr sz="3200">
                <a:solidFill>
                  <a:schemeClr val="bg1"/>
                </a:solidFill>
                <a:latin typeface="Verdana" panose="020B0604030504040204" pitchFamily="34" charset="0"/>
                <a:ea typeface="Gulim" panose="020B0600000101010101" pitchFamily="34" charset="-127"/>
              </a:defRPr>
            </a:lvl4pPr>
            <a:lvl5pPr marL="2057400" indent="-228600" eaLnBrk="0" hangingPunct="0">
              <a:defRPr sz="3200">
                <a:solidFill>
                  <a:schemeClr val="bg1"/>
                </a:solidFill>
                <a:latin typeface="Verdana" panose="020B0604030504040204" pitchFamily="34" charset="0"/>
                <a:ea typeface="Gulim" panose="020B0600000101010101" pitchFamily="34" charset="-127"/>
              </a:defRPr>
            </a:lvl5pPr>
            <a:lvl6pPr marL="2514600" indent="-228600" eaLnBrk="0" fontAlgn="base" hangingPunct="0">
              <a:spcBef>
                <a:spcPct val="0"/>
              </a:spcBef>
              <a:spcAft>
                <a:spcPct val="0"/>
              </a:spcAft>
              <a:defRPr sz="3200">
                <a:solidFill>
                  <a:schemeClr val="bg1"/>
                </a:solidFill>
                <a:latin typeface="Verdana" panose="020B0604030504040204" pitchFamily="34" charset="0"/>
                <a:ea typeface="Gulim" panose="020B0600000101010101" pitchFamily="34" charset="-127"/>
              </a:defRPr>
            </a:lvl6pPr>
            <a:lvl7pPr marL="2971800" indent="-228600" eaLnBrk="0" fontAlgn="base" hangingPunct="0">
              <a:spcBef>
                <a:spcPct val="0"/>
              </a:spcBef>
              <a:spcAft>
                <a:spcPct val="0"/>
              </a:spcAft>
              <a:defRPr sz="3200">
                <a:solidFill>
                  <a:schemeClr val="bg1"/>
                </a:solidFill>
                <a:latin typeface="Verdana" panose="020B0604030504040204" pitchFamily="34" charset="0"/>
                <a:ea typeface="Gulim" panose="020B0600000101010101" pitchFamily="34" charset="-127"/>
              </a:defRPr>
            </a:lvl7pPr>
            <a:lvl8pPr marL="3429000" indent="-228600" eaLnBrk="0" fontAlgn="base" hangingPunct="0">
              <a:spcBef>
                <a:spcPct val="0"/>
              </a:spcBef>
              <a:spcAft>
                <a:spcPct val="0"/>
              </a:spcAft>
              <a:defRPr sz="3200">
                <a:solidFill>
                  <a:schemeClr val="bg1"/>
                </a:solidFill>
                <a:latin typeface="Verdana" panose="020B0604030504040204" pitchFamily="34" charset="0"/>
                <a:ea typeface="Gulim" panose="020B0600000101010101" pitchFamily="34" charset="-127"/>
              </a:defRPr>
            </a:lvl8pPr>
            <a:lvl9pPr marL="3886200" indent="-228600" eaLnBrk="0" fontAlgn="base" hangingPunct="0">
              <a:spcBef>
                <a:spcPct val="0"/>
              </a:spcBef>
              <a:spcAft>
                <a:spcPct val="0"/>
              </a:spcAft>
              <a:defRPr sz="3200">
                <a:solidFill>
                  <a:schemeClr val="bg1"/>
                </a:solidFill>
                <a:latin typeface="Verdana" panose="020B0604030504040204" pitchFamily="34" charset="0"/>
                <a:ea typeface="Gulim" panose="020B0600000101010101" pitchFamily="34" charset="-127"/>
              </a:defRPr>
            </a:lvl9pPr>
          </a:lstStyle>
          <a:p>
            <a:pPr>
              <a:lnSpc>
                <a:spcPct val="80000"/>
              </a:lnSpc>
            </a:pPr>
            <a:r>
              <a:rPr lang="zh-CN" altLang="en-US" sz="1800" b="1" dirty="0">
                <a:solidFill>
                  <a:schemeClr val="accent2"/>
                </a:solidFill>
                <a:latin typeface="微软雅黑" panose="020B0503020204020204" charset="-122"/>
                <a:ea typeface="微软雅黑" panose="020B0503020204020204" charset="-122"/>
              </a:rPr>
              <a:t>相关知识一   制图的基础知识</a:t>
            </a:r>
            <a:endParaRPr lang="zh-CN" altLang="en-US" sz="1800" b="1" dirty="0">
              <a:solidFill>
                <a:schemeClr val="accent2"/>
              </a:solidFill>
              <a:latin typeface="微软雅黑" panose="020B0503020204020204" charset="-122"/>
              <a:ea typeface="微软雅黑" panose="020B0503020204020204" charset="-122"/>
            </a:endParaRPr>
          </a:p>
          <a:p>
            <a:pPr>
              <a:lnSpc>
                <a:spcPct val="80000"/>
              </a:lnSpc>
            </a:pPr>
            <a:endParaRPr lang="zh-CN" altLang="en-US" sz="1800" b="1" dirty="0">
              <a:solidFill>
                <a:schemeClr val="accent2"/>
              </a:solidFill>
              <a:latin typeface="微软雅黑" panose="020B0503020204020204" charset="-122"/>
              <a:ea typeface="微软雅黑" panose="020B0503020204020204" charset="-122"/>
            </a:endParaRPr>
          </a:p>
        </p:txBody>
      </p:sp>
      <p:sp>
        <p:nvSpPr>
          <p:cNvPr id="25" name="Text Box 53"/>
          <p:cNvSpPr txBox="1">
            <a:spLocks noChangeArrowheads="1"/>
          </p:cNvSpPr>
          <p:nvPr/>
        </p:nvSpPr>
        <p:spPr bwMode="auto">
          <a:xfrm>
            <a:off x="6316989" y="3394839"/>
            <a:ext cx="5446136" cy="313932"/>
          </a:xfrm>
          <a:prstGeom prst="rect">
            <a:avLst/>
          </a:prstGeom>
          <a:noFill/>
          <a:ln>
            <a:noFill/>
          </a:ln>
        </p:spPr>
        <p:txBody>
          <a:bodyPr wrap="square">
            <a:spAutoFit/>
          </a:bodyPr>
          <a:lstStyle>
            <a:lvl1pPr marL="342900" indent="-342900" eaLnBrk="0" hangingPunct="0">
              <a:defRPr sz="3200">
                <a:solidFill>
                  <a:schemeClr val="bg1"/>
                </a:solidFill>
                <a:latin typeface="Verdana" panose="020B0604030504040204" pitchFamily="34" charset="0"/>
                <a:ea typeface="Gulim" panose="020B0600000101010101" pitchFamily="34" charset="-127"/>
              </a:defRPr>
            </a:lvl1pPr>
            <a:lvl2pPr marL="742950" indent="-285750" eaLnBrk="0" hangingPunct="0">
              <a:defRPr sz="3200">
                <a:solidFill>
                  <a:schemeClr val="bg1"/>
                </a:solidFill>
                <a:latin typeface="Verdana" panose="020B0604030504040204" pitchFamily="34" charset="0"/>
                <a:ea typeface="Gulim" panose="020B0600000101010101" pitchFamily="34" charset="-127"/>
              </a:defRPr>
            </a:lvl2pPr>
            <a:lvl3pPr marL="1143000" indent="-228600" eaLnBrk="0" hangingPunct="0">
              <a:defRPr sz="3200">
                <a:solidFill>
                  <a:schemeClr val="bg1"/>
                </a:solidFill>
                <a:latin typeface="Verdana" panose="020B0604030504040204" pitchFamily="34" charset="0"/>
                <a:ea typeface="Gulim" panose="020B0600000101010101" pitchFamily="34" charset="-127"/>
              </a:defRPr>
            </a:lvl3pPr>
            <a:lvl4pPr marL="1600200" indent="-228600" eaLnBrk="0" hangingPunct="0">
              <a:defRPr sz="3200">
                <a:solidFill>
                  <a:schemeClr val="bg1"/>
                </a:solidFill>
                <a:latin typeface="Verdana" panose="020B0604030504040204" pitchFamily="34" charset="0"/>
                <a:ea typeface="Gulim" panose="020B0600000101010101" pitchFamily="34" charset="-127"/>
              </a:defRPr>
            </a:lvl4pPr>
            <a:lvl5pPr marL="2057400" indent="-228600" eaLnBrk="0" hangingPunct="0">
              <a:defRPr sz="3200">
                <a:solidFill>
                  <a:schemeClr val="bg1"/>
                </a:solidFill>
                <a:latin typeface="Verdana" panose="020B0604030504040204" pitchFamily="34" charset="0"/>
                <a:ea typeface="Gulim" panose="020B0600000101010101" pitchFamily="34" charset="-127"/>
              </a:defRPr>
            </a:lvl5pPr>
            <a:lvl6pPr marL="2514600" indent="-228600" eaLnBrk="0" fontAlgn="base" hangingPunct="0">
              <a:spcBef>
                <a:spcPct val="0"/>
              </a:spcBef>
              <a:spcAft>
                <a:spcPct val="0"/>
              </a:spcAft>
              <a:defRPr sz="3200">
                <a:solidFill>
                  <a:schemeClr val="bg1"/>
                </a:solidFill>
                <a:latin typeface="Verdana" panose="020B0604030504040204" pitchFamily="34" charset="0"/>
                <a:ea typeface="Gulim" panose="020B0600000101010101" pitchFamily="34" charset="-127"/>
              </a:defRPr>
            </a:lvl6pPr>
            <a:lvl7pPr marL="2971800" indent="-228600" eaLnBrk="0" fontAlgn="base" hangingPunct="0">
              <a:spcBef>
                <a:spcPct val="0"/>
              </a:spcBef>
              <a:spcAft>
                <a:spcPct val="0"/>
              </a:spcAft>
              <a:defRPr sz="3200">
                <a:solidFill>
                  <a:schemeClr val="bg1"/>
                </a:solidFill>
                <a:latin typeface="Verdana" panose="020B0604030504040204" pitchFamily="34" charset="0"/>
                <a:ea typeface="Gulim" panose="020B0600000101010101" pitchFamily="34" charset="-127"/>
              </a:defRPr>
            </a:lvl7pPr>
            <a:lvl8pPr marL="3429000" indent="-228600" eaLnBrk="0" fontAlgn="base" hangingPunct="0">
              <a:spcBef>
                <a:spcPct val="0"/>
              </a:spcBef>
              <a:spcAft>
                <a:spcPct val="0"/>
              </a:spcAft>
              <a:defRPr sz="3200">
                <a:solidFill>
                  <a:schemeClr val="bg1"/>
                </a:solidFill>
                <a:latin typeface="Verdana" panose="020B0604030504040204" pitchFamily="34" charset="0"/>
                <a:ea typeface="Gulim" panose="020B0600000101010101" pitchFamily="34" charset="-127"/>
              </a:defRPr>
            </a:lvl8pPr>
            <a:lvl9pPr marL="3886200" indent="-228600" eaLnBrk="0" fontAlgn="base" hangingPunct="0">
              <a:spcBef>
                <a:spcPct val="0"/>
              </a:spcBef>
              <a:spcAft>
                <a:spcPct val="0"/>
              </a:spcAft>
              <a:defRPr sz="3200">
                <a:solidFill>
                  <a:schemeClr val="bg1"/>
                </a:solidFill>
                <a:latin typeface="Verdana" panose="020B0604030504040204" pitchFamily="34" charset="0"/>
                <a:ea typeface="Gulim" panose="020B0600000101010101" pitchFamily="34" charset="-127"/>
              </a:defRPr>
            </a:lvl9pPr>
          </a:lstStyle>
          <a:p>
            <a:pPr>
              <a:lnSpc>
                <a:spcPct val="80000"/>
              </a:lnSpc>
            </a:pPr>
            <a:r>
              <a:rPr lang="zh-CN" altLang="en-US" sz="1800" b="1" dirty="0">
                <a:solidFill>
                  <a:schemeClr val="accent2"/>
                </a:solidFill>
                <a:latin typeface="微软雅黑" panose="020B0503020204020204" charset="-122"/>
                <a:ea typeface="微软雅黑" panose="020B0503020204020204" charset="-122"/>
              </a:rPr>
              <a:t>相关知识二   视图中常用的图示方法</a:t>
            </a:r>
            <a:endParaRPr lang="zh-CN" altLang="en-US" sz="1800" b="1" dirty="0">
              <a:solidFill>
                <a:schemeClr val="accent2"/>
              </a:solidFill>
              <a:latin typeface="微软雅黑" panose="020B0503020204020204" charset="-122"/>
              <a:ea typeface="微软雅黑" panose="020B0503020204020204" charset="-122"/>
            </a:endParaRPr>
          </a:p>
        </p:txBody>
      </p:sp>
      <p:sp>
        <p:nvSpPr>
          <p:cNvPr id="26" name="Text Box 53"/>
          <p:cNvSpPr txBox="1">
            <a:spLocks noChangeArrowheads="1"/>
          </p:cNvSpPr>
          <p:nvPr/>
        </p:nvSpPr>
        <p:spPr bwMode="auto">
          <a:xfrm>
            <a:off x="6316989" y="3932529"/>
            <a:ext cx="4998848" cy="313932"/>
          </a:xfrm>
          <a:prstGeom prst="rect">
            <a:avLst/>
          </a:prstGeom>
          <a:noFill/>
          <a:ln>
            <a:noFill/>
          </a:ln>
        </p:spPr>
        <p:txBody>
          <a:bodyPr wrap="square">
            <a:spAutoFit/>
          </a:bodyPr>
          <a:lstStyle>
            <a:lvl1pPr marL="342900" indent="-342900" eaLnBrk="0" hangingPunct="0">
              <a:defRPr sz="3200">
                <a:solidFill>
                  <a:schemeClr val="bg1"/>
                </a:solidFill>
                <a:latin typeface="Verdana" panose="020B0604030504040204" pitchFamily="34" charset="0"/>
                <a:ea typeface="Gulim" panose="020B0600000101010101" pitchFamily="34" charset="-127"/>
              </a:defRPr>
            </a:lvl1pPr>
            <a:lvl2pPr marL="742950" indent="-285750" eaLnBrk="0" hangingPunct="0">
              <a:defRPr sz="3200">
                <a:solidFill>
                  <a:schemeClr val="bg1"/>
                </a:solidFill>
                <a:latin typeface="Verdana" panose="020B0604030504040204" pitchFamily="34" charset="0"/>
                <a:ea typeface="Gulim" panose="020B0600000101010101" pitchFamily="34" charset="-127"/>
              </a:defRPr>
            </a:lvl2pPr>
            <a:lvl3pPr marL="1143000" indent="-228600" eaLnBrk="0" hangingPunct="0">
              <a:defRPr sz="3200">
                <a:solidFill>
                  <a:schemeClr val="bg1"/>
                </a:solidFill>
                <a:latin typeface="Verdana" panose="020B0604030504040204" pitchFamily="34" charset="0"/>
                <a:ea typeface="Gulim" panose="020B0600000101010101" pitchFamily="34" charset="-127"/>
              </a:defRPr>
            </a:lvl3pPr>
            <a:lvl4pPr marL="1600200" indent="-228600" eaLnBrk="0" hangingPunct="0">
              <a:defRPr sz="3200">
                <a:solidFill>
                  <a:schemeClr val="bg1"/>
                </a:solidFill>
                <a:latin typeface="Verdana" panose="020B0604030504040204" pitchFamily="34" charset="0"/>
                <a:ea typeface="Gulim" panose="020B0600000101010101" pitchFamily="34" charset="-127"/>
              </a:defRPr>
            </a:lvl4pPr>
            <a:lvl5pPr marL="2057400" indent="-228600" eaLnBrk="0" hangingPunct="0">
              <a:defRPr sz="3200">
                <a:solidFill>
                  <a:schemeClr val="bg1"/>
                </a:solidFill>
                <a:latin typeface="Verdana" panose="020B0604030504040204" pitchFamily="34" charset="0"/>
                <a:ea typeface="Gulim" panose="020B0600000101010101" pitchFamily="34" charset="-127"/>
              </a:defRPr>
            </a:lvl5pPr>
            <a:lvl6pPr marL="2514600" indent="-228600" eaLnBrk="0" fontAlgn="base" hangingPunct="0">
              <a:spcBef>
                <a:spcPct val="0"/>
              </a:spcBef>
              <a:spcAft>
                <a:spcPct val="0"/>
              </a:spcAft>
              <a:defRPr sz="3200">
                <a:solidFill>
                  <a:schemeClr val="bg1"/>
                </a:solidFill>
                <a:latin typeface="Verdana" panose="020B0604030504040204" pitchFamily="34" charset="0"/>
                <a:ea typeface="Gulim" panose="020B0600000101010101" pitchFamily="34" charset="-127"/>
              </a:defRPr>
            </a:lvl6pPr>
            <a:lvl7pPr marL="2971800" indent="-228600" eaLnBrk="0" fontAlgn="base" hangingPunct="0">
              <a:spcBef>
                <a:spcPct val="0"/>
              </a:spcBef>
              <a:spcAft>
                <a:spcPct val="0"/>
              </a:spcAft>
              <a:defRPr sz="3200">
                <a:solidFill>
                  <a:schemeClr val="bg1"/>
                </a:solidFill>
                <a:latin typeface="Verdana" panose="020B0604030504040204" pitchFamily="34" charset="0"/>
                <a:ea typeface="Gulim" panose="020B0600000101010101" pitchFamily="34" charset="-127"/>
              </a:defRPr>
            </a:lvl7pPr>
            <a:lvl8pPr marL="3429000" indent="-228600" eaLnBrk="0" fontAlgn="base" hangingPunct="0">
              <a:spcBef>
                <a:spcPct val="0"/>
              </a:spcBef>
              <a:spcAft>
                <a:spcPct val="0"/>
              </a:spcAft>
              <a:defRPr sz="3200">
                <a:solidFill>
                  <a:schemeClr val="bg1"/>
                </a:solidFill>
                <a:latin typeface="Verdana" panose="020B0604030504040204" pitchFamily="34" charset="0"/>
                <a:ea typeface="Gulim" panose="020B0600000101010101" pitchFamily="34" charset="-127"/>
              </a:defRPr>
            </a:lvl8pPr>
            <a:lvl9pPr marL="3886200" indent="-228600" eaLnBrk="0" fontAlgn="base" hangingPunct="0">
              <a:spcBef>
                <a:spcPct val="0"/>
              </a:spcBef>
              <a:spcAft>
                <a:spcPct val="0"/>
              </a:spcAft>
              <a:defRPr sz="3200">
                <a:solidFill>
                  <a:schemeClr val="bg1"/>
                </a:solidFill>
                <a:latin typeface="Verdana" panose="020B0604030504040204" pitchFamily="34" charset="0"/>
                <a:ea typeface="Gulim" panose="020B0600000101010101" pitchFamily="34" charset="-127"/>
              </a:defRPr>
            </a:lvl9pPr>
          </a:lstStyle>
          <a:p>
            <a:pPr>
              <a:lnSpc>
                <a:spcPct val="80000"/>
              </a:lnSpc>
            </a:pPr>
            <a:r>
              <a:rPr lang="zh-CN" altLang="en-US" sz="1800" b="1" dirty="0">
                <a:solidFill>
                  <a:schemeClr val="accent2"/>
                </a:solidFill>
                <a:latin typeface="微软雅黑" panose="020B0503020204020204" charset="-122"/>
                <a:ea typeface="微软雅黑" panose="020B0503020204020204" charset="-122"/>
              </a:rPr>
              <a:t>相关知识三   几何作图的基础</a:t>
            </a:r>
            <a:endParaRPr lang="zh-CN" altLang="en-US" sz="1800" b="1" dirty="0">
              <a:solidFill>
                <a:schemeClr val="accent2"/>
              </a:solidFill>
              <a:latin typeface="微软雅黑" panose="020B0503020204020204" charset="-122"/>
              <a:ea typeface="微软雅黑" panose="020B0503020204020204" charset="-122"/>
            </a:endParaRPr>
          </a:p>
        </p:txBody>
      </p:sp>
      <p:sp>
        <p:nvSpPr>
          <p:cNvPr id="27" name="Text Box 53"/>
          <p:cNvSpPr txBox="1">
            <a:spLocks noChangeArrowheads="1"/>
          </p:cNvSpPr>
          <p:nvPr/>
        </p:nvSpPr>
        <p:spPr bwMode="auto">
          <a:xfrm>
            <a:off x="6316989" y="4430556"/>
            <a:ext cx="4585489" cy="313932"/>
          </a:xfrm>
          <a:prstGeom prst="rect">
            <a:avLst/>
          </a:prstGeom>
          <a:noFill/>
          <a:ln>
            <a:noFill/>
          </a:ln>
        </p:spPr>
        <p:txBody>
          <a:bodyPr wrap="square">
            <a:spAutoFit/>
          </a:bodyPr>
          <a:lstStyle>
            <a:lvl1pPr marL="342900" indent="-342900" eaLnBrk="0" hangingPunct="0">
              <a:defRPr sz="3200">
                <a:solidFill>
                  <a:schemeClr val="bg1"/>
                </a:solidFill>
                <a:latin typeface="Verdana" panose="020B0604030504040204" pitchFamily="34" charset="0"/>
                <a:ea typeface="Gulim" panose="020B0600000101010101" pitchFamily="34" charset="-127"/>
              </a:defRPr>
            </a:lvl1pPr>
            <a:lvl2pPr marL="742950" indent="-285750" eaLnBrk="0" hangingPunct="0">
              <a:defRPr sz="3200">
                <a:solidFill>
                  <a:schemeClr val="bg1"/>
                </a:solidFill>
                <a:latin typeface="Verdana" panose="020B0604030504040204" pitchFamily="34" charset="0"/>
                <a:ea typeface="Gulim" panose="020B0600000101010101" pitchFamily="34" charset="-127"/>
              </a:defRPr>
            </a:lvl2pPr>
            <a:lvl3pPr marL="1143000" indent="-228600" eaLnBrk="0" hangingPunct="0">
              <a:defRPr sz="3200">
                <a:solidFill>
                  <a:schemeClr val="bg1"/>
                </a:solidFill>
                <a:latin typeface="Verdana" panose="020B0604030504040204" pitchFamily="34" charset="0"/>
                <a:ea typeface="Gulim" panose="020B0600000101010101" pitchFamily="34" charset="-127"/>
              </a:defRPr>
            </a:lvl3pPr>
            <a:lvl4pPr marL="1600200" indent="-228600" eaLnBrk="0" hangingPunct="0">
              <a:defRPr sz="3200">
                <a:solidFill>
                  <a:schemeClr val="bg1"/>
                </a:solidFill>
                <a:latin typeface="Verdana" panose="020B0604030504040204" pitchFamily="34" charset="0"/>
                <a:ea typeface="Gulim" panose="020B0600000101010101" pitchFamily="34" charset="-127"/>
              </a:defRPr>
            </a:lvl4pPr>
            <a:lvl5pPr marL="2057400" indent="-228600" eaLnBrk="0" hangingPunct="0">
              <a:defRPr sz="3200">
                <a:solidFill>
                  <a:schemeClr val="bg1"/>
                </a:solidFill>
                <a:latin typeface="Verdana" panose="020B0604030504040204" pitchFamily="34" charset="0"/>
                <a:ea typeface="Gulim" panose="020B0600000101010101" pitchFamily="34" charset="-127"/>
              </a:defRPr>
            </a:lvl5pPr>
            <a:lvl6pPr marL="2514600" indent="-228600" eaLnBrk="0" fontAlgn="base" hangingPunct="0">
              <a:spcBef>
                <a:spcPct val="0"/>
              </a:spcBef>
              <a:spcAft>
                <a:spcPct val="0"/>
              </a:spcAft>
              <a:defRPr sz="3200">
                <a:solidFill>
                  <a:schemeClr val="bg1"/>
                </a:solidFill>
                <a:latin typeface="Verdana" panose="020B0604030504040204" pitchFamily="34" charset="0"/>
                <a:ea typeface="Gulim" panose="020B0600000101010101" pitchFamily="34" charset="-127"/>
              </a:defRPr>
            </a:lvl6pPr>
            <a:lvl7pPr marL="2971800" indent="-228600" eaLnBrk="0" fontAlgn="base" hangingPunct="0">
              <a:spcBef>
                <a:spcPct val="0"/>
              </a:spcBef>
              <a:spcAft>
                <a:spcPct val="0"/>
              </a:spcAft>
              <a:defRPr sz="3200">
                <a:solidFill>
                  <a:schemeClr val="bg1"/>
                </a:solidFill>
                <a:latin typeface="Verdana" panose="020B0604030504040204" pitchFamily="34" charset="0"/>
                <a:ea typeface="Gulim" panose="020B0600000101010101" pitchFamily="34" charset="-127"/>
              </a:defRPr>
            </a:lvl7pPr>
            <a:lvl8pPr marL="3429000" indent="-228600" eaLnBrk="0" fontAlgn="base" hangingPunct="0">
              <a:spcBef>
                <a:spcPct val="0"/>
              </a:spcBef>
              <a:spcAft>
                <a:spcPct val="0"/>
              </a:spcAft>
              <a:defRPr sz="3200">
                <a:solidFill>
                  <a:schemeClr val="bg1"/>
                </a:solidFill>
                <a:latin typeface="Verdana" panose="020B0604030504040204" pitchFamily="34" charset="0"/>
                <a:ea typeface="Gulim" panose="020B0600000101010101" pitchFamily="34" charset="-127"/>
              </a:defRPr>
            </a:lvl8pPr>
            <a:lvl9pPr marL="3886200" indent="-228600" eaLnBrk="0" fontAlgn="base" hangingPunct="0">
              <a:spcBef>
                <a:spcPct val="0"/>
              </a:spcBef>
              <a:spcAft>
                <a:spcPct val="0"/>
              </a:spcAft>
              <a:defRPr sz="3200">
                <a:solidFill>
                  <a:schemeClr val="bg1"/>
                </a:solidFill>
                <a:latin typeface="Verdana" panose="020B0604030504040204" pitchFamily="34" charset="0"/>
                <a:ea typeface="Gulim" panose="020B0600000101010101" pitchFamily="34" charset="-127"/>
              </a:defRPr>
            </a:lvl9pPr>
          </a:lstStyle>
          <a:p>
            <a:pPr>
              <a:lnSpc>
                <a:spcPct val="80000"/>
              </a:lnSpc>
            </a:pPr>
            <a:r>
              <a:rPr lang="zh-CN" altLang="en-US" sz="1800" b="1" dirty="0">
                <a:solidFill>
                  <a:schemeClr val="accent2"/>
                </a:solidFill>
                <a:latin typeface="微软雅黑" panose="020B0503020204020204" charset="-122"/>
                <a:ea typeface="微软雅黑" panose="020B0503020204020204" charset="-122"/>
              </a:rPr>
              <a:t>相关知识四   正投影与三视图基础</a:t>
            </a:r>
            <a:endParaRPr lang="zh-CN" altLang="en-US" sz="1800" b="1" dirty="0">
              <a:solidFill>
                <a:schemeClr val="accent2"/>
              </a:solidFill>
              <a:latin typeface="微软雅黑" panose="020B0503020204020204" charset="-122"/>
              <a:ea typeface="微软雅黑" panose="020B0503020204020204" charset="-122"/>
            </a:endParaRPr>
          </a:p>
        </p:txBody>
      </p:sp>
      <p:sp>
        <p:nvSpPr>
          <p:cNvPr id="28" name="左大括号 27"/>
          <p:cNvSpPr/>
          <p:nvPr/>
        </p:nvSpPr>
        <p:spPr>
          <a:xfrm>
            <a:off x="5246592" y="569791"/>
            <a:ext cx="159108" cy="1958405"/>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9" name="左大括号 28"/>
          <p:cNvSpPr/>
          <p:nvPr/>
        </p:nvSpPr>
        <p:spPr>
          <a:xfrm>
            <a:off x="5258587" y="3066643"/>
            <a:ext cx="159108" cy="1958405"/>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0" name="左大括号 29"/>
          <p:cNvSpPr/>
          <p:nvPr/>
        </p:nvSpPr>
        <p:spPr>
          <a:xfrm>
            <a:off x="5326146" y="5556454"/>
            <a:ext cx="124376" cy="1037838"/>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1" name="AutoShape 59"/>
          <p:cNvSpPr>
            <a:spLocks noChangeArrowheads="1"/>
          </p:cNvSpPr>
          <p:nvPr/>
        </p:nvSpPr>
        <p:spPr bwMode="auto">
          <a:xfrm>
            <a:off x="5712602" y="5547291"/>
            <a:ext cx="258655" cy="258655"/>
          </a:xfrm>
          <a:prstGeom prst="ellipse">
            <a:avLst/>
          </a:prstGeom>
          <a:solidFill>
            <a:schemeClr val="accent1"/>
          </a:solidFill>
          <a:ln w="38100" cmpd="dbl">
            <a:solidFill>
              <a:srgbClr val="FFFFFF"/>
            </a:solidFill>
            <a:round/>
          </a:ln>
        </p:spPr>
        <p:txBody>
          <a:bodyPr wrap="none"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r" eaLnBrk="1" hangingPunct="1">
              <a:lnSpc>
                <a:spcPct val="100000"/>
              </a:lnSpc>
              <a:spcBef>
                <a:spcPct val="0"/>
              </a:spcBef>
              <a:buFontTx/>
              <a:buNone/>
            </a:pPr>
            <a:endParaRPr lang="zh-CN" altLang="en-US" sz="1800">
              <a:solidFill>
                <a:schemeClr val="bg1"/>
              </a:solidFill>
              <a:latin typeface="微软雅黑" panose="020B0503020204020204" charset="-122"/>
              <a:ea typeface="微软雅黑" panose="020B0503020204020204" charset="-122"/>
            </a:endParaRPr>
          </a:p>
        </p:txBody>
      </p:sp>
      <p:sp>
        <p:nvSpPr>
          <p:cNvPr id="32" name="AutoShape 59"/>
          <p:cNvSpPr>
            <a:spLocks noChangeArrowheads="1"/>
          </p:cNvSpPr>
          <p:nvPr/>
        </p:nvSpPr>
        <p:spPr bwMode="auto">
          <a:xfrm>
            <a:off x="5724593" y="6392180"/>
            <a:ext cx="258655" cy="258655"/>
          </a:xfrm>
          <a:prstGeom prst="ellipse">
            <a:avLst/>
          </a:prstGeom>
          <a:solidFill>
            <a:schemeClr val="accent1"/>
          </a:solidFill>
          <a:ln w="38100" cmpd="dbl">
            <a:solidFill>
              <a:srgbClr val="FFFFFF"/>
            </a:solidFill>
            <a:round/>
          </a:ln>
        </p:spPr>
        <p:txBody>
          <a:bodyPr wrap="none"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r" eaLnBrk="1" hangingPunct="1">
              <a:lnSpc>
                <a:spcPct val="100000"/>
              </a:lnSpc>
              <a:spcBef>
                <a:spcPct val="0"/>
              </a:spcBef>
              <a:buFontTx/>
              <a:buNone/>
            </a:pPr>
            <a:endParaRPr lang="zh-CN" altLang="en-US" sz="1800">
              <a:solidFill>
                <a:schemeClr val="bg1"/>
              </a:solidFill>
              <a:latin typeface="微软雅黑" panose="020B0503020204020204" charset="-122"/>
              <a:ea typeface="微软雅黑" panose="020B0503020204020204" charset="-122"/>
            </a:endParaRPr>
          </a:p>
        </p:txBody>
      </p:sp>
      <p:sp>
        <p:nvSpPr>
          <p:cNvPr id="33" name="Text Box 53"/>
          <p:cNvSpPr txBox="1">
            <a:spLocks noChangeArrowheads="1"/>
          </p:cNvSpPr>
          <p:nvPr/>
        </p:nvSpPr>
        <p:spPr bwMode="auto">
          <a:xfrm>
            <a:off x="6329071" y="5556454"/>
            <a:ext cx="4585489" cy="313932"/>
          </a:xfrm>
          <a:prstGeom prst="rect">
            <a:avLst/>
          </a:prstGeom>
          <a:noFill/>
          <a:ln>
            <a:noFill/>
          </a:ln>
        </p:spPr>
        <p:txBody>
          <a:bodyPr wrap="square">
            <a:spAutoFit/>
          </a:bodyPr>
          <a:lstStyle>
            <a:lvl1pPr marL="342900" indent="-342900" eaLnBrk="0" hangingPunct="0">
              <a:defRPr sz="3200">
                <a:solidFill>
                  <a:schemeClr val="bg1"/>
                </a:solidFill>
                <a:latin typeface="Verdana" panose="020B0604030504040204" pitchFamily="34" charset="0"/>
                <a:ea typeface="Gulim" panose="020B0600000101010101" pitchFamily="34" charset="-127"/>
              </a:defRPr>
            </a:lvl1pPr>
            <a:lvl2pPr marL="742950" indent="-285750" eaLnBrk="0" hangingPunct="0">
              <a:defRPr sz="3200">
                <a:solidFill>
                  <a:schemeClr val="bg1"/>
                </a:solidFill>
                <a:latin typeface="Verdana" panose="020B0604030504040204" pitchFamily="34" charset="0"/>
                <a:ea typeface="Gulim" panose="020B0600000101010101" pitchFamily="34" charset="-127"/>
              </a:defRPr>
            </a:lvl2pPr>
            <a:lvl3pPr marL="1143000" indent="-228600" eaLnBrk="0" hangingPunct="0">
              <a:defRPr sz="3200">
                <a:solidFill>
                  <a:schemeClr val="bg1"/>
                </a:solidFill>
                <a:latin typeface="Verdana" panose="020B0604030504040204" pitchFamily="34" charset="0"/>
                <a:ea typeface="Gulim" panose="020B0600000101010101" pitchFamily="34" charset="-127"/>
              </a:defRPr>
            </a:lvl3pPr>
            <a:lvl4pPr marL="1600200" indent="-228600" eaLnBrk="0" hangingPunct="0">
              <a:defRPr sz="3200">
                <a:solidFill>
                  <a:schemeClr val="bg1"/>
                </a:solidFill>
                <a:latin typeface="Verdana" panose="020B0604030504040204" pitchFamily="34" charset="0"/>
                <a:ea typeface="Gulim" panose="020B0600000101010101" pitchFamily="34" charset="-127"/>
              </a:defRPr>
            </a:lvl4pPr>
            <a:lvl5pPr marL="2057400" indent="-228600" eaLnBrk="0" hangingPunct="0">
              <a:defRPr sz="3200">
                <a:solidFill>
                  <a:schemeClr val="bg1"/>
                </a:solidFill>
                <a:latin typeface="Verdana" panose="020B0604030504040204" pitchFamily="34" charset="0"/>
                <a:ea typeface="Gulim" panose="020B0600000101010101" pitchFamily="34" charset="-127"/>
              </a:defRPr>
            </a:lvl5pPr>
            <a:lvl6pPr marL="2514600" indent="-228600" eaLnBrk="0" fontAlgn="base" hangingPunct="0">
              <a:spcBef>
                <a:spcPct val="0"/>
              </a:spcBef>
              <a:spcAft>
                <a:spcPct val="0"/>
              </a:spcAft>
              <a:defRPr sz="3200">
                <a:solidFill>
                  <a:schemeClr val="bg1"/>
                </a:solidFill>
                <a:latin typeface="Verdana" panose="020B0604030504040204" pitchFamily="34" charset="0"/>
                <a:ea typeface="Gulim" panose="020B0600000101010101" pitchFamily="34" charset="-127"/>
              </a:defRPr>
            </a:lvl6pPr>
            <a:lvl7pPr marL="2971800" indent="-228600" eaLnBrk="0" fontAlgn="base" hangingPunct="0">
              <a:spcBef>
                <a:spcPct val="0"/>
              </a:spcBef>
              <a:spcAft>
                <a:spcPct val="0"/>
              </a:spcAft>
              <a:defRPr sz="3200">
                <a:solidFill>
                  <a:schemeClr val="bg1"/>
                </a:solidFill>
                <a:latin typeface="Verdana" panose="020B0604030504040204" pitchFamily="34" charset="0"/>
                <a:ea typeface="Gulim" panose="020B0600000101010101" pitchFamily="34" charset="-127"/>
              </a:defRPr>
            </a:lvl7pPr>
            <a:lvl8pPr marL="3429000" indent="-228600" eaLnBrk="0" fontAlgn="base" hangingPunct="0">
              <a:spcBef>
                <a:spcPct val="0"/>
              </a:spcBef>
              <a:spcAft>
                <a:spcPct val="0"/>
              </a:spcAft>
              <a:defRPr sz="3200">
                <a:solidFill>
                  <a:schemeClr val="bg1"/>
                </a:solidFill>
                <a:latin typeface="Verdana" panose="020B0604030504040204" pitchFamily="34" charset="0"/>
                <a:ea typeface="Gulim" panose="020B0600000101010101" pitchFamily="34" charset="-127"/>
              </a:defRPr>
            </a:lvl8pPr>
            <a:lvl9pPr marL="3886200" indent="-228600" eaLnBrk="0" fontAlgn="base" hangingPunct="0">
              <a:spcBef>
                <a:spcPct val="0"/>
              </a:spcBef>
              <a:spcAft>
                <a:spcPct val="0"/>
              </a:spcAft>
              <a:defRPr sz="3200">
                <a:solidFill>
                  <a:schemeClr val="bg1"/>
                </a:solidFill>
                <a:latin typeface="Verdana" panose="020B0604030504040204" pitchFamily="34" charset="0"/>
                <a:ea typeface="Gulim" panose="020B0600000101010101" pitchFamily="34" charset="-127"/>
              </a:defRPr>
            </a:lvl9pPr>
          </a:lstStyle>
          <a:p>
            <a:pPr>
              <a:lnSpc>
                <a:spcPct val="80000"/>
              </a:lnSpc>
            </a:pPr>
            <a:r>
              <a:rPr lang="zh-CN" altLang="en-US" sz="1800" b="1" dirty="0">
                <a:solidFill>
                  <a:schemeClr val="accent2"/>
                </a:solidFill>
                <a:latin typeface="微软雅黑" panose="020B0503020204020204" charset="-122"/>
                <a:ea typeface="微软雅黑" panose="020B0503020204020204" charset="-122"/>
              </a:rPr>
              <a:t>实践指导一   游标卡尺的使用方法</a:t>
            </a:r>
            <a:endParaRPr lang="zh-CN" altLang="en-US" sz="1800" b="1" dirty="0">
              <a:solidFill>
                <a:schemeClr val="accent2"/>
              </a:solidFill>
              <a:latin typeface="微软雅黑" panose="020B0503020204020204" charset="-122"/>
              <a:ea typeface="微软雅黑" panose="020B0503020204020204" charset="-122"/>
            </a:endParaRPr>
          </a:p>
        </p:txBody>
      </p:sp>
      <p:sp>
        <p:nvSpPr>
          <p:cNvPr id="34" name="Text Box 53"/>
          <p:cNvSpPr txBox="1">
            <a:spLocks noChangeArrowheads="1"/>
          </p:cNvSpPr>
          <p:nvPr/>
        </p:nvSpPr>
        <p:spPr bwMode="auto">
          <a:xfrm>
            <a:off x="6329071" y="6334310"/>
            <a:ext cx="4585489" cy="313932"/>
          </a:xfrm>
          <a:prstGeom prst="rect">
            <a:avLst/>
          </a:prstGeom>
          <a:noFill/>
          <a:ln>
            <a:noFill/>
          </a:ln>
        </p:spPr>
        <p:txBody>
          <a:bodyPr wrap="square">
            <a:spAutoFit/>
          </a:bodyPr>
          <a:lstStyle>
            <a:lvl1pPr marL="342900" indent="-342900" eaLnBrk="0" hangingPunct="0">
              <a:defRPr sz="3200">
                <a:solidFill>
                  <a:schemeClr val="bg1"/>
                </a:solidFill>
                <a:latin typeface="Verdana" panose="020B0604030504040204" pitchFamily="34" charset="0"/>
                <a:ea typeface="Gulim" panose="020B0600000101010101" pitchFamily="34" charset="-127"/>
              </a:defRPr>
            </a:lvl1pPr>
            <a:lvl2pPr marL="742950" indent="-285750" eaLnBrk="0" hangingPunct="0">
              <a:defRPr sz="3200">
                <a:solidFill>
                  <a:schemeClr val="bg1"/>
                </a:solidFill>
                <a:latin typeface="Verdana" panose="020B0604030504040204" pitchFamily="34" charset="0"/>
                <a:ea typeface="Gulim" panose="020B0600000101010101" pitchFamily="34" charset="-127"/>
              </a:defRPr>
            </a:lvl2pPr>
            <a:lvl3pPr marL="1143000" indent="-228600" eaLnBrk="0" hangingPunct="0">
              <a:defRPr sz="3200">
                <a:solidFill>
                  <a:schemeClr val="bg1"/>
                </a:solidFill>
                <a:latin typeface="Verdana" panose="020B0604030504040204" pitchFamily="34" charset="0"/>
                <a:ea typeface="Gulim" panose="020B0600000101010101" pitchFamily="34" charset="-127"/>
              </a:defRPr>
            </a:lvl3pPr>
            <a:lvl4pPr marL="1600200" indent="-228600" eaLnBrk="0" hangingPunct="0">
              <a:defRPr sz="3200">
                <a:solidFill>
                  <a:schemeClr val="bg1"/>
                </a:solidFill>
                <a:latin typeface="Verdana" panose="020B0604030504040204" pitchFamily="34" charset="0"/>
                <a:ea typeface="Gulim" panose="020B0600000101010101" pitchFamily="34" charset="-127"/>
              </a:defRPr>
            </a:lvl4pPr>
            <a:lvl5pPr marL="2057400" indent="-228600" eaLnBrk="0" hangingPunct="0">
              <a:defRPr sz="3200">
                <a:solidFill>
                  <a:schemeClr val="bg1"/>
                </a:solidFill>
                <a:latin typeface="Verdana" panose="020B0604030504040204" pitchFamily="34" charset="0"/>
                <a:ea typeface="Gulim" panose="020B0600000101010101" pitchFamily="34" charset="-127"/>
              </a:defRPr>
            </a:lvl5pPr>
            <a:lvl6pPr marL="2514600" indent="-228600" eaLnBrk="0" fontAlgn="base" hangingPunct="0">
              <a:spcBef>
                <a:spcPct val="0"/>
              </a:spcBef>
              <a:spcAft>
                <a:spcPct val="0"/>
              </a:spcAft>
              <a:defRPr sz="3200">
                <a:solidFill>
                  <a:schemeClr val="bg1"/>
                </a:solidFill>
                <a:latin typeface="Verdana" panose="020B0604030504040204" pitchFamily="34" charset="0"/>
                <a:ea typeface="Gulim" panose="020B0600000101010101" pitchFamily="34" charset="-127"/>
              </a:defRPr>
            </a:lvl6pPr>
            <a:lvl7pPr marL="2971800" indent="-228600" eaLnBrk="0" fontAlgn="base" hangingPunct="0">
              <a:spcBef>
                <a:spcPct val="0"/>
              </a:spcBef>
              <a:spcAft>
                <a:spcPct val="0"/>
              </a:spcAft>
              <a:defRPr sz="3200">
                <a:solidFill>
                  <a:schemeClr val="bg1"/>
                </a:solidFill>
                <a:latin typeface="Verdana" panose="020B0604030504040204" pitchFamily="34" charset="0"/>
                <a:ea typeface="Gulim" panose="020B0600000101010101" pitchFamily="34" charset="-127"/>
              </a:defRPr>
            </a:lvl7pPr>
            <a:lvl8pPr marL="3429000" indent="-228600" eaLnBrk="0" fontAlgn="base" hangingPunct="0">
              <a:spcBef>
                <a:spcPct val="0"/>
              </a:spcBef>
              <a:spcAft>
                <a:spcPct val="0"/>
              </a:spcAft>
              <a:defRPr sz="3200">
                <a:solidFill>
                  <a:schemeClr val="bg1"/>
                </a:solidFill>
                <a:latin typeface="Verdana" panose="020B0604030504040204" pitchFamily="34" charset="0"/>
                <a:ea typeface="Gulim" panose="020B0600000101010101" pitchFamily="34" charset="-127"/>
              </a:defRPr>
            </a:lvl8pPr>
            <a:lvl9pPr marL="3886200" indent="-228600" eaLnBrk="0" fontAlgn="base" hangingPunct="0">
              <a:spcBef>
                <a:spcPct val="0"/>
              </a:spcBef>
              <a:spcAft>
                <a:spcPct val="0"/>
              </a:spcAft>
              <a:defRPr sz="3200">
                <a:solidFill>
                  <a:schemeClr val="bg1"/>
                </a:solidFill>
                <a:latin typeface="Verdana" panose="020B0604030504040204" pitchFamily="34" charset="0"/>
                <a:ea typeface="Gulim" panose="020B0600000101010101" pitchFamily="34" charset="-127"/>
              </a:defRPr>
            </a:lvl9pPr>
          </a:lstStyle>
          <a:p>
            <a:pPr>
              <a:lnSpc>
                <a:spcPct val="80000"/>
              </a:lnSpc>
            </a:pPr>
            <a:r>
              <a:rPr lang="zh-CN" altLang="en-US" sz="1800" b="1" dirty="0">
                <a:solidFill>
                  <a:schemeClr val="accent2"/>
                </a:solidFill>
                <a:latin typeface="微软雅黑" panose="020B0503020204020204" charset="-122"/>
                <a:ea typeface="微软雅黑" panose="020B0503020204020204" charset="-122"/>
              </a:rPr>
              <a:t>实践指导二    螺距规的使用方法</a:t>
            </a:r>
            <a:endParaRPr lang="zh-CN" altLang="en-US" sz="1800" b="1" dirty="0">
              <a:solidFill>
                <a:schemeClr val="accent2"/>
              </a:solidFill>
              <a:latin typeface="微软雅黑" panose="020B0503020204020204" charset="-122"/>
              <a:ea typeface="微软雅黑" panose="020B0503020204020204" charset="-122"/>
            </a:endParaRPr>
          </a:p>
        </p:txBody>
      </p:sp>
      <p:sp>
        <p:nvSpPr>
          <p:cNvPr id="35" name="AutoShape 59"/>
          <p:cNvSpPr>
            <a:spLocks noChangeArrowheads="1"/>
          </p:cNvSpPr>
          <p:nvPr/>
        </p:nvSpPr>
        <p:spPr bwMode="auto">
          <a:xfrm>
            <a:off x="5677143" y="4897213"/>
            <a:ext cx="260811" cy="258655"/>
          </a:xfrm>
          <a:prstGeom prst="ellipse">
            <a:avLst/>
          </a:prstGeom>
          <a:solidFill>
            <a:schemeClr val="accent1"/>
          </a:solidFill>
          <a:ln w="38100" cmpd="dbl">
            <a:solidFill>
              <a:srgbClr val="FFFFFF"/>
            </a:solidFill>
            <a:round/>
          </a:ln>
        </p:spPr>
        <p:txBody>
          <a:bodyPr wrap="none"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r" eaLnBrk="1" hangingPunct="1">
              <a:lnSpc>
                <a:spcPct val="100000"/>
              </a:lnSpc>
              <a:spcBef>
                <a:spcPct val="0"/>
              </a:spcBef>
              <a:buFontTx/>
              <a:buNone/>
            </a:pPr>
            <a:endParaRPr lang="zh-CN" altLang="en-US" sz="1800">
              <a:solidFill>
                <a:schemeClr val="bg1"/>
              </a:solidFill>
              <a:latin typeface="微软雅黑" panose="020B0503020204020204" charset="-122"/>
              <a:ea typeface="微软雅黑" panose="020B0503020204020204" charset="-122"/>
            </a:endParaRPr>
          </a:p>
        </p:txBody>
      </p:sp>
      <p:sp>
        <p:nvSpPr>
          <p:cNvPr id="36" name="Text Box 53"/>
          <p:cNvSpPr txBox="1">
            <a:spLocks noChangeArrowheads="1"/>
          </p:cNvSpPr>
          <p:nvPr/>
        </p:nvSpPr>
        <p:spPr bwMode="auto">
          <a:xfrm>
            <a:off x="6329071" y="4910151"/>
            <a:ext cx="4585489" cy="313932"/>
          </a:xfrm>
          <a:prstGeom prst="rect">
            <a:avLst/>
          </a:prstGeom>
          <a:noFill/>
          <a:ln>
            <a:noFill/>
          </a:ln>
        </p:spPr>
        <p:txBody>
          <a:bodyPr wrap="square">
            <a:spAutoFit/>
          </a:bodyPr>
          <a:lstStyle>
            <a:lvl1pPr marL="342900" indent="-342900" eaLnBrk="0" hangingPunct="0">
              <a:defRPr sz="3200">
                <a:solidFill>
                  <a:schemeClr val="bg1"/>
                </a:solidFill>
                <a:latin typeface="Verdana" panose="020B0604030504040204" pitchFamily="34" charset="0"/>
                <a:ea typeface="Gulim" panose="020B0600000101010101" pitchFamily="34" charset="-127"/>
              </a:defRPr>
            </a:lvl1pPr>
            <a:lvl2pPr marL="742950" indent="-285750" eaLnBrk="0" hangingPunct="0">
              <a:defRPr sz="3200">
                <a:solidFill>
                  <a:schemeClr val="bg1"/>
                </a:solidFill>
                <a:latin typeface="Verdana" panose="020B0604030504040204" pitchFamily="34" charset="0"/>
                <a:ea typeface="Gulim" panose="020B0600000101010101" pitchFamily="34" charset="-127"/>
              </a:defRPr>
            </a:lvl2pPr>
            <a:lvl3pPr marL="1143000" indent="-228600" eaLnBrk="0" hangingPunct="0">
              <a:defRPr sz="3200">
                <a:solidFill>
                  <a:schemeClr val="bg1"/>
                </a:solidFill>
                <a:latin typeface="Verdana" panose="020B0604030504040204" pitchFamily="34" charset="0"/>
                <a:ea typeface="Gulim" panose="020B0600000101010101" pitchFamily="34" charset="-127"/>
              </a:defRPr>
            </a:lvl3pPr>
            <a:lvl4pPr marL="1600200" indent="-228600" eaLnBrk="0" hangingPunct="0">
              <a:defRPr sz="3200">
                <a:solidFill>
                  <a:schemeClr val="bg1"/>
                </a:solidFill>
                <a:latin typeface="Verdana" panose="020B0604030504040204" pitchFamily="34" charset="0"/>
                <a:ea typeface="Gulim" panose="020B0600000101010101" pitchFamily="34" charset="-127"/>
              </a:defRPr>
            </a:lvl4pPr>
            <a:lvl5pPr marL="2057400" indent="-228600" eaLnBrk="0" hangingPunct="0">
              <a:defRPr sz="3200">
                <a:solidFill>
                  <a:schemeClr val="bg1"/>
                </a:solidFill>
                <a:latin typeface="Verdana" panose="020B0604030504040204" pitchFamily="34" charset="0"/>
                <a:ea typeface="Gulim" panose="020B0600000101010101" pitchFamily="34" charset="-127"/>
              </a:defRPr>
            </a:lvl5pPr>
            <a:lvl6pPr marL="2514600" indent="-228600" eaLnBrk="0" fontAlgn="base" hangingPunct="0">
              <a:spcBef>
                <a:spcPct val="0"/>
              </a:spcBef>
              <a:spcAft>
                <a:spcPct val="0"/>
              </a:spcAft>
              <a:defRPr sz="3200">
                <a:solidFill>
                  <a:schemeClr val="bg1"/>
                </a:solidFill>
                <a:latin typeface="Verdana" panose="020B0604030504040204" pitchFamily="34" charset="0"/>
                <a:ea typeface="Gulim" panose="020B0600000101010101" pitchFamily="34" charset="-127"/>
              </a:defRPr>
            </a:lvl6pPr>
            <a:lvl7pPr marL="2971800" indent="-228600" eaLnBrk="0" fontAlgn="base" hangingPunct="0">
              <a:spcBef>
                <a:spcPct val="0"/>
              </a:spcBef>
              <a:spcAft>
                <a:spcPct val="0"/>
              </a:spcAft>
              <a:defRPr sz="3200">
                <a:solidFill>
                  <a:schemeClr val="bg1"/>
                </a:solidFill>
                <a:latin typeface="Verdana" panose="020B0604030504040204" pitchFamily="34" charset="0"/>
                <a:ea typeface="Gulim" panose="020B0600000101010101" pitchFamily="34" charset="-127"/>
              </a:defRPr>
            </a:lvl7pPr>
            <a:lvl8pPr marL="3429000" indent="-228600" eaLnBrk="0" fontAlgn="base" hangingPunct="0">
              <a:spcBef>
                <a:spcPct val="0"/>
              </a:spcBef>
              <a:spcAft>
                <a:spcPct val="0"/>
              </a:spcAft>
              <a:defRPr sz="3200">
                <a:solidFill>
                  <a:schemeClr val="bg1"/>
                </a:solidFill>
                <a:latin typeface="Verdana" panose="020B0604030504040204" pitchFamily="34" charset="0"/>
                <a:ea typeface="Gulim" panose="020B0600000101010101" pitchFamily="34" charset="-127"/>
              </a:defRPr>
            </a:lvl8pPr>
            <a:lvl9pPr marL="3886200" indent="-228600" eaLnBrk="0" fontAlgn="base" hangingPunct="0">
              <a:spcBef>
                <a:spcPct val="0"/>
              </a:spcBef>
              <a:spcAft>
                <a:spcPct val="0"/>
              </a:spcAft>
              <a:defRPr sz="3200">
                <a:solidFill>
                  <a:schemeClr val="bg1"/>
                </a:solidFill>
                <a:latin typeface="Verdana" panose="020B0604030504040204" pitchFamily="34" charset="0"/>
                <a:ea typeface="Gulim" panose="020B0600000101010101" pitchFamily="34" charset="-127"/>
              </a:defRPr>
            </a:lvl9pPr>
          </a:lstStyle>
          <a:p>
            <a:pPr>
              <a:lnSpc>
                <a:spcPct val="80000"/>
              </a:lnSpc>
            </a:pPr>
            <a:r>
              <a:rPr lang="zh-CN" altLang="en-US" sz="1800" b="1" dirty="0">
                <a:solidFill>
                  <a:schemeClr val="accent2"/>
                </a:solidFill>
                <a:latin typeface="微软雅黑" panose="020B0503020204020204" charset="-122"/>
                <a:ea typeface="微软雅黑" panose="020B0503020204020204" charset="-122"/>
              </a:rPr>
              <a:t>相关知识五   垫片的结构类型</a:t>
            </a:r>
            <a:endParaRPr lang="zh-CN" altLang="en-US" sz="1800" b="1" dirty="0">
              <a:solidFill>
                <a:schemeClr val="accent2"/>
              </a:solidFill>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50" fill="hold"/>
                                        <p:tgtEl>
                                          <p:spTgt spid="2"/>
                                        </p:tgtEl>
                                        <p:attrNameLst>
                                          <p:attrName>ppt_x</p:attrName>
                                        </p:attrNameLst>
                                      </p:cBhvr>
                                      <p:tavLst>
                                        <p:tav tm="0">
                                          <p:val>
                                            <p:strVal val="#ppt_x"/>
                                          </p:val>
                                        </p:tav>
                                        <p:tav tm="100000">
                                          <p:val>
                                            <p:strVal val="#ppt_x"/>
                                          </p:val>
                                        </p:tav>
                                      </p:tavLst>
                                    </p:anim>
                                    <p:anim calcmode="lin" valueType="num">
                                      <p:cBhvr additive="base">
                                        <p:cTn id="8" dur="25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250" fill="hold"/>
                                        <p:tgtEl>
                                          <p:spTgt spid="3"/>
                                        </p:tgtEl>
                                        <p:attrNameLst>
                                          <p:attrName>ppt_x</p:attrName>
                                        </p:attrNameLst>
                                      </p:cBhvr>
                                      <p:tavLst>
                                        <p:tav tm="0">
                                          <p:val>
                                            <p:strVal val="#ppt_x"/>
                                          </p:val>
                                        </p:tav>
                                        <p:tav tm="100000">
                                          <p:val>
                                            <p:strVal val="#ppt_x"/>
                                          </p:val>
                                        </p:tav>
                                      </p:tavLst>
                                    </p:anim>
                                    <p:anim calcmode="lin" valueType="num">
                                      <p:cBhvr additive="base">
                                        <p:cTn id="13" dur="250" fill="hold"/>
                                        <p:tgtEl>
                                          <p:spTgt spid="3"/>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250" fill="hold"/>
                                        <p:tgtEl>
                                          <p:spTgt spid="4"/>
                                        </p:tgtEl>
                                        <p:attrNameLst>
                                          <p:attrName>ppt_x</p:attrName>
                                        </p:attrNameLst>
                                      </p:cBhvr>
                                      <p:tavLst>
                                        <p:tav tm="0">
                                          <p:val>
                                            <p:strVal val="#ppt_x"/>
                                          </p:val>
                                        </p:tav>
                                        <p:tav tm="100000">
                                          <p:val>
                                            <p:strVal val="#ppt_x"/>
                                          </p:val>
                                        </p:tav>
                                      </p:tavLst>
                                    </p:anim>
                                    <p:anim calcmode="lin" valueType="num">
                                      <p:cBhvr additive="base">
                                        <p:cTn id="18" dur="250" fill="hold"/>
                                        <p:tgtEl>
                                          <p:spTgt spid="4"/>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grpId="0" nodeType="after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additive="base">
                                        <p:cTn id="22" dur="250" fill="hold"/>
                                        <p:tgtEl>
                                          <p:spTgt spid="5"/>
                                        </p:tgtEl>
                                        <p:attrNameLst>
                                          <p:attrName>ppt_x</p:attrName>
                                        </p:attrNameLst>
                                      </p:cBhvr>
                                      <p:tavLst>
                                        <p:tav tm="0">
                                          <p:val>
                                            <p:strVal val="#ppt_x"/>
                                          </p:val>
                                        </p:tav>
                                        <p:tav tm="100000">
                                          <p:val>
                                            <p:strVal val="#ppt_x"/>
                                          </p:val>
                                        </p:tav>
                                      </p:tavLst>
                                    </p:anim>
                                    <p:anim calcmode="lin" valueType="num">
                                      <p:cBhvr additive="base">
                                        <p:cTn id="23" dur="250" fill="hold"/>
                                        <p:tgtEl>
                                          <p:spTgt spid="5"/>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grpId="0" nodeType="after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additive="base">
                                        <p:cTn id="27" dur="250" fill="hold"/>
                                        <p:tgtEl>
                                          <p:spTgt spid="6"/>
                                        </p:tgtEl>
                                        <p:attrNameLst>
                                          <p:attrName>ppt_x</p:attrName>
                                        </p:attrNameLst>
                                      </p:cBhvr>
                                      <p:tavLst>
                                        <p:tav tm="0">
                                          <p:val>
                                            <p:strVal val="#ppt_x"/>
                                          </p:val>
                                        </p:tav>
                                        <p:tav tm="100000">
                                          <p:val>
                                            <p:strVal val="#ppt_x"/>
                                          </p:val>
                                        </p:tav>
                                      </p:tavLst>
                                    </p:anim>
                                    <p:anim calcmode="lin" valueType="num">
                                      <p:cBhvr additive="base">
                                        <p:cTn id="28" dur="250" fill="hold"/>
                                        <p:tgtEl>
                                          <p:spTgt spid="6"/>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fill="hold" nodeType="afterEffect">
                                  <p:stCondLst>
                                    <p:cond delay="0"/>
                                  </p:stCondLst>
                                  <p:childTnLst>
                                    <p:set>
                                      <p:cBhvr>
                                        <p:cTn id="31" dur="1" fill="hold">
                                          <p:stCondLst>
                                            <p:cond delay="0"/>
                                          </p:stCondLst>
                                        </p:cTn>
                                        <p:tgtEl>
                                          <p:spTgt spid="7"/>
                                        </p:tgtEl>
                                        <p:attrNameLst>
                                          <p:attrName>style.visibility</p:attrName>
                                        </p:attrNameLst>
                                      </p:cBhvr>
                                      <p:to>
                                        <p:strVal val="visible"/>
                                      </p:to>
                                    </p:set>
                                    <p:anim calcmode="lin" valueType="num">
                                      <p:cBhvr additive="base">
                                        <p:cTn id="32" dur="250" fill="hold"/>
                                        <p:tgtEl>
                                          <p:spTgt spid="7"/>
                                        </p:tgtEl>
                                        <p:attrNameLst>
                                          <p:attrName>ppt_x</p:attrName>
                                        </p:attrNameLst>
                                      </p:cBhvr>
                                      <p:tavLst>
                                        <p:tav tm="0">
                                          <p:val>
                                            <p:strVal val="#ppt_x"/>
                                          </p:val>
                                        </p:tav>
                                        <p:tav tm="100000">
                                          <p:val>
                                            <p:strVal val="#ppt_x"/>
                                          </p:val>
                                        </p:tav>
                                      </p:tavLst>
                                    </p:anim>
                                    <p:anim calcmode="lin" valueType="num">
                                      <p:cBhvr additive="base">
                                        <p:cTn id="33" dur="250" fill="hold"/>
                                        <p:tgtEl>
                                          <p:spTgt spid="7"/>
                                        </p:tgtEl>
                                        <p:attrNameLst>
                                          <p:attrName>ppt_y</p:attrName>
                                        </p:attrNameLst>
                                      </p:cBhvr>
                                      <p:tavLst>
                                        <p:tav tm="0">
                                          <p:val>
                                            <p:strVal val="1+#ppt_h/2"/>
                                          </p:val>
                                        </p:tav>
                                        <p:tav tm="100000">
                                          <p:val>
                                            <p:strVal val="#ppt_y"/>
                                          </p:val>
                                        </p:tav>
                                      </p:tavLst>
                                    </p:anim>
                                  </p:childTnLst>
                                </p:cTn>
                              </p:par>
                            </p:childTnLst>
                          </p:cTn>
                        </p:par>
                        <p:par>
                          <p:cTn id="34" fill="hold">
                            <p:stCondLst>
                              <p:cond delay="3000"/>
                            </p:stCondLst>
                            <p:childTnLst>
                              <p:par>
                                <p:cTn id="35" presetID="2" presetClass="entr" presetSubtype="4" fill="hold" grpId="0" nodeType="after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additive="base">
                                        <p:cTn id="37" dur="250" fill="hold"/>
                                        <p:tgtEl>
                                          <p:spTgt spid="8"/>
                                        </p:tgtEl>
                                        <p:attrNameLst>
                                          <p:attrName>ppt_x</p:attrName>
                                        </p:attrNameLst>
                                      </p:cBhvr>
                                      <p:tavLst>
                                        <p:tav tm="0">
                                          <p:val>
                                            <p:strVal val="#ppt_x"/>
                                          </p:val>
                                        </p:tav>
                                        <p:tav tm="100000">
                                          <p:val>
                                            <p:strVal val="#ppt_x"/>
                                          </p:val>
                                        </p:tav>
                                      </p:tavLst>
                                    </p:anim>
                                    <p:anim calcmode="lin" valueType="num">
                                      <p:cBhvr additive="base">
                                        <p:cTn id="38" dur="250" fill="hold"/>
                                        <p:tgtEl>
                                          <p:spTgt spid="8"/>
                                        </p:tgtEl>
                                        <p:attrNameLst>
                                          <p:attrName>ppt_y</p:attrName>
                                        </p:attrNameLst>
                                      </p:cBhvr>
                                      <p:tavLst>
                                        <p:tav tm="0">
                                          <p:val>
                                            <p:strVal val="1+#ppt_h/2"/>
                                          </p:val>
                                        </p:tav>
                                        <p:tav tm="100000">
                                          <p:val>
                                            <p:strVal val="#ppt_y"/>
                                          </p:val>
                                        </p:tav>
                                      </p:tavLst>
                                    </p:anim>
                                  </p:childTnLst>
                                </p:cTn>
                              </p:par>
                            </p:childTnLst>
                          </p:cTn>
                        </p:par>
                        <p:par>
                          <p:cTn id="39" fill="hold">
                            <p:stCondLst>
                              <p:cond delay="3500"/>
                            </p:stCondLst>
                            <p:childTnLst>
                              <p:par>
                                <p:cTn id="40" presetID="2" presetClass="entr" presetSubtype="4" fill="hold" grpId="0" nodeType="afterEffect">
                                  <p:stCondLst>
                                    <p:cond delay="0"/>
                                  </p:stCondLst>
                                  <p:childTnLst>
                                    <p:set>
                                      <p:cBhvr>
                                        <p:cTn id="41" dur="1" fill="hold">
                                          <p:stCondLst>
                                            <p:cond delay="0"/>
                                          </p:stCondLst>
                                        </p:cTn>
                                        <p:tgtEl>
                                          <p:spTgt spid="9"/>
                                        </p:tgtEl>
                                        <p:attrNameLst>
                                          <p:attrName>style.visibility</p:attrName>
                                        </p:attrNameLst>
                                      </p:cBhvr>
                                      <p:to>
                                        <p:strVal val="visible"/>
                                      </p:to>
                                    </p:set>
                                    <p:anim calcmode="lin" valueType="num">
                                      <p:cBhvr additive="base">
                                        <p:cTn id="42" dur="250" fill="hold"/>
                                        <p:tgtEl>
                                          <p:spTgt spid="9"/>
                                        </p:tgtEl>
                                        <p:attrNameLst>
                                          <p:attrName>ppt_x</p:attrName>
                                        </p:attrNameLst>
                                      </p:cBhvr>
                                      <p:tavLst>
                                        <p:tav tm="0">
                                          <p:val>
                                            <p:strVal val="#ppt_x"/>
                                          </p:val>
                                        </p:tav>
                                        <p:tav tm="100000">
                                          <p:val>
                                            <p:strVal val="#ppt_x"/>
                                          </p:val>
                                        </p:tav>
                                      </p:tavLst>
                                    </p:anim>
                                    <p:anim calcmode="lin" valueType="num">
                                      <p:cBhvr additive="base">
                                        <p:cTn id="43" dur="250" fill="hold"/>
                                        <p:tgtEl>
                                          <p:spTgt spid="9"/>
                                        </p:tgtEl>
                                        <p:attrNameLst>
                                          <p:attrName>ppt_y</p:attrName>
                                        </p:attrNameLst>
                                      </p:cBhvr>
                                      <p:tavLst>
                                        <p:tav tm="0">
                                          <p:val>
                                            <p:strVal val="1+#ppt_h/2"/>
                                          </p:val>
                                        </p:tav>
                                        <p:tav tm="100000">
                                          <p:val>
                                            <p:strVal val="#ppt_y"/>
                                          </p:val>
                                        </p:tav>
                                      </p:tavLst>
                                    </p:anim>
                                  </p:childTnLst>
                                </p:cTn>
                              </p:par>
                            </p:childTnLst>
                          </p:cTn>
                        </p:par>
                        <p:par>
                          <p:cTn id="44" fill="hold">
                            <p:stCondLst>
                              <p:cond delay="4000"/>
                            </p:stCondLst>
                            <p:childTnLst>
                              <p:par>
                                <p:cTn id="45" presetID="2" presetClass="entr" presetSubtype="4" fill="hold" nodeType="afterEffect">
                                  <p:stCondLst>
                                    <p:cond delay="0"/>
                                  </p:stCondLst>
                                  <p:childTnLst>
                                    <p:set>
                                      <p:cBhvr>
                                        <p:cTn id="46" dur="1" fill="hold">
                                          <p:stCondLst>
                                            <p:cond delay="0"/>
                                          </p:stCondLst>
                                        </p:cTn>
                                        <p:tgtEl>
                                          <p:spTgt spid="10"/>
                                        </p:tgtEl>
                                        <p:attrNameLst>
                                          <p:attrName>style.visibility</p:attrName>
                                        </p:attrNameLst>
                                      </p:cBhvr>
                                      <p:to>
                                        <p:strVal val="visible"/>
                                      </p:to>
                                    </p:set>
                                    <p:anim calcmode="lin" valueType="num">
                                      <p:cBhvr additive="base">
                                        <p:cTn id="47" dur="250" fill="hold"/>
                                        <p:tgtEl>
                                          <p:spTgt spid="10"/>
                                        </p:tgtEl>
                                        <p:attrNameLst>
                                          <p:attrName>ppt_x</p:attrName>
                                        </p:attrNameLst>
                                      </p:cBhvr>
                                      <p:tavLst>
                                        <p:tav tm="0">
                                          <p:val>
                                            <p:strVal val="#ppt_x"/>
                                          </p:val>
                                        </p:tav>
                                        <p:tav tm="100000">
                                          <p:val>
                                            <p:strVal val="#ppt_x"/>
                                          </p:val>
                                        </p:tav>
                                      </p:tavLst>
                                    </p:anim>
                                    <p:anim calcmode="lin" valueType="num">
                                      <p:cBhvr additive="base">
                                        <p:cTn id="48" dur="250" fill="hold"/>
                                        <p:tgtEl>
                                          <p:spTgt spid="10"/>
                                        </p:tgtEl>
                                        <p:attrNameLst>
                                          <p:attrName>ppt_y</p:attrName>
                                        </p:attrNameLst>
                                      </p:cBhvr>
                                      <p:tavLst>
                                        <p:tav tm="0">
                                          <p:val>
                                            <p:strVal val="1+#ppt_h/2"/>
                                          </p:val>
                                        </p:tav>
                                        <p:tav tm="100000">
                                          <p:val>
                                            <p:strVal val="#ppt_y"/>
                                          </p:val>
                                        </p:tav>
                                      </p:tavLst>
                                    </p:anim>
                                  </p:childTnLst>
                                </p:cTn>
                              </p:par>
                            </p:childTnLst>
                          </p:cTn>
                        </p:par>
                        <p:par>
                          <p:cTn id="49" fill="hold">
                            <p:stCondLst>
                              <p:cond delay="4500"/>
                            </p:stCondLst>
                            <p:childTnLst>
                              <p:par>
                                <p:cTn id="50" presetID="2" presetClass="entr" presetSubtype="4" fill="hold" grpId="0" nodeType="afterEffect">
                                  <p:stCondLst>
                                    <p:cond delay="0"/>
                                  </p:stCondLst>
                                  <p:childTnLst>
                                    <p:set>
                                      <p:cBhvr>
                                        <p:cTn id="51" dur="1" fill="hold">
                                          <p:stCondLst>
                                            <p:cond delay="0"/>
                                          </p:stCondLst>
                                        </p:cTn>
                                        <p:tgtEl>
                                          <p:spTgt spid="11"/>
                                        </p:tgtEl>
                                        <p:attrNameLst>
                                          <p:attrName>style.visibility</p:attrName>
                                        </p:attrNameLst>
                                      </p:cBhvr>
                                      <p:to>
                                        <p:strVal val="visible"/>
                                      </p:to>
                                    </p:set>
                                    <p:anim calcmode="lin" valueType="num">
                                      <p:cBhvr additive="base">
                                        <p:cTn id="52" dur="250" fill="hold"/>
                                        <p:tgtEl>
                                          <p:spTgt spid="11"/>
                                        </p:tgtEl>
                                        <p:attrNameLst>
                                          <p:attrName>ppt_x</p:attrName>
                                        </p:attrNameLst>
                                      </p:cBhvr>
                                      <p:tavLst>
                                        <p:tav tm="0">
                                          <p:val>
                                            <p:strVal val="#ppt_x"/>
                                          </p:val>
                                        </p:tav>
                                        <p:tav tm="100000">
                                          <p:val>
                                            <p:strVal val="#ppt_x"/>
                                          </p:val>
                                        </p:tav>
                                      </p:tavLst>
                                    </p:anim>
                                    <p:anim calcmode="lin" valueType="num">
                                      <p:cBhvr additive="base">
                                        <p:cTn id="53" dur="25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5" grpId="0"/>
      <p:bldP spid="6" grpId="0"/>
      <p:bldP spid="8" grpId="0"/>
      <p:bldP spid="9" grpId="0"/>
      <p:bldP spid="11"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549644" y="1832469"/>
            <a:ext cx="11363028" cy="4499877"/>
          </a:xfrm>
          <a:prstGeom prst="rect">
            <a:avLst/>
          </a:prstGeom>
          <a:solidFill>
            <a:schemeClr val="accent3"/>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7" name="矩形 16"/>
          <p:cNvSpPr/>
          <p:nvPr>
            <p:custDataLst>
              <p:tags r:id="rId2"/>
            </p:custDataLst>
          </p:nvPr>
        </p:nvSpPr>
        <p:spPr>
          <a:xfrm>
            <a:off x="464820" y="1664591"/>
            <a:ext cx="11082655" cy="4408805"/>
          </a:xfrm>
          <a:prstGeom prst="rect">
            <a:avLst/>
          </a:prstGeom>
          <a:solidFill>
            <a:srgbClr val="FFFFFF"/>
          </a:solidFill>
          <a:ln w="19050">
            <a:noFill/>
          </a:ln>
          <a:effectLst>
            <a:outerShdw blurRad="63500" sx="101000" sy="101000" algn="ctr" rotWithShape="0">
              <a:schemeClr val="tx2">
                <a:alpha val="40000"/>
              </a:schemeClr>
            </a:outerShdw>
          </a:effectLst>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3" name="内容占位符 9"/>
          <p:cNvSpPr txBox="1"/>
          <p:nvPr>
            <p:custDataLst>
              <p:tags r:id="rId3"/>
            </p:custDataLst>
          </p:nvPr>
        </p:nvSpPr>
        <p:spPr>
          <a:xfrm>
            <a:off x="899824" y="2266159"/>
            <a:ext cx="5331334" cy="4092081"/>
          </a:xfrm>
          <a:prstGeom prst="rect">
            <a:avLst/>
          </a:prstGeom>
        </p:spPr>
        <p:txBody>
          <a:bodyPr wrap="square">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80000"/>
              </a:lnSpc>
              <a:spcBef>
                <a:spcPts val="0"/>
              </a:spcBef>
              <a:buNone/>
            </a:pPr>
            <a:r>
              <a:rPr lang="en-US" altLang="zh-CN" sz="2000" dirty="0">
                <a:solidFill>
                  <a:schemeClr val="tx1">
                    <a:lumMod val="85000"/>
                    <a:lumOff val="15000"/>
                  </a:schemeClr>
                </a:solidFill>
                <a:latin typeface="微软雅黑" panose="020B0503020204020204" charset="-122"/>
                <a:ea typeface="微软雅黑" panose="020B0503020204020204" charset="-122"/>
              </a:rPr>
              <a:t>2</a:t>
            </a:r>
            <a:r>
              <a:rPr lang="zh-CN" altLang="en-US" sz="2000" dirty="0">
                <a:solidFill>
                  <a:schemeClr val="tx1">
                    <a:lumMod val="85000"/>
                    <a:lumOff val="15000"/>
                  </a:schemeClr>
                </a:solidFill>
                <a:latin typeface="微软雅黑" panose="020B0503020204020204" charset="-122"/>
                <a:ea typeface="微软雅黑" panose="020B0503020204020204" charset="-122"/>
              </a:rPr>
              <a:t>）</a:t>
            </a:r>
            <a:r>
              <a:rPr lang="en-US" altLang="zh-CN" sz="2000" dirty="0">
                <a:solidFill>
                  <a:schemeClr val="tx1">
                    <a:lumMod val="85000"/>
                    <a:lumOff val="15000"/>
                  </a:schemeClr>
                </a:solidFill>
                <a:latin typeface="微软雅黑" panose="020B0503020204020204" charset="-122"/>
                <a:ea typeface="微软雅黑" panose="020B0503020204020204" charset="-122"/>
              </a:rPr>
              <a:t> </a:t>
            </a:r>
            <a:r>
              <a:rPr lang="zh-CN" altLang="en-US" sz="2000" dirty="0">
                <a:solidFill>
                  <a:schemeClr val="tx1">
                    <a:lumMod val="85000"/>
                    <a:lumOff val="15000"/>
                  </a:schemeClr>
                </a:solidFill>
                <a:latin typeface="微软雅黑" panose="020B0503020204020204" charset="-122"/>
                <a:ea typeface="微软雅黑" panose="020B0503020204020204" charset="-122"/>
              </a:rPr>
              <a:t>绘图铅笔 </a:t>
            </a:r>
            <a:endParaRPr lang="en-US" altLang="zh-CN" sz="2000" dirty="0">
              <a:solidFill>
                <a:schemeClr val="tx1">
                  <a:lumMod val="85000"/>
                  <a:lumOff val="15000"/>
                </a:schemeClr>
              </a:solidFill>
              <a:latin typeface="微软雅黑" panose="020B0503020204020204" charset="-122"/>
              <a:ea typeface="微软雅黑" panose="020B0503020204020204" charset="-122"/>
            </a:endParaRPr>
          </a:p>
          <a:p>
            <a:pPr marL="0" indent="0">
              <a:lnSpc>
                <a:spcPct val="150000"/>
              </a:lnSpc>
              <a:buNone/>
            </a:pPr>
            <a:r>
              <a:rPr lang="zh-CN" altLang="en-US" sz="1800" dirty="0">
                <a:latin typeface="+mj-ea"/>
                <a:ea typeface="+mj-ea"/>
              </a:rPr>
              <a:t>绘图铅笔的铅芯分软（</a:t>
            </a:r>
            <a:r>
              <a:rPr lang="en-US" altLang="zh-CN" sz="1800" dirty="0">
                <a:latin typeface="+mj-ea"/>
                <a:ea typeface="+mj-ea"/>
              </a:rPr>
              <a:t>B</a:t>
            </a:r>
            <a:r>
              <a:rPr lang="zh-CN" altLang="en-US" sz="1800" dirty="0">
                <a:latin typeface="+mj-ea"/>
                <a:ea typeface="+mj-ea"/>
              </a:rPr>
              <a:t>）、中性（</a:t>
            </a:r>
            <a:r>
              <a:rPr lang="en-US" altLang="zh-CN" sz="1800" dirty="0">
                <a:latin typeface="+mj-ea"/>
                <a:ea typeface="+mj-ea"/>
              </a:rPr>
              <a:t>HB</a:t>
            </a:r>
            <a:r>
              <a:rPr lang="zh-CN" altLang="en-US" sz="1800" dirty="0">
                <a:latin typeface="+mj-ea"/>
                <a:ea typeface="+mj-ea"/>
              </a:rPr>
              <a:t>）、硬（</a:t>
            </a:r>
            <a:r>
              <a:rPr lang="en-US" altLang="zh-CN" sz="1800" dirty="0">
                <a:latin typeface="+mj-ea"/>
                <a:ea typeface="+mj-ea"/>
              </a:rPr>
              <a:t>H</a:t>
            </a:r>
            <a:r>
              <a:rPr lang="zh-CN" altLang="en-US" sz="1800" dirty="0">
                <a:latin typeface="+mj-ea"/>
                <a:ea typeface="+mj-ea"/>
              </a:rPr>
              <a:t>）三种。绘制图线的粗细不同，所需铅芯的软硬也不同。通常画粗线可采用</a:t>
            </a:r>
            <a:r>
              <a:rPr lang="en-US" altLang="zh-CN" sz="1800" dirty="0">
                <a:latin typeface="+mj-ea"/>
                <a:ea typeface="+mj-ea"/>
              </a:rPr>
              <a:t>HB</a:t>
            </a:r>
            <a:r>
              <a:rPr lang="zh-CN" altLang="en-US" sz="1800" dirty="0">
                <a:latin typeface="+mj-ea"/>
                <a:ea typeface="+mj-ea"/>
              </a:rPr>
              <a:t>、</a:t>
            </a:r>
            <a:r>
              <a:rPr lang="en-US" altLang="zh-CN" sz="1800" dirty="0">
                <a:latin typeface="+mj-ea"/>
                <a:ea typeface="+mj-ea"/>
              </a:rPr>
              <a:t>B</a:t>
            </a:r>
            <a:r>
              <a:rPr lang="zh-CN" altLang="en-US" sz="1800" dirty="0">
                <a:latin typeface="+mj-ea"/>
                <a:ea typeface="+mj-ea"/>
              </a:rPr>
              <a:t>、</a:t>
            </a:r>
            <a:r>
              <a:rPr lang="en-US" altLang="zh-CN" sz="1800" dirty="0">
                <a:latin typeface="+mj-ea"/>
                <a:ea typeface="+mj-ea"/>
              </a:rPr>
              <a:t>2B</a:t>
            </a:r>
            <a:r>
              <a:rPr lang="zh-CN" altLang="en-US" sz="1800" dirty="0">
                <a:latin typeface="+mj-ea"/>
                <a:ea typeface="+mj-ea"/>
              </a:rPr>
              <a:t>，画细线可采用</a:t>
            </a:r>
            <a:r>
              <a:rPr lang="en-US" altLang="zh-CN" sz="1800" dirty="0">
                <a:latin typeface="+mj-ea"/>
                <a:ea typeface="+mj-ea"/>
              </a:rPr>
              <a:t>2H</a:t>
            </a:r>
            <a:r>
              <a:rPr lang="zh-CN" altLang="en-US" sz="1800" dirty="0">
                <a:latin typeface="+mj-ea"/>
                <a:ea typeface="+mj-ea"/>
              </a:rPr>
              <a:t>、</a:t>
            </a:r>
            <a:r>
              <a:rPr lang="en-US" altLang="zh-CN" sz="1800" dirty="0">
                <a:latin typeface="+mj-ea"/>
                <a:ea typeface="+mj-ea"/>
              </a:rPr>
              <a:t>H</a:t>
            </a:r>
            <a:r>
              <a:rPr lang="zh-CN" altLang="en-US" sz="1800" dirty="0">
                <a:latin typeface="+mj-ea"/>
                <a:ea typeface="+mj-ea"/>
              </a:rPr>
              <a:t>、</a:t>
            </a:r>
            <a:r>
              <a:rPr lang="en-US" altLang="zh-CN" sz="1800" dirty="0">
                <a:latin typeface="+mj-ea"/>
                <a:ea typeface="+mj-ea"/>
              </a:rPr>
              <a:t>HB</a:t>
            </a:r>
            <a:r>
              <a:rPr lang="zh-CN" altLang="en-US" sz="1800" dirty="0">
                <a:latin typeface="+mj-ea"/>
                <a:ea typeface="+mj-ea"/>
              </a:rPr>
              <a:t>。铅笔的削法如图</a:t>
            </a:r>
            <a:r>
              <a:rPr lang="en-US" altLang="zh-CN" sz="1800" dirty="0">
                <a:latin typeface="+mj-ea"/>
                <a:ea typeface="+mj-ea"/>
              </a:rPr>
              <a:t>1-11 </a:t>
            </a:r>
            <a:r>
              <a:rPr lang="zh-CN" altLang="en-US" sz="1800" dirty="0">
                <a:latin typeface="+mj-ea"/>
                <a:ea typeface="+mj-ea"/>
              </a:rPr>
              <a:t>所示。</a:t>
            </a:r>
            <a:endParaRPr lang="zh-CN" altLang="en-US" sz="1800" dirty="0">
              <a:solidFill>
                <a:schemeClr val="tx1">
                  <a:lumMod val="85000"/>
                  <a:lumOff val="15000"/>
                </a:schemeClr>
              </a:solidFill>
              <a:latin typeface="+mj-ea"/>
              <a:ea typeface="+mj-ea"/>
            </a:endParaRPr>
          </a:p>
        </p:txBody>
      </p:sp>
      <p:sp>
        <p:nvSpPr>
          <p:cNvPr id="2" name="矩形 1"/>
          <p:cNvSpPr/>
          <p:nvPr/>
        </p:nvSpPr>
        <p:spPr>
          <a:xfrm>
            <a:off x="11306810" y="-10795"/>
            <a:ext cx="888365" cy="6140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custDataLst>
              <p:tags r:id="rId4"/>
            </p:custDataLst>
          </p:nvPr>
        </p:nvSpPr>
        <p:spPr>
          <a:xfrm>
            <a:off x="876935" y="375285"/>
            <a:ext cx="10429875" cy="558165"/>
          </a:xfrm>
          <a:prstGeom prst="rect">
            <a:avLst/>
          </a:prstGeom>
        </p:spPr>
        <p:txBody>
          <a:bodyPr wrap="square">
            <a:normAutofit/>
          </a:bodyPr>
          <a:lstStyle>
            <a:defPPr>
              <a:defRPr lang="zh-CN"/>
            </a:defPPr>
            <a:lvl1pPr>
              <a:lnSpc>
                <a:spcPct val="130000"/>
              </a:lnSpc>
              <a:defRPr sz="2400" b="1">
                <a:latin typeface="+mj-lt"/>
                <a:ea typeface="+mj-ea"/>
                <a:cs typeface="+mj-cs"/>
              </a:defRPr>
            </a:lvl1pPr>
          </a:lstStyle>
          <a:p>
            <a:pPr>
              <a:lnSpc>
                <a:spcPct val="120000"/>
              </a:lnSpc>
            </a:pPr>
            <a:r>
              <a:rPr lang="zh-CN" altLang="en-US" dirty="0">
                <a:solidFill>
                  <a:schemeClr val="tx1">
                    <a:lumMod val="85000"/>
                    <a:lumOff val="15000"/>
                  </a:schemeClr>
                </a:solidFill>
                <a:sym typeface="+mn-ea"/>
              </a:rPr>
              <a:t>学习任务一　</a:t>
            </a:r>
            <a:r>
              <a:rPr lang="zh-CN" altLang="zh-CN" dirty="0"/>
              <a:t>简单零件图样的识读与绘制</a:t>
            </a:r>
            <a:endParaRPr lang="zh-CN" altLang="en-US" dirty="0">
              <a:solidFill>
                <a:schemeClr val="tx1">
                  <a:lumMod val="85000"/>
                  <a:lumOff val="15000"/>
                </a:schemeClr>
              </a:solidFill>
              <a:sym typeface="+mn-ea"/>
            </a:endParaRPr>
          </a:p>
        </p:txBody>
      </p:sp>
      <p:sp>
        <p:nvSpPr>
          <p:cNvPr id="10" name="文本框 9"/>
          <p:cNvSpPr txBox="1"/>
          <p:nvPr>
            <p:custDataLst>
              <p:tags r:id="rId5"/>
            </p:custDataLst>
          </p:nvPr>
        </p:nvSpPr>
        <p:spPr>
          <a:xfrm>
            <a:off x="464820" y="1035050"/>
            <a:ext cx="10852150" cy="669925"/>
          </a:xfrm>
          <a:prstGeom prst="rect">
            <a:avLst/>
          </a:prstGeom>
          <a:noFill/>
        </p:spPr>
        <p:txBody>
          <a:bodyPr wrap="square" lIns="101600" tIns="0" rIns="82550" bIns="0" rtlCol="0" anchor="ctr" anchorCtr="0">
            <a:noAutofit/>
          </a:bodyPr>
          <a:lstStyle>
            <a:defPPr>
              <a:defRPr lang="zh-CN"/>
            </a:defPPr>
            <a:lvl1pPr fontAlgn="auto">
              <a:lnSpc>
                <a:spcPct val="130000"/>
              </a:lnSpc>
              <a:spcAft>
                <a:spcPts val="1000"/>
              </a:spcAft>
              <a:defRPr sz="1600" spc="150"/>
            </a:lvl1pPr>
          </a:lstStyle>
          <a:p>
            <a:r>
              <a:rPr lang="zh-CN" altLang="en-US" sz="1800" b="1" dirty="0">
                <a:solidFill>
                  <a:schemeClr val="tx2"/>
                </a:solidFill>
                <a:latin typeface="微软雅黑" panose="020B0503020204020204" charset="-122"/>
                <a:ea typeface="微软雅黑" panose="020B0503020204020204" charset="-122"/>
                <a:sym typeface="+mn-ea"/>
              </a:rPr>
              <a:t>2.常用绘图工具及其使用</a:t>
            </a:r>
            <a:endParaRPr lang="zh-CN" altLang="en-US" sz="1800" b="1" dirty="0">
              <a:solidFill>
                <a:schemeClr val="tx2"/>
              </a:solidFill>
              <a:latin typeface="微软雅黑" panose="020B0503020204020204" charset="-122"/>
              <a:ea typeface="微软雅黑" panose="020B0503020204020204" charset="-122"/>
              <a:sym typeface="+mn-ea"/>
            </a:endParaRPr>
          </a:p>
        </p:txBody>
      </p:sp>
      <p:pic>
        <p:nvPicPr>
          <p:cNvPr id="5" name="图片 4"/>
          <p:cNvPicPr>
            <a:picLocks noChangeAspect="1"/>
          </p:cNvPicPr>
          <p:nvPr/>
        </p:nvPicPr>
        <p:blipFill>
          <a:blip r:embed="rId6"/>
          <a:stretch>
            <a:fillRect/>
          </a:stretch>
        </p:blipFill>
        <p:spPr>
          <a:xfrm>
            <a:off x="6231255" y="2399030"/>
            <a:ext cx="5166995" cy="3367405"/>
          </a:xfrm>
          <a:prstGeom prst="rect">
            <a:avLst/>
          </a:prstGeom>
        </p:spPr>
      </p:pic>
    </p:spTree>
    <p:custDataLst>
      <p:tags r:id="rId7"/>
    </p:custDataLst>
  </p:cSld>
  <p:clrMapOvr>
    <a:masterClrMapping/>
  </p:clrMapOvr>
  <p:transition spd="slow">
    <p:random/>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549644" y="1832469"/>
            <a:ext cx="11363028" cy="4499877"/>
          </a:xfrm>
          <a:prstGeom prst="rect">
            <a:avLst/>
          </a:prstGeom>
          <a:solidFill>
            <a:schemeClr val="accent3"/>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7" name="矩形 16"/>
          <p:cNvSpPr/>
          <p:nvPr>
            <p:custDataLst>
              <p:tags r:id="rId2"/>
            </p:custDataLst>
          </p:nvPr>
        </p:nvSpPr>
        <p:spPr>
          <a:xfrm>
            <a:off x="497563" y="1716937"/>
            <a:ext cx="11082655" cy="4408805"/>
          </a:xfrm>
          <a:prstGeom prst="rect">
            <a:avLst/>
          </a:prstGeom>
          <a:solidFill>
            <a:srgbClr val="FFFFFF"/>
          </a:solidFill>
          <a:ln w="19050">
            <a:noFill/>
          </a:ln>
          <a:effectLst>
            <a:outerShdw blurRad="63500" sx="101000" sy="101000" algn="ctr" rotWithShape="0">
              <a:schemeClr val="tx2">
                <a:alpha val="40000"/>
              </a:schemeClr>
            </a:outerShdw>
          </a:effectLst>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3" name="内容占位符 9"/>
          <p:cNvSpPr txBox="1"/>
          <p:nvPr>
            <p:custDataLst>
              <p:tags r:id="rId3"/>
            </p:custDataLst>
          </p:nvPr>
        </p:nvSpPr>
        <p:spPr>
          <a:xfrm>
            <a:off x="876935" y="2074622"/>
            <a:ext cx="9897612" cy="3558444"/>
          </a:xfrm>
          <a:prstGeom prst="rect">
            <a:avLst/>
          </a:prstGeom>
        </p:spPr>
        <p:txBody>
          <a:bodyPr wrap="square">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80000"/>
              </a:lnSpc>
              <a:spcBef>
                <a:spcPts val="0"/>
              </a:spcBef>
              <a:buNone/>
            </a:pPr>
            <a:endParaRPr lang="zh-CN" altLang="en-US" sz="1800" dirty="0">
              <a:solidFill>
                <a:schemeClr val="tx1">
                  <a:lumMod val="85000"/>
                  <a:lumOff val="15000"/>
                </a:schemeClr>
              </a:solidFill>
              <a:latin typeface="+mj-ea"/>
              <a:ea typeface="+mj-ea"/>
            </a:endParaRPr>
          </a:p>
        </p:txBody>
      </p:sp>
      <p:sp>
        <p:nvSpPr>
          <p:cNvPr id="2" name="矩形 1"/>
          <p:cNvSpPr/>
          <p:nvPr/>
        </p:nvSpPr>
        <p:spPr>
          <a:xfrm>
            <a:off x="11306810" y="-10795"/>
            <a:ext cx="888365" cy="6140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custDataLst>
              <p:tags r:id="rId4"/>
            </p:custDataLst>
          </p:nvPr>
        </p:nvSpPr>
        <p:spPr>
          <a:xfrm>
            <a:off x="876935" y="375285"/>
            <a:ext cx="10429875" cy="558165"/>
          </a:xfrm>
          <a:prstGeom prst="rect">
            <a:avLst/>
          </a:prstGeom>
        </p:spPr>
        <p:txBody>
          <a:bodyPr wrap="square">
            <a:normAutofit/>
          </a:bodyPr>
          <a:lstStyle>
            <a:defPPr>
              <a:defRPr lang="zh-CN"/>
            </a:defPPr>
            <a:lvl1pPr>
              <a:lnSpc>
                <a:spcPct val="130000"/>
              </a:lnSpc>
              <a:defRPr sz="2400" b="1">
                <a:latin typeface="+mj-lt"/>
                <a:ea typeface="+mj-ea"/>
                <a:cs typeface="+mj-cs"/>
              </a:defRPr>
            </a:lvl1pPr>
          </a:lstStyle>
          <a:p>
            <a:pPr>
              <a:lnSpc>
                <a:spcPct val="120000"/>
              </a:lnSpc>
            </a:pPr>
            <a:r>
              <a:rPr lang="zh-CN" altLang="en-US" dirty="0">
                <a:solidFill>
                  <a:schemeClr val="tx1">
                    <a:lumMod val="85000"/>
                    <a:lumOff val="15000"/>
                  </a:schemeClr>
                </a:solidFill>
                <a:sym typeface="+mn-ea"/>
              </a:rPr>
              <a:t>学习任务一　</a:t>
            </a:r>
            <a:r>
              <a:rPr lang="zh-CN" altLang="zh-CN" dirty="0"/>
              <a:t>简单零件图样的识读与绘制</a:t>
            </a:r>
            <a:endParaRPr lang="zh-CN" altLang="en-US" dirty="0">
              <a:solidFill>
                <a:schemeClr val="tx1">
                  <a:lumMod val="85000"/>
                  <a:lumOff val="15000"/>
                </a:schemeClr>
              </a:solidFill>
              <a:sym typeface="+mn-ea"/>
            </a:endParaRPr>
          </a:p>
        </p:txBody>
      </p:sp>
      <p:sp>
        <p:nvSpPr>
          <p:cNvPr id="10" name="文本框 9"/>
          <p:cNvSpPr txBox="1"/>
          <p:nvPr>
            <p:custDataLst>
              <p:tags r:id="rId5"/>
            </p:custDataLst>
          </p:nvPr>
        </p:nvSpPr>
        <p:spPr>
          <a:xfrm>
            <a:off x="464820" y="1035050"/>
            <a:ext cx="10852150" cy="669925"/>
          </a:xfrm>
          <a:prstGeom prst="rect">
            <a:avLst/>
          </a:prstGeom>
          <a:noFill/>
        </p:spPr>
        <p:txBody>
          <a:bodyPr wrap="square" lIns="101600" tIns="0" rIns="82550" bIns="0" rtlCol="0" anchor="ctr" anchorCtr="0">
            <a:noAutofit/>
          </a:bodyPr>
          <a:lstStyle>
            <a:defPPr>
              <a:defRPr lang="zh-CN"/>
            </a:defPPr>
            <a:lvl1pPr fontAlgn="auto">
              <a:lnSpc>
                <a:spcPct val="130000"/>
              </a:lnSpc>
              <a:spcAft>
                <a:spcPts val="1000"/>
              </a:spcAft>
              <a:defRPr sz="1600" spc="150"/>
            </a:lvl1pPr>
          </a:lstStyle>
          <a:p>
            <a:r>
              <a:rPr lang="zh-CN" altLang="en-US" sz="1800" b="1" dirty="0">
                <a:solidFill>
                  <a:schemeClr val="tx2"/>
                </a:solidFill>
                <a:latin typeface="微软雅黑" panose="020B0503020204020204" charset="-122"/>
                <a:ea typeface="微软雅黑" panose="020B0503020204020204" charset="-122"/>
                <a:sym typeface="+mn-ea"/>
              </a:rPr>
              <a:t>2.常用绘图工具及其使用</a:t>
            </a:r>
            <a:endParaRPr lang="zh-CN" altLang="en-US" sz="1800" b="1" dirty="0">
              <a:solidFill>
                <a:schemeClr val="tx2"/>
              </a:solidFill>
              <a:latin typeface="微软雅黑" panose="020B0503020204020204" charset="-122"/>
              <a:ea typeface="微软雅黑" panose="020B0503020204020204" charset="-122"/>
              <a:sym typeface="+mn-ea"/>
            </a:endParaRPr>
          </a:p>
        </p:txBody>
      </p:sp>
      <p:cxnSp>
        <p:nvCxnSpPr>
          <p:cNvPr id="8" name="直接连接符 7"/>
          <p:cNvCxnSpPr/>
          <p:nvPr>
            <p:custDataLst>
              <p:tags r:id="rId6"/>
            </p:custDataLst>
          </p:nvPr>
        </p:nvCxnSpPr>
        <p:spPr>
          <a:xfrm>
            <a:off x="964243" y="4143688"/>
            <a:ext cx="10263514" cy="0"/>
          </a:xfrm>
          <a:prstGeom prst="line">
            <a:avLst/>
          </a:prstGeom>
          <a:ln w="12700">
            <a:solidFill>
              <a:srgbClr val="3A3838">
                <a:lumMod val="40000"/>
                <a:lumOff val="60000"/>
              </a:srgbClr>
            </a:solidFill>
          </a:ln>
        </p:spPr>
        <p:style>
          <a:lnRef idx="1">
            <a:srgbClr val="297FB8"/>
          </a:lnRef>
          <a:fillRef idx="0">
            <a:srgbClr val="297FB8"/>
          </a:fillRef>
          <a:effectRef idx="0">
            <a:srgbClr val="297FB8"/>
          </a:effectRef>
          <a:fontRef idx="minor">
            <a:sysClr val="windowText" lastClr="000000"/>
          </a:fontRef>
        </p:style>
      </p:cxnSp>
      <p:sp>
        <p:nvSpPr>
          <p:cNvPr id="11" name="泪滴形 10"/>
          <p:cNvSpPr/>
          <p:nvPr>
            <p:custDataLst>
              <p:tags r:id="rId7"/>
            </p:custDataLst>
          </p:nvPr>
        </p:nvSpPr>
        <p:spPr>
          <a:xfrm rot="8100436">
            <a:off x="1338027" y="2368653"/>
            <a:ext cx="959339" cy="959339"/>
          </a:xfrm>
          <a:prstGeom prst="teardrop">
            <a:avLst/>
          </a:prstGeom>
          <a:solidFill>
            <a:srgbClr val="297FB8"/>
          </a:solidFill>
          <a:ln>
            <a:solidFill>
              <a:srgbClr val="297FB8"/>
            </a:solidFill>
          </a:ln>
        </p:spPr>
        <p:style>
          <a:lnRef idx="2">
            <a:srgbClr val="297FB8">
              <a:shade val="50000"/>
            </a:srgbClr>
          </a:lnRef>
          <a:fillRef idx="1">
            <a:srgbClr val="297FB8"/>
          </a:fillRef>
          <a:effectRef idx="0">
            <a:srgbClr val="297FB8"/>
          </a:effectRef>
          <a:fontRef idx="minor">
            <a:sysClr val="window" lastClr="FFFFFF"/>
          </a:fontRef>
        </p:style>
        <p:txBody>
          <a:bodyPr rtlCol="0" anchor="ctr"/>
          <a:lstStyle/>
          <a:p>
            <a:pPr algn="ctr"/>
            <a:endParaRPr lang="zh-CN" altLang="en-US" dirty="0"/>
          </a:p>
        </p:txBody>
      </p:sp>
      <p:sp>
        <p:nvSpPr>
          <p:cNvPr id="12" name="文本框 11"/>
          <p:cNvSpPr txBox="1"/>
          <p:nvPr>
            <p:custDataLst>
              <p:tags r:id="rId8"/>
            </p:custDataLst>
          </p:nvPr>
        </p:nvSpPr>
        <p:spPr>
          <a:xfrm>
            <a:off x="1457696" y="2488322"/>
            <a:ext cx="720000" cy="720000"/>
          </a:xfrm>
          <a:prstGeom prst="rect">
            <a:avLst/>
          </a:prstGeom>
          <a:noFill/>
        </p:spPr>
        <p:txBody>
          <a:bodyPr wrap="square" rtlCol="0" anchor="ctr" anchorCtr="0">
            <a:noAutofit/>
          </a:bodyPr>
          <a:lstStyle/>
          <a:p>
            <a:pPr algn="ctr"/>
            <a:r>
              <a:rPr lang="en-US" altLang="zh-CN" sz="4800" dirty="0" smtClean="0">
                <a:solidFill>
                  <a:sysClr val="window" lastClr="FFFFFF"/>
                </a:solidFill>
              </a:rPr>
              <a:t>1</a:t>
            </a:r>
            <a:endParaRPr lang="zh-CN" altLang="en-US" sz="4800" dirty="0">
              <a:solidFill>
                <a:sysClr val="window" lastClr="FFFFFF"/>
              </a:solidFill>
            </a:endParaRPr>
          </a:p>
        </p:txBody>
      </p:sp>
      <p:sp>
        <p:nvSpPr>
          <p:cNvPr id="14" name="泪滴形 13"/>
          <p:cNvSpPr/>
          <p:nvPr>
            <p:custDataLst>
              <p:tags r:id="rId9"/>
            </p:custDataLst>
          </p:nvPr>
        </p:nvSpPr>
        <p:spPr>
          <a:xfrm rot="8100436">
            <a:off x="8167492" y="2363954"/>
            <a:ext cx="959339" cy="959339"/>
          </a:xfrm>
          <a:prstGeom prst="teardrop">
            <a:avLst/>
          </a:prstGeom>
          <a:solidFill>
            <a:srgbClr val="DE3F54"/>
          </a:solidFill>
          <a:ln>
            <a:solidFill>
              <a:srgbClr val="DE3F54"/>
            </a:solidFill>
          </a:ln>
        </p:spPr>
        <p:style>
          <a:lnRef idx="2">
            <a:srgbClr val="297FB8">
              <a:shade val="50000"/>
            </a:srgbClr>
          </a:lnRef>
          <a:fillRef idx="1">
            <a:srgbClr val="297FB8"/>
          </a:fillRef>
          <a:effectRef idx="0">
            <a:srgbClr val="297FB8"/>
          </a:effectRef>
          <a:fontRef idx="minor">
            <a:sysClr val="window" lastClr="FFFFFF"/>
          </a:fontRef>
        </p:style>
        <p:txBody>
          <a:bodyPr rtlCol="0" anchor="ctr"/>
          <a:lstStyle/>
          <a:p>
            <a:pPr algn="ctr"/>
            <a:endParaRPr lang="zh-CN" altLang="en-US" dirty="0"/>
          </a:p>
        </p:txBody>
      </p:sp>
      <p:sp>
        <p:nvSpPr>
          <p:cNvPr id="15" name="文本框 14"/>
          <p:cNvSpPr txBox="1"/>
          <p:nvPr>
            <p:custDataLst>
              <p:tags r:id="rId10"/>
            </p:custDataLst>
          </p:nvPr>
        </p:nvSpPr>
        <p:spPr>
          <a:xfrm>
            <a:off x="8287161" y="2483623"/>
            <a:ext cx="720000" cy="720000"/>
          </a:xfrm>
          <a:prstGeom prst="rect">
            <a:avLst/>
          </a:prstGeom>
          <a:noFill/>
        </p:spPr>
        <p:txBody>
          <a:bodyPr wrap="square" rtlCol="0" anchor="ctr" anchorCtr="0">
            <a:noAutofit/>
          </a:bodyPr>
          <a:lstStyle/>
          <a:p>
            <a:pPr algn="ctr"/>
            <a:r>
              <a:rPr lang="en-US" altLang="zh-CN" sz="4800" dirty="0" smtClean="0">
                <a:solidFill>
                  <a:sysClr val="window" lastClr="FFFFFF"/>
                </a:solidFill>
              </a:rPr>
              <a:t>5</a:t>
            </a:r>
            <a:endParaRPr lang="zh-CN" altLang="en-US" sz="4800" dirty="0">
              <a:solidFill>
                <a:sysClr val="window" lastClr="FFFFFF"/>
              </a:solidFill>
            </a:endParaRPr>
          </a:p>
        </p:txBody>
      </p:sp>
      <p:sp>
        <p:nvSpPr>
          <p:cNvPr id="18" name="文本框 17"/>
          <p:cNvSpPr txBox="1"/>
          <p:nvPr>
            <p:custDataLst>
              <p:tags r:id="rId11"/>
            </p:custDataLst>
          </p:nvPr>
        </p:nvSpPr>
        <p:spPr>
          <a:xfrm>
            <a:off x="6600730" y="5090600"/>
            <a:ext cx="720000" cy="720000"/>
          </a:xfrm>
          <a:prstGeom prst="rect">
            <a:avLst/>
          </a:prstGeom>
          <a:noFill/>
        </p:spPr>
        <p:txBody>
          <a:bodyPr wrap="square" rtlCol="0" anchor="ctr" anchorCtr="0">
            <a:noAutofit/>
          </a:bodyPr>
          <a:lstStyle/>
          <a:p>
            <a:pPr algn="ctr"/>
            <a:r>
              <a:rPr lang="en-US" altLang="zh-CN" sz="4800" dirty="0" smtClean="0">
                <a:solidFill>
                  <a:sysClr val="window" lastClr="FFFFFF"/>
                </a:solidFill>
              </a:rPr>
              <a:t>4</a:t>
            </a:r>
            <a:endParaRPr lang="zh-CN" altLang="en-US" sz="4800" dirty="0">
              <a:solidFill>
                <a:sysClr val="window" lastClr="FFFFFF"/>
              </a:solidFill>
            </a:endParaRPr>
          </a:p>
        </p:txBody>
      </p:sp>
      <p:sp>
        <p:nvSpPr>
          <p:cNvPr id="19" name="文本框 18"/>
          <p:cNvSpPr txBox="1"/>
          <p:nvPr>
            <p:custDataLst>
              <p:tags r:id="rId12"/>
            </p:custDataLst>
          </p:nvPr>
        </p:nvSpPr>
        <p:spPr>
          <a:xfrm>
            <a:off x="10015746" y="4979754"/>
            <a:ext cx="720000" cy="720000"/>
          </a:xfrm>
          <a:prstGeom prst="rect">
            <a:avLst/>
          </a:prstGeom>
          <a:noFill/>
        </p:spPr>
        <p:txBody>
          <a:bodyPr wrap="square" rtlCol="0" anchor="ctr" anchorCtr="0">
            <a:noAutofit/>
          </a:bodyPr>
          <a:lstStyle/>
          <a:p>
            <a:pPr algn="ctr"/>
            <a:r>
              <a:rPr lang="en-US" altLang="zh-CN" sz="4800" dirty="0" smtClean="0">
                <a:solidFill>
                  <a:sysClr val="window" lastClr="FFFFFF"/>
                </a:solidFill>
              </a:rPr>
              <a:t>6</a:t>
            </a:r>
            <a:endParaRPr lang="zh-CN" altLang="en-US" sz="4800" dirty="0">
              <a:solidFill>
                <a:sysClr val="window" lastClr="FFFFFF"/>
              </a:solidFill>
            </a:endParaRPr>
          </a:p>
        </p:txBody>
      </p:sp>
      <p:sp>
        <p:nvSpPr>
          <p:cNvPr id="20" name="文本框 19"/>
          <p:cNvSpPr txBox="1"/>
          <p:nvPr>
            <p:custDataLst>
              <p:tags r:id="rId13"/>
            </p:custDataLst>
          </p:nvPr>
        </p:nvSpPr>
        <p:spPr>
          <a:xfrm>
            <a:off x="3187061" y="5087155"/>
            <a:ext cx="720000" cy="720000"/>
          </a:xfrm>
          <a:prstGeom prst="rect">
            <a:avLst/>
          </a:prstGeom>
          <a:noFill/>
        </p:spPr>
        <p:txBody>
          <a:bodyPr wrap="square" rtlCol="0" anchor="ctr" anchorCtr="0">
            <a:noAutofit/>
          </a:bodyPr>
          <a:lstStyle/>
          <a:p>
            <a:pPr algn="ctr"/>
            <a:r>
              <a:rPr lang="en-US" altLang="zh-CN" sz="4800" dirty="0" smtClean="0">
                <a:solidFill>
                  <a:sysClr val="window" lastClr="FFFFFF"/>
                </a:solidFill>
              </a:rPr>
              <a:t>2</a:t>
            </a:r>
            <a:endParaRPr lang="zh-CN" altLang="en-US" sz="4800" dirty="0">
              <a:solidFill>
                <a:sysClr val="window" lastClr="FFFFFF"/>
              </a:solidFill>
            </a:endParaRPr>
          </a:p>
        </p:txBody>
      </p:sp>
      <p:sp>
        <p:nvSpPr>
          <p:cNvPr id="21" name="泪滴形 20"/>
          <p:cNvSpPr/>
          <p:nvPr>
            <p:custDataLst>
              <p:tags r:id="rId14"/>
            </p:custDataLst>
          </p:nvPr>
        </p:nvSpPr>
        <p:spPr>
          <a:xfrm rot="8100436">
            <a:off x="4749240" y="2362801"/>
            <a:ext cx="959339" cy="959339"/>
          </a:xfrm>
          <a:prstGeom prst="teardrop">
            <a:avLst/>
          </a:prstGeom>
          <a:solidFill>
            <a:srgbClr val="94B74F"/>
          </a:solidFill>
          <a:ln>
            <a:solidFill>
              <a:srgbClr val="94B74F"/>
            </a:solidFill>
          </a:ln>
        </p:spPr>
        <p:style>
          <a:lnRef idx="2">
            <a:srgbClr val="297FB8">
              <a:shade val="50000"/>
            </a:srgbClr>
          </a:lnRef>
          <a:fillRef idx="1">
            <a:srgbClr val="297FB8"/>
          </a:fillRef>
          <a:effectRef idx="0">
            <a:srgbClr val="297FB8"/>
          </a:effectRef>
          <a:fontRef idx="minor">
            <a:sysClr val="window" lastClr="FFFFFF"/>
          </a:fontRef>
        </p:style>
        <p:txBody>
          <a:bodyPr rtlCol="0" anchor="ctr"/>
          <a:lstStyle/>
          <a:p>
            <a:pPr algn="ctr"/>
            <a:endParaRPr lang="zh-CN" altLang="en-US" dirty="0"/>
          </a:p>
        </p:txBody>
      </p:sp>
      <p:sp>
        <p:nvSpPr>
          <p:cNvPr id="22" name="文本框 21"/>
          <p:cNvSpPr txBox="1"/>
          <p:nvPr>
            <p:custDataLst>
              <p:tags r:id="rId15"/>
            </p:custDataLst>
          </p:nvPr>
        </p:nvSpPr>
        <p:spPr>
          <a:xfrm>
            <a:off x="4868909" y="2482470"/>
            <a:ext cx="720000" cy="720000"/>
          </a:xfrm>
          <a:prstGeom prst="rect">
            <a:avLst/>
          </a:prstGeom>
          <a:noFill/>
        </p:spPr>
        <p:txBody>
          <a:bodyPr wrap="square" rtlCol="0" anchor="ctr" anchorCtr="0">
            <a:noAutofit/>
          </a:bodyPr>
          <a:lstStyle/>
          <a:p>
            <a:pPr algn="ctr"/>
            <a:r>
              <a:rPr lang="en-US" altLang="zh-CN" sz="4800" dirty="0" smtClean="0">
                <a:solidFill>
                  <a:sysClr val="window" lastClr="FFFFFF"/>
                </a:solidFill>
              </a:rPr>
              <a:t>3</a:t>
            </a:r>
            <a:endParaRPr lang="zh-CN" altLang="en-US" sz="4800" dirty="0">
              <a:solidFill>
                <a:sysClr val="window" lastClr="FFFFFF"/>
              </a:solidFill>
            </a:endParaRPr>
          </a:p>
        </p:txBody>
      </p:sp>
      <p:sp>
        <p:nvSpPr>
          <p:cNvPr id="23" name="文本框 22"/>
          <p:cNvSpPr txBox="1"/>
          <p:nvPr>
            <p:custDataLst>
              <p:tags r:id="rId16"/>
            </p:custDataLst>
          </p:nvPr>
        </p:nvSpPr>
        <p:spPr>
          <a:xfrm>
            <a:off x="2563001" y="3400389"/>
            <a:ext cx="1894304" cy="801732"/>
          </a:xfrm>
          <a:prstGeom prst="rect">
            <a:avLst/>
          </a:prstGeom>
          <a:noFill/>
        </p:spPr>
        <p:txBody>
          <a:bodyPr wrap="square" rtlCol="0">
            <a:normAutofit/>
          </a:bodyPr>
          <a:lstStyle/>
          <a:p>
            <a:pPr lvl="0" algn="ctr">
              <a:buSzPct val="100000"/>
            </a:pPr>
            <a:r>
              <a:rPr lang="zh-CN" altLang="en-US" dirty="0">
                <a:latin typeface="+mj-ea"/>
              </a:rPr>
              <a:t>绘图</a:t>
            </a:r>
            <a:r>
              <a:rPr lang="zh-CN" altLang="en-US" dirty="0" smtClean="0">
                <a:latin typeface="+mj-ea"/>
              </a:rPr>
              <a:t>橡皮</a:t>
            </a:r>
            <a:endParaRPr lang="zh-CN" altLang="en-US" dirty="0" smtClean="0">
              <a:solidFill>
                <a:srgbClr val="E7E6E6">
                  <a:lumMod val="50000"/>
                </a:srgbClr>
              </a:solidFill>
            </a:endParaRPr>
          </a:p>
        </p:txBody>
      </p:sp>
      <p:sp>
        <p:nvSpPr>
          <p:cNvPr id="24" name="文本框 23"/>
          <p:cNvSpPr txBox="1"/>
          <p:nvPr>
            <p:custDataLst>
              <p:tags r:id="rId17"/>
            </p:custDataLst>
          </p:nvPr>
        </p:nvSpPr>
        <p:spPr>
          <a:xfrm>
            <a:off x="4279534" y="4372413"/>
            <a:ext cx="1894304" cy="801732"/>
          </a:xfrm>
          <a:prstGeom prst="rect">
            <a:avLst/>
          </a:prstGeom>
          <a:noFill/>
        </p:spPr>
        <p:txBody>
          <a:bodyPr wrap="square" rtlCol="0">
            <a:normAutofit/>
          </a:bodyPr>
          <a:lstStyle/>
          <a:p>
            <a:pPr algn="ctr">
              <a:buSzPct val="100000"/>
            </a:pPr>
            <a:r>
              <a:rPr lang="zh-CN" altLang="en-US" dirty="0">
                <a:latin typeface="+mj-ea"/>
              </a:rPr>
              <a:t>擦图片</a:t>
            </a:r>
            <a:endParaRPr lang="zh-CN" altLang="en-US" dirty="0">
              <a:solidFill>
                <a:srgbClr val="E7E6E6">
                  <a:lumMod val="50000"/>
                </a:srgbClr>
              </a:solidFill>
            </a:endParaRPr>
          </a:p>
        </p:txBody>
      </p:sp>
      <p:sp>
        <p:nvSpPr>
          <p:cNvPr id="25" name="文本框 24"/>
          <p:cNvSpPr txBox="1"/>
          <p:nvPr>
            <p:custDataLst>
              <p:tags r:id="rId18"/>
            </p:custDataLst>
          </p:nvPr>
        </p:nvSpPr>
        <p:spPr>
          <a:xfrm>
            <a:off x="7711852" y="4346212"/>
            <a:ext cx="1894304" cy="801732"/>
          </a:xfrm>
          <a:prstGeom prst="rect">
            <a:avLst/>
          </a:prstGeom>
          <a:noFill/>
        </p:spPr>
        <p:txBody>
          <a:bodyPr wrap="square" rtlCol="0">
            <a:normAutofit/>
          </a:bodyPr>
          <a:lstStyle/>
          <a:p>
            <a:pPr lvl="0" algn="ctr">
              <a:buSzPct val="100000"/>
            </a:pPr>
            <a:r>
              <a:rPr lang="zh-CN" altLang="en-US" dirty="0">
                <a:latin typeface="+mj-ea"/>
              </a:rPr>
              <a:t>刀片</a:t>
            </a:r>
            <a:endParaRPr lang="zh-CN" altLang="en-US" dirty="0" smtClean="0">
              <a:solidFill>
                <a:srgbClr val="E7E6E6">
                  <a:lumMod val="50000"/>
                </a:srgbClr>
              </a:solidFill>
            </a:endParaRPr>
          </a:p>
        </p:txBody>
      </p:sp>
      <p:sp>
        <p:nvSpPr>
          <p:cNvPr id="26" name="文本框 25"/>
          <p:cNvSpPr txBox="1"/>
          <p:nvPr>
            <p:custDataLst>
              <p:tags r:id="rId19"/>
            </p:custDataLst>
          </p:nvPr>
        </p:nvSpPr>
        <p:spPr>
          <a:xfrm>
            <a:off x="5992653" y="3177455"/>
            <a:ext cx="1894304" cy="801732"/>
          </a:xfrm>
          <a:prstGeom prst="rect">
            <a:avLst/>
          </a:prstGeom>
          <a:noFill/>
        </p:spPr>
        <p:txBody>
          <a:bodyPr wrap="square" rtlCol="0">
            <a:normAutofit/>
          </a:bodyPr>
          <a:lstStyle/>
          <a:p>
            <a:pPr lvl="0" algn="ctr">
              <a:buSzPct val="100000"/>
            </a:pPr>
            <a:r>
              <a:rPr lang="zh-CN" altLang="en-US" dirty="0">
                <a:latin typeface="+mj-ea"/>
              </a:rPr>
              <a:t>小刀和砂纸</a:t>
            </a:r>
            <a:endParaRPr lang="zh-CN" altLang="en-US" dirty="0" smtClean="0">
              <a:solidFill>
                <a:srgbClr val="E7E6E6">
                  <a:lumMod val="50000"/>
                </a:srgbClr>
              </a:solidFill>
            </a:endParaRPr>
          </a:p>
        </p:txBody>
      </p:sp>
      <p:cxnSp>
        <p:nvCxnSpPr>
          <p:cNvPr id="27" name="直接连接符 26"/>
          <p:cNvCxnSpPr/>
          <p:nvPr>
            <p:custDataLst>
              <p:tags r:id="rId20"/>
            </p:custDataLst>
          </p:nvPr>
        </p:nvCxnSpPr>
        <p:spPr>
          <a:xfrm>
            <a:off x="1816782" y="3595402"/>
            <a:ext cx="0" cy="432000"/>
          </a:xfrm>
          <a:prstGeom prst="line">
            <a:avLst/>
          </a:prstGeom>
          <a:ln w="9525">
            <a:solidFill>
              <a:srgbClr val="3A3838">
                <a:lumMod val="40000"/>
                <a:lumOff val="60000"/>
              </a:srgbClr>
            </a:solidFill>
            <a:prstDash val="dash"/>
          </a:ln>
        </p:spPr>
        <p:style>
          <a:lnRef idx="1">
            <a:srgbClr val="297FB8"/>
          </a:lnRef>
          <a:fillRef idx="0">
            <a:srgbClr val="297FB8"/>
          </a:fillRef>
          <a:effectRef idx="0">
            <a:srgbClr val="297FB8"/>
          </a:effectRef>
          <a:fontRef idx="minor">
            <a:sysClr val="windowText" lastClr="000000"/>
          </a:fontRef>
        </p:style>
      </p:cxnSp>
      <p:sp>
        <p:nvSpPr>
          <p:cNvPr id="28" name="椭圆 27"/>
          <p:cNvSpPr/>
          <p:nvPr>
            <p:custDataLst>
              <p:tags r:id="rId21"/>
            </p:custDataLst>
          </p:nvPr>
        </p:nvSpPr>
        <p:spPr>
          <a:xfrm>
            <a:off x="1740589" y="4062516"/>
            <a:ext cx="165600" cy="165600"/>
          </a:xfrm>
          <a:prstGeom prst="ellipse">
            <a:avLst/>
          </a:prstGeom>
          <a:solidFill>
            <a:sysClr val="window" lastClr="FFFFFF"/>
          </a:solidFill>
          <a:ln>
            <a:solidFill>
              <a:srgbClr val="3A3838">
                <a:lumMod val="40000"/>
                <a:lumOff val="60000"/>
              </a:srgbClr>
            </a:solidFill>
          </a:ln>
        </p:spPr>
        <p:style>
          <a:lnRef idx="2">
            <a:srgbClr val="297FB8">
              <a:shade val="50000"/>
            </a:srgbClr>
          </a:lnRef>
          <a:fillRef idx="1">
            <a:srgbClr val="297FB8"/>
          </a:fillRef>
          <a:effectRef idx="0">
            <a:srgbClr val="297FB8"/>
          </a:effectRef>
          <a:fontRef idx="minor">
            <a:sysClr val="window" lastClr="FFFFFF"/>
          </a:fontRef>
        </p:style>
        <p:txBody>
          <a:bodyPr rtlCol="0" anchor="ctr"/>
          <a:lstStyle/>
          <a:p>
            <a:pPr algn="ctr"/>
            <a:endParaRPr lang="zh-CN" altLang="en-US"/>
          </a:p>
        </p:txBody>
      </p:sp>
      <p:sp>
        <p:nvSpPr>
          <p:cNvPr id="29" name="椭圆 28"/>
          <p:cNvSpPr/>
          <p:nvPr>
            <p:custDataLst>
              <p:tags r:id="rId22"/>
            </p:custDataLst>
          </p:nvPr>
        </p:nvSpPr>
        <p:spPr>
          <a:xfrm>
            <a:off x="3452447" y="4073044"/>
            <a:ext cx="165600" cy="165600"/>
          </a:xfrm>
          <a:prstGeom prst="ellipse">
            <a:avLst/>
          </a:prstGeom>
          <a:solidFill>
            <a:sysClr val="window" lastClr="FFFFFF"/>
          </a:solidFill>
          <a:ln>
            <a:solidFill>
              <a:srgbClr val="3A3838">
                <a:lumMod val="40000"/>
                <a:lumOff val="60000"/>
              </a:srgbClr>
            </a:solidFill>
          </a:ln>
        </p:spPr>
        <p:style>
          <a:lnRef idx="2">
            <a:srgbClr val="297FB8">
              <a:shade val="50000"/>
            </a:srgbClr>
          </a:lnRef>
          <a:fillRef idx="1">
            <a:srgbClr val="297FB8"/>
          </a:fillRef>
          <a:effectRef idx="0">
            <a:srgbClr val="297FB8"/>
          </a:effectRef>
          <a:fontRef idx="minor">
            <a:sysClr val="window" lastClr="FFFFFF"/>
          </a:fontRef>
        </p:style>
        <p:txBody>
          <a:bodyPr rtlCol="0" anchor="ctr"/>
          <a:lstStyle/>
          <a:p>
            <a:pPr algn="ctr"/>
            <a:endParaRPr lang="zh-CN" altLang="en-US"/>
          </a:p>
        </p:txBody>
      </p:sp>
      <p:sp>
        <p:nvSpPr>
          <p:cNvPr id="30" name="椭圆 29"/>
          <p:cNvSpPr/>
          <p:nvPr>
            <p:custDataLst>
              <p:tags r:id="rId23"/>
            </p:custDataLst>
          </p:nvPr>
        </p:nvSpPr>
        <p:spPr>
          <a:xfrm>
            <a:off x="5142636" y="4072063"/>
            <a:ext cx="165600" cy="165600"/>
          </a:xfrm>
          <a:prstGeom prst="ellipse">
            <a:avLst/>
          </a:prstGeom>
          <a:solidFill>
            <a:sysClr val="window" lastClr="FFFFFF"/>
          </a:solidFill>
          <a:ln>
            <a:solidFill>
              <a:srgbClr val="3A3838">
                <a:lumMod val="40000"/>
                <a:lumOff val="60000"/>
              </a:srgbClr>
            </a:solidFill>
          </a:ln>
        </p:spPr>
        <p:style>
          <a:lnRef idx="2">
            <a:srgbClr val="297FB8">
              <a:shade val="50000"/>
            </a:srgbClr>
          </a:lnRef>
          <a:fillRef idx="1">
            <a:srgbClr val="297FB8"/>
          </a:fillRef>
          <a:effectRef idx="0">
            <a:srgbClr val="297FB8"/>
          </a:effectRef>
          <a:fontRef idx="minor">
            <a:sysClr val="window" lastClr="FFFFFF"/>
          </a:fontRef>
        </p:style>
        <p:txBody>
          <a:bodyPr rtlCol="0" anchor="ctr"/>
          <a:lstStyle/>
          <a:p>
            <a:pPr algn="ctr"/>
            <a:endParaRPr lang="zh-CN" altLang="en-US"/>
          </a:p>
        </p:txBody>
      </p:sp>
      <p:sp>
        <p:nvSpPr>
          <p:cNvPr id="31" name="椭圆 30"/>
          <p:cNvSpPr/>
          <p:nvPr>
            <p:custDataLst>
              <p:tags r:id="rId24"/>
            </p:custDataLst>
          </p:nvPr>
        </p:nvSpPr>
        <p:spPr>
          <a:xfrm>
            <a:off x="6873048" y="4062624"/>
            <a:ext cx="165600" cy="165600"/>
          </a:xfrm>
          <a:prstGeom prst="ellipse">
            <a:avLst/>
          </a:prstGeom>
          <a:solidFill>
            <a:sysClr val="window" lastClr="FFFFFF"/>
          </a:solidFill>
          <a:ln>
            <a:solidFill>
              <a:srgbClr val="3A3838">
                <a:lumMod val="40000"/>
                <a:lumOff val="60000"/>
              </a:srgbClr>
            </a:solidFill>
          </a:ln>
        </p:spPr>
        <p:style>
          <a:lnRef idx="2">
            <a:srgbClr val="297FB8">
              <a:shade val="50000"/>
            </a:srgbClr>
          </a:lnRef>
          <a:fillRef idx="1">
            <a:srgbClr val="297FB8"/>
          </a:fillRef>
          <a:effectRef idx="0">
            <a:srgbClr val="297FB8"/>
          </a:effectRef>
          <a:fontRef idx="minor">
            <a:sysClr val="window" lastClr="FFFFFF"/>
          </a:fontRef>
        </p:style>
        <p:txBody>
          <a:bodyPr rtlCol="0" anchor="ctr"/>
          <a:lstStyle/>
          <a:p>
            <a:pPr algn="ctr"/>
            <a:endParaRPr lang="zh-CN" altLang="en-US"/>
          </a:p>
        </p:txBody>
      </p:sp>
      <p:sp>
        <p:nvSpPr>
          <p:cNvPr id="32" name="椭圆 31"/>
          <p:cNvSpPr/>
          <p:nvPr>
            <p:custDataLst>
              <p:tags r:id="rId25"/>
            </p:custDataLst>
          </p:nvPr>
        </p:nvSpPr>
        <p:spPr>
          <a:xfrm>
            <a:off x="8564304" y="4069404"/>
            <a:ext cx="165600" cy="165600"/>
          </a:xfrm>
          <a:prstGeom prst="ellipse">
            <a:avLst/>
          </a:prstGeom>
          <a:solidFill>
            <a:sysClr val="window" lastClr="FFFFFF"/>
          </a:solidFill>
          <a:ln>
            <a:solidFill>
              <a:srgbClr val="3A3838">
                <a:lumMod val="40000"/>
                <a:lumOff val="60000"/>
              </a:srgbClr>
            </a:solidFill>
          </a:ln>
        </p:spPr>
        <p:style>
          <a:lnRef idx="2">
            <a:srgbClr val="297FB8">
              <a:shade val="50000"/>
            </a:srgbClr>
          </a:lnRef>
          <a:fillRef idx="1">
            <a:srgbClr val="297FB8"/>
          </a:fillRef>
          <a:effectRef idx="0">
            <a:srgbClr val="297FB8"/>
          </a:effectRef>
          <a:fontRef idx="minor">
            <a:sysClr val="window" lastClr="FFFFFF"/>
          </a:fontRef>
        </p:style>
        <p:txBody>
          <a:bodyPr rtlCol="0" anchor="ctr"/>
          <a:lstStyle/>
          <a:p>
            <a:pPr algn="ctr"/>
            <a:endParaRPr lang="zh-CN" altLang="en-US"/>
          </a:p>
        </p:txBody>
      </p:sp>
      <p:sp>
        <p:nvSpPr>
          <p:cNvPr id="33" name="椭圆 32"/>
          <p:cNvSpPr/>
          <p:nvPr>
            <p:custDataLst>
              <p:tags r:id="rId26"/>
            </p:custDataLst>
          </p:nvPr>
        </p:nvSpPr>
        <p:spPr>
          <a:xfrm>
            <a:off x="10292889" y="4058783"/>
            <a:ext cx="165600" cy="165600"/>
          </a:xfrm>
          <a:prstGeom prst="ellipse">
            <a:avLst/>
          </a:prstGeom>
          <a:solidFill>
            <a:sysClr val="window" lastClr="FFFFFF"/>
          </a:solidFill>
          <a:ln>
            <a:solidFill>
              <a:srgbClr val="3A3838">
                <a:lumMod val="40000"/>
                <a:lumOff val="60000"/>
              </a:srgbClr>
            </a:solidFill>
          </a:ln>
        </p:spPr>
        <p:style>
          <a:lnRef idx="2">
            <a:srgbClr val="297FB8">
              <a:shade val="50000"/>
            </a:srgbClr>
          </a:lnRef>
          <a:fillRef idx="1">
            <a:srgbClr val="297FB8"/>
          </a:fillRef>
          <a:effectRef idx="0">
            <a:srgbClr val="297FB8"/>
          </a:effectRef>
          <a:fontRef idx="minor">
            <a:sysClr val="window" lastClr="FFFFFF"/>
          </a:fontRef>
        </p:style>
        <p:txBody>
          <a:bodyPr rtlCol="0" anchor="ctr"/>
          <a:lstStyle/>
          <a:p>
            <a:pPr algn="ctr"/>
            <a:endParaRPr lang="zh-CN" altLang="en-US"/>
          </a:p>
        </p:txBody>
      </p:sp>
      <p:cxnSp>
        <p:nvCxnSpPr>
          <p:cNvPr id="34" name="直接连接符 33"/>
          <p:cNvCxnSpPr/>
          <p:nvPr>
            <p:custDataLst>
              <p:tags r:id="rId27"/>
            </p:custDataLst>
          </p:nvPr>
        </p:nvCxnSpPr>
        <p:spPr>
          <a:xfrm>
            <a:off x="5226225" y="3577990"/>
            <a:ext cx="0" cy="432000"/>
          </a:xfrm>
          <a:prstGeom prst="line">
            <a:avLst/>
          </a:prstGeom>
          <a:ln w="9525">
            <a:solidFill>
              <a:srgbClr val="3A3838">
                <a:lumMod val="40000"/>
                <a:lumOff val="60000"/>
              </a:srgbClr>
            </a:solidFill>
            <a:prstDash val="dash"/>
          </a:ln>
        </p:spPr>
        <p:style>
          <a:lnRef idx="1">
            <a:srgbClr val="297FB8"/>
          </a:lnRef>
          <a:fillRef idx="0">
            <a:srgbClr val="297FB8"/>
          </a:fillRef>
          <a:effectRef idx="0">
            <a:srgbClr val="297FB8"/>
          </a:effectRef>
          <a:fontRef idx="minor">
            <a:sysClr val="windowText" lastClr="000000"/>
          </a:fontRef>
        </p:style>
      </p:cxnSp>
      <p:cxnSp>
        <p:nvCxnSpPr>
          <p:cNvPr id="35" name="直接连接符 34"/>
          <p:cNvCxnSpPr/>
          <p:nvPr>
            <p:custDataLst>
              <p:tags r:id="rId28"/>
            </p:custDataLst>
          </p:nvPr>
        </p:nvCxnSpPr>
        <p:spPr>
          <a:xfrm>
            <a:off x="8650655" y="3585255"/>
            <a:ext cx="0" cy="432000"/>
          </a:xfrm>
          <a:prstGeom prst="line">
            <a:avLst/>
          </a:prstGeom>
          <a:ln w="9525">
            <a:solidFill>
              <a:srgbClr val="3A3838">
                <a:lumMod val="40000"/>
                <a:lumOff val="60000"/>
              </a:srgbClr>
            </a:solidFill>
            <a:prstDash val="dash"/>
          </a:ln>
        </p:spPr>
        <p:style>
          <a:lnRef idx="1">
            <a:srgbClr val="297FB8"/>
          </a:lnRef>
          <a:fillRef idx="0">
            <a:srgbClr val="297FB8"/>
          </a:fillRef>
          <a:effectRef idx="0">
            <a:srgbClr val="297FB8"/>
          </a:effectRef>
          <a:fontRef idx="minor">
            <a:sysClr val="windowText" lastClr="000000"/>
          </a:fontRef>
        </p:style>
      </p:cxnSp>
      <p:cxnSp>
        <p:nvCxnSpPr>
          <p:cNvPr id="36" name="直接连接符 35"/>
          <p:cNvCxnSpPr/>
          <p:nvPr>
            <p:custDataLst>
              <p:tags r:id="rId29"/>
            </p:custDataLst>
          </p:nvPr>
        </p:nvCxnSpPr>
        <p:spPr>
          <a:xfrm>
            <a:off x="3527603" y="4281680"/>
            <a:ext cx="0" cy="432000"/>
          </a:xfrm>
          <a:prstGeom prst="line">
            <a:avLst/>
          </a:prstGeom>
          <a:ln w="9525">
            <a:solidFill>
              <a:srgbClr val="3A3838">
                <a:lumMod val="40000"/>
                <a:lumOff val="60000"/>
              </a:srgbClr>
            </a:solidFill>
            <a:prstDash val="dash"/>
          </a:ln>
        </p:spPr>
        <p:style>
          <a:lnRef idx="1">
            <a:srgbClr val="297FB8"/>
          </a:lnRef>
          <a:fillRef idx="0">
            <a:srgbClr val="297FB8"/>
          </a:fillRef>
          <a:effectRef idx="0">
            <a:srgbClr val="297FB8"/>
          </a:effectRef>
          <a:fontRef idx="minor">
            <a:sysClr val="windowText" lastClr="000000"/>
          </a:fontRef>
        </p:style>
      </p:cxnSp>
      <p:cxnSp>
        <p:nvCxnSpPr>
          <p:cNvPr id="37" name="直接连接符 36"/>
          <p:cNvCxnSpPr/>
          <p:nvPr>
            <p:custDataLst>
              <p:tags r:id="rId30"/>
            </p:custDataLst>
          </p:nvPr>
        </p:nvCxnSpPr>
        <p:spPr>
          <a:xfrm>
            <a:off x="6957257" y="4295066"/>
            <a:ext cx="0" cy="432000"/>
          </a:xfrm>
          <a:prstGeom prst="line">
            <a:avLst/>
          </a:prstGeom>
          <a:ln w="9525">
            <a:solidFill>
              <a:srgbClr val="3A3838">
                <a:lumMod val="40000"/>
                <a:lumOff val="60000"/>
              </a:srgbClr>
            </a:solidFill>
            <a:prstDash val="dash"/>
          </a:ln>
        </p:spPr>
        <p:style>
          <a:lnRef idx="1">
            <a:srgbClr val="297FB8"/>
          </a:lnRef>
          <a:fillRef idx="0">
            <a:srgbClr val="297FB8"/>
          </a:fillRef>
          <a:effectRef idx="0">
            <a:srgbClr val="297FB8"/>
          </a:effectRef>
          <a:fontRef idx="minor">
            <a:sysClr val="windowText" lastClr="000000"/>
          </a:fontRef>
        </p:style>
      </p:cxnSp>
      <p:cxnSp>
        <p:nvCxnSpPr>
          <p:cNvPr id="38" name="直接连接符 37"/>
          <p:cNvCxnSpPr/>
          <p:nvPr>
            <p:custDataLst>
              <p:tags r:id="rId31"/>
            </p:custDataLst>
          </p:nvPr>
        </p:nvCxnSpPr>
        <p:spPr>
          <a:xfrm>
            <a:off x="10373822" y="4250653"/>
            <a:ext cx="0" cy="360000"/>
          </a:xfrm>
          <a:prstGeom prst="line">
            <a:avLst/>
          </a:prstGeom>
          <a:ln w="9525">
            <a:solidFill>
              <a:srgbClr val="3A3838">
                <a:lumMod val="40000"/>
                <a:lumOff val="60000"/>
              </a:srgbClr>
            </a:solidFill>
            <a:prstDash val="dash"/>
          </a:ln>
        </p:spPr>
        <p:style>
          <a:lnRef idx="1">
            <a:srgbClr val="297FB8"/>
          </a:lnRef>
          <a:fillRef idx="0">
            <a:srgbClr val="297FB8"/>
          </a:fillRef>
          <a:effectRef idx="0">
            <a:srgbClr val="297FB8"/>
          </a:effectRef>
          <a:fontRef idx="minor">
            <a:sysClr val="windowText" lastClr="000000"/>
          </a:fontRef>
        </p:style>
      </p:cxnSp>
      <p:sp>
        <p:nvSpPr>
          <p:cNvPr id="39" name="文本框 38"/>
          <p:cNvSpPr txBox="1"/>
          <p:nvPr>
            <p:custDataLst>
              <p:tags r:id="rId32"/>
            </p:custDataLst>
          </p:nvPr>
        </p:nvSpPr>
        <p:spPr>
          <a:xfrm>
            <a:off x="878921" y="4379955"/>
            <a:ext cx="1894304" cy="801732"/>
          </a:xfrm>
          <a:prstGeom prst="rect">
            <a:avLst/>
          </a:prstGeom>
          <a:noFill/>
        </p:spPr>
        <p:txBody>
          <a:bodyPr wrap="square" rtlCol="0">
            <a:normAutofit/>
          </a:bodyPr>
          <a:lstStyle/>
          <a:p>
            <a:pPr lvl="0" algn="ctr">
              <a:buSzPct val="100000"/>
            </a:pPr>
            <a:r>
              <a:rPr lang="zh-CN" altLang="en-US" dirty="0">
                <a:latin typeface="+mj-ea"/>
              </a:rPr>
              <a:t>绘图墨水</a:t>
            </a:r>
            <a:endParaRPr lang="zh-CN" altLang="en-US" dirty="0" smtClean="0">
              <a:solidFill>
                <a:srgbClr val="E7E6E6">
                  <a:lumMod val="50000"/>
                </a:srgbClr>
              </a:solidFill>
            </a:endParaRPr>
          </a:p>
        </p:txBody>
      </p:sp>
      <p:sp>
        <p:nvSpPr>
          <p:cNvPr id="3" name="矩形 2"/>
          <p:cNvSpPr/>
          <p:nvPr/>
        </p:nvSpPr>
        <p:spPr>
          <a:xfrm>
            <a:off x="4480533" y="1580684"/>
            <a:ext cx="1611339" cy="590931"/>
          </a:xfrm>
          <a:prstGeom prst="rect">
            <a:avLst/>
          </a:prstGeom>
        </p:spPr>
        <p:txBody>
          <a:bodyPr wrap="none">
            <a:spAutoFit/>
          </a:bodyPr>
          <a:lstStyle/>
          <a:p>
            <a:pPr>
              <a:lnSpc>
                <a:spcPct val="180000"/>
              </a:lnSpc>
            </a:pPr>
            <a:r>
              <a:rPr lang="en-US" altLang="zh-CN" dirty="0">
                <a:solidFill>
                  <a:schemeClr val="tx1">
                    <a:lumMod val="85000"/>
                    <a:lumOff val="15000"/>
                  </a:schemeClr>
                </a:solidFill>
                <a:latin typeface="微软雅黑" panose="020B0503020204020204" charset="-122"/>
                <a:ea typeface="微软雅黑" panose="020B0503020204020204" charset="-122"/>
              </a:rPr>
              <a:t>3</a:t>
            </a:r>
            <a:r>
              <a:rPr lang="zh-CN" altLang="en-US" dirty="0">
                <a:solidFill>
                  <a:schemeClr val="tx1">
                    <a:lumMod val="85000"/>
                    <a:lumOff val="15000"/>
                  </a:schemeClr>
                </a:solidFill>
                <a:latin typeface="微软雅黑" panose="020B0503020204020204" charset="-122"/>
                <a:ea typeface="微软雅黑" panose="020B0503020204020204" charset="-122"/>
              </a:rPr>
              <a:t>）</a:t>
            </a:r>
            <a:r>
              <a:rPr lang="en-US" altLang="zh-CN" dirty="0">
                <a:solidFill>
                  <a:schemeClr val="tx1">
                    <a:lumMod val="85000"/>
                    <a:lumOff val="15000"/>
                  </a:schemeClr>
                </a:solidFill>
                <a:latin typeface="微软雅黑" panose="020B0503020204020204" charset="-122"/>
                <a:ea typeface="微软雅黑" panose="020B0503020204020204" charset="-122"/>
              </a:rPr>
              <a:t> </a:t>
            </a:r>
            <a:r>
              <a:rPr lang="zh-CN" altLang="en-US" dirty="0">
                <a:solidFill>
                  <a:schemeClr val="tx1">
                    <a:lumMod val="85000"/>
                    <a:lumOff val="15000"/>
                  </a:schemeClr>
                </a:solidFill>
                <a:latin typeface="微软雅黑" panose="020B0503020204020204" charset="-122"/>
                <a:ea typeface="微软雅黑" panose="020B0503020204020204" charset="-122"/>
              </a:rPr>
              <a:t>其他用品 </a:t>
            </a:r>
            <a:endParaRPr lang="en-US" altLang="zh-CN" dirty="0">
              <a:solidFill>
                <a:schemeClr val="tx1">
                  <a:lumMod val="85000"/>
                  <a:lumOff val="15000"/>
                </a:schemeClr>
              </a:solidFill>
              <a:latin typeface="微软雅黑" panose="020B0503020204020204" charset="-122"/>
              <a:ea typeface="微软雅黑" panose="020B0503020204020204" charset="-122"/>
            </a:endParaRPr>
          </a:p>
        </p:txBody>
      </p:sp>
      <p:sp>
        <p:nvSpPr>
          <p:cNvPr id="41" name="泪滴形 40"/>
          <p:cNvSpPr/>
          <p:nvPr>
            <p:custDataLst>
              <p:tags r:id="rId33"/>
            </p:custDataLst>
          </p:nvPr>
        </p:nvSpPr>
        <p:spPr>
          <a:xfrm rot="18886495">
            <a:off x="6461603" y="5024795"/>
            <a:ext cx="959339" cy="959339"/>
          </a:xfrm>
          <a:prstGeom prst="teardrop">
            <a:avLst/>
          </a:prstGeom>
          <a:solidFill>
            <a:srgbClr val="F39712"/>
          </a:solidFill>
          <a:ln>
            <a:solidFill>
              <a:srgbClr val="F39712"/>
            </a:solidFill>
          </a:ln>
        </p:spPr>
        <p:style>
          <a:lnRef idx="2">
            <a:srgbClr val="297FB8">
              <a:shade val="50000"/>
            </a:srgbClr>
          </a:lnRef>
          <a:fillRef idx="1">
            <a:srgbClr val="297FB8"/>
          </a:fillRef>
          <a:effectRef idx="0">
            <a:srgbClr val="297FB8"/>
          </a:effectRef>
          <a:fontRef idx="minor">
            <a:sysClr val="window" lastClr="FFFFFF"/>
          </a:fontRef>
        </p:style>
        <p:txBody>
          <a:bodyPr rtlCol="0" anchor="ctr"/>
          <a:lstStyle/>
          <a:p>
            <a:pPr algn="ctr"/>
            <a:endParaRPr lang="zh-CN" altLang="en-US" dirty="0"/>
          </a:p>
        </p:txBody>
      </p:sp>
      <p:sp>
        <p:nvSpPr>
          <p:cNvPr id="42" name="文本框 41"/>
          <p:cNvSpPr txBox="1"/>
          <p:nvPr>
            <p:custDataLst>
              <p:tags r:id="rId34"/>
            </p:custDataLst>
          </p:nvPr>
        </p:nvSpPr>
        <p:spPr>
          <a:xfrm>
            <a:off x="6581272" y="5144464"/>
            <a:ext cx="720000" cy="720000"/>
          </a:xfrm>
          <a:prstGeom prst="rect">
            <a:avLst/>
          </a:prstGeom>
          <a:noFill/>
        </p:spPr>
        <p:txBody>
          <a:bodyPr wrap="square" rtlCol="0" anchor="ctr" anchorCtr="0">
            <a:noAutofit/>
          </a:bodyPr>
          <a:lstStyle/>
          <a:p>
            <a:pPr algn="ctr"/>
            <a:r>
              <a:rPr lang="en-US" altLang="zh-CN" sz="4800" dirty="0" smtClean="0">
                <a:solidFill>
                  <a:sysClr val="window" lastClr="FFFFFF"/>
                </a:solidFill>
              </a:rPr>
              <a:t>4</a:t>
            </a:r>
            <a:endParaRPr lang="zh-CN" altLang="en-US" sz="4800" dirty="0">
              <a:solidFill>
                <a:sysClr val="window" lastClr="FFFFFF"/>
              </a:solidFill>
            </a:endParaRPr>
          </a:p>
        </p:txBody>
      </p:sp>
      <p:sp>
        <p:nvSpPr>
          <p:cNvPr id="43" name="泪滴形 42"/>
          <p:cNvSpPr/>
          <p:nvPr>
            <p:custDataLst>
              <p:tags r:id="rId35"/>
            </p:custDataLst>
          </p:nvPr>
        </p:nvSpPr>
        <p:spPr>
          <a:xfrm rot="18886495">
            <a:off x="9876619" y="4913949"/>
            <a:ext cx="959339" cy="959339"/>
          </a:xfrm>
          <a:prstGeom prst="teardrop">
            <a:avLst/>
          </a:prstGeom>
          <a:solidFill>
            <a:srgbClr val="C1392B"/>
          </a:solidFill>
          <a:ln>
            <a:solidFill>
              <a:srgbClr val="C1392B"/>
            </a:solidFill>
          </a:ln>
        </p:spPr>
        <p:style>
          <a:lnRef idx="2">
            <a:srgbClr val="297FB8">
              <a:shade val="50000"/>
            </a:srgbClr>
          </a:lnRef>
          <a:fillRef idx="1">
            <a:srgbClr val="297FB8"/>
          </a:fillRef>
          <a:effectRef idx="0">
            <a:srgbClr val="297FB8"/>
          </a:effectRef>
          <a:fontRef idx="minor">
            <a:sysClr val="window" lastClr="FFFFFF"/>
          </a:fontRef>
        </p:style>
        <p:txBody>
          <a:bodyPr rtlCol="0" anchor="ctr"/>
          <a:lstStyle/>
          <a:p>
            <a:pPr algn="ctr"/>
            <a:endParaRPr lang="zh-CN" altLang="en-US" dirty="0"/>
          </a:p>
        </p:txBody>
      </p:sp>
      <p:sp>
        <p:nvSpPr>
          <p:cNvPr id="44" name="文本框 43"/>
          <p:cNvSpPr txBox="1"/>
          <p:nvPr>
            <p:custDataLst>
              <p:tags r:id="rId36"/>
            </p:custDataLst>
          </p:nvPr>
        </p:nvSpPr>
        <p:spPr>
          <a:xfrm>
            <a:off x="9996288" y="5033618"/>
            <a:ext cx="720000" cy="720000"/>
          </a:xfrm>
          <a:prstGeom prst="rect">
            <a:avLst/>
          </a:prstGeom>
          <a:noFill/>
        </p:spPr>
        <p:txBody>
          <a:bodyPr wrap="square" rtlCol="0" anchor="ctr" anchorCtr="0">
            <a:noAutofit/>
          </a:bodyPr>
          <a:lstStyle/>
          <a:p>
            <a:pPr algn="ctr"/>
            <a:r>
              <a:rPr lang="en-US" altLang="zh-CN" sz="4800" dirty="0" smtClean="0">
                <a:solidFill>
                  <a:sysClr val="window" lastClr="FFFFFF"/>
                </a:solidFill>
              </a:rPr>
              <a:t>6</a:t>
            </a:r>
            <a:endParaRPr lang="zh-CN" altLang="en-US" sz="4800" dirty="0">
              <a:solidFill>
                <a:sysClr val="window" lastClr="FFFFFF"/>
              </a:solidFill>
            </a:endParaRPr>
          </a:p>
        </p:txBody>
      </p:sp>
      <p:sp>
        <p:nvSpPr>
          <p:cNvPr id="45" name="泪滴形 44"/>
          <p:cNvSpPr/>
          <p:nvPr>
            <p:custDataLst>
              <p:tags r:id="rId37"/>
            </p:custDataLst>
          </p:nvPr>
        </p:nvSpPr>
        <p:spPr>
          <a:xfrm rot="18886495">
            <a:off x="3047934" y="5021350"/>
            <a:ext cx="959339" cy="959339"/>
          </a:xfrm>
          <a:prstGeom prst="teardrop">
            <a:avLst/>
          </a:prstGeom>
          <a:solidFill>
            <a:srgbClr val="16A086"/>
          </a:solidFill>
          <a:ln>
            <a:solidFill>
              <a:srgbClr val="16A086"/>
            </a:solidFill>
          </a:ln>
        </p:spPr>
        <p:style>
          <a:lnRef idx="2">
            <a:srgbClr val="297FB8">
              <a:shade val="50000"/>
            </a:srgbClr>
          </a:lnRef>
          <a:fillRef idx="1">
            <a:srgbClr val="297FB8"/>
          </a:fillRef>
          <a:effectRef idx="0">
            <a:srgbClr val="297FB8"/>
          </a:effectRef>
          <a:fontRef idx="minor">
            <a:sysClr val="window" lastClr="FFFFFF"/>
          </a:fontRef>
        </p:style>
        <p:txBody>
          <a:bodyPr rtlCol="0" anchor="ctr"/>
          <a:lstStyle/>
          <a:p>
            <a:pPr algn="ctr"/>
            <a:endParaRPr lang="zh-CN" altLang="en-US" dirty="0"/>
          </a:p>
        </p:txBody>
      </p:sp>
      <p:sp>
        <p:nvSpPr>
          <p:cNvPr id="46" name="文本框 45"/>
          <p:cNvSpPr txBox="1"/>
          <p:nvPr>
            <p:custDataLst>
              <p:tags r:id="rId38"/>
            </p:custDataLst>
          </p:nvPr>
        </p:nvSpPr>
        <p:spPr>
          <a:xfrm>
            <a:off x="3167603" y="5141019"/>
            <a:ext cx="720000" cy="720000"/>
          </a:xfrm>
          <a:prstGeom prst="rect">
            <a:avLst/>
          </a:prstGeom>
          <a:noFill/>
        </p:spPr>
        <p:txBody>
          <a:bodyPr wrap="square" rtlCol="0" anchor="ctr" anchorCtr="0">
            <a:noAutofit/>
          </a:bodyPr>
          <a:lstStyle/>
          <a:p>
            <a:pPr algn="ctr"/>
            <a:r>
              <a:rPr lang="en-US" altLang="zh-CN" sz="4800" dirty="0" smtClean="0">
                <a:solidFill>
                  <a:sysClr val="window" lastClr="FFFFFF"/>
                </a:solidFill>
              </a:rPr>
              <a:t>2</a:t>
            </a:r>
            <a:endParaRPr lang="zh-CN" altLang="en-US" sz="4800" dirty="0">
              <a:solidFill>
                <a:sysClr val="window" lastClr="FFFFFF"/>
              </a:solidFill>
            </a:endParaRPr>
          </a:p>
        </p:txBody>
      </p:sp>
    </p:spTree>
    <p:custDataLst>
      <p:tags r:id="rId39"/>
    </p:custDataLst>
  </p:cSld>
  <p:clrMapOvr>
    <a:masterClrMapping/>
  </p:clrMapOvr>
  <p:transition spd="slow">
    <p:random/>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549644" y="1832469"/>
            <a:ext cx="11363028" cy="4499877"/>
          </a:xfrm>
          <a:prstGeom prst="rect">
            <a:avLst/>
          </a:prstGeom>
          <a:solidFill>
            <a:schemeClr val="accent3"/>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7" name="矩形 16"/>
          <p:cNvSpPr/>
          <p:nvPr>
            <p:custDataLst>
              <p:tags r:id="rId2"/>
            </p:custDataLst>
          </p:nvPr>
        </p:nvSpPr>
        <p:spPr>
          <a:xfrm>
            <a:off x="434391" y="1701869"/>
            <a:ext cx="11082655" cy="4408805"/>
          </a:xfrm>
          <a:prstGeom prst="rect">
            <a:avLst/>
          </a:prstGeom>
          <a:solidFill>
            <a:srgbClr val="FFFFFF"/>
          </a:solidFill>
          <a:ln w="19050">
            <a:noFill/>
          </a:ln>
          <a:effectLst>
            <a:outerShdw blurRad="63500" sx="101000" sy="101000" algn="ctr" rotWithShape="0">
              <a:schemeClr val="tx2">
                <a:alpha val="40000"/>
              </a:schemeClr>
            </a:outerShdw>
          </a:effectLst>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3" name="内容占位符 9"/>
          <p:cNvSpPr txBox="1"/>
          <p:nvPr>
            <p:custDataLst>
              <p:tags r:id="rId3"/>
            </p:custDataLst>
          </p:nvPr>
        </p:nvSpPr>
        <p:spPr>
          <a:xfrm>
            <a:off x="913690" y="2242657"/>
            <a:ext cx="4859335" cy="2496109"/>
          </a:xfrm>
          <a:prstGeom prst="rect">
            <a:avLst/>
          </a:prstGeom>
        </p:spPr>
        <p:txBody>
          <a:bodyPr wrap="square">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80000"/>
              </a:lnSpc>
              <a:spcBef>
                <a:spcPts val="0"/>
              </a:spcBef>
              <a:buNone/>
            </a:pPr>
            <a:r>
              <a:rPr lang="en-US" altLang="zh-CN" sz="2000" dirty="0">
                <a:solidFill>
                  <a:schemeClr val="tx1">
                    <a:lumMod val="85000"/>
                    <a:lumOff val="15000"/>
                  </a:schemeClr>
                </a:solidFill>
                <a:latin typeface="微软雅黑" panose="020B0503020204020204" charset="-122"/>
                <a:ea typeface="微软雅黑" panose="020B0503020204020204" charset="-122"/>
              </a:rPr>
              <a:t>3.1</a:t>
            </a:r>
            <a:r>
              <a:rPr lang="zh-CN" altLang="en-US" sz="2000" dirty="0"/>
              <a:t>基本线型</a:t>
            </a:r>
            <a:endParaRPr lang="en-US" altLang="zh-CN" sz="2000" dirty="0">
              <a:solidFill>
                <a:schemeClr val="tx1">
                  <a:lumMod val="85000"/>
                  <a:lumOff val="15000"/>
                </a:schemeClr>
              </a:solidFill>
              <a:latin typeface="微软雅黑" panose="020B0503020204020204" charset="-122"/>
              <a:ea typeface="微软雅黑" panose="020B0503020204020204" charset="-122"/>
            </a:endParaRPr>
          </a:p>
          <a:p>
            <a:pPr marL="0" indent="0">
              <a:lnSpc>
                <a:spcPct val="150000"/>
              </a:lnSpc>
              <a:buNone/>
            </a:pPr>
            <a:r>
              <a:rPr lang="zh-CN" altLang="en-US" sz="1800" dirty="0">
                <a:latin typeface="+mj-ea"/>
                <a:ea typeface="+mj-ea"/>
              </a:rPr>
              <a:t>国家标准</a:t>
            </a:r>
            <a:r>
              <a:rPr lang="en-US" altLang="zh-CN" sz="1800" dirty="0">
                <a:latin typeface="+mj-ea"/>
                <a:ea typeface="+mj-ea"/>
              </a:rPr>
              <a:t>《</a:t>
            </a:r>
            <a:r>
              <a:rPr lang="zh-CN" altLang="en-US" sz="1800" dirty="0">
                <a:latin typeface="+mj-ea"/>
                <a:ea typeface="+mj-ea"/>
              </a:rPr>
              <a:t>机械制图</a:t>
            </a:r>
            <a:r>
              <a:rPr lang="en-US" altLang="zh-CN" sz="1800" dirty="0">
                <a:latin typeface="+mj-ea"/>
                <a:ea typeface="+mj-ea"/>
              </a:rPr>
              <a:t>》</a:t>
            </a:r>
            <a:r>
              <a:rPr lang="zh-CN" altLang="en-US" sz="1800" dirty="0">
                <a:latin typeface="+mj-ea"/>
                <a:ea typeface="+mj-ea"/>
              </a:rPr>
              <a:t>（</a:t>
            </a:r>
            <a:r>
              <a:rPr lang="en-US" altLang="zh-CN" sz="1800" dirty="0">
                <a:latin typeface="+mj-ea"/>
                <a:ea typeface="+mj-ea"/>
              </a:rPr>
              <a:t>GB</a:t>
            </a:r>
            <a:r>
              <a:rPr lang="zh-CN" altLang="en-US" sz="1800" dirty="0">
                <a:latin typeface="+mj-ea"/>
                <a:ea typeface="+mj-ea"/>
              </a:rPr>
              <a:t>／</a:t>
            </a:r>
            <a:r>
              <a:rPr lang="en-US" altLang="zh-CN" sz="1800" dirty="0">
                <a:latin typeface="+mj-ea"/>
                <a:ea typeface="+mj-ea"/>
              </a:rPr>
              <a:t>T 4457.4—2002</a:t>
            </a:r>
            <a:r>
              <a:rPr lang="zh-CN" altLang="en-US" sz="1800" dirty="0">
                <a:latin typeface="+mj-ea"/>
                <a:ea typeface="+mj-ea"/>
              </a:rPr>
              <a:t>）规定了绘制图样中常用的线型及名称，见表</a:t>
            </a:r>
            <a:r>
              <a:rPr lang="en-US" altLang="zh-CN" sz="1800" dirty="0">
                <a:latin typeface="+mj-ea"/>
                <a:ea typeface="+mj-ea"/>
              </a:rPr>
              <a:t>1-1</a:t>
            </a:r>
            <a:r>
              <a:rPr lang="zh-CN" altLang="en-US" sz="1800" dirty="0">
                <a:latin typeface="+mj-ea"/>
                <a:ea typeface="+mj-ea"/>
              </a:rPr>
              <a:t>，其应用示例如图</a:t>
            </a:r>
            <a:r>
              <a:rPr lang="en-US" altLang="zh-CN" sz="1800" dirty="0">
                <a:latin typeface="+mj-ea"/>
                <a:ea typeface="+mj-ea"/>
              </a:rPr>
              <a:t>1-12 </a:t>
            </a:r>
            <a:r>
              <a:rPr lang="zh-CN" altLang="en-US" sz="1800" dirty="0">
                <a:latin typeface="+mj-ea"/>
                <a:ea typeface="+mj-ea"/>
              </a:rPr>
              <a:t>所示。</a:t>
            </a:r>
            <a:endParaRPr lang="zh-CN" altLang="en-US" sz="1800" dirty="0">
              <a:solidFill>
                <a:schemeClr val="tx1">
                  <a:lumMod val="85000"/>
                  <a:lumOff val="15000"/>
                </a:schemeClr>
              </a:solidFill>
              <a:latin typeface="+mj-ea"/>
              <a:ea typeface="+mj-ea"/>
            </a:endParaRPr>
          </a:p>
        </p:txBody>
      </p:sp>
      <p:sp>
        <p:nvSpPr>
          <p:cNvPr id="2" name="矩形 1"/>
          <p:cNvSpPr/>
          <p:nvPr/>
        </p:nvSpPr>
        <p:spPr>
          <a:xfrm>
            <a:off x="11306810" y="-10795"/>
            <a:ext cx="888365" cy="6140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custDataLst>
              <p:tags r:id="rId4"/>
            </p:custDataLst>
          </p:nvPr>
        </p:nvSpPr>
        <p:spPr>
          <a:xfrm>
            <a:off x="876935" y="375285"/>
            <a:ext cx="10429875" cy="558165"/>
          </a:xfrm>
          <a:prstGeom prst="rect">
            <a:avLst/>
          </a:prstGeom>
        </p:spPr>
        <p:txBody>
          <a:bodyPr wrap="square">
            <a:normAutofit/>
          </a:bodyPr>
          <a:lstStyle>
            <a:defPPr>
              <a:defRPr lang="zh-CN"/>
            </a:defPPr>
            <a:lvl1pPr>
              <a:lnSpc>
                <a:spcPct val="130000"/>
              </a:lnSpc>
              <a:defRPr sz="2400" b="1">
                <a:latin typeface="+mj-lt"/>
                <a:ea typeface="+mj-ea"/>
                <a:cs typeface="+mj-cs"/>
              </a:defRPr>
            </a:lvl1pPr>
          </a:lstStyle>
          <a:p>
            <a:pPr>
              <a:lnSpc>
                <a:spcPct val="120000"/>
              </a:lnSpc>
            </a:pPr>
            <a:r>
              <a:rPr lang="zh-CN" altLang="en-US" dirty="0">
                <a:solidFill>
                  <a:schemeClr val="tx1">
                    <a:lumMod val="85000"/>
                    <a:lumOff val="15000"/>
                  </a:schemeClr>
                </a:solidFill>
                <a:sym typeface="+mn-ea"/>
              </a:rPr>
              <a:t>学习任务一　</a:t>
            </a:r>
            <a:r>
              <a:rPr lang="zh-CN" altLang="zh-CN" dirty="0"/>
              <a:t>简单零件图样的识读与绘制</a:t>
            </a:r>
            <a:endParaRPr lang="zh-CN" altLang="en-US" dirty="0">
              <a:solidFill>
                <a:schemeClr val="tx1">
                  <a:lumMod val="85000"/>
                  <a:lumOff val="15000"/>
                </a:schemeClr>
              </a:solidFill>
              <a:sym typeface="+mn-ea"/>
            </a:endParaRPr>
          </a:p>
        </p:txBody>
      </p:sp>
      <p:sp>
        <p:nvSpPr>
          <p:cNvPr id="10" name="文本框 9"/>
          <p:cNvSpPr txBox="1"/>
          <p:nvPr>
            <p:custDataLst>
              <p:tags r:id="rId5"/>
            </p:custDataLst>
          </p:nvPr>
        </p:nvSpPr>
        <p:spPr>
          <a:xfrm>
            <a:off x="549644" y="982697"/>
            <a:ext cx="10852150" cy="669925"/>
          </a:xfrm>
          <a:prstGeom prst="rect">
            <a:avLst/>
          </a:prstGeom>
          <a:noFill/>
        </p:spPr>
        <p:txBody>
          <a:bodyPr wrap="square" lIns="101600" tIns="0" rIns="82550" bIns="0" rtlCol="0" anchor="ctr" anchorCtr="0">
            <a:noAutofit/>
          </a:bodyPr>
          <a:lstStyle>
            <a:defPPr>
              <a:defRPr lang="zh-CN"/>
            </a:defPPr>
            <a:lvl1pPr fontAlgn="auto">
              <a:lnSpc>
                <a:spcPct val="130000"/>
              </a:lnSpc>
              <a:spcAft>
                <a:spcPts val="1000"/>
              </a:spcAft>
              <a:defRPr sz="1600" spc="150"/>
            </a:lvl1pPr>
          </a:lstStyle>
          <a:p>
            <a:r>
              <a:rPr lang="en-US" altLang="zh-CN" sz="1800" b="1" dirty="0">
                <a:solidFill>
                  <a:schemeClr val="tx2"/>
                </a:solidFill>
                <a:latin typeface="微软雅黑" panose="020B0503020204020204" charset="-122"/>
                <a:ea typeface="微软雅黑" panose="020B0503020204020204" charset="-122"/>
                <a:sym typeface="+mn-ea"/>
              </a:rPr>
              <a:t>3.</a:t>
            </a:r>
            <a:r>
              <a:rPr lang="zh-CN" altLang="en-US" sz="1800" b="1" dirty="0">
                <a:solidFill>
                  <a:schemeClr val="tx2"/>
                </a:solidFill>
                <a:latin typeface="微软雅黑" panose="020B0503020204020204" charset="-122"/>
                <a:ea typeface="微软雅黑" panose="020B0503020204020204" charset="-122"/>
              </a:rPr>
              <a:t>图线（</a:t>
            </a:r>
            <a:r>
              <a:rPr lang="en-US" altLang="zh-CN" sz="1800" b="1" dirty="0">
                <a:solidFill>
                  <a:schemeClr val="tx2"/>
                </a:solidFill>
                <a:latin typeface="微软雅黑" panose="020B0503020204020204" charset="-122"/>
                <a:ea typeface="微软雅黑" panose="020B0503020204020204" charset="-122"/>
              </a:rPr>
              <a:t>GB/T 4457.4—2002</a:t>
            </a:r>
            <a:r>
              <a:rPr lang="zh-CN" altLang="en-US" sz="1800" b="1" dirty="0">
                <a:solidFill>
                  <a:schemeClr val="tx2"/>
                </a:solidFill>
                <a:latin typeface="微软雅黑" panose="020B0503020204020204" charset="-122"/>
                <a:ea typeface="微软雅黑" panose="020B0503020204020204" charset="-122"/>
              </a:rPr>
              <a:t>）</a:t>
            </a:r>
            <a:endParaRPr lang="zh-CN" altLang="en-US" sz="1800" b="1" dirty="0">
              <a:solidFill>
                <a:schemeClr val="tx2"/>
              </a:solidFill>
              <a:latin typeface="微软雅黑" panose="020B0503020204020204" charset="-122"/>
              <a:ea typeface="微软雅黑" panose="020B0503020204020204" charset="-122"/>
              <a:sym typeface="+mn-ea"/>
            </a:endParaRPr>
          </a:p>
        </p:txBody>
      </p:sp>
      <p:pic>
        <p:nvPicPr>
          <p:cNvPr id="3" name="图片 2"/>
          <p:cNvPicPr>
            <a:picLocks noChangeAspect="1"/>
          </p:cNvPicPr>
          <p:nvPr/>
        </p:nvPicPr>
        <p:blipFill>
          <a:blip r:embed="rId6"/>
          <a:stretch>
            <a:fillRect/>
          </a:stretch>
        </p:blipFill>
        <p:spPr>
          <a:xfrm>
            <a:off x="5975718" y="1820296"/>
            <a:ext cx="4867275" cy="4171950"/>
          </a:xfrm>
          <a:prstGeom prst="rect">
            <a:avLst/>
          </a:prstGeom>
        </p:spPr>
      </p:pic>
    </p:spTree>
    <p:custDataLst>
      <p:tags r:id="rId7"/>
    </p:custDataLst>
  </p:cSld>
  <p:clrMapOvr>
    <a:masterClrMapping/>
  </p:clrMapOvr>
  <p:transition spd="slow">
    <p:random/>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549644" y="1832469"/>
            <a:ext cx="11363028" cy="4499877"/>
          </a:xfrm>
          <a:prstGeom prst="rect">
            <a:avLst/>
          </a:prstGeom>
          <a:solidFill>
            <a:schemeClr val="accent3"/>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7" name="矩形 16"/>
          <p:cNvSpPr/>
          <p:nvPr>
            <p:custDataLst>
              <p:tags r:id="rId2"/>
            </p:custDataLst>
          </p:nvPr>
        </p:nvSpPr>
        <p:spPr>
          <a:xfrm>
            <a:off x="434391" y="1652622"/>
            <a:ext cx="11082655" cy="4408805"/>
          </a:xfrm>
          <a:prstGeom prst="rect">
            <a:avLst/>
          </a:prstGeom>
          <a:solidFill>
            <a:srgbClr val="FFFFFF"/>
          </a:solidFill>
          <a:ln w="19050">
            <a:noFill/>
          </a:ln>
          <a:effectLst>
            <a:outerShdw blurRad="63500" sx="101000" sy="101000" algn="ctr" rotWithShape="0">
              <a:schemeClr val="tx2">
                <a:alpha val="40000"/>
              </a:schemeClr>
            </a:outerShdw>
          </a:effectLst>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3" name="内容占位符 9"/>
          <p:cNvSpPr txBox="1"/>
          <p:nvPr>
            <p:custDataLst>
              <p:tags r:id="rId3"/>
            </p:custDataLst>
          </p:nvPr>
        </p:nvSpPr>
        <p:spPr>
          <a:xfrm>
            <a:off x="789294" y="2032069"/>
            <a:ext cx="5988151" cy="3682154"/>
          </a:xfrm>
          <a:prstGeom prst="rect">
            <a:avLst/>
          </a:prstGeom>
        </p:spPr>
        <p:txBody>
          <a:bodyPr wrap="square">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80000"/>
              </a:lnSpc>
              <a:spcBef>
                <a:spcPts val="0"/>
              </a:spcBef>
              <a:buNone/>
            </a:pPr>
            <a:r>
              <a:rPr lang="en-US" altLang="zh-CN" sz="2000" dirty="0">
                <a:solidFill>
                  <a:schemeClr val="tx1">
                    <a:lumMod val="85000"/>
                    <a:lumOff val="15000"/>
                  </a:schemeClr>
                </a:solidFill>
                <a:latin typeface="微软雅黑" panose="020B0503020204020204" charset="-122"/>
                <a:ea typeface="微软雅黑" panose="020B0503020204020204" charset="-122"/>
              </a:rPr>
              <a:t>3.2</a:t>
            </a:r>
            <a:r>
              <a:rPr lang="zh-CN" altLang="en-US" sz="2000" dirty="0"/>
              <a:t>图线画法</a:t>
            </a:r>
            <a:endParaRPr lang="en-US" altLang="zh-CN" sz="2000" dirty="0">
              <a:solidFill>
                <a:schemeClr val="tx1">
                  <a:lumMod val="85000"/>
                  <a:lumOff val="15000"/>
                </a:schemeClr>
              </a:solidFill>
              <a:latin typeface="微软雅黑" panose="020B0503020204020204" charset="-122"/>
              <a:ea typeface="微软雅黑" panose="020B0503020204020204" charset="-122"/>
            </a:endParaRPr>
          </a:p>
          <a:p>
            <a:pPr marL="0" indent="0">
              <a:buNone/>
            </a:pPr>
            <a:r>
              <a:rPr lang="zh-CN" altLang="en-US" sz="1600" dirty="0">
                <a:latin typeface="+mj-ea"/>
                <a:ea typeface="+mj-ea"/>
              </a:rPr>
              <a:t>（</a:t>
            </a:r>
            <a:r>
              <a:rPr lang="en-US" altLang="zh-CN" sz="1600" dirty="0">
                <a:latin typeface="+mj-ea"/>
                <a:ea typeface="+mj-ea"/>
              </a:rPr>
              <a:t>1</a:t>
            </a:r>
            <a:r>
              <a:rPr lang="zh-CN" altLang="en-US" sz="1600" dirty="0">
                <a:latin typeface="+mj-ea"/>
                <a:ea typeface="+mj-ea"/>
              </a:rPr>
              <a:t>）图线相交时，都应以线相交，而不应该是点或间隔</a:t>
            </a:r>
            <a:r>
              <a:rPr lang="zh-CN" altLang="en-US" sz="1600" dirty="0" smtClean="0">
                <a:latin typeface="+mj-ea"/>
                <a:ea typeface="+mj-ea"/>
              </a:rPr>
              <a:t>相交。</a:t>
            </a:r>
            <a:endParaRPr lang="zh-CN" altLang="en-US" sz="1600" dirty="0">
              <a:latin typeface="+mj-ea"/>
              <a:ea typeface="+mj-ea"/>
            </a:endParaRPr>
          </a:p>
          <a:p>
            <a:pPr marL="0" indent="0">
              <a:buNone/>
            </a:pPr>
            <a:r>
              <a:rPr lang="zh-CN" altLang="en-US" sz="1600" dirty="0">
                <a:latin typeface="+mj-ea"/>
                <a:ea typeface="+mj-ea"/>
              </a:rPr>
              <a:t>（</a:t>
            </a:r>
            <a:r>
              <a:rPr lang="en-US" altLang="zh-CN" sz="1600" dirty="0">
                <a:latin typeface="+mj-ea"/>
                <a:ea typeface="+mj-ea"/>
              </a:rPr>
              <a:t>2</a:t>
            </a:r>
            <a:r>
              <a:rPr lang="zh-CN" altLang="en-US" sz="1600" dirty="0">
                <a:latin typeface="+mj-ea"/>
                <a:ea typeface="+mj-ea"/>
              </a:rPr>
              <a:t>）虚线直线在实线延长线上相接时，虚线应留出间隔；虚线圆弧与实线相切时，虚线圆弧应留出</a:t>
            </a:r>
            <a:r>
              <a:rPr lang="zh-CN" altLang="en-US" sz="1600" dirty="0" smtClean="0">
                <a:latin typeface="+mj-ea"/>
                <a:ea typeface="+mj-ea"/>
              </a:rPr>
              <a:t>间隔。</a:t>
            </a:r>
            <a:endParaRPr lang="zh-CN" altLang="en-US" sz="1600" dirty="0">
              <a:latin typeface="+mj-ea"/>
              <a:ea typeface="+mj-ea"/>
            </a:endParaRPr>
          </a:p>
          <a:p>
            <a:pPr marL="0" indent="0">
              <a:buNone/>
            </a:pPr>
            <a:r>
              <a:rPr lang="zh-CN" altLang="en-US" sz="1600" dirty="0">
                <a:latin typeface="+mj-ea"/>
                <a:ea typeface="+mj-ea"/>
              </a:rPr>
              <a:t>（</a:t>
            </a:r>
            <a:r>
              <a:rPr lang="en-US" altLang="zh-CN" sz="1600" dirty="0">
                <a:latin typeface="+mj-ea"/>
                <a:ea typeface="+mj-ea"/>
              </a:rPr>
              <a:t>3</a:t>
            </a:r>
            <a:r>
              <a:rPr lang="zh-CN" altLang="en-US" sz="1600" dirty="0">
                <a:latin typeface="+mj-ea"/>
                <a:ea typeface="+mj-ea"/>
              </a:rPr>
              <a:t>）绘图时，图线的首末端应是画，不应是点</a:t>
            </a:r>
            <a:r>
              <a:rPr lang="zh-CN" altLang="en-US" sz="1600" dirty="0" smtClean="0">
                <a:latin typeface="+mj-ea"/>
                <a:ea typeface="+mj-ea"/>
              </a:rPr>
              <a:t>。</a:t>
            </a:r>
            <a:endParaRPr lang="en-US" altLang="zh-CN" sz="1600" dirty="0" smtClean="0">
              <a:latin typeface="+mj-ea"/>
              <a:ea typeface="+mj-ea"/>
            </a:endParaRPr>
          </a:p>
          <a:p>
            <a:pPr marL="0" indent="0">
              <a:buNone/>
            </a:pPr>
            <a:r>
              <a:rPr lang="zh-CN" altLang="en-US" sz="1600" dirty="0" smtClean="0">
                <a:latin typeface="+mj-ea"/>
                <a:ea typeface="+mj-ea"/>
              </a:rPr>
              <a:t>（</a:t>
            </a:r>
            <a:r>
              <a:rPr lang="en-US" altLang="zh-CN" sz="1600" dirty="0">
                <a:latin typeface="+mj-ea"/>
                <a:ea typeface="+mj-ea"/>
              </a:rPr>
              <a:t>4</a:t>
            </a:r>
            <a:r>
              <a:rPr lang="zh-CN" altLang="en-US" sz="1600" dirty="0">
                <a:latin typeface="+mj-ea"/>
                <a:ea typeface="+mj-ea"/>
              </a:rPr>
              <a:t>）当圆的图形</a:t>
            </a:r>
            <a:r>
              <a:rPr lang="zh-CN" altLang="en-US" sz="1600" dirty="0" smtClean="0">
                <a:latin typeface="+mj-ea"/>
                <a:ea typeface="+mj-ea"/>
              </a:rPr>
              <a:t>较小时</a:t>
            </a:r>
            <a:r>
              <a:rPr lang="zh-CN" altLang="en-US" sz="1600" dirty="0">
                <a:latin typeface="+mj-ea"/>
                <a:ea typeface="+mj-ea"/>
              </a:rPr>
              <a:t>，允许用细实线代替点画</a:t>
            </a:r>
            <a:r>
              <a:rPr lang="zh-CN" altLang="en-US" sz="1600" dirty="0" smtClean="0">
                <a:latin typeface="+mj-ea"/>
                <a:ea typeface="+mj-ea"/>
              </a:rPr>
              <a:t>线</a:t>
            </a:r>
            <a:r>
              <a:rPr lang="zh-CN" altLang="en-US" sz="1600" dirty="0">
                <a:latin typeface="+mj-ea"/>
                <a:ea typeface="+mj-ea"/>
              </a:rPr>
              <a:t>。</a:t>
            </a:r>
            <a:endParaRPr lang="zh-CN" altLang="en-US" sz="1600" dirty="0">
              <a:latin typeface="+mj-ea"/>
              <a:ea typeface="+mj-ea"/>
            </a:endParaRPr>
          </a:p>
        </p:txBody>
      </p:sp>
      <p:sp>
        <p:nvSpPr>
          <p:cNvPr id="2" name="矩形 1"/>
          <p:cNvSpPr/>
          <p:nvPr/>
        </p:nvSpPr>
        <p:spPr>
          <a:xfrm>
            <a:off x="11306810" y="-10795"/>
            <a:ext cx="888365" cy="6140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custDataLst>
              <p:tags r:id="rId4"/>
            </p:custDataLst>
          </p:nvPr>
        </p:nvSpPr>
        <p:spPr>
          <a:xfrm>
            <a:off x="876935" y="375285"/>
            <a:ext cx="10429875" cy="558165"/>
          </a:xfrm>
          <a:prstGeom prst="rect">
            <a:avLst/>
          </a:prstGeom>
        </p:spPr>
        <p:txBody>
          <a:bodyPr wrap="square">
            <a:normAutofit/>
          </a:bodyPr>
          <a:lstStyle>
            <a:defPPr>
              <a:defRPr lang="zh-CN"/>
            </a:defPPr>
            <a:lvl1pPr>
              <a:lnSpc>
                <a:spcPct val="130000"/>
              </a:lnSpc>
              <a:defRPr sz="2400" b="1">
                <a:latin typeface="+mj-lt"/>
                <a:ea typeface="+mj-ea"/>
                <a:cs typeface="+mj-cs"/>
              </a:defRPr>
            </a:lvl1pPr>
          </a:lstStyle>
          <a:p>
            <a:pPr>
              <a:lnSpc>
                <a:spcPct val="120000"/>
              </a:lnSpc>
            </a:pPr>
            <a:r>
              <a:rPr lang="zh-CN" altLang="en-US" dirty="0">
                <a:solidFill>
                  <a:schemeClr val="tx1">
                    <a:lumMod val="85000"/>
                    <a:lumOff val="15000"/>
                  </a:schemeClr>
                </a:solidFill>
                <a:sym typeface="+mn-ea"/>
              </a:rPr>
              <a:t>学习任务一　</a:t>
            </a:r>
            <a:r>
              <a:rPr lang="zh-CN" altLang="zh-CN" dirty="0"/>
              <a:t>简单零件图样的识读与绘制</a:t>
            </a:r>
            <a:endParaRPr lang="zh-CN" altLang="en-US" dirty="0">
              <a:solidFill>
                <a:schemeClr val="tx1">
                  <a:lumMod val="85000"/>
                  <a:lumOff val="15000"/>
                </a:schemeClr>
              </a:solidFill>
              <a:sym typeface="+mn-ea"/>
            </a:endParaRPr>
          </a:p>
        </p:txBody>
      </p:sp>
      <p:sp>
        <p:nvSpPr>
          <p:cNvPr id="10" name="文本框 9"/>
          <p:cNvSpPr txBox="1"/>
          <p:nvPr>
            <p:custDataLst>
              <p:tags r:id="rId5"/>
            </p:custDataLst>
          </p:nvPr>
        </p:nvSpPr>
        <p:spPr>
          <a:xfrm>
            <a:off x="549644" y="982697"/>
            <a:ext cx="10852150" cy="669925"/>
          </a:xfrm>
          <a:prstGeom prst="rect">
            <a:avLst/>
          </a:prstGeom>
          <a:noFill/>
        </p:spPr>
        <p:txBody>
          <a:bodyPr wrap="square" lIns="101600" tIns="0" rIns="82550" bIns="0" rtlCol="0" anchor="ctr" anchorCtr="0">
            <a:noAutofit/>
          </a:bodyPr>
          <a:lstStyle>
            <a:defPPr>
              <a:defRPr lang="zh-CN"/>
            </a:defPPr>
            <a:lvl1pPr fontAlgn="auto">
              <a:lnSpc>
                <a:spcPct val="130000"/>
              </a:lnSpc>
              <a:spcAft>
                <a:spcPts val="1000"/>
              </a:spcAft>
              <a:defRPr sz="1600" spc="150"/>
            </a:lvl1pPr>
          </a:lstStyle>
          <a:p>
            <a:r>
              <a:rPr lang="en-US" altLang="zh-CN" sz="1800" b="1" dirty="0">
                <a:solidFill>
                  <a:schemeClr val="tx2"/>
                </a:solidFill>
                <a:latin typeface="微软雅黑" panose="020B0503020204020204" charset="-122"/>
                <a:ea typeface="微软雅黑" panose="020B0503020204020204" charset="-122"/>
                <a:sym typeface="+mn-ea"/>
              </a:rPr>
              <a:t>3.</a:t>
            </a:r>
            <a:r>
              <a:rPr lang="zh-CN" altLang="en-US" sz="1800" b="1" dirty="0">
                <a:solidFill>
                  <a:schemeClr val="tx2"/>
                </a:solidFill>
                <a:latin typeface="微软雅黑" panose="020B0503020204020204" charset="-122"/>
                <a:ea typeface="微软雅黑" panose="020B0503020204020204" charset="-122"/>
              </a:rPr>
              <a:t>图线（</a:t>
            </a:r>
            <a:r>
              <a:rPr lang="en-US" altLang="zh-CN" sz="1800" b="1" dirty="0">
                <a:solidFill>
                  <a:schemeClr val="tx2"/>
                </a:solidFill>
                <a:latin typeface="微软雅黑" panose="020B0503020204020204" charset="-122"/>
                <a:ea typeface="微软雅黑" panose="020B0503020204020204" charset="-122"/>
              </a:rPr>
              <a:t>GB/T 4457.4—2002</a:t>
            </a:r>
            <a:r>
              <a:rPr lang="zh-CN" altLang="en-US" sz="1800" b="1" dirty="0">
                <a:solidFill>
                  <a:schemeClr val="tx2"/>
                </a:solidFill>
                <a:latin typeface="微软雅黑" panose="020B0503020204020204" charset="-122"/>
                <a:ea typeface="微软雅黑" panose="020B0503020204020204" charset="-122"/>
              </a:rPr>
              <a:t>）</a:t>
            </a:r>
            <a:endParaRPr lang="zh-CN" altLang="en-US" sz="1800" b="1" dirty="0">
              <a:solidFill>
                <a:schemeClr val="tx2"/>
              </a:solidFill>
              <a:latin typeface="微软雅黑" panose="020B0503020204020204" charset="-122"/>
              <a:ea typeface="微软雅黑" panose="020B0503020204020204" charset="-122"/>
              <a:sym typeface="+mn-ea"/>
            </a:endParaRPr>
          </a:p>
        </p:txBody>
      </p:sp>
      <p:pic>
        <p:nvPicPr>
          <p:cNvPr id="5" name="图片 4"/>
          <p:cNvPicPr>
            <a:picLocks noChangeAspect="1"/>
          </p:cNvPicPr>
          <p:nvPr/>
        </p:nvPicPr>
        <p:blipFill>
          <a:blip r:embed="rId6"/>
          <a:stretch>
            <a:fillRect/>
          </a:stretch>
        </p:blipFill>
        <p:spPr>
          <a:xfrm>
            <a:off x="7017385" y="1832610"/>
            <a:ext cx="4482465" cy="3696335"/>
          </a:xfrm>
          <a:prstGeom prst="rect">
            <a:avLst/>
          </a:prstGeom>
        </p:spPr>
      </p:pic>
    </p:spTree>
    <p:custDataLst>
      <p:tags r:id="rId7"/>
    </p:custDataLst>
  </p:cSld>
  <p:clrMapOvr>
    <a:masterClrMapping/>
  </p:clrMapOvr>
  <p:transition spd="slow">
    <p:random/>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549644" y="1832469"/>
            <a:ext cx="11363028" cy="4499877"/>
          </a:xfrm>
          <a:prstGeom prst="rect">
            <a:avLst/>
          </a:prstGeom>
          <a:solidFill>
            <a:schemeClr val="accent3"/>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7" name="矩形 16"/>
          <p:cNvSpPr/>
          <p:nvPr>
            <p:custDataLst>
              <p:tags r:id="rId2"/>
            </p:custDataLst>
          </p:nvPr>
        </p:nvSpPr>
        <p:spPr>
          <a:xfrm>
            <a:off x="434391" y="1701869"/>
            <a:ext cx="11082655" cy="4408805"/>
          </a:xfrm>
          <a:prstGeom prst="rect">
            <a:avLst/>
          </a:prstGeom>
          <a:solidFill>
            <a:srgbClr val="FFFFFF"/>
          </a:solidFill>
          <a:ln w="19050">
            <a:noFill/>
          </a:ln>
          <a:effectLst>
            <a:outerShdw blurRad="63500" sx="101000" sy="101000" algn="ctr" rotWithShape="0">
              <a:schemeClr val="tx2">
                <a:alpha val="40000"/>
              </a:schemeClr>
            </a:outerShdw>
          </a:effectLst>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3" name="内容占位符 9"/>
          <p:cNvSpPr txBox="1"/>
          <p:nvPr>
            <p:custDataLst>
              <p:tags r:id="rId3"/>
            </p:custDataLst>
          </p:nvPr>
        </p:nvSpPr>
        <p:spPr>
          <a:xfrm>
            <a:off x="876935" y="1977631"/>
            <a:ext cx="5988151" cy="3682154"/>
          </a:xfrm>
          <a:prstGeom prst="rect">
            <a:avLst/>
          </a:prstGeom>
        </p:spPr>
        <p:txBody>
          <a:bodyPr wrap="square">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1600" dirty="0">
                <a:latin typeface="+mj-ea"/>
                <a:ea typeface="+mj-ea"/>
              </a:rPr>
              <a:t>（</a:t>
            </a:r>
            <a:r>
              <a:rPr lang="en-US" altLang="zh-CN" sz="1600" dirty="0">
                <a:latin typeface="+mj-ea"/>
                <a:ea typeface="+mj-ea"/>
              </a:rPr>
              <a:t>5</a:t>
            </a:r>
            <a:r>
              <a:rPr lang="zh-CN" altLang="en-US" sz="1600" dirty="0">
                <a:latin typeface="+mj-ea"/>
                <a:ea typeface="+mj-ea"/>
              </a:rPr>
              <a:t>）关于双折线的画法（图</a:t>
            </a:r>
            <a:r>
              <a:rPr lang="en-US" altLang="zh-CN" sz="1600" dirty="0">
                <a:latin typeface="+mj-ea"/>
                <a:ea typeface="+mj-ea"/>
              </a:rPr>
              <a:t>1-13</a:t>
            </a:r>
            <a:r>
              <a:rPr lang="zh-CN" altLang="en-US" sz="1600" dirty="0">
                <a:latin typeface="+mj-ea"/>
                <a:ea typeface="+mj-ea"/>
              </a:rPr>
              <a:t>）。</a:t>
            </a:r>
            <a:endParaRPr lang="zh-CN" altLang="en-US" sz="1600" dirty="0">
              <a:latin typeface="+mj-ea"/>
              <a:ea typeface="+mj-ea"/>
            </a:endParaRPr>
          </a:p>
          <a:p>
            <a:pPr marL="0" indent="0">
              <a:buNone/>
            </a:pPr>
            <a:r>
              <a:rPr lang="zh-CN" altLang="en-US" sz="1600" dirty="0">
                <a:latin typeface="+mj-ea"/>
                <a:ea typeface="+mj-ea"/>
              </a:rPr>
              <a:t>  实际应用如图</a:t>
            </a:r>
            <a:r>
              <a:rPr lang="en-US" altLang="zh-CN" sz="1600" dirty="0">
                <a:latin typeface="+mj-ea"/>
                <a:ea typeface="+mj-ea"/>
              </a:rPr>
              <a:t>1-14 </a:t>
            </a:r>
            <a:r>
              <a:rPr lang="zh-CN" altLang="en-US" sz="1600" dirty="0">
                <a:latin typeface="+mj-ea"/>
                <a:ea typeface="+mj-ea"/>
              </a:rPr>
              <a:t>所示。</a:t>
            </a:r>
            <a:endParaRPr lang="zh-CN" altLang="en-US" sz="1600" dirty="0">
              <a:latin typeface="+mj-ea"/>
              <a:ea typeface="+mj-ea"/>
            </a:endParaRPr>
          </a:p>
        </p:txBody>
      </p:sp>
      <p:sp>
        <p:nvSpPr>
          <p:cNvPr id="2" name="矩形 1"/>
          <p:cNvSpPr/>
          <p:nvPr/>
        </p:nvSpPr>
        <p:spPr>
          <a:xfrm>
            <a:off x="11306810" y="-10795"/>
            <a:ext cx="888365" cy="6140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custDataLst>
              <p:tags r:id="rId4"/>
            </p:custDataLst>
          </p:nvPr>
        </p:nvSpPr>
        <p:spPr>
          <a:xfrm>
            <a:off x="876935" y="375285"/>
            <a:ext cx="10429875" cy="558165"/>
          </a:xfrm>
          <a:prstGeom prst="rect">
            <a:avLst/>
          </a:prstGeom>
        </p:spPr>
        <p:txBody>
          <a:bodyPr wrap="square">
            <a:normAutofit/>
          </a:bodyPr>
          <a:lstStyle>
            <a:defPPr>
              <a:defRPr lang="zh-CN"/>
            </a:defPPr>
            <a:lvl1pPr>
              <a:lnSpc>
                <a:spcPct val="130000"/>
              </a:lnSpc>
              <a:defRPr sz="2400" b="1">
                <a:latin typeface="+mj-lt"/>
                <a:ea typeface="+mj-ea"/>
                <a:cs typeface="+mj-cs"/>
              </a:defRPr>
            </a:lvl1pPr>
          </a:lstStyle>
          <a:p>
            <a:pPr>
              <a:lnSpc>
                <a:spcPct val="120000"/>
              </a:lnSpc>
            </a:pPr>
            <a:r>
              <a:rPr lang="zh-CN" altLang="en-US" dirty="0">
                <a:solidFill>
                  <a:schemeClr val="tx1">
                    <a:lumMod val="85000"/>
                    <a:lumOff val="15000"/>
                  </a:schemeClr>
                </a:solidFill>
                <a:sym typeface="+mn-ea"/>
              </a:rPr>
              <a:t>学习任务一　</a:t>
            </a:r>
            <a:r>
              <a:rPr lang="zh-CN" altLang="zh-CN" dirty="0"/>
              <a:t>简单零件图样的识读与绘制</a:t>
            </a:r>
            <a:endParaRPr lang="zh-CN" altLang="en-US" dirty="0">
              <a:solidFill>
                <a:schemeClr val="tx1">
                  <a:lumMod val="85000"/>
                  <a:lumOff val="15000"/>
                </a:schemeClr>
              </a:solidFill>
              <a:sym typeface="+mn-ea"/>
            </a:endParaRPr>
          </a:p>
        </p:txBody>
      </p:sp>
      <p:sp>
        <p:nvSpPr>
          <p:cNvPr id="10" name="文本框 9"/>
          <p:cNvSpPr txBox="1"/>
          <p:nvPr>
            <p:custDataLst>
              <p:tags r:id="rId5"/>
            </p:custDataLst>
          </p:nvPr>
        </p:nvSpPr>
        <p:spPr>
          <a:xfrm>
            <a:off x="549644" y="982697"/>
            <a:ext cx="10852150" cy="669925"/>
          </a:xfrm>
          <a:prstGeom prst="rect">
            <a:avLst/>
          </a:prstGeom>
          <a:noFill/>
        </p:spPr>
        <p:txBody>
          <a:bodyPr wrap="square" lIns="101600" tIns="0" rIns="82550" bIns="0" rtlCol="0" anchor="ctr" anchorCtr="0">
            <a:noAutofit/>
          </a:bodyPr>
          <a:lstStyle>
            <a:defPPr>
              <a:defRPr lang="zh-CN"/>
            </a:defPPr>
            <a:lvl1pPr fontAlgn="auto">
              <a:lnSpc>
                <a:spcPct val="130000"/>
              </a:lnSpc>
              <a:spcAft>
                <a:spcPts val="1000"/>
              </a:spcAft>
              <a:defRPr sz="1600" spc="150"/>
            </a:lvl1pPr>
          </a:lstStyle>
          <a:p>
            <a:r>
              <a:rPr lang="en-US" altLang="zh-CN" sz="1800" b="1" dirty="0">
                <a:solidFill>
                  <a:schemeClr val="tx2"/>
                </a:solidFill>
                <a:latin typeface="微软雅黑" panose="020B0503020204020204" charset="-122"/>
                <a:ea typeface="微软雅黑" panose="020B0503020204020204" charset="-122"/>
                <a:sym typeface="+mn-ea"/>
              </a:rPr>
              <a:t>3.</a:t>
            </a:r>
            <a:r>
              <a:rPr lang="zh-CN" altLang="en-US" sz="1800" b="1" dirty="0">
                <a:solidFill>
                  <a:schemeClr val="tx2"/>
                </a:solidFill>
                <a:latin typeface="微软雅黑" panose="020B0503020204020204" charset="-122"/>
                <a:ea typeface="微软雅黑" panose="020B0503020204020204" charset="-122"/>
              </a:rPr>
              <a:t>图线（</a:t>
            </a:r>
            <a:r>
              <a:rPr lang="en-US" altLang="zh-CN" sz="1800" b="1" dirty="0">
                <a:solidFill>
                  <a:schemeClr val="tx2"/>
                </a:solidFill>
                <a:latin typeface="微软雅黑" panose="020B0503020204020204" charset="-122"/>
                <a:ea typeface="微软雅黑" panose="020B0503020204020204" charset="-122"/>
              </a:rPr>
              <a:t>GB/T 4457.4—2002</a:t>
            </a:r>
            <a:r>
              <a:rPr lang="zh-CN" altLang="en-US" sz="1800" b="1" dirty="0">
                <a:solidFill>
                  <a:schemeClr val="tx2"/>
                </a:solidFill>
                <a:latin typeface="微软雅黑" panose="020B0503020204020204" charset="-122"/>
                <a:ea typeface="微软雅黑" panose="020B0503020204020204" charset="-122"/>
              </a:rPr>
              <a:t>）</a:t>
            </a:r>
            <a:endParaRPr lang="zh-CN" altLang="en-US" sz="1800" b="1" dirty="0">
              <a:solidFill>
                <a:schemeClr val="tx2"/>
              </a:solidFill>
              <a:latin typeface="微软雅黑" panose="020B0503020204020204" charset="-122"/>
              <a:ea typeface="微软雅黑" panose="020B0503020204020204" charset="-122"/>
              <a:sym typeface="+mn-ea"/>
            </a:endParaRPr>
          </a:p>
        </p:txBody>
      </p:sp>
      <p:pic>
        <p:nvPicPr>
          <p:cNvPr id="3" name="图片 2"/>
          <p:cNvPicPr>
            <a:picLocks noChangeAspect="1"/>
          </p:cNvPicPr>
          <p:nvPr/>
        </p:nvPicPr>
        <p:blipFill>
          <a:blip r:embed="rId6"/>
          <a:stretch>
            <a:fillRect/>
          </a:stretch>
        </p:blipFill>
        <p:spPr>
          <a:xfrm>
            <a:off x="1657985" y="2773045"/>
            <a:ext cx="2814320" cy="2714625"/>
          </a:xfrm>
          <a:prstGeom prst="rect">
            <a:avLst/>
          </a:prstGeom>
        </p:spPr>
      </p:pic>
      <p:pic>
        <p:nvPicPr>
          <p:cNvPr id="4" name="图片 3"/>
          <p:cNvPicPr>
            <a:picLocks noChangeAspect="1"/>
          </p:cNvPicPr>
          <p:nvPr/>
        </p:nvPicPr>
        <p:blipFill>
          <a:blip r:embed="rId7"/>
          <a:stretch>
            <a:fillRect/>
          </a:stretch>
        </p:blipFill>
        <p:spPr>
          <a:xfrm>
            <a:off x="4866640" y="2075815"/>
            <a:ext cx="6191250" cy="3834130"/>
          </a:xfrm>
          <a:prstGeom prst="rect">
            <a:avLst/>
          </a:prstGeom>
        </p:spPr>
      </p:pic>
    </p:spTree>
    <p:custDataLst>
      <p:tags r:id="rId8"/>
    </p:custDataLst>
  </p:cSld>
  <p:clrMapOvr>
    <a:masterClrMapping/>
  </p:clrMapOvr>
  <p:transition spd="slow">
    <p:random/>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549644" y="1832469"/>
            <a:ext cx="11363028" cy="4499877"/>
          </a:xfrm>
          <a:prstGeom prst="rect">
            <a:avLst/>
          </a:prstGeom>
          <a:solidFill>
            <a:schemeClr val="accent3"/>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7" name="矩形 16"/>
          <p:cNvSpPr/>
          <p:nvPr>
            <p:custDataLst>
              <p:tags r:id="rId2"/>
            </p:custDataLst>
          </p:nvPr>
        </p:nvSpPr>
        <p:spPr>
          <a:xfrm>
            <a:off x="549644" y="1627375"/>
            <a:ext cx="11082655" cy="4408805"/>
          </a:xfrm>
          <a:prstGeom prst="rect">
            <a:avLst/>
          </a:prstGeom>
          <a:solidFill>
            <a:srgbClr val="FFFFFF"/>
          </a:solidFill>
          <a:ln w="19050">
            <a:noFill/>
          </a:ln>
          <a:effectLst>
            <a:outerShdw blurRad="63500" sx="101000" sy="101000" algn="ctr" rotWithShape="0">
              <a:schemeClr val="tx2">
                <a:alpha val="40000"/>
              </a:schemeClr>
            </a:outerShdw>
          </a:effectLst>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3" name="内容占位符 9"/>
          <p:cNvSpPr txBox="1"/>
          <p:nvPr>
            <p:custDataLst>
              <p:tags r:id="rId3"/>
            </p:custDataLst>
          </p:nvPr>
        </p:nvSpPr>
        <p:spPr>
          <a:xfrm>
            <a:off x="976320" y="2491850"/>
            <a:ext cx="9407757" cy="3181113"/>
          </a:xfrm>
          <a:prstGeom prst="rect">
            <a:avLst/>
          </a:prstGeom>
        </p:spPr>
        <p:txBody>
          <a:bodyPr wrap="square">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457200">
              <a:lnSpc>
                <a:spcPct val="200000"/>
              </a:lnSpc>
              <a:buNone/>
            </a:pPr>
            <a:r>
              <a:rPr lang="zh-CN" altLang="en-US" sz="1600" dirty="0">
                <a:latin typeface="+mj-ea"/>
                <a:ea typeface="+mj-ea"/>
              </a:rPr>
              <a:t>      </a:t>
            </a:r>
            <a:r>
              <a:rPr lang="zh-CN" altLang="en-US" sz="2000" dirty="0">
                <a:latin typeface="+mj-ea"/>
                <a:ea typeface="+mj-ea"/>
              </a:rPr>
              <a:t>国家标准</a:t>
            </a:r>
            <a:r>
              <a:rPr lang="en-US" altLang="zh-CN" sz="2000" dirty="0">
                <a:latin typeface="+mj-ea"/>
                <a:ea typeface="+mj-ea"/>
              </a:rPr>
              <a:t>《</a:t>
            </a:r>
            <a:r>
              <a:rPr lang="zh-CN" altLang="en-US" sz="2000" dirty="0">
                <a:latin typeface="+mj-ea"/>
                <a:ea typeface="+mj-ea"/>
              </a:rPr>
              <a:t>技术制图</a:t>
            </a:r>
            <a:r>
              <a:rPr lang="en-US" altLang="zh-CN" sz="2000" dirty="0">
                <a:latin typeface="+mj-ea"/>
                <a:ea typeface="+mj-ea"/>
              </a:rPr>
              <a:t>》</a:t>
            </a:r>
            <a:r>
              <a:rPr lang="zh-CN" altLang="en-US" sz="2000" dirty="0">
                <a:latin typeface="+mj-ea"/>
                <a:ea typeface="+mj-ea"/>
              </a:rPr>
              <a:t>是一项基础技术标准，国家标准</a:t>
            </a:r>
            <a:r>
              <a:rPr lang="en-US" altLang="zh-CN" sz="2000" dirty="0">
                <a:latin typeface="+mj-ea"/>
                <a:ea typeface="+mj-ea"/>
              </a:rPr>
              <a:t>《</a:t>
            </a:r>
            <a:r>
              <a:rPr lang="zh-CN" altLang="en-US" sz="2000" dirty="0">
                <a:latin typeface="+mj-ea"/>
                <a:ea typeface="+mj-ea"/>
              </a:rPr>
              <a:t>机械制图</a:t>
            </a:r>
            <a:r>
              <a:rPr lang="en-US" altLang="zh-CN" sz="2000" dirty="0">
                <a:latin typeface="+mj-ea"/>
                <a:ea typeface="+mj-ea"/>
              </a:rPr>
              <a:t>》</a:t>
            </a:r>
            <a:r>
              <a:rPr lang="zh-CN" altLang="en-US" sz="2000" dirty="0">
                <a:latin typeface="+mj-ea"/>
                <a:ea typeface="+mj-ea"/>
              </a:rPr>
              <a:t>是机械</a:t>
            </a:r>
            <a:r>
              <a:rPr lang="zh-CN" altLang="en-US" sz="2000" dirty="0" smtClean="0">
                <a:latin typeface="+mj-ea"/>
                <a:ea typeface="+mj-ea"/>
              </a:rPr>
              <a:t>专业制图</a:t>
            </a:r>
            <a:r>
              <a:rPr lang="zh-CN" altLang="en-US" sz="2000" dirty="0">
                <a:latin typeface="+mj-ea"/>
                <a:ea typeface="+mj-ea"/>
              </a:rPr>
              <a:t>标准，工程技术人员必须严格遵守其有关规定。</a:t>
            </a:r>
            <a:endParaRPr lang="zh-CN" altLang="en-US" sz="2000" dirty="0">
              <a:latin typeface="+mj-ea"/>
              <a:ea typeface="+mj-ea"/>
            </a:endParaRPr>
          </a:p>
          <a:p>
            <a:pPr marL="0" indent="457200">
              <a:lnSpc>
                <a:spcPct val="200000"/>
              </a:lnSpc>
              <a:buNone/>
            </a:pPr>
            <a:r>
              <a:rPr lang="zh-CN" altLang="en-US" sz="2000" dirty="0">
                <a:latin typeface="+mj-ea"/>
                <a:ea typeface="+mj-ea"/>
              </a:rPr>
              <a:t>     本节主要介绍</a:t>
            </a:r>
            <a:r>
              <a:rPr lang="en-US" altLang="zh-CN" sz="2000" dirty="0">
                <a:latin typeface="+mj-ea"/>
                <a:ea typeface="+mj-ea"/>
              </a:rPr>
              <a:t>《</a:t>
            </a:r>
            <a:r>
              <a:rPr lang="zh-CN" altLang="en-US" sz="2000" dirty="0">
                <a:latin typeface="+mj-ea"/>
                <a:ea typeface="+mj-ea"/>
              </a:rPr>
              <a:t>技术制图</a:t>
            </a:r>
            <a:r>
              <a:rPr lang="en-US" altLang="zh-CN" sz="2000" dirty="0" smtClean="0">
                <a:latin typeface="+mj-ea"/>
                <a:ea typeface="+mj-ea"/>
              </a:rPr>
              <a:t>》</a:t>
            </a:r>
            <a:r>
              <a:rPr lang="zh-CN" altLang="en-US" sz="2000" dirty="0" smtClean="0">
                <a:latin typeface="+mj-ea"/>
                <a:ea typeface="+mj-ea"/>
              </a:rPr>
              <a:t>和</a:t>
            </a:r>
            <a:r>
              <a:rPr lang="en-US" altLang="zh-CN" sz="2000" dirty="0">
                <a:latin typeface="+mj-ea"/>
                <a:ea typeface="+mj-ea"/>
              </a:rPr>
              <a:t>《</a:t>
            </a:r>
            <a:r>
              <a:rPr lang="zh-CN" altLang="en-US" sz="2000" dirty="0" smtClean="0">
                <a:latin typeface="+mj-ea"/>
                <a:ea typeface="+mj-ea"/>
              </a:rPr>
              <a:t>机械</a:t>
            </a:r>
            <a:r>
              <a:rPr lang="zh-CN" altLang="en-US" sz="2000" dirty="0">
                <a:latin typeface="+mj-ea"/>
                <a:ea typeface="+mj-ea"/>
              </a:rPr>
              <a:t>制图</a:t>
            </a:r>
            <a:r>
              <a:rPr lang="en-US" altLang="zh-CN" sz="2000" dirty="0" smtClean="0">
                <a:latin typeface="+mj-ea"/>
                <a:ea typeface="+mj-ea"/>
              </a:rPr>
              <a:t>》</a:t>
            </a:r>
            <a:r>
              <a:rPr lang="zh-CN" altLang="en-US" sz="2000" dirty="0" smtClean="0">
                <a:latin typeface="+mj-ea"/>
                <a:ea typeface="+mj-ea"/>
              </a:rPr>
              <a:t>一般</a:t>
            </a:r>
            <a:r>
              <a:rPr lang="zh-CN" altLang="en-US" sz="2000" dirty="0">
                <a:latin typeface="+mj-ea"/>
                <a:ea typeface="+mj-ea"/>
              </a:rPr>
              <a:t>规定中的主要内容。</a:t>
            </a:r>
            <a:endParaRPr lang="zh-CN" altLang="en-US" sz="2000" dirty="0">
              <a:latin typeface="+mj-ea"/>
              <a:ea typeface="+mj-ea"/>
            </a:endParaRPr>
          </a:p>
          <a:p>
            <a:pPr marL="0" indent="457200">
              <a:lnSpc>
                <a:spcPct val="200000"/>
              </a:lnSpc>
              <a:buNone/>
            </a:pPr>
            <a:r>
              <a:rPr lang="zh-CN" altLang="en-US" sz="1600" dirty="0">
                <a:latin typeface="+mj-ea"/>
                <a:ea typeface="+mj-ea"/>
              </a:rPr>
              <a:t>   </a:t>
            </a:r>
            <a:endParaRPr lang="zh-CN" altLang="en-US" sz="1600" dirty="0">
              <a:solidFill>
                <a:schemeClr val="tx1">
                  <a:lumMod val="85000"/>
                  <a:lumOff val="15000"/>
                </a:schemeClr>
              </a:solidFill>
              <a:latin typeface="+mj-ea"/>
              <a:ea typeface="+mj-ea"/>
            </a:endParaRPr>
          </a:p>
        </p:txBody>
      </p:sp>
      <p:sp>
        <p:nvSpPr>
          <p:cNvPr id="2" name="矩形 1"/>
          <p:cNvSpPr/>
          <p:nvPr/>
        </p:nvSpPr>
        <p:spPr>
          <a:xfrm>
            <a:off x="11306810" y="-10795"/>
            <a:ext cx="888365" cy="6140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custDataLst>
              <p:tags r:id="rId4"/>
            </p:custDataLst>
          </p:nvPr>
        </p:nvSpPr>
        <p:spPr>
          <a:xfrm>
            <a:off x="876935" y="375285"/>
            <a:ext cx="10429875" cy="558165"/>
          </a:xfrm>
          <a:prstGeom prst="rect">
            <a:avLst/>
          </a:prstGeom>
        </p:spPr>
        <p:txBody>
          <a:bodyPr wrap="square">
            <a:normAutofit/>
          </a:bodyPr>
          <a:lstStyle>
            <a:defPPr>
              <a:defRPr lang="zh-CN"/>
            </a:defPPr>
            <a:lvl1pPr>
              <a:lnSpc>
                <a:spcPct val="130000"/>
              </a:lnSpc>
              <a:defRPr sz="2400" b="1">
                <a:latin typeface="+mj-lt"/>
                <a:ea typeface="+mj-ea"/>
                <a:cs typeface="+mj-cs"/>
              </a:defRPr>
            </a:lvl1pPr>
          </a:lstStyle>
          <a:p>
            <a:pPr>
              <a:lnSpc>
                <a:spcPct val="120000"/>
              </a:lnSpc>
            </a:pPr>
            <a:r>
              <a:rPr lang="zh-CN" altLang="en-US" dirty="0">
                <a:solidFill>
                  <a:schemeClr val="tx1">
                    <a:lumMod val="85000"/>
                    <a:lumOff val="15000"/>
                  </a:schemeClr>
                </a:solidFill>
                <a:sym typeface="+mn-ea"/>
              </a:rPr>
              <a:t>学习任务一　</a:t>
            </a:r>
            <a:r>
              <a:rPr lang="zh-CN" altLang="zh-CN" dirty="0"/>
              <a:t>简单零件图样的识读与绘制</a:t>
            </a:r>
            <a:endParaRPr lang="zh-CN" altLang="en-US" dirty="0">
              <a:solidFill>
                <a:schemeClr val="tx1">
                  <a:lumMod val="85000"/>
                  <a:lumOff val="15000"/>
                </a:schemeClr>
              </a:solidFill>
              <a:sym typeface="+mn-ea"/>
            </a:endParaRPr>
          </a:p>
        </p:txBody>
      </p:sp>
      <p:sp>
        <p:nvSpPr>
          <p:cNvPr id="10" name="文本框 9"/>
          <p:cNvSpPr txBox="1"/>
          <p:nvPr>
            <p:custDataLst>
              <p:tags r:id="rId5"/>
            </p:custDataLst>
          </p:nvPr>
        </p:nvSpPr>
        <p:spPr>
          <a:xfrm>
            <a:off x="805083" y="957450"/>
            <a:ext cx="10852150" cy="669925"/>
          </a:xfrm>
          <a:prstGeom prst="rect">
            <a:avLst/>
          </a:prstGeom>
          <a:noFill/>
        </p:spPr>
        <p:txBody>
          <a:bodyPr wrap="square" lIns="101600" tIns="0" rIns="82550" bIns="0" rtlCol="0" anchor="ctr" anchorCtr="0">
            <a:noAutofit/>
          </a:bodyPr>
          <a:lstStyle>
            <a:defPPr>
              <a:defRPr lang="zh-CN"/>
            </a:defPPr>
            <a:lvl1pPr fontAlgn="auto">
              <a:lnSpc>
                <a:spcPct val="130000"/>
              </a:lnSpc>
              <a:spcAft>
                <a:spcPts val="1000"/>
              </a:spcAft>
              <a:defRPr sz="1600" spc="150"/>
            </a:lvl1pPr>
          </a:lstStyle>
          <a:p>
            <a:r>
              <a:rPr lang="en-US" altLang="zh-CN" sz="1800" b="1" dirty="0">
                <a:solidFill>
                  <a:schemeClr val="tx2"/>
                </a:solidFill>
                <a:latin typeface="微软雅黑" panose="020B0503020204020204" charset="-122"/>
                <a:ea typeface="微软雅黑" panose="020B0503020204020204" charset="-122"/>
                <a:sym typeface="+mn-ea"/>
              </a:rPr>
              <a:t>4.</a:t>
            </a:r>
            <a:r>
              <a:rPr lang="zh-CN" altLang="en-US" sz="1800" b="1" dirty="0">
                <a:solidFill>
                  <a:schemeClr val="tx2"/>
                </a:solidFill>
                <a:latin typeface="微软雅黑" panose="020B0503020204020204" charset="-122"/>
                <a:ea typeface="微软雅黑" panose="020B0503020204020204" charset="-122"/>
              </a:rPr>
              <a:t>制图国家标准的基本规定</a:t>
            </a:r>
            <a:endParaRPr lang="zh-CN" altLang="en-US" sz="1800" b="1" dirty="0">
              <a:solidFill>
                <a:schemeClr val="tx2"/>
              </a:solidFill>
              <a:latin typeface="微软雅黑" panose="020B0503020204020204" charset="-122"/>
              <a:ea typeface="微软雅黑" panose="020B0503020204020204" charset="-122"/>
              <a:sym typeface="+mn-ea"/>
            </a:endParaRPr>
          </a:p>
        </p:txBody>
      </p:sp>
      <p:grpSp>
        <p:nvGrpSpPr>
          <p:cNvPr id="6" name="组合 5"/>
          <p:cNvGrpSpPr/>
          <p:nvPr/>
        </p:nvGrpSpPr>
        <p:grpSpPr>
          <a:xfrm>
            <a:off x="7770495" y="-127000"/>
            <a:ext cx="2026920" cy="1583055"/>
            <a:chOff x="13036" y="4025"/>
            <a:chExt cx="3192" cy="2493"/>
          </a:xfrm>
        </p:grpSpPr>
        <p:sp>
          <p:nvSpPr>
            <p:cNvPr id="14" name="菱形 13"/>
            <p:cNvSpPr/>
            <p:nvPr>
              <p:custDataLst>
                <p:tags r:id="rId6"/>
              </p:custDataLst>
            </p:nvPr>
          </p:nvSpPr>
          <p:spPr>
            <a:xfrm rot="1141073">
              <a:off x="14338" y="4025"/>
              <a:ext cx="528" cy="528"/>
            </a:xfrm>
            <a:prstGeom prst="diamond">
              <a:avLst/>
            </a:prstGeom>
            <a:solidFill>
              <a:schemeClr val="tx2">
                <a:lumMod val="40000"/>
                <a:lumOff val="6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5" name="菱形 14"/>
            <p:cNvSpPr/>
            <p:nvPr>
              <p:custDataLst>
                <p:tags r:id="rId7"/>
              </p:custDataLst>
            </p:nvPr>
          </p:nvSpPr>
          <p:spPr>
            <a:xfrm rot="1141073">
              <a:off x="13036" y="5507"/>
              <a:ext cx="933" cy="933"/>
            </a:xfrm>
            <a:prstGeom prst="diamond">
              <a:avLst/>
            </a:prstGeom>
            <a:solidFill>
              <a:schemeClr val="accent1"/>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3" name="菱形 2"/>
            <p:cNvSpPr/>
            <p:nvPr>
              <p:custDataLst>
                <p:tags r:id="rId8"/>
              </p:custDataLst>
            </p:nvPr>
          </p:nvSpPr>
          <p:spPr>
            <a:xfrm rot="1141073">
              <a:off x="14236" y="4526"/>
              <a:ext cx="1992" cy="1992"/>
            </a:xfrm>
            <a:prstGeom prst="diamond">
              <a:avLst/>
            </a:prstGeom>
            <a:solidFill>
              <a:schemeClr val="bg2">
                <a:lumMod val="40000"/>
                <a:lumOff val="6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4" name="菱形 3"/>
            <p:cNvSpPr/>
            <p:nvPr>
              <p:custDataLst>
                <p:tags r:id="rId9"/>
              </p:custDataLst>
            </p:nvPr>
          </p:nvSpPr>
          <p:spPr>
            <a:xfrm rot="1141073">
              <a:off x="15089" y="4106"/>
              <a:ext cx="1123" cy="1123"/>
            </a:xfrm>
            <a:prstGeom prst="diamond">
              <a:avLst/>
            </a:prstGeom>
            <a:noFill/>
            <a:ln>
              <a:solidFill>
                <a:schemeClr val="tx2">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grpSp>
    </p:spTree>
    <p:custDataLst>
      <p:tags r:id="rId10"/>
    </p:custDataLst>
  </p:cSld>
  <p:clrMapOvr>
    <a:masterClrMapping/>
  </p:clrMapOvr>
  <p:transition spd="slow">
    <p:random/>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549644" y="1832469"/>
            <a:ext cx="11363028" cy="4499877"/>
          </a:xfrm>
          <a:prstGeom prst="rect">
            <a:avLst/>
          </a:prstGeom>
          <a:solidFill>
            <a:schemeClr val="accent3"/>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7" name="矩形 16"/>
          <p:cNvSpPr/>
          <p:nvPr>
            <p:custDataLst>
              <p:tags r:id="rId2"/>
            </p:custDataLst>
          </p:nvPr>
        </p:nvSpPr>
        <p:spPr>
          <a:xfrm>
            <a:off x="434391" y="1701869"/>
            <a:ext cx="11082655" cy="4408805"/>
          </a:xfrm>
          <a:prstGeom prst="rect">
            <a:avLst/>
          </a:prstGeom>
          <a:solidFill>
            <a:srgbClr val="FFFFFF"/>
          </a:solidFill>
          <a:ln w="19050">
            <a:noFill/>
          </a:ln>
          <a:effectLst>
            <a:outerShdw blurRad="63500" sx="101000" sy="101000" algn="ctr" rotWithShape="0">
              <a:schemeClr val="tx2">
                <a:alpha val="40000"/>
              </a:schemeClr>
            </a:outerShdw>
          </a:effectLst>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3" name="内容占位符 9"/>
          <p:cNvSpPr txBox="1"/>
          <p:nvPr>
            <p:custDataLst>
              <p:tags r:id="rId3"/>
            </p:custDataLst>
          </p:nvPr>
        </p:nvSpPr>
        <p:spPr>
          <a:xfrm>
            <a:off x="876935" y="1832470"/>
            <a:ext cx="10145969" cy="2263542"/>
          </a:xfrm>
          <a:prstGeom prst="rect">
            <a:avLst/>
          </a:prstGeom>
        </p:spPr>
        <p:txBody>
          <a:bodyPr wrap="square">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80000"/>
              </a:lnSpc>
              <a:spcBef>
                <a:spcPts val="0"/>
              </a:spcBef>
              <a:buNone/>
            </a:pPr>
            <a:r>
              <a:rPr lang="en-US" altLang="zh-CN" sz="2000" dirty="0">
                <a:solidFill>
                  <a:schemeClr val="tx1">
                    <a:lumMod val="85000"/>
                    <a:lumOff val="15000"/>
                  </a:schemeClr>
                </a:solidFill>
                <a:latin typeface="+mj-ea"/>
                <a:ea typeface="+mj-ea"/>
              </a:rPr>
              <a:t>4.1</a:t>
            </a:r>
            <a:r>
              <a:rPr lang="zh-CN" altLang="en-US" sz="2000" dirty="0">
                <a:latin typeface="+mj-ea"/>
                <a:ea typeface="+mj-ea"/>
              </a:rPr>
              <a:t>图纸幅面和格式</a:t>
            </a:r>
            <a:endParaRPr lang="en-US" altLang="zh-CN" sz="2000" dirty="0">
              <a:solidFill>
                <a:schemeClr val="tx1">
                  <a:lumMod val="85000"/>
                  <a:lumOff val="15000"/>
                </a:schemeClr>
              </a:solidFill>
              <a:latin typeface="+mj-ea"/>
              <a:ea typeface="+mj-ea"/>
            </a:endParaRPr>
          </a:p>
          <a:p>
            <a:pPr marL="0" indent="0">
              <a:lnSpc>
                <a:spcPct val="150000"/>
              </a:lnSpc>
              <a:buNone/>
            </a:pPr>
            <a:r>
              <a:rPr lang="en-US" altLang="zh-CN" sz="2000" dirty="0">
                <a:latin typeface="+mj-ea"/>
                <a:ea typeface="+mj-ea"/>
              </a:rPr>
              <a:t>1)</a:t>
            </a:r>
            <a:r>
              <a:rPr lang="zh-CN" altLang="en-US" sz="2000" dirty="0">
                <a:latin typeface="+mj-ea"/>
                <a:ea typeface="+mj-ea"/>
              </a:rPr>
              <a:t>图纸幅面</a:t>
            </a:r>
            <a:endParaRPr lang="en-US" altLang="zh-CN" sz="2000" dirty="0">
              <a:latin typeface="+mj-ea"/>
              <a:ea typeface="+mj-ea"/>
            </a:endParaRPr>
          </a:p>
          <a:p>
            <a:pPr marL="0" indent="0">
              <a:buNone/>
            </a:pPr>
            <a:r>
              <a:rPr lang="zh-CN" altLang="en-US" sz="2000" dirty="0"/>
              <a:t>为了便于图样的保管和使用，绘制技术图样时应优先采用表</a:t>
            </a:r>
            <a:r>
              <a:rPr lang="en-US" altLang="zh-CN" sz="2000" dirty="0"/>
              <a:t>1-2 </a:t>
            </a:r>
            <a:r>
              <a:rPr lang="zh-CN" altLang="en-US" sz="2000" dirty="0"/>
              <a:t>所规定的基本幅面。</a:t>
            </a:r>
            <a:endParaRPr lang="zh-CN" altLang="en-US" sz="2000" dirty="0">
              <a:solidFill>
                <a:schemeClr val="tx1">
                  <a:lumMod val="85000"/>
                  <a:lumOff val="15000"/>
                </a:schemeClr>
              </a:solidFill>
              <a:latin typeface="+mj-ea"/>
              <a:ea typeface="+mj-ea"/>
            </a:endParaRPr>
          </a:p>
        </p:txBody>
      </p:sp>
      <p:sp>
        <p:nvSpPr>
          <p:cNvPr id="2" name="矩形 1"/>
          <p:cNvSpPr/>
          <p:nvPr/>
        </p:nvSpPr>
        <p:spPr>
          <a:xfrm>
            <a:off x="11306810" y="-10795"/>
            <a:ext cx="888365" cy="6140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custDataLst>
              <p:tags r:id="rId4"/>
            </p:custDataLst>
          </p:nvPr>
        </p:nvSpPr>
        <p:spPr>
          <a:xfrm>
            <a:off x="876935" y="375285"/>
            <a:ext cx="10429875" cy="558165"/>
          </a:xfrm>
          <a:prstGeom prst="rect">
            <a:avLst/>
          </a:prstGeom>
        </p:spPr>
        <p:txBody>
          <a:bodyPr wrap="square">
            <a:normAutofit/>
          </a:bodyPr>
          <a:lstStyle>
            <a:defPPr>
              <a:defRPr lang="zh-CN"/>
            </a:defPPr>
            <a:lvl1pPr>
              <a:lnSpc>
                <a:spcPct val="130000"/>
              </a:lnSpc>
              <a:defRPr sz="2400" b="1">
                <a:latin typeface="+mj-lt"/>
                <a:ea typeface="+mj-ea"/>
                <a:cs typeface="+mj-cs"/>
              </a:defRPr>
            </a:lvl1pPr>
          </a:lstStyle>
          <a:p>
            <a:pPr>
              <a:lnSpc>
                <a:spcPct val="120000"/>
              </a:lnSpc>
            </a:pPr>
            <a:r>
              <a:rPr lang="zh-CN" altLang="en-US" dirty="0">
                <a:solidFill>
                  <a:schemeClr val="tx1">
                    <a:lumMod val="85000"/>
                    <a:lumOff val="15000"/>
                  </a:schemeClr>
                </a:solidFill>
                <a:sym typeface="+mn-ea"/>
              </a:rPr>
              <a:t>学习任务一　</a:t>
            </a:r>
            <a:r>
              <a:rPr lang="zh-CN" altLang="zh-CN" dirty="0"/>
              <a:t>简单零件图样的识读与绘制</a:t>
            </a:r>
            <a:endParaRPr lang="zh-CN" altLang="en-US" dirty="0">
              <a:solidFill>
                <a:schemeClr val="tx1">
                  <a:lumMod val="85000"/>
                  <a:lumOff val="15000"/>
                </a:schemeClr>
              </a:solidFill>
              <a:sym typeface="+mn-ea"/>
            </a:endParaRPr>
          </a:p>
        </p:txBody>
      </p:sp>
      <p:sp>
        <p:nvSpPr>
          <p:cNvPr id="11" name="文本框 10"/>
          <p:cNvSpPr txBox="1"/>
          <p:nvPr>
            <p:custDataLst>
              <p:tags r:id="rId5"/>
            </p:custDataLst>
          </p:nvPr>
        </p:nvSpPr>
        <p:spPr>
          <a:xfrm>
            <a:off x="805083" y="957450"/>
            <a:ext cx="10852150" cy="669925"/>
          </a:xfrm>
          <a:prstGeom prst="rect">
            <a:avLst/>
          </a:prstGeom>
          <a:noFill/>
        </p:spPr>
        <p:txBody>
          <a:bodyPr wrap="square" lIns="101600" tIns="0" rIns="82550" bIns="0" rtlCol="0" anchor="ctr" anchorCtr="0">
            <a:noAutofit/>
          </a:bodyPr>
          <a:lstStyle>
            <a:defPPr>
              <a:defRPr lang="zh-CN"/>
            </a:defPPr>
            <a:lvl1pPr fontAlgn="auto">
              <a:lnSpc>
                <a:spcPct val="130000"/>
              </a:lnSpc>
              <a:spcAft>
                <a:spcPts val="1000"/>
              </a:spcAft>
              <a:defRPr sz="1600" spc="150"/>
            </a:lvl1pPr>
          </a:lstStyle>
          <a:p>
            <a:r>
              <a:rPr lang="en-US" altLang="zh-CN" sz="1800" b="1" dirty="0">
                <a:solidFill>
                  <a:schemeClr val="tx2"/>
                </a:solidFill>
                <a:latin typeface="微软雅黑" panose="020B0503020204020204" charset="-122"/>
                <a:ea typeface="微软雅黑" panose="020B0503020204020204" charset="-122"/>
                <a:sym typeface="+mn-ea"/>
              </a:rPr>
              <a:t>4.</a:t>
            </a:r>
            <a:r>
              <a:rPr lang="zh-CN" altLang="en-US" sz="1800" b="1" dirty="0">
                <a:solidFill>
                  <a:schemeClr val="tx2"/>
                </a:solidFill>
                <a:latin typeface="微软雅黑" panose="020B0503020204020204" charset="-122"/>
                <a:ea typeface="微软雅黑" panose="020B0503020204020204" charset="-122"/>
              </a:rPr>
              <a:t>制图国家标准的基本规定</a:t>
            </a:r>
            <a:endParaRPr lang="zh-CN" altLang="en-US" sz="1800" b="1" dirty="0">
              <a:solidFill>
                <a:schemeClr val="tx2"/>
              </a:solidFill>
              <a:latin typeface="微软雅黑" panose="020B0503020204020204" charset="-122"/>
              <a:ea typeface="微软雅黑" panose="020B0503020204020204" charset="-122"/>
              <a:sym typeface="+mn-ea"/>
            </a:endParaRPr>
          </a:p>
        </p:txBody>
      </p:sp>
      <p:pic>
        <p:nvPicPr>
          <p:cNvPr id="4" name="图片 3"/>
          <p:cNvPicPr>
            <a:picLocks noChangeAspect="1"/>
          </p:cNvPicPr>
          <p:nvPr/>
        </p:nvPicPr>
        <p:blipFill>
          <a:blip r:embed="rId6"/>
          <a:stretch>
            <a:fillRect/>
          </a:stretch>
        </p:blipFill>
        <p:spPr>
          <a:xfrm>
            <a:off x="2651125" y="3703320"/>
            <a:ext cx="7376160" cy="2406650"/>
          </a:xfrm>
          <a:prstGeom prst="rect">
            <a:avLst/>
          </a:prstGeom>
        </p:spPr>
      </p:pic>
      <p:grpSp>
        <p:nvGrpSpPr>
          <p:cNvPr id="6" name="组合 5"/>
          <p:cNvGrpSpPr/>
          <p:nvPr/>
        </p:nvGrpSpPr>
        <p:grpSpPr>
          <a:xfrm>
            <a:off x="7689215" y="810895"/>
            <a:ext cx="2026920" cy="1583055"/>
            <a:chOff x="13036" y="4025"/>
            <a:chExt cx="3192" cy="2493"/>
          </a:xfrm>
        </p:grpSpPr>
        <p:sp>
          <p:nvSpPr>
            <p:cNvPr id="14" name="菱形 13"/>
            <p:cNvSpPr/>
            <p:nvPr>
              <p:custDataLst>
                <p:tags r:id="rId7"/>
              </p:custDataLst>
            </p:nvPr>
          </p:nvSpPr>
          <p:spPr>
            <a:xfrm rot="1141073">
              <a:off x="14338" y="4025"/>
              <a:ext cx="528" cy="528"/>
            </a:xfrm>
            <a:prstGeom prst="diamond">
              <a:avLst/>
            </a:prstGeom>
            <a:solidFill>
              <a:schemeClr val="tx2">
                <a:lumMod val="40000"/>
                <a:lumOff val="6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5" name="菱形 14"/>
            <p:cNvSpPr/>
            <p:nvPr>
              <p:custDataLst>
                <p:tags r:id="rId8"/>
              </p:custDataLst>
            </p:nvPr>
          </p:nvSpPr>
          <p:spPr>
            <a:xfrm rot="1141073">
              <a:off x="13036" y="5507"/>
              <a:ext cx="933" cy="933"/>
            </a:xfrm>
            <a:prstGeom prst="diamond">
              <a:avLst/>
            </a:prstGeom>
            <a:solidFill>
              <a:schemeClr val="accent1"/>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3" name="菱形 2"/>
            <p:cNvSpPr/>
            <p:nvPr>
              <p:custDataLst>
                <p:tags r:id="rId9"/>
              </p:custDataLst>
            </p:nvPr>
          </p:nvSpPr>
          <p:spPr>
            <a:xfrm rot="1141073">
              <a:off x="14236" y="4526"/>
              <a:ext cx="1992" cy="1992"/>
            </a:xfrm>
            <a:prstGeom prst="diamond">
              <a:avLst/>
            </a:prstGeom>
            <a:solidFill>
              <a:schemeClr val="bg2">
                <a:lumMod val="40000"/>
                <a:lumOff val="6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5" name="菱形 4"/>
            <p:cNvSpPr/>
            <p:nvPr>
              <p:custDataLst>
                <p:tags r:id="rId10"/>
              </p:custDataLst>
            </p:nvPr>
          </p:nvSpPr>
          <p:spPr>
            <a:xfrm rot="1141073">
              <a:off x="15089" y="4106"/>
              <a:ext cx="1123" cy="1123"/>
            </a:xfrm>
            <a:prstGeom prst="diamond">
              <a:avLst/>
            </a:prstGeom>
            <a:noFill/>
            <a:ln>
              <a:solidFill>
                <a:schemeClr val="tx2">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grpSp>
    </p:spTree>
    <p:custDataLst>
      <p:tags r:id="rId11"/>
    </p:custDataLst>
  </p:cSld>
  <p:clrMapOvr>
    <a:masterClrMapping/>
  </p:clrMapOvr>
  <p:transition spd="slow">
    <p:random/>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549644" y="1832469"/>
            <a:ext cx="11363028" cy="4499877"/>
          </a:xfrm>
          <a:prstGeom prst="rect">
            <a:avLst/>
          </a:prstGeom>
          <a:solidFill>
            <a:schemeClr val="accent3"/>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7" name="矩形 16"/>
          <p:cNvSpPr/>
          <p:nvPr>
            <p:custDataLst>
              <p:tags r:id="rId2"/>
            </p:custDataLst>
          </p:nvPr>
        </p:nvSpPr>
        <p:spPr>
          <a:xfrm>
            <a:off x="434391" y="1701869"/>
            <a:ext cx="11082655" cy="4408805"/>
          </a:xfrm>
          <a:prstGeom prst="rect">
            <a:avLst/>
          </a:prstGeom>
          <a:solidFill>
            <a:srgbClr val="FFFFFF"/>
          </a:solidFill>
          <a:ln w="19050">
            <a:noFill/>
          </a:ln>
          <a:effectLst>
            <a:outerShdw blurRad="63500" sx="101000" sy="101000" algn="ctr" rotWithShape="0">
              <a:schemeClr val="tx2">
                <a:alpha val="40000"/>
              </a:schemeClr>
            </a:outerShdw>
          </a:effectLst>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3" name="内容占位符 9"/>
          <p:cNvSpPr txBox="1"/>
          <p:nvPr>
            <p:custDataLst>
              <p:tags r:id="rId3"/>
            </p:custDataLst>
          </p:nvPr>
        </p:nvSpPr>
        <p:spPr>
          <a:xfrm>
            <a:off x="902733" y="1880230"/>
            <a:ext cx="10145969" cy="2263542"/>
          </a:xfrm>
          <a:prstGeom prst="rect">
            <a:avLst/>
          </a:prstGeom>
        </p:spPr>
        <p:txBody>
          <a:bodyPr wrap="square">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1800" dirty="0">
                <a:latin typeface="+mj-ea"/>
                <a:ea typeface="+mj-ea"/>
              </a:rPr>
              <a:t>基本幅面共有五种，其尺寸关系如图</a:t>
            </a:r>
            <a:r>
              <a:rPr lang="en-US" altLang="zh-CN" sz="1800" dirty="0">
                <a:latin typeface="+mj-ea"/>
                <a:ea typeface="+mj-ea"/>
              </a:rPr>
              <a:t>1-15 </a:t>
            </a:r>
            <a:r>
              <a:rPr lang="zh-CN" altLang="en-US" sz="1800" dirty="0">
                <a:latin typeface="+mj-ea"/>
                <a:ea typeface="+mj-ea"/>
              </a:rPr>
              <a:t>所示</a:t>
            </a:r>
            <a:r>
              <a:rPr lang="zh-CN" altLang="en-US" sz="1800" dirty="0" smtClean="0">
                <a:latin typeface="+mj-ea"/>
                <a:ea typeface="+mj-ea"/>
              </a:rPr>
              <a:t>。</a:t>
            </a:r>
            <a:endParaRPr lang="en-US" altLang="zh-CN" sz="1800" dirty="0" smtClean="0">
              <a:latin typeface="+mj-ea"/>
              <a:ea typeface="+mj-ea"/>
            </a:endParaRPr>
          </a:p>
          <a:p>
            <a:pPr marL="0" indent="0">
              <a:buNone/>
            </a:pPr>
            <a:r>
              <a:rPr lang="zh-CN" altLang="en-US" sz="1800" dirty="0" smtClean="0">
                <a:latin typeface="+mj-ea"/>
                <a:ea typeface="+mj-ea"/>
              </a:rPr>
              <a:t>必要</a:t>
            </a:r>
            <a:r>
              <a:rPr lang="zh-CN" altLang="en-US" sz="1800" dirty="0">
                <a:latin typeface="+mj-ea"/>
                <a:ea typeface="+mj-ea"/>
              </a:rPr>
              <a:t>时也允许选用加长幅面，加长幅面应按基本幅面的短边成整数倍增加，以利于图纸的折叠和保管，如图</a:t>
            </a:r>
            <a:r>
              <a:rPr lang="en-US" altLang="zh-CN" sz="1800" dirty="0">
                <a:latin typeface="+mj-ea"/>
                <a:ea typeface="+mj-ea"/>
              </a:rPr>
              <a:t>1-16</a:t>
            </a:r>
            <a:r>
              <a:rPr lang="zh-CN" altLang="en-US" sz="1800" dirty="0">
                <a:latin typeface="+mj-ea"/>
                <a:ea typeface="+mj-ea"/>
              </a:rPr>
              <a:t>所示。</a:t>
            </a:r>
            <a:endParaRPr lang="zh-CN" altLang="en-US" sz="1800" dirty="0">
              <a:solidFill>
                <a:schemeClr val="tx1">
                  <a:lumMod val="85000"/>
                  <a:lumOff val="15000"/>
                </a:schemeClr>
              </a:solidFill>
              <a:latin typeface="+mj-ea"/>
              <a:ea typeface="+mj-ea"/>
            </a:endParaRPr>
          </a:p>
        </p:txBody>
      </p:sp>
      <p:sp>
        <p:nvSpPr>
          <p:cNvPr id="2" name="矩形 1"/>
          <p:cNvSpPr/>
          <p:nvPr/>
        </p:nvSpPr>
        <p:spPr>
          <a:xfrm>
            <a:off x="11306810" y="-10795"/>
            <a:ext cx="888365" cy="6140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custDataLst>
              <p:tags r:id="rId4"/>
            </p:custDataLst>
          </p:nvPr>
        </p:nvSpPr>
        <p:spPr>
          <a:xfrm>
            <a:off x="876935" y="375285"/>
            <a:ext cx="10429875" cy="558165"/>
          </a:xfrm>
          <a:prstGeom prst="rect">
            <a:avLst/>
          </a:prstGeom>
        </p:spPr>
        <p:txBody>
          <a:bodyPr wrap="square">
            <a:normAutofit/>
          </a:bodyPr>
          <a:lstStyle>
            <a:defPPr>
              <a:defRPr lang="zh-CN"/>
            </a:defPPr>
            <a:lvl1pPr>
              <a:lnSpc>
                <a:spcPct val="130000"/>
              </a:lnSpc>
              <a:defRPr sz="2400" b="1">
                <a:latin typeface="+mj-lt"/>
                <a:ea typeface="+mj-ea"/>
                <a:cs typeface="+mj-cs"/>
              </a:defRPr>
            </a:lvl1pPr>
          </a:lstStyle>
          <a:p>
            <a:pPr>
              <a:lnSpc>
                <a:spcPct val="120000"/>
              </a:lnSpc>
            </a:pPr>
            <a:r>
              <a:rPr lang="zh-CN" altLang="en-US" dirty="0">
                <a:solidFill>
                  <a:schemeClr val="tx1">
                    <a:lumMod val="85000"/>
                    <a:lumOff val="15000"/>
                  </a:schemeClr>
                </a:solidFill>
                <a:sym typeface="+mn-ea"/>
              </a:rPr>
              <a:t>学习任务一　</a:t>
            </a:r>
            <a:r>
              <a:rPr lang="zh-CN" altLang="zh-CN" dirty="0"/>
              <a:t>简单零件图样的识读与绘制</a:t>
            </a:r>
            <a:endParaRPr lang="zh-CN" altLang="en-US" dirty="0">
              <a:solidFill>
                <a:schemeClr val="tx1">
                  <a:lumMod val="85000"/>
                  <a:lumOff val="15000"/>
                </a:schemeClr>
              </a:solidFill>
              <a:sym typeface="+mn-ea"/>
            </a:endParaRPr>
          </a:p>
        </p:txBody>
      </p:sp>
      <p:sp>
        <p:nvSpPr>
          <p:cNvPr id="11" name="文本框 10"/>
          <p:cNvSpPr txBox="1"/>
          <p:nvPr>
            <p:custDataLst>
              <p:tags r:id="rId5"/>
            </p:custDataLst>
          </p:nvPr>
        </p:nvSpPr>
        <p:spPr>
          <a:xfrm>
            <a:off x="805083" y="957450"/>
            <a:ext cx="10852150" cy="669925"/>
          </a:xfrm>
          <a:prstGeom prst="rect">
            <a:avLst/>
          </a:prstGeom>
          <a:noFill/>
        </p:spPr>
        <p:txBody>
          <a:bodyPr wrap="square" lIns="101600" tIns="0" rIns="82550" bIns="0" rtlCol="0" anchor="ctr" anchorCtr="0">
            <a:noAutofit/>
          </a:bodyPr>
          <a:lstStyle>
            <a:defPPr>
              <a:defRPr lang="zh-CN"/>
            </a:defPPr>
            <a:lvl1pPr fontAlgn="auto">
              <a:lnSpc>
                <a:spcPct val="130000"/>
              </a:lnSpc>
              <a:spcAft>
                <a:spcPts val="1000"/>
              </a:spcAft>
              <a:defRPr sz="1600" spc="150"/>
            </a:lvl1pPr>
          </a:lstStyle>
          <a:p>
            <a:r>
              <a:rPr lang="en-US" altLang="zh-CN" sz="1800" b="1" dirty="0">
                <a:solidFill>
                  <a:schemeClr val="tx2"/>
                </a:solidFill>
                <a:latin typeface="微软雅黑" panose="020B0503020204020204" charset="-122"/>
                <a:ea typeface="微软雅黑" panose="020B0503020204020204" charset="-122"/>
                <a:sym typeface="+mn-ea"/>
              </a:rPr>
              <a:t>4.</a:t>
            </a:r>
            <a:r>
              <a:rPr lang="zh-CN" altLang="en-US" sz="1800" b="1" dirty="0">
                <a:solidFill>
                  <a:schemeClr val="tx2"/>
                </a:solidFill>
                <a:latin typeface="微软雅黑" panose="020B0503020204020204" charset="-122"/>
                <a:ea typeface="微软雅黑" panose="020B0503020204020204" charset="-122"/>
              </a:rPr>
              <a:t>制图国家标准的基本规定</a:t>
            </a:r>
            <a:endParaRPr lang="zh-CN" altLang="en-US" sz="1800" b="1" dirty="0">
              <a:solidFill>
                <a:schemeClr val="tx2"/>
              </a:solidFill>
              <a:latin typeface="微软雅黑" panose="020B0503020204020204" charset="-122"/>
              <a:ea typeface="微软雅黑" panose="020B0503020204020204" charset="-122"/>
              <a:sym typeface="+mn-ea"/>
            </a:endParaRPr>
          </a:p>
        </p:txBody>
      </p:sp>
      <p:pic>
        <p:nvPicPr>
          <p:cNvPr id="3" name="图片 2"/>
          <p:cNvPicPr>
            <a:picLocks noChangeAspect="1"/>
          </p:cNvPicPr>
          <p:nvPr/>
        </p:nvPicPr>
        <p:blipFill>
          <a:blip r:embed="rId6"/>
          <a:stretch>
            <a:fillRect/>
          </a:stretch>
        </p:blipFill>
        <p:spPr>
          <a:xfrm>
            <a:off x="1159382" y="3197215"/>
            <a:ext cx="4615173" cy="2495285"/>
          </a:xfrm>
          <a:prstGeom prst="rect">
            <a:avLst/>
          </a:prstGeom>
        </p:spPr>
      </p:pic>
      <p:pic>
        <p:nvPicPr>
          <p:cNvPr id="5" name="图片 4"/>
          <p:cNvPicPr>
            <a:picLocks noChangeAspect="1"/>
          </p:cNvPicPr>
          <p:nvPr/>
        </p:nvPicPr>
        <p:blipFill>
          <a:blip r:embed="rId7"/>
          <a:stretch>
            <a:fillRect/>
          </a:stretch>
        </p:blipFill>
        <p:spPr>
          <a:xfrm>
            <a:off x="6384293" y="3061157"/>
            <a:ext cx="3089706" cy="2640864"/>
          </a:xfrm>
          <a:prstGeom prst="rect">
            <a:avLst/>
          </a:prstGeom>
        </p:spPr>
      </p:pic>
      <p:grpSp>
        <p:nvGrpSpPr>
          <p:cNvPr id="6" name="组合 5"/>
          <p:cNvGrpSpPr/>
          <p:nvPr/>
        </p:nvGrpSpPr>
        <p:grpSpPr>
          <a:xfrm>
            <a:off x="9027160" y="2955925"/>
            <a:ext cx="2026920" cy="1583055"/>
            <a:chOff x="13036" y="4025"/>
            <a:chExt cx="3192" cy="2493"/>
          </a:xfrm>
        </p:grpSpPr>
        <p:sp>
          <p:nvSpPr>
            <p:cNvPr id="14" name="菱形 13"/>
            <p:cNvSpPr/>
            <p:nvPr>
              <p:custDataLst>
                <p:tags r:id="rId8"/>
              </p:custDataLst>
            </p:nvPr>
          </p:nvSpPr>
          <p:spPr>
            <a:xfrm rot="1141073">
              <a:off x="14338" y="4025"/>
              <a:ext cx="528" cy="528"/>
            </a:xfrm>
            <a:prstGeom prst="diamond">
              <a:avLst/>
            </a:prstGeom>
            <a:solidFill>
              <a:schemeClr val="tx2">
                <a:lumMod val="40000"/>
                <a:lumOff val="6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5" name="菱形 14"/>
            <p:cNvSpPr/>
            <p:nvPr>
              <p:custDataLst>
                <p:tags r:id="rId9"/>
              </p:custDataLst>
            </p:nvPr>
          </p:nvSpPr>
          <p:spPr>
            <a:xfrm rot="1141073">
              <a:off x="13036" y="5507"/>
              <a:ext cx="933" cy="933"/>
            </a:xfrm>
            <a:prstGeom prst="diamond">
              <a:avLst/>
            </a:prstGeom>
            <a:solidFill>
              <a:schemeClr val="accent1"/>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4" name="菱形 3"/>
            <p:cNvSpPr/>
            <p:nvPr>
              <p:custDataLst>
                <p:tags r:id="rId10"/>
              </p:custDataLst>
            </p:nvPr>
          </p:nvSpPr>
          <p:spPr>
            <a:xfrm rot="1141073">
              <a:off x="14236" y="4526"/>
              <a:ext cx="1992" cy="1992"/>
            </a:xfrm>
            <a:prstGeom prst="diamond">
              <a:avLst/>
            </a:prstGeom>
            <a:solidFill>
              <a:schemeClr val="bg2">
                <a:lumMod val="40000"/>
                <a:lumOff val="6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7" name="菱形 6"/>
            <p:cNvSpPr/>
            <p:nvPr>
              <p:custDataLst>
                <p:tags r:id="rId11"/>
              </p:custDataLst>
            </p:nvPr>
          </p:nvSpPr>
          <p:spPr>
            <a:xfrm rot="1141073">
              <a:off x="15089" y="4106"/>
              <a:ext cx="1123" cy="1123"/>
            </a:xfrm>
            <a:prstGeom prst="diamond">
              <a:avLst/>
            </a:prstGeom>
            <a:noFill/>
            <a:ln>
              <a:solidFill>
                <a:schemeClr val="tx2">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grpSp>
    </p:spTree>
    <p:custDataLst>
      <p:tags r:id="rId12"/>
    </p:custDataLst>
  </p:cSld>
  <p:clrMapOvr>
    <a:masterClrMapping/>
  </p:clrMapOvr>
  <p:transition spd="slow">
    <p:random/>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549644" y="1832469"/>
            <a:ext cx="11363028" cy="4499877"/>
          </a:xfrm>
          <a:prstGeom prst="rect">
            <a:avLst/>
          </a:prstGeom>
          <a:solidFill>
            <a:schemeClr val="accent3"/>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7" name="矩形 16"/>
          <p:cNvSpPr/>
          <p:nvPr>
            <p:custDataLst>
              <p:tags r:id="rId2"/>
            </p:custDataLst>
          </p:nvPr>
        </p:nvSpPr>
        <p:spPr>
          <a:xfrm>
            <a:off x="434391" y="1701869"/>
            <a:ext cx="11082655" cy="4408805"/>
          </a:xfrm>
          <a:prstGeom prst="rect">
            <a:avLst/>
          </a:prstGeom>
          <a:solidFill>
            <a:srgbClr val="FFFFFF"/>
          </a:solidFill>
          <a:ln w="19050">
            <a:noFill/>
          </a:ln>
          <a:effectLst>
            <a:outerShdw blurRad="63500" sx="101000" sy="101000" algn="ctr" rotWithShape="0">
              <a:schemeClr val="tx2">
                <a:alpha val="40000"/>
              </a:schemeClr>
            </a:outerShdw>
          </a:effectLst>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3" name="内容占位符 9"/>
          <p:cNvSpPr txBox="1"/>
          <p:nvPr>
            <p:custDataLst>
              <p:tags r:id="rId3"/>
            </p:custDataLst>
          </p:nvPr>
        </p:nvSpPr>
        <p:spPr>
          <a:xfrm>
            <a:off x="876935" y="1832470"/>
            <a:ext cx="10145969" cy="2263542"/>
          </a:xfrm>
          <a:prstGeom prst="rect">
            <a:avLst/>
          </a:prstGeom>
        </p:spPr>
        <p:txBody>
          <a:bodyPr wrap="square">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None/>
            </a:pPr>
            <a:r>
              <a:rPr lang="en-US" altLang="zh-CN" sz="1800" dirty="0">
                <a:latin typeface="+mj-ea"/>
                <a:ea typeface="+mj-ea"/>
              </a:rPr>
              <a:t>2)</a:t>
            </a:r>
            <a:r>
              <a:rPr lang="zh-CN" altLang="en-US" sz="1800" dirty="0">
                <a:latin typeface="+mj-ea"/>
                <a:ea typeface="+mj-ea"/>
              </a:rPr>
              <a:t>图框格式</a:t>
            </a:r>
            <a:endParaRPr lang="en-US" altLang="zh-CN" sz="1800" dirty="0">
              <a:latin typeface="+mj-ea"/>
              <a:ea typeface="+mj-ea"/>
            </a:endParaRPr>
          </a:p>
          <a:p>
            <a:pPr marL="0" indent="0">
              <a:buNone/>
            </a:pPr>
            <a:r>
              <a:rPr lang="zh-CN" altLang="en-US" sz="1800" dirty="0">
                <a:latin typeface="+mj-ea"/>
                <a:ea typeface="+mj-ea"/>
              </a:rPr>
              <a:t>在图纸上必须用粗实线画出图框，其格式分为保留装订边的图框格式（图</a:t>
            </a:r>
            <a:r>
              <a:rPr lang="en-US" altLang="zh-CN" sz="1800" dirty="0">
                <a:latin typeface="+mj-ea"/>
                <a:ea typeface="+mj-ea"/>
              </a:rPr>
              <a:t>1-17</a:t>
            </a:r>
            <a:r>
              <a:rPr lang="zh-CN" altLang="en-US" sz="1800" dirty="0">
                <a:latin typeface="+mj-ea"/>
                <a:ea typeface="+mj-ea"/>
              </a:rPr>
              <a:t>）</a:t>
            </a:r>
            <a:endParaRPr lang="zh-CN" altLang="en-US" sz="1800" dirty="0">
              <a:latin typeface="+mj-ea"/>
              <a:ea typeface="+mj-ea"/>
            </a:endParaRPr>
          </a:p>
        </p:txBody>
      </p:sp>
      <p:sp>
        <p:nvSpPr>
          <p:cNvPr id="2" name="矩形 1"/>
          <p:cNvSpPr/>
          <p:nvPr/>
        </p:nvSpPr>
        <p:spPr>
          <a:xfrm>
            <a:off x="11306810" y="-10795"/>
            <a:ext cx="888365" cy="6140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custDataLst>
              <p:tags r:id="rId4"/>
            </p:custDataLst>
          </p:nvPr>
        </p:nvSpPr>
        <p:spPr>
          <a:xfrm>
            <a:off x="876935" y="375285"/>
            <a:ext cx="10429875" cy="558165"/>
          </a:xfrm>
          <a:prstGeom prst="rect">
            <a:avLst/>
          </a:prstGeom>
        </p:spPr>
        <p:txBody>
          <a:bodyPr wrap="square">
            <a:normAutofit/>
          </a:bodyPr>
          <a:lstStyle>
            <a:defPPr>
              <a:defRPr lang="zh-CN"/>
            </a:defPPr>
            <a:lvl1pPr>
              <a:lnSpc>
                <a:spcPct val="130000"/>
              </a:lnSpc>
              <a:defRPr sz="2400" b="1">
                <a:latin typeface="+mj-lt"/>
                <a:ea typeface="+mj-ea"/>
                <a:cs typeface="+mj-cs"/>
              </a:defRPr>
            </a:lvl1pPr>
          </a:lstStyle>
          <a:p>
            <a:pPr>
              <a:lnSpc>
                <a:spcPct val="120000"/>
              </a:lnSpc>
            </a:pPr>
            <a:r>
              <a:rPr lang="zh-CN" altLang="en-US" dirty="0">
                <a:solidFill>
                  <a:schemeClr val="tx1">
                    <a:lumMod val="85000"/>
                    <a:lumOff val="15000"/>
                  </a:schemeClr>
                </a:solidFill>
                <a:sym typeface="+mn-ea"/>
              </a:rPr>
              <a:t>学习任务一　</a:t>
            </a:r>
            <a:r>
              <a:rPr lang="zh-CN" altLang="zh-CN" dirty="0"/>
              <a:t>简单零件图样的识读与绘制</a:t>
            </a:r>
            <a:endParaRPr lang="zh-CN" altLang="en-US" dirty="0">
              <a:solidFill>
                <a:schemeClr val="tx1">
                  <a:lumMod val="85000"/>
                  <a:lumOff val="15000"/>
                </a:schemeClr>
              </a:solidFill>
              <a:sym typeface="+mn-ea"/>
            </a:endParaRPr>
          </a:p>
        </p:txBody>
      </p:sp>
      <p:sp>
        <p:nvSpPr>
          <p:cNvPr id="11" name="文本框 10"/>
          <p:cNvSpPr txBox="1"/>
          <p:nvPr>
            <p:custDataLst>
              <p:tags r:id="rId5"/>
            </p:custDataLst>
          </p:nvPr>
        </p:nvSpPr>
        <p:spPr>
          <a:xfrm>
            <a:off x="805083" y="957450"/>
            <a:ext cx="10852150" cy="669925"/>
          </a:xfrm>
          <a:prstGeom prst="rect">
            <a:avLst/>
          </a:prstGeom>
          <a:noFill/>
        </p:spPr>
        <p:txBody>
          <a:bodyPr wrap="square" lIns="101600" tIns="0" rIns="82550" bIns="0" rtlCol="0" anchor="ctr" anchorCtr="0">
            <a:noAutofit/>
          </a:bodyPr>
          <a:lstStyle>
            <a:defPPr>
              <a:defRPr lang="zh-CN"/>
            </a:defPPr>
            <a:lvl1pPr fontAlgn="auto">
              <a:lnSpc>
                <a:spcPct val="130000"/>
              </a:lnSpc>
              <a:spcAft>
                <a:spcPts val="1000"/>
              </a:spcAft>
              <a:defRPr sz="1600" spc="150"/>
            </a:lvl1pPr>
          </a:lstStyle>
          <a:p>
            <a:r>
              <a:rPr lang="en-US" altLang="zh-CN" sz="1800" b="1" dirty="0">
                <a:solidFill>
                  <a:schemeClr val="tx2"/>
                </a:solidFill>
                <a:latin typeface="微软雅黑" panose="020B0503020204020204" charset="-122"/>
                <a:ea typeface="微软雅黑" panose="020B0503020204020204" charset="-122"/>
                <a:sym typeface="+mn-ea"/>
              </a:rPr>
              <a:t>4.</a:t>
            </a:r>
            <a:r>
              <a:rPr lang="zh-CN" altLang="en-US" sz="1800" b="1" dirty="0">
                <a:solidFill>
                  <a:schemeClr val="tx2"/>
                </a:solidFill>
                <a:latin typeface="微软雅黑" panose="020B0503020204020204" charset="-122"/>
                <a:ea typeface="微软雅黑" panose="020B0503020204020204" charset="-122"/>
              </a:rPr>
              <a:t>制图国家标准的基本规定</a:t>
            </a:r>
            <a:endParaRPr lang="zh-CN" altLang="en-US" sz="1800" b="1" dirty="0">
              <a:solidFill>
                <a:schemeClr val="tx2"/>
              </a:solidFill>
              <a:latin typeface="微软雅黑" panose="020B0503020204020204" charset="-122"/>
              <a:ea typeface="微软雅黑" panose="020B0503020204020204" charset="-122"/>
              <a:sym typeface="+mn-ea"/>
            </a:endParaRPr>
          </a:p>
        </p:txBody>
      </p:sp>
      <p:pic>
        <p:nvPicPr>
          <p:cNvPr id="3" name="图片 2"/>
          <p:cNvPicPr>
            <a:picLocks noChangeAspect="1"/>
          </p:cNvPicPr>
          <p:nvPr/>
        </p:nvPicPr>
        <p:blipFill>
          <a:blip r:embed="rId6"/>
          <a:stretch>
            <a:fillRect/>
          </a:stretch>
        </p:blipFill>
        <p:spPr>
          <a:xfrm>
            <a:off x="805180" y="2835275"/>
            <a:ext cx="4960620" cy="2806700"/>
          </a:xfrm>
          <a:prstGeom prst="rect">
            <a:avLst/>
          </a:prstGeom>
        </p:spPr>
      </p:pic>
      <p:pic>
        <p:nvPicPr>
          <p:cNvPr id="5" name="图片 4"/>
          <p:cNvPicPr>
            <a:picLocks noChangeAspect="1"/>
          </p:cNvPicPr>
          <p:nvPr/>
        </p:nvPicPr>
        <p:blipFill>
          <a:blip r:embed="rId7"/>
          <a:stretch>
            <a:fillRect/>
          </a:stretch>
        </p:blipFill>
        <p:spPr>
          <a:xfrm>
            <a:off x="5707380" y="2786380"/>
            <a:ext cx="5063490" cy="3023870"/>
          </a:xfrm>
          <a:prstGeom prst="rect">
            <a:avLst/>
          </a:prstGeom>
        </p:spPr>
      </p:pic>
      <p:grpSp>
        <p:nvGrpSpPr>
          <p:cNvPr id="6" name="组合 5"/>
          <p:cNvGrpSpPr/>
          <p:nvPr/>
        </p:nvGrpSpPr>
        <p:grpSpPr>
          <a:xfrm>
            <a:off x="8063865" y="78105"/>
            <a:ext cx="2026920" cy="1583055"/>
            <a:chOff x="13036" y="4025"/>
            <a:chExt cx="3192" cy="2493"/>
          </a:xfrm>
        </p:grpSpPr>
        <p:sp>
          <p:nvSpPr>
            <p:cNvPr id="14" name="菱形 13"/>
            <p:cNvSpPr/>
            <p:nvPr>
              <p:custDataLst>
                <p:tags r:id="rId8"/>
              </p:custDataLst>
            </p:nvPr>
          </p:nvSpPr>
          <p:spPr>
            <a:xfrm rot="1141073">
              <a:off x="14338" y="4025"/>
              <a:ext cx="528" cy="528"/>
            </a:xfrm>
            <a:prstGeom prst="diamond">
              <a:avLst/>
            </a:prstGeom>
            <a:solidFill>
              <a:schemeClr val="tx2">
                <a:lumMod val="40000"/>
                <a:lumOff val="6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5" name="菱形 14"/>
            <p:cNvSpPr/>
            <p:nvPr>
              <p:custDataLst>
                <p:tags r:id="rId9"/>
              </p:custDataLst>
            </p:nvPr>
          </p:nvSpPr>
          <p:spPr>
            <a:xfrm rot="1141073">
              <a:off x="13036" y="5507"/>
              <a:ext cx="933" cy="933"/>
            </a:xfrm>
            <a:prstGeom prst="diamond">
              <a:avLst/>
            </a:prstGeom>
            <a:solidFill>
              <a:schemeClr val="accent1"/>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4" name="菱形 3"/>
            <p:cNvSpPr/>
            <p:nvPr>
              <p:custDataLst>
                <p:tags r:id="rId10"/>
              </p:custDataLst>
            </p:nvPr>
          </p:nvSpPr>
          <p:spPr>
            <a:xfrm rot="1141073">
              <a:off x="14236" y="4526"/>
              <a:ext cx="1992" cy="1992"/>
            </a:xfrm>
            <a:prstGeom prst="diamond">
              <a:avLst/>
            </a:prstGeom>
            <a:solidFill>
              <a:schemeClr val="bg2">
                <a:lumMod val="40000"/>
                <a:lumOff val="6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7" name="菱形 6"/>
            <p:cNvSpPr/>
            <p:nvPr>
              <p:custDataLst>
                <p:tags r:id="rId11"/>
              </p:custDataLst>
            </p:nvPr>
          </p:nvSpPr>
          <p:spPr>
            <a:xfrm rot="1141073">
              <a:off x="15089" y="4106"/>
              <a:ext cx="1123" cy="1123"/>
            </a:xfrm>
            <a:prstGeom prst="diamond">
              <a:avLst/>
            </a:prstGeom>
            <a:noFill/>
            <a:ln>
              <a:solidFill>
                <a:schemeClr val="tx2">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grpSp>
    </p:spTree>
    <p:custDataLst>
      <p:tags r:id="rId12"/>
    </p:custDataLst>
  </p:cSld>
  <p:clrMapOvr>
    <a:masterClrMapping/>
  </p:clrMapOvr>
  <p:transition spd="slow">
    <p:random/>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549644" y="1832469"/>
            <a:ext cx="11363028" cy="4499877"/>
          </a:xfrm>
          <a:prstGeom prst="rect">
            <a:avLst/>
          </a:prstGeom>
          <a:solidFill>
            <a:schemeClr val="accent3"/>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7" name="矩形 16"/>
          <p:cNvSpPr/>
          <p:nvPr>
            <p:custDataLst>
              <p:tags r:id="rId2"/>
            </p:custDataLst>
          </p:nvPr>
        </p:nvSpPr>
        <p:spPr>
          <a:xfrm>
            <a:off x="434391" y="1701869"/>
            <a:ext cx="11082655" cy="4408805"/>
          </a:xfrm>
          <a:prstGeom prst="rect">
            <a:avLst/>
          </a:prstGeom>
          <a:solidFill>
            <a:srgbClr val="FFFFFF"/>
          </a:solidFill>
          <a:ln w="19050">
            <a:noFill/>
          </a:ln>
          <a:effectLst>
            <a:outerShdw blurRad="63500" sx="101000" sy="101000" algn="ctr" rotWithShape="0">
              <a:schemeClr val="tx2">
                <a:alpha val="40000"/>
              </a:schemeClr>
            </a:outerShdw>
          </a:effectLst>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3" name="内容占位符 9"/>
          <p:cNvSpPr txBox="1"/>
          <p:nvPr>
            <p:custDataLst>
              <p:tags r:id="rId3"/>
            </p:custDataLst>
          </p:nvPr>
        </p:nvSpPr>
        <p:spPr>
          <a:xfrm>
            <a:off x="876935" y="1832469"/>
            <a:ext cx="10640111" cy="2288593"/>
          </a:xfrm>
          <a:prstGeom prst="rect">
            <a:avLst/>
          </a:prstGeom>
        </p:spPr>
        <p:txBody>
          <a:bodyPr wrap="square">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None/>
            </a:pPr>
            <a:r>
              <a:rPr lang="en-US" altLang="zh-CN" sz="2000" dirty="0">
                <a:latin typeface="+mj-ea"/>
                <a:ea typeface="+mj-ea"/>
              </a:rPr>
              <a:t>3)</a:t>
            </a:r>
            <a:r>
              <a:rPr lang="zh-CN" altLang="en-US" sz="2000" dirty="0">
                <a:latin typeface="+mj-ea"/>
                <a:ea typeface="+mj-ea"/>
              </a:rPr>
              <a:t>标题栏</a:t>
            </a:r>
            <a:endParaRPr lang="en-US" altLang="zh-CN" sz="2000" dirty="0">
              <a:latin typeface="+mj-ea"/>
              <a:ea typeface="+mj-ea"/>
            </a:endParaRPr>
          </a:p>
          <a:p>
            <a:pPr marL="0" indent="0">
              <a:buNone/>
            </a:pPr>
            <a:r>
              <a:rPr lang="zh-CN" altLang="en-US" sz="1800" dirty="0" smtClean="0">
                <a:latin typeface="+mj-ea"/>
                <a:ea typeface="+mj-ea"/>
              </a:rPr>
              <a:t>  在</a:t>
            </a:r>
            <a:r>
              <a:rPr lang="zh-CN" altLang="en-US" sz="1800" dirty="0">
                <a:latin typeface="+mj-ea"/>
                <a:ea typeface="+mj-ea"/>
              </a:rPr>
              <a:t>每张图纸的右下角应画出标题栏，其格式和尺寸在</a:t>
            </a:r>
            <a:r>
              <a:rPr lang="en-US" altLang="zh-CN" sz="1800" dirty="0">
                <a:latin typeface="+mj-ea"/>
                <a:ea typeface="+mj-ea"/>
              </a:rPr>
              <a:t>《</a:t>
            </a:r>
            <a:r>
              <a:rPr lang="zh-CN" altLang="en-US" sz="1800" dirty="0">
                <a:latin typeface="+mj-ea"/>
                <a:ea typeface="+mj-ea"/>
              </a:rPr>
              <a:t>技术制图</a:t>
            </a:r>
            <a:r>
              <a:rPr lang="en-US" altLang="zh-CN" sz="1800" dirty="0" smtClean="0">
                <a:latin typeface="+mj-ea"/>
                <a:ea typeface="+mj-ea"/>
              </a:rPr>
              <a:t>》</a:t>
            </a:r>
            <a:r>
              <a:rPr lang="zh-CN" altLang="en-US" sz="1800" dirty="0">
                <a:latin typeface="+mj-ea"/>
                <a:ea typeface="+mj-ea"/>
              </a:rPr>
              <a:t>“</a:t>
            </a:r>
            <a:r>
              <a:rPr lang="zh-CN" altLang="en-US" sz="1800" dirty="0" smtClean="0">
                <a:latin typeface="+mj-ea"/>
                <a:ea typeface="+mj-ea"/>
              </a:rPr>
              <a:t>标题栏”</a:t>
            </a:r>
            <a:r>
              <a:rPr lang="zh-CN" altLang="en-US" sz="1800" dirty="0">
                <a:latin typeface="+mj-ea"/>
                <a:ea typeface="+mj-ea"/>
              </a:rPr>
              <a:t>中已有规定，用于学生作业的标题栏可由学校自定。图</a:t>
            </a:r>
            <a:r>
              <a:rPr lang="en-US" altLang="zh-CN" sz="1800" dirty="0">
                <a:latin typeface="+mj-ea"/>
                <a:ea typeface="+mj-ea"/>
              </a:rPr>
              <a:t>1-19 </a:t>
            </a:r>
            <a:r>
              <a:rPr lang="zh-CN" altLang="en-US" sz="1800" dirty="0">
                <a:latin typeface="+mj-ea"/>
                <a:ea typeface="+mj-ea"/>
              </a:rPr>
              <a:t>所示的格式可供参考。</a:t>
            </a:r>
            <a:endParaRPr lang="zh-CN" altLang="en-US" sz="1800" dirty="0">
              <a:latin typeface="+mj-ea"/>
              <a:ea typeface="+mj-ea"/>
            </a:endParaRPr>
          </a:p>
        </p:txBody>
      </p:sp>
      <p:sp>
        <p:nvSpPr>
          <p:cNvPr id="2" name="矩形 1"/>
          <p:cNvSpPr/>
          <p:nvPr/>
        </p:nvSpPr>
        <p:spPr>
          <a:xfrm>
            <a:off x="11306810" y="-10795"/>
            <a:ext cx="888365" cy="6140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custDataLst>
              <p:tags r:id="rId4"/>
            </p:custDataLst>
          </p:nvPr>
        </p:nvSpPr>
        <p:spPr>
          <a:xfrm>
            <a:off x="881380" y="399415"/>
            <a:ext cx="10429875" cy="558165"/>
          </a:xfrm>
          <a:prstGeom prst="rect">
            <a:avLst/>
          </a:prstGeom>
        </p:spPr>
        <p:txBody>
          <a:bodyPr wrap="square">
            <a:normAutofit/>
          </a:bodyPr>
          <a:lstStyle>
            <a:defPPr>
              <a:defRPr lang="zh-CN"/>
            </a:defPPr>
            <a:lvl1pPr>
              <a:lnSpc>
                <a:spcPct val="130000"/>
              </a:lnSpc>
              <a:defRPr sz="2400" b="1">
                <a:latin typeface="+mj-lt"/>
                <a:ea typeface="+mj-ea"/>
                <a:cs typeface="+mj-cs"/>
              </a:defRPr>
            </a:lvl1pPr>
          </a:lstStyle>
          <a:p>
            <a:pPr>
              <a:lnSpc>
                <a:spcPct val="120000"/>
              </a:lnSpc>
            </a:pPr>
            <a:r>
              <a:rPr lang="zh-CN" altLang="en-US" dirty="0">
                <a:solidFill>
                  <a:schemeClr val="tx1">
                    <a:lumMod val="85000"/>
                    <a:lumOff val="15000"/>
                  </a:schemeClr>
                </a:solidFill>
                <a:sym typeface="+mn-ea"/>
              </a:rPr>
              <a:t>学习任务一　</a:t>
            </a:r>
            <a:r>
              <a:rPr lang="zh-CN" altLang="zh-CN" dirty="0"/>
              <a:t>简单零件图样的识读与绘制</a:t>
            </a:r>
            <a:endParaRPr lang="zh-CN" altLang="en-US" dirty="0">
              <a:solidFill>
                <a:schemeClr val="tx1">
                  <a:lumMod val="85000"/>
                  <a:lumOff val="15000"/>
                </a:schemeClr>
              </a:solidFill>
              <a:sym typeface="+mn-ea"/>
            </a:endParaRPr>
          </a:p>
        </p:txBody>
      </p:sp>
      <p:sp>
        <p:nvSpPr>
          <p:cNvPr id="11" name="文本框 10"/>
          <p:cNvSpPr txBox="1"/>
          <p:nvPr>
            <p:custDataLst>
              <p:tags r:id="rId5"/>
            </p:custDataLst>
          </p:nvPr>
        </p:nvSpPr>
        <p:spPr>
          <a:xfrm>
            <a:off x="805083" y="957450"/>
            <a:ext cx="10852150" cy="669925"/>
          </a:xfrm>
          <a:prstGeom prst="rect">
            <a:avLst/>
          </a:prstGeom>
          <a:noFill/>
        </p:spPr>
        <p:txBody>
          <a:bodyPr wrap="square" lIns="101600" tIns="0" rIns="82550" bIns="0" rtlCol="0" anchor="ctr" anchorCtr="0">
            <a:noAutofit/>
          </a:bodyPr>
          <a:lstStyle>
            <a:defPPr>
              <a:defRPr lang="zh-CN"/>
            </a:defPPr>
            <a:lvl1pPr fontAlgn="auto">
              <a:lnSpc>
                <a:spcPct val="130000"/>
              </a:lnSpc>
              <a:spcAft>
                <a:spcPts val="1000"/>
              </a:spcAft>
              <a:defRPr sz="1600" spc="150"/>
            </a:lvl1pPr>
          </a:lstStyle>
          <a:p>
            <a:r>
              <a:rPr lang="en-US" altLang="zh-CN" sz="1800" b="1" dirty="0">
                <a:solidFill>
                  <a:schemeClr val="tx2"/>
                </a:solidFill>
                <a:latin typeface="微软雅黑" panose="020B0503020204020204" charset="-122"/>
                <a:ea typeface="微软雅黑" panose="020B0503020204020204" charset="-122"/>
                <a:sym typeface="+mn-ea"/>
              </a:rPr>
              <a:t>4.</a:t>
            </a:r>
            <a:r>
              <a:rPr lang="zh-CN" altLang="en-US" sz="1800" b="1" dirty="0">
                <a:solidFill>
                  <a:schemeClr val="tx2"/>
                </a:solidFill>
                <a:latin typeface="微软雅黑" panose="020B0503020204020204" charset="-122"/>
                <a:ea typeface="微软雅黑" panose="020B0503020204020204" charset="-122"/>
              </a:rPr>
              <a:t>制图国家标准的基本规定</a:t>
            </a:r>
            <a:endParaRPr lang="zh-CN" altLang="en-US" sz="1800" b="1" dirty="0">
              <a:solidFill>
                <a:schemeClr val="tx2"/>
              </a:solidFill>
              <a:latin typeface="微软雅黑" panose="020B0503020204020204" charset="-122"/>
              <a:ea typeface="微软雅黑" panose="020B0503020204020204" charset="-122"/>
              <a:sym typeface="+mn-ea"/>
            </a:endParaRPr>
          </a:p>
        </p:txBody>
      </p:sp>
      <p:pic>
        <p:nvPicPr>
          <p:cNvPr id="4" name="图片 3"/>
          <p:cNvPicPr>
            <a:picLocks noChangeAspect="1"/>
          </p:cNvPicPr>
          <p:nvPr/>
        </p:nvPicPr>
        <p:blipFill>
          <a:blip r:embed="rId6"/>
          <a:stretch>
            <a:fillRect/>
          </a:stretch>
        </p:blipFill>
        <p:spPr>
          <a:xfrm>
            <a:off x="434340" y="3188335"/>
            <a:ext cx="5451475" cy="2536190"/>
          </a:xfrm>
          <a:prstGeom prst="rect">
            <a:avLst/>
          </a:prstGeom>
        </p:spPr>
      </p:pic>
      <p:pic>
        <p:nvPicPr>
          <p:cNvPr id="6" name="图片 5"/>
          <p:cNvPicPr>
            <a:picLocks noChangeAspect="1"/>
          </p:cNvPicPr>
          <p:nvPr/>
        </p:nvPicPr>
        <p:blipFill>
          <a:blip r:embed="rId7"/>
          <a:stretch>
            <a:fillRect/>
          </a:stretch>
        </p:blipFill>
        <p:spPr>
          <a:xfrm>
            <a:off x="6233160" y="3188970"/>
            <a:ext cx="4038600" cy="2921635"/>
          </a:xfrm>
          <a:prstGeom prst="rect">
            <a:avLst/>
          </a:prstGeom>
        </p:spPr>
      </p:pic>
      <p:grpSp>
        <p:nvGrpSpPr>
          <p:cNvPr id="3" name="组合 2"/>
          <p:cNvGrpSpPr/>
          <p:nvPr/>
        </p:nvGrpSpPr>
        <p:grpSpPr>
          <a:xfrm>
            <a:off x="7952740" y="-52705"/>
            <a:ext cx="2026920" cy="1583055"/>
            <a:chOff x="13036" y="4025"/>
            <a:chExt cx="3192" cy="2493"/>
          </a:xfrm>
        </p:grpSpPr>
        <p:sp>
          <p:nvSpPr>
            <p:cNvPr id="14" name="菱形 13"/>
            <p:cNvSpPr/>
            <p:nvPr>
              <p:custDataLst>
                <p:tags r:id="rId8"/>
              </p:custDataLst>
            </p:nvPr>
          </p:nvSpPr>
          <p:spPr>
            <a:xfrm rot="1141073">
              <a:off x="14338" y="4025"/>
              <a:ext cx="528" cy="528"/>
            </a:xfrm>
            <a:prstGeom prst="diamond">
              <a:avLst/>
            </a:prstGeom>
            <a:solidFill>
              <a:schemeClr val="tx2">
                <a:lumMod val="40000"/>
                <a:lumOff val="6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5" name="菱形 14"/>
            <p:cNvSpPr/>
            <p:nvPr>
              <p:custDataLst>
                <p:tags r:id="rId9"/>
              </p:custDataLst>
            </p:nvPr>
          </p:nvSpPr>
          <p:spPr>
            <a:xfrm rot="1141073">
              <a:off x="13036" y="5507"/>
              <a:ext cx="933" cy="933"/>
            </a:xfrm>
            <a:prstGeom prst="diamond">
              <a:avLst/>
            </a:prstGeom>
            <a:solidFill>
              <a:schemeClr val="accent1"/>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5" name="菱形 4"/>
            <p:cNvSpPr/>
            <p:nvPr>
              <p:custDataLst>
                <p:tags r:id="rId10"/>
              </p:custDataLst>
            </p:nvPr>
          </p:nvSpPr>
          <p:spPr>
            <a:xfrm rot="1141073">
              <a:off x="14236" y="4526"/>
              <a:ext cx="1992" cy="1992"/>
            </a:xfrm>
            <a:prstGeom prst="diamond">
              <a:avLst/>
            </a:prstGeom>
            <a:solidFill>
              <a:schemeClr val="bg2">
                <a:lumMod val="40000"/>
                <a:lumOff val="6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7" name="菱形 6"/>
            <p:cNvSpPr/>
            <p:nvPr>
              <p:custDataLst>
                <p:tags r:id="rId11"/>
              </p:custDataLst>
            </p:nvPr>
          </p:nvSpPr>
          <p:spPr>
            <a:xfrm rot="1141073">
              <a:off x="15089" y="4106"/>
              <a:ext cx="1123" cy="1123"/>
            </a:xfrm>
            <a:prstGeom prst="diamond">
              <a:avLst/>
            </a:prstGeom>
            <a:noFill/>
            <a:ln>
              <a:solidFill>
                <a:schemeClr val="tx2">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grpSp>
    </p:spTree>
    <p:custDataLst>
      <p:tags r:id="rId12"/>
    </p:custDataLst>
  </p:cSld>
  <p:clrMapOvr>
    <a:masterClrMapping/>
  </p:clrMapOvr>
  <p:transition spd="slow">
    <p:random/>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任意多边形 1"/>
          <p:cNvSpPr/>
          <p:nvPr/>
        </p:nvSpPr>
        <p:spPr>
          <a:xfrm>
            <a:off x="788457" y="3212984"/>
            <a:ext cx="7208286" cy="2854900"/>
          </a:xfrm>
          <a:custGeom>
            <a:avLst/>
            <a:gdLst>
              <a:gd name="connsiteX0" fmla="*/ 1105850 w 7559675"/>
              <a:gd name="connsiteY0" fmla="*/ 0 h 2476500"/>
              <a:gd name="connsiteX1" fmla="*/ 1309948 w 7559675"/>
              <a:gd name="connsiteY1" fmla="*/ 241300 h 2476500"/>
              <a:gd name="connsiteX2" fmla="*/ 7559675 w 7559675"/>
              <a:gd name="connsiteY2" fmla="*/ 241300 h 2476500"/>
              <a:gd name="connsiteX3" fmla="*/ 7559675 w 7559675"/>
              <a:gd name="connsiteY3" fmla="*/ 2476500 h 2476500"/>
              <a:gd name="connsiteX4" fmla="*/ 0 w 7559675"/>
              <a:gd name="connsiteY4" fmla="*/ 2476500 h 2476500"/>
              <a:gd name="connsiteX5" fmla="*/ 0 w 7559675"/>
              <a:gd name="connsiteY5" fmla="*/ 241300 h 2476500"/>
              <a:gd name="connsiteX6" fmla="*/ 901752 w 7559675"/>
              <a:gd name="connsiteY6" fmla="*/ 241300 h 2476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559675" h="2476500">
                <a:moveTo>
                  <a:pt x="1105850" y="0"/>
                </a:moveTo>
                <a:lnTo>
                  <a:pt x="1309948" y="241300"/>
                </a:lnTo>
                <a:lnTo>
                  <a:pt x="7559675" y="241300"/>
                </a:lnTo>
                <a:lnTo>
                  <a:pt x="7559675" y="2476500"/>
                </a:lnTo>
                <a:lnTo>
                  <a:pt x="0" y="2476500"/>
                </a:lnTo>
                <a:lnTo>
                  <a:pt x="0" y="241300"/>
                </a:lnTo>
                <a:lnTo>
                  <a:pt x="901752" y="241300"/>
                </a:lnTo>
                <a:close/>
              </a:path>
            </a:pathLst>
          </a:custGeom>
          <a:ln>
            <a:solidFill>
              <a:srgbClr val="DBDBDB"/>
            </a:solidFill>
          </a:ln>
        </p:spPr>
        <p:style>
          <a:lnRef idx="1">
            <a:schemeClr val="accent1"/>
          </a:lnRef>
          <a:fillRef idx="0">
            <a:schemeClr val="accent1"/>
          </a:fillRef>
          <a:effectRef idx="0">
            <a:schemeClr val="accent1"/>
          </a:effectRef>
          <a:fontRef idx="minor">
            <a:schemeClr val="tx1"/>
          </a:fontRef>
        </p:style>
        <p:txBody>
          <a:bodyPr tIns="288000" anchor="ctr"/>
          <a:lstStyle/>
          <a:p>
            <a:pPr algn="just">
              <a:lnSpc>
                <a:spcPct val="150000"/>
              </a:lnSpc>
              <a:defRPr/>
            </a:pPr>
            <a:r>
              <a:rPr lang="zh-CN" altLang="en-US" sz="1600" dirty="0">
                <a:latin typeface="微软雅黑" panose="020B0503020204020204" charset="-122"/>
                <a:ea typeface="微软雅黑" panose="020B0503020204020204" charset="-122"/>
              </a:rPr>
              <a:t>本单元以汽车常用零部件识读和测绘为主线，引导学生通过查阅附属资料自行完成油底螺栓、固定螺母、垫片、刹车盘等汽车零部件的识读和绘制，通过查阅资料能够掌握机械制图中国家标准的规定，画图和读图的方法，组合体的形体分析、投影分析和作图，三视图、剖视图、断面图及其它表示方法。</a:t>
            </a:r>
            <a:endParaRPr lang="zh-CN" altLang="en-US" sz="1600" dirty="0">
              <a:latin typeface="微软雅黑" panose="020B0503020204020204" charset="-122"/>
              <a:ea typeface="微软雅黑" panose="020B0503020204020204" charset="-122"/>
            </a:endParaRPr>
          </a:p>
          <a:p>
            <a:pPr algn="just">
              <a:lnSpc>
                <a:spcPct val="150000"/>
              </a:lnSpc>
              <a:defRPr/>
            </a:pPr>
            <a:endParaRPr lang="zh-CN" altLang="en-US" sz="1600" dirty="0">
              <a:latin typeface="微软雅黑" panose="020B0503020204020204" charset="-122"/>
              <a:ea typeface="微软雅黑" panose="020B0503020204020204" charset="-122"/>
            </a:endParaRPr>
          </a:p>
        </p:txBody>
      </p:sp>
      <p:pic>
        <p:nvPicPr>
          <p:cNvPr id="27" name="图片 26"/>
          <p:cNvPicPr>
            <a:picLocks noChangeAspect="1"/>
          </p:cNvPicPr>
          <p:nvPr/>
        </p:nvPicPr>
        <p:blipFill>
          <a:blip r:embed="rId1"/>
          <a:stretch>
            <a:fillRect/>
          </a:stretch>
        </p:blipFill>
        <p:spPr>
          <a:xfrm>
            <a:off x="3380272" y="0"/>
            <a:ext cx="8811728" cy="3456173"/>
          </a:xfrm>
          <a:prstGeom prst="rect">
            <a:avLst/>
          </a:prstGeom>
        </p:spPr>
      </p:pic>
      <p:grpSp>
        <p:nvGrpSpPr>
          <p:cNvPr id="6" name="组合 5"/>
          <p:cNvGrpSpPr/>
          <p:nvPr/>
        </p:nvGrpSpPr>
        <p:grpSpPr>
          <a:xfrm>
            <a:off x="9484995" y="4750435"/>
            <a:ext cx="2026920" cy="1583055"/>
            <a:chOff x="13036" y="4025"/>
            <a:chExt cx="3192" cy="2493"/>
          </a:xfrm>
        </p:grpSpPr>
        <p:sp>
          <p:nvSpPr>
            <p:cNvPr id="14" name="菱形 13"/>
            <p:cNvSpPr/>
            <p:nvPr>
              <p:custDataLst>
                <p:tags r:id="rId2"/>
              </p:custDataLst>
            </p:nvPr>
          </p:nvSpPr>
          <p:spPr>
            <a:xfrm rot="1141073">
              <a:off x="14338" y="4025"/>
              <a:ext cx="528" cy="528"/>
            </a:xfrm>
            <a:prstGeom prst="diamond">
              <a:avLst/>
            </a:prstGeom>
            <a:solidFill>
              <a:schemeClr val="tx2">
                <a:lumMod val="40000"/>
                <a:lumOff val="6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5" name="菱形 14"/>
            <p:cNvSpPr/>
            <p:nvPr>
              <p:custDataLst>
                <p:tags r:id="rId3"/>
              </p:custDataLst>
            </p:nvPr>
          </p:nvSpPr>
          <p:spPr>
            <a:xfrm rot="1141073">
              <a:off x="13036" y="5507"/>
              <a:ext cx="933" cy="933"/>
            </a:xfrm>
            <a:prstGeom prst="diamond">
              <a:avLst/>
            </a:prstGeom>
            <a:solidFill>
              <a:schemeClr val="accent1"/>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6" name="菱形 15"/>
            <p:cNvSpPr/>
            <p:nvPr>
              <p:custDataLst>
                <p:tags r:id="rId4"/>
              </p:custDataLst>
            </p:nvPr>
          </p:nvSpPr>
          <p:spPr>
            <a:xfrm rot="1141073">
              <a:off x="14236" y="4526"/>
              <a:ext cx="1992" cy="1992"/>
            </a:xfrm>
            <a:prstGeom prst="diamond">
              <a:avLst/>
            </a:prstGeom>
            <a:solidFill>
              <a:schemeClr val="bg2">
                <a:lumMod val="40000"/>
                <a:lumOff val="6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7" name="菱形 16"/>
            <p:cNvSpPr/>
            <p:nvPr>
              <p:custDataLst>
                <p:tags r:id="rId5"/>
              </p:custDataLst>
            </p:nvPr>
          </p:nvSpPr>
          <p:spPr>
            <a:xfrm rot="1141073">
              <a:off x="15089" y="4106"/>
              <a:ext cx="1123" cy="1123"/>
            </a:xfrm>
            <a:prstGeom prst="diamond">
              <a:avLst/>
            </a:prstGeom>
            <a:noFill/>
            <a:ln>
              <a:solidFill>
                <a:schemeClr val="tx2">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grpSp>
    </p:spTree>
    <p:custDataLst>
      <p:tags r:id="rId6"/>
    </p:custDataLst>
  </p:cSld>
  <p:clrMapOvr>
    <a:masterClrMapping/>
  </p:clrMapOvr>
  <p:transition spd="slow">
    <p:random/>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549644" y="1832469"/>
            <a:ext cx="11363028" cy="4499877"/>
          </a:xfrm>
          <a:prstGeom prst="rect">
            <a:avLst/>
          </a:prstGeom>
          <a:solidFill>
            <a:schemeClr val="accent3"/>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7" name="矩形 16"/>
          <p:cNvSpPr/>
          <p:nvPr>
            <p:custDataLst>
              <p:tags r:id="rId2"/>
            </p:custDataLst>
          </p:nvPr>
        </p:nvSpPr>
        <p:spPr>
          <a:xfrm>
            <a:off x="459443" y="1627375"/>
            <a:ext cx="11082655" cy="4408805"/>
          </a:xfrm>
          <a:prstGeom prst="rect">
            <a:avLst/>
          </a:prstGeom>
          <a:solidFill>
            <a:srgbClr val="FFFFFF"/>
          </a:solidFill>
          <a:ln w="19050">
            <a:noFill/>
          </a:ln>
          <a:effectLst>
            <a:outerShdw blurRad="63500" sx="101000" sy="101000" algn="ctr" rotWithShape="0">
              <a:schemeClr val="tx2">
                <a:alpha val="40000"/>
              </a:schemeClr>
            </a:outerShdw>
          </a:effectLst>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3" name="内容占位符 9"/>
          <p:cNvSpPr txBox="1"/>
          <p:nvPr>
            <p:custDataLst>
              <p:tags r:id="rId3"/>
            </p:custDataLst>
          </p:nvPr>
        </p:nvSpPr>
        <p:spPr>
          <a:xfrm>
            <a:off x="876935" y="1832469"/>
            <a:ext cx="9494616" cy="3992134"/>
          </a:xfrm>
          <a:prstGeom prst="rect">
            <a:avLst/>
          </a:prstGeom>
        </p:spPr>
        <p:txBody>
          <a:bodyPr wrap="square">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80000"/>
              </a:lnSpc>
              <a:spcBef>
                <a:spcPts val="0"/>
              </a:spcBef>
              <a:buNone/>
            </a:pPr>
            <a:r>
              <a:rPr lang="en-US" altLang="zh-CN" sz="2000" dirty="0">
                <a:solidFill>
                  <a:schemeClr val="tx1">
                    <a:lumMod val="85000"/>
                    <a:lumOff val="15000"/>
                  </a:schemeClr>
                </a:solidFill>
                <a:latin typeface="+mj-ea"/>
                <a:ea typeface="+mj-ea"/>
              </a:rPr>
              <a:t>4.2 </a:t>
            </a:r>
            <a:r>
              <a:rPr lang="zh-CN" altLang="en-US" sz="2000" dirty="0">
                <a:latin typeface="+mj-ea"/>
                <a:ea typeface="+mj-ea"/>
              </a:rPr>
              <a:t>比例（</a:t>
            </a:r>
            <a:r>
              <a:rPr lang="en-US" altLang="zh-CN" sz="2000" dirty="0">
                <a:latin typeface="+mj-ea"/>
                <a:ea typeface="+mj-ea"/>
              </a:rPr>
              <a:t>GB</a:t>
            </a:r>
            <a:r>
              <a:rPr lang="zh-CN" altLang="en-US" sz="2000" dirty="0">
                <a:latin typeface="+mj-ea"/>
                <a:ea typeface="+mj-ea"/>
              </a:rPr>
              <a:t>／</a:t>
            </a:r>
            <a:r>
              <a:rPr lang="en-US" altLang="zh-CN" sz="2000" dirty="0">
                <a:latin typeface="+mj-ea"/>
                <a:ea typeface="+mj-ea"/>
              </a:rPr>
              <a:t>T 14690—1993</a:t>
            </a:r>
            <a:r>
              <a:rPr lang="zh-CN" altLang="en-US" sz="2000" dirty="0">
                <a:latin typeface="+mj-ea"/>
                <a:ea typeface="+mj-ea"/>
              </a:rPr>
              <a:t>）</a:t>
            </a:r>
            <a:endParaRPr lang="en-US" altLang="zh-CN" sz="2000" dirty="0">
              <a:latin typeface="+mj-ea"/>
              <a:ea typeface="+mj-ea"/>
            </a:endParaRPr>
          </a:p>
          <a:p>
            <a:pPr marL="0" indent="0">
              <a:lnSpc>
                <a:spcPct val="200000"/>
              </a:lnSpc>
              <a:buNone/>
            </a:pPr>
            <a:r>
              <a:rPr lang="zh-CN" altLang="en-US" sz="1600" dirty="0">
                <a:latin typeface="+mj-ea"/>
                <a:ea typeface="+mj-ea"/>
              </a:rPr>
              <a:t>图样中的图形与实物相应要素的线性尺寸之比，称为比例</a:t>
            </a:r>
            <a:r>
              <a:rPr lang="zh-CN" altLang="en-US" sz="1600" dirty="0" smtClean="0">
                <a:latin typeface="+mj-ea"/>
                <a:ea typeface="+mj-ea"/>
              </a:rPr>
              <a:t>。</a:t>
            </a:r>
            <a:endParaRPr lang="zh-CN" altLang="en-US" sz="1600" dirty="0">
              <a:latin typeface="+mj-ea"/>
              <a:ea typeface="+mj-ea"/>
            </a:endParaRPr>
          </a:p>
        </p:txBody>
      </p:sp>
      <p:sp>
        <p:nvSpPr>
          <p:cNvPr id="2" name="矩形 1"/>
          <p:cNvSpPr/>
          <p:nvPr/>
        </p:nvSpPr>
        <p:spPr>
          <a:xfrm>
            <a:off x="11306810" y="-10795"/>
            <a:ext cx="888365" cy="6140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custDataLst>
              <p:tags r:id="rId4"/>
            </p:custDataLst>
          </p:nvPr>
        </p:nvSpPr>
        <p:spPr>
          <a:xfrm>
            <a:off x="876935" y="375285"/>
            <a:ext cx="10429875" cy="558165"/>
          </a:xfrm>
          <a:prstGeom prst="rect">
            <a:avLst/>
          </a:prstGeom>
        </p:spPr>
        <p:txBody>
          <a:bodyPr wrap="square">
            <a:normAutofit/>
          </a:bodyPr>
          <a:lstStyle>
            <a:defPPr>
              <a:defRPr lang="zh-CN"/>
            </a:defPPr>
            <a:lvl1pPr>
              <a:lnSpc>
                <a:spcPct val="130000"/>
              </a:lnSpc>
              <a:defRPr sz="2400" b="1">
                <a:latin typeface="+mj-lt"/>
                <a:ea typeface="+mj-ea"/>
                <a:cs typeface="+mj-cs"/>
              </a:defRPr>
            </a:lvl1pPr>
          </a:lstStyle>
          <a:p>
            <a:pPr>
              <a:lnSpc>
                <a:spcPct val="120000"/>
              </a:lnSpc>
            </a:pPr>
            <a:r>
              <a:rPr lang="zh-CN" altLang="en-US" dirty="0">
                <a:solidFill>
                  <a:schemeClr val="tx1">
                    <a:lumMod val="85000"/>
                    <a:lumOff val="15000"/>
                  </a:schemeClr>
                </a:solidFill>
                <a:sym typeface="+mn-ea"/>
              </a:rPr>
              <a:t>学习任务一　</a:t>
            </a:r>
            <a:r>
              <a:rPr lang="zh-CN" altLang="zh-CN" dirty="0"/>
              <a:t>简单零件图样的识读与绘制</a:t>
            </a:r>
            <a:endParaRPr lang="zh-CN" altLang="en-US" dirty="0">
              <a:solidFill>
                <a:schemeClr val="tx1">
                  <a:lumMod val="85000"/>
                  <a:lumOff val="15000"/>
                </a:schemeClr>
              </a:solidFill>
              <a:sym typeface="+mn-ea"/>
            </a:endParaRPr>
          </a:p>
        </p:txBody>
      </p:sp>
      <p:sp>
        <p:nvSpPr>
          <p:cNvPr id="11" name="文本框 10"/>
          <p:cNvSpPr txBox="1"/>
          <p:nvPr>
            <p:custDataLst>
              <p:tags r:id="rId5"/>
            </p:custDataLst>
          </p:nvPr>
        </p:nvSpPr>
        <p:spPr>
          <a:xfrm>
            <a:off x="805083" y="957450"/>
            <a:ext cx="10852150" cy="669925"/>
          </a:xfrm>
          <a:prstGeom prst="rect">
            <a:avLst/>
          </a:prstGeom>
          <a:noFill/>
        </p:spPr>
        <p:txBody>
          <a:bodyPr wrap="square" lIns="101600" tIns="0" rIns="82550" bIns="0" rtlCol="0" anchor="ctr" anchorCtr="0">
            <a:noAutofit/>
          </a:bodyPr>
          <a:lstStyle>
            <a:defPPr>
              <a:defRPr lang="zh-CN"/>
            </a:defPPr>
            <a:lvl1pPr fontAlgn="auto">
              <a:lnSpc>
                <a:spcPct val="130000"/>
              </a:lnSpc>
              <a:spcAft>
                <a:spcPts val="1000"/>
              </a:spcAft>
              <a:defRPr sz="1600" spc="150"/>
            </a:lvl1pPr>
          </a:lstStyle>
          <a:p>
            <a:r>
              <a:rPr lang="en-US" altLang="zh-CN" sz="1800" b="1" dirty="0">
                <a:solidFill>
                  <a:schemeClr val="tx2"/>
                </a:solidFill>
                <a:latin typeface="微软雅黑" panose="020B0503020204020204" charset="-122"/>
                <a:ea typeface="微软雅黑" panose="020B0503020204020204" charset="-122"/>
                <a:sym typeface="+mn-ea"/>
              </a:rPr>
              <a:t>4.</a:t>
            </a:r>
            <a:r>
              <a:rPr lang="zh-CN" altLang="en-US" sz="1800" b="1" dirty="0">
                <a:solidFill>
                  <a:schemeClr val="tx2"/>
                </a:solidFill>
                <a:latin typeface="微软雅黑" panose="020B0503020204020204" charset="-122"/>
                <a:ea typeface="微软雅黑" panose="020B0503020204020204" charset="-122"/>
              </a:rPr>
              <a:t>制图国家标准的基本规定</a:t>
            </a:r>
            <a:endParaRPr lang="zh-CN" altLang="en-US" sz="1800" b="1" dirty="0">
              <a:solidFill>
                <a:schemeClr val="tx2"/>
              </a:solidFill>
              <a:latin typeface="微软雅黑" panose="020B0503020204020204" charset="-122"/>
              <a:ea typeface="微软雅黑" panose="020B0503020204020204" charset="-122"/>
              <a:sym typeface="+mn-ea"/>
            </a:endParaRPr>
          </a:p>
        </p:txBody>
      </p:sp>
      <p:pic>
        <p:nvPicPr>
          <p:cNvPr id="8" name="图片 7"/>
          <p:cNvPicPr>
            <a:picLocks noChangeAspect="1"/>
          </p:cNvPicPr>
          <p:nvPr/>
        </p:nvPicPr>
        <p:blipFill>
          <a:blip r:embed="rId6"/>
          <a:stretch>
            <a:fillRect/>
          </a:stretch>
        </p:blipFill>
        <p:spPr>
          <a:xfrm>
            <a:off x="759460" y="3299460"/>
            <a:ext cx="4545965" cy="2414270"/>
          </a:xfrm>
          <a:prstGeom prst="rect">
            <a:avLst/>
          </a:prstGeom>
        </p:spPr>
      </p:pic>
      <p:pic>
        <p:nvPicPr>
          <p:cNvPr id="10" name="图片 9"/>
          <p:cNvPicPr>
            <a:picLocks noChangeAspect="1"/>
          </p:cNvPicPr>
          <p:nvPr/>
        </p:nvPicPr>
        <p:blipFill>
          <a:blip r:embed="rId7"/>
          <a:stretch>
            <a:fillRect/>
          </a:stretch>
        </p:blipFill>
        <p:spPr>
          <a:xfrm>
            <a:off x="5305425" y="3235960"/>
            <a:ext cx="5866765" cy="2366645"/>
          </a:xfrm>
          <a:prstGeom prst="rect">
            <a:avLst/>
          </a:prstGeom>
        </p:spPr>
      </p:pic>
      <p:grpSp>
        <p:nvGrpSpPr>
          <p:cNvPr id="6" name="组合 5"/>
          <p:cNvGrpSpPr/>
          <p:nvPr/>
        </p:nvGrpSpPr>
        <p:grpSpPr>
          <a:xfrm>
            <a:off x="9344025" y="1685925"/>
            <a:ext cx="2026920" cy="1583055"/>
            <a:chOff x="13036" y="4025"/>
            <a:chExt cx="3192" cy="2493"/>
          </a:xfrm>
        </p:grpSpPr>
        <p:sp>
          <p:nvSpPr>
            <p:cNvPr id="14" name="菱形 13"/>
            <p:cNvSpPr/>
            <p:nvPr>
              <p:custDataLst>
                <p:tags r:id="rId8"/>
              </p:custDataLst>
            </p:nvPr>
          </p:nvSpPr>
          <p:spPr>
            <a:xfrm rot="1141073">
              <a:off x="14338" y="4025"/>
              <a:ext cx="528" cy="528"/>
            </a:xfrm>
            <a:prstGeom prst="diamond">
              <a:avLst/>
            </a:prstGeom>
            <a:solidFill>
              <a:schemeClr val="tx2">
                <a:lumMod val="40000"/>
                <a:lumOff val="6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5" name="菱形 14"/>
            <p:cNvSpPr/>
            <p:nvPr>
              <p:custDataLst>
                <p:tags r:id="rId9"/>
              </p:custDataLst>
            </p:nvPr>
          </p:nvSpPr>
          <p:spPr>
            <a:xfrm rot="1141073">
              <a:off x="13036" y="5507"/>
              <a:ext cx="933" cy="933"/>
            </a:xfrm>
            <a:prstGeom prst="diamond">
              <a:avLst/>
            </a:prstGeom>
            <a:solidFill>
              <a:schemeClr val="accent1"/>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3" name="菱形 2"/>
            <p:cNvSpPr/>
            <p:nvPr>
              <p:custDataLst>
                <p:tags r:id="rId10"/>
              </p:custDataLst>
            </p:nvPr>
          </p:nvSpPr>
          <p:spPr>
            <a:xfrm rot="1141073">
              <a:off x="14236" y="4526"/>
              <a:ext cx="1992" cy="1992"/>
            </a:xfrm>
            <a:prstGeom prst="diamond">
              <a:avLst/>
            </a:prstGeom>
            <a:solidFill>
              <a:schemeClr val="bg2">
                <a:lumMod val="40000"/>
                <a:lumOff val="6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4" name="菱形 3"/>
            <p:cNvSpPr/>
            <p:nvPr>
              <p:custDataLst>
                <p:tags r:id="rId11"/>
              </p:custDataLst>
            </p:nvPr>
          </p:nvSpPr>
          <p:spPr>
            <a:xfrm rot="1141073">
              <a:off x="15089" y="4106"/>
              <a:ext cx="1123" cy="1123"/>
            </a:xfrm>
            <a:prstGeom prst="diamond">
              <a:avLst/>
            </a:prstGeom>
            <a:noFill/>
            <a:ln>
              <a:solidFill>
                <a:schemeClr val="tx2">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grpSp>
    </p:spTree>
    <p:custDataLst>
      <p:tags r:id="rId12"/>
    </p:custDataLst>
  </p:cSld>
  <p:clrMapOvr>
    <a:masterClrMapping/>
  </p:clrMapOvr>
  <p:transition spd="slow">
    <p:random/>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549644" y="1832469"/>
            <a:ext cx="11363028" cy="4499877"/>
          </a:xfrm>
          <a:prstGeom prst="rect">
            <a:avLst/>
          </a:prstGeom>
          <a:solidFill>
            <a:schemeClr val="accent3"/>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7" name="矩形 16"/>
          <p:cNvSpPr/>
          <p:nvPr>
            <p:custDataLst>
              <p:tags r:id="rId2"/>
            </p:custDataLst>
          </p:nvPr>
        </p:nvSpPr>
        <p:spPr>
          <a:xfrm>
            <a:off x="459443" y="1627375"/>
            <a:ext cx="11082655" cy="4408805"/>
          </a:xfrm>
          <a:prstGeom prst="rect">
            <a:avLst/>
          </a:prstGeom>
          <a:solidFill>
            <a:srgbClr val="FFFFFF"/>
          </a:solidFill>
          <a:ln w="19050">
            <a:noFill/>
          </a:ln>
          <a:effectLst>
            <a:outerShdw blurRad="63500" sx="101000" sy="101000" algn="ctr" rotWithShape="0">
              <a:schemeClr val="tx2">
                <a:alpha val="40000"/>
              </a:schemeClr>
            </a:outerShdw>
          </a:effectLst>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3" name="内容占位符 9"/>
          <p:cNvSpPr txBox="1"/>
          <p:nvPr>
            <p:custDataLst>
              <p:tags r:id="rId3"/>
            </p:custDataLst>
          </p:nvPr>
        </p:nvSpPr>
        <p:spPr>
          <a:xfrm>
            <a:off x="876935" y="2078937"/>
            <a:ext cx="4844155" cy="3505679"/>
          </a:xfrm>
          <a:prstGeom prst="rect">
            <a:avLst/>
          </a:prstGeom>
        </p:spPr>
        <p:txBody>
          <a:bodyPr wrap="square">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80000"/>
              </a:lnSpc>
              <a:spcBef>
                <a:spcPts val="0"/>
              </a:spcBef>
              <a:buNone/>
            </a:pPr>
            <a:r>
              <a:rPr lang="en-US" altLang="zh-CN" sz="2000" dirty="0">
                <a:solidFill>
                  <a:schemeClr val="tx1">
                    <a:lumMod val="85000"/>
                    <a:lumOff val="15000"/>
                  </a:schemeClr>
                </a:solidFill>
                <a:latin typeface="+mj-ea"/>
                <a:ea typeface="+mj-ea"/>
              </a:rPr>
              <a:t>4.3 </a:t>
            </a:r>
            <a:r>
              <a:rPr lang="zh-CN" altLang="en-US" sz="2000" dirty="0">
                <a:latin typeface="+mj-ea"/>
                <a:ea typeface="+mj-ea"/>
              </a:rPr>
              <a:t>字体（</a:t>
            </a:r>
            <a:r>
              <a:rPr lang="en-US" altLang="zh-CN" sz="2000" dirty="0">
                <a:latin typeface="+mj-ea"/>
                <a:ea typeface="+mj-ea"/>
              </a:rPr>
              <a:t>GB</a:t>
            </a:r>
            <a:r>
              <a:rPr lang="zh-CN" altLang="en-US" sz="2000" dirty="0">
                <a:latin typeface="+mj-ea"/>
                <a:ea typeface="+mj-ea"/>
              </a:rPr>
              <a:t>／</a:t>
            </a:r>
            <a:r>
              <a:rPr lang="en-US" altLang="zh-CN" sz="2000" dirty="0">
                <a:latin typeface="+mj-ea"/>
                <a:ea typeface="+mj-ea"/>
              </a:rPr>
              <a:t>T 14691—1993</a:t>
            </a:r>
            <a:r>
              <a:rPr lang="zh-CN" altLang="en-US" sz="2000" dirty="0">
                <a:latin typeface="+mj-ea"/>
                <a:ea typeface="+mj-ea"/>
              </a:rPr>
              <a:t>）</a:t>
            </a:r>
            <a:endParaRPr lang="en-US" altLang="zh-CN" sz="2000" dirty="0">
              <a:latin typeface="+mj-ea"/>
              <a:ea typeface="+mj-ea"/>
            </a:endParaRPr>
          </a:p>
          <a:p>
            <a:pPr marL="0" indent="0">
              <a:lnSpc>
                <a:spcPct val="200000"/>
              </a:lnSpc>
              <a:buNone/>
            </a:pPr>
            <a:r>
              <a:rPr lang="zh-CN" altLang="en-US" sz="1800" dirty="0"/>
              <a:t>    </a:t>
            </a:r>
            <a:r>
              <a:rPr lang="zh-CN" altLang="en-US" sz="1800" dirty="0">
                <a:latin typeface="+mj-ea"/>
                <a:ea typeface="+mj-ea"/>
              </a:rPr>
              <a:t>字体的标准化是为了达到图样上字体统一，清晰明确，书写方便</a:t>
            </a:r>
            <a:r>
              <a:rPr lang="zh-CN" altLang="en-US" sz="1800" dirty="0" smtClean="0">
                <a:latin typeface="+mj-ea"/>
                <a:ea typeface="+mj-ea"/>
              </a:rPr>
              <a:t>。</a:t>
            </a:r>
            <a:endParaRPr lang="zh-CN" altLang="en-US" sz="1800" dirty="0">
              <a:latin typeface="+mj-ea"/>
              <a:ea typeface="+mj-ea"/>
            </a:endParaRPr>
          </a:p>
          <a:p>
            <a:pPr marL="0" indent="0">
              <a:lnSpc>
                <a:spcPct val="200000"/>
              </a:lnSpc>
              <a:buNone/>
            </a:pPr>
            <a:r>
              <a:rPr lang="zh-CN" altLang="en-US" sz="1800" dirty="0">
                <a:latin typeface="+mj-ea"/>
                <a:ea typeface="+mj-ea"/>
              </a:rPr>
              <a:t>   </a:t>
            </a:r>
            <a:endParaRPr lang="zh-CN" altLang="en-US" sz="1800" dirty="0">
              <a:latin typeface="+mj-ea"/>
              <a:ea typeface="+mj-ea"/>
            </a:endParaRPr>
          </a:p>
        </p:txBody>
      </p:sp>
      <p:sp>
        <p:nvSpPr>
          <p:cNvPr id="2" name="矩形 1"/>
          <p:cNvSpPr/>
          <p:nvPr/>
        </p:nvSpPr>
        <p:spPr>
          <a:xfrm>
            <a:off x="11306810" y="-10795"/>
            <a:ext cx="888365" cy="6140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custDataLst>
              <p:tags r:id="rId4"/>
            </p:custDataLst>
          </p:nvPr>
        </p:nvSpPr>
        <p:spPr>
          <a:xfrm>
            <a:off x="876935" y="375285"/>
            <a:ext cx="10429875" cy="558165"/>
          </a:xfrm>
          <a:prstGeom prst="rect">
            <a:avLst/>
          </a:prstGeom>
        </p:spPr>
        <p:txBody>
          <a:bodyPr wrap="square">
            <a:normAutofit/>
          </a:bodyPr>
          <a:lstStyle>
            <a:defPPr>
              <a:defRPr lang="zh-CN"/>
            </a:defPPr>
            <a:lvl1pPr>
              <a:lnSpc>
                <a:spcPct val="130000"/>
              </a:lnSpc>
              <a:defRPr sz="2400" b="1">
                <a:latin typeface="+mj-lt"/>
                <a:ea typeface="+mj-ea"/>
                <a:cs typeface="+mj-cs"/>
              </a:defRPr>
            </a:lvl1pPr>
          </a:lstStyle>
          <a:p>
            <a:pPr>
              <a:lnSpc>
                <a:spcPct val="120000"/>
              </a:lnSpc>
            </a:pPr>
            <a:r>
              <a:rPr lang="zh-CN" altLang="en-US" dirty="0">
                <a:solidFill>
                  <a:schemeClr val="tx1">
                    <a:lumMod val="85000"/>
                    <a:lumOff val="15000"/>
                  </a:schemeClr>
                </a:solidFill>
                <a:sym typeface="+mn-ea"/>
              </a:rPr>
              <a:t>学习任务一　</a:t>
            </a:r>
            <a:r>
              <a:rPr lang="zh-CN" altLang="zh-CN" dirty="0"/>
              <a:t>简单零件图样的识读与绘制</a:t>
            </a:r>
            <a:endParaRPr lang="zh-CN" altLang="en-US" dirty="0">
              <a:solidFill>
                <a:schemeClr val="tx1">
                  <a:lumMod val="85000"/>
                  <a:lumOff val="15000"/>
                </a:schemeClr>
              </a:solidFill>
              <a:sym typeface="+mn-ea"/>
            </a:endParaRPr>
          </a:p>
        </p:txBody>
      </p:sp>
      <p:sp>
        <p:nvSpPr>
          <p:cNvPr id="11" name="文本框 10"/>
          <p:cNvSpPr txBox="1"/>
          <p:nvPr>
            <p:custDataLst>
              <p:tags r:id="rId5"/>
            </p:custDataLst>
          </p:nvPr>
        </p:nvSpPr>
        <p:spPr>
          <a:xfrm>
            <a:off x="805083" y="957450"/>
            <a:ext cx="10852150" cy="669925"/>
          </a:xfrm>
          <a:prstGeom prst="rect">
            <a:avLst/>
          </a:prstGeom>
          <a:noFill/>
        </p:spPr>
        <p:txBody>
          <a:bodyPr wrap="square" lIns="101600" tIns="0" rIns="82550" bIns="0" rtlCol="0" anchor="ctr" anchorCtr="0">
            <a:noAutofit/>
          </a:bodyPr>
          <a:lstStyle>
            <a:defPPr>
              <a:defRPr lang="zh-CN"/>
            </a:defPPr>
            <a:lvl1pPr fontAlgn="auto">
              <a:lnSpc>
                <a:spcPct val="130000"/>
              </a:lnSpc>
              <a:spcAft>
                <a:spcPts val="1000"/>
              </a:spcAft>
              <a:defRPr sz="1600" spc="150"/>
            </a:lvl1pPr>
          </a:lstStyle>
          <a:p>
            <a:r>
              <a:rPr lang="en-US" altLang="zh-CN" sz="1800" b="1" dirty="0">
                <a:solidFill>
                  <a:schemeClr val="tx2"/>
                </a:solidFill>
                <a:latin typeface="微软雅黑" panose="020B0503020204020204" charset="-122"/>
                <a:ea typeface="微软雅黑" panose="020B0503020204020204" charset="-122"/>
                <a:sym typeface="+mn-ea"/>
              </a:rPr>
              <a:t>4.</a:t>
            </a:r>
            <a:r>
              <a:rPr lang="zh-CN" altLang="en-US" sz="1800" b="1" dirty="0">
                <a:solidFill>
                  <a:schemeClr val="tx2"/>
                </a:solidFill>
                <a:latin typeface="微软雅黑" panose="020B0503020204020204" charset="-122"/>
                <a:ea typeface="微软雅黑" panose="020B0503020204020204" charset="-122"/>
              </a:rPr>
              <a:t>制图国家标准的基本规定</a:t>
            </a:r>
            <a:endParaRPr lang="zh-CN" altLang="en-US" sz="1800" b="1" dirty="0">
              <a:solidFill>
                <a:schemeClr val="tx2"/>
              </a:solidFill>
              <a:latin typeface="微软雅黑" panose="020B0503020204020204" charset="-122"/>
              <a:ea typeface="微软雅黑" panose="020B0503020204020204" charset="-122"/>
              <a:sym typeface="+mn-ea"/>
            </a:endParaRPr>
          </a:p>
        </p:txBody>
      </p:sp>
      <p:sp>
        <p:nvSpPr>
          <p:cNvPr id="3" name="矩形 2"/>
          <p:cNvSpPr/>
          <p:nvPr/>
        </p:nvSpPr>
        <p:spPr>
          <a:xfrm>
            <a:off x="964617" y="4151793"/>
            <a:ext cx="3567002" cy="369332"/>
          </a:xfrm>
          <a:prstGeom prst="rect">
            <a:avLst/>
          </a:prstGeom>
        </p:spPr>
        <p:txBody>
          <a:bodyPr wrap="none">
            <a:spAutoFit/>
          </a:bodyPr>
          <a:lstStyle/>
          <a:p>
            <a:r>
              <a:rPr lang="en-US" altLang="zh-CN" dirty="0">
                <a:latin typeface="+mj-ea"/>
                <a:ea typeface="+mj-ea"/>
              </a:rPr>
              <a:t>1)</a:t>
            </a:r>
            <a:r>
              <a:rPr lang="zh-CN" altLang="en-US" dirty="0">
                <a:latin typeface="+mj-ea"/>
                <a:ea typeface="+mj-ea"/>
              </a:rPr>
              <a:t>长仿宋体汉字示例（图</a:t>
            </a:r>
            <a:r>
              <a:rPr lang="en-US" altLang="zh-CN" dirty="0">
                <a:latin typeface="+mj-ea"/>
                <a:ea typeface="+mj-ea"/>
              </a:rPr>
              <a:t>1-21a</a:t>
            </a:r>
            <a:r>
              <a:rPr lang="zh-CN" altLang="en-US" dirty="0">
                <a:latin typeface="+mj-ea"/>
                <a:ea typeface="+mj-ea"/>
              </a:rPr>
              <a:t>）</a:t>
            </a:r>
            <a:endParaRPr lang="zh-CN" altLang="en-US" dirty="0">
              <a:latin typeface="+mj-ea"/>
              <a:ea typeface="+mj-ea"/>
            </a:endParaRPr>
          </a:p>
        </p:txBody>
      </p:sp>
      <p:pic>
        <p:nvPicPr>
          <p:cNvPr id="10" name="图片 9"/>
          <p:cNvPicPr>
            <a:picLocks noChangeAspect="1"/>
          </p:cNvPicPr>
          <p:nvPr/>
        </p:nvPicPr>
        <p:blipFill>
          <a:blip r:embed="rId6"/>
          <a:stretch>
            <a:fillRect/>
          </a:stretch>
        </p:blipFill>
        <p:spPr>
          <a:xfrm>
            <a:off x="5891342" y="2811622"/>
            <a:ext cx="5135868" cy="2039703"/>
          </a:xfrm>
          <a:prstGeom prst="rect">
            <a:avLst/>
          </a:prstGeom>
        </p:spPr>
      </p:pic>
      <p:grpSp>
        <p:nvGrpSpPr>
          <p:cNvPr id="6" name="组合 5"/>
          <p:cNvGrpSpPr/>
          <p:nvPr/>
        </p:nvGrpSpPr>
        <p:grpSpPr>
          <a:xfrm>
            <a:off x="6604635" y="669290"/>
            <a:ext cx="2026920" cy="1583055"/>
            <a:chOff x="13036" y="4025"/>
            <a:chExt cx="3192" cy="2493"/>
          </a:xfrm>
        </p:grpSpPr>
        <p:sp>
          <p:nvSpPr>
            <p:cNvPr id="14" name="菱形 13"/>
            <p:cNvSpPr/>
            <p:nvPr>
              <p:custDataLst>
                <p:tags r:id="rId7"/>
              </p:custDataLst>
            </p:nvPr>
          </p:nvSpPr>
          <p:spPr>
            <a:xfrm rot="1141073">
              <a:off x="14338" y="4025"/>
              <a:ext cx="528" cy="528"/>
            </a:xfrm>
            <a:prstGeom prst="diamond">
              <a:avLst/>
            </a:prstGeom>
            <a:solidFill>
              <a:schemeClr val="tx2">
                <a:lumMod val="40000"/>
                <a:lumOff val="6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5" name="菱形 14"/>
            <p:cNvSpPr/>
            <p:nvPr>
              <p:custDataLst>
                <p:tags r:id="rId8"/>
              </p:custDataLst>
            </p:nvPr>
          </p:nvSpPr>
          <p:spPr>
            <a:xfrm rot="1141073">
              <a:off x="13036" y="5507"/>
              <a:ext cx="933" cy="933"/>
            </a:xfrm>
            <a:prstGeom prst="diamond">
              <a:avLst/>
            </a:prstGeom>
            <a:solidFill>
              <a:schemeClr val="accent1"/>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4" name="菱形 3"/>
            <p:cNvSpPr/>
            <p:nvPr>
              <p:custDataLst>
                <p:tags r:id="rId9"/>
              </p:custDataLst>
            </p:nvPr>
          </p:nvSpPr>
          <p:spPr>
            <a:xfrm rot="1141073">
              <a:off x="14236" y="4526"/>
              <a:ext cx="1992" cy="1992"/>
            </a:xfrm>
            <a:prstGeom prst="diamond">
              <a:avLst/>
            </a:prstGeom>
            <a:solidFill>
              <a:schemeClr val="bg2">
                <a:lumMod val="40000"/>
                <a:lumOff val="6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5" name="菱形 4"/>
            <p:cNvSpPr/>
            <p:nvPr>
              <p:custDataLst>
                <p:tags r:id="rId10"/>
              </p:custDataLst>
            </p:nvPr>
          </p:nvSpPr>
          <p:spPr>
            <a:xfrm rot="1141073">
              <a:off x="15089" y="4106"/>
              <a:ext cx="1123" cy="1123"/>
            </a:xfrm>
            <a:prstGeom prst="diamond">
              <a:avLst/>
            </a:prstGeom>
            <a:noFill/>
            <a:ln>
              <a:solidFill>
                <a:schemeClr val="tx2">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grpSp>
    </p:spTree>
    <p:custDataLst>
      <p:tags r:id="rId11"/>
    </p:custDataLst>
  </p:cSld>
  <p:clrMapOvr>
    <a:masterClrMapping/>
  </p:clrMapOvr>
  <p:transition spd="slow">
    <p:random/>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549644" y="1832469"/>
            <a:ext cx="11363028" cy="4499877"/>
          </a:xfrm>
          <a:prstGeom prst="rect">
            <a:avLst/>
          </a:prstGeom>
          <a:solidFill>
            <a:schemeClr val="accent3"/>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7" name="矩形 16"/>
          <p:cNvSpPr/>
          <p:nvPr>
            <p:custDataLst>
              <p:tags r:id="rId2"/>
            </p:custDataLst>
          </p:nvPr>
        </p:nvSpPr>
        <p:spPr>
          <a:xfrm>
            <a:off x="459443" y="1627375"/>
            <a:ext cx="11082655" cy="4408805"/>
          </a:xfrm>
          <a:prstGeom prst="rect">
            <a:avLst/>
          </a:prstGeom>
          <a:solidFill>
            <a:srgbClr val="FFFFFF"/>
          </a:solidFill>
          <a:ln w="19050">
            <a:noFill/>
          </a:ln>
          <a:effectLst>
            <a:outerShdw blurRad="63500" sx="101000" sy="101000" algn="ctr" rotWithShape="0">
              <a:schemeClr val="tx2">
                <a:alpha val="40000"/>
              </a:schemeClr>
            </a:outerShdw>
          </a:effectLst>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3" name="内容占位符 9"/>
          <p:cNvSpPr txBox="1"/>
          <p:nvPr>
            <p:custDataLst>
              <p:tags r:id="rId3"/>
            </p:custDataLst>
          </p:nvPr>
        </p:nvSpPr>
        <p:spPr>
          <a:xfrm>
            <a:off x="805083" y="1830408"/>
            <a:ext cx="9494616" cy="3992134"/>
          </a:xfrm>
          <a:prstGeom prst="rect">
            <a:avLst/>
          </a:prstGeom>
        </p:spPr>
        <p:txBody>
          <a:bodyPr wrap="square">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80000"/>
              </a:lnSpc>
              <a:spcBef>
                <a:spcPts val="0"/>
              </a:spcBef>
              <a:buNone/>
            </a:pPr>
            <a:r>
              <a:rPr lang="en-US" altLang="zh-CN" sz="2000" dirty="0">
                <a:solidFill>
                  <a:schemeClr val="tx1">
                    <a:lumMod val="85000"/>
                    <a:lumOff val="15000"/>
                  </a:schemeClr>
                </a:solidFill>
                <a:latin typeface="+mj-ea"/>
                <a:ea typeface="+mj-ea"/>
              </a:rPr>
              <a:t>2)</a:t>
            </a:r>
            <a:r>
              <a:rPr lang="zh-CN" altLang="en-US" sz="2000" dirty="0">
                <a:latin typeface="+mj-ea"/>
                <a:ea typeface="+mj-ea"/>
              </a:rPr>
              <a:t> 数字示例（图</a:t>
            </a:r>
            <a:r>
              <a:rPr lang="en-US" altLang="zh-CN" sz="2000" dirty="0">
                <a:latin typeface="+mj-ea"/>
                <a:ea typeface="+mj-ea"/>
              </a:rPr>
              <a:t>1-21b</a:t>
            </a:r>
            <a:r>
              <a:rPr lang="zh-CN" altLang="en-US" sz="2000" dirty="0">
                <a:latin typeface="+mj-ea"/>
                <a:ea typeface="+mj-ea"/>
              </a:rPr>
              <a:t>）：</a:t>
            </a:r>
            <a:endParaRPr lang="en-US" altLang="zh-CN" sz="2000" dirty="0">
              <a:latin typeface="+mj-ea"/>
              <a:ea typeface="+mj-ea"/>
            </a:endParaRPr>
          </a:p>
          <a:p>
            <a:pPr marL="0" indent="0">
              <a:lnSpc>
                <a:spcPct val="180000"/>
              </a:lnSpc>
              <a:spcBef>
                <a:spcPts val="0"/>
              </a:spcBef>
              <a:buNone/>
            </a:pPr>
            <a:r>
              <a:rPr lang="zh-CN" altLang="en-US" sz="1800" dirty="0">
                <a:latin typeface="+mj-ea"/>
                <a:ea typeface="+mj-ea"/>
              </a:rPr>
              <a:t>在图样中标注尺寸数值，要用阿拉伯数字注写，要求其字形能明显区分，容易辨认。</a:t>
            </a:r>
            <a:endParaRPr lang="en-US" altLang="zh-CN" sz="1800" dirty="0">
              <a:latin typeface="+mj-ea"/>
              <a:ea typeface="+mj-ea"/>
            </a:endParaRPr>
          </a:p>
          <a:p>
            <a:pPr marL="0" indent="0">
              <a:buNone/>
            </a:pPr>
            <a:r>
              <a:rPr lang="zh-CN" altLang="en-US" sz="1600" dirty="0"/>
              <a:t>    </a:t>
            </a:r>
            <a:endParaRPr lang="zh-CN" altLang="en-US" sz="1600" dirty="0">
              <a:latin typeface="+mj-ea"/>
              <a:ea typeface="+mj-ea"/>
            </a:endParaRPr>
          </a:p>
        </p:txBody>
      </p:sp>
      <p:sp>
        <p:nvSpPr>
          <p:cNvPr id="2" name="矩形 1"/>
          <p:cNvSpPr/>
          <p:nvPr/>
        </p:nvSpPr>
        <p:spPr>
          <a:xfrm>
            <a:off x="11306810" y="-10795"/>
            <a:ext cx="888365" cy="6140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custDataLst>
              <p:tags r:id="rId4"/>
            </p:custDataLst>
          </p:nvPr>
        </p:nvSpPr>
        <p:spPr>
          <a:xfrm>
            <a:off x="876935" y="375285"/>
            <a:ext cx="10429875" cy="558165"/>
          </a:xfrm>
          <a:prstGeom prst="rect">
            <a:avLst/>
          </a:prstGeom>
        </p:spPr>
        <p:txBody>
          <a:bodyPr wrap="square">
            <a:normAutofit/>
          </a:bodyPr>
          <a:lstStyle>
            <a:defPPr>
              <a:defRPr lang="zh-CN"/>
            </a:defPPr>
            <a:lvl1pPr>
              <a:lnSpc>
                <a:spcPct val="130000"/>
              </a:lnSpc>
              <a:defRPr sz="2400" b="1">
                <a:latin typeface="+mj-lt"/>
                <a:ea typeface="+mj-ea"/>
                <a:cs typeface="+mj-cs"/>
              </a:defRPr>
            </a:lvl1pPr>
          </a:lstStyle>
          <a:p>
            <a:pPr>
              <a:lnSpc>
                <a:spcPct val="120000"/>
              </a:lnSpc>
            </a:pPr>
            <a:r>
              <a:rPr lang="zh-CN" altLang="en-US" dirty="0">
                <a:solidFill>
                  <a:schemeClr val="tx1">
                    <a:lumMod val="85000"/>
                    <a:lumOff val="15000"/>
                  </a:schemeClr>
                </a:solidFill>
                <a:sym typeface="+mn-ea"/>
              </a:rPr>
              <a:t>学习任务一　</a:t>
            </a:r>
            <a:r>
              <a:rPr lang="zh-CN" altLang="zh-CN" dirty="0"/>
              <a:t>简单零件图样的识读与绘制</a:t>
            </a:r>
            <a:endParaRPr lang="zh-CN" altLang="en-US" dirty="0">
              <a:solidFill>
                <a:schemeClr val="tx1">
                  <a:lumMod val="85000"/>
                  <a:lumOff val="15000"/>
                </a:schemeClr>
              </a:solidFill>
              <a:sym typeface="+mn-ea"/>
            </a:endParaRPr>
          </a:p>
        </p:txBody>
      </p:sp>
      <p:sp>
        <p:nvSpPr>
          <p:cNvPr id="11" name="文本框 10"/>
          <p:cNvSpPr txBox="1"/>
          <p:nvPr>
            <p:custDataLst>
              <p:tags r:id="rId5"/>
            </p:custDataLst>
          </p:nvPr>
        </p:nvSpPr>
        <p:spPr>
          <a:xfrm>
            <a:off x="805083" y="957450"/>
            <a:ext cx="10852150" cy="669925"/>
          </a:xfrm>
          <a:prstGeom prst="rect">
            <a:avLst/>
          </a:prstGeom>
          <a:noFill/>
        </p:spPr>
        <p:txBody>
          <a:bodyPr wrap="square" lIns="101600" tIns="0" rIns="82550" bIns="0" rtlCol="0" anchor="ctr" anchorCtr="0">
            <a:noAutofit/>
          </a:bodyPr>
          <a:lstStyle>
            <a:defPPr>
              <a:defRPr lang="zh-CN"/>
            </a:defPPr>
            <a:lvl1pPr fontAlgn="auto">
              <a:lnSpc>
                <a:spcPct val="130000"/>
              </a:lnSpc>
              <a:spcAft>
                <a:spcPts val="1000"/>
              </a:spcAft>
              <a:defRPr sz="1600" spc="150"/>
            </a:lvl1pPr>
          </a:lstStyle>
          <a:p>
            <a:r>
              <a:rPr lang="en-US" altLang="zh-CN" sz="1800" b="1" dirty="0">
                <a:solidFill>
                  <a:schemeClr val="tx2"/>
                </a:solidFill>
                <a:latin typeface="微软雅黑" panose="020B0503020204020204" charset="-122"/>
                <a:ea typeface="微软雅黑" panose="020B0503020204020204" charset="-122"/>
                <a:sym typeface="+mn-ea"/>
              </a:rPr>
              <a:t>4.</a:t>
            </a:r>
            <a:r>
              <a:rPr lang="zh-CN" altLang="en-US" sz="1800" b="1" dirty="0">
                <a:solidFill>
                  <a:schemeClr val="tx2"/>
                </a:solidFill>
                <a:latin typeface="微软雅黑" panose="020B0503020204020204" charset="-122"/>
                <a:ea typeface="微软雅黑" panose="020B0503020204020204" charset="-122"/>
              </a:rPr>
              <a:t>制图国家标准的基本规定</a:t>
            </a:r>
            <a:endParaRPr lang="zh-CN" altLang="en-US" sz="1800" b="1" dirty="0">
              <a:solidFill>
                <a:schemeClr val="tx2"/>
              </a:solidFill>
              <a:latin typeface="微软雅黑" panose="020B0503020204020204" charset="-122"/>
              <a:ea typeface="微软雅黑" panose="020B0503020204020204" charset="-122"/>
              <a:sym typeface="+mn-ea"/>
            </a:endParaRPr>
          </a:p>
        </p:txBody>
      </p:sp>
      <p:pic>
        <p:nvPicPr>
          <p:cNvPr id="4" name="图片 3"/>
          <p:cNvPicPr>
            <a:picLocks noChangeAspect="1"/>
          </p:cNvPicPr>
          <p:nvPr/>
        </p:nvPicPr>
        <p:blipFill>
          <a:blip r:embed="rId6"/>
          <a:stretch>
            <a:fillRect/>
          </a:stretch>
        </p:blipFill>
        <p:spPr>
          <a:xfrm>
            <a:off x="2505662" y="3174729"/>
            <a:ext cx="5949850" cy="2061149"/>
          </a:xfrm>
          <a:prstGeom prst="rect">
            <a:avLst/>
          </a:prstGeom>
        </p:spPr>
      </p:pic>
      <p:grpSp>
        <p:nvGrpSpPr>
          <p:cNvPr id="6" name="组合 5"/>
          <p:cNvGrpSpPr/>
          <p:nvPr/>
        </p:nvGrpSpPr>
        <p:grpSpPr>
          <a:xfrm>
            <a:off x="8759825" y="3733800"/>
            <a:ext cx="2026920" cy="1583055"/>
            <a:chOff x="13036" y="4025"/>
            <a:chExt cx="3192" cy="2493"/>
          </a:xfrm>
        </p:grpSpPr>
        <p:sp>
          <p:nvSpPr>
            <p:cNvPr id="14" name="菱形 13"/>
            <p:cNvSpPr/>
            <p:nvPr>
              <p:custDataLst>
                <p:tags r:id="rId7"/>
              </p:custDataLst>
            </p:nvPr>
          </p:nvSpPr>
          <p:spPr>
            <a:xfrm rot="1141073">
              <a:off x="14338" y="4025"/>
              <a:ext cx="528" cy="528"/>
            </a:xfrm>
            <a:prstGeom prst="diamond">
              <a:avLst/>
            </a:prstGeom>
            <a:solidFill>
              <a:schemeClr val="tx2">
                <a:lumMod val="40000"/>
                <a:lumOff val="6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5" name="菱形 14"/>
            <p:cNvSpPr/>
            <p:nvPr>
              <p:custDataLst>
                <p:tags r:id="rId8"/>
              </p:custDataLst>
            </p:nvPr>
          </p:nvSpPr>
          <p:spPr>
            <a:xfrm rot="1141073">
              <a:off x="13036" y="5507"/>
              <a:ext cx="933" cy="933"/>
            </a:xfrm>
            <a:prstGeom prst="diamond">
              <a:avLst/>
            </a:prstGeom>
            <a:solidFill>
              <a:schemeClr val="accent1"/>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3" name="菱形 2"/>
            <p:cNvSpPr/>
            <p:nvPr>
              <p:custDataLst>
                <p:tags r:id="rId9"/>
              </p:custDataLst>
            </p:nvPr>
          </p:nvSpPr>
          <p:spPr>
            <a:xfrm rot="1141073">
              <a:off x="14236" y="4526"/>
              <a:ext cx="1992" cy="1992"/>
            </a:xfrm>
            <a:prstGeom prst="diamond">
              <a:avLst/>
            </a:prstGeom>
            <a:solidFill>
              <a:schemeClr val="bg2">
                <a:lumMod val="40000"/>
                <a:lumOff val="6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5" name="菱形 4"/>
            <p:cNvSpPr/>
            <p:nvPr>
              <p:custDataLst>
                <p:tags r:id="rId10"/>
              </p:custDataLst>
            </p:nvPr>
          </p:nvSpPr>
          <p:spPr>
            <a:xfrm rot="1141073">
              <a:off x="15089" y="4106"/>
              <a:ext cx="1123" cy="1123"/>
            </a:xfrm>
            <a:prstGeom prst="diamond">
              <a:avLst/>
            </a:prstGeom>
            <a:noFill/>
            <a:ln>
              <a:solidFill>
                <a:schemeClr val="tx2">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grpSp>
    </p:spTree>
    <p:custDataLst>
      <p:tags r:id="rId11"/>
    </p:custDataLst>
  </p:cSld>
  <p:clrMapOvr>
    <a:masterClrMapping/>
  </p:clrMapOvr>
  <p:transition spd="slow">
    <p:random/>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549644" y="1832469"/>
            <a:ext cx="11363028" cy="4499877"/>
          </a:xfrm>
          <a:prstGeom prst="rect">
            <a:avLst/>
          </a:prstGeom>
          <a:solidFill>
            <a:schemeClr val="accent3"/>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7" name="矩形 16"/>
          <p:cNvSpPr/>
          <p:nvPr>
            <p:custDataLst>
              <p:tags r:id="rId2"/>
            </p:custDataLst>
          </p:nvPr>
        </p:nvSpPr>
        <p:spPr>
          <a:xfrm>
            <a:off x="459443" y="1627375"/>
            <a:ext cx="11082655" cy="4408805"/>
          </a:xfrm>
          <a:prstGeom prst="rect">
            <a:avLst/>
          </a:prstGeom>
          <a:solidFill>
            <a:srgbClr val="FFFFFF"/>
          </a:solidFill>
          <a:ln w="19050">
            <a:noFill/>
          </a:ln>
          <a:effectLst>
            <a:outerShdw blurRad="63500" sx="101000" sy="101000" algn="ctr" rotWithShape="0">
              <a:schemeClr val="tx2">
                <a:alpha val="40000"/>
              </a:schemeClr>
            </a:outerShdw>
          </a:effectLst>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3" name="内容占位符 9"/>
          <p:cNvSpPr txBox="1"/>
          <p:nvPr>
            <p:custDataLst>
              <p:tags r:id="rId3"/>
            </p:custDataLst>
          </p:nvPr>
        </p:nvSpPr>
        <p:spPr>
          <a:xfrm>
            <a:off x="805083" y="1830408"/>
            <a:ext cx="9494616" cy="3992134"/>
          </a:xfrm>
          <a:prstGeom prst="rect">
            <a:avLst/>
          </a:prstGeom>
        </p:spPr>
        <p:txBody>
          <a:bodyPr wrap="square">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80000"/>
              </a:lnSpc>
              <a:spcBef>
                <a:spcPts val="0"/>
              </a:spcBef>
              <a:buNone/>
            </a:pPr>
            <a:r>
              <a:rPr lang="en-US" altLang="zh-CN" sz="2000" dirty="0">
                <a:solidFill>
                  <a:schemeClr val="tx1">
                    <a:lumMod val="85000"/>
                    <a:lumOff val="15000"/>
                  </a:schemeClr>
                </a:solidFill>
                <a:latin typeface="+mj-ea"/>
                <a:ea typeface="+mj-ea"/>
              </a:rPr>
              <a:t>3)</a:t>
            </a:r>
            <a:r>
              <a:rPr lang="zh-CN" altLang="en-US" sz="2000" dirty="0">
                <a:latin typeface="+mj-ea"/>
                <a:ea typeface="+mj-ea"/>
              </a:rPr>
              <a:t> 拉丁字母示例（图</a:t>
            </a:r>
            <a:r>
              <a:rPr lang="en-US" altLang="zh-CN" sz="2000" dirty="0">
                <a:latin typeface="+mj-ea"/>
                <a:ea typeface="+mj-ea"/>
              </a:rPr>
              <a:t>1-21c</a:t>
            </a:r>
            <a:r>
              <a:rPr lang="zh-CN" altLang="en-US" sz="2000" dirty="0">
                <a:latin typeface="+mj-ea"/>
                <a:ea typeface="+mj-ea"/>
              </a:rPr>
              <a:t>）：</a:t>
            </a:r>
            <a:endParaRPr lang="en-US" altLang="zh-CN" sz="2000" dirty="0">
              <a:latin typeface="+mj-ea"/>
              <a:ea typeface="+mj-ea"/>
            </a:endParaRPr>
          </a:p>
          <a:p>
            <a:pPr marL="0" indent="0">
              <a:lnSpc>
                <a:spcPct val="180000"/>
              </a:lnSpc>
              <a:spcBef>
                <a:spcPts val="0"/>
              </a:spcBef>
              <a:buNone/>
            </a:pPr>
            <a:r>
              <a:rPr lang="zh-CN" altLang="en-US" sz="1800" dirty="0">
                <a:latin typeface="+mj-ea"/>
                <a:ea typeface="+mj-ea"/>
              </a:rPr>
              <a:t>在图样中标注尺寸数值，要用阿拉伯数字注写，要求其字形能明显区分，容易辨认。</a:t>
            </a:r>
            <a:endParaRPr lang="en-US" altLang="zh-CN" sz="1800" dirty="0">
              <a:latin typeface="+mj-ea"/>
              <a:ea typeface="+mj-ea"/>
            </a:endParaRPr>
          </a:p>
          <a:p>
            <a:pPr marL="0" indent="0">
              <a:buNone/>
            </a:pPr>
            <a:r>
              <a:rPr lang="zh-CN" altLang="en-US" sz="1600" dirty="0"/>
              <a:t>    </a:t>
            </a:r>
            <a:endParaRPr lang="zh-CN" altLang="en-US" sz="1600" dirty="0">
              <a:latin typeface="+mj-ea"/>
              <a:ea typeface="+mj-ea"/>
            </a:endParaRPr>
          </a:p>
        </p:txBody>
      </p:sp>
      <p:sp>
        <p:nvSpPr>
          <p:cNvPr id="2" name="矩形 1"/>
          <p:cNvSpPr/>
          <p:nvPr/>
        </p:nvSpPr>
        <p:spPr>
          <a:xfrm>
            <a:off x="11306810" y="-10795"/>
            <a:ext cx="888365" cy="6140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custDataLst>
              <p:tags r:id="rId4"/>
            </p:custDataLst>
          </p:nvPr>
        </p:nvSpPr>
        <p:spPr>
          <a:xfrm>
            <a:off x="876935" y="375285"/>
            <a:ext cx="10429875" cy="558165"/>
          </a:xfrm>
          <a:prstGeom prst="rect">
            <a:avLst/>
          </a:prstGeom>
        </p:spPr>
        <p:txBody>
          <a:bodyPr wrap="square">
            <a:normAutofit/>
          </a:bodyPr>
          <a:lstStyle>
            <a:defPPr>
              <a:defRPr lang="zh-CN"/>
            </a:defPPr>
            <a:lvl1pPr>
              <a:lnSpc>
                <a:spcPct val="130000"/>
              </a:lnSpc>
              <a:defRPr sz="2400" b="1">
                <a:latin typeface="+mj-lt"/>
                <a:ea typeface="+mj-ea"/>
                <a:cs typeface="+mj-cs"/>
              </a:defRPr>
            </a:lvl1pPr>
          </a:lstStyle>
          <a:p>
            <a:pPr>
              <a:lnSpc>
                <a:spcPct val="120000"/>
              </a:lnSpc>
            </a:pPr>
            <a:r>
              <a:rPr lang="zh-CN" altLang="en-US" dirty="0">
                <a:solidFill>
                  <a:schemeClr val="tx1">
                    <a:lumMod val="85000"/>
                    <a:lumOff val="15000"/>
                  </a:schemeClr>
                </a:solidFill>
                <a:sym typeface="+mn-ea"/>
              </a:rPr>
              <a:t>学习任务一　</a:t>
            </a:r>
            <a:r>
              <a:rPr lang="zh-CN" altLang="zh-CN" dirty="0"/>
              <a:t>简单零件图样的识读与绘制</a:t>
            </a:r>
            <a:endParaRPr lang="zh-CN" altLang="en-US" dirty="0">
              <a:solidFill>
                <a:schemeClr val="tx1">
                  <a:lumMod val="85000"/>
                  <a:lumOff val="15000"/>
                </a:schemeClr>
              </a:solidFill>
              <a:sym typeface="+mn-ea"/>
            </a:endParaRPr>
          </a:p>
        </p:txBody>
      </p:sp>
      <p:sp>
        <p:nvSpPr>
          <p:cNvPr id="11" name="文本框 10"/>
          <p:cNvSpPr txBox="1"/>
          <p:nvPr>
            <p:custDataLst>
              <p:tags r:id="rId5"/>
            </p:custDataLst>
          </p:nvPr>
        </p:nvSpPr>
        <p:spPr>
          <a:xfrm>
            <a:off x="805083" y="957450"/>
            <a:ext cx="10852150" cy="669925"/>
          </a:xfrm>
          <a:prstGeom prst="rect">
            <a:avLst/>
          </a:prstGeom>
          <a:noFill/>
        </p:spPr>
        <p:txBody>
          <a:bodyPr wrap="square" lIns="101600" tIns="0" rIns="82550" bIns="0" rtlCol="0" anchor="ctr" anchorCtr="0">
            <a:noAutofit/>
          </a:bodyPr>
          <a:lstStyle>
            <a:defPPr>
              <a:defRPr lang="zh-CN"/>
            </a:defPPr>
            <a:lvl1pPr fontAlgn="auto">
              <a:lnSpc>
                <a:spcPct val="130000"/>
              </a:lnSpc>
              <a:spcAft>
                <a:spcPts val="1000"/>
              </a:spcAft>
              <a:defRPr sz="1600" spc="150"/>
            </a:lvl1pPr>
          </a:lstStyle>
          <a:p>
            <a:r>
              <a:rPr lang="en-US" altLang="zh-CN" sz="1800" b="1" dirty="0">
                <a:solidFill>
                  <a:schemeClr val="tx2"/>
                </a:solidFill>
                <a:latin typeface="微软雅黑" panose="020B0503020204020204" charset="-122"/>
                <a:ea typeface="微软雅黑" panose="020B0503020204020204" charset="-122"/>
                <a:sym typeface="+mn-ea"/>
              </a:rPr>
              <a:t>4.</a:t>
            </a:r>
            <a:r>
              <a:rPr lang="zh-CN" altLang="en-US" sz="1800" b="1" dirty="0">
                <a:solidFill>
                  <a:schemeClr val="tx2"/>
                </a:solidFill>
                <a:latin typeface="微软雅黑" panose="020B0503020204020204" charset="-122"/>
                <a:ea typeface="微软雅黑" panose="020B0503020204020204" charset="-122"/>
              </a:rPr>
              <a:t>制图国家标准的基本规定</a:t>
            </a:r>
            <a:endParaRPr lang="zh-CN" altLang="en-US" sz="1800" b="1" dirty="0">
              <a:solidFill>
                <a:schemeClr val="tx2"/>
              </a:solidFill>
              <a:latin typeface="微软雅黑" panose="020B0503020204020204" charset="-122"/>
              <a:ea typeface="微软雅黑" panose="020B0503020204020204" charset="-122"/>
              <a:sym typeface="+mn-ea"/>
            </a:endParaRPr>
          </a:p>
        </p:txBody>
      </p:sp>
      <p:pic>
        <p:nvPicPr>
          <p:cNvPr id="3" name="图片 2"/>
          <p:cNvPicPr>
            <a:picLocks noChangeAspect="1"/>
          </p:cNvPicPr>
          <p:nvPr/>
        </p:nvPicPr>
        <p:blipFill>
          <a:blip r:embed="rId6"/>
          <a:stretch>
            <a:fillRect/>
          </a:stretch>
        </p:blipFill>
        <p:spPr>
          <a:xfrm>
            <a:off x="2580820" y="3293271"/>
            <a:ext cx="5936880" cy="1823568"/>
          </a:xfrm>
          <a:prstGeom prst="rect">
            <a:avLst/>
          </a:prstGeom>
        </p:spPr>
      </p:pic>
      <p:grpSp>
        <p:nvGrpSpPr>
          <p:cNvPr id="6" name="组合 5"/>
          <p:cNvGrpSpPr/>
          <p:nvPr/>
        </p:nvGrpSpPr>
        <p:grpSpPr>
          <a:xfrm>
            <a:off x="9108440" y="3827145"/>
            <a:ext cx="2026920" cy="1583055"/>
            <a:chOff x="13036" y="4025"/>
            <a:chExt cx="3192" cy="2493"/>
          </a:xfrm>
        </p:grpSpPr>
        <p:sp>
          <p:nvSpPr>
            <p:cNvPr id="14" name="菱形 13"/>
            <p:cNvSpPr/>
            <p:nvPr>
              <p:custDataLst>
                <p:tags r:id="rId7"/>
              </p:custDataLst>
            </p:nvPr>
          </p:nvSpPr>
          <p:spPr>
            <a:xfrm rot="1141073">
              <a:off x="14338" y="4025"/>
              <a:ext cx="528" cy="528"/>
            </a:xfrm>
            <a:prstGeom prst="diamond">
              <a:avLst/>
            </a:prstGeom>
            <a:solidFill>
              <a:schemeClr val="tx2">
                <a:lumMod val="40000"/>
                <a:lumOff val="6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5" name="菱形 14"/>
            <p:cNvSpPr/>
            <p:nvPr>
              <p:custDataLst>
                <p:tags r:id="rId8"/>
              </p:custDataLst>
            </p:nvPr>
          </p:nvSpPr>
          <p:spPr>
            <a:xfrm rot="1141073">
              <a:off x="13036" y="5507"/>
              <a:ext cx="933" cy="933"/>
            </a:xfrm>
            <a:prstGeom prst="diamond">
              <a:avLst/>
            </a:prstGeom>
            <a:solidFill>
              <a:schemeClr val="accent1"/>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4" name="菱形 3"/>
            <p:cNvSpPr/>
            <p:nvPr>
              <p:custDataLst>
                <p:tags r:id="rId9"/>
              </p:custDataLst>
            </p:nvPr>
          </p:nvSpPr>
          <p:spPr>
            <a:xfrm rot="1141073">
              <a:off x="14236" y="4526"/>
              <a:ext cx="1992" cy="1992"/>
            </a:xfrm>
            <a:prstGeom prst="diamond">
              <a:avLst/>
            </a:prstGeom>
            <a:solidFill>
              <a:schemeClr val="bg2">
                <a:lumMod val="40000"/>
                <a:lumOff val="6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5" name="菱形 4"/>
            <p:cNvSpPr/>
            <p:nvPr>
              <p:custDataLst>
                <p:tags r:id="rId10"/>
              </p:custDataLst>
            </p:nvPr>
          </p:nvSpPr>
          <p:spPr>
            <a:xfrm rot="1141073">
              <a:off x="15089" y="4106"/>
              <a:ext cx="1123" cy="1123"/>
            </a:xfrm>
            <a:prstGeom prst="diamond">
              <a:avLst/>
            </a:prstGeom>
            <a:noFill/>
            <a:ln>
              <a:solidFill>
                <a:schemeClr val="tx2">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grpSp>
    </p:spTree>
    <p:custDataLst>
      <p:tags r:id="rId11"/>
    </p:custDataLst>
  </p:cSld>
  <p:clrMapOvr>
    <a:masterClrMapping/>
  </p:clrMapOvr>
  <p:transition spd="slow">
    <p:random/>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549644" y="1832469"/>
            <a:ext cx="11363028" cy="4499877"/>
          </a:xfrm>
          <a:prstGeom prst="rect">
            <a:avLst/>
          </a:prstGeom>
          <a:solidFill>
            <a:schemeClr val="accent3"/>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7" name="矩形 16"/>
          <p:cNvSpPr/>
          <p:nvPr>
            <p:custDataLst>
              <p:tags r:id="rId2"/>
            </p:custDataLst>
          </p:nvPr>
        </p:nvSpPr>
        <p:spPr>
          <a:xfrm>
            <a:off x="459443" y="1627375"/>
            <a:ext cx="11082655" cy="4408805"/>
          </a:xfrm>
          <a:prstGeom prst="rect">
            <a:avLst/>
          </a:prstGeom>
          <a:solidFill>
            <a:srgbClr val="FFFFFF"/>
          </a:solidFill>
          <a:ln w="19050">
            <a:noFill/>
          </a:ln>
          <a:effectLst>
            <a:outerShdw blurRad="63500" sx="101000" sy="101000" algn="ctr" rotWithShape="0">
              <a:schemeClr val="tx2">
                <a:alpha val="40000"/>
              </a:schemeClr>
            </a:outerShdw>
          </a:effectLst>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3" name="内容占位符 9"/>
          <p:cNvSpPr txBox="1"/>
          <p:nvPr>
            <p:custDataLst>
              <p:tags r:id="rId3"/>
            </p:custDataLst>
          </p:nvPr>
        </p:nvSpPr>
        <p:spPr>
          <a:xfrm>
            <a:off x="805083" y="1655044"/>
            <a:ext cx="9494616" cy="3992134"/>
          </a:xfrm>
          <a:prstGeom prst="rect">
            <a:avLst/>
          </a:prstGeom>
        </p:spPr>
        <p:txBody>
          <a:bodyPr wrap="square">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80000"/>
              </a:lnSpc>
              <a:spcBef>
                <a:spcPts val="0"/>
              </a:spcBef>
              <a:buNone/>
            </a:pPr>
            <a:r>
              <a:rPr lang="en-US" altLang="zh-CN" sz="2000" dirty="0">
                <a:solidFill>
                  <a:schemeClr val="tx1">
                    <a:lumMod val="85000"/>
                    <a:lumOff val="15000"/>
                  </a:schemeClr>
                </a:solidFill>
                <a:latin typeface="+mj-ea"/>
                <a:ea typeface="+mj-ea"/>
              </a:rPr>
              <a:t>4.4 </a:t>
            </a:r>
            <a:r>
              <a:rPr lang="zh-CN" altLang="en-US" sz="2000" dirty="0">
                <a:latin typeface="+mj-ea"/>
                <a:ea typeface="+mj-ea"/>
              </a:rPr>
              <a:t>尺寸注法（</a:t>
            </a:r>
            <a:r>
              <a:rPr lang="en-US" altLang="zh-CN" sz="2000" dirty="0">
                <a:latin typeface="+mj-ea"/>
                <a:ea typeface="+mj-ea"/>
              </a:rPr>
              <a:t>GB</a:t>
            </a:r>
            <a:r>
              <a:rPr lang="zh-CN" altLang="en-US" sz="2000" dirty="0">
                <a:latin typeface="+mj-ea"/>
                <a:ea typeface="+mj-ea"/>
              </a:rPr>
              <a:t>／</a:t>
            </a:r>
            <a:r>
              <a:rPr lang="en-US" altLang="zh-CN" sz="2000" dirty="0">
                <a:latin typeface="+mj-ea"/>
                <a:ea typeface="+mj-ea"/>
              </a:rPr>
              <a:t>T 4458.4—2003</a:t>
            </a:r>
            <a:r>
              <a:rPr lang="zh-CN" altLang="en-US" sz="2000" dirty="0">
                <a:latin typeface="+mj-ea"/>
                <a:ea typeface="+mj-ea"/>
              </a:rPr>
              <a:t>）</a:t>
            </a:r>
            <a:endParaRPr lang="en-US" altLang="zh-CN" sz="2000" dirty="0">
              <a:latin typeface="+mj-ea"/>
              <a:ea typeface="+mj-ea"/>
            </a:endParaRPr>
          </a:p>
          <a:p>
            <a:pPr marL="0" indent="0">
              <a:buNone/>
            </a:pPr>
            <a:r>
              <a:rPr lang="zh-CN" altLang="en-US" sz="2000" dirty="0">
                <a:latin typeface="+mj-ea"/>
                <a:ea typeface="+mj-ea"/>
              </a:rPr>
              <a:t>  </a:t>
            </a:r>
            <a:r>
              <a:rPr lang="zh-CN" altLang="en-US" sz="1600" dirty="0">
                <a:latin typeface="+mj-ea"/>
                <a:ea typeface="+mj-ea"/>
              </a:rPr>
              <a:t>图样上标注尺寸时，必须严格按制图标准中有关尺寸标注法的规定进行标注。</a:t>
            </a:r>
            <a:endParaRPr lang="en-US" altLang="zh-CN" sz="1600" dirty="0">
              <a:latin typeface="+mj-ea"/>
              <a:ea typeface="+mj-ea"/>
            </a:endParaRPr>
          </a:p>
          <a:p>
            <a:pPr marL="0" indent="0">
              <a:buNone/>
            </a:pPr>
            <a:r>
              <a:rPr lang="en-US" altLang="zh-CN" sz="2000" dirty="0">
                <a:latin typeface="+mj-ea"/>
                <a:ea typeface="+mj-ea"/>
              </a:rPr>
              <a:t>1)</a:t>
            </a:r>
            <a:r>
              <a:rPr lang="zh-CN" altLang="en-US" sz="2000" dirty="0">
                <a:latin typeface="+mj-ea"/>
                <a:ea typeface="+mj-ea"/>
              </a:rPr>
              <a:t>基本规则</a:t>
            </a:r>
            <a:endParaRPr lang="en-US" altLang="zh-CN" sz="2000" dirty="0">
              <a:latin typeface="+mj-ea"/>
              <a:ea typeface="+mj-ea"/>
            </a:endParaRPr>
          </a:p>
          <a:p>
            <a:pPr marL="0" indent="0">
              <a:lnSpc>
                <a:spcPct val="150000"/>
              </a:lnSpc>
              <a:buNone/>
            </a:pPr>
            <a:r>
              <a:rPr lang="zh-CN" altLang="en-US" sz="1600" dirty="0">
                <a:latin typeface="+mj-ea"/>
                <a:ea typeface="+mj-ea"/>
              </a:rPr>
              <a:t>（</a:t>
            </a:r>
            <a:r>
              <a:rPr lang="en-US" altLang="zh-CN" sz="1600" dirty="0">
                <a:latin typeface="+mj-ea"/>
                <a:ea typeface="+mj-ea"/>
              </a:rPr>
              <a:t>1</a:t>
            </a:r>
            <a:r>
              <a:rPr lang="zh-CN" altLang="en-US" sz="1600" dirty="0">
                <a:latin typeface="+mj-ea"/>
                <a:ea typeface="+mj-ea"/>
              </a:rPr>
              <a:t>）机件的真实大小应以图样上所注的尺寸数值为依据，与图形的大小及绘图的准确度无关</a:t>
            </a:r>
            <a:r>
              <a:rPr lang="zh-CN" altLang="en-US" sz="1600" dirty="0" smtClean="0">
                <a:latin typeface="+mj-ea"/>
                <a:ea typeface="+mj-ea"/>
              </a:rPr>
              <a:t>。</a:t>
            </a:r>
            <a:endParaRPr lang="zh-CN" altLang="en-US" sz="1600" dirty="0">
              <a:latin typeface="+mj-ea"/>
              <a:ea typeface="+mj-ea"/>
            </a:endParaRPr>
          </a:p>
          <a:p>
            <a:pPr marL="0" indent="0">
              <a:lnSpc>
                <a:spcPct val="150000"/>
              </a:lnSpc>
              <a:buNone/>
            </a:pPr>
            <a:r>
              <a:rPr lang="zh-CN" altLang="en-US" sz="1600" dirty="0">
                <a:latin typeface="+mj-ea"/>
                <a:ea typeface="+mj-ea"/>
              </a:rPr>
              <a:t>（</a:t>
            </a:r>
            <a:r>
              <a:rPr lang="en-US" altLang="zh-CN" sz="1600" dirty="0">
                <a:latin typeface="+mj-ea"/>
                <a:ea typeface="+mj-ea"/>
              </a:rPr>
              <a:t>2</a:t>
            </a:r>
            <a:r>
              <a:rPr lang="zh-CN" altLang="en-US" sz="1600" dirty="0">
                <a:latin typeface="+mj-ea"/>
                <a:ea typeface="+mj-ea"/>
              </a:rPr>
              <a:t>）图样</a:t>
            </a:r>
            <a:r>
              <a:rPr lang="zh-CN" altLang="en-US" sz="1600" dirty="0" smtClean="0">
                <a:latin typeface="+mj-ea"/>
                <a:ea typeface="+mj-ea"/>
              </a:rPr>
              <a:t>中的</a:t>
            </a:r>
            <a:r>
              <a:rPr lang="zh-CN" altLang="en-US" sz="1600" dirty="0">
                <a:latin typeface="+mj-ea"/>
                <a:ea typeface="+mj-ea"/>
              </a:rPr>
              <a:t>尺寸，以毫米（</a:t>
            </a:r>
            <a:r>
              <a:rPr lang="en-US" altLang="zh-CN" sz="1600" dirty="0">
                <a:latin typeface="+mj-ea"/>
                <a:ea typeface="+mj-ea"/>
              </a:rPr>
              <a:t>mm</a:t>
            </a:r>
            <a:r>
              <a:rPr lang="zh-CN" altLang="en-US" sz="1600" dirty="0">
                <a:latin typeface="+mj-ea"/>
                <a:ea typeface="+mj-ea"/>
              </a:rPr>
              <a:t>）为单位时，不需标注单位符号（或名称），若采用其他单位，则需要注明相应的单位符号。</a:t>
            </a:r>
            <a:endParaRPr lang="zh-CN" altLang="en-US" sz="1600" dirty="0">
              <a:latin typeface="+mj-ea"/>
              <a:ea typeface="+mj-ea"/>
            </a:endParaRPr>
          </a:p>
          <a:p>
            <a:pPr marL="0" indent="0">
              <a:lnSpc>
                <a:spcPct val="150000"/>
              </a:lnSpc>
              <a:buNone/>
            </a:pPr>
            <a:r>
              <a:rPr lang="zh-CN" altLang="en-US" sz="1600" dirty="0">
                <a:latin typeface="+mj-ea"/>
                <a:ea typeface="+mj-ea"/>
              </a:rPr>
              <a:t>（</a:t>
            </a:r>
            <a:r>
              <a:rPr lang="en-US" altLang="zh-CN" sz="1600" dirty="0">
                <a:latin typeface="+mj-ea"/>
                <a:ea typeface="+mj-ea"/>
              </a:rPr>
              <a:t>3</a:t>
            </a:r>
            <a:r>
              <a:rPr lang="zh-CN" altLang="en-US" sz="1600" dirty="0">
                <a:latin typeface="+mj-ea"/>
                <a:ea typeface="+mj-ea"/>
              </a:rPr>
              <a:t>）机件的每一尺寸，一般只标注一次，并应标注在反映该结构最清晰的图形上。</a:t>
            </a:r>
            <a:endParaRPr lang="zh-CN" altLang="en-US" sz="1600" dirty="0">
              <a:latin typeface="+mj-ea"/>
              <a:ea typeface="+mj-ea"/>
            </a:endParaRPr>
          </a:p>
        </p:txBody>
      </p:sp>
      <p:sp>
        <p:nvSpPr>
          <p:cNvPr id="2" name="矩形 1"/>
          <p:cNvSpPr/>
          <p:nvPr/>
        </p:nvSpPr>
        <p:spPr>
          <a:xfrm>
            <a:off x="11306810" y="-10795"/>
            <a:ext cx="888365" cy="6140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custDataLst>
              <p:tags r:id="rId4"/>
            </p:custDataLst>
          </p:nvPr>
        </p:nvSpPr>
        <p:spPr>
          <a:xfrm>
            <a:off x="876935" y="375285"/>
            <a:ext cx="10429875" cy="558165"/>
          </a:xfrm>
          <a:prstGeom prst="rect">
            <a:avLst/>
          </a:prstGeom>
        </p:spPr>
        <p:txBody>
          <a:bodyPr wrap="square">
            <a:normAutofit/>
          </a:bodyPr>
          <a:lstStyle>
            <a:defPPr>
              <a:defRPr lang="zh-CN"/>
            </a:defPPr>
            <a:lvl1pPr>
              <a:lnSpc>
                <a:spcPct val="130000"/>
              </a:lnSpc>
              <a:defRPr sz="2400" b="1">
                <a:latin typeface="+mj-lt"/>
                <a:ea typeface="+mj-ea"/>
                <a:cs typeface="+mj-cs"/>
              </a:defRPr>
            </a:lvl1pPr>
          </a:lstStyle>
          <a:p>
            <a:pPr>
              <a:lnSpc>
                <a:spcPct val="120000"/>
              </a:lnSpc>
            </a:pPr>
            <a:r>
              <a:rPr lang="zh-CN" altLang="en-US" dirty="0">
                <a:solidFill>
                  <a:schemeClr val="tx1">
                    <a:lumMod val="85000"/>
                    <a:lumOff val="15000"/>
                  </a:schemeClr>
                </a:solidFill>
                <a:sym typeface="+mn-ea"/>
              </a:rPr>
              <a:t>学习任务一　</a:t>
            </a:r>
            <a:r>
              <a:rPr lang="zh-CN" altLang="zh-CN" dirty="0"/>
              <a:t>简单零件图样的识读与绘制</a:t>
            </a:r>
            <a:endParaRPr lang="zh-CN" altLang="en-US" dirty="0">
              <a:solidFill>
                <a:schemeClr val="tx1">
                  <a:lumMod val="85000"/>
                  <a:lumOff val="15000"/>
                </a:schemeClr>
              </a:solidFill>
              <a:sym typeface="+mn-ea"/>
            </a:endParaRPr>
          </a:p>
        </p:txBody>
      </p:sp>
      <p:sp>
        <p:nvSpPr>
          <p:cNvPr id="11" name="文本框 10"/>
          <p:cNvSpPr txBox="1"/>
          <p:nvPr>
            <p:custDataLst>
              <p:tags r:id="rId5"/>
            </p:custDataLst>
          </p:nvPr>
        </p:nvSpPr>
        <p:spPr>
          <a:xfrm>
            <a:off x="805083" y="957450"/>
            <a:ext cx="10852150" cy="669925"/>
          </a:xfrm>
          <a:prstGeom prst="rect">
            <a:avLst/>
          </a:prstGeom>
          <a:noFill/>
        </p:spPr>
        <p:txBody>
          <a:bodyPr wrap="square" lIns="101600" tIns="0" rIns="82550" bIns="0" rtlCol="0" anchor="ctr" anchorCtr="0">
            <a:noAutofit/>
          </a:bodyPr>
          <a:lstStyle>
            <a:defPPr>
              <a:defRPr lang="zh-CN"/>
            </a:defPPr>
            <a:lvl1pPr fontAlgn="auto">
              <a:lnSpc>
                <a:spcPct val="130000"/>
              </a:lnSpc>
              <a:spcAft>
                <a:spcPts val="1000"/>
              </a:spcAft>
              <a:defRPr sz="1600" spc="150"/>
            </a:lvl1pPr>
          </a:lstStyle>
          <a:p>
            <a:r>
              <a:rPr lang="en-US" altLang="zh-CN" sz="1800" b="1" dirty="0">
                <a:solidFill>
                  <a:schemeClr val="tx2"/>
                </a:solidFill>
                <a:latin typeface="微软雅黑" panose="020B0503020204020204" charset="-122"/>
                <a:ea typeface="微软雅黑" panose="020B0503020204020204" charset="-122"/>
                <a:sym typeface="+mn-ea"/>
              </a:rPr>
              <a:t>4.</a:t>
            </a:r>
            <a:r>
              <a:rPr lang="zh-CN" altLang="en-US" sz="1800" b="1" dirty="0">
                <a:solidFill>
                  <a:schemeClr val="tx2"/>
                </a:solidFill>
                <a:latin typeface="微软雅黑" panose="020B0503020204020204" charset="-122"/>
                <a:ea typeface="微软雅黑" panose="020B0503020204020204" charset="-122"/>
              </a:rPr>
              <a:t>制图国家标准的基本规定</a:t>
            </a:r>
            <a:endParaRPr lang="zh-CN" altLang="en-US" sz="1800" b="1" dirty="0">
              <a:solidFill>
                <a:schemeClr val="tx2"/>
              </a:solidFill>
              <a:latin typeface="微软雅黑" panose="020B0503020204020204" charset="-122"/>
              <a:ea typeface="微软雅黑" panose="020B0503020204020204" charset="-122"/>
              <a:sym typeface="+mn-ea"/>
            </a:endParaRPr>
          </a:p>
        </p:txBody>
      </p:sp>
      <p:grpSp>
        <p:nvGrpSpPr>
          <p:cNvPr id="6" name="组合 5"/>
          <p:cNvGrpSpPr/>
          <p:nvPr/>
        </p:nvGrpSpPr>
        <p:grpSpPr>
          <a:xfrm>
            <a:off x="9344025" y="1685925"/>
            <a:ext cx="2026920" cy="1583055"/>
            <a:chOff x="13036" y="4025"/>
            <a:chExt cx="3192" cy="2493"/>
          </a:xfrm>
        </p:grpSpPr>
        <p:sp>
          <p:nvSpPr>
            <p:cNvPr id="14" name="菱形 13"/>
            <p:cNvSpPr/>
            <p:nvPr>
              <p:custDataLst>
                <p:tags r:id="rId6"/>
              </p:custDataLst>
            </p:nvPr>
          </p:nvSpPr>
          <p:spPr>
            <a:xfrm rot="1141073">
              <a:off x="14338" y="4025"/>
              <a:ext cx="528" cy="528"/>
            </a:xfrm>
            <a:prstGeom prst="diamond">
              <a:avLst/>
            </a:prstGeom>
            <a:solidFill>
              <a:schemeClr val="tx2">
                <a:lumMod val="40000"/>
                <a:lumOff val="6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5" name="菱形 14"/>
            <p:cNvSpPr/>
            <p:nvPr>
              <p:custDataLst>
                <p:tags r:id="rId7"/>
              </p:custDataLst>
            </p:nvPr>
          </p:nvSpPr>
          <p:spPr>
            <a:xfrm rot="1141073">
              <a:off x="13036" y="5507"/>
              <a:ext cx="933" cy="933"/>
            </a:xfrm>
            <a:prstGeom prst="diamond">
              <a:avLst/>
            </a:prstGeom>
            <a:solidFill>
              <a:schemeClr val="accent1"/>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3" name="菱形 2"/>
            <p:cNvSpPr/>
            <p:nvPr>
              <p:custDataLst>
                <p:tags r:id="rId8"/>
              </p:custDataLst>
            </p:nvPr>
          </p:nvSpPr>
          <p:spPr>
            <a:xfrm rot="1141073">
              <a:off x="14236" y="4526"/>
              <a:ext cx="1992" cy="1992"/>
            </a:xfrm>
            <a:prstGeom prst="diamond">
              <a:avLst/>
            </a:prstGeom>
            <a:solidFill>
              <a:schemeClr val="bg2">
                <a:lumMod val="40000"/>
                <a:lumOff val="6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4" name="菱形 3"/>
            <p:cNvSpPr/>
            <p:nvPr>
              <p:custDataLst>
                <p:tags r:id="rId9"/>
              </p:custDataLst>
            </p:nvPr>
          </p:nvSpPr>
          <p:spPr>
            <a:xfrm rot="1141073">
              <a:off x="15089" y="4106"/>
              <a:ext cx="1123" cy="1123"/>
            </a:xfrm>
            <a:prstGeom prst="diamond">
              <a:avLst/>
            </a:prstGeom>
            <a:noFill/>
            <a:ln>
              <a:solidFill>
                <a:schemeClr val="tx2">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grpSp>
    </p:spTree>
    <p:custDataLst>
      <p:tags r:id="rId10"/>
    </p:custDataLst>
  </p:cSld>
  <p:clrMapOvr>
    <a:masterClrMapping/>
  </p:clrMapOvr>
  <p:transition spd="slow">
    <p:random/>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549644" y="1832469"/>
            <a:ext cx="11363028" cy="4499877"/>
          </a:xfrm>
          <a:prstGeom prst="rect">
            <a:avLst/>
          </a:prstGeom>
          <a:solidFill>
            <a:schemeClr val="accent3"/>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7" name="矩形 16"/>
          <p:cNvSpPr/>
          <p:nvPr>
            <p:custDataLst>
              <p:tags r:id="rId2"/>
            </p:custDataLst>
          </p:nvPr>
        </p:nvSpPr>
        <p:spPr>
          <a:xfrm>
            <a:off x="459443" y="1627375"/>
            <a:ext cx="11082655" cy="4408805"/>
          </a:xfrm>
          <a:prstGeom prst="rect">
            <a:avLst/>
          </a:prstGeom>
          <a:solidFill>
            <a:srgbClr val="FFFFFF"/>
          </a:solidFill>
          <a:ln w="19050">
            <a:noFill/>
          </a:ln>
          <a:effectLst>
            <a:outerShdw blurRad="63500" sx="101000" sy="101000" algn="ctr" rotWithShape="0">
              <a:schemeClr val="tx2">
                <a:alpha val="40000"/>
              </a:schemeClr>
            </a:outerShdw>
          </a:effectLst>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3" name="内容占位符 9"/>
          <p:cNvSpPr txBox="1"/>
          <p:nvPr>
            <p:custDataLst>
              <p:tags r:id="rId3"/>
            </p:custDataLst>
          </p:nvPr>
        </p:nvSpPr>
        <p:spPr>
          <a:xfrm>
            <a:off x="805083" y="1655044"/>
            <a:ext cx="9494616" cy="3992134"/>
          </a:xfrm>
          <a:prstGeom prst="rect">
            <a:avLst/>
          </a:prstGeom>
        </p:spPr>
        <p:txBody>
          <a:bodyPr wrap="square">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zh-CN" sz="2000" dirty="0">
                <a:latin typeface="+mj-ea"/>
                <a:ea typeface="+mj-ea"/>
              </a:rPr>
              <a:t>2)</a:t>
            </a:r>
            <a:r>
              <a:rPr lang="zh-CN" altLang="en-US" sz="2000" dirty="0">
                <a:latin typeface="+mj-ea"/>
                <a:ea typeface="+mj-ea"/>
              </a:rPr>
              <a:t>尺寸的组成</a:t>
            </a:r>
            <a:endParaRPr lang="en-US" altLang="zh-CN" sz="2000" dirty="0">
              <a:latin typeface="+mj-ea"/>
              <a:ea typeface="+mj-ea"/>
            </a:endParaRPr>
          </a:p>
          <a:p>
            <a:pPr marL="0" indent="0">
              <a:lnSpc>
                <a:spcPct val="150000"/>
              </a:lnSpc>
              <a:buNone/>
            </a:pPr>
            <a:r>
              <a:rPr lang="zh-CN" altLang="en-US" sz="1800" dirty="0">
                <a:latin typeface="+mj-ea"/>
                <a:ea typeface="+mj-ea"/>
              </a:rPr>
              <a:t>一个完整的尺寸，由尺寸界线、尺寸线和尺寸数字三部分组成，如图</a:t>
            </a:r>
            <a:r>
              <a:rPr lang="en-US" altLang="zh-CN" sz="1800" dirty="0">
                <a:latin typeface="+mj-ea"/>
                <a:ea typeface="+mj-ea"/>
              </a:rPr>
              <a:t>1-22 </a:t>
            </a:r>
            <a:r>
              <a:rPr lang="zh-CN" altLang="en-US" sz="1800" dirty="0">
                <a:latin typeface="+mj-ea"/>
                <a:ea typeface="+mj-ea"/>
              </a:rPr>
              <a:t>所示。</a:t>
            </a:r>
            <a:endParaRPr lang="zh-CN" altLang="en-US" sz="1800" dirty="0">
              <a:latin typeface="+mj-ea"/>
              <a:ea typeface="+mj-ea"/>
            </a:endParaRPr>
          </a:p>
        </p:txBody>
      </p:sp>
      <p:sp>
        <p:nvSpPr>
          <p:cNvPr id="2" name="矩形 1"/>
          <p:cNvSpPr/>
          <p:nvPr/>
        </p:nvSpPr>
        <p:spPr>
          <a:xfrm>
            <a:off x="11306810" y="-10795"/>
            <a:ext cx="888365" cy="6140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custDataLst>
              <p:tags r:id="rId4"/>
            </p:custDataLst>
          </p:nvPr>
        </p:nvSpPr>
        <p:spPr>
          <a:xfrm>
            <a:off x="876935" y="375285"/>
            <a:ext cx="10429875" cy="558165"/>
          </a:xfrm>
          <a:prstGeom prst="rect">
            <a:avLst/>
          </a:prstGeom>
        </p:spPr>
        <p:txBody>
          <a:bodyPr wrap="square">
            <a:normAutofit/>
          </a:bodyPr>
          <a:lstStyle>
            <a:defPPr>
              <a:defRPr lang="zh-CN"/>
            </a:defPPr>
            <a:lvl1pPr>
              <a:lnSpc>
                <a:spcPct val="130000"/>
              </a:lnSpc>
              <a:defRPr sz="2400" b="1">
                <a:latin typeface="+mj-lt"/>
                <a:ea typeface="+mj-ea"/>
                <a:cs typeface="+mj-cs"/>
              </a:defRPr>
            </a:lvl1pPr>
          </a:lstStyle>
          <a:p>
            <a:pPr>
              <a:lnSpc>
                <a:spcPct val="120000"/>
              </a:lnSpc>
            </a:pPr>
            <a:r>
              <a:rPr lang="zh-CN" altLang="en-US" dirty="0">
                <a:solidFill>
                  <a:schemeClr val="tx1">
                    <a:lumMod val="85000"/>
                    <a:lumOff val="15000"/>
                  </a:schemeClr>
                </a:solidFill>
                <a:sym typeface="+mn-ea"/>
              </a:rPr>
              <a:t>学习任务一　</a:t>
            </a:r>
            <a:r>
              <a:rPr lang="zh-CN" altLang="zh-CN" dirty="0"/>
              <a:t>简单零件图样的识读与绘制</a:t>
            </a:r>
            <a:endParaRPr lang="zh-CN" altLang="en-US" dirty="0">
              <a:solidFill>
                <a:schemeClr val="tx1">
                  <a:lumMod val="85000"/>
                  <a:lumOff val="15000"/>
                </a:schemeClr>
              </a:solidFill>
              <a:sym typeface="+mn-ea"/>
            </a:endParaRPr>
          </a:p>
        </p:txBody>
      </p:sp>
      <p:sp>
        <p:nvSpPr>
          <p:cNvPr id="11" name="文本框 10"/>
          <p:cNvSpPr txBox="1"/>
          <p:nvPr>
            <p:custDataLst>
              <p:tags r:id="rId5"/>
            </p:custDataLst>
          </p:nvPr>
        </p:nvSpPr>
        <p:spPr>
          <a:xfrm>
            <a:off x="805083" y="957450"/>
            <a:ext cx="10852150" cy="669925"/>
          </a:xfrm>
          <a:prstGeom prst="rect">
            <a:avLst/>
          </a:prstGeom>
          <a:noFill/>
        </p:spPr>
        <p:txBody>
          <a:bodyPr wrap="square" lIns="101600" tIns="0" rIns="82550" bIns="0" rtlCol="0" anchor="ctr" anchorCtr="0">
            <a:noAutofit/>
          </a:bodyPr>
          <a:lstStyle>
            <a:defPPr>
              <a:defRPr lang="zh-CN"/>
            </a:defPPr>
            <a:lvl1pPr fontAlgn="auto">
              <a:lnSpc>
                <a:spcPct val="130000"/>
              </a:lnSpc>
              <a:spcAft>
                <a:spcPts val="1000"/>
              </a:spcAft>
              <a:defRPr sz="1600" spc="150"/>
            </a:lvl1pPr>
          </a:lstStyle>
          <a:p>
            <a:r>
              <a:rPr lang="en-US" altLang="zh-CN" sz="1800" b="1" dirty="0">
                <a:solidFill>
                  <a:schemeClr val="tx2"/>
                </a:solidFill>
                <a:latin typeface="微软雅黑" panose="020B0503020204020204" charset="-122"/>
                <a:ea typeface="微软雅黑" panose="020B0503020204020204" charset="-122"/>
                <a:sym typeface="+mn-ea"/>
              </a:rPr>
              <a:t>4.</a:t>
            </a:r>
            <a:r>
              <a:rPr lang="zh-CN" altLang="en-US" sz="1800" b="1" dirty="0">
                <a:solidFill>
                  <a:schemeClr val="tx2"/>
                </a:solidFill>
                <a:latin typeface="微软雅黑" panose="020B0503020204020204" charset="-122"/>
                <a:ea typeface="微软雅黑" panose="020B0503020204020204" charset="-122"/>
              </a:rPr>
              <a:t>制图国家标准的基本规定</a:t>
            </a:r>
            <a:endParaRPr lang="zh-CN" altLang="en-US" sz="1800" b="1" dirty="0">
              <a:solidFill>
                <a:schemeClr val="tx2"/>
              </a:solidFill>
              <a:latin typeface="微软雅黑" panose="020B0503020204020204" charset="-122"/>
              <a:ea typeface="微软雅黑" panose="020B0503020204020204" charset="-122"/>
              <a:sym typeface="+mn-ea"/>
            </a:endParaRPr>
          </a:p>
        </p:txBody>
      </p:sp>
      <p:pic>
        <p:nvPicPr>
          <p:cNvPr id="3" name="图片 2"/>
          <p:cNvPicPr>
            <a:picLocks noChangeAspect="1"/>
          </p:cNvPicPr>
          <p:nvPr/>
        </p:nvPicPr>
        <p:blipFill>
          <a:blip r:embed="rId6"/>
          <a:stretch>
            <a:fillRect/>
          </a:stretch>
        </p:blipFill>
        <p:spPr>
          <a:xfrm>
            <a:off x="3355340" y="2698750"/>
            <a:ext cx="4470400" cy="2948305"/>
          </a:xfrm>
          <a:prstGeom prst="rect">
            <a:avLst/>
          </a:prstGeom>
        </p:spPr>
      </p:pic>
      <p:grpSp>
        <p:nvGrpSpPr>
          <p:cNvPr id="6" name="组合 5"/>
          <p:cNvGrpSpPr/>
          <p:nvPr/>
        </p:nvGrpSpPr>
        <p:grpSpPr>
          <a:xfrm>
            <a:off x="8973820" y="3892550"/>
            <a:ext cx="2026920" cy="1583055"/>
            <a:chOff x="13036" y="4025"/>
            <a:chExt cx="3192" cy="2493"/>
          </a:xfrm>
        </p:grpSpPr>
        <p:sp>
          <p:nvSpPr>
            <p:cNvPr id="14" name="菱形 13"/>
            <p:cNvSpPr/>
            <p:nvPr>
              <p:custDataLst>
                <p:tags r:id="rId7"/>
              </p:custDataLst>
            </p:nvPr>
          </p:nvSpPr>
          <p:spPr>
            <a:xfrm rot="1141073">
              <a:off x="14338" y="4025"/>
              <a:ext cx="528" cy="528"/>
            </a:xfrm>
            <a:prstGeom prst="diamond">
              <a:avLst/>
            </a:prstGeom>
            <a:solidFill>
              <a:schemeClr val="tx2">
                <a:lumMod val="40000"/>
                <a:lumOff val="6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5" name="菱形 14"/>
            <p:cNvSpPr/>
            <p:nvPr>
              <p:custDataLst>
                <p:tags r:id="rId8"/>
              </p:custDataLst>
            </p:nvPr>
          </p:nvSpPr>
          <p:spPr>
            <a:xfrm rot="1141073">
              <a:off x="13036" y="5507"/>
              <a:ext cx="933" cy="933"/>
            </a:xfrm>
            <a:prstGeom prst="diamond">
              <a:avLst/>
            </a:prstGeom>
            <a:solidFill>
              <a:schemeClr val="accent1"/>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4" name="菱形 3"/>
            <p:cNvSpPr/>
            <p:nvPr>
              <p:custDataLst>
                <p:tags r:id="rId9"/>
              </p:custDataLst>
            </p:nvPr>
          </p:nvSpPr>
          <p:spPr>
            <a:xfrm rot="1141073">
              <a:off x="14236" y="4526"/>
              <a:ext cx="1992" cy="1992"/>
            </a:xfrm>
            <a:prstGeom prst="diamond">
              <a:avLst/>
            </a:prstGeom>
            <a:solidFill>
              <a:schemeClr val="bg2">
                <a:lumMod val="40000"/>
                <a:lumOff val="6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5" name="菱形 4"/>
            <p:cNvSpPr/>
            <p:nvPr>
              <p:custDataLst>
                <p:tags r:id="rId10"/>
              </p:custDataLst>
            </p:nvPr>
          </p:nvSpPr>
          <p:spPr>
            <a:xfrm rot="1141073">
              <a:off x="15089" y="4106"/>
              <a:ext cx="1123" cy="1123"/>
            </a:xfrm>
            <a:prstGeom prst="diamond">
              <a:avLst/>
            </a:prstGeom>
            <a:noFill/>
            <a:ln>
              <a:solidFill>
                <a:schemeClr val="tx2">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grpSp>
    </p:spTree>
    <p:custDataLst>
      <p:tags r:id="rId11"/>
    </p:custDataLst>
  </p:cSld>
  <p:clrMapOvr>
    <a:masterClrMapping/>
  </p:clrMapOvr>
  <p:transition spd="slow">
    <p:random/>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549644" y="1832469"/>
            <a:ext cx="11363028" cy="4499877"/>
          </a:xfrm>
          <a:prstGeom prst="rect">
            <a:avLst/>
          </a:prstGeom>
          <a:solidFill>
            <a:schemeClr val="accent3"/>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7" name="矩形 16"/>
          <p:cNvSpPr/>
          <p:nvPr>
            <p:custDataLst>
              <p:tags r:id="rId2"/>
            </p:custDataLst>
          </p:nvPr>
        </p:nvSpPr>
        <p:spPr>
          <a:xfrm>
            <a:off x="459443" y="1627375"/>
            <a:ext cx="11082655" cy="4408805"/>
          </a:xfrm>
          <a:prstGeom prst="rect">
            <a:avLst/>
          </a:prstGeom>
          <a:solidFill>
            <a:srgbClr val="FFFFFF"/>
          </a:solidFill>
          <a:ln w="19050">
            <a:noFill/>
          </a:ln>
          <a:effectLst>
            <a:outerShdw blurRad="63500" sx="101000" sy="101000" algn="ctr" rotWithShape="0">
              <a:schemeClr val="tx2">
                <a:alpha val="40000"/>
              </a:schemeClr>
            </a:outerShdw>
          </a:effectLst>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3" name="内容占位符 9"/>
          <p:cNvSpPr txBox="1"/>
          <p:nvPr>
            <p:custDataLst>
              <p:tags r:id="rId3"/>
            </p:custDataLst>
          </p:nvPr>
        </p:nvSpPr>
        <p:spPr>
          <a:xfrm>
            <a:off x="1200375" y="2613687"/>
            <a:ext cx="5030783" cy="2376276"/>
          </a:xfrm>
          <a:prstGeom prst="rect">
            <a:avLst/>
          </a:prstGeom>
        </p:spPr>
        <p:txBody>
          <a:bodyPr wrap="square">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2000" dirty="0">
                <a:latin typeface="+mj-ea"/>
                <a:ea typeface="+mj-ea"/>
              </a:rPr>
              <a:t>（</a:t>
            </a:r>
            <a:r>
              <a:rPr lang="en-US" altLang="zh-CN" sz="2000" dirty="0">
                <a:latin typeface="+mj-ea"/>
                <a:ea typeface="+mj-ea"/>
              </a:rPr>
              <a:t>1</a:t>
            </a:r>
            <a:r>
              <a:rPr lang="zh-CN" altLang="en-US" sz="2000" dirty="0">
                <a:latin typeface="+mj-ea"/>
                <a:ea typeface="+mj-ea"/>
              </a:rPr>
              <a:t>）尺寸界线</a:t>
            </a:r>
            <a:endParaRPr lang="zh-CN" altLang="en-US" sz="2000" dirty="0">
              <a:latin typeface="+mj-ea"/>
              <a:ea typeface="+mj-ea"/>
            </a:endParaRPr>
          </a:p>
          <a:p>
            <a:pPr marL="0" indent="0">
              <a:lnSpc>
                <a:spcPct val="150000"/>
              </a:lnSpc>
              <a:buNone/>
            </a:pPr>
            <a:r>
              <a:rPr lang="zh-CN" altLang="en-US" sz="1800" dirty="0">
                <a:latin typeface="+mj-ea"/>
                <a:ea typeface="+mj-ea"/>
              </a:rPr>
              <a:t>尺寸界线用来指明所标注尺寸的范围，用细实线绘制，由图形的轮廓线、轴线或中心线处引出，画在图外，并超出尺寸线末端</a:t>
            </a:r>
            <a:r>
              <a:rPr lang="en-US" altLang="zh-CN" sz="1800" dirty="0">
                <a:latin typeface="+mj-ea"/>
                <a:ea typeface="+mj-ea"/>
              </a:rPr>
              <a:t>3 mm</a:t>
            </a:r>
            <a:r>
              <a:rPr lang="zh-CN" altLang="en-US" sz="1800" dirty="0" smtClean="0">
                <a:latin typeface="+mj-ea"/>
                <a:ea typeface="+mj-ea"/>
              </a:rPr>
              <a:t>。</a:t>
            </a:r>
            <a:endParaRPr lang="en-US" altLang="zh-CN" sz="1800" dirty="0">
              <a:latin typeface="+mj-ea"/>
              <a:ea typeface="+mj-ea"/>
            </a:endParaRPr>
          </a:p>
          <a:p>
            <a:pPr marL="0" indent="0">
              <a:buNone/>
            </a:pPr>
            <a:endParaRPr lang="zh-CN" altLang="en-US" sz="1800" dirty="0">
              <a:latin typeface="+mj-ea"/>
              <a:ea typeface="+mj-ea"/>
            </a:endParaRPr>
          </a:p>
        </p:txBody>
      </p:sp>
      <p:sp>
        <p:nvSpPr>
          <p:cNvPr id="2" name="矩形 1"/>
          <p:cNvSpPr/>
          <p:nvPr/>
        </p:nvSpPr>
        <p:spPr>
          <a:xfrm>
            <a:off x="11306810" y="-10795"/>
            <a:ext cx="888365" cy="6140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custDataLst>
              <p:tags r:id="rId4"/>
            </p:custDataLst>
          </p:nvPr>
        </p:nvSpPr>
        <p:spPr>
          <a:xfrm>
            <a:off x="876935" y="375285"/>
            <a:ext cx="10429875" cy="558165"/>
          </a:xfrm>
          <a:prstGeom prst="rect">
            <a:avLst/>
          </a:prstGeom>
        </p:spPr>
        <p:txBody>
          <a:bodyPr wrap="square">
            <a:normAutofit/>
          </a:bodyPr>
          <a:lstStyle>
            <a:defPPr>
              <a:defRPr lang="zh-CN"/>
            </a:defPPr>
            <a:lvl1pPr>
              <a:lnSpc>
                <a:spcPct val="130000"/>
              </a:lnSpc>
              <a:defRPr sz="2400" b="1">
                <a:latin typeface="+mj-lt"/>
                <a:ea typeface="+mj-ea"/>
                <a:cs typeface="+mj-cs"/>
              </a:defRPr>
            </a:lvl1pPr>
          </a:lstStyle>
          <a:p>
            <a:pPr>
              <a:lnSpc>
                <a:spcPct val="120000"/>
              </a:lnSpc>
            </a:pPr>
            <a:r>
              <a:rPr lang="zh-CN" altLang="en-US" dirty="0">
                <a:solidFill>
                  <a:schemeClr val="tx1">
                    <a:lumMod val="85000"/>
                    <a:lumOff val="15000"/>
                  </a:schemeClr>
                </a:solidFill>
                <a:sym typeface="+mn-ea"/>
              </a:rPr>
              <a:t>学习任务一　</a:t>
            </a:r>
            <a:r>
              <a:rPr lang="zh-CN" altLang="zh-CN" dirty="0"/>
              <a:t>简单零件图样的识读与绘制</a:t>
            </a:r>
            <a:endParaRPr lang="zh-CN" altLang="en-US" dirty="0">
              <a:solidFill>
                <a:schemeClr val="tx1">
                  <a:lumMod val="85000"/>
                  <a:lumOff val="15000"/>
                </a:schemeClr>
              </a:solidFill>
              <a:sym typeface="+mn-ea"/>
            </a:endParaRPr>
          </a:p>
        </p:txBody>
      </p:sp>
      <p:sp>
        <p:nvSpPr>
          <p:cNvPr id="11" name="文本框 10"/>
          <p:cNvSpPr txBox="1"/>
          <p:nvPr>
            <p:custDataLst>
              <p:tags r:id="rId5"/>
            </p:custDataLst>
          </p:nvPr>
        </p:nvSpPr>
        <p:spPr>
          <a:xfrm>
            <a:off x="805083" y="957450"/>
            <a:ext cx="10852150" cy="669925"/>
          </a:xfrm>
          <a:prstGeom prst="rect">
            <a:avLst/>
          </a:prstGeom>
          <a:noFill/>
        </p:spPr>
        <p:txBody>
          <a:bodyPr wrap="square" lIns="101600" tIns="0" rIns="82550" bIns="0" rtlCol="0" anchor="ctr" anchorCtr="0">
            <a:noAutofit/>
          </a:bodyPr>
          <a:lstStyle>
            <a:defPPr>
              <a:defRPr lang="zh-CN"/>
            </a:defPPr>
            <a:lvl1pPr fontAlgn="auto">
              <a:lnSpc>
                <a:spcPct val="130000"/>
              </a:lnSpc>
              <a:spcAft>
                <a:spcPts val="1000"/>
              </a:spcAft>
              <a:defRPr sz="1600" spc="150"/>
            </a:lvl1pPr>
          </a:lstStyle>
          <a:p>
            <a:r>
              <a:rPr lang="en-US" altLang="zh-CN" sz="1800" b="1" dirty="0">
                <a:solidFill>
                  <a:schemeClr val="tx2"/>
                </a:solidFill>
                <a:latin typeface="微软雅黑" panose="020B0503020204020204" charset="-122"/>
                <a:ea typeface="微软雅黑" panose="020B0503020204020204" charset="-122"/>
                <a:sym typeface="+mn-ea"/>
              </a:rPr>
              <a:t>4.</a:t>
            </a:r>
            <a:r>
              <a:rPr lang="zh-CN" altLang="en-US" sz="1800" b="1" dirty="0">
                <a:solidFill>
                  <a:schemeClr val="tx2"/>
                </a:solidFill>
                <a:latin typeface="微软雅黑" panose="020B0503020204020204" charset="-122"/>
                <a:ea typeface="微软雅黑" panose="020B0503020204020204" charset="-122"/>
              </a:rPr>
              <a:t>制图国家标准的基本规定</a:t>
            </a:r>
            <a:endParaRPr lang="zh-CN" altLang="en-US" sz="1800" b="1" dirty="0">
              <a:solidFill>
                <a:schemeClr val="tx2"/>
              </a:solidFill>
              <a:latin typeface="微软雅黑" panose="020B0503020204020204" charset="-122"/>
              <a:ea typeface="微软雅黑" panose="020B0503020204020204" charset="-122"/>
              <a:sym typeface="+mn-ea"/>
            </a:endParaRPr>
          </a:p>
        </p:txBody>
      </p:sp>
      <p:pic>
        <p:nvPicPr>
          <p:cNvPr id="4" name="图片 3"/>
          <p:cNvPicPr>
            <a:picLocks noChangeAspect="1"/>
          </p:cNvPicPr>
          <p:nvPr/>
        </p:nvPicPr>
        <p:blipFill>
          <a:blip r:embed="rId6"/>
          <a:stretch>
            <a:fillRect/>
          </a:stretch>
        </p:blipFill>
        <p:spPr>
          <a:xfrm>
            <a:off x="6230378" y="2295526"/>
            <a:ext cx="3138412" cy="2547117"/>
          </a:xfrm>
          <a:prstGeom prst="rect">
            <a:avLst/>
          </a:prstGeom>
        </p:spPr>
      </p:pic>
      <p:grpSp>
        <p:nvGrpSpPr>
          <p:cNvPr id="6" name="组合 5"/>
          <p:cNvGrpSpPr/>
          <p:nvPr/>
        </p:nvGrpSpPr>
        <p:grpSpPr>
          <a:xfrm>
            <a:off x="9344025" y="1792605"/>
            <a:ext cx="2026920" cy="1583055"/>
            <a:chOff x="13036" y="4025"/>
            <a:chExt cx="3192" cy="2493"/>
          </a:xfrm>
        </p:grpSpPr>
        <p:sp>
          <p:nvSpPr>
            <p:cNvPr id="14" name="菱形 13"/>
            <p:cNvSpPr/>
            <p:nvPr>
              <p:custDataLst>
                <p:tags r:id="rId7"/>
              </p:custDataLst>
            </p:nvPr>
          </p:nvSpPr>
          <p:spPr>
            <a:xfrm rot="1141073">
              <a:off x="14338" y="4025"/>
              <a:ext cx="528" cy="528"/>
            </a:xfrm>
            <a:prstGeom prst="diamond">
              <a:avLst/>
            </a:prstGeom>
            <a:solidFill>
              <a:schemeClr val="tx2">
                <a:lumMod val="40000"/>
                <a:lumOff val="6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5" name="菱形 14"/>
            <p:cNvSpPr/>
            <p:nvPr>
              <p:custDataLst>
                <p:tags r:id="rId8"/>
              </p:custDataLst>
            </p:nvPr>
          </p:nvSpPr>
          <p:spPr>
            <a:xfrm rot="1141073">
              <a:off x="13036" y="5507"/>
              <a:ext cx="933" cy="933"/>
            </a:xfrm>
            <a:prstGeom prst="diamond">
              <a:avLst/>
            </a:prstGeom>
            <a:solidFill>
              <a:schemeClr val="accent1"/>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3" name="菱形 2"/>
            <p:cNvSpPr/>
            <p:nvPr>
              <p:custDataLst>
                <p:tags r:id="rId9"/>
              </p:custDataLst>
            </p:nvPr>
          </p:nvSpPr>
          <p:spPr>
            <a:xfrm rot="1141073">
              <a:off x="14236" y="4526"/>
              <a:ext cx="1992" cy="1992"/>
            </a:xfrm>
            <a:prstGeom prst="diamond">
              <a:avLst/>
            </a:prstGeom>
            <a:solidFill>
              <a:schemeClr val="bg2">
                <a:lumMod val="40000"/>
                <a:lumOff val="6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5" name="菱形 4"/>
            <p:cNvSpPr/>
            <p:nvPr>
              <p:custDataLst>
                <p:tags r:id="rId10"/>
              </p:custDataLst>
            </p:nvPr>
          </p:nvSpPr>
          <p:spPr>
            <a:xfrm rot="1141073">
              <a:off x="15089" y="4106"/>
              <a:ext cx="1123" cy="1123"/>
            </a:xfrm>
            <a:prstGeom prst="diamond">
              <a:avLst/>
            </a:prstGeom>
            <a:noFill/>
            <a:ln>
              <a:solidFill>
                <a:schemeClr val="tx2">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grpSp>
    </p:spTree>
    <p:custDataLst>
      <p:tags r:id="rId11"/>
    </p:custDataLst>
  </p:cSld>
  <p:clrMapOvr>
    <a:masterClrMapping/>
  </p:clrMapOvr>
  <p:transition spd="slow">
    <p:random/>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549644" y="1832469"/>
            <a:ext cx="11363028" cy="4499877"/>
          </a:xfrm>
          <a:prstGeom prst="rect">
            <a:avLst/>
          </a:prstGeom>
          <a:solidFill>
            <a:schemeClr val="accent3"/>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7" name="矩形 16"/>
          <p:cNvSpPr/>
          <p:nvPr>
            <p:custDataLst>
              <p:tags r:id="rId2"/>
            </p:custDataLst>
          </p:nvPr>
        </p:nvSpPr>
        <p:spPr>
          <a:xfrm>
            <a:off x="459443" y="1627375"/>
            <a:ext cx="11082655" cy="4408805"/>
          </a:xfrm>
          <a:prstGeom prst="rect">
            <a:avLst/>
          </a:prstGeom>
          <a:solidFill>
            <a:srgbClr val="FFFFFF"/>
          </a:solidFill>
          <a:ln w="19050">
            <a:noFill/>
          </a:ln>
          <a:effectLst>
            <a:outerShdw blurRad="63500" sx="101000" sy="101000" algn="ctr" rotWithShape="0">
              <a:schemeClr val="tx2">
                <a:alpha val="40000"/>
              </a:schemeClr>
            </a:outerShdw>
          </a:effectLst>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3" name="内容占位符 9"/>
          <p:cNvSpPr txBox="1"/>
          <p:nvPr>
            <p:custDataLst>
              <p:tags r:id="rId3"/>
            </p:custDataLst>
          </p:nvPr>
        </p:nvSpPr>
        <p:spPr>
          <a:xfrm>
            <a:off x="1055604" y="2511338"/>
            <a:ext cx="4668791" cy="4048635"/>
          </a:xfrm>
          <a:prstGeom prst="rect">
            <a:avLst/>
          </a:prstGeom>
        </p:spPr>
        <p:txBody>
          <a:bodyPr wrap="square">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None/>
            </a:pPr>
            <a:r>
              <a:rPr lang="zh-CN" altLang="en-US" sz="1800" dirty="0">
                <a:latin typeface="+mj-ea"/>
                <a:ea typeface="+mj-ea"/>
              </a:rPr>
              <a:t>（</a:t>
            </a:r>
            <a:r>
              <a:rPr lang="en-US" altLang="zh-CN" sz="1800" dirty="0">
                <a:latin typeface="+mj-ea"/>
                <a:ea typeface="+mj-ea"/>
              </a:rPr>
              <a:t>2</a:t>
            </a:r>
            <a:r>
              <a:rPr lang="zh-CN" altLang="en-US" sz="1800" dirty="0">
                <a:latin typeface="+mj-ea"/>
                <a:ea typeface="+mj-ea"/>
              </a:rPr>
              <a:t>）尺寸线</a:t>
            </a:r>
            <a:endParaRPr lang="zh-CN" altLang="en-US" sz="1800" dirty="0">
              <a:latin typeface="+mj-ea"/>
              <a:ea typeface="+mj-ea"/>
            </a:endParaRPr>
          </a:p>
          <a:p>
            <a:pPr marL="0" indent="0">
              <a:lnSpc>
                <a:spcPct val="150000"/>
              </a:lnSpc>
              <a:buNone/>
            </a:pPr>
            <a:r>
              <a:rPr lang="zh-CN" altLang="en-US" sz="1800" dirty="0">
                <a:latin typeface="+mj-ea"/>
                <a:ea typeface="+mj-ea"/>
              </a:rPr>
              <a:t>尺寸线用来标明尺寸的方向，用细实线绘制。尺寸线应与所标注的线段</a:t>
            </a:r>
            <a:r>
              <a:rPr lang="zh-CN" altLang="en-US" sz="1800" dirty="0" smtClean="0">
                <a:latin typeface="+mj-ea"/>
                <a:ea typeface="+mj-ea"/>
              </a:rPr>
              <a:t>平行</a:t>
            </a:r>
            <a:r>
              <a:rPr lang="en-US" altLang="zh-CN" sz="1800" dirty="0">
                <a:latin typeface="+mj-ea"/>
                <a:ea typeface="+mj-ea"/>
              </a:rPr>
              <a:t>,</a:t>
            </a:r>
            <a:r>
              <a:rPr lang="zh-CN" altLang="en-US" sz="1800" dirty="0" smtClean="0">
                <a:latin typeface="+mj-ea"/>
                <a:ea typeface="+mj-ea"/>
              </a:rPr>
              <a:t>如</a:t>
            </a:r>
            <a:r>
              <a:rPr lang="zh-CN" altLang="en-US" sz="1800" dirty="0">
                <a:latin typeface="+mj-ea"/>
                <a:ea typeface="+mj-ea"/>
              </a:rPr>
              <a:t>图</a:t>
            </a:r>
            <a:r>
              <a:rPr lang="en-US" altLang="zh-CN" sz="1800" dirty="0">
                <a:latin typeface="+mj-ea"/>
                <a:ea typeface="+mj-ea"/>
              </a:rPr>
              <a:t>1-24 </a:t>
            </a:r>
            <a:r>
              <a:rPr lang="zh-CN" altLang="en-US" sz="1800" dirty="0">
                <a:latin typeface="+mj-ea"/>
                <a:ea typeface="+mj-ea"/>
              </a:rPr>
              <a:t>所示。</a:t>
            </a:r>
            <a:endParaRPr lang="zh-CN" altLang="en-US" sz="1800" dirty="0">
              <a:latin typeface="+mj-ea"/>
              <a:ea typeface="+mj-ea"/>
            </a:endParaRPr>
          </a:p>
        </p:txBody>
      </p:sp>
      <p:sp>
        <p:nvSpPr>
          <p:cNvPr id="2" name="矩形 1"/>
          <p:cNvSpPr/>
          <p:nvPr/>
        </p:nvSpPr>
        <p:spPr>
          <a:xfrm>
            <a:off x="11306810" y="-10795"/>
            <a:ext cx="888365" cy="6140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custDataLst>
              <p:tags r:id="rId4"/>
            </p:custDataLst>
          </p:nvPr>
        </p:nvSpPr>
        <p:spPr>
          <a:xfrm>
            <a:off x="876935" y="375285"/>
            <a:ext cx="10429875" cy="558165"/>
          </a:xfrm>
          <a:prstGeom prst="rect">
            <a:avLst/>
          </a:prstGeom>
        </p:spPr>
        <p:txBody>
          <a:bodyPr wrap="square">
            <a:normAutofit/>
          </a:bodyPr>
          <a:lstStyle>
            <a:defPPr>
              <a:defRPr lang="zh-CN"/>
            </a:defPPr>
            <a:lvl1pPr>
              <a:lnSpc>
                <a:spcPct val="130000"/>
              </a:lnSpc>
              <a:defRPr sz="2400" b="1">
                <a:latin typeface="+mj-lt"/>
                <a:ea typeface="+mj-ea"/>
                <a:cs typeface="+mj-cs"/>
              </a:defRPr>
            </a:lvl1pPr>
          </a:lstStyle>
          <a:p>
            <a:pPr>
              <a:lnSpc>
                <a:spcPct val="120000"/>
              </a:lnSpc>
            </a:pPr>
            <a:r>
              <a:rPr lang="zh-CN" altLang="en-US" dirty="0">
                <a:solidFill>
                  <a:schemeClr val="tx1">
                    <a:lumMod val="85000"/>
                    <a:lumOff val="15000"/>
                  </a:schemeClr>
                </a:solidFill>
                <a:sym typeface="+mn-ea"/>
              </a:rPr>
              <a:t>学习任务一　</a:t>
            </a:r>
            <a:r>
              <a:rPr lang="zh-CN" altLang="zh-CN" dirty="0"/>
              <a:t>简单零件图样的识读与绘制</a:t>
            </a:r>
            <a:endParaRPr lang="zh-CN" altLang="en-US" dirty="0">
              <a:solidFill>
                <a:schemeClr val="tx1">
                  <a:lumMod val="85000"/>
                  <a:lumOff val="15000"/>
                </a:schemeClr>
              </a:solidFill>
              <a:sym typeface="+mn-ea"/>
            </a:endParaRPr>
          </a:p>
        </p:txBody>
      </p:sp>
      <p:sp>
        <p:nvSpPr>
          <p:cNvPr id="11" name="文本框 10"/>
          <p:cNvSpPr txBox="1"/>
          <p:nvPr>
            <p:custDataLst>
              <p:tags r:id="rId5"/>
            </p:custDataLst>
          </p:nvPr>
        </p:nvSpPr>
        <p:spPr>
          <a:xfrm>
            <a:off x="805083" y="957450"/>
            <a:ext cx="10852150" cy="669925"/>
          </a:xfrm>
          <a:prstGeom prst="rect">
            <a:avLst/>
          </a:prstGeom>
          <a:noFill/>
        </p:spPr>
        <p:txBody>
          <a:bodyPr wrap="square" lIns="101600" tIns="0" rIns="82550" bIns="0" rtlCol="0" anchor="ctr" anchorCtr="0">
            <a:noAutofit/>
          </a:bodyPr>
          <a:lstStyle>
            <a:defPPr>
              <a:defRPr lang="zh-CN"/>
            </a:defPPr>
            <a:lvl1pPr fontAlgn="auto">
              <a:lnSpc>
                <a:spcPct val="130000"/>
              </a:lnSpc>
              <a:spcAft>
                <a:spcPts val="1000"/>
              </a:spcAft>
              <a:defRPr sz="1600" spc="150"/>
            </a:lvl1pPr>
          </a:lstStyle>
          <a:p>
            <a:r>
              <a:rPr lang="en-US" altLang="zh-CN" sz="1800" b="1" dirty="0">
                <a:solidFill>
                  <a:schemeClr val="tx2"/>
                </a:solidFill>
                <a:latin typeface="微软雅黑" panose="020B0503020204020204" charset="-122"/>
                <a:ea typeface="微软雅黑" panose="020B0503020204020204" charset="-122"/>
                <a:sym typeface="+mn-ea"/>
              </a:rPr>
              <a:t>4.</a:t>
            </a:r>
            <a:r>
              <a:rPr lang="zh-CN" altLang="en-US" sz="1800" b="1" dirty="0">
                <a:solidFill>
                  <a:schemeClr val="tx2"/>
                </a:solidFill>
                <a:latin typeface="微软雅黑" panose="020B0503020204020204" charset="-122"/>
                <a:ea typeface="微软雅黑" panose="020B0503020204020204" charset="-122"/>
              </a:rPr>
              <a:t>制图国家标准的基本规定</a:t>
            </a:r>
            <a:endParaRPr lang="zh-CN" altLang="en-US" sz="1800" b="1" dirty="0">
              <a:solidFill>
                <a:schemeClr val="tx2"/>
              </a:solidFill>
              <a:latin typeface="微软雅黑" panose="020B0503020204020204" charset="-122"/>
              <a:ea typeface="微软雅黑" panose="020B0503020204020204" charset="-122"/>
              <a:sym typeface="+mn-ea"/>
            </a:endParaRPr>
          </a:p>
        </p:txBody>
      </p:sp>
      <p:pic>
        <p:nvPicPr>
          <p:cNvPr id="3" name="图片 2"/>
          <p:cNvPicPr>
            <a:picLocks noChangeAspect="1"/>
          </p:cNvPicPr>
          <p:nvPr/>
        </p:nvPicPr>
        <p:blipFill>
          <a:blip r:embed="rId6"/>
          <a:stretch>
            <a:fillRect/>
          </a:stretch>
        </p:blipFill>
        <p:spPr>
          <a:xfrm>
            <a:off x="5724395" y="2297300"/>
            <a:ext cx="5120358" cy="2691293"/>
          </a:xfrm>
          <a:prstGeom prst="rect">
            <a:avLst/>
          </a:prstGeom>
        </p:spPr>
      </p:pic>
      <p:grpSp>
        <p:nvGrpSpPr>
          <p:cNvPr id="6" name="组合 5"/>
          <p:cNvGrpSpPr/>
          <p:nvPr/>
        </p:nvGrpSpPr>
        <p:grpSpPr>
          <a:xfrm>
            <a:off x="2670175" y="4281805"/>
            <a:ext cx="2026920" cy="1583055"/>
            <a:chOff x="13036" y="4025"/>
            <a:chExt cx="3192" cy="2493"/>
          </a:xfrm>
        </p:grpSpPr>
        <p:sp>
          <p:nvSpPr>
            <p:cNvPr id="14" name="菱形 13"/>
            <p:cNvSpPr/>
            <p:nvPr>
              <p:custDataLst>
                <p:tags r:id="rId7"/>
              </p:custDataLst>
            </p:nvPr>
          </p:nvSpPr>
          <p:spPr>
            <a:xfrm rot="1141073">
              <a:off x="14338" y="4025"/>
              <a:ext cx="528" cy="528"/>
            </a:xfrm>
            <a:prstGeom prst="diamond">
              <a:avLst/>
            </a:prstGeom>
            <a:solidFill>
              <a:schemeClr val="tx2">
                <a:lumMod val="40000"/>
                <a:lumOff val="6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5" name="菱形 14"/>
            <p:cNvSpPr/>
            <p:nvPr>
              <p:custDataLst>
                <p:tags r:id="rId8"/>
              </p:custDataLst>
            </p:nvPr>
          </p:nvSpPr>
          <p:spPr>
            <a:xfrm rot="1141073">
              <a:off x="13036" y="5507"/>
              <a:ext cx="933" cy="933"/>
            </a:xfrm>
            <a:prstGeom prst="diamond">
              <a:avLst/>
            </a:prstGeom>
            <a:solidFill>
              <a:schemeClr val="accent1"/>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4" name="菱形 3"/>
            <p:cNvSpPr/>
            <p:nvPr>
              <p:custDataLst>
                <p:tags r:id="rId9"/>
              </p:custDataLst>
            </p:nvPr>
          </p:nvSpPr>
          <p:spPr>
            <a:xfrm rot="1141073">
              <a:off x="14236" y="4526"/>
              <a:ext cx="1992" cy="1992"/>
            </a:xfrm>
            <a:prstGeom prst="diamond">
              <a:avLst/>
            </a:prstGeom>
            <a:solidFill>
              <a:schemeClr val="bg2">
                <a:lumMod val="40000"/>
                <a:lumOff val="6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5" name="菱形 4"/>
            <p:cNvSpPr/>
            <p:nvPr>
              <p:custDataLst>
                <p:tags r:id="rId10"/>
              </p:custDataLst>
            </p:nvPr>
          </p:nvSpPr>
          <p:spPr>
            <a:xfrm rot="1141073">
              <a:off x="15089" y="4106"/>
              <a:ext cx="1123" cy="1123"/>
            </a:xfrm>
            <a:prstGeom prst="diamond">
              <a:avLst/>
            </a:prstGeom>
            <a:noFill/>
            <a:ln>
              <a:solidFill>
                <a:schemeClr val="tx2">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grpSp>
    </p:spTree>
    <p:custDataLst>
      <p:tags r:id="rId11"/>
    </p:custDataLst>
  </p:cSld>
  <p:clrMapOvr>
    <a:masterClrMapping/>
  </p:clrMapOvr>
  <p:transition spd="slow">
    <p:random/>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549644" y="1832469"/>
            <a:ext cx="11363028" cy="4499877"/>
          </a:xfrm>
          <a:prstGeom prst="rect">
            <a:avLst/>
          </a:prstGeom>
          <a:solidFill>
            <a:schemeClr val="accent3"/>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7" name="矩形 16"/>
          <p:cNvSpPr/>
          <p:nvPr>
            <p:custDataLst>
              <p:tags r:id="rId2"/>
            </p:custDataLst>
          </p:nvPr>
        </p:nvSpPr>
        <p:spPr>
          <a:xfrm>
            <a:off x="459443" y="1627375"/>
            <a:ext cx="11082655" cy="4408805"/>
          </a:xfrm>
          <a:prstGeom prst="rect">
            <a:avLst/>
          </a:prstGeom>
          <a:solidFill>
            <a:srgbClr val="FFFFFF"/>
          </a:solidFill>
          <a:ln w="19050">
            <a:noFill/>
          </a:ln>
          <a:effectLst>
            <a:outerShdw blurRad="63500" sx="101000" sy="101000" algn="ctr" rotWithShape="0">
              <a:schemeClr val="tx2">
                <a:alpha val="40000"/>
              </a:schemeClr>
            </a:outerShdw>
          </a:effectLst>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3" name="内容占位符 9"/>
          <p:cNvSpPr txBox="1"/>
          <p:nvPr>
            <p:custDataLst>
              <p:tags r:id="rId3"/>
            </p:custDataLst>
          </p:nvPr>
        </p:nvSpPr>
        <p:spPr>
          <a:xfrm>
            <a:off x="684774" y="2162669"/>
            <a:ext cx="5971723" cy="4070291"/>
          </a:xfrm>
          <a:prstGeom prst="rect">
            <a:avLst/>
          </a:prstGeom>
        </p:spPr>
        <p:txBody>
          <a:bodyPr wrap="square">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None/>
            </a:pPr>
            <a:r>
              <a:rPr lang="zh-CN" altLang="en-US" sz="1800" dirty="0">
                <a:latin typeface="+mj-ea"/>
                <a:ea typeface="+mj-ea"/>
              </a:rPr>
              <a:t>尺寸线终端可以有下列两种形式：</a:t>
            </a:r>
            <a:endParaRPr lang="zh-CN" altLang="en-US" sz="1800" dirty="0">
              <a:latin typeface="+mj-ea"/>
              <a:ea typeface="+mj-ea"/>
            </a:endParaRPr>
          </a:p>
          <a:p>
            <a:pPr marL="0" indent="0">
              <a:lnSpc>
                <a:spcPct val="150000"/>
              </a:lnSpc>
              <a:buNone/>
            </a:pPr>
            <a:r>
              <a:rPr lang="zh-CN" altLang="en-US" sz="1800" dirty="0">
                <a:latin typeface="+mj-ea"/>
                <a:ea typeface="+mj-ea"/>
              </a:rPr>
              <a:t>① 箭头形式如图</a:t>
            </a:r>
            <a:r>
              <a:rPr lang="en-US" altLang="zh-CN" sz="1800" dirty="0">
                <a:latin typeface="+mj-ea"/>
                <a:ea typeface="+mj-ea"/>
              </a:rPr>
              <a:t>1-25</a:t>
            </a:r>
            <a:r>
              <a:rPr lang="zh-CN" altLang="en-US" sz="1800" dirty="0">
                <a:latin typeface="+mj-ea"/>
                <a:ea typeface="+mj-ea"/>
              </a:rPr>
              <a:t>（</a:t>
            </a:r>
            <a:r>
              <a:rPr lang="en-US" altLang="zh-CN" sz="1800" dirty="0">
                <a:latin typeface="+mj-ea"/>
                <a:ea typeface="+mj-ea"/>
              </a:rPr>
              <a:t>a</a:t>
            </a:r>
            <a:r>
              <a:rPr lang="zh-CN" altLang="en-US" sz="1800" dirty="0">
                <a:latin typeface="+mj-ea"/>
                <a:ea typeface="+mj-ea"/>
              </a:rPr>
              <a:t>）所示，适用于各种类型的图样。</a:t>
            </a:r>
            <a:endParaRPr lang="zh-CN" altLang="en-US" sz="1800" dirty="0">
              <a:latin typeface="+mj-ea"/>
              <a:ea typeface="+mj-ea"/>
            </a:endParaRPr>
          </a:p>
          <a:p>
            <a:pPr marL="0" indent="0">
              <a:lnSpc>
                <a:spcPct val="150000"/>
              </a:lnSpc>
              <a:buNone/>
            </a:pPr>
            <a:r>
              <a:rPr lang="zh-CN" altLang="en-US" sz="1800" dirty="0">
                <a:latin typeface="+mj-ea"/>
                <a:ea typeface="+mj-ea"/>
              </a:rPr>
              <a:t>② 斜线用细实线绘制，其方向和画法如图</a:t>
            </a:r>
            <a:r>
              <a:rPr lang="en-US" altLang="zh-CN" sz="1800" dirty="0">
                <a:latin typeface="+mj-ea"/>
                <a:ea typeface="+mj-ea"/>
              </a:rPr>
              <a:t>1-25</a:t>
            </a:r>
            <a:r>
              <a:rPr lang="zh-CN" altLang="en-US" sz="1800" dirty="0">
                <a:latin typeface="+mj-ea"/>
                <a:ea typeface="+mj-ea"/>
              </a:rPr>
              <a:t>（</a:t>
            </a:r>
            <a:r>
              <a:rPr lang="en-US" altLang="zh-CN" sz="1800" dirty="0">
                <a:latin typeface="+mj-ea"/>
                <a:ea typeface="+mj-ea"/>
              </a:rPr>
              <a:t>b</a:t>
            </a:r>
            <a:r>
              <a:rPr lang="zh-CN" altLang="en-US" sz="1800" dirty="0">
                <a:latin typeface="+mj-ea"/>
                <a:ea typeface="+mj-ea"/>
              </a:rPr>
              <a:t>）所示</a:t>
            </a:r>
            <a:r>
              <a:rPr lang="zh-CN" altLang="en-US" sz="1800" dirty="0" smtClean="0">
                <a:latin typeface="+mj-ea"/>
                <a:ea typeface="+mj-ea"/>
              </a:rPr>
              <a:t>。</a:t>
            </a:r>
            <a:endParaRPr lang="en-US" altLang="zh-CN" sz="1800" dirty="0" smtClean="0">
              <a:latin typeface="+mj-ea"/>
              <a:ea typeface="+mj-ea"/>
            </a:endParaRPr>
          </a:p>
          <a:p>
            <a:pPr marL="0" indent="0">
              <a:buNone/>
            </a:pPr>
            <a:r>
              <a:rPr lang="zh-CN" altLang="en-US" sz="1800" dirty="0">
                <a:latin typeface="+mj-ea"/>
                <a:ea typeface="+mj-ea"/>
              </a:rPr>
              <a:t>（</a:t>
            </a:r>
            <a:r>
              <a:rPr lang="en-US" altLang="zh-CN" sz="1800" dirty="0">
                <a:latin typeface="+mj-ea"/>
                <a:ea typeface="+mj-ea"/>
              </a:rPr>
              <a:t>3</a:t>
            </a:r>
            <a:r>
              <a:rPr lang="zh-CN" altLang="en-US" sz="1800" dirty="0">
                <a:latin typeface="+mj-ea"/>
                <a:ea typeface="+mj-ea"/>
              </a:rPr>
              <a:t>）尺寸数字</a:t>
            </a:r>
            <a:endParaRPr lang="zh-CN" altLang="en-US" sz="1800" dirty="0">
              <a:latin typeface="+mj-ea"/>
              <a:ea typeface="+mj-ea"/>
            </a:endParaRPr>
          </a:p>
          <a:p>
            <a:pPr marL="0" indent="0">
              <a:lnSpc>
                <a:spcPct val="150000"/>
              </a:lnSpc>
              <a:buNone/>
            </a:pPr>
            <a:r>
              <a:rPr lang="zh-CN" altLang="en-US" sz="1800" dirty="0">
                <a:latin typeface="+mj-ea"/>
                <a:ea typeface="+mj-ea"/>
              </a:rPr>
              <a:t>    线性尺寸的数字一般应注写在尺寸线的上方，也允许注写在尺寸线的中断</a:t>
            </a:r>
            <a:r>
              <a:rPr lang="zh-CN" altLang="en-US" sz="1800" dirty="0" smtClean="0">
                <a:latin typeface="+mj-ea"/>
                <a:ea typeface="+mj-ea"/>
              </a:rPr>
              <a:t>处，如</a:t>
            </a:r>
            <a:r>
              <a:rPr lang="zh-CN" altLang="en-US" sz="1800" dirty="0">
                <a:latin typeface="+mj-ea"/>
                <a:ea typeface="+mj-ea"/>
              </a:rPr>
              <a:t>图</a:t>
            </a:r>
            <a:r>
              <a:rPr lang="en-US" altLang="zh-CN" sz="1800" dirty="0">
                <a:latin typeface="+mj-ea"/>
                <a:ea typeface="+mj-ea"/>
              </a:rPr>
              <a:t>1-25 </a:t>
            </a:r>
            <a:r>
              <a:rPr lang="zh-CN" altLang="en-US" sz="1800" dirty="0">
                <a:latin typeface="+mj-ea"/>
                <a:ea typeface="+mj-ea"/>
              </a:rPr>
              <a:t>所示。</a:t>
            </a:r>
            <a:endParaRPr lang="zh-CN" altLang="en-US" sz="1800" dirty="0">
              <a:latin typeface="+mj-ea"/>
              <a:ea typeface="+mj-ea"/>
            </a:endParaRPr>
          </a:p>
          <a:p>
            <a:pPr marL="0" indent="0">
              <a:lnSpc>
                <a:spcPct val="150000"/>
              </a:lnSpc>
              <a:buNone/>
            </a:pPr>
            <a:endParaRPr lang="zh-CN" altLang="en-US" sz="1800" dirty="0">
              <a:latin typeface="+mj-ea"/>
              <a:ea typeface="+mj-ea"/>
            </a:endParaRPr>
          </a:p>
        </p:txBody>
      </p:sp>
      <p:sp>
        <p:nvSpPr>
          <p:cNvPr id="2" name="矩形 1"/>
          <p:cNvSpPr/>
          <p:nvPr/>
        </p:nvSpPr>
        <p:spPr>
          <a:xfrm>
            <a:off x="11306810" y="-10795"/>
            <a:ext cx="888365" cy="6140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custDataLst>
              <p:tags r:id="rId4"/>
            </p:custDataLst>
          </p:nvPr>
        </p:nvSpPr>
        <p:spPr>
          <a:xfrm>
            <a:off x="876935" y="375285"/>
            <a:ext cx="10429875" cy="558165"/>
          </a:xfrm>
          <a:prstGeom prst="rect">
            <a:avLst/>
          </a:prstGeom>
        </p:spPr>
        <p:txBody>
          <a:bodyPr wrap="square">
            <a:normAutofit/>
          </a:bodyPr>
          <a:lstStyle>
            <a:defPPr>
              <a:defRPr lang="zh-CN"/>
            </a:defPPr>
            <a:lvl1pPr>
              <a:lnSpc>
                <a:spcPct val="130000"/>
              </a:lnSpc>
              <a:defRPr sz="2400" b="1">
                <a:latin typeface="+mj-lt"/>
                <a:ea typeface="+mj-ea"/>
                <a:cs typeface="+mj-cs"/>
              </a:defRPr>
            </a:lvl1pPr>
          </a:lstStyle>
          <a:p>
            <a:pPr>
              <a:lnSpc>
                <a:spcPct val="120000"/>
              </a:lnSpc>
            </a:pPr>
            <a:r>
              <a:rPr lang="zh-CN" altLang="en-US" dirty="0">
                <a:solidFill>
                  <a:schemeClr val="tx1">
                    <a:lumMod val="85000"/>
                    <a:lumOff val="15000"/>
                  </a:schemeClr>
                </a:solidFill>
                <a:sym typeface="+mn-ea"/>
              </a:rPr>
              <a:t>学习任务一　</a:t>
            </a:r>
            <a:r>
              <a:rPr lang="zh-CN" altLang="zh-CN" dirty="0"/>
              <a:t>简单零件图样的识读与绘制</a:t>
            </a:r>
            <a:endParaRPr lang="zh-CN" altLang="en-US" dirty="0">
              <a:solidFill>
                <a:schemeClr val="tx1">
                  <a:lumMod val="85000"/>
                  <a:lumOff val="15000"/>
                </a:schemeClr>
              </a:solidFill>
              <a:sym typeface="+mn-ea"/>
            </a:endParaRPr>
          </a:p>
        </p:txBody>
      </p:sp>
      <p:sp>
        <p:nvSpPr>
          <p:cNvPr id="11" name="文本框 10"/>
          <p:cNvSpPr txBox="1"/>
          <p:nvPr>
            <p:custDataLst>
              <p:tags r:id="rId5"/>
            </p:custDataLst>
          </p:nvPr>
        </p:nvSpPr>
        <p:spPr>
          <a:xfrm>
            <a:off x="805083" y="957450"/>
            <a:ext cx="10852150" cy="669925"/>
          </a:xfrm>
          <a:prstGeom prst="rect">
            <a:avLst/>
          </a:prstGeom>
          <a:noFill/>
        </p:spPr>
        <p:txBody>
          <a:bodyPr wrap="square" lIns="101600" tIns="0" rIns="82550" bIns="0" rtlCol="0" anchor="ctr" anchorCtr="0">
            <a:noAutofit/>
          </a:bodyPr>
          <a:lstStyle>
            <a:defPPr>
              <a:defRPr lang="zh-CN"/>
            </a:defPPr>
            <a:lvl1pPr fontAlgn="auto">
              <a:lnSpc>
                <a:spcPct val="130000"/>
              </a:lnSpc>
              <a:spcAft>
                <a:spcPts val="1000"/>
              </a:spcAft>
              <a:defRPr sz="1600" spc="150"/>
            </a:lvl1pPr>
          </a:lstStyle>
          <a:p>
            <a:r>
              <a:rPr lang="en-US" altLang="zh-CN" sz="1800" b="1" dirty="0">
                <a:solidFill>
                  <a:schemeClr val="tx2"/>
                </a:solidFill>
                <a:latin typeface="微软雅黑" panose="020B0503020204020204" charset="-122"/>
                <a:ea typeface="微软雅黑" panose="020B0503020204020204" charset="-122"/>
                <a:sym typeface="+mn-ea"/>
              </a:rPr>
              <a:t>4.</a:t>
            </a:r>
            <a:r>
              <a:rPr lang="zh-CN" altLang="en-US" sz="1800" b="1" dirty="0">
                <a:solidFill>
                  <a:schemeClr val="tx2"/>
                </a:solidFill>
                <a:latin typeface="微软雅黑" panose="020B0503020204020204" charset="-122"/>
                <a:ea typeface="微软雅黑" panose="020B0503020204020204" charset="-122"/>
              </a:rPr>
              <a:t>制图国家标准的基本规定</a:t>
            </a:r>
            <a:endParaRPr lang="zh-CN" altLang="en-US" sz="1800" b="1" dirty="0">
              <a:solidFill>
                <a:schemeClr val="tx2"/>
              </a:solidFill>
              <a:latin typeface="微软雅黑" panose="020B0503020204020204" charset="-122"/>
              <a:ea typeface="微软雅黑" panose="020B0503020204020204" charset="-122"/>
              <a:sym typeface="+mn-ea"/>
            </a:endParaRPr>
          </a:p>
        </p:txBody>
      </p:sp>
      <p:pic>
        <p:nvPicPr>
          <p:cNvPr id="4" name="图片 3"/>
          <p:cNvPicPr>
            <a:picLocks noChangeAspect="1"/>
          </p:cNvPicPr>
          <p:nvPr/>
        </p:nvPicPr>
        <p:blipFill>
          <a:blip r:embed="rId6"/>
          <a:srcRect l="6234" r="5974"/>
          <a:stretch>
            <a:fillRect/>
          </a:stretch>
        </p:blipFill>
        <p:spPr>
          <a:xfrm>
            <a:off x="6656070" y="1832610"/>
            <a:ext cx="4712335" cy="2103755"/>
          </a:xfrm>
          <a:prstGeom prst="rect">
            <a:avLst/>
          </a:prstGeom>
        </p:spPr>
      </p:pic>
      <p:grpSp>
        <p:nvGrpSpPr>
          <p:cNvPr id="6" name="组合 5"/>
          <p:cNvGrpSpPr/>
          <p:nvPr/>
        </p:nvGrpSpPr>
        <p:grpSpPr>
          <a:xfrm>
            <a:off x="7618095" y="4201795"/>
            <a:ext cx="2026920" cy="1583055"/>
            <a:chOff x="13036" y="4025"/>
            <a:chExt cx="3192" cy="2493"/>
          </a:xfrm>
        </p:grpSpPr>
        <p:sp>
          <p:nvSpPr>
            <p:cNvPr id="14" name="菱形 13"/>
            <p:cNvSpPr/>
            <p:nvPr>
              <p:custDataLst>
                <p:tags r:id="rId7"/>
              </p:custDataLst>
            </p:nvPr>
          </p:nvSpPr>
          <p:spPr>
            <a:xfrm rot="1141073">
              <a:off x="14338" y="4025"/>
              <a:ext cx="528" cy="528"/>
            </a:xfrm>
            <a:prstGeom prst="diamond">
              <a:avLst/>
            </a:prstGeom>
            <a:solidFill>
              <a:schemeClr val="tx2">
                <a:lumMod val="40000"/>
                <a:lumOff val="6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5" name="菱形 14"/>
            <p:cNvSpPr/>
            <p:nvPr>
              <p:custDataLst>
                <p:tags r:id="rId8"/>
              </p:custDataLst>
            </p:nvPr>
          </p:nvSpPr>
          <p:spPr>
            <a:xfrm rot="1141073">
              <a:off x="13036" y="5507"/>
              <a:ext cx="933" cy="933"/>
            </a:xfrm>
            <a:prstGeom prst="diamond">
              <a:avLst/>
            </a:prstGeom>
            <a:solidFill>
              <a:schemeClr val="accent1"/>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3" name="菱形 2"/>
            <p:cNvSpPr/>
            <p:nvPr>
              <p:custDataLst>
                <p:tags r:id="rId9"/>
              </p:custDataLst>
            </p:nvPr>
          </p:nvSpPr>
          <p:spPr>
            <a:xfrm rot="1141073">
              <a:off x="14236" y="4526"/>
              <a:ext cx="1992" cy="1992"/>
            </a:xfrm>
            <a:prstGeom prst="diamond">
              <a:avLst/>
            </a:prstGeom>
            <a:solidFill>
              <a:schemeClr val="bg2">
                <a:lumMod val="40000"/>
                <a:lumOff val="6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5" name="菱形 4"/>
            <p:cNvSpPr/>
            <p:nvPr>
              <p:custDataLst>
                <p:tags r:id="rId10"/>
              </p:custDataLst>
            </p:nvPr>
          </p:nvSpPr>
          <p:spPr>
            <a:xfrm rot="1141073">
              <a:off x="15089" y="4106"/>
              <a:ext cx="1123" cy="1123"/>
            </a:xfrm>
            <a:prstGeom prst="diamond">
              <a:avLst/>
            </a:prstGeom>
            <a:noFill/>
            <a:ln>
              <a:solidFill>
                <a:schemeClr val="tx2">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grpSp>
    </p:spTree>
    <p:custDataLst>
      <p:tags r:id="rId11"/>
    </p:custDataLst>
  </p:cSld>
  <p:clrMapOvr>
    <a:masterClrMapping/>
  </p:clrMapOvr>
  <p:transition spd="slow">
    <p:random/>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4"/>
          <p:cNvSpPr txBox="1"/>
          <p:nvPr>
            <p:custDataLst>
              <p:tags r:id="rId1"/>
            </p:custDataLst>
          </p:nvPr>
        </p:nvSpPr>
        <p:spPr>
          <a:xfrm>
            <a:off x="1934211" y="1880942"/>
            <a:ext cx="8828849" cy="3384000"/>
          </a:xfrm>
          <a:prstGeom prst="rect">
            <a:avLst/>
          </a:prstGeom>
          <a:noFill/>
        </p:spPr>
        <p:txBody>
          <a:bodyPr wrap="square" lIns="90000" tIns="46800" rIns="90000" bIns="46800" rtlCol="0">
            <a:noAutofit/>
          </a:bodyP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marL="285750" indent="-285750">
              <a:lnSpc>
                <a:spcPct val="180000"/>
              </a:lnSpc>
              <a:buFont typeface="Arial" panose="020B0604020202020204" pitchFamily="34" charset="0"/>
              <a:buChar char="•"/>
            </a:pPr>
            <a:r>
              <a:rPr lang="zh-CN" altLang="en-US" sz="2000" b="1" dirty="0">
                <a:solidFill>
                  <a:schemeClr val="tx2"/>
                </a:solidFill>
                <a:latin typeface="微软雅黑" panose="020B0503020204020204" charset="-122"/>
                <a:ea typeface="微软雅黑" panose="020B0503020204020204" charset="-122"/>
                <a:cs typeface="微软雅黑" panose="020B0503020204020204" charset="-122"/>
              </a:rPr>
              <a:t>任务描述</a:t>
            </a:r>
            <a:endParaRPr lang="zh-CN" altLang="en-US" sz="20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endParaRPr>
          </a:p>
          <a:p>
            <a:pPr>
              <a:lnSpc>
                <a:spcPct val="150000"/>
              </a:lnSpc>
            </a:pPr>
            <a:r>
              <a:rPr lang="zh-CN" altLang="en-US" sz="2000" dirty="0">
                <a:latin typeface="微软雅黑" panose="020B0503020204020204" charset="-122"/>
                <a:ea typeface="微软雅黑" panose="020B0503020204020204" charset="-122"/>
              </a:rPr>
              <a:t>维修工小王在对客户车辆的发动机漏气故障进行排除时，发现排气管连接处的</a:t>
            </a:r>
            <a:endParaRPr lang="zh-CN" altLang="en-US" sz="2000" dirty="0">
              <a:latin typeface="微软雅黑" panose="020B0503020204020204" charset="-122"/>
              <a:ea typeface="微软雅黑" panose="020B0503020204020204" charset="-122"/>
            </a:endParaRPr>
          </a:p>
          <a:p>
            <a:pPr>
              <a:lnSpc>
                <a:spcPct val="150000"/>
              </a:lnSpc>
            </a:pPr>
            <a:r>
              <a:rPr lang="zh-CN" altLang="en-US" sz="2000" dirty="0">
                <a:latin typeface="微软雅黑" panose="020B0503020204020204" charset="-122"/>
                <a:ea typeface="微软雅黑" panose="020B0503020204020204" charset="-122"/>
              </a:rPr>
              <a:t>垫片破损导致故障，为了不耽误维修进度，准时交车，小王找到你为车辆配制一个垫片，请你经过识别、测量、绘制及选材后配制一个标准的垫片，装复后使发动机正常运转。</a:t>
            </a:r>
            <a:endParaRPr sz="2000" dirty="0">
              <a:latin typeface="微软雅黑" panose="020B0503020204020204" charset="-122"/>
              <a:ea typeface="微软雅黑" panose="020B0503020204020204" charset="-122"/>
              <a:sym typeface="+mn-ea"/>
            </a:endParaRPr>
          </a:p>
        </p:txBody>
      </p:sp>
      <p:cxnSp>
        <p:nvCxnSpPr>
          <p:cNvPr id="6" name="直接连接符 5"/>
          <p:cNvCxnSpPr/>
          <p:nvPr>
            <p:custDataLst>
              <p:tags r:id="rId2"/>
            </p:custDataLst>
          </p:nvPr>
        </p:nvCxnSpPr>
        <p:spPr>
          <a:xfrm>
            <a:off x="1494790" y="1958972"/>
            <a:ext cx="0" cy="3384000"/>
          </a:xfrm>
          <a:prstGeom prst="line">
            <a:avLst/>
          </a:prstGeom>
          <a:ln w="28575">
            <a:solidFill>
              <a:schemeClr val="accent3"/>
            </a:solidFill>
          </a:ln>
        </p:spPr>
        <p:style>
          <a:lnRef idx="1">
            <a:schemeClr val="accent1"/>
          </a:lnRef>
          <a:fillRef idx="0">
            <a:schemeClr val="accent1"/>
          </a:fillRef>
          <a:effectRef idx="0">
            <a:schemeClr val="accent1"/>
          </a:effectRef>
          <a:fontRef idx="minor">
            <a:schemeClr val="tx1"/>
          </a:fontRef>
        </p:style>
      </p:cxnSp>
      <p:sp>
        <p:nvSpPr>
          <p:cNvPr id="7" name="文本框 6"/>
          <p:cNvSpPr txBox="1"/>
          <p:nvPr>
            <p:custDataLst>
              <p:tags r:id="rId3"/>
            </p:custDataLst>
          </p:nvPr>
        </p:nvSpPr>
        <p:spPr>
          <a:xfrm>
            <a:off x="881078" y="518895"/>
            <a:ext cx="10429952" cy="798451"/>
          </a:xfrm>
          <a:prstGeom prst="rect">
            <a:avLst/>
          </a:prstGeom>
        </p:spPr>
        <p:txBody>
          <a:bodyPr wrap="square">
            <a:normAutofit/>
          </a:bodyPr>
          <a:lstStyle>
            <a:defPPr>
              <a:defRPr lang="zh-CN"/>
            </a:defPPr>
            <a:lvl1pPr>
              <a:lnSpc>
                <a:spcPct val="130000"/>
              </a:lnSpc>
              <a:defRPr sz="2400" b="1">
                <a:latin typeface="+mj-lt"/>
                <a:ea typeface="+mj-ea"/>
                <a:cs typeface="+mj-cs"/>
              </a:defRPr>
            </a:lvl1pPr>
          </a:lstStyle>
          <a:p>
            <a:pPr>
              <a:lnSpc>
                <a:spcPct val="120000"/>
              </a:lnSpc>
            </a:pPr>
            <a:r>
              <a:rPr lang="zh-CN" altLang="en-US" dirty="0">
                <a:solidFill>
                  <a:schemeClr val="tx1">
                    <a:lumMod val="85000"/>
                    <a:lumOff val="15000"/>
                  </a:schemeClr>
                </a:solidFill>
              </a:rPr>
              <a:t>学习任务</a:t>
            </a:r>
            <a:r>
              <a:rPr lang="zh-CN" altLang="en-US" dirty="0">
                <a:sym typeface="+mn-ea"/>
              </a:rPr>
              <a:t>二   </a:t>
            </a:r>
            <a:r>
              <a:rPr lang="zh-CN" altLang="en-US" dirty="0"/>
              <a:t>垫类零件图样的绘制与读图</a:t>
            </a:r>
            <a:endParaRPr lang="zh-CN" altLang="en-US" dirty="0">
              <a:sym typeface="+mn-ea"/>
            </a:endParaRPr>
          </a:p>
        </p:txBody>
      </p:sp>
      <p:sp>
        <p:nvSpPr>
          <p:cNvPr id="2" name="矩形 1"/>
          <p:cNvSpPr/>
          <p:nvPr/>
        </p:nvSpPr>
        <p:spPr>
          <a:xfrm>
            <a:off x="11306810" y="-10795"/>
            <a:ext cx="888365" cy="6140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p:cNvPicPr>
            <a:picLocks noChangeAspect="1"/>
          </p:cNvPicPr>
          <p:nvPr/>
        </p:nvPicPr>
        <p:blipFill>
          <a:blip r:embed="rId4"/>
          <a:stretch>
            <a:fillRect/>
          </a:stretch>
        </p:blipFill>
        <p:spPr>
          <a:xfrm>
            <a:off x="6878130" y="350558"/>
            <a:ext cx="4324350" cy="1933575"/>
          </a:xfrm>
          <a:prstGeom prst="rect">
            <a:avLst/>
          </a:prstGeom>
        </p:spPr>
      </p:pic>
      <p:grpSp>
        <p:nvGrpSpPr>
          <p:cNvPr id="3" name="组合 2"/>
          <p:cNvGrpSpPr/>
          <p:nvPr/>
        </p:nvGrpSpPr>
        <p:grpSpPr>
          <a:xfrm>
            <a:off x="6417310" y="4643120"/>
            <a:ext cx="2026920" cy="1583055"/>
            <a:chOff x="13036" y="4025"/>
            <a:chExt cx="3192" cy="2493"/>
          </a:xfrm>
        </p:grpSpPr>
        <p:sp>
          <p:nvSpPr>
            <p:cNvPr id="14" name="菱形 13"/>
            <p:cNvSpPr/>
            <p:nvPr>
              <p:custDataLst>
                <p:tags r:id="rId5"/>
              </p:custDataLst>
            </p:nvPr>
          </p:nvSpPr>
          <p:spPr>
            <a:xfrm rot="1141073">
              <a:off x="14338" y="4025"/>
              <a:ext cx="528" cy="528"/>
            </a:xfrm>
            <a:prstGeom prst="diamond">
              <a:avLst/>
            </a:prstGeom>
            <a:solidFill>
              <a:schemeClr val="tx2">
                <a:lumMod val="40000"/>
                <a:lumOff val="6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5" name="菱形 14"/>
            <p:cNvSpPr/>
            <p:nvPr>
              <p:custDataLst>
                <p:tags r:id="rId6"/>
              </p:custDataLst>
            </p:nvPr>
          </p:nvSpPr>
          <p:spPr>
            <a:xfrm rot="1141073">
              <a:off x="13036" y="5507"/>
              <a:ext cx="933" cy="933"/>
            </a:xfrm>
            <a:prstGeom prst="diamond">
              <a:avLst/>
            </a:prstGeom>
            <a:solidFill>
              <a:schemeClr val="accent1"/>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6" name="菱形 15"/>
            <p:cNvSpPr/>
            <p:nvPr>
              <p:custDataLst>
                <p:tags r:id="rId7"/>
              </p:custDataLst>
            </p:nvPr>
          </p:nvSpPr>
          <p:spPr>
            <a:xfrm rot="1141073">
              <a:off x="14236" y="4526"/>
              <a:ext cx="1992" cy="1992"/>
            </a:xfrm>
            <a:prstGeom prst="diamond">
              <a:avLst/>
            </a:prstGeom>
            <a:solidFill>
              <a:schemeClr val="bg2">
                <a:lumMod val="40000"/>
                <a:lumOff val="6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7" name="菱形 16"/>
            <p:cNvSpPr/>
            <p:nvPr>
              <p:custDataLst>
                <p:tags r:id="rId8"/>
              </p:custDataLst>
            </p:nvPr>
          </p:nvSpPr>
          <p:spPr>
            <a:xfrm rot="1141073">
              <a:off x="15089" y="4106"/>
              <a:ext cx="1123" cy="1123"/>
            </a:xfrm>
            <a:prstGeom prst="diamond">
              <a:avLst/>
            </a:prstGeom>
            <a:noFill/>
            <a:ln>
              <a:solidFill>
                <a:schemeClr val="tx2">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grpSp>
    </p:spTree>
    <p:custDataLst>
      <p:tags r:id="rId9"/>
    </p:custDataLst>
  </p:cSld>
  <p:clrMapOvr>
    <a:masterClrMapping/>
  </p:clrMapOvr>
  <p:transition spd="slow">
    <p:random/>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4"/>
          <p:cNvSpPr txBox="1"/>
          <p:nvPr>
            <p:custDataLst>
              <p:tags r:id="rId1"/>
            </p:custDataLst>
          </p:nvPr>
        </p:nvSpPr>
        <p:spPr>
          <a:xfrm>
            <a:off x="1934211" y="1958972"/>
            <a:ext cx="8828849" cy="3384000"/>
          </a:xfrm>
          <a:prstGeom prst="rect">
            <a:avLst/>
          </a:prstGeom>
          <a:noFill/>
        </p:spPr>
        <p:txBody>
          <a:bodyPr wrap="square" lIns="90000" tIns="46800" rIns="90000" bIns="46800" rtlCol="0">
            <a:noAutofit/>
          </a:bodyP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marL="285750" indent="-285750">
              <a:lnSpc>
                <a:spcPct val="180000"/>
              </a:lnSpc>
              <a:buFont typeface="Arial" panose="020B0604020202020204" pitchFamily="34" charset="0"/>
              <a:buChar char="•"/>
            </a:pPr>
            <a:r>
              <a:rPr lang="zh-CN" altLang="en-US" sz="2000" b="1" dirty="0">
                <a:solidFill>
                  <a:schemeClr val="tx2"/>
                </a:solidFill>
                <a:latin typeface="微软雅黑" panose="020B0503020204020204" charset="-122"/>
                <a:ea typeface="微软雅黑" panose="020B0503020204020204" charset="-122"/>
                <a:cs typeface="微软雅黑" panose="020B0503020204020204" charset="-122"/>
              </a:rPr>
              <a:t>任务描述</a:t>
            </a:r>
            <a:endParaRPr lang="zh-CN" altLang="en-US" sz="20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endParaRPr>
          </a:p>
          <a:p>
            <a:pPr>
              <a:lnSpc>
                <a:spcPct val="180000"/>
              </a:lnSpc>
            </a:pPr>
            <a:r>
              <a:rPr lang="zh-CN" altLang="en-US" sz="2000" dirty="0">
                <a:latin typeface="微软雅黑" panose="020B0503020204020204" charset="-122"/>
                <a:ea typeface="微软雅黑" panose="020B0503020204020204" charset="-122"/>
              </a:rPr>
              <a:t>客户李某的一汽-大众宝来轿车在4S店进行例行保养，维修人员在更换机油的过程中发现油底螺栓部位有漏油痕迹，经紧固试车仍旧漏油，后经检查发现油底螺栓的螺纹孔由于反复拆卸或力矩过大导致孔径变大，标准螺栓已经不能达到配合要求，所以需要进行配制。后来经过车工师傅的测量、绘制和制造加大螺栓，重新安装后试车不再漏油，此漏油故障彻底排除。</a:t>
            </a:r>
            <a:endParaRPr lang="zh-CN" altLang="en-US" sz="2000" dirty="0">
              <a:latin typeface="微软雅黑" panose="020B0503020204020204" charset="-122"/>
              <a:ea typeface="微软雅黑" panose="020B0503020204020204" charset="-122"/>
            </a:endParaRPr>
          </a:p>
          <a:p>
            <a:pPr indent="0">
              <a:lnSpc>
                <a:spcPct val="180000"/>
              </a:lnSpc>
              <a:buFont typeface="Arial" panose="020B0604020202020204" pitchFamily="34" charset="0"/>
              <a:buNone/>
            </a:pPr>
            <a:endParaRPr dirty="0">
              <a:latin typeface="微软雅黑" panose="020B0503020204020204" charset="-122"/>
              <a:ea typeface="微软雅黑" panose="020B0503020204020204" charset="-122"/>
              <a:cs typeface="微软雅黑" panose="020B0503020204020204" charset="-122"/>
              <a:sym typeface="+mn-ea"/>
            </a:endParaRPr>
          </a:p>
        </p:txBody>
      </p:sp>
      <p:cxnSp>
        <p:nvCxnSpPr>
          <p:cNvPr id="6" name="直接连接符 5"/>
          <p:cNvCxnSpPr/>
          <p:nvPr>
            <p:custDataLst>
              <p:tags r:id="rId2"/>
            </p:custDataLst>
          </p:nvPr>
        </p:nvCxnSpPr>
        <p:spPr>
          <a:xfrm>
            <a:off x="1494790" y="1958972"/>
            <a:ext cx="0" cy="3384000"/>
          </a:xfrm>
          <a:prstGeom prst="line">
            <a:avLst/>
          </a:prstGeom>
          <a:ln w="28575">
            <a:solidFill>
              <a:schemeClr val="accent3"/>
            </a:solidFill>
          </a:ln>
        </p:spPr>
        <p:style>
          <a:lnRef idx="1">
            <a:schemeClr val="accent1"/>
          </a:lnRef>
          <a:fillRef idx="0">
            <a:schemeClr val="accent1"/>
          </a:fillRef>
          <a:effectRef idx="0">
            <a:schemeClr val="accent1"/>
          </a:effectRef>
          <a:fontRef idx="minor">
            <a:schemeClr val="tx1"/>
          </a:fontRef>
        </p:style>
      </p:cxnSp>
      <p:sp>
        <p:nvSpPr>
          <p:cNvPr id="7" name="文本框 6"/>
          <p:cNvSpPr txBox="1"/>
          <p:nvPr>
            <p:custDataLst>
              <p:tags r:id="rId3"/>
            </p:custDataLst>
          </p:nvPr>
        </p:nvSpPr>
        <p:spPr>
          <a:xfrm>
            <a:off x="881078" y="518895"/>
            <a:ext cx="10429952" cy="798451"/>
          </a:xfrm>
          <a:prstGeom prst="rect">
            <a:avLst/>
          </a:prstGeom>
        </p:spPr>
        <p:txBody>
          <a:bodyPr wrap="square">
            <a:normAutofit/>
          </a:bodyPr>
          <a:lstStyle>
            <a:defPPr>
              <a:defRPr lang="zh-CN"/>
            </a:defPPr>
            <a:lvl1pPr>
              <a:lnSpc>
                <a:spcPct val="130000"/>
              </a:lnSpc>
              <a:defRPr sz="2400" b="1">
                <a:latin typeface="+mj-lt"/>
                <a:ea typeface="+mj-ea"/>
                <a:cs typeface="+mj-cs"/>
              </a:defRPr>
            </a:lvl1pPr>
          </a:lstStyle>
          <a:p>
            <a:pPr>
              <a:lnSpc>
                <a:spcPct val="120000"/>
              </a:lnSpc>
            </a:pPr>
            <a:r>
              <a:rPr lang="zh-CN" altLang="en-US" dirty="0">
                <a:solidFill>
                  <a:schemeClr val="tx1">
                    <a:lumMod val="85000"/>
                    <a:lumOff val="15000"/>
                  </a:schemeClr>
                </a:solidFill>
              </a:rPr>
              <a:t>学习任务</a:t>
            </a:r>
            <a:r>
              <a:rPr lang="zh-CN" altLang="en-US" dirty="0">
                <a:sym typeface="+mn-ea"/>
              </a:rPr>
              <a:t>一   </a:t>
            </a:r>
            <a:r>
              <a:rPr lang="zh-CN" altLang="zh-CN" dirty="0"/>
              <a:t>简单零件图样的识读与绘制</a:t>
            </a:r>
            <a:endParaRPr lang="zh-CN" altLang="en-US" dirty="0">
              <a:sym typeface="+mn-ea"/>
            </a:endParaRPr>
          </a:p>
        </p:txBody>
      </p:sp>
      <p:sp>
        <p:nvSpPr>
          <p:cNvPr id="2" name="矩形 1"/>
          <p:cNvSpPr/>
          <p:nvPr/>
        </p:nvSpPr>
        <p:spPr>
          <a:xfrm>
            <a:off x="11306810" y="-10795"/>
            <a:ext cx="888365" cy="6140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Picture 4" descr="任务一-任务描述"/>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84900" y="500380"/>
            <a:ext cx="4939665" cy="2016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 name="组合 2"/>
          <p:cNvGrpSpPr/>
          <p:nvPr/>
        </p:nvGrpSpPr>
        <p:grpSpPr>
          <a:xfrm>
            <a:off x="9763125" y="4790440"/>
            <a:ext cx="2026920" cy="1583055"/>
            <a:chOff x="13036" y="4025"/>
            <a:chExt cx="3192" cy="2493"/>
          </a:xfrm>
        </p:grpSpPr>
        <p:sp>
          <p:nvSpPr>
            <p:cNvPr id="14" name="菱形 13"/>
            <p:cNvSpPr/>
            <p:nvPr>
              <p:custDataLst>
                <p:tags r:id="rId5"/>
              </p:custDataLst>
            </p:nvPr>
          </p:nvSpPr>
          <p:spPr>
            <a:xfrm rot="1141073">
              <a:off x="14338" y="4025"/>
              <a:ext cx="528" cy="528"/>
            </a:xfrm>
            <a:prstGeom prst="diamond">
              <a:avLst/>
            </a:prstGeom>
            <a:solidFill>
              <a:schemeClr val="tx2">
                <a:lumMod val="40000"/>
                <a:lumOff val="6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5" name="菱形 14"/>
            <p:cNvSpPr/>
            <p:nvPr>
              <p:custDataLst>
                <p:tags r:id="rId6"/>
              </p:custDataLst>
            </p:nvPr>
          </p:nvSpPr>
          <p:spPr>
            <a:xfrm rot="1141073">
              <a:off x="13036" y="5507"/>
              <a:ext cx="933" cy="933"/>
            </a:xfrm>
            <a:prstGeom prst="diamond">
              <a:avLst/>
            </a:prstGeom>
            <a:solidFill>
              <a:schemeClr val="accent1"/>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6" name="菱形 15"/>
            <p:cNvSpPr/>
            <p:nvPr>
              <p:custDataLst>
                <p:tags r:id="rId7"/>
              </p:custDataLst>
            </p:nvPr>
          </p:nvSpPr>
          <p:spPr>
            <a:xfrm rot="1141073">
              <a:off x="14236" y="4526"/>
              <a:ext cx="1992" cy="1992"/>
            </a:xfrm>
            <a:prstGeom prst="diamond">
              <a:avLst/>
            </a:prstGeom>
            <a:solidFill>
              <a:schemeClr val="bg2">
                <a:lumMod val="40000"/>
                <a:lumOff val="6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7" name="菱形 16"/>
            <p:cNvSpPr/>
            <p:nvPr>
              <p:custDataLst>
                <p:tags r:id="rId8"/>
              </p:custDataLst>
            </p:nvPr>
          </p:nvSpPr>
          <p:spPr>
            <a:xfrm rot="1141073">
              <a:off x="15089" y="4106"/>
              <a:ext cx="1123" cy="1123"/>
            </a:xfrm>
            <a:prstGeom prst="diamond">
              <a:avLst/>
            </a:prstGeom>
            <a:noFill/>
            <a:ln>
              <a:solidFill>
                <a:schemeClr val="tx2">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grpSp>
    </p:spTree>
    <p:custDataLst>
      <p:tags r:id="rId9"/>
    </p:custDataLst>
  </p:cSld>
  <p:clrMapOvr>
    <a:masterClrMapping/>
  </p:clrMapOvr>
  <p:transition spd="slow">
    <p:random/>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4"/>
          <p:cNvSpPr txBox="1"/>
          <p:nvPr>
            <p:custDataLst>
              <p:tags r:id="rId1"/>
            </p:custDataLst>
          </p:nvPr>
        </p:nvSpPr>
        <p:spPr>
          <a:xfrm>
            <a:off x="1942600" y="2986794"/>
            <a:ext cx="8828849" cy="3384000"/>
          </a:xfrm>
          <a:prstGeom prst="rect">
            <a:avLst/>
          </a:prstGeom>
          <a:noFill/>
        </p:spPr>
        <p:txBody>
          <a:bodyPr wrap="square" lIns="90000" tIns="46800" rIns="90000" bIns="46800" rtlCol="0">
            <a:noAutofit/>
          </a:bodyP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a:lnSpc>
                <a:spcPct val="150000"/>
              </a:lnSpc>
            </a:pPr>
            <a:r>
              <a:rPr lang="zh-CN" altLang="en-US" sz="2000" dirty="0">
                <a:latin typeface="微软雅黑" panose="020B0503020204020204" charset="-122"/>
                <a:ea typeface="微软雅黑" panose="020B0503020204020204" charset="-122"/>
              </a:rPr>
              <a:t>要求学生在有限的时间内，通过识别、参考相关知识、查阅资料等手段能够独</a:t>
            </a:r>
            <a:endParaRPr lang="zh-CN" altLang="en-US" sz="2000" dirty="0">
              <a:latin typeface="微软雅黑" panose="020B0503020204020204" charset="-122"/>
              <a:ea typeface="微软雅黑" panose="020B0503020204020204" charset="-122"/>
            </a:endParaRPr>
          </a:p>
          <a:p>
            <a:pPr>
              <a:lnSpc>
                <a:spcPct val="150000"/>
              </a:lnSpc>
            </a:pPr>
            <a:r>
              <a:rPr lang="zh-CN" altLang="en-US" sz="2000" dirty="0">
                <a:latin typeface="微软雅黑" panose="020B0503020204020204" charset="-122"/>
                <a:ea typeface="微软雅黑" panose="020B0503020204020204" charset="-122"/>
              </a:rPr>
              <a:t>立或小组协作完成此类垫片的测量和绘制任务，同时自行学习完成工具的选择、布图表达方案的选择、绘制零件图及尺寸标注等，参考相关知识内容完成评价与反馈中的习题。</a:t>
            </a:r>
            <a:endParaRPr sz="2000" dirty="0">
              <a:latin typeface="微软雅黑" panose="020B0503020204020204" charset="-122"/>
              <a:ea typeface="微软雅黑" panose="020B0503020204020204" charset="-122"/>
              <a:sym typeface="+mn-ea"/>
            </a:endParaRPr>
          </a:p>
        </p:txBody>
      </p:sp>
      <p:cxnSp>
        <p:nvCxnSpPr>
          <p:cNvPr id="6" name="直接连接符 5"/>
          <p:cNvCxnSpPr/>
          <p:nvPr>
            <p:custDataLst>
              <p:tags r:id="rId2"/>
            </p:custDataLst>
          </p:nvPr>
        </p:nvCxnSpPr>
        <p:spPr>
          <a:xfrm>
            <a:off x="1494790" y="1958972"/>
            <a:ext cx="0" cy="3384000"/>
          </a:xfrm>
          <a:prstGeom prst="line">
            <a:avLst/>
          </a:prstGeom>
          <a:ln w="28575">
            <a:solidFill>
              <a:schemeClr val="accent3"/>
            </a:solidFill>
          </a:ln>
        </p:spPr>
        <p:style>
          <a:lnRef idx="1">
            <a:schemeClr val="accent1"/>
          </a:lnRef>
          <a:fillRef idx="0">
            <a:schemeClr val="accent1"/>
          </a:fillRef>
          <a:effectRef idx="0">
            <a:schemeClr val="accent1"/>
          </a:effectRef>
          <a:fontRef idx="minor">
            <a:schemeClr val="tx1"/>
          </a:fontRef>
        </p:style>
      </p:cxnSp>
      <p:sp>
        <p:nvSpPr>
          <p:cNvPr id="2" name="矩形 1"/>
          <p:cNvSpPr/>
          <p:nvPr/>
        </p:nvSpPr>
        <p:spPr>
          <a:xfrm>
            <a:off x="11306810" y="-10795"/>
            <a:ext cx="888365" cy="6140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1942600" y="2141372"/>
            <a:ext cx="2018665" cy="398780"/>
          </a:xfrm>
          <a:prstGeom prst="rect">
            <a:avLst/>
          </a:prstGeom>
          <a:noFill/>
        </p:spPr>
        <p:txBody>
          <a:bodyPr wrap="square" rtlCol="0">
            <a:spAutoFit/>
          </a:bodyPr>
          <a:lstStyle/>
          <a:p>
            <a:pPr marL="285750" indent="-285750">
              <a:buFont typeface="Arial" panose="020B0604020202020204" pitchFamily="34" charset="0"/>
              <a:buChar char="•"/>
            </a:pPr>
            <a:r>
              <a:rPr lang="zh-CN" altLang="en-US" sz="2000" b="1" dirty="0">
                <a:solidFill>
                  <a:schemeClr val="tx2"/>
                </a:solidFill>
                <a:latin typeface="微软雅黑" panose="020B0503020204020204" charset="-122"/>
                <a:ea typeface="微软雅黑" panose="020B0503020204020204" charset="-122"/>
              </a:rPr>
              <a:t>学习目标</a:t>
            </a:r>
            <a:endParaRPr lang="zh-CN" altLang="en-US" sz="2000" b="1" dirty="0">
              <a:solidFill>
                <a:schemeClr val="tx2"/>
              </a:solidFill>
              <a:latin typeface="微软雅黑" panose="020B0503020204020204" charset="-122"/>
              <a:ea typeface="微软雅黑" panose="020B0503020204020204" charset="-122"/>
            </a:endParaRPr>
          </a:p>
        </p:txBody>
      </p:sp>
      <p:sp>
        <p:nvSpPr>
          <p:cNvPr id="10" name="文本框 9"/>
          <p:cNvSpPr txBox="1"/>
          <p:nvPr>
            <p:custDataLst>
              <p:tags r:id="rId3"/>
            </p:custDataLst>
          </p:nvPr>
        </p:nvSpPr>
        <p:spPr>
          <a:xfrm>
            <a:off x="881078" y="518895"/>
            <a:ext cx="10429952" cy="798451"/>
          </a:xfrm>
          <a:prstGeom prst="rect">
            <a:avLst/>
          </a:prstGeom>
        </p:spPr>
        <p:txBody>
          <a:bodyPr wrap="square">
            <a:normAutofit/>
          </a:bodyPr>
          <a:lstStyle>
            <a:defPPr>
              <a:defRPr lang="zh-CN"/>
            </a:defPPr>
            <a:lvl1pPr>
              <a:lnSpc>
                <a:spcPct val="130000"/>
              </a:lnSpc>
              <a:defRPr sz="2400" b="1">
                <a:latin typeface="+mj-lt"/>
                <a:ea typeface="+mj-ea"/>
                <a:cs typeface="+mj-cs"/>
              </a:defRPr>
            </a:lvl1pPr>
          </a:lstStyle>
          <a:p>
            <a:pPr>
              <a:lnSpc>
                <a:spcPct val="120000"/>
              </a:lnSpc>
            </a:pPr>
            <a:r>
              <a:rPr lang="zh-CN" altLang="en-US" dirty="0">
                <a:solidFill>
                  <a:schemeClr val="tx1">
                    <a:lumMod val="85000"/>
                    <a:lumOff val="15000"/>
                  </a:schemeClr>
                </a:solidFill>
              </a:rPr>
              <a:t>学习任务</a:t>
            </a:r>
            <a:r>
              <a:rPr lang="zh-CN" altLang="en-US" dirty="0">
                <a:sym typeface="+mn-ea"/>
              </a:rPr>
              <a:t>二   </a:t>
            </a:r>
            <a:r>
              <a:rPr lang="zh-CN" altLang="en-US" dirty="0"/>
              <a:t>垫类零件图样的绘制与读图</a:t>
            </a:r>
            <a:endParaRPr lang="zh-CN" altLang="en-US" dirty="0">
              <a:sym typeface="+mn-ea"/>
            </a:endParaRPr>
          </a:p>
        </p:txBody>
      </p:sp>
      <p:pic>
        <p:nvPicPr>
          <p:cNvPr id="7" name="图片 6"/>
          <p:cNvPicPr>
            <a:picLocks noChangeAspect="1"/>
          </p:cNvPicPr>
          <p:nvPr/>
        </p:nvPicPr>
        <p:blipFill>
          <a:blip r:embed="rId4"/>
          <a:stretch>
            <a:fillRect/>
          </a:stretch>
        </p:blipFill>
        <p:spPr>
          <a:xfrm>
            <a:off x="7953149" y="518895"/>
            <a:ext cx="2453406" cy="1884934"/>
          </a:xfrm>
          <a:prstGeom prst="rect">
            <a:avLst/>
          </a:prstGeom>
        </p:spPr>
      </p:pic>
      <p:sp>
        <p:nvSpPr>
          <p:cNvPr id="11" name="矩形 10"/>
          <p:cNvSpPr/>
          <p:nvPr/>
        </p:nvSpPr>
        <p:spPr>
          <a:xfrm>
            <a:off x="7833304" y="434539"/>
            <a:ext cx="2693096" cy="2142223"/>
          </a:xfrm>
          <a:prstGeom prst="rect">
            <a:avLst/>
          </a:prstGeom>
          <a:noFill/>
          <a:ln>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7362825" y="4697095"/>
            <a:ext cx="2026920" cy="1583055"/>
            <a:chOff x="13036" y="4025"/>
            <a:chExt cx="3192" cy="2493"/>
          </a:xfrm>
        </p:grpSpPr>
        <p:sp>
          <p:nvSpPr>
            <p:cNvPr id="14" name="菱形 13"/>
            <p:cNvSpPr/>
            <p:nvPr>
              <p:custDataLst>
                <p:tags r:id="rId5"/>
              </p:custDataLst>
            </p:nvPr>
          </p:nvSpPr>
          <p:spPr>
            <a:xfrm rot="1141073">
              <a:off x="14338" y="4025"/>
              <a:ext cx="528" cy="528"/>
            </a:xfrm>
            <a:prstGeom prst="diamond">
              <a:avLst/>
            </a:prstGeom>
            <a:solidFill>
              <a:schemeClr val="tx2">
                <a:lumMod val="40000"/>
                <a:lumOff val="6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5" name="菱形 14"/>
            <p:cNvSpPr/>
            <p:nvPr>
              <p:custDataLst>
                <p:tags r:id="rId6"/>
              </p:custDataLst>
            </p:nvPr>
          </p:nvSpPr>
          <p:spPr>
            <a:xfrm rot="1141073">
              <a:off x="13036" y="5507"/>
              <a:ext cx="933" cy="933"/>
            </a:xfrm>
            <a:prstGeom prst="diamond">
              <a:avLst/>
            </a:prstGeom>
            <a:solidFill>
              <a:schemeClr val="accent1"/>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6" name="菱形 15"/>
            <p:cNvSpPr/>
            <p:nvPr>
              <p:custDataLst>
                <p:tags r:id="rId7"/>
              </p:custDataLst>
            </p:nvPr>
          </p:nvSpPr>
          <p:spPr>
            <a:xfrm rot="1141073">
              <a:off x="14236" y="4526"/>
              <a:ext cx="1992" cy="1992"/>
            </a:xfrm>
            <a:prstGeom prst="diamond">
              <a:avLst/>
            </a:prstGeom>
            <a:solidFill>
              <a:schemeClr val="bg2">
                <a:lumMod val="40000"/>
                <a:lumOff val="6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7" name="菱形 16"/>
            <p:cNvSpPr/>
            <p:nvPr>
              <p:custDataLst>
                <p:tags r:id="rId8"/>
              </p:custDataLst>
            </p:nvPr>
          </p:nvSpPr>
          <p:spPr>
            <a:xfrm rot="1141073">
              <a:off x="15089" y="4106"/>
              <a:ext cx="1123" cy="1123"/>
            </a:xfrm>
            <a:prstGeom prst="diamond">
              <a:avLst/>
            </a:prstGeom>
            <a:noFill/>
            <a:ln>
              <a:solidFill>
                <a:schemeClr val="tx2">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grpSp>
    </p:spTree>
    <p:custDataLst>
      <p:tags r:id="rId9"/>
    </p:custDataLst>
  </p:cSld>
  <p:clrMapOvr>
    <a:masterClrMapping/>
  </p:clrMapOvr>
  <p:transition spd="slow">
    <p:random/>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1306810" y="-10795"/>
            <a:ext cx="888365" cy="6140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1157249" y="1372235"/>
            <a:ext cx="2540000" cy="398780"/>
          </a:xfrm>
          <a:prstGeom prst="rect">
            <a:avLst/>
          </a:prstGeom>
          <a:noFill/>
        </p:spPr>
        <p:txBody>
          <a:bodyPr wrap="square" rtlCol="0" anchor="t">
            <a:spAutoFit/>
          </a:bodyPr>
          <a:lstStyle/>
          <a:p>
            <a:pPr marL="285750" indent="-285750">
              <a:buFont typeface="Arial" panose="020B0604020202020204" pitchFamily="34" charset="0"/>
              <a:buChar char="•"/>
            </a:pPr>
            <a:r>
              <a:rPr lang="zh-CN" altLang="en-US" sz="2000" b="1" dirty="0">
                <a:solidFill>
                  <a:schemeClr val="tx2"/>
                </a:solidFill>
                <a:latin typeface="微软雅黑" panose="020B0503020204020204" charset="-122"/>
                <a:ea typeface="微软雅黑" panose="020B0503020204020204" charset="-122"/>
              </a:rPr>
              <a:t>评价与反馈</a:t>
            </a:r>
            <a:endParaRPr lang="zh-CN" altLang="en-US" sz="2000" b="1" dirty="0">
              <a:solidFill>
                <a:schemeClr val="tx2"/>
              </a:solidFill>
              <a:latin typeface="微软雅黑" panose="020B0503020204020204" charset="-122"/>
              <a:ea typeface="微软雅黑" panose="020B0503020204020204" charset="-122"/>
            </a:endParaRPr>
          </a:p>
        </p:txBody>
      </p:sp>
      <p:sp>
        <p:nvSpPr>
          <p:cNvPr id="5" name="文本框 4"/>
          <p:cNvSpPr txBox="1"/>
          <p:nvPr/>
        </p:nvSpPr>
        <p:spPr>
          <a:xfrm>
            <a:off x="1397054" y="2022880"/>
            <a:ext cx="9398000" cy="2585323"/>
          </a:xfrm>
          <a:prstGeom prst="rect">
            <a:avLst/>
          </a:prstGeom>
          <a:noFill/>
        </p:spPr>
        <p:txBody>
          <a:bodyPr wrap="square" rtlCol="0" anchor="ctr" anchorCtr="0">
            <a:spAutoFit/>
          </a:bodyPr>
          <a:lstStyle/>
          <a:p>
            <a:pPr algn="just" fontAlgn="auto">
              <a:lnSpc>
                <a:spcPct val="210000"/>
              </a:lnSpc>
            </a:pPr>
            <a:r>
              <a:rPr lang="zh-CN" altLang="en-US" sz="2000" b="1" dirty="0">
                <a:solidFill>
                  <a:schemeClr val="accent6"/>
                </a:solidFill>
                <a:latin typeface="微软雅黑" panose="020B0503020204020204" charset="-122"/>
                <a:ea typeface="微软雅黑" panose="020B0503020204020204" charset="-122"/>
                <a:cs typeface="微软雅黑" panose="020B0503020204020204" charset="-122"/>
              </a:rPr>
              <a:t>选择题</a:t>
            </a:r>
            <a:endParaRPr lang="zh-CN" altLang="en-US" sz="2000" dirty="0">
              <a:latin typeface="微软雅黑" panose="020B0503020204020204" charset="-122"/>
              <a:ea typeface="微软雅黑" panose="020B0503020204020204" charset="-122"/>
              <a:cs typeface="微软雅黑" panose="020B0503020204020204" charset="-122"/>
            </a:endParaRPr>
          </a:p>
          <a:p>
            <a:pPr>
              <a:lnSpc>
                <a:spcPct val="150000"/>
              </a:lnSpc>
            </a:pPr>
            <a:r>
              <a:rPr lang="en-US" altLang="zh-CN" sz="2000" dirty="0">
                <a:latin typeface="+mj-ea"/>
                <a:ea typeface="+mj-ea"/>
              </a:rPr>
              <a:t>1. </a:t>
            </a:r>
            <a:r>
              <a:rPr lang="zh-CN" altLang="en-US" sz="2000" dirty="0">
                <a:latin typeface="+mj-ea"/>
                <a:ea typeface="+mj-ea"/>
              </a:rPr>
              <a:t>排气管垫片就其构成主体材料属于（　　）。</a:t>
            </a:r>
            <a:endParaRPr lang="zh-CN" altLang="en-US" sz="2000" dirty="0">
              <a:latin typeface="+mj-ea"/>
              <a:ea typeface="+mj-ea"/>
            </a:endParaRPr>
          </a:p>
          <a:p>
            <a:pPr>
              <a:lnSpc>
                <a:spcPct val="150000"/>
              </a:lnSpc>
            </a:pPr>
            <a:r>
              <a:rPr lang="en-US" altLang="zh-CN" sz="2000" dirty="0">
                <a:latin typeface="+mj-ea"/>
                <a:ea typeface="+mj-ea"/>
              </a:rPr>
              <a:t>      A. </a:t>
            </a:r>
            <a:r>
              <a:rPr lang="zh-CN" altLang="en-US" sz="2000" dirty="0">
                <a:latin typeface="+mj-ea"/>
                <a:ea typeface="+mj-ea"/>
              </a:rPr>
              <a:t>橡胶垫 </a:t>
            </a:r>
            <a:r>
              <a:rPr lang="en-US" altLang="zh-CN" sz="2000" dirty="0">
                <a:latin typeface="+mj-ea"/>
                <a:ea typeface="+mj-ea"/>
              </a:rPr>
              <a:t>B. </a:t>
            </a:r>
            <a:r>
              <a:rPr lang="zh-CN" altLang="en-US" sz="2000" dirty="0">
                <a:latin typeface="+mj-ea"/>
                <a:ea typeface="+mj-ea"/>
              </a:rPr>
              <a:t>石棉垫 </a:t>
            </a:r>
            <a:r>
              <a:rPr lang="en-US" altLang="zh-CN" sz="2000" dirty="0">
                <a:latin typeface="+mj-ea"/>
                <a:ea typeface="+mj-ea"/>
              </a:rPr>
              <a:t>C. </a:t>
            </a:r>
            <a:r>
              <a:rPr lang="zh-CN" altLang="en-US" sz="2000" dirty="0">
                <a:latin typeface="+mj-ea"/>
                <a:ea typeface="+mj-ea"/>
              </a:rPr>
              <a:t>石棉橡胶垫 </a:t>
            </a:r>
            <a:r>
              <a:rPr lang="en-US" altLang="zh-CN" sz="2000" dirty="0">
                <a:latin typeface="+mj-ea"/>
                <a:ea typeface="+mj-ea"/>
              </a:rPr>
              <a:t>D. </a:t>
            </a:r>
            <a:r>
              <a:rPr lang="zh-CN" altLang="en-US" sz="2000" dirty="0">
                <a:latin typeface="+mj-ea"/>
                <a:ea typeface="+mj-ea"/>
              </a:rPr>
              <a:t>柔性石墨垫</a:t>
            </a:r>
            <a:endParaRPr lang="zh-CN" altLang="en-US" sz="2000" dirty="0">
              <a:latin typeface="+mj-ea"/>
              <a:ea typeface="+mj-ea"/>
            </a:endParaRPr>
          </a:p>
          <a:p>
            <a:pPr>
              <a:lnSpc>
                <a:spcPct val="150000"/>
              </a:lnSpc>
            </a:pPr>
            <a:r>
              <a:rPr lang="en-US" altLang="zh-CN" sz="2000" dirty="0">
                <a:latin typeface="+mj-ea"/>
                <a:ea typeface="+mj-ea"/>
              </a:rPr>
              <a:t>2. </a:t>
            </a:r>
            <a:r>
              <a:rPr lang="zh-CN" altLang="en-US" sz="2000" dirty="0">
                <a:latin typeface="+mj-ea"/>
                <a:ea typeface="+mj-ea"/>
              </a:rPr>
              <a:t>在绘制排气管垫片时主要采用的绘图工具有（　　）。</a:t>
            </a:r>
            <a:endParaRPr lang="zh-CN" altLang="en-US" sz="2000" dirty="0">
              <a:latin typeface="+mj-ea"/>
              <a:ea typeface="+mj-ea"/>
            </a:endParaRPr>
          </a:p>
          <a:p>
            <a:pPr>
              <a:lnSpc>
                <a:spcPct val="150000"/>
              </a:lnSpc>
            </a:pPr>
            <a:r>
              <a:rPr lang="en-US" altLang="zh-CN" sz="2000" dirty="0">
                <a:latin typeface="+mj-ea"/>
                <a:ea typeface="+mj-ea"/>
              </a:rPr>
              <a:t>      A. </a:t>
            </a:r>
            <a:r>
              <a:rPr lang="zh-CN" altLang="en-US" sz="2000" dirty="0">
                <a:latin typeface="+mj-ea"/>
                <a:ea typeface="+mj-ea"/>
              </a:rPr>
              <a:t>丁字尺 </a:t>
            </a:r>
            <a:r>
              <a:rPr lang="en-US" altLang="zh-CN" sz="2000" dirty="0">
                <a:latin typeface="+mj-ea"/>
                <a:ea typeface="+mj-ea"/>
              </a:rPr>
              <a:t>B. </a:t>
            </a:r>
            <a:r>
              <a:rPr lang="zh-CN" altLang="en-US" sz="2000" dirty="0">
                <a:latin typeface="+mj-ea"/>
                <a:ea typeface="+mj-ea"/>
              </a:rPr>
              <a:t>圆规 </a:t>
            </a:r>
            <a:r>
              <a:rPr lang="en-US" altLang="zh-CN" sz="2000" dirty="0">
                <a:latin typeface="+mj-ea"/>
                <a:ea typeface="+mj-ea"/>
              </a:rPr>
              <a:t>C. </a:t>
            </a:r>
            <a:r>
              <a:rPr lang="zh-CN" altLang="en-US" sz="2000" dirty="0">
                <a:latin typeface="+mj-ea"/>
                <a:ea typeface="+mj-ea"/>
              </a:rPr>
              <a:t>曲线板 </a:t>
            </a:r>
            <a:r>
              <a:rPr lang="en-US" altLang="zh-CN" sz="2000" dirty="0">
                <a:latin typeface="+mj-ea"/>
                <a:ea typeface="+mj-ea"/>
              </a:rPr>
              <a:t>D. </a:t>
            </a:r>
            <a:r>
              <a:rPr lang="zh-CN" altLang="en-US" sz="2000" dirty="0">
                <a:latin typeface="+mj-ea"/>
                <a:ea typeface="+mj-ea"/>
              </a:rPr>
              <a:t>螺距规</a:t>
            </a:r>
            <a:endParaRPr lang="en-US" sz="2000" dirty="0">
              <a:latin typeface="+mj-ea"/>
              <a:ea typeface="+mj-ea"/>
              <a:cs typeface="微软雅黑" panose="020B0503020204020204" charset="-122"/>
            </a:endParaRPr>
          </a:p>
        </p:txBody>
      </p:sp>
      <p:cxnSp>
        <p:nvCxnSpPr>
          <p:cNvPr id="21" name="直接连接符 20"/>
          <p:cNvCxnSpPr/>
          <p:nvPr>
            <p:custDataLst>
              <p:tags r:id="rId1"/>
            </p:custDataLst>
          </p:nvPr>
        </p:nvCxnSpPr>
        <p:spPr>
          <a:xfrm>
            <a:off x="1285240" y="5415280"/>
            <a:ext cx="450427" cy="0"/>
          </a:xfrm>
          <a:prstGeom prst="line">
            <a:avLst/>
          </a:prstGeom>
          <a:solidFill>
            <a:schemeClr val="accent3"/>
          </a:solidFill>
          <a:ln w="50800">
            <a:solidFill>
              <a:schemeClr val="accent3"/>
            </a:solidFill>
          </a:ln>
        </p:spPr>
        <p:style>
          <a:lnRef idx="1">
            <a:srgbClr val="00A6CC"/>
          </a:lnRef>
          <a:fillRef idx="0">
            <a:srgbClr val="00A6CC"/>
          </a:fillRef>
          <a:effectRef idx="0">
            <a:srgbClr val="00A6CC"/>
          </a:effectRef>
          <a:fontRef idx="minor">
            <a:sysClr val="windowText" lastClr="000000"/>
          </a:fontRef>
        </p:style>
      </p:cxnSp>
      <p:cxnSp>
        <p:nvCxnSpPr>
          <p:cNvPr id="26" name="直接连接符 25"/>
          <p:cNvCxnSpPr/>
          <p:nvPr>
            <p:custDataLst>
              <p:tags r:id="rId2"/>
            </p:custDataLst>
          </p:nvPr>
        </p:nvCxnSpPr>
        <p:spPr>
          <a:xfrm>
            <a:off x="1971040" y="5415280"/>
            <a:ext cx="8938260" cy="0"/>
          </a:xfrm>
          <a:prstGeom prst="line">
            <a:avLst/>
          </a:prstGeom>
          <a:solidFill>
            <a:schemeClr val="accent3"/>
          </a:solidFill>
          <a:ln w="12700">
            <a:solidFill>
              <a:schemeClr val="accent3"/>
            </a:solidFill>
            <a:prstDash val="dash"/>
          </a:ln>
        </p:spPr>
        <p:style>
          <a:lnRef idx="1">
            <a:srgbClr val="00A6CC"/>
          </a:lnRef>
          <a:fillRef idx="0">
            <a:srgbClr val="00A6CC"/>
          </a:fillRef>
          <a:effectRef idx="0">
            <a:srgbClr val="00A6CC"/>
          </a:effectRef>
          <a:fontRef idx="minor">
            <a:sysClr val="windowText" lastClr="000000"/>
          </a:fontRef>
        </p:style>
      </p:cxnSp>
      <p:sp>
        <p:nvSpPr>
          <p:cNvPr id="17" name="菱形 16"/>
          <p:cNvSpPr/>
          <p:nvPr>
            <p:custDataLst>
              <p:tags r:id="rId3"/>
            </p:custDataLst>
          </p:nvPr>
        </p:nvSpPr>
        <p:spPr>
          <a:xfrm rot="1141073">
            <a:off x="9581636" y="2607162"/>
            <a:ext cx="713185" cy="713185"/>
          </a:xfrm>
          <a:prstGeom prst="diamond">
            <a:avLst/>
          </a:prstGeom>
          <a:noFill/>
          <a:ln>
            <a:solidFill>
              <a:schemeClr val="tx2">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3" name="文本框 12"/>
          <p:cNvSpPr txBox="1"/>
          <p:nvPr>
            <p:custDataLst>
              <p:tags r:id="rId4"/>
            </p:custDataLst>
          </p:nvPr>
        </p:nvSpPr>
        <p:spPr>
          <a:xfrm>
            <a:off x="881078" y="518895"/>
            <a:ext cx="10429952" cy="798451"/>
          </a:xfrm>
          <a:prstGeom prst="rect">
            <a:avLst/>
          </a:prstGeom>
        </p:spPr>
        <p:txBody>
          <a:bodyPr wrap="square">
            <a:normAutofit/>
          </a:bodyPr>
          <a:lstStyle>
            <a:defPPr>
              <a:defRPr lang="zh-CN"/>
            </a:defPPr>
            <a:lvl1pPr>
              <a:lnSpc>
                <a:spcPct val="130000"/>
              </a:lnSpc>
              <a:defRPr sz="2400" b="1">
                <a:latin typeface="+mj-lt"/>
                <a:ea typeface="+mj-ea"/>
                <a:cs typeface="+mj-cs"/>
              </a:defRPr>
            </a:lvl1pPr>
          </a:lstStyle>
          <a:p>
            <a:pPr>
              <a:lnSpc>
                <a:spcPct val="120000"/>
              </a:lnSpc>
            </a:pPr>
            <a:r>
              <a:rPr lang="zh-CN" altLang="en-US" dirty="0">
                <a:solidFill>
                  <a:schemeClr val="tx1">
                    <a:lumMod val="85000"/>
                    <a:lumOff val="15000"/>
                  </a:schemeClr>
                </a:solidFill>
              </a:rPr>
              <a:t>学习任务</a:t>
            </a:r>
            <a:r>
              <a:rPr lang="zh-CN" altLang="en-US" dirty="0">
                <a:sym typeface="+mn-ea"/>
              </a:rPr>
              <a:t>二   </a:t>
            </a:r>
            <a:r>
              <a:rPr lang="zh-CN" altLang="en-US" dirty="0"/>
              <a:t>垫类零件图样的绘制与读图</a:t>
            </a:r>
            <a:endParaRPr lang="zh-CN" altLang="en-US" dirty="0">
              <a:sym typeface="+mn-ea"/>
            </a:endParaRPr>
          </a:p>
        </p:txBody>
      </p:sp>
      <p:grpSp>
        <p:nvGrpSpPr>
          <p:cNvPr id="6" name="组合 5"/>
          <p:cNvGrpSpPr/>
          <p:nvPr/>
        </p:nvGrpSpPr>
        <p:grpSpPr>
          <a:xfrm>
            <a:off x="8277860" y="2555875"/>
            <a:ext cx="2026920" cy="1583055"/>
            <a:chOff x="13036" y="4025"/>
            <a:chExt cx="3192" cy="2493"/>
          </a:xfrm>
        </p:grpSpPr>
        <p:sp>
          <p:nvSpPr>
            <p:cNvPr id="14" name="菱形 13"/>
            <p:cNvSpPr/>
            <p:nvPr>
              <p:custDataLst>
                <p:tags r:id="rId5"/>
              </p:custDataLst>
            </p:nvPr>
          </p:nvSpPr>
          <p:spPr>
            <a:xfrm rot="1141073">
              <a:off x="14338" y="4025"/>
              <a:ext cx="528" cy="528"/>
            </a:xfrm>
            <a:prstGeom prst="diamond">
              <a:avLst/>
            </a:prstGeom>
            <a:solidFill>
              <a:schemeClr val="tx2">
                <a:lumMod val="40000"/>
                <a:lumOff val="6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5" name="菱形 14"/>
            <p:cNvSpPr/>
            <p:nvPr>
              <p:custDataLst>
                <p:tags r:id="rId6"/>
              </p:custDataLst>
            </p:nvPr>
          </p:nvSpPr>
          <p:spPr>
            <a:xfrm rot="1141073">
              <a:off x="13036" y="5507"/>
              <a:ext cx="933" cy="933"/>
            </a:xfrm>
            <a:prstGeom prst="diamond">
              <a:avLst/>
            </a:prstGeom>
            <a:solidFill>
              <a:schemeClr val="accent1"/>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6" name="菱形 15"/>
            <p:cNvSpPr/>
            <p:nvPr>
              <p:custDataLst>
                <p:tags r:id="rId7"/>
              </p:custDataLst>
            </p:nvPr>
          </p:nvSpPr>
          <p:spPr>
            <a:xfrm rot="1141073">
              <a:off x="14236" y="4526"/>
              <a:ext cx="1992" cy="1992"/>
            </a:xfrm>
            <a:prstGeom prst="diamond">
              <a:avLst/>
            </a:prstGeom>
            <a:solidFill>
              <a:schemeClr val="bg2">
                <a:lumMod val="40000"/>
                <a:lumOff val="6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3" name="菱形 2"/>
            <p:cNvSpPr/>
            <p:nvPr>
              <p:custDataLst>
                <p:tags r:id="rId8"/>
              </p:custDataLst>
            </p:nvPr>
          </p:nvSpPr>
          <p:spPr>
            <a:xfrm rot="1141073">
              <a:off x="15089" y="4106"/>
              <a:ext cx="1123" cy="1123"/>
            </a:xfrm>
            <a:prstGeom prst="diamond">
              <a:avLst/>
            </a:prstGeom>
            <a:noFill/>
            <a:ln>
              <a:solidFill>
                <a:schemeClr val="tx2">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grpSp>
    </p:spTree>
    <p:custDataLst>
      <p:tags r:id="rId9"/>
    </p:custDataLst>
  </p:cSld>
  <p:clrMapOvr>
    <a:masterClrMapping/>
  </p:clrMapOvr>
  <p:transition spd="slow">
    <p:random/>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1306810" y="-10795"/>
            <a:ext cx="888365" cy="6140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1510453" y="1183411"/>
            <a:ext cx="2540000" cy="398780"/>
          </a:xfrm>
          <a:prstGeom prst="rect">
            <a:avLst/>
          </a:prstGeom>
          <a:noFill/>
        </p:spPr>
        <p:txBody>
          <a:bodyPr wrap="square" rtlCol="0" anchor="t">
            <a:spAutoFit/>
          </a:bodyPr>
          <a:lstStyle/>
          <a:p>
            <a:pPr marL="285750" indent="-285750">
              <a:buFont typeface="Arial" panose="020B0604020202020204" pitchFamily="34" charset="0"/>
              <a:buChar char="•"/>
            </a:pPr>
            <a:r>
              <a:rPr lang="zh-CN" altLang="en-US" sz="2000" b="1" dirty="0">
                <a:solidFill>
                  <a:schemeClr val="tx2"/>
                </a:solidFill>
                <a:latin typeface="微软雅黑" panose="020B0503020204020204" charset="-122"/>
                <a:ea typeface="微软雅黑" panose="020B0503020204020204" charset="-122"/>
              </a:rPr>
              <a:t>评价与反馈</a:t>
            </a:r>
            <a:endParaRPr lang="zh-CN" altLang="en-US" sz="2000" b="1" dirty="0">
              <a:solidFill>
                <a:schemeClr val="tx2"/>
              </a:solidFill>
              <a:latin typeface="微软雅黑" panose="020B0503020204020204" charset="-122"/>
              <a:ea typeface="微软雅黑" panose="020B0503020204020204" charset="-122"/>
            </a:endParaRPr>
          </a:p>
        </p:txBody>
      </p:sp>
      <p:sp>
        <p:nvSpPr>
          <p:cNvPr id="5" name="文本框 4"/>
          <p:cNvSpPr txBox="1"/>
          <p:nvPr/>
        </p:nvSpPr>
        <p:spPr>
          <a:xfrm>
            <a:off x="1227412" y="1847036"/>
            <a:ext cx="9398000" cy="3724096"/>
          </a:xfrm>
          <a:prstGeom prst="rect">
            <a:avLst/>
          </a:prstGeom>
          <a:noFill/>
        </p:spPr>
        <p:txBody>
          <a:bodyPr wrap="square" rtlCol="0" anchor="ctr" anchorCtr="0">
            <a:spAutoFit/>
          </a:bodyPr>
          <a:lstStyle/>
          <a:p>
            <a:pPr>
              <a:lnSpc>
                <a:spcPct val="150000"/>
              </a:lnSpc>
            </a:pPr>
            <a:r>
              <a:rPr lang="en-US" altLang="zh-CN" dirty="0">
                <a:latin typeface="+mj-ea"/>
                <a:ea typeface="+mj-ea"/>
              </a:rPr>
              <a:t>3. </a:t>
            </a:r>
            <a:r>
              <a:rPr lang="zh-CN" altLang="en-US" dirty="0">
                <a:latin typeface="+mj-ea"/>
                <a:ea typeface="+mj-ea"/>
              </a:rPr>
              <a:t>在垫片的分类中，</a:t>
            </a:r>
            <a:r>
              <a:rPr lang="en-US" altLang="zh-CN" dirty="0">
                <a:latin typeface="+mj-ea"/>
                <a:ea typeface="+mj-ea"/>
              </a:rPr>
              <a:t>B </a:t>
            </a:r>
            <a:r>
              <a:rPr lang="zh-CN" altLang="en-US" dirty="0">
                <a:latin typeface="+mj-ea"/>
                <a:ea typeface="+mj-ea"/>
              </a:rPr>
              <a:t>代表的垫片类型为（　　）。</a:t>
            </a:r>
            <a:endParaRPr lang="zh-CN" altLang="en-US" dirty="0">
              <a:latin typeface="+mj-ea"/>
              <a:ea typeface="+mj-ea"/>
            </a:endParaRPr>
          </a:p>
          <a:p>
            <a:pPr>
              <a:lnSpc>
                <a:spcPct val="150000"/>
              </a:lnSpc>
            </a:pPr>
            <a:r>
              <a:rPr lang="en-US" altLang="zh-CN" dirty="0">
                <a:latin typeface="+mj-ea"/>
                <a:ea typeface="+mj-ea"/>
              </a:rPr>
              <a:t>    A. </a:t>
            </a:r>
            <a:r>
              <a:rPr lang="zh-CN" altLang="en-US" dirty="0">
                <a:latin typeface="+mj-ea"/>
                <a:ea typeface="+mj-ea"/>
              </a:rPr>
              <a:t>型不带内外加强环     </a:t>
            </a:r>
            <a:r>
              <a:rPr lang="en-US" altLang="zh-CN" dirty="0">
                <a:latin typeface="+mj-ea"/>
                <a:ea typeface="+mj-ea"/>
              </a:rPr>
              <a:t>B. </a:t>
            </a:r>
            <a:r>
              <a:rPr lang="zh-CN" altLang="en-US" dirty="0">
                <a:latin typeface="+mj-ea"/>
                <a:ea typeface="+mj-ea"/>
              </a:rPr>
              <a:t>型带内加强环</a:t>
            </a:r>
            <a:endParaRPr lang="zh-CN" altLang="en-US" dirty="0">
              <a:latin typeface="+mj-ea"/>
              <a:ea typeface="+mj-ea"/>
            </a:endParaRPr>
          </a:p>
          <a:p>
            <a:pPr>
              <a:lnSpc>
                <a:spcPct val="150000"/>
              </a:lnSpc>
            </a:pPr>
            <a:r>
              <a:rPr lang="en-US" altLang="zh-CN" dirty="0">
                <a:latin typeface="+mj-ea"/>
                <a:ea typeface="+mj-ea"/>
              </a:rPr>
              <a:t>   C. </a:t>
            </a:r>
            <a:r>
              <a:rPr lang="zh-CN" altLang="en-US" dirty="0">
                <a:latin typeface="+mj-ea"/>
                <a:ea typeface="+mj-ea"/>
              </a:rPr>
              <a:t>型带外加强环             </a:t>
            </a:r>
            <a:r>
              <a:rPr lang="en-US" altLang="zh-CN" dirty="0">
                <a:latin typeface="+mj-ea"/>
                <a:ea typeface="+mj-ea"/>
              </a:rPr>
              <a:t>D. </a:t>
            </a:r>
            <a:r>
              <a:rPr lang="zh-CN" altLang="en-US" dirty="0">
                <a:latin typeface="+mj-ea"/>
                <a:ea typeface="+mj-ea"/>
              </a:rPr>
              <a:t>型带内外加强环</a:t>
            </a:r>
            <a:endParaRPr lang="zh-CN" altLang="en-US" dirty="0">
              <a:latin typeface="+mj-ea"/>
              <a:ea typeface="+mj-ea"/>
            </a:endParaRPr>
          </a:p>
          <a:p>
            <a:pPr>
              <a:lnSpc>
                <a:spcPct val="150000"/>
              </a:lnSpc>
            </a:pPr>
            <a:r>
              <a:rPr lang="en-US" altLang="zh-CN" dirty="0">
                <a:latin typeface="+mj-ea"/>
                <a:ea typeface="+mj-ea"/>
              </a:rPr>
              <a:t>4. </a:t>
            </a:r>
            <a:r>
              <a:rPr lang="zh-CN" altLang="en-US" dirty="0">
                <a:latin typeface="+mj-ea"/>
                <a:ea typeface="+mj-ea"/>
              </a:rPr>
              <a:t>在标注尺寸时，球直径的符号与</a:t>
            </a:r>
            <a:r>
              <a:rPr lang="en-US" altLang="zh-CN" dirty="0">
                <a:latin typeface="+mj-ea"/>
                <a:ea typeface="+mj-ea"/>
              </a:rPr>
              <a:t>45° </a:t>
            </a:r>
            <a:r>
              <a:rPr lang="zh-CN" altLang="en-US" dirty="0">
                <a:latin typeface="+mj-ea"/>
                <a:ea typeface="+mj-ea"/>
              </a:rPr>
              <a:t>倒角的符号分别为（　　）。</a:t>
            </a:r>
            <a:endParaRPr lang="zh-CN" altLang="en-US" dirty="0">
              <a:latin typeface="+mj-ea"/>
              <a:ea typeface="+mj-ea"/>
            </a:endParaRPr>
          </a:p>
          <a:p>
            <a:pPr>
              <a:lnSpc>
                <a:spcPct val="150000"/>
              </a:lnSpc>
            </a:pPr>
            <a:r>
              <a:rPr lang="fr-FR" altLang="zh-CN" dirty="0">
                <a:latin typeface="+mj-ea"/>
                <a:ea typeface="+mj-ea"/>
              </a:rPr>
              <a:t>    A. φ</a:t>
            </a:r>
            <a:r>
              <a:rPr lang="zh-CN" altLang="fr-FR" dirty="0">
                <a:latin typeface="+mj-ea"/>
                <a:ea typeface="+mj-ea"/>
              </a:rPr>
              <a:t>　</a:t>
            </a:r>
            <a:r>
              <a:rPr lang="fr-FR" altLang="zh-CN" dirty="0">
                <a:latin typeface="+mj-ea"/>
                <a:ea typeface="+mj-ea"/>
              </a:rPr>
              <a:t>C      B. d</a:t>
            </a:r>
            <a:r>
              <a:rPr lang="zh-CN" altLang="fr-FR" dirty="0">
                <a:latin typeface="+mj-ea"/>
                <a:ea typeface="+mj-ea"/>
              </a:rPr>
              <a:t>　</a:t>
            </a:r>
            <a:r>
              <a:rPr lang="fr-FR" altLang="zh-CN" dirty="0">
                <a:latin typeface="+mj-ea"/>
                <a:ea typeface="+mj-ea"/>
              </a:rPr>
              <a:t>s     </a:t>
            </a:r>
            <a:r>
              <a:rPr lang="el-GR" altLang="zh-CN" dirty="0">
                <a:latin typeface="+mj-ea"/>
                <a:ea typeface="+mj-ea"/>
              </a:rPr>
              <a:t>C. C</a:t>
            </a:r>
            <a:r>
              <a:rPr lang="zh-CN" altLang="el-GR" dirty="0">
                <a:latin typeface="+mj-ea"/>
                <a:ea typeface="+mj-ea"/>
              </a:rPr>
              <a:t>　</a:t>
            </a:r>
            <a:r>
              <a:rPr lang="el-GR" altLang="zh-CN" dirty="0">
                <a:latin typeface="+mj-ea"/>
                <a:ea typeface="+mj-ea"/>
              </a:rPr>
              <a:t>φ </a:t>
            </a:r>
            <a:r>
              <a:rPr lang="en-US" altLang="zh-CN" dirty="0">
                <a:latin typeface="+mj-ea"/>
                <a:ea typeface="+mj-ea"/>
              </a:rPr>
              <a:t>       </a:t>
            </a:r>
            <a:r>
              <a:rPr lang="el-GR" altLang="zh-CN" dirty="0">
                <a:latin typeface="+mj-ea"/>
                <a:ea typeface="+mj-ea"/>
              </a:rPr>
              <a:t>D. s</a:t>
            </a:r>
            <a:r>
              <a:rPr lang="zh-CN" altLang="el-GR" dirty="0">
                <a:latin typeface="+mj-ea"/>
                <a:ea typeface="+mj-ea"/>
              </a:rPr>
              <a:t>　</a:t>
            </a:r>
            <a:r>
              <a:rPr lang="el-GR" altLang="zh-CN" dirty="0">
                <a:latin typeface="+mj-ea"/>
                <a:ea typeface="+mj-ea"/>
              </a:rPr>
              <a:t>φ</a:t>
            </a:r>
            <a:endParaRPr lang="en-US" altLang="zh-CN" dirty="0">
              <a:latin typeface="+mj-ea"/>
              <a:ea typeface="+mj-ea"/>
            </a:endParaRPr>
          </a:p>
          <a:p>
            <a:pPr>
              <a:lnSpc>
                <a:spcPct val="150000"/>
              </a:lnSpc>
            </a:pPr>
            <a:r>
              <a:rPr lang="en-US" altLang="zh-CN" dirty="0">
                <a:latin typeface="+mj-ea"/>
                <a:ea typeface="+mj-ea"/>
              </a:rPr>
              <a:t>5. </a:t>
            </a:r>
            <a:r>
              <a:rPr lang="zh-CN" altLang="en-US" dirty="0">
                <a:latin typeface="+mj-ea"/>
                <a:ea typeface="+mj-ea"/>
              </a:rPr>
              <a:t>在下列四种说法中，选择一种正确的答案（　　）。</a:t>
            </a:r>
            <a:endParaRPr lang="zh-CN" altLang="en-US" dirty="0">
              <a:latin typeface="+mj-ea"/>
              <a:ea typeface="+mj-ea"/>
            </a:endParaRPr>
          </a:p>
          <a:p>
            <a:pPr>
              <a:lnSpc>
                <a:spcPct val="150000"/>
              </a:lnSpc>
            </a:pPr>
            <a:r>
              <a:rPr lang="en-US" altLang="zh-CN" dirty="0">
                <a:latin typeface="+mj-ea"/>
                <a:ea typeface="+mj-ea"/>
              </a:rPr>
              <a:t>    A. A </a:t>
            </a:r>
            <a:r>
              <a:rPr lang="zh-CN" altLang="en-US" dirty="0">
                <a:latin typeface="+mj-ea"/>
                <a:ea typeface="+mj-ea"/>
              </a:rPr>
              <a:t>上</a:t>
            </a:r>
            <a:r>
              <a:rPr lang="en-US" altLang="zh-CN" dirty="0">
                <a:latin typeface="+mj-ea"/>
                <a:ea typeface="+mj-ea"/>
              </a:rPr>
              <a:t>B </a:t>
            </a:r>
            <a:r>
              <a:rPr lang="zh-CN" altLang="en-US" dirty="0">
                <a:latin typeface="+mj-ea"/>
                <a:ea typeface="+mj-ea"/>
              </a:rPr>
              <a:t>下，</a:t>
            </a:r>
            <a:r>
              <a:rPr lang="en-US" altLang="zh-CN" dirty="0">
                <a:latin typeface="+mj-ea"/>
                <a:ea typeface="+mj-ea"/>
              </a:rPr>
              <a:t>C </a:t>
            </a:r>
            <a:r>
              <a:rPr lang="zh-CN" altLang="en-US" dirty="0">
                <a:latin typeface="+mj-ea"/>
                <a:ea typeface="+mj-ea"/>
              </a:rPr>
              <a:t>前</a:t>
            </a:r>
            <a:r>
              <a:rPr lang="en-US" altLang="zh-CN" dirty="0">
                <a:latin typeface="+mj-ea"/>
                <a:ea typeface="+mj-ea"/>
              </a:rPr>
              <a:t>D </a:t>
            </a:r>
            <a:r>
              <a:rPr lang="zh-CN" altLang="en-US" dirty="0">
                <a:latin typeface="+mj-ea"/>
                <a:ea typeface="+mj-ea"/>
              </a:rPr>
              <a:t>后    </a:t>
            </a:r>
            <a:r>
              <a:rPr lang="en-US" altLang="zh-CN" dirty="0">
                <a:latin typeface="+mj-ea"/>
                <a:ea typeface="+mj-ea"/>
              </a:rPr>
              <a:t>B. A </a:t>
            </a:r>
            <a:r>
              <a:rPr lang="zh-CN" altLang="en-US" dirty="0">
                <a:latin typeface="+mj-ea"/>
                <a:ea typeface="+mj-ea"/>
              </a:rPr>
              <a:t>前</a:t>
            </a:r>
            <a:r>
              <a:rPr lang="en-US" altLang="zh-CN" dirty="0">
                <a:latin typeface="+mj-ea"/>
                <a:ea typeface="+mj-ea"/>
              </a:rPr>
              <a:t>B </a:t>
            </a:r>
            <a:r>
              <a:rPr lang="zh-CN" altLang="en-US" dirty="0">
                <a:latin typeface="+mj-ea"/>
                <a:ea typeface="+mj-ea"/>
              </a:rPr>
              <a:t>后，</a:t>
            </a:r>
            <a:r>
              <a:rPr lang="en-US" altLang="zh-CN" dirty="0">
                <a:latin typeface="+mj-ea"/>
                <a:ea typeface="+mj-ea"/>
              </a:rPr>
              <a:t>C </a:t>
            </a:r>
            <a:r>
              <a:rPr lang="zh-CN" altLang="en-US" dirty="0">
                <a:latin typeface="+mj-ea"/>
                <a:ea typeface="+mj-ea"/>
              </a:rPr>
              <a:t>上</a:t>
            </a:r>
            <a:r>
              <a:rPr lang="en-US" altLang="zh-CN" dirty="0">
                <a:latin typeface="+mj-ea"/>
                <a:ea typeface="+mj-ea"/>
              </a:rPr>
              <a:t>D </a:t>
            </a:r>
            <a:r>
              <a:rPr lang="zh-CN" altLang="en-US" dirty="0">
                <a:latin typeface="+mj-ea"/>
                <a:ea typeface="+mj-ea"/>
              </a:rPr>
              <a:t>下</a:t>
            </a:r>
            <a:endParaRPr lang="zh-CN" altLang="en-US" dirty="0">
              <a:latin typeface="+mj-ea"/>
              <a:ea typeface="+mj-ea"/>
            </a:endParaRPr>
          </a:p>
          <a:p>
            <a:pPr>
              <a:lnSpc>
                <a:spcPct val="150000"/>
              </a:lnSpc>
            </a:pPr>
            <a:r>
              <a:rPr lang="en-US" altLang="zh-CN" dirty="0">
                <a:latin typeface="+mj-ea"/>
                <a:ea typeface="+mj-ea"/>
              </a:rPr>
              <a:t>   C. A </a:t>
            </a:r>
            <a:r>
              <a:rPr lang="zh-CN" altLang="en-US" dirty="0">
                <a:latin typeface="+mj-ea"/>
                <a:ea typeface="+mj-ea"/>
              </a:rPr>
              <a:t>后</a:t>
            </a:r>
            <a:r>
              <a:rPr lang="en-US" altLang="zh-CN" dirty="0">
                <a:latin typeface="+mj-ea"/>
                <a:ea typeface="+mj-ea"/>
              </a:rPr>
              <a:t>B </a:t>
            </a:r>
            <a:r>
              <a:rPr lang="zh-CN" altLang="en-US" dirty="0">
                <a:latin typeface="+mj-ea"/>
                <a:ea typeface="+mj-ea"/>
              </a:rPr>
              <a:t>前，</a:t>
            </a:r>
            <a:r>
              <a:rPr lang="en-US" altLang="zh-CN" dirty="0">
                <a:latin typeface="+mj-ea"/>
                <a:ea typeface="+mj-ea"/>
              </a:rPr>
              <a:t>C </a:t>
            </a:r>
            <a:r>
              <a:rPr lang="zh-CN" altLang="en-US" dirty="0">
                <a:latin typeface="+mj-ea"/>
                <a:ea typeface="+mj-ea"/>
              </a:rPr>
              <a:t>下</a:t>
            </a:r>
            <a:r>
              <a:rPr lang="en-US" altLang="zh-CN" dirty="0">
                <a:latin typeface="+mj-ea"/>
                <a:ea typeface="+mj-ea"/>
              </a:rPr>
              <a:t>D </a:t>
            </a:r>
            <a:r>
              <a:rPr lang="zh-CN" altLang="en-US" dirty="0">
                <a:latin typeface="+mj-ea"/>
                <a:ea typeface="+mj-ea"/>
              </a:rPr>
              <a:t>上     </a:t>
            </a:r>
            <a:r>
              <a:rPr lang="en-US" altLang="zh-CN" dirty="0">
                <a:latin typeface="+mj-ea"/>
                <a:ea typeface="+mj-ea"/>
              </a:rPr>
              <a:t>D. A </a:t>
            </a:r>
            <a:r>
              <a:rPr lang="zh-CN" altLang="en-US" dirty="0">
                <a:latin typeface="+mj-ea"/>
                <a:ea typeface="+mj-ea"/>
              </a:rPr>
              <a:t>左</a:t>
            </a:r>
            <a:r>
              <a:rPr lang="en-US" altLang="zh-CN" dirty="0">
                <a:latin typeface="+mj-ea"/>
                <a:ea typeface="+mj-ea"/>
              </a:rPr>
              <a:t>B </a:t>
            </a:r>
            <a:r>
              <a:rPr lang="zh-CN" altLang="en-US" dirty="0">
                <a:latin typeface="+mj-ea"/>
                <a:ea typeface="+mj-ea"/>
              </a:rPr>
              <a:t>右，</a:t>
            </a:r>
            <a:r>
              <a:rPr lang="en-US" altLang="zh-CN" dirty="0">
                <a:latin typeface="+mj-ea"/>
                <a:ea typeface="+mj-ea"/>
              </a:rPr>
              <a:t>C </a:t>
            </a:r>
            <a:r>
              <a:rPr lang="zh-CN" altLang="en-US" dirty="0">
                <a:latin typeface="+mj-ea"/>
                <a:ea typeface="+mj-ea"/>
              </a:rPr>
              <a:t>上</a:t>
            </a:r>
            <a:r>
              <a:rPr lang="en-US" altLang="zh-CN" dirty="0">
                <a:latin typeface="+mj-ea"/>
                <a:ea typeface="+mj-ea"/>
              </a:rPr>
              <a:t>D </a:t>
            </a:r>
            <a:r>
              <a:rPr lang="zh-CN" altLang="en-US" dirty="0">
                <a:latin typeface="+mj-ea"/>
                <a:ea typeface="+mj-ea"/>
              </a:rPr>
              <a:t>下</a:t>
            </a:r>
            <a:endParaRPr lang="en-US" altLang="zh-CN" dirty="0">
              <a:latin typeface="+mj-ea"/>
              <a:ea typeface="+mj-ea"/>
            </a:endParaRPr>
          </a:p>
          <a:p>
            <a:endParaRPr lang="en-US" sz="2000" dirty="0">
              <a:latin typeface="+mj-ea"/>
              <a:ea typeface="+mj-ea"/>
              <a:cs typeface="微软雅黑" panose="020B0503020204020204" charset="-122"/>
            </a:endParaRPr>
          </a:p>
        </p:txBody>
      </p:sp>
      <p:cxnSp>
        <p:nvCxnSpPr>
          <p:cNvPr id="21" name="直接连接符 20"/>
          <p:cNvCxnSpPr/>
          <p:nvPr>
            <p:custDataLst>
              <p:tags r:id="rId1"/>
            </p:custDataLst>
          </p:nvPr>
        </p:nvCxnSpPr>
        <p:spPr>
          <a:xfrm>
            <a:off x="1285240" y="5415280"/>
            <a:ext cx="450427" cy="0"/>
          </a:xfrm>
          <a:prstGeom prst="line">
            <a:avLst/>
          </a:prstGeom>
          <a:solidFill>
            <a:schemeClr val="accent3"/>
          </a:solidFill>
          <a:ln w="50800">
            <a:solidFill>
              <a:schemeClr val="accent3"/>
            </a:solidFill>
          </a:ln>
        </p:spPr>
        <p:style>
          <a:lnRef idx="1">
            <a:srgbClr val="00A6CC"/>
          </a:lnRef>
          <a:fillRef idx="0">
            <a:srgbClr val="00A6CC"/>
          </a:fillRef>
          <a:effectRef idx="0">
            <a:srgbClr val="00A6CC"/>
          </a:effectRef>
          <a:fontRef idx="minor">
            <a:sysClr val="windowText" lastClr="000000"/>
          </a:fontRef>
        </p:style>
      </p:cxnSp>
      <p:cxnSp>
        <p:nvCxnSpPr>
          <p:cNvPr id="26" name="直接连接符 25"/>
          <p:cNvCxnSpPr/>
          <p:nvPr>
            <p:custDataLst>
              <p:tags r:id="rId2"/>
            </p:custDataLst>
          </p:nvPr>
        </p:nvCxnSpPr>
        <p:spPr>
          <a:xfrm>
            <a:off x="1971040" y="5415280"/>
            <a:ext cx="8938260" cy="0"/>
          </a:xfrm>
          <a:prstGeom prst="line">
            <a:avLst/>
          </a:prstGeom>
          <a:solidFill>
            <a:schemeClr val="accent3"/>
          </a:solidFill>
          <a:ln w="12700">
            <a:solidFill>
              <a:schemeClr val="accent3"/>
            </a:solidFill>
            <a:prstDash val="dash"/>
          </a:ln>
        </p:spPr>
        <p:style>
          <a:lnRef idx="1">
            <a:srgbClr val="00A6CC"/>
          </a:lnRef>
          <a:fillRef idx="0">
            <a:srgbClr val="00A6CC"/>
          </a:fillRef>
          <a:effectRef idx="0">
            <a:srgbClr val="00A6CC"/>
          </a:effectRef>
          <a:fontRef idx="minor">
            <a:sysClr val="windowText" lastClr="000000"/>
          </a:fontRef>
        </p:style>
      </p:cxnSp>
      <p:sp>
        <p:nvSpPr>
          <p:cNvPr id="17" name="菱形 16"/>
          <p:cNvSpPr/>
          <p:nvPr>
            <p:custDataLst>
              <p:tags r:id="rId3"/>
            </p:custDataLst>
          </p:nvPr>
        </p:nvSpPr>
        <p:spPr>
          <a:xfrm rot="1141073">
            <a:off x="9581636" y="2607162"/>
            <a:ext cx="713185" cy="713185"/>
          </a:xfrm>
          <a:prstGeom prst="diamond">
            <a:avLst/>
          </a:prstGeom>
          <a:noFill/>
          <a:ln>
            <a:solidFill>
              <a:schemeClr val="tx2">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3" name="文本框 12"/>
          <p:cNvSpPr txBox="1"/>
          <p:nvPr>
            <p:custDataLst>
              <p:tags r:id="rId4"/>
            </p:custDataLst>
          </p:nvPr>
        </p:nvSpPr>
        <p:spPr>
          <a:xfrm>
            <a:off x="881078" y="518895"/>
            <a:ext cx="10429952" cy="798451"/>
          </a:xfrm>
          <a:prstGeom prst="rect">
            <a:avLst/>
          </a:prstGeom>
        </p:spPr>
        <p:txBody>
          <a:bodyPr wrap="square">
            <a:normAutofit/>
          </a:bodyPr>
          <a:lstStyle>
            <a:defPPr>
              <a:defRPr lang="zh-CN"/>
            </a:defPPr>
            <a:lvl1pPr>
              <a:lnSpc>
                <a:spcPct val="130000"/>
              </a:lnSpc>
              <a:defRPr sz="2400" b="1">
                <a:latin typeface="+mj-lt"/>
                <a:ea typeface="+mj-ea"/>
                <a:cs typeface="+mj-cs"/>
              </a:defRPr>
            </a:lvl1pPr>
          </a:lstStyle>
          <a:p>
            <a:pPr>
              <a:lnSpc>
                <a:spcPct val="120000"/>
              </a:lnSpc>
            </a:pPr>
            <a:r>
              <a:rPr lang="zh-CN" altLang="en-US" dirty="0">
                <a:solidFill>
                  <a:schemeClr val="tx1">
                    <a:lumMod val="85000"/>
                    <a:lumOff val="15000"/>
                  </a:schemeClr>
                </a:solidFill>
              </a:rPr>
              <a:t>学习任务</a:t>
            </a:r>
            <a:r>
              <a:rPr lang="zh-CN" altLang="en-US" dirty="0">
                <a:sym typeface="+mn-ea"/>
              </a:rPr>
              <a:t>二   </a:t>
            </a:r>
            <a:r>
              <a:rPr lang="zh-CN" altLang="en-US" dirty="0"/>
              <a:t>垫类零件图样的绘制与读图</a:t>
            </a:r>
            <a:endParaRPr lang="zh-CN" altLang="en-US" dirty="0">
              <a:sym typeface="+mn-ea"/>
            </a:endParaRPr>
          </a:p>
        </p:txBody>
      </p:sp>
      <p:pic>
        <p:nvPicPr>
          <p:cNvPr id="3" name="图片 2"/>
          <p:cNvPicPr>
            <a:picLocks noChangeAspect="1"/>
          </p:cNvPicPr>
          <p:nvPr/>
        </p:nvPicPr>
        <p:blipFill>
          <a:blip r:embed="rId5"/>
          <a:stretch>
            <a:fillRect/>
          </a:stretch>
        </p:blipFill>
        <p:spPr>
          <a:xfrm>
            <a:off x="8338477" y="3776737"/>
            <a:ext cx="1743075" cy="1638300"/>
          </a:xfrm>
          <a:prstGeom prst="rect">
            <a:avLst/>
          </a:prstGeom>
        </p:spPr>
      </p:pic>
      <p:grpSp>
        <p:nvGrpSpPr>
          <p:cNvPr id="6" name="组合 5"/>
          <p:cNvGrpSpPr/>
          <p:nvPr/>
        </p:nvGrpSpPr>
        <p:grpSpPr>
          <a:xfrm>
            <a:off x="8543925" y="1170305"/>
            <a:ext cx="2026920" cy="1583055"/>
            <a:chOff x="13036" y="4025"/>
            <a:chExt cx="3192" cy="2493"/>
          </a:xfrm>
        </p:grpSpPr>
        <p:sp>
          <p:nvSpPr>
            <p:cNvPr id="14" name="菱形 13"/>
            <p:cNvSpPr/>
            <p:nvPr>
              <p:custDataLst>
                <p:tags r:id="rId6"/>
              </p:custDataLst>
            </p:nvPr>
          </p:nvSpPr>
          <p:spPr>
            <a:xfrm rot="1141073">
              <a:off x="14338" y="4025"/>
              <a:ext cx="528" cy="528"/>
            </a:xfrm>
            <a:prstGeom prst="diamond">
              <a:avLst/>
            </a:prstGeom>
            <a:solidFill>
              <a:schemeClr val="tx2">
                <a:lumMod val="40000"/>
                <a:lumOff val="6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5" name="菱形 14"/>
            <p:cNvSpPr/>
            <p:nvPr>
              <p:custDataLst>
                <p:tags r:id="rId7"/>
              </p:custDataLst>
            </p:nvPr>
          </p:nvSpPr>
          <p:spPr>
            <a:xfrm rot="1141073">
              <a:off x="13036" y="5507"/>
              <a:ext cx="933" cy="933"/>
            </a:xfrm>
            <a:prstGeom prst="diamond">
              <a:avLst/>
            </a:prstGeom>
            <a:solidFill>
              <a:schemeClr val="accent1"/>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6" name="菱形 15"/>
            <p:cNvSpPr/>
            <p:nvPr>
              <p:custDataLst>
                <p:tags r:id="rId8"/>
              </p:custDataLst>
            </p:nvPr>
          </p:nvSpPr>
          <p:spPr>
            <a:xfrm rot="1141073">
              <a:off x="14236" y="4526"/>
              <a:ext cx="1992" cy="1992"/>
            </a:xfrm>
            <a:prstGeom prst="diamond">
              <a:avLst/>
            </a:prstGeom>
            <a:solidFill>
              <a:schemeClr val="bg2">
                <a:lumMod val="40000"/>
                <a:lumOff val="6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7" name="菱形 6"/>
            <p:cNvSpPr/>
            <p:nvPr>
              <p:custDataLst>
                <p:tags r:id="rId9"/>
              </p:custDataLst>
            </p:nvPr>
          </p:nvSpPr>
          <p:spPr>
            <a:xfrm rot="1141073">
              <a:off x="15089" y="4106"/>
              <a:ext cx="1123" cy="1123"/>
            </a:xfrm>
            <a:prstGeom prst="diamond">
              <a:avLst/>
            </a:prstGeom>
            <a:noFill/>
            <a:ln>
              <a:solidFill>
                <a:schemeClr val="tx2">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grpSp>
    </p:spTree>
    <p:custDataLst>
      <p:tags r:id="rId10"/>
    </p:custDataLst>
  </p:cSld>
  <p:clrMapOvr>
    <a:masterClrMapping/>
  </p:clrMapOvr>
  <p:transition spd="slow">
    <p:random/>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1306810" y="-10795"/>
            <a:ext cx="888365" cy="6140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1285240" y="1317346"/>
            <a:ext cx="2540000" cy="398780"/>
          </a:xfrm>
          <a:prstGeom prst="rect">
            <a:avLst/>
          </a:prstGeom>
          <a:noFill/>
        </p:spPr>
        <p:txBody>
          <a:bodyPr wrap="square" rtlCol="0" anchor="t">
            <a:spAutoFit/>
          </a:bodyPr>
          <a:lstStyle/>
          <a:p>
            <a:pPr marL="285750" indent="-285750">
              <a:buFont typeface="Arial" panose="020B0604020202020204" pitchFamily="34" charset="0"/>
              <a:buChar char="•"/>
            </a:pPr>
            <a:r>
              <a:rPr lang="zh-CN" altLang="en-US" sz="2000" b="1" dirty="0">
                <a:solidFill>
                  <a:schemeClr val="tx2"/>
                </a:solidFill>
                <a:latin typeface="微软雅黑" panose="020B0503020204020204" charset="-122"/>
                <a:ea typeface="微软雅黑" panose="020B0503020204020204" charset="-122"/>
              </a:rPr>
              <a:t>评价与反馈</a:t>
            </a:r>
            <a:endParaRPr lang="zh-CN" altLang="en-US" sz="2000" b="1" dirty="0">
              <a:solidFill>
                <a:schemeClr val="tx2"/>
              </a:solidFill>
              <a:latin typeface="微软雅黑" panose="020B0503020204020204" charset="-122"/>
              <a:ea typeface="微软雅黑" panose="020B0503020204020204" charset="-122"/>
            </a:endParaRPr>
          </a:p>
        </p:txBody>
      </p:sp>
      <p:sp>
        <p:nvSpPr>
          <p:cNvPr id="5" name="文本框 4"/>
          <p:cNvSpPr txBox="1"/>
          <p:nvPr/>
        </p:nvSpPr>
        <p:spPr>
          <a:xfrm>
            <a:off x="993558" y="1887904"/>
            <a:ext cx="9398000" cy="3323987"/>
          </a:xfrm>
          <a:prstGeom prst="rect">
            <a:avLst/>
          </a:prstGeom>
          <a:noFill/>
        </p:spPr>
        <p:txBody>
          <a:bodyPr wrap="square" rtlCol="0" anchor="ctr" anchorCtr="0">
            <a:spAutoFit/>
          </a:bodyPr>
          <a:lstStyle/>
          <a:p>
            <a:pPr>
              <a:lnSpc>
                <a:spcPct val="150000"/>
              </a:lnSpc>
            </a:pPr>
            <a:r>
              <a:rPr lang="en-US" altLang="zh-CN" sz="2000" dirty="0">
                <a:latin typeface="+mj-ea"/>
                <a:ea typeface="+mj-ea"/>
              </a:rPr>
              <a:t>6. </a:t>
            </a:r>
            <a:r>
              <a:rPr lang="zh-CN" altLang="en-US" sz="2000" dirty="0">
                <a:latin typeface="+mj-ea"/>
                <a:ea typeface="+mj-ea"/>
              </a:rPr>
              <a:t>用剖切面完全地剖开机件所得的视图称（　　）视图。</a:t>
            </a:r>
            <a:endParaRPr lang="zh-CN" altLang="en-US" sz="2000" dirty="0">
              <a:latin typeface="+mj-ea"/>
              <a:ea typeface="+mj-ea"/>
            </a:endParaRPr>
          </a:p>
          <a:p>
            <a:pPr>
              <a:lnSpc>
                <a:spcPct val="150000"/>
              </a:lnSpc>
            </a:pPr>
            <a:r>
              <a:rPr lang="en-US" altLang="zh-CN" sz="2000" dirty="0">
                <a:latin typeface="+mj-ea"/>
                <a:ea typeface="+mj-ea"/>
              </a:rPr>
              <a:t>   A. </a:t>
            </a:r>
            <a:r>
              <a:rPr lang="zh-CN" altLang="en-US" sz="2000" dirty="0">
                <a:latin typeface="+mj-ea"/>
                <a:ea typeface="+mj-ea"/>
              </a:rPr>
              <a:t>全剖    </a:t>
            </a:r>
            <a:r>
              <a:rPr lang="en-US" altLang="zh-CN" sz="2000" dirty="0">
                <a:latin typeface="+mj-ea"/>
                <a:ea typeface="+mj-ea"/>
              </a:rPr>
              <a:t>B. </a:t>
            </a:r>
            <a:r>
              <a:rPr lang="zh-CN" altLang="en-US" sz="2000" dirty="0">
                <a:latin typeface="+mj-ea"/>
                <a:ea typeface="+mj-ea"/>
              </a:rPr>
              <a:t>半剖   </a:t>
            </a:r>
            <a:r>
              <a:rPr lang="en-US" altLang="zh-CN" sz="2000" dirty="0">
                <a:latin typeface="+mj-ea"/>
                <a:ea typeface="+mj-ea"/>
              </a:rPr>
              <a:t>C. </a:t>
            </a:r>
            <a:r>
              <a:rPr lang="zh-CN" altLang="en-US" sz="2000" dirty="0">
                <a:latin typeface="+mj-ea"/>
                <a:ea typeface="+mj-ea"/>
              </a:rPr>
              <a:t>局部剖   </a:t>
            </a:r>
            <a:r>
              <a:rPr lang="en-US" altLang="zh-CN" sz="2000" dirty="0">
                <a:latin typeface="+mj-ea"/>
                <a:ea typeface="+mj-ea"/>
              </a:rPr>
              <a:t>D. </a:t>
            </a:r>
            <a:r>
              <a:rPr lang="zh-CN" altLang="en-US" sz="2000" dirty="0">
                <a:latin typeface="+mj-ea"/>
                <a:ea typeface="+mj-ea"/>
              </a:rPr>
              <a:t>断面</a:t>
            </a:r>
            <a:endParaRPr lang="zh-CN" altLang="en-US" sz="2000" dirty="0">
              <a:latin typeface="+mj-ea"/>
              <a:ea typeface="+mj-ea"/>
            </a:endParaRPr>
          </a:p>
          <a:p>
            <a:pPr>
              <a:lnSpc>
                <a:spcPct val="150000"/>
              </a:lnSpc>
            </a:pPr>
            <a:r>
              <a:rPr lang="en-US" altLang="zh-CN" sz="2000" dirty="0">
                <a:latin typeface="+mj-ea"/>
                <a:ea typeface="+mj-ea"/>
              </a:rPr>
              <a:t>7. </a:t>
            </a:r>
            <a:r>
              <a:rPr lang="zh-CN" altLang="en-US" sz="2000" dirty="0">
                <a:latin typeface="+mj-ea"/>
                <a:ea typeface="+mj-ea"/>
              </a:rPr>
              <a:t>图框线和不可见轮廓线各用（　　）画出。</a:t>
            </a:r>
            <a:endParaRPr lang="zh-CN" altLang="en-US" sz="2000" dirty="0">
              <a:latin typeface="+mj-ea"/>
              <a:ea typeface="+mj-ea"/>
            </a:endParaRPr>
          </a:p>
          <a:p>
            <a:pPr>
              <a:lnSpc>
                <a:spcPct val="150000"/>
              </a:lnSpc>
            </a:pPr>
            <a:r>
              <a:rPr lang="en-US" altLang="zh-CN" sz="2000" dirty="0">
                <a:latin typeface="+mj-ea"/>
                <a:ea typeface="+mj-ea"/>
              </a:rPr>
              <a:t>   A. </a:t>
            </a:r>
            <a:r>
              <a:rPr lang="zh-CN" altLang="en-US" sz="2000" dirty="0">
                <a:latin typeface="+mj-ea"/>
                <a:ea typeface="+mj-ea"/>
              </a:rPr>
              <a:t>粗实线、虚线 </a:t>
            </a:r>
            <a:r>
              <a:rPr lang="en-US" altLang="zh-CN" sz="2000" dirty="0">
                <a:latin typeface="+mj-ea"/>
                <a:ea typeface="+mj-ea"/>
              </a:rPr>
              <a:t>B. </a:t>
            </a:r>
            <a:r>
              <a:rPr lang="zh-CN" altLang="en-US" sz="2000" dirty="0">
                <a:latin typeface="+mj-ea"/>
                <a:ea typeface="+mj-ea"/>
              </a:rPr>
              <a:t>粗实线、点画线</a:t>
            </a:r>
            <a:endParaRPr lang="zh-CN" altLang="en-US" sz="2000" dirty="0">
              <a:latin typeface="+mj-ea"/>
              <a:ea typeface="+mj-ea"/>
            </a:endParaRPr>
          </a:p>
          <a:p>
            <a:pPr>
              <a:lnSpc>
                <a:spcPct val="150000"/>
              </a:lnSpc>
            </a:pPr>
            <a:r>
              <a:rPr lang="en-US" altLang="zh-CN" sz="2000" dirty="0">
                <a:latin typeface="+mj-ea"/>
                <a:ea typeface="+mj-ea"/>
              </a:rPr>
              <a:t>   C. </a:t>
            </a:r>
            <a:r>
              <a:rPr lang="zh-CN" altLang="en-US" sz="2000" dirty="0">
                <a:latin typeface="+mj-ea"/>
                <a:ea typeface="+mj-ea"/>
              </a:rPr>
              <a:t>虚线、曲线 </a:t>
            </a:r>
            <a:r>
              <a:rPr lang="en-US" altLang="zh-CN" sz="2000" dirty="0">
                <a:latin typeface="+mj-ea"/>
                <a:ea typeface="+mj-ea"/>
              </a:rPr>
              <a:t>D. </a:t>
            </a:r>
            <a:r>
              <a:rPr lang="zh-CN" altLang="en-US" sz="2000" dirty="0">
                <a:latin typeface="+mj-ea"/>
                <a:ea typeface="+mj-ea"/>
              </a:rPr>
              <a:t>波浪线、虚线</a:t>
            </a:r>
            <a:endParaRPr lang="zh-CN" altLang="en-US" sz="2000" dirty="0">
              <a:latin typeface="+mj-ea"/>
              <a:ea typeface="+mj-ea"/>
            </a:endParaRPr>
          </a:p>
          <a:p>
            <a:pPr>
              <a:lnSpc>
                <a:spcPct val="150000"/>
              </a:lnSpc>
            </a:pPr>
            <a:r>
              <a:rPr lang="en-US" altLang="zh-CN" sz="2000" dirty="0">
                <a:latin typeface="+mj-ea"/>
                <a:ea typeface="+mj-ea"/>
              </a:rPr>
              <a:t>8. </a:t>
            </a:r>
            <a:r>
              <a:rPr lang="zh-CN" altLang="en-US" sz="2000" dirty="0">
                <a:latin typeface="+mj-ea"/>
                <a:ea typeface="+mj-ea"/>
              </a:rPr>
              <a:t>图纸的基本幅面有（　　）、</a:t>
            </a:r>
            <a:r>
              <a:rPr lang="en-US" altLang="zh-CN" sz="2000" dirty="0">
                <a:latin typeface="+mj-ea"/>
                <a:ea typeface="+mj-ea"/>
              </a:rPr>
              <a:t>A4 </a:t>
            </a:r>
            <a:r>
              <a:rPr lang="zh-CN" altLang="en-US" sz="2000" dirty="0">
                <a:latin typeface="+mj-ea"/>
                <a:ea typeface="+mj-ea"/>
              </a:rPr>
              <a:t>等几种。</a:t>
            </a:r>
            <a:endParaRPr lang="zh-CN" altLang="en-US" sz="2000" dirty="0">
              <a:latin typeface="+mj-ea"/>
              <a:ea typeface="+mj-ea"/>
            </a:endParaRPr>
          </a:p>
          <a:p>
            <a:pPr>
              <a:lnSpc>
                <a:spcPct val="150000"/>
              </a:lnSpc>
            </a:pPr>
            <a:r>
              <a:rPr lang="pt-BR" altLang="zh-CN" sz="2000" dirty="0">
                <a:latin typeface="+mj-ea"/>
                <a:ea typeface="+mj-ea"/>
              </a:rPr>
              <a:t>   A. A0   B. A1   C. A2   D. A3</a:t>
            </a:r>
            <a:endParaRPr lang="en-US" sz="2000" dirty="0">
              <a:latin typeface="+mj-ea"/>
              <a:ea typeface="+mj-ea"/>
              <a:cs typeface="微软雅黑" panose="020B0503020204020204" charset="-122"/>
            </a:endParaRPr>
          </a:p>
        </p:txBody>
      </p:sp>
      <p:cxnSp>
        <p:nvCxnSpPr>
          <p:cNvPr id="21" name="直接连接符 20"/>
          <p:cNvCxnSpPr/>
          <p:nvPr>
            <p:custDataLst>
              <p:tags r:id="rId1"/>
            </p:custDataLst>
          </p:nvPr>
        </p:nvCxnSpPr>
        <p:spPr>
          <a:xfrm>
            <a:off x="1285240" y="5415280"/>
            <a:ext cx="450427" cy="0"/>
          </a:xfrm>
          <a:prstGeom prst="line">
            <a:avLst/>
          </a:prstGeom>
          <a:solidFill>
            <a:schemeClr val="accent3"/>
          </a:solidFill>
          <a:ln w="50800">
            <a:solidFill>
              <a:schemeClr val="accent3"/>
            </a:solidFill>
          </a:ln>
        </p:spPr>
        <p:style>
          <a:lnRef idx="1">
            <a:srgbClr val="00A6CC"/>
          </a:lnRef>
          <a:fillRef idx="0">
            <a:srgbClr val="00A6CC"/>
          </a:fillRef>
          <a:effectRef idx="0">
            <a:srgbClr val="00A6CC"/>
          </a:effectRef>
          <a:fontRef idx="minor">
            <a:sysClr val="windowText" lastClr="000000"/>
          </a:fontRef>
        </p:style>
      </p:cxnSp>
      <p:cxnSp>
        <p:nvCxnSpPr>
          <p:cNvPr id="26" name="直接连接符 25"/>
          <p:cNvCxnSpPr/>
          <p:nvPr>
            <p:custDataLst>
              <p:tags r:id="rId2"/>
            </p:custDataLst>
          </p:nvPr>
        </p:nvCxnSpPr>
        <p:spPr>
          <a:xfrm>
            <a:off x="1971040" y="5415280"/>
            <a:ext cx="8938260" cy="0"/>
          </a:xfrm>
          <a:prstGeom prst="line">
            <a:avLst/>
          </a:prstGeom>
          <a:solidFill>
            <a:schemeClr val="accent3"/>
          </a:solidFill>
          <a:ln w="12700">
            <a:solidFill>
              <a:schemeClr val="accent3"/>
            </a:solidFill>
            <a:prstDash val="dash"/>
          </a:ln>
        </p:spPr>
        <p:style>
          <a:lnRef idx="1">
            <a:srgbClr val="00A6CC"/>
          </a:lnRef>
          <a:fillRef idx="0">
            <a:srgbClr val="00A6CC"/>
          </a:fillRef>
          <a:effectRef idx="0">
            <a:srgbClr val="00A6CC"/>
          </a:effectRef>
          <a:fontRef idx="minor">
            <a:sysClr val="windowText" lastClr="000000"/>
          </a:fontRef>
        </p:style>
      </p:cxnSp>
      <p:sp>
        <p:nvSpPr>
          <p:cNvPr id="17" name="菱形 16"/>
          <p:cNvSpPr/>
          <p:nvPr>
            <p:custDataLst>
              <p:tags r:id="rId3"/>
            </p:custDataLst>
          </p:nvPr>
        </p:nvSpPr>
        <p:spPr>
          <a:xfrm rot="1141073">
            <a:off x="9581636" y="2607162"/>
            <a:ext cx="713185" cy="713185"/>
          </a:xfrm>
          <a:prstGeom prst="diamond">
            <a:avLst/>
          </a:prstGeom>
          <a:noFill/>
          <a:ln>
            <a:solidFill>
              <a:schemeClr val="tx2">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3" name="文本框 12"/>
          <p:cNvSpPr txBox="1"/>
          <p:nvPr>
            <p:custDataLst>
              <p:tags r:id="rId4"/>
            </p:custDataLst>
          </p:nvPr>
        </p:nvSpPr>
        <p:spPr>
          <a:xfrm>
            <a:off x="881078" y="518895"/>
            <a:ext cx="10429952" cy="798451"/>
          </a:xfrm>
          <a:prstGeom prst="rect">
            <a:avLst/>
          </a:prstGeom>
        </p:spPr>
        <p:txBody>
          <a:bodyPr wrap="square">
            <a:normAutofit/>
          </a:bodyPr>
          <a:lstStyle>
            <a:defPPr>
              <a:defRPr lang="zh-CN"/>
            </a:defPPr>
            <a:lvl1pPr>
              <a:lnSpc>
                <a:spcPct val="130000"/>
              </a:lnSpc>
              <a:defRPr sz="2400" b="1">
                <a:latin typeface="+mj-lt"/>
                <a:ea typeface="+mj-ea"/>
                <a:cs typeface="+mj-cs"/>
              </a:defRPr>
            </a:lvl1pPr>
          </a:lstStyle>
          <a:p>
            <a:pPr>
              <a:lnSpc>
                <a:spcPct val="120000"/>
              </a:lnSpc>
            </a:pPr>
            <a:r>
              <a:rPr lang="zh-CN" altLang="en-US" dirty="0">
                <a:solidFill>
                  <a:schemeClr val="tx1">
                    <a:lumMod val="85000"/>
                    <a:lumOff val="15000"/>
                  </a:schemeClr>
                </a:solidFill>
              </a:rPr>
              <a:t>学习任务</a:t>
            </a:r>
            <a:r>
              <a:rPr lang="zh-CN" altLang="en-US" dirty="0">
                <a:sym typeface="+mn-ea"/>
              </a:rPr>
              <a:t>二   </a:t>
            </a:r>
            <a:r>
              <a:rPr lang="zh-CN" altLang="en-US" dirty="0"/>
              <a:t>垫类零件图样的绘制与读图</a:t>
            </a:r>
            <a:endParaRPr lang="zh-CN" altLang="en-US" dirty="0">
              <a:sym typeface="+mn-ea"/>
            </a:endParaRPr>
          </a:p>
        </p:txBody>
      </p:sp>
      <p:grpSp>
        <p:nvGrpSpPr>
          <p:cNvPr id="6" name="组合 5"/>
          <p:cNvGrpSpPr/>
          <p:nvPr/>
        </p:nvGrpSpPr>
        <p:grpSpPr>
          <a:xfrm>
            <a:off x="8277860" y="2555875"/>
            <a:ext cx="2026920" cy="1583055"/>
            <a:chOff x="13036" y="4025"/>
            <a:chExt cx="3192" cy="2493"/>
          </a:xfrm>
        </p:grpSpPr>
        <p:sp>
          <p:nvSpPr>
            <p:cNvPr id="14" name="菱形 13"/>
            <p:cNvSpPr/>
            <p:nvPr>
              <p:custDataLst>
                <p:tags r:id="rId5"/>
              </p:custDataLst>
            </p:nvPr>
          </p:nvSpPr>
          <p:spPr>
            <a:xfrm rot="1141073">
              <a:off x="14338" y="4025"/>
              <a:ext cx="528" cy="528"/>
            </a:xfrm>
            <a:prstGeom prst="diamond">
              <a:avLst/>
            </a:prstGeom>
            <a:solidFill>
              <a:schemeClr val="tx2">
                <a:lumMod val="40000"/>
                <a:lumOff val="6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5" name="菱形 14"/>
            <p:cNvSpPr/>
            <p:nvPr>
              <p:custDataLst>
                <p:tags r:id="rId6"/>
              </p:custDataLst>
            </p:nvPr>
          </p:nvSpPr>
          <p:spPr>
            <a:xfrm rot="1141073">
              <a:off x="13036" y="5507"/>
              <a:ext cx="933" cy="933"/>
            </a:xfrm>
            <a:prstGeom prst="diamond">
              <a:avLst/>
            </a:prstGeom>
            <a:solidFill>
              <a:schemeClr val="accent1"/>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6" name="菱形 15"/>
            <p:cNvSpPr/>
            <p:nvPr>
              <p:custDataLst>
                <p:tags r:id="rId7"/>
              </p:custDataLst>
            </p:nvPr>
          </p:nvSpPr>
          <p:spPr>
            <a:xfrm rot="1141073">
              <a:off x="14236" y="4526"/>
              <a:ext cx="1992" cy="1992"/>
            </a:xfrm>
            <a:prstGeom prst="diamond">
              <a:avLst/>
            </a:prstGeom>
            <a:solidFill>
              <a:schemeClr val="bg2">
                <a:lumMod val="40000"/>
                <a:lumOff val="6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3" name="菱形 2"/>
            <p:cNvSpPr/>
            <p:nvPr>
              <p:custDataLst>
                <p:tags r:id="rId8"/>
              </p:custDataLst>
            </p:nvPr>
          </p:nvSpPr>
          <p:spPr>
            <a:xfrm rot="1141073">
              <a:off x="15089" y="4106"/>
              <a:ext cx="1123" cy="1123"/>
            </a:xfrm>
            <a:prstGeom prst="diamond">
              <a:avLst/>
            </a:prstGeom>
            <a:noFill/>
            <a:ln>
              <a:solidFill>
                <a:schemeClr val="tx2">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grpSp>
    </p:spTree>
    <p:custDataLst>
      <p:tags r:id="rId9"/>
    </p:custDataLst>
  </p:cSld>
  <p:clrMapOvr>
    <a:masterClrMapping/>
  </p:clrMapOvr>
  <p:transition spd="slow">
    <p:random/>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1306810" y="-10795"/>
            <a:ext cx="888365" cy="6140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1285240" y="1317346"/>
            <a:ext cx="2540000" cy="398780"/>
          </a:xfrm>
          <a:prstGeom prst="rect">
            <a:avLst/>
          </a:prstGeom>
          <a:noFill/>
        </p:spPr>
        <p:txBody>
          <a:bodyPr wrap="square" rtlCol="0" anchor="t">
            <a:spAutoFit/>
          </a:bodyPr>
          <a:lstStyle/>
          <a:p>
            <a:pPr marL="285750" indent="-285750">
              <a:buFont typeface="Arial" panose="020B0604020202020204" pitchFamily="34" charset="0"/>
              <a:buChar char="•"/>
            </a:pPr>
            <a:r>
              <a:rPr lang="zh-CN" altLang="en-US" sz="2000" b="1" dirty="0">
                <a:solidFill>
                  <a:schemeClr val="tx2"/>
                </a:solidFill>
                <a:latin typeface="微软雅黑" panose="020B0503020204020204" charset="-122"/>
                <a:ea typeface="微软雅黑" panose="020B0503020204020204" charset="-122"/>
              </a:rPr>
              <a:t>评价与反馈</a:t>
            </a:r>
            <a:endParaRPr lang="zh-CN" altLang="en-US" sz="2000" b="1" dirty="0">
              <a:solidFill>
                <a:schemeClr val="tx2"/>
              </a:solidFill>
              <a:latin typeface="微软雅黑" panose="020B0503020204020204" charset="-122"/>
              <a:ea typeface="微软雅黑" panose="020B0503020204020204" charset="-122"/>
            </a:endParaRPr>
          </a:p>
        </p:txBody>
      </p:sp>
      <p:sp>
        <p:nvSpPr>
          <p:cNvPr id="5" name="文本框 4"/>
          <p:cNvSpPr txBox="1"/>
          <p:nvPr/>
        </p:nvSpPr>
        <p:spPr>
          <a:xfrm>
            <a:off x="1116644" y="1902709"/>
            <a:ext cx="9398000" cy="1938992"/>
          </a:xfrm>
          <a:prstGeom prst="rect">
            <a:avLst/>
          </a:prstGeom>
          <a:noFill/>
        </p:spPr>
        <p:txBody>
          <a:bodyPr wrap="square" rtlCol="0" anchor="ctr" anchorCtr="0">
            <a:spAutoFit/>
          </a:bodyPr>
          <a:lstStyle/>
          <a:p>
            <a:pPr>
              <a:lnSpc>
                <a:spcPct val="150000"/>
              </a:lnSpc>
            </a:pPr>
            <a:r>
              <a:rPr lang="en-US" altLang="zh-CN" sz="2000" dirty="0">
                <a:latin typeface="+mj-ea"/>
                <a:ea typeface="+mj-ea"/>
              </a:rPr>
              <a:t>9. </a:t>
            </a:r>
            <a:r>
              <a:rPr lang="zh-CN" altLang="en-US" sz="2000" dirty="0">
                <a:latin typeface="+mj-ea"/>
                <a:ea typeface="+mj-ea"/>
              </a:rPr>
              <a:t>尺寸线一般用（　　）来标注。</a:t>
            </a:r>
            <a:endParaRPr lang="zh-CN" altLang="en-US" sz="2000" dirty="0">
              <a:latin typeface="+mj-ea"/>
              <a:ea typeface="+mj-ea"/>
            </a:endParaRPr>
          </a:p>
          <a:p>
            <a:pPr>
              <a:lnSpc>
                <a:spcPct val="150000"/>
              </a:lnSpc>
            </a:pPr>
            <a:r>
              <a:rPr lang="en-US" altLang="zh-CN" sz="2000" dirty="0">
                <a:latin typeface="+mj-ea"/>
                <a:ea typeface="+mj-ea"/>
              </a:rPr>
              <a:t>     A. </a:t>
            </a:r>
            <a:r>
              <a:rPr lang="zh-CN" altLang="en-US" sz="2000" dirty="0">
                <a:latin typeface="+mj-ea"/>
                <a:ea typeface="+mj-ea"/>
              </a:rPr>
              <a:t>粗实线 </a:t>
            </a:r>
            <a:r>
              <a:rPr lang="en-US" altLang="zh-CN" sz="2000" dirty="0">
                <a:latin typeface="+mj-ea"/>
                <a:ea typeface="+mj-ea"/>
              </a:rPr>
              <a:t>B. </a:t>
            </a:r>
            <a:r>
              <a:rPr lang="zh-CN" altLang="en-US" sz="2000" dirty="0">
                <a:latin typeface="+mj-ea"/>
                <a:ea typeface="+mj-ea"/>
              </a:rPr>
              <a:t>细实线 </a:t>
            </a:r>
            <a:r>
              <a:rPr lang="en-US" altLang="zh-CN" sz="2000" dirty="0">
                <a:latin typeface="+mj-ea"/>
                <a:ea typeface="+mj-ea"/>
              </a:rPr>
              <a:t>C. </a:t>
            </a:r>
            <a:r>
              <a:rPr lang="zh-CN" altLang="en-US" sz="2000" dirty="0">
                <a:latin typeface="+mj-ea"/>
                <a:ea typeface="+mj-ea"/>
              </a:rPr>
              <a:t>虚线 </a:t>
            </a:r>
            <a:r>
              <a:rPr lang="en-US" altLang="zh-CN" sz="2000" dirty="0">
                <a:latin typeface="+mj-ea"/>
                <a:ea typeface="+mj-ea"/>
              </a:rPr>
              <a:t>D. </a:t>
            </a:r>
            <a:r>
              <a:rPr lang="zh-CN" altLang="en-US" sz="2000" dirty="0">
                <a:latin typeface="+mj-ea"/>
                <a:ea typeface="+mj-ea"/>
              </a:rPr>
              <a:t>带箭头的线</a:t>
            </a:r>
            <a:endParaRPr lang="zh-CN" altLang="en-US" sz="2000" dirty="0">
              <a:latin typeface="+mj-ea"/>
              <a:ea typeface="+mj-ea"/>
            </a:endParaRPr>
          </a:p>
          <a:p>
            <a:pPr>
              <a:lnSpc>
                <a:spcPct val="150000"/>
              </a:lnSpc>
            </a:pPr>
            <a:r>
              <a:rPr lang="en-US" altLang="zh-CN" sz="2000" dirty="0">
                <a:latin typeface="+mj-ea"/>
                <a:ea typeface="+mj-ea"/>
              </a:rPr>
              <a:t>10. </a:t>
            </a:r>
            <a:r>
              <a:rPr lang="zh-CN" altLang="en-US" sz="2000" dirty="0">
                <a:latin typeface="+mj-ea"/>
                <a:ea typeface="+mj-ea"/>
              </a:rPr>
              <a:t>选择正确的俯视图（　　）。</a:t>
            </a:r>
            <a:endParaRPr lang="en-US" altLang="zh-CN" sz="2000" dirty="0">
              <a:latin typeface="+mj-ea"/>
              <a:ea typeface="+mj-ea"/>
            </a:endParaRPr>
          </a:p>
          <a:p>
            <a:pPr>
              <a:lnSpc>
                <a:spcPct val="150000"/>
              </a:lnSpc>
            </a:pPr>
            <a:endParaRPr lang="en-US" sz="2000" dirty="0">
              <a:latin typeface="+mj-ea"/>
              <a:ea typeface="+mj-ea"/>
              <a:cs typeface="微软雅黑" panose="020B0503020204020204" charset="-122"/>
            </a:endParaRPr>
          </a:p>
        </p:txBody>
      </p:sp>
      <p:cxnSp>
        <p:nvCxnSpPr>
          <p:cNvPr id="21" name="直接连接符 20"/>
          <p:cNvCxnSpPr/>
          <p:nvPr>
            <p:custDataLst>
              <p:tags r:id="rId1"/>
            </p:custDataLst>
          </p:nvPr>
        </p:nvCxnSpPr>
        <p:spPr>
          <a:xfrm>
            <a:off x="1285240" y="5415280"/>
            <a:ext cx="450427" cy="0"/>
          </a:xfrm>
          <a:prstGeom prst="line">
            <a:avLst/>
          </a:prstGeom>
          <a:solidFill>
            <a:schemeClr val="accent3"/>
          </a:solidFill>
          <a:ln w="50800">
            <a:solidFill>
              <a:schemeClr val="accent3"/>
            </a:solidFill>
          </a:ln>
        </p:spPr>
        <p:style>
          <a:lnRef idx="1">
            <a:srgbClr val="00A6CC"/>
          </a:lnRef>
          <a:fillRef idx="0">
            <a:srgbClr val="00A6CC"/>
          </a:fillRef>
          <a:effectRef idx="0">
            <a:srgbClr val="00A6CC"/>
          </a:effectRef>
          <a:fontRef idx="minor">
            <a:sysClr val="windowText" lastClr="000000"/>
          </a:fontRef>
        </p:style>
      </p:cxnSp>
      <p:cxnSp>
        <p:nvCxnSpPr>
          <p:cNvPr id="26" name="直接连接符 25"/>
          <p:cNvCxnSpPr/>
          <p:nvPr>
            <p:custDataLst>
              <p:tags r:id="rId2"/>
            </p:custDataLst>
          </p:nvPr>
        </p:nvCxnSpPr>
        <p:spPr>
          <a:xfrm>
            <a:off x="1971040" y="5415280"/>
            <a:ext cx="8938260" cy="0"/>
          </a:xfrm>
          <a:prstGeom prst="line">
            <a:avLst/>
          </a:prstGeom>
          <a:solidFill>
            <a:schemeClr val="accent3"/>
          </a:solidFill>
          <a:ln w="12700">
            <a:solidFill>
              <a:schemeClr val="accent3"/>
            </a:solidFill>
            <a:prstDash val="dash"/>
          </a:ln>
        </p:spPr>
        <p:style>
          <a:lnRef idx="1">
            <a:srgbClr val="00A6CC"/>
          </a:lnRef>
          <a:fillRef idx="0">
            <a:srgbClr val="00A6CC"/>
          </a:fillRef>
          <a:effectRef idx="0">
            <a:srgbClr val="00A6CC"/>
          </a:effectRef>
          <a:fontRef idx="minor">
            <a:sysClr val="windowText" lastClr="000000"/>
          </a:fontRef>
        </p:style>
      </p:cxnSp>
      <p:sp>
        <p:nvSpPr>
          <p:cNvPr id="17" name="菱形 16"/>
          <p:cNvSpPr/>
          <p:nvPr>
            <p:custDataLst>
              <p:tags r:id="rId3"/>
            </p:custDataLst>
          </p:nvPr>
        </p:nvSpPr>
        <p:spPr>
          <a:xfrm rot="1141073">
            <a:off x="9581636" y="2607162"/>
            <a:ext cx="713185" cy="713185"/>
          </a:xfrm>
          <a:prstGeom prst="diamond">
            <a:avLst/>
          </a:prstGeom>
          <a:noFill/>
          <a:ln>
            <a:solidFill>
              <a:schemeClr val="tx2">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3" name="文本框 12"/>
          <p:cNvSpPr txBox="1"/>
          <p:nvPr>
            <p:custDataLst>
              <p:tags r:id="rId4"/>
            </p:custDataLst>
          </p:nvPr>
        </p:nvSpPr>
        <p:spPr>
          <a:xfrm>
            <a:off x="881078" y="518895"/>
            <a:ext cx="10429952" cy="798451"/>
          </a:xfrm>
          <a:prstGeom prst="rect">
            <a:avLst/>
          </a:prstGeom>
        </p:spPr>
        <p:txBody>
          <a:bodyPr wrap="square">
            <a:normAutofit/>
          </a:bodyPr>
          <a:lstStyle>
            <a:defPPr>
              <a:defRPr lang="zh-CN"/>
            </a:defPPr>
            <a:lvl1pPr>
              <a:lnSpc>
                <a:spcPct val="130000"/>
              </a:lnSpc>
              <a:defRPr sz="2400" b="1">
                <a:latin typeface="+mj-lt"/>
                <a:ea typeface="+mj-ea"/>
                <a:cs typeface="+mj-cs"/>
              </a:defRPr>
            </a:lvl1pPr>
          </a:lstStyle>
          <a:p>
            <a:pPr>
              <a:lnSpc>
                <a:spcPct val="120000"/>
              </a:lnSpc>
            </a:pPr>
            <a:r>
              <a:rPr lang="zh-CN" altLang="en-US" dirty="0">
                <a:solidFill>
                  <a:schemeClr val="tx1">
                    <a:lumMod val="85000"/>
                    <a:lumOff val="15000"/>
                  </a:schemeClr>
                </a:solidFill>
              </a:rPr>
              <a:t>学习任务</a:t>
            </a:r>
            <a:r>
              <a:rPr lang="zh-CN" altLang="en-US" dirty="0">
                <a:sym typeface="+mn-ea"/>
              </a:rPr>
              <a:t>二   </a:t>
            </a:r>
            <a:r>
              <a:rPr lang="zh-CN" altLang="en-US" dirty="0"/>
              <a:t>垫类零件图样的绘制与读图</a:t>
            </a:r>
            <a:endParaRPr lang="zh-CN" altLang="en-US" dirty="0">
              <a:sym typeface="+mn-ea"/>
            </a:endParaRPr>
          </a:p>
        </p:txBody>
      </p:sp>
      <p:pic>
        <p:nvPicPr>
          <p:cNvPr id="3" name="图片 2"/>
          <p:cNvPicPr>
            <a:picLocks noChangeAspect="1"/>
          </p:cNvPicPr>
          <p:nvPr/>
        </p:nvPicPr>
        <p:blipFill>
          <a:blip r:embed="rId5"/>
          <a:stretch>
            <a:fillRect/>
          </a:stretch>
        </p:blipFill>
        <p:spPr>
          <a:xfrm>
            <a:off x="1340146" y="3417084"/>
            <a:ext cx="5143500" cy="1895475"/>
          </a:xfrm>
          <a:prstGeom prst="rect">
            <a:avLst/>
          </a:prstGeom>
        </p:spPr>
      </p:pic>
      <p:grpSp>
        <p:nvGrpSpPr>
          <p:cNvPr id="6" name="组合 5"/>
          <p:cNvGrpSpPr/>
          <p:nvPr/>
        </p:nvGrpSpPr>
        <p:grpSpPr>
          <a:xfrm>
            <a:off x="8277860" y="2555875"/>
            <a:ext cx="2026920" cy="1583055"/>
            <a:chOff x="13036" y="4025"/>
            <a:chExt cx="3192" cy="2493"/>
          </a:xfrm>
        </p:grpSpPr>
        <p:sp>
          <p:nvSpPr>
            <p:cNvPr id="14" name="菱形 13"/>
            <p:cNvSpPr/>
            <p:nvPr>
              <p:custDataLst>
                <p:tags r:id="rId6"/>
              </p:custDataLst>
            </p:nvPr>
          </p:nvSpPr>
          <p:spPr>
            <a:xfrm rot="1141073">
              <a:off x="14338" y="4025"/>
              <a:ext cx="528" cy="528"/>
            </a:xfrm>
            <a:prstGeom prst="diamond">
              <a:avLst/>
            </a:prstGeom>
            <a:solidFill>
              <a:schemeClr val="tx2">
                <a:lumMod val="40000"/>
                <a:lumOff val="6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5" name="菱形 14"/>
            <p:cNvSpPr/>
            <p:nvPr>
              <p:custDataLst>
                <p:tags r:id="rId7"/>
              </p:custDataLst>
            </p:nvPr>
          </p:nvSpPr>
          <p:spPr>
            <a:xfrm rot="1141073">
              <a:off x="13036" y="5507"/>
              <a:ext cx="933" cy="933"/>
            </a:xfrm>
            <a:prstGeom prst="diamond">
              <a:avLst/>
            </a:prstGeom>
            <a:solidFill>
              <a:schemeClr val="accent1"/>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6" name="菱形 15"/>
            <p:cNvSpPr/>
            <p:nvPr>
              <p:custDataLst>
                <p:tags r:id="rId8"/>
              </p:custDataLst>
            </p:nvPr>
          </p:nvSpPr>
          <p:spPr>
            <a:xfrm rot="1141073">
              <a:off x="14236" y="4526"/>
              <a:ext cx="1992" cy="1992"/>
            </a:xfrm>
            <a:prstGeom prst="diamond">
              <a:avLst/>
            </a:prstGeom>
            <a:solidFill>
              <a:schemeClr val="bg2">
                <a:lumMod val="40000"/>
                <a:lumOff val="6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7" name="菱形 6"/>
            <p:cNvSpPr/>
            <p:nvPr>
              <p:custDataLst>
                <p:tags r:id="rId9"/>
              </p:custDataLst>
            </p:nvPr>
          </p:nvSpPr>
          <p:spPr>
            <a:xfrm rot="1141073">
              <a:off x="15089" y="4106"/>
              <a:ext cx="1123" cy="1123"/>
            </a:xfrm>
            <a:prstGeom prst="diamond">
              <a:avLst/>
            </a:prstGeom>
            <a:noFill/>
            <a:ln>
              <a:solidFill>
                <a:schemeClr val="tx2">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grpSp>
    </p:spTree>
    <p:custDataLst>
      <p:tags r:id="rId10"/>
    </p:custDataLst>
  </p:cSld>
  <p:clrMapOvr>
    <a:masterClrMapping/>
  </p:clrMapOvr>
  <p:transition spd="slow">
    <p:random/>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1306810" y="-10795"/>
            <a:ext cx="888365" cy="6140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1397054" y="1162436"/>
            <a:ext cx="2540000" cy="398780"/>
          </a:xfrm>
          <a:prstGeom prst="rect">
            <a:avLst/>
          </a:prstGeom>
          <a:noFill/>
        </p:spPr>
        <p:txBody>
          <a:bodyPr wrap="square" rtlCol="0" anchor="t">
            <a:spAutoFit/>
          </a:bodyPr>
          <a:lstStyle/>
          <a:p>
            <a:pPr marL="285750" indent="-285750">
              <a:buFont typeface="Arial" panose="020B0604020202020204" pitchFamily="34" charset="0"/>
              <a:buChar char="•"/>
            </a:pPr>
            <a:r>
              <a:rPr lang="zh-CN" altLang="en-US" sz="2000" b="1" dirty="0">
                <a:solidFill>
                  <a:schemeClr val="tx2"/>
                </a:solidFill>
                <a:latin typeface="微软雅黑" panose="020B0503020204020204" charset="-122"/>
                <a:ea typeface="微软雅黑" panose="020B0503020204020204" charset="-122"/>
              </a:rPr>
              <a:t>评价与反馈</a:t>
            </a:r>
            <a:endParaRPr lang="zh-CN" altLang="en-US" sz="2000" b="1" dirty="0">
              <a:solidFill>
                <a:schemeClr val="tx2"/>
              </a:solidFill>
              <a:latin typeface="微软雅黑" panose="020B0503020204020204" charset="-122"/>
              <a:ea typeface="微软雅黑" panose="020B0503020204020204" charset="-122"/>
            </a:endParaRPr>
          </a:p>
        </p:txBody>
      </p:sp>
      <p:sp>
        <p:nvSpPr>
          <p:cNvPr id="5" name="文本框 4"/>
          <p:cNvSpPr txBox="1"/>
          <p:nvPr/>
        </p:nvSpPr>
        <p:spPr>
          <a:xfrm>
            <a:off x="1196638" y="1594923"/>
            <a:ext cx="9398000" cy="3508653"/>
          </a:xfrm>
          <a:prstGeom prst="rect">
            <a:avLst/>
          </a:prstGeom>
          <a:noFill/>
        </p:spPr>
        <p:txBody>
          <a:bodyPr wrap="square" rtlCol="0" anchor="ctr" anchorCtr="0">
            <a:spAutoFit/>
          </a:bodyPr>
          <a:lstStyle/>
          <a:p>
            <a:pPr algn="just" fontAlgn="auto">
              <a:lnSpc>
                <a:spcPct val="210000"/>
              </a:lnSpc>
            </a:pPr>
            <a:r>
              <a:rPr lang="zh-CN" altLang="en-US" sz="2000" b="1" dirty="0">
                <a:solidFill>
                  <a:schemeClr val="accent6"/>
                </a:solidFill>
                <a:latin typeface="微软雅黑" panose="020B0503020204020204" charset="-122"/>
                <a:ea typeface="微软雅黑" panose="020B0503020204020204" charset="-122"/>
                <a:cs typeface="微软雅黑" panose="020B0503020204020204" charset="-122"/>
              </a:rPr>
              <a:t>判断题</a:t>
            </a:r>
            <a:endParaRPr lang="zh-CN" altLang="en-US" sz="2000" dirty="0">
              <a:latin typeface="微软雅黑" panose="020B0503020204020204" charset="-122"/>
              <a:ea typeface="微软雅黑" panose="020B0503020204020204" charset="-122"/>
              <a:cs typeface="微软雅黑" panose="020B0503020204020204" charset="-122"/>
            </a:endParaRPr>
          </a:p>
          <a:p>
            <a:pPr>
              <a:lnSpc>
                <a:spcPct val="150000"/>
              </a:lnSpc>
            </a:pPr>
            <a:r>
              <a:rPr lang="en-US" altLang="zh-CN" sz="2000" dirty="0">
                <a:latin typeface="+mj-ea"/>
                <a:ea typeface="+mj-ea"/>
              </a:rPr>
              <a:t>1. </a:t>
            </a:r>
            <a:r>
              <a:rPr lang="zh-CN" altLang="en-US" sz="2000" dirty="0">
                <a:latin typeface="+mj-ea"/>
                <a:ea typeface="+mj-ea"/>
              </a:rPr>
              <a:t>尺寸标注不应封闭。（　　）</a:t>
            </a:r>
            <a:endParaRPr lang="zh-CN" altLang="en-US" sz="2000" dirty="0">
              <a:latin typeface="+mj-ea"/>
              <a:ea typeface="+mj-ea"/>
            </a:endParaRPr>
          </a:p>
          <a:p>
            <a:pPr>
              <a:lnSpc>
                <a:spcPct val="150000"/>
              </a:lnSpc>
            </a:pPr>
            <a:r>
              <a:rPr lang="en-US" altLang="zh-CN" sz="2000" dirty="0">
                <a:latin typeface="+mj-ea"/>
                <a:ea typeface="+mj-ea"/>
              </a:rPr>
              <a:t>2. </a:t>
            </a:r>
            <a:r>
              <a:rPr lang="zh-CN" altLang="en-US" sz="2000" dirty="0">
                <a:latin typeface="+mj-ea"/>
                <a:ea typeface="+mj-ea"/>
              </a:rPr>
              <a:t>表达一个零件，必须画出主视图，其余视图和图形按需选用。（　　）</a:t>
            </a:r>
            <a:endParaRPr lang="zh-CN" altLang="en-US" sz="2000" dirty="0">
              <a:latin typeface="+mj-ea"/>
              <a:ea typeface="+mj-ea"/>
            </a:endParaRPr>
          </a:p>
          <a:p>
            <a:pPr>
              <a:lnSpc>
                <a:spcPct val="150000"/>
              </a:lnSpc>
            </a:pPr>
            <a:r>
              <a:rPr lang="en-US" altLang="zh-CN" sz="2000" dirty="0">
                <a:latin typeface="+mj-ea"/>
                <a:ea typeface="+mj-ea"/>
              </a:rPr>
              <a:t>3. </a:t>
            </a:r>
            <a:r>
              <a:rPr lang="zh-CN" altLang="en-US" sz="2000" dirty="0">
                <a:latin typeface="+mj-ea"/>
                <a:ea typeface="+mj-ea"/>
              </a:rPr>
              <a:t>上下偏差和公差都可以为正、为负和为</a:t>
            </a:r>
            <a:r>
              <a:rPr lang="en-US" altLang="zh-CN" sz="2000" dirty="0">
                <a:latin typeface="+mj-ea"/>
                <a:ea typeface="+mj-ea"/>
              </a:rPr>
              <a:t>0</a:t>
            </a:r>
            <a:r>
              <a:rPr lang="zh-CN" altLang="en-US" sz="2000" dirty="0">
                <a:latin typeface="+mj-ea"/>
                <a:ea typeface="+mj-ea"/>
              </a:rPr>
              <a:t>。（　　）</a:t>
            </a:r>
            <a:endParaRPr lang="zh-CN" altLang="en-US" sz="2000" dirty="0">
              <a:latin typeface="+mj-ea"/>
              <a:ea typeface="+mj-ea"/>
            </a:endParaRPr>
          </a:p>
          <a:p>
            <a:pPr>
              <a:lnSpc>
                <a:spcPct val="150000"/>
              </a:lnSpc>
            </a:pPr>
            <a:r>
              <a:rPr lang="en-US" altLang="zh-CN" sz="2000" dirty="0">
                <a:latin typeface="+mj-ea"/>
                <a:ea typeface="+mj-ea"/>
              </a:rPr>
              <a:t>4. </a:t>
            </a:r>
            <a:r>
              <a:rPr lang="zh-CN" altLang="en-US" sz="2000" dirty="0">
                <a:latin typeface="+mj-ea"/>
                <a:ea typeface="+mj-ea"/>
              </a:rPr>
              <a:t>将机件的某一部分向基本投影面投射所得的视图，称为局部视图。（　　）</a:t>
            </a:r>
            <a:endParaRPr lang="zh-CN" altLang="en-US" sz="2000" dirty="0">
              <a:latin typeface="+mj-ea"/>
              <a:ea typeface="+mj-ea"/>
            </a:endParaRPr>
          </a:p>
          <a:p>
            <a:pPr>
              <a:lnSpc>
                <a:spcPct val="150000"/>
              </a:lnSpc>
            </a:pPr>
            <a:r>
              <a:rPr lang="en-US" altLang="zh-CN" sz="2000" dirty="0">
                <a:latin typeface="+mj-ea"/>
                <a:ea typeface="+mj-ea"/>
              </a:rPr>
              <a:t>5. </a:t>
            </a:r>
            <a:r>
              <a:rPr lang="zh-CN" altLang="en-US" sz="2000" dirty="0">
                <a:latin typeface="+mj-ea"/>
                <a:ea typeface="+mj-ea"/>
              </a:rPr>
              <a:t>局部视图的断裂边界应以细波浪线表示，当所表示的局部视图是完整的，且外</a:t>
            </a:r>
            <a:endParaRPr lang="zh-CN" altLang="en-US" sz="2000" dirty="0">
              <a:latin typeface="+mj-ea"/>
              <a:ea typeface="+mj-ea"/>
            </a:endParaRPr>
          </a:p>
          <a:p>
            <a:pPr>
              <a:lnSpc>
                <a:spcPct val="150000"/>
              </a:lnSpc>
            </a:pPr>
            <a:r>
              <a:rPr lang="zh-CN" altLang="en-US" sz="2000" dirty="0">
                <a:latin typeface="+mj-ea"/>
                <a:ea typeface="+mj-ea"/>
              </a:rPr>
              <a:t>轮廓线又成封闭时，波浪线可省略不画。（　　）</a:t>
            </a:r>
            <a:endParaRPr lang="en-US" sz="2000" dirty="0">
              <a:latin typeface="+mj-ea"/>
              <a:ea typeface="+mj-ea"/>
              <a:cs typeface="微软雅黑" panose="020B0503020204020204" charset="-122"/>
            </a:endParaRPr>
          </a:p>
        </p:txBody>
      </p:sp>
      <p:cxnSp>
        <p:nvCxnSpPr>
          <p:cNvPr id="21" name="直接连接符 20"/>
          <p:cNvCxnSpPr/>
          <p:nvPr>
            <p:custDataLst>
              <p:tags r:id="rId1"/>
            </p:custDataLst>
          </p:nvPr>
        </p:nvCxnSpPr>
        <p:spPr>
          <a:xfrm>
            <a:off x="1285240" y="5415280"/>
            <a:ext cx="450427" cy="0"/>
          </a:xfrm>
          <a:prstGeom prst="line">
            <a:avLst/>
          </a:prstGeom>
          <a:solidFill>
            <a:schemeClr val="accent3"/>
          </a:solidFill>
          <a:ln w="50800">
            <a:solidFill>
              <a:schemeClr val="accent3"/>
            </a:solidFill>
          </a:ln>
        </p:spPr>
        <p:style>
          <a:lnRef idx="1">
            <a:srgbClr val="00A6CC"/>
          </a:lnRef>
          <a:fillRef idx="0">
            <a:srgbClr val="00A6CC"/>
          </a:fillRef>
          <a:effectRef idx="0">
            <a:srgbClr val="00A6CC"/>
          </a:effectRef>
          <a:fontRef idx="minor">
            <a:sysClr val="windowText" lastClr="000000"/>
          </a:fontRef>
        </p:style>
      </p:cxnSp>
      <p:cxnSp>
        <p:nvCxnSpPr>
          <p:cNvPr id="26" name="直接连接符 25"/>
          <p:cNvCxnSpPr/>
          <p:nvPr>
            <p:custDataLst>
              <p:tags r:id="rId2"/>
            </p:custDataLst>
          </p:nvPr>
        </p:nvCxnSpPr>
        <p:spPr>
          <a:xfrm>
            <a:off x="1971040" y="5415280"/>
            <a:ext cx="8938260" cy="0"/>
          </a:xfrm>
          <a:prstGeom prst="line">
            <a:avLst/>
          </a:prstGeom>
          <a:solidFill>
            <a:schemeClr val="accent3"/>
          </a:solidFill>
          <a:ln w="12700">
            <a:solidFill>
              <a:schemeClr val="accent3"/>
            </a:solidFill>
            <a:prstDash val="dash"/>
          </a:ln>
        </p:spPr>
        <p:style>
          <a:lnRef idx="1">
            <a:srgbClr val="00A6CC"/>
          </a:lnRef>
          <a:fillRef idx="0">
            <a:srgbClr val="00A6CC"/>
          </a:fillRef>
          <a:effectRef idx="0">
            <a:srgbClr val="00A6CC"/>
          </a:effectRef>
          <a:fontRef idx="minor">
            <a:sysClr val="windowText" lastClr="000000"/>
          </a:fontRef>
        </p:style>
      </p:cxnSp>
      <p:sp>
        <p:nvSpPr>
          <p:cNvPr id="17" name="菱形 16"/>
          <p:cNvSpPr/>
          <p:nvPr>
            <p:custDataLst>
              <p:tags r:id="rId3"/>
            </p:custDataLst>
          </p:nvPr>
        </p:nvSpPr>
        <p:spPr>
          <a:xfrm rot="1141073">
            <a:off x="10317601" y="2326492"/>
            <a:ext cx="713185" cy="713185"/>
          </a:xfrm>
          <a:prstGeom prst="diamond">
            <a:avLst/>
          </a:prstGeom>
          <a:noFill/>
          <a:ln>
            <a:solidFill>
              <a:schemeClr val="tx2">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3" name="文本框 12"/>
          <p:cNvSpPr txBox="1"/>
          <p:nvPr>
            <p:custDataLst>
              <p:tags r:id="rId4"/>
            </p:custDataLst>
          </p:nvPr>
        </p:nvSpPr>
        <p:spPr>
          <a:xfrm>
            <a:off x="881078" y="518895"/>
            <a:ext cx="10429952" cy="798451"/>
          </a:xfrm>
          <a:prstGeom prst="rect">
            <a:avLst/>
          </a:prstGeom>
        </p:spPr>
        <p:txBody>
          <a:bodyPr wrap="square">
            <a:normAutofit/>
          </a:bodyPr>
          <a:lstStyle>
            <a:defPPr>
              <a:defRPr lang="zh-CN"/>
            </a:defPPr>
            <a:lvl1pPr>
              <a:lnSpc>
                <a:spcPct val="130000"/>
              </a:lnSpc>
              <a:defRPr sz="2400" b="1">
                <a:latin typeface="+mj-lt"/>
                <a:ea typeface="+mj-ea"/>
                <a:cs typeface="+mj-cs"/>
              </a:defRPr>
            </a:lvl1pPr>
          </a:lstStyle>
          <a:p>
            <a:pPr>
              <a:lnSpc>
                <a:spcPct val="120000"/>
              </a:lnSpc>
            </a:pPr>
            <a:r>
              <a:rPr lang="zh-CN" altLang="en-US" dirty="0">
                <a:solidFill>
                  <a:schemeClr val="tx1">
                    <a:lumMod val="85000"/>
                    <a:lumOff val="15000"/>
                  </a:schemeClr>
                </a:solidFill>
              </a:rPr>
              <a:t>学习任务</a:t>
            </a:r>
            <a:r>
              <a:rPr lang="zh-CN" altLang="en-US" dirty="0">
                <a:sym typeface="+mn-ea"/>
              </a:rPr>
              <a:t>二   </a:t>
            </a:r>
            <a:r>
              <a:rPr lang="zh-CN" altLang="en-US" dirty="0"/>
              <a:t>垫类零件图样的绘制与读图</a:t>
            </a:r>
            <a:endParaRPr lang="zh-CN" altLang="en-US" dirty="0">
              <a:sym typeface="+mn-ea"/>
            </a:endParaRPr>
          </a:p>
        </p:txBody>
      </p:sp>
      <p:grpSp>
        <p:nvGrpSpPr>
          <p:cNvPr id="6" name="组合 5"/>
          <p:cNvGrpSpPr/>
          <p:nvPr/>
        </p:nvGrpSpPr>
        <p:grpSpPr>
          <a:xfrm>
            <a:off x="8795385" y="815975"/>
            <a:ext cx="2026920" cy="1583055"/>
            <a:chOff x="13036" y="4025"/>
            <a:chExt cx="3192" cy="2493"/>
          </a:xfrm>
        </p:grpSpPr>
        <p:sp>
          <p:nvSpPr>
            <p:cNvPr id="14" name="菱形 13"/>
            <p:cNvSpPr/>
            <p:nvPr>
              <p:custDataLst>
                <p:tags r:id="rId5"/>
              </p:custDataLst>
            </p:nvPr>
          </p:nvSpPr>
          <p:spPr>
            <a:xfrm rot="1141073">
              <a:off x="14338" y="4025"/>
              <a:ext cx="528" cy="528"/>
            </a:xfrm>
            <a:prstGeom prst="diamond">
              <a:avLst/>
            </a:prstGeom>
            <a:solidFill>
              <a:schemeClr val="tx2">
                <a:lumMod val="40000"/>
                <a:lumOff val="6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5" name="菱形 14"/>
            <p:cNvSpPr/>
            <p:nvPr>
              <p:custDataLst>
                <p:tags r:id="rId6"/>
              </p:custDataLst>
            </p:nvPr>
          </p:nvSpPr>
          <p:spPr>
            <a:xfrm rot="1141073">
              <a:off x="13036" y="5507"/>
              <a:ext cx="933" cy="933"/>
            </a:xfrm>
            <a:prstGeom prst="diamond">
              <a:avLst/>
            </a:prstGeom>
            <a:solidFill>
              <a:schemeClr val="accent1"/>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6" name="菱形 15"/>
            <p:cNvSpPr/>
            <p:nvPr>
              <p:custDataLst>
                <p:tags r:id="rId7"/>
              </p:custDataLst>
            </p:nvPr>
          </p:nvSpPr>
          <p:spPr>
            <a:xfrm rot="1141073">
              <a:off x="14236" y="4526"/>
              <a:ext cx="1992" cy="1992"/>
            </a:xfrm>
            <a:prstGeom prst="diamond">
              <a:avLst/>
            </a:prstGeom>
            <a:solidFill>
              <a:schemeClr val="bg2">
                <a:lumMod val="40000"/>
                <a:lumOff val="6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3" name="菱形 2"/>
            <p:cNvSpPr/>
            <p:nvPr>
              <p:custDataLst>
                <p:tags r:id="rId8"/>
              </p:custDataLst>
            </p:nvPr>
          </p:nvSpPr>
          <p:spPr>
            <a:xfrm rot="1141073">
              <a:off x="15089" y="4106"/>
              <a:ext cx="1123" cy="1123"/>
            </a:xfrm>
            <a:prstGeom prst="diamond">
              <a:avLst/>
            </a:prstGeom>
            <a:noFill/>
            <a:ln>
              <a:solidFill>
                <a:schemeClr val="tx2">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grpSp>
    </p:spTree>
    <p:custDataLst>
      <p:tags r:id="rId9"/>
    </p:custDataLst>
  </p:cSld>
  <p:clrMapOvr>
    <a:masterClrMapping/>
  </p:clrMapOvr>
  <p:transition spd="slow">
    <p:random/>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1306810" y="-10795"/>
            <a:ext cx="888365" cy="6140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1510453" y="1574106"/>
            <a:ext cx="2540000" cy="398780"/>
          </a:xfrm>
          <a:prstGeom prst="rect">
            <a:avLst/>
          </a:prstGeom>
          <a:noFill/>
        </p:spPr>
        <p:txBody>
          <a:bodyPr wrap="square" rtlCol="0" anchor="t">
            <a:spAutoFit/>
          </a:bodyPr>
          <a:lstStyle/>
          <a:p>
            <a:pPr marL="285750" indent="-285750">
              <a:buFont typeface="Arial" panose="020B0604020202020204" pitchFamily="34" charset="0"/>
              <a:buChar char="•"/>
            </a:pPr>
            <a:r>
              <a:rPr lang="zh-CN" altLang="en-US" sz="2000" b="1" dirty="0">
                <a:solidFill>
                  <a:schemeClr val="tx2"/>
                </a:solidFill>
                <a:latin typeface="微软雅黑" panose="020B0503020204020204" charset="-122"/>
                <a:ea typeface="微软雅黑" panose="020B0503020204020204" charset="-122"/>
              </a:rPr>
              <a:t>评价与反馈</a:t>
            </a:r>
            <a:endParaRPr lang="zh-CN" altLang="en-US" sz="2000" b="1" dirty="0">
              <a:solidFill>
                <a:schemeClr val="tx2"/>
              </a:solidFill>
              <a:latin typeface="微软雅黑" panose="020B0503020204020204" charset="-122"/>
              <a:ea typeface="微软雅黑" panose="020B0503020204020204" charset="-122"/>
            </a:endParaRPr>
          </a:p>
        </p:txBody>
      </p:sp>
      <p:sp>
        <p:nvSpPr>
          <p:cNvPr id="5" name="文本框 4"/>
          <p:cNvSpPr txBox="1"/>
          <p:nvPr/>
        </p:nvSpPr>
        <p:spPr>
          <a:xfrm>
            <a:off x="1146534" y="2359083"/>
            <a:ext cx="9398000" cy="2400657"/>
          </a:xfrm>
          <a:prstGeom prst="rect">
            <a:avLst/>
          </a:prstGeom>
          <a:noFill/>
        </p:spPr>
        <p:txBody>
          <a:bodyPr wrap="square" rtlCol="0" anchor="ctr" anchorCtr="0">
            <a:spAutoFit/>
          </a:bodyPr>
          <a:lstStyle/>
          <a:p>
            <a:pPr>
              <a:lnSpc>
                <a:spcPct val="150000"/>
              </a:lnSpc>
            </a:pPr>
            <a:r>
              <a:rPr lang="en-US" altLang="zh-CN" sz="2000" dirty="0">
                <a:latin typeface="+mj-ea"/>
                <a:ea typeface="+mj-ea"/>
              </a:rPr>
              <a:t>6. </a:t>
            </a:r>
            <a:r>
              <a:rPr lang="zh-CN" altLang="en-US" sz="2000" dirty="0">
                <a:latin typeface="+mj-ea"/>
                <a:ea typeface="+mj-ea"/>
              </a:rPr>
              <a:t>尺寸基准是确定尺寸位置的几何元素。定位尺寸标注的起点，形体在长、宽、</a:t>
            </a:r>
            <a:endParaRPr lang="zh-CN" altLang="en-US" sz="2000" dirty="0">
              <a:latin typeface="+mj-ea"/>
              <a:ea typeface="+mj-ea"/>
            </a:endParaRPr>
          </a:p>
          <a:p>
            <a:pPr>
              <a:lnSpc>
                <a:spcPct val="150000"/>
              </a:lnSpc>
            </a:pPr>
            <a:r>
              <a:rPr lang="zh-CN" altLang="en-US" sz="2000" dirty="0">
                <a:latin typeface="+mj-ea"/>
                <a:ea typeface="+mj-ea"/>
              </a:rPr>
              <a:t>高方向都有一个主要尺寸基准。（　　）</a:t>
            </a:r>
            <a:endParaRPr lang="zh-CN" altLang="en-US" sz="2000" dirty="0">
              <a:latin typeface="+mj-ea"/>
              <a:ea typeface="+mj-ea"/>
            </a:endParaRPr>
          </a:p>
          <a:p>
            <a:pPr>
              <a:lnSpc>
                <a:spcPct val="150000"/>
              </a:lnSpc>
            </a:pPr>
            <a:r>
              <a:rPr lang="en-US" altLang="zh-CN" sz="2000" dirty="0">
                <a:latin typeface="+mj-ea"/>
                <a:ea typeface="+mj-ea"/>
              </a:rPr>
              <a:t>7. A0 </a:t>
            </a:r>
            <a:r>
              <a:rPr lang="zh-CN" altLang="en-US" sz="2000" dirty="0">
                <a:latin typeface="+mj-ea"/>
                <a:ea typeface="+mj-ea"/>
              </a:rPr>
              <a:t>图纸的幅面为</a:t>
            </a:r>
            <a:r>
              <a:rPr lang="en-US" altLang="zh-CN" sz="2000" dirty="0">
                <a:latin typeface="+mj-ea"/>
                <a:ea typeface="+mj-ea"/>
              </a:rPr>
              <a:t>841 mm×1189 mm</a:t>
            </a:r>
            <a:r>
              <a:rPr lang="zh-CN" altLang="en-US" sz="2000" dirty="0">
                <a:latin typeface="+mj-ea"/>
                <a:ea typeface="+mj-ea"/>
              </a:rPr>
              <a:t>。（　　）</a:t>
            </a:r>
            <a:endParaRPr lang="zh-CN" altLang="en-US" sz="2000" dirty="0">
              <a:latin typeface="+mj-ea"/>
              <a:ea typeface="+mj-ea"/>
            </a:endParaRPr>
          </a:p>
          <a:p>
            <a:pPr>
              <a:lnSpc>
                <a:spcPct val="150000"/>
              </a:lnSpc>
            </a:pPr>
            <a:r>
              <a:rPr lang="en-US" altLang="zh-CN" sz="2000" dirty="0">
                <a:latin typeface="+mj-ea"/>
                <a:ea typeface="+mj-ea"/>
              </a:rPr>
              <a:t>8. </a:t>
            </a:r>
            <a:r>
              <a:rPr lang="zh-CN" altLang="en-US" sz="2000" dirty="0">
                <a:latin typeface="+mj-ea"/>
                <a:ea typeface="+mj-ea"/>
              </a:rPr>
              <a:t>在同一张图样中，同类图线的宽度应一致。虚线、点画线及双点画线的画、长</a:t>
            </a:r>
            <a:endParaRPr lang="zh-CN" altLang="en-US" sz="2000" dirty="0">
              <a:latin typeface="+mj-ea"/>
              <a:ea typeface="+mj-ea"/>
            </a:endParaRPr>
          </a:p>
          <a:p>
            <a:pPr>
              <a:lnSpc>
                <a:spcPct val="150000"/>
              </a:lnSpc>
            </a:pPr>
            <a:r>
              <a:rPr lang="zh-CN" altLang="en-US" sz="2000" dirty="0">
                <a:latin typeface="+mj-ea"/>
                <a:ea typeface="+mj-ea"/>
              </a:rPr>
              <a:t>画和间隔应各自大致相等。（　　）</a:t>
            </a:r>
            <a:endParaRPr lang="zh-CN" altLang="en-US" sz="2000" dirty="0">
              <a:latin typeface="+mj-ea"/>
              <a:ea typeface="+mj-ea"/>
            </a:endParaRPr>
          </a:p>
        </p:txBody>
      </p:sp>
      <p:cxnSp>
        <p:nvCxnSpPr>
          <p:cNvPr id="21" name="直接连接符 20"/>
          <p:cNvCxnSpPr/>
          <p:nvPr>
            <p:custDataLst>
              <p:tags r:id="rId1"/>
            </p:custDataLst>
          </p:nvPr>
        </p:nvCxnSpPr>
        <p:spPr>
          <a:xfrm>
            <a:off x="1285240" y="5415280"/>
            <a:ext cx="450427" cy="0"/>
          </a:xfrm>
          <a:prstGeom prst="line">
            <a:avLst/>
          </a:prstGeom>
          <a:solidFill>
            <a:schemeClr val="accent3"/>
          </a:solidFill>
          <a:ln w="50800">
            <a:solidFill>
              <a:schemeClr val="accent3"/>
            </a:solidFill>
          </a:ln>
        </p:spPr>
        <p:style>
          <a:lnRef idx="1">
            <a:srgbClr val="00A6CC"/>
          </a:lnRef>
          <a:fillRef idx="0">
            <a:srgbClr val="00A6CC"/>
          </a:fillRef>
          <a:effectRef idx="0">
            <a:srgbClr val="00A6CC"/>
          </a:effectRef>
          <a:fontRef idx="minor">
            <a:sysClr val="windowText" lastClr="000000"/>
          </a:fontRef>
        </p:style>
      </p:cxnSp>
      <p:cxnSp>
        <p:nvCxnSpPr>
          <p:cNvPr id="26" name="直接连接符 25"/>
          <p:cNvCxnSpPr/>
          <p:nvPr>
            <p:custDataLst>
              <p:tags r:id="rId2"/>
            </p:custDataLst>
          </p:nvPr>
        </p:nvCxnSpPr>
        <p:spPr>
          <a:xfrm>
            <a:off x="1971040" y="5415280"/>
            <a:ext cx="8938260" cy="0"/>
          </a:xfrm>
          <a:prstGeom prst="line">
            <a:avLst/>
          </a:prstGeom>
          <a:solidFill>
            <a:schemeClr val="accent3"/>
          </a:solidFill>
          <a:ln w="12700">
            <a:solidFill>
              <a:schemeClr val="accent3"/>
            </a:solidFill>
            <a:prstDash val="dash"/>
          </a:ln>
        </p:spPr>
        <p:style>
          <a:lnRef idx="1">
            <a:srgbClr val="00A6CC"/>
          </a:lnRef>
          <a:fillRef idx="0">
            <a:srgbClr val="00A6CC"/>
          </a:fillRef>
          <a:effectRef idx="0">
            <a:srgbClr val="00A6CC"/>
          </a:effectRef>
          <a:fontRef idx="minor">
            <a:sysClr val="windowText" lastClr="000000"/>
          </a:fontRef>
        </p:style>
      </p:cxnSp>
      <p:sp>
        <p:nvSpPr>
          <p:cNvPr id="17" name="菱形 16"/>
          <p:cNvSpPr/>
          <p:nvPr>
            <p:custDataLst>
              <p:tags r:id="rId3"/>
            </p:custDataLst>
          </p:nvPr>
        </p:nvSpPr>
        <p:spPr>
          <a:xfrm rot="1141073">
            <a:off x="10332206" y="4039087"/>
            <a:ext cx="713185" cy="713185"/>
          </a:xfrm>
          <a:prstGeom prst="diamond">
            <a:avLst/>
          </a:prstGeom>
          <a:noFill/>
          <a:ln>
            <a:solidFill>
              <a:schemeClr val="tx2">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3" name="文本框 12"/>
          <p:cNvSpPr txBox="1"/>
          <p:nvPr>
            <p:custDataLst>
              <p:tags r:id="rId4"/>
            </p:custDataLst>
          </p:nvPr>
        </p:nvSpPr>
        <p:spPr>
          <a:xfrm>
            <a:off x="881078" y="518895"/>
            <a:ext cx="10429952" cy="798451"/>
          </a:xfrm>
          <a:prstGeom prst="rect">
            <a:avLst/>
          </a:prstGeom>
        </p:spPr>
        <p:txBody>
          <a:bodyPr wrap="square">
            <a:normAutofit/>
          </a:bodyPr>
          <a:lstStyle>
            <a:defPPr>
              <a:defRPr lang="zh-CN"/>
            </a:defPPr>
            <a:lvl1pPr>
              <a:lnSpc>
                <a:spcPct val="130000"/>
              </a:lnSpc>
              <a:defRPr sz="2400" b="1">
                <a:latin typeface="+mj-lt"/>
                <a:ea typeface="+mj-ea"/>
                <a:cs typeface="+mj-cs"/>
              </a:defRPr>
            </a:lvl1pPr>
          </a:lstStyle>
          <a:p>
            <a:pPr>
              <a:lnSpc>
                <a:spcPct val="120000"/>
              </a:lnSpc>
            </a:pPr>
            <a:r>
              <a:rPr lang="zh-CN" altLang="en-US" dirty="0">
                <a:solidFill>
                  <a:schemeClr val="tx1">
                    <a:lumMod val="85000"/>
                    <a:lumOff val="15000"/>
                  </a:schemeClr>
                </a:solidFill>
              </a:rPr>
              <a:t>学习任务</a:t>
            </a:r>
            <a:r>
              <a:rPr lang="zh-CN" altLang="en-US" dirty="0">
                <a:sym typeface="+mn-ea"/>
              </a:rPr>
              <a:t>二   </a:t>
            </a:r>
            <a:r>
              <a:rPr lang="zh-CN" altLang="en-US" dirty="0"/>
              <a:t>垫类零件图样的绘制与读图</a:t>
            </a:r>
            <a:endParaRPr lang="zh-CN" altLang="en-US" dirty="0">
              <a:sym typeface="+mn-ea"/>
            </a:endParaRPr>
          </a:p>
        </p:txBody>
      </p:sp>
      <p:grpSp>
        <p:nvGrpSpPr>
          <p:cNvPr id="6" name="组合 5"/>
          <p:cNvGrpSpPr/>
          <p:nvPr/>
        </p:nvGrpSpPr>
        <p:grpSpPr>
          <a:xfrm>
            <a:off x="9294495" y="2012950"/>
            <a:ext cx="2026920" cy="1583055"/>
            <a:chOff x="13036" y="4025"/>
            <a:chExt cx="3192" cy="2493"/>
          </a:xfrm>
        </p:grpSpPr>
        <p:sp>
          <p:nvSpPr>
            <p:cNvPr id="14" name="菱形 13"/>
            <p:cNvSpPr/>
            <p:nvPr>
              <p:custDataLst>
                <p:tags r:id="rId5"/>
              </p:custDataLst>
            </p:nvPr>
          </p:nvSpPr>
          <p:spPr>
            <a:xfrm rot="1141073">
              <a:off x="14338" y="4025"/>
              <a:ext cx="528" cy="528"/>
            </a:xfrm>
            <a:prstGeom prst="diamond">
              <a:avLst/>
            </a:prstGeom>
            <a:solidFill>
              <a:schemeClr val="tx2">
                <a:lumMod val="40000"/>
                <a:lumOff val="6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5" name="菱形 14"/>
            <p:cNvSpPr/>
            <p:nvPr>
              <p:custDataLst>
                <p:tags r:id="rId6"/>
              </p:custDataLst>
            </p:nvPr>
          </p:nvSpPr>
          <p:spPr>
            <a:xfrm rot="1141073">
              <a:off x="13036" y="5507"/>
              <a:ext cx="933" cy="933"/>
            </a:xfrm>
            <a:prstGeom prst="diamond">
              <a:avLst/>
            </a:prstGeom>
            <a:solidFill>
              <a:schemeClr val="accent1"/>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6" name="菱形 15"/>
            <p:cNvSpPr/>
            <p:nvPr>
              <p:custDataLst>
                <p:tags r:id="rId7"/>
              </p:custDataLst>
            </p:nvPr>
          </p:nvSpPr>
          <p:spPr>
            <a:xfrm rot="1141073">
              <a:off x="14236" y="4526"/>
              <a:ext cx="1992" cy="1992"/>
            </a:xfrm>
            <a:prstGeom prst="diamond">
              <a:avLst/>
            </a:prstGeom>
            <a:solidFill>
              <a:schemeClr val="bg2">
                <a:lumMod val="40000"/>
                <a:lumOff val="6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3" name="菱形 2"/>
            <p:cNvSpPr/>
            <p:nvPr>
              <p:custDataLst>
                <p:tags r:id="rId8"/>
              </p:custDataLst>
            </p:nvPr>
          </p:nvSpPr>
          <p:spPr>
            <a:xfrm rot="1141073">
              <a:off x="15089" y="4106"/>
              <a:ext cx="1123" cy="1123"/>
            </a:xfrm>
            <a:prstGeom prst="diamond">
              <a:avLst/>
            </a:prstGeom>
            <a:noFill/>
            <a:ln>
              <a:solidFill>
                <a:schemeClr val="tx2">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grpSp>
    </p:spTree>
    <p:custDataLst>
      <p:tags r:id="rId9"/>
    </p:custDataLst>
  </p:cSld>
  <p:clrMapOvr>
    <a:masterClrMapping/>
  </p:clrMapOvr>
  <p:transition spd="slow">
    <p:random/>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1306810" y="-10795"/>
            <a:ext cx="888365" cy="6140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1285240" y="1847036"/>
            <a:ext cx="2540000" cy="398780"/>
          </a:xfrm>
          <a:prstGeom prst="rect">
            <a:avLst/>
          </a:prstGeom>
          <a:noFill/>
        </p:spPr>
        <p:txBody>
          <a:bodyPr wrap="square" rtlCol="0" anchor="t">
            <a:spAutoFit/>
          </a:bodyPr>
          <a:lstStyle/>
          <a:p>
            <a:pPr marL="285750" indent="-285750">
              <a:buFont typeface="Arial" panose="020B0604020202020204" pitchFamily="34" charset="0"/>
              <a:buChar char="•"/>
            </a:pPr>
            <a:r>
              <a:rPr lang="zh-CN" altLang="en-US" sz="2000" b="1" dirty="0">
                <a:solidFill>
                  <a:schemeClr val="tx2"/>
                </a:solidFill>
                <a:latin typeface="微软雅黑" panose="020B0503020204020204" charset="-122"/>
                <a:ea typeface="微软雅黑" panose="020B0503020204020204" charset="-122"/>
              </a:rPr>
              <a:t>评价与反馈</a:t>
            </a:r>
            <a:endParaRPr lang="zh-CN" altLang="en-US" sz="2000" b="1" dirty="0">
              <a:solidFill>
                <a:schemeClr val="tx2"/>
              </a:solidFill>
              <a:latin typeface="微软雅黑" panose="020B0503020204020204" charset="-122"/>
              <a:ea typeface="微软雅黑" panose="020B0503020204020204" charset="-122"/>
            </a:endParaRPr>
          </a:p>
        </p:txBody>
      </p:sp>
      <p:sp>
        <p:nvSpPr>
          <p:cNvPr id="5" name="文本框 4"/>
          <p:cNvSpPr txBox="1"/>
          <p:nvPr/>
        </p:nvSpPr>
        <p:spPr>
          <a:xfrm>
            <a:off x="993558" y="2577216"/>
            <a:ext cx="9398000" cy="1938992"/>
          </a:xfrm>
          <a:prstGeom prst="rect">
            <a:avLst/>
          </a:prstGeom>
          <a:noFill/>
        </p:spPr>
        <p:txBody>
          <a:bodyPr wrap="square" rtlCol="0" anchor="ctr" anchorCtr="0">
            <a:spAutoFit/>
          </a:bodyPr>
          <a:lstStyle/>
          <a:p>
            <a:pPr>
              <a:lnSpc>
                <a:spcPct val="150000"/>
              </a:lnSpc>
            </a:pPr>
            <a:r>
              <a:rPr lang="en-US" altLang="zh-CN" sz="2000" dirty="0">
                <a:latin typeface="+mj-ea"/>
                <a:ea typeface="+mj-ea"/>
              </a:rPr>
              <a:t>9. </a:t>
            </a:r>
            <a:r>
              <a:rPr lang="zh-CN" altLang="en-US" sz="2000" dirty="0">
                <a:latin typeface="+mj-ea"/>
                <a:ea typeface="+mj-ea"/>
              </a:rPr>
              <a:t>在标注尺寸时，尺寸数字一般应注写在尺寸线的上方，也允许注写在尺寸线的</a:t>
            </a:r>
            <a:endParaRPr lang="zh-CN" altLang="en-US" sz="2000" dirty="0">
              <a:latin typeface="+mj-ea"/>
              <a:ea typeface="+mj-ea"/>
            </a:endParaRPr>
          </a:p>
          <a:p>
            <a:pPr>
              <a:lnSpc>
                <a:spcPct val="150000"/>
              </a:lnSpc>
            </a:pPr>
            <a:r>
              <a:rPr lang="zh-CN" altLang="en-US" sz="2000" dirty="0">
                <a:latin typeface="+mj-ea"/>
                <a:ea typeface="+mj-ea"/>
              </a:rPr>
              <a:t>中断处。　（　　）</a:t>
            </a:r>
            <a:endParaRPr lang="zh-CN" altLang="en-US" sz="2000" dirty="0">
              <a:latin typeface="+mj-ea"/>
              <a:ea typeface="+mj-ea"/>
            </a:endParaRPr>
          </a:p>
          <a:p>
            <a:pPr>
              <a:lnSpc>
                <a:spcPct val="150000"/>
              </a:lnSpc>
            </a:pPr>
            <a:r>
              <a:rPr lang="el-GR" altLang="zh-CN" sz="2000" dirty="0">
                <a:latin typeface="+mj-ea"/>
                <a:ea typeface="+mj-ea"/>
              </a:rPr>
              <a:t>10. φ36</a:t>
            </a:r>
            <a:r>
              <a:rPr lang="en-US" altLang="zh-CN" sz="2000" dirty="0">
                <a:latin typeface="+mj-ea"/>
                <a:ea typeface="+mj-ea"/>
              </a:rPr>
              <a:t>H8 </a:t>
            </a:r>
            <a:r>
              <a:rPr lang="zh-CN" altLang="en-US" sz="2000" dirty="0">
                <a:latin typeface="+mj-ea"/>
                <a:ea typeface="+mj-ea"/>
              </a:rPr>
              <a:t>表示：</a:t>
            </a:r>
            <a:r>
              <a:rPr lang="el-GR" altLang="zh-CN" sz="2000" dirty="0">
                <a:latin typeface="+mj-ea"/>
                <a:ea typeface="+mj-ea"/>
              </a:rPr>
              <a:t>φ36 </a:t>
            </a:r>
            <a:r>
              <a:rPr lang="zh-CN" altLang="en-US" sz="2000" dirty="0">
                <a:latin typeface="+mj-ea"/>
                <a:ea typeface="+mj-ea"/>
              </a:rPr>
              <a:t>是基本尺寸，</a:t>
            </a:r>
            <a:r>
              <a:rPr lang="en-US" altLang="zh-CN" sz="2000" dirty="0">
                <a:latin typeface="+mj-ea"/>
                <a:ea typeface="+mj-ea"/>
              </a:rPr>
              <a:t>H8 </a:t>
            </a:r>
            <a:r>
              <a:rPr lang="zh-CN" altLang="en-US" sz="2000" dirty="0">
                <a:latin typeface="+mj-ea"/>
                <a:ea typeface="+mj-ea"/>
              </a:rPr>
              <a:t>是公差带代号，其中，</a:t>
            </a:r>
            <a:r>
              <a:rPr lang="en-US" altLang="zh-CN" sz="2000" dirty="0">
                <a:latin typeface="+mj-ea"/>
                <a:ea typeface="+mj-ea"/>
              </a:rPr>
              <a:t>H </a:t>
            </a:r>
            <a:r>
              <a:rPr lang="zh-CN" altLang="en-US" sz="2000" dirty="0">
                <a:latin typeface="+mj-ea"/>
                <a:ea typeface="+mj-ea"/>
              </a:rPr>
              <a:t>是基本偏差代号，</a:t>
            </a:r>
            <a:endParaRPr lang="zh-CN" altLang="en-US" sz="2000" dirty="0">
              <a:latin typeface="+mj-ea"/>
              <a:ea typeface="+mj-ea"/>
            </a:endParaRPr>
          </a:p>
          <a:p>
            <a:pPr>
              <a:lnSpc>
                <a:spcPct val="150000"/>
              </a:lnSpc>
            </a:pPr>
            <a:r>
              <a:rPr lang="en-US" altLang="zh-CN" sz="2000" dirty="0">
                <a:latin typeface="+mj-ea"/>
                <a:ea typeface="+mj-ea"/>
              </a:rPr>
              <a:t>8 </a:t>
            </a:r>
            <a:r>
              <a:rPr lang="zh-CN" altLang="en-US" sz="2000" dirty="0">
                <a:latin typeface="+mj-ea"/>
                <a:ea typeface="+mj-ea"/>
              </a:rPr>
              <a:t>是公差等级。（　　）</a:t>
            </a:r>
            <a:endParaRPr lang="en-US" sz="2000" dirty="0">
              <a:latin typeface="+mj-ea"/>
              <a:ea typeface="+mj-ea"/>
              <a:cs typeface="微软雅黑" panose="020B0503020204020204" charset="-122"/>
            </a:endParaRPr>
          </a:p>
        </p:txBody>
      </p:sp>
      <p:cxnSp>
        <p:nvCxnSpPr>
          <p:cNvPr id="21" name="直接连接符 20"/>
          <p:cNvCxnSpPr/>
          <p:nvPr>
            <p:custDataLst>
              <p:tags r:id="rId1"/>
            </p:custDataLst>
          </p:nvPr>
        </p:nvCxnSpPr>
        <p:spPr>
          <a:xfrm>
            <a:off x="1285240" y="5415280"/>
            <a:ext cx="450427" cy="0"/>
          </a:xfrm>
          <a:prstGeom prst="line">
            <a:avLst/>
          </a:prstGeom>
          <a:solidFill>
            <a:schemeClr val="accent3"/>
          </a:solidFill>
          <a:ln w="50800">
            <a:solidFill>
              <a:schemeClr val="accent3"/>
            </a:solidFill>
          </a:ln>
        </p:spPr>
        <p:style>
          <a:lnRef idx="1">
            <a:srgbClr val="00A6CC"/>
          </a:lnRef>
          <a:fillRef idx="0">
            <a:srgbClr val="00A6CC"/>
          </a:fillRef>
          <a:effectRef idx="0">
            <a:srgbClr val="00A6CC"/>
          </a:effectRef>
          <a:fontRef idx="minor">
            <a:sysClr val="windowText" lastClr="000000"/>
          </a:fontRef>
        </p:style>
      </p:cxnSp>
      <p:cxnSp>
        <p:nvCxnSpPr>
          <p:cNvPr id="26" name="直接连接符 25"/>
          <p:cNvCxnSpPr/>
          <p:nvPr>
            <p:custDataLst>
              <p:tags r:id="rId2"/>
            </p:custDataLst>
          </p:nvPr>
        </p:nvCxnSpPr>
        <p:spPr>
          <a:xfrm>
            <a:off x="1971040" y="5415280"/>
            <a:ext cx="8938260" cy="0"/>
          </a:xfrm>
          <a:prstGeom prst="line">
            <a:avLst/>
          </a:prstGeom>
          <a:solidFill>
            <a:schemeClr val="accent3"/>
          </a:solidFill>
          <a:ln w="12700">
            <a:solidFill>
              <a:schemeClr val="accent3"/>
            </a:solidFill>
            <a:prstDash val="dash"/>
          </a:ln>
        </p:spPr>
        <p:style>
          <a:lnRef idx="1">
            <a:srgbClr val="00A6CC"/>
          </a:lnRef>
          <a:fillRef idx="0">
            <a:srgbClr val="00A6CC"/>
          </a:fillRef>
          <a:effectRef idx="0">
            <a:srgbClr val="00A6CC"/>
          </a:effectRef>
          <a:fontRef idx="minor">
            <a:sysClr val="windowText" lastClr="000000"/>
          </a:fontRef>
        </p:style>
      </p:cxnSp>
      <p:sp>
        <p:nvSpPr>
          <p:cNvPr id="17" name="菱形 16"/>
          <p:cNvSpPr/>
          <p:nvPr>
            <p:custDataLst>
              <p:tags r:id="rId3"/>
            </p:custDataLst>
          </p:nvPr>
        </p:nvSpPr>
        <p:spPr>
          <a:xfrm rot="1141073">
            <a:off x="10705586" y="3190727"/>
            <a:ext cx="713185" cy="713185"/>
          </a:xfrm>
          <a:prstGeom prst="diamond">
            <a:avLst/>
          </a:prstGeom>
          <a:noFill/>
          <a:ln>
            <a:solidFill>
              <a:schemeClr val="tx2">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3" name="文本框 12"/>
          <p:cNvSpPr txBox="1"/>
          <p:nvPr>
            <p:custDataLst>
              <p:tags r:id="rId4"/>
            </p:custDataLst>
          </p:nvPr>
        </p:nvSpPr>
        <p:spPr>
          <a:xfrm>
            <a:off x="881078" y="518895"/>
            <a:ext cx="10429952" cy="798451"/>
          </a:xfrm>
          <a:prstGeom prst="rect">
            <a:avLst/>
          </a:prstGeom>
        </p:spPr>
        <p:txBody>
          <a:bodyPr wrap="square">
            <a:normAutofit/>
          </a:bodyPr>
          <a:lstStyle>
            <a:defPPr>
              <a:defRPr lang="zh-CN"/>
            </a:defPPr>
            <a:lvl1pPr>
              <a:lnSpc>
                <a:spcPct val="130000"/>
              </a:lnSpc>
              <a:defRPr sz="2400" b="1">
                <a:latin typeface="+mj-lt"/>
                <a:ea typeface="+mj-ea"/>
                <a:cs typeface="+mj-cs"/>
              </a:defRPr>
            </a:lvl1pPr>
          </a:lstStyle>
          <a:p>
            <a:pPr>
              <a:lnSpc>
                <a:spcPct val="120000"/>
              </a:lnSpc>
            </a:pPr>
            <a:r>
              <a:rPr lang="zh-CN" altLang="en-US" dirty="0">
                <a:solidFill>
                  <a:schemeClr val="tx1">
                    <a:lumMod val="85000"/>
                    <a:lumOff val="15000"/>
                  </a:schemeClr>
                </a:solidFill>
              </a:rPr>
              <a:t>学习任务</a:t>
            </a:r>
            <a:r>
              <a:rPr lang="zh-CN" altLang="en-US" dirty="0">
                <a:sym typeface="+mn-ea"/>
              </a:rPr>
              <a:t>二   </a:t>
            </a:r>
            <a:r>
              <a:rPr lang="zh-CN" altLang="en-US" dirty="0"/>
              <a:t>垫类零件图样的绘制与读图</a:t>
            </a:r>
            <a:endParaRPr lang="zh-CN" altLang="en-US" dirty="0">
              <a:sym typeface="+mn-ea"/>
            </a:endParaRPr>
          </a:p>
        </p:txBody>
      </p:sp>
      <p:grpSp>
        <p:nvGrpSpPr>
          <p:cNvPr id="6" name="组合 5"/>
          <p:cNvGrpSpPr/>
          <p:nvPr/>
        </p:nvGrpSpPr>
        <p:grpSpPr>
          <a:xfrm>
            <a:off x="9317355" y="822960"/>
            <a:ext cx="2026920" cy="1583055"/>
            <a:chOff x="13036" y="4025"/>
            <a:chExt cx="3192" cy="2493"/>
          </a:xfrm>
        </p:grpSpPr>
        <p:sp>
          <p:nvSpPr>
            <p:cNvPr id="14" name="菱形 13"/>
            <p:cNvSpPr/>
            <p:nvPr>
              <p:custDataLst>
                <p:tags r:id="rId5"/>
              </p:custDataLst>
            </p:nvPr>
          </p:nvSpPr>
          <p:spPr>
            <a:xfrm rot="1141073">
              <a:off x="14338" y="4025"/>
              <a:ext cx="528" cy="528"/>
            </a:xfrm>
            <a:prstGeom prst="diamond">
              <a:avLst/>
            </a:prstGeom>
            <a:solidFill>
              <a:schemeClr val="tx2">
                <a:lumMod val="40000"/>
                <a:lumOff val="6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5" name="菱形 14"/>
            <p:cNvSpPr/>
            <p:nvPr>
              <p:custDataLst>
                <p:tags r:id="rId6"/>
              </p:custDataLst>
            </p:nvPr>
          </p:nvSpPr>
          <p:spPr>
            <a:xfrm rot="1141073">
              <a:off x="13036" y="5507"/>
              <a:ext cx="933" cy="933"/>
            </a:xfrm>
            <a:prstGeom prst="diamond">
              <a:avLst/>
            </a:prstGeom>
            <a:solidFill>
              <a:schemeClr val="accent1"/>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6" name="菱形 15"/>
            <p:cNvSpPr/>
            <p:nvPr>
              <p:custDataLst>
                <p:tags r:id="rId7"/>
              </p:custDataLst>
            </p:nvPr>
          </p:nvSpPr>
          <p:spPr>
            <a:xfrm rot="1141073">
              <a:off x="14236" y="4526"/>
              <a:ext cx="1992" cy="1992"/>
            </a:xfrm>
            <a:prstGeom prst="diamond">
              <a:avLst/>
            </a:prstGeom>
            <a:solidFill>
              <a:schemeClr val="bg2">
                <a:lumMod val="40000"/>
                <a:lumOff val="6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3" name="菱形 2"/>
            <p:cNvSpPr/>
            <p:nvPr>
              <p:custDataLst>
                <p:tags r:id="rId8"/>
              </p:custDataLst>
            </p:nvPr>
          </p:nvSpPr>
          <p:spPr>
            <a:xfrm rot="1141073">
              <a:off x="15089" y="4106"/>
              <a:ext cx="1123" cy="1123"/>
            </a:xfrm>
            <a:prstGeom prst="diamond">
              <a:avLst/>
            </a:prstGeom>
            <a:noFill/>
            <a:ln>
              <a:solidFill>
                <a:schemeClr val="tx2">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grpSp>
    </p:spTree>
    <p:custDataLst>
      <p:tags r:id="rId9"/>
    </p:custDataLst>
  </p:cSld>
  <p:clrMapOvr>
    <a:masterClrMapping/>
  </p:clrMapOvr>
  <p:transition spd="slow">
    <p:random/>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custDataLst>
              <p:tags r:id="rId1"/>
            </p:custDataLst>
          </p:nvPr>
        </p:nvSpPr>
        <p:spPr>
          <a:xfrm>
            <a:off x="0" y="2581275"/>
            <a:ext cx="12192000" cy="4289425"/>
          </a:xfrm>
          <a:prstGeom prst="rect">
            <a:avLst/>
          </a:prstGeom>
          <a:solidFill>
            <a:srgbClr val="FFFFFF">
              <a:lumMod val="95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4" name="任意多边形: 形状 13"/>
          <p:cNvSpPr/>
          <p:nvPr>
            <p:custDataLst>
              <p:tags r:id="rId2"/>
            </p:custDataLst>
          </p:nvPr>
        </p:nvSpPr>
        <p:spPr>
          <a:xfrm>
            <a:off x="4347210" y="2602865"/>
            <a:ext cx="7844790" cy="4267835"/>
          </a:xfrm>
          <a:custGeom>
            <a:avLst/>
            <a:gdLst>
              <a:gd name="connsiteX0" fmla="*/ 2884756 w 7844971"/>
              <a:gd name="connsiteY0" fmla="*/ 0 h 3751942"/>
              <a:gd name="connsiteX1" fmla="*/ 4733909 w 7844971"/>
              <a:gd name="connsiteY1" fmla="*/ 0 h 3751942"/>
              <a:gd name="connsiteX2" fmla="*/ 5388386 w 7844971"/>
              <a:gd name="connsiteY2" fmla="*/ 0 h 3751942"/>
              <a:gd name="connsiteX3" fmla="*/ 7844971 w 7844971"/>
              <a:gd name="connsiteY3" fmla="*/ 0 h 3751942"/>
              <a:gd name="connsiteX4" fmla="*/ 7844971 w 7844971"/>
              <a:gd name="connsiteY4" fmla="*/ 3195059 h 3751942"/>
              <a:gd name="connsiteX5" fmla="*/ 7844971 w 7844971"/>
              <a:gd name="connsiteY5" fmla="*/ 3751942 h 3751942"/>
              <a:gd name="connsiteX6" fmla="*/ 4733909 w 7844971"/>
              <a:gd name="connsiteY6" fmla="*/ 3751942 h 3751942"/>
              <a:gd name="connsiteX7" fmla="*/ 0 w 7844971"/>
              <a:gd name="connsiteY7" fmla="*/ 3751942 h 3751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844971" h="3751942">
                <a:moveTo>
                  <a:pt x="2884756" y="0"/>
                </a:moveTo>
                <a:lnTo>
                  <a:pt x="4733909" y="0"/>
                </a:lnTo>
                <a:lnTo>
                  <a:pt x="5388386" y="0"/>
                </a:lnTo>
                <a:lnTo>
                  <a:pt x="7844971" y="0"/>
                </a:lnTo>
                <a:lnTo>
                  <a:pt x="7844971" y="3195059"/>
                </a:lnTo>
                <a:lnTo>
                  <a:pt x="7844971" y="3751942"/>
                </a:lnTo>
                <a:lnTo>
                  <a:pt x="4733909" y="3751942"/>
                </a:lnTo>
                <a:lnTo>
                  <a:pt x="0" y="3751942"/>
                </a:lnTo>
                <a:close/>
              </a:path>
            </a:pathLst>
          </a:custGeom>
          <a:solidFill>
            <a:schemeClr val="bg2">
              <a:lumMod val="60000"/>
              <a:lumOff val="40000"/>
            </a:schemeClr>
          </a:solid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kumimoji="1" lang="zh-CN" altLang="en-US" sz="1600" b="1" dirty="0">
              <a:solidFill>
                <a:srgbClr val="FFFFFF"/>
              </a:solidFill>
              <a:latin typeface="微软雅黑" panose="020B0503020204020204" charset="-122"/>
            </a:endParaRPr>
          </a:p>
        </p:txBody>
      </p:sp>
      <p:sp>
        <p:nvSpPr>
          <p:cNvPr id="7" name="文本框 6"/>
          <p:cNvSpPr txBox="1"/>
          <p:nvPr>
            <p:custDataLst>
              <p:tags r:id="rId3"/>
            </p:custDataLst>
          </p:nvPr>
        </p:nvSpPr>
        <p:spPr>
          <a:xfrm>
            <a:off x="669925" y="1403350"/>
            <a:ext cx="10852150" cy="1064895"/>
          </a:xfrm>
          <a:prstGeom prst="rect">
            <a:avLst/>
          </a:prstGeom>
          <a:noFill/>
        </p:spPr>
        <p:txBody>
          <a:bodyPr wrap="square" lIns="101600" tIns="0" rIns="82550" bIns="0" rtlCol="0">
            <a:noAutofit/>
          </a:bodyPr>
          <a:lstStyle>
            <a:defPPr>
              <a:defRPr lang="zh-CN"/>
            </a:defPPr>
            <a:lvl1pPr fontAlgn="auto">
              <a:lnSpc>
                <a:spcPct val="130000"/>
              </a:lnSpc>
              <a:spcAft>
                <a:spcPts val="1000"/>
              </a:spcAft>
              <a:defRPr sz="1600" spc="150"/>
            </a:lvl1pPr>
          </a:lstStyle>
          <a:p>
            <a:r>
              <a:rPr lang="zh-CN" altLang="en-US" sz="2400" b="1" dirty="0">
                <a:solidFill>
                  <a:schemeClr val="tx1">
                    <a:lumMod val="85000"/>
                    <a:lumOff val="15000"/>
                  </a:schemeClr>
                </a:solidFill>
                <a:latin typeface="微软雅黑" panose="020B0503020204020204" charset="-122"/>
                <a:ea typeface="微软雅黑" panose="020B0503020204020204" charset="-122"/>
                <a:sym typeface="+mn-ea"/>
              </a:rPr>
              <a:t>相关知识   </a:t>
            </a:r>
            <a:r>
              <a:rPr lang="zh-CN" altLang="en-US" sz="2400" b="1" dirty="0"/>
              <a:t>视图中常用的图示方法</a:t>
            </a:r>
            <a:endParaRPr lang="zh-CN" altLang="en-US" sz="2400" b="1" dirty="0"/>
          </a:p>
          <a:p>
            <a:r>
              <a:rPr lang="zh-CN" altLang="en-US" sz="1800" b="1" dirty="0">
                <a:solidFill>
                  <a:schemeClr val="tx2"/>
                </a:solidFill>
                <a:latin typeface="微软雅黑" panose="020B0503020204020204" charset="-122"/>
                <a:ea typeface="微软雅黑" panose="020B0503020204020204" charset="-122"/>
                <a:sym typeface="+mn-ea"/>
              </a:rPr>
              <a:t>1.</a:t>
            </a:r>
            <a:r>
              <a:rPr lang="zh-CN" altLang="en-US" sz="1800" b="1" dirty="0">
                <a:solidFill>
                  <a:schemeClr val="tx2"/>
                </a:solidFill>
                <a:latin typeface="微软雅黑" panose="020B0503020204020204" charset="-122"/>
                <a:ea typeface="微软雅黑" panose="020B0503020204020204" charset="-122"/>
              </a:rPr>
              <a:t>机件外部形状的表达</a:t>
            </a:r>
            <a:r>
              <a:rPr lang="en-US" altLang="zh-CN" sz="1800" b="1" dirty="0">
                <a:solidFill>
                  <a:schemeClr val="tx2"/>
                </a:solidFill>
                <a:latin typeface="微软雅黑" panose="020B0503020204020204" charset="-122"/>
                <a:ea typeface="微软雅黑" panose="020B0503020204020204" charset="-122"/>
              </a:rPr>
              <a:t>——</a:t>
            </a:r>
            <a:r>
              <a:rPr lang="zh-CN" altLang="en-US" sz="1800" b="1" dirty="0">
                <a:solidFill>
                  <a:schemeClr val="tx2"/>
                </a:solidFill>
                <a:latin typeface="微软雅黑" panose="020B0503020204020204" charset="-122"/>
                <a:ea typeface="微软雅黑" panose="020B0503020204020204" charset="-122"/>
              </a:rPr>
              <a:t>视图（</a:t>
            </a:r>
            <a:r>
              <a:rPr lang="en-US" altLang="zh-CN" sz="1800" b="1" dirty="0">
                <a:solidFill>
                  <a:schemeClr val="tx2"/>
                </a:solidFill>
                <a:latin typeface="微软雅黑" panose="020B0503020204020204" charset="-122"/>
                <a:ea typeface="微软雅黑" panose="020B0503020204020204" charset="-122"/>
              </a:rPr>
              <a:t>GB</a:t>
            </a:r>
            <a:r>
              <a:rPr lang="zh-CN" altLang="en-US" sz="1800" b="1" dirty="0">
                <a:solidFill>
                  <a:schemeClr val="tx2"/>
                </a:solidFill>
                <a:latin typeface="微软雅黑" panose="020B0503020204020204" charset="-122"/>
                <a:ea typeface="微软雅黑" panose="020B0503020204020204" charset="-122"/>
              </a:rPr>
              <a:t>／</a:t>
            </a:r>
            <a:r>
              <a:rPr lang="en-US" altLang="zh-CN" sz="1800" b="1" dirty="0">
                <a:solidFill>
                  <a:schemeClr val="tx2"/>
                </a:solidFill>
                <a:latin typeface="微软雅黑" panose="020B0503020204020204" charset="-122"/>
                <a:ea typeface="微软雅黑" panose="020B0503020204020204" charset="-122"/>
              </a:rPr>
              <a:t>T 4458.1—2002</a:t>
            </a:r>
            <a:r>
              <a:rPr lang="zh-CN" altLang="en-US" sz="1800" b="1" dirty="0">
                <a:solidFill>
                  <a:schemeClr val="tx2"/>
                </a:solidFill>
                <a:latin typeface="微软雅黑" panose="020B0503020204020204" charset="-122"/>
                <a:ea typeface="微软雅黑" panose="020B0503020204020204" charset="-122"/>
              </a:rPr>
              <a:t>）</a:t>
            </a:r>
            <a:endParaRPr lang="zh-CN" altLang="en-US" sz="1800" b="1" dirty="0">
              <a:solidFill>
                <a:schemeClr val="tx2"/>
              </a:solidFill>
              <a:latin typeface="微软雅黑" panose="020B0503020204020204" charset="-122"/>
              <a:ea typeface="微软雅黑" panose="020B0503020204020204" charset="-122"/>
              <a:sym typeface="+mn-ea"/>
            </a:endParaRPr>
          </a:p>
          <a:p>
            <a:pPr marL="0" indent="0">
              <a:lnSpc>
                <a:spcPct val="130000"/>
              </a:lnSpc>
              <a:spcBef>
                <a:spcPts val="0"/>
              </a:spcBef>
              <a:buNone/>
            </a:pPr>
            <a:endParaRPr lang="zh-CN" altLang="en-US" sz="1800" dirty="0">
              <a:solidFill>
                <a:srgbClr val="000000">
                  <a:lumMod val="75000"/>
                  <a:lumOff val="25000"/>
                </a:srgbClr>
              </a:solidFill>
              <a:uFillTx/>
              <a:latin typeface="Arial" panose="020B0604020202020204" pitchFamily="34" charset="0"/>
              <a:ea typeface="微软雅黑" panose="020B0503020204020204" charset="-122"/>
            </a:endParaRPr>
          </a:p>
        </p:txBody>
      </p:sp>
      <p:sp>
        <p:nvSpPr>
          <p:cNvPr id="15" name="矩形 14" hidden="1"/>
          <p:cNvSpPr/>
          <p:nvPr>
            <p:custDataLst>
              <p:tags r:id="rId4"/>
            </p:custDataLst>
          </p:nvPr>
        </p:nvSpPr>
        <p:spPr>
          <a:xfrm>
            <a:off x="0" y="3004457"/>
            <a:ext cx="12192000" cy="101599"/>
          </a:xfrm>
          <a:prstGeom prst="rect">
            <a:avLst/>
          </a:prstGeom>
          <a:solidFill>
            <a:srgbClr val="44546A">
              <a:lumMod val="20000"/>
              <a:lumOff val="80000"/>
            </a:srgbClr>
          </a:solid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kumimoji="1" lang="zh-CN" altLang="en-US" sz="1600" b="1" dirty="0">
              <a:solidFill>
                <a:srgbClr val="FFFFFF"/>
              </a:solidFill>
              <a:latin typeface="微软雅黑" panose="020B0503020204020204" charset="-122"/>
            </a:endParaRPr>
          </a:p>
        </p:txBody>
      </p:sp>
      <p:sp>
        <p:nvSpPr>
          <p:cNvPr id="10" name="矩形 9"/>
          <p:cNvSpPr/>
          <p:nvPr>
            <p:custDataLst>
              <p:tags r:id="rId5"/>
            </p:custDataLst>
          </p:nvPr>
        </p:nvSpPr>
        <p:spPr>
          <a:xfrm>
            <a:off x="-1" y="2578736"/>
            <a:ext cx="12192001" cy="45719"/>
          </a:xfrm>
          <a:prstGeom prst="rect">
            <a:avLst/>
          </a:prstGeom>
          <a:solidFill>
            <a:schemeClr val="tx2"/>
          </a:solid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kumimoji="1" lang="zh-CN" altLang="en-US" sz="1600" b="1" dirty="0">
              <a:solidFill>
                <a:srgbClr val="FFFFFF"/>
              </a:solidFill>
              <a:latin typeface="微软雅黑" panose="020B0503020204020204" charset="-122"/>
            </a:endParaRPr>
          </a:p>
        </p:txBody>
      </p:sp>
      <p:sp>
        <p:nvSpPr>
          <p:cNvPr id="11" name="文本框 10"/>
          <p:cNvSpPr txBox="1"/>
          <p:nvPr>
            <p:custDataLst>
              <p:tags r:id="rId6"/>
            </p:custDataLst>
          </p:nvPr>
        </p:nvSpPr>
        <p:spPr>
          <a:xfrm>
            <a:off x="881078" y="518895"/>
            <a:ext cx="10429952" cy="798451"/>
          </a:xfrm>
          <a:prstGeom prst="rect">
            <a:avLst/>
          </a:prstGeom>
        </p:spPr>
        <p:txBody>
          <a:bodyPr wrap="square">
            <a:normAutofit/>
          </a:bodyPr>
          <a:lstStyle>
            <a:defPPr>
              <a:defRPr lang="zh-CN"/>
            </a:defPPr>
            <a:lvl1pPr>
              <a:lnSpc>
                <a:spcPct val="130000"/>
              </a:lnSpc>
              <a:defRPr sz="2400" b="1">
                <a:latin typeface="+mj-lt"/>
                <a:ea typeface="+mj-ea"/>
                <a:cs typeface="+mj-cs"/>
              </a:defRPr>
            </a:lvl1pPr>
          </a:lstStyle>
          <a:p>
            <a:pPr>
              <a:lnSpc>
                <a:spcPct val="120000"/>
              </a:lnSpc>
            </a:pPr>
            <a:r>
              <a:rPr lang="zh-CN" altLang="en-US" dirty="0">
                <a:solidFill>
                  <a:schemeClr val="tx1">
                    <a:lumMod val="85000"/>
                    <a:lumOff val="15000"/>
                  </a:schemeClr>
                </a:solidFill>
              </a:rPr>
              <a:t>学习任务</a:t>
            </a:r>
            <a:r>
              <a:rPr lang="zh-CN" altLang="en-US" dirty="0">
                <a:sym typeface="+mn-ea"/>
              </a:rPr>
              <a:t>二   </a:t>
            </a:r>
            <a:r>
              <a:rPr lang="zh-CN" altLang="en-US" dirty="0"/>
              <a:t>垫类零件图样的绘制与读图</a:t>
            </a:r>
            <a:endParaRPr lang="zh-CN" altLang="en-US" dirty="0">
              <a:sym typeface="+mn-ea"/>
            </a:endParaRPr>
          </a:p>
        </p:txBody>
      </p:sp>
      <p:sp>
        <p:nvSpPr>
          <p:cNvPr id="5" name="矩形 4"/>
          <p:cNvSpPr/>
          <p:nvPr/>
        </p:nvSpPr>
        <p:spPr>
          <a:xfrm>
            <a:off x="669925" y="2734946"/>
            <a:ext cx="10641105" cy="2840329"/>
          </a:xfrm>
          <a:prstGeom prst="rect">
            <a:avLst/>
          </a:prstGeom>
        </p:spPr>
        <p:txBody>
          <a:bodyPr wrap="square">
            <a:spAutoFit/>
          </a:bodyPr>
          <a:lstStyle/>
          <a:p>
            <a:pPr>
              <a:lnSpc>
                <a:spcPct val="200000"/>
              </a:lnSpc>
            </a:pPr>
            <a:r>
              <a:rPr lang="zh-CN" altLang="en-US" dirty="0">
                <a:latin typeface="+mj-ea"/>
                <a:ea typeface="+mj-ea"/>
              </a:rPr>
              <a:t>     视图是物体向投影面投射所得的图形，主要用来表示物体的外部形状，必要时才画出虚线表示出物体的内部形状。视图规定有基本视图、向视图、局部视图和斜视图</a:t>
            </a:r>
            <a:r>
              <a:rPr lang="zh-CN" altLang="en-US" dirty="0" smtClean="0">
                <a:latin typeface="+mj-ea"/>
                <a:ea typeface="+mj-ea"/>
              </a:rPr>
              <a:t>。</a:t>
            </a:r>
            <a:endParaRPr lang="en-US" altLang="zh-CN" dirty="0" smtClean="0">
              <a:latin typeface="+mj-ea"/>
              <a:ea typeface="+mj-ea"/>
            </a:endParaRPr>
          </a:p>
          <a:p>
            <a:pPr>
              <a:lnSpc>
                <a:spcPct val="200000"/>
              </a:lnSpc>
            </a:pPr>
            <a:r>
              <a:rPr lang="en-US" altLang="zh-CN" sz="2000" b="1" dirty="0" smtClean="0">
                <a:latin typeface="+mj-ea"/>
                <a:ea typeface="+mj-ea"/>
              </a:rPr>
              <a:t>1.1</a:t>
            </a:r>
            <a:r>
              <a:rPr lang="zh-CN" altLang="en-US" sz="2000" b="1" dirty="0">
                <a:latin typeface="+mj-ea"/>
                <a:ea typeface="+mj-ea"/>
              </a:rPr>
              <a:t>基本视图</a:t>
            </a:r>
            <a:endParaRPr lang="en-US" altLang="zh-CN" sz="2000" b="1" dirty="0">
              <a:latin typeface="+mj-ea"/>
              <a:ea typeface="+mj-ea"/>
            </a:endParaRPr>
          </a:p>
          <a:p>
            <a:pPr>
              <a:lnSpc>
                <a:spcPct val="200000"/>
              </a:lnSpc>
            </a:pPr>
            <a:r>
              <a:rPr lang="zh-CN" altLang="en-US" dirty="0" smtClean="0">
                <a:latin typeface="+mj-ea"/>
                <a:ea typeface="+mj-ea"/>
              </a:rPr>
              <a:t>    绘图</a:t>
            </a:r>
            <a:r>
              <a:rPr lang="zh-CN" altLang="en-US" dirty="0">
                <a:latin typeface="+mj-ea"/>
                <a:ea typeface="+mj-ea"/>
              </a:rPr>
              <a:t>时将物体置于六个基本投影面组成的正六面体中间，按正投影法将物体分别向六个基本投影面进行投射。物体向六个基本投影面投射所得的视图称为基本视图</a:t>
            </a:r>
            <a:r>
              <a:rPr lang="zh-CN" altLang="en-US" dirty="0" smtClean="0">
                <a:latin typeface="+mj-ea"/>
                <a:ea typeface="+mj-ea"/>
              </a:rPr>
              <a:t>。</a:t>
            </a:r>
            <a:endParaRPr lang="en-US" altLang="zh-CN" dirty="0">
              <a:latin typeface="+mj-ea"/>
              <a:ea typeface="+mj-ea"/>
            </a:endParaRPr>
          </a:p>
        </p:txBody>
      </p:sp>
    </p:spTree>
    <p:custDataLst>
      <p:tags r:id="rId7"/>
    </p:custDataLst>
  </p:cSld>
  <p:clrMapOvr>
    <a:masterClrMapping/>
  </p:clrMapOvr>
  <p:transition spd="slow">
    <p:random/>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549644" y="1832469"/>
            <a:ext cx="11363028" cy="4499877"/>
          </a:xfrm>
          <a:prstGeom prst="rect">
            <a:avLst/>
          </a:prstGeom>
          <a:solidFill>
            <a:schemeClr val="accent3"/>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7" name="矩形 16"/>
          <p:cNvSpPr/>
          <p:nvPr>
            <p:custDataLst>
              <p:tags r:id="rId2"/>
            </p:custDataLst>
          </p:nvPr>
        </p:nvSpPr>
        <p:spPr>
          <a:xfrm>
            <a:off x="464820" y="1704975"/>
            <a:ext cx="11082655" cy="4408805"/>
          </a:xfrm>
          <a:prstGeom prst="rect">
            <a:avLst/>
          </a:prstGeom>
          <a:solidFill>
            <a:srgbClr val="FFFFFF"/>
          </a:solidFill>
          <a:ln w="19050">
            <a:noFill/>
          </a:ln>
          <a:effectLst>
            <a:outerShdw blurRad="63500" sx="101000" sy="101000" algn="ctr" rotWithShape="0">
              <a:schemeClr val="tx2">
                <a:alpha val="40000"/>
              </a:schemeClr>
            </a:outerShdw>
          </a:effectLst>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 name="矩形 1"/>
          <p:cNvSpPr/>
          <p:nvPr/>
        </p:nvSpPr>
        <p:spPr>
          <a:xfrm>
            <a:off x="11306810" y="-10795"/>
            <a:ext cx="888365" cy="6140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custDataLst>
              <p:tags r:id="rId3"/>
            </p:custDataLst>
          </p:nvPr>
        </p:nvSpPr>
        <p:spPr>
          <a:xfrm>
            <a:off x="464820" y="1035050"/>
            <a:ext cx="10852150" cy="669925"/>
          </a:xfrm>
          <a:prstGeom prst="rect">
            <a:avLst/>
          </a:prstGeom>
          <a:noFill/>
        </p:spPr>
        <p:txBody>
          <a:bodyPr wrap="square" lIns="101600" tIns="0" rIns="82550" bIns="0" rtlCol="0" anchor="ctr" anchorCtr="0">
            <a:noAutofit/>
          </a:bodyPr>
          <a:lstStyle>
            <a:defPPr>
              <a:defRPr lang="zh-CN"/>
            </a:defPPr>
            <a:lvl1pPr fontAlgn="auto">
              <a:lnSpc>
                <a:spcPct val="130000"/>
              </a:lnSpc>
              <a:spcAft>
                <a:spcPts val="1000"/>
              </a:spcAft>
              <a:defRPr sz="1600" spc="150"/>
            </a:lvl1pPr>
          </a:lstStyle>
          <a:p>
            <a:r>
              <a:rPr lang="zh-CN" altLang="en-US" sz="1800" b="1" dirty="0">
                <a:solidFill>
                  <a:schemeClr val="tx2"/>
                </a:solidFill>
                <a:latin typeface="微软雅黑" panose="020B0503020204020204" charset="-122"/>
                <a:ea typeface="微软雅黑" panose="020B0503020204020204" charset="-122"/>
                <a:sym typeface="+mn-ea"/>
              </a:rPr>
              <a:t>1.</a:t>
            </a:r>
            <a:r>
              <a:rPr lang="zh-CN" altLang="en-US" sz="1800" b="1" dirty="0">
                <a:solidFill>
                  <a:schemeClr val="tx2"/>
                </a:solidFill>
                <a:latin typeface="微软雅黑" panose="020B0503020204020204" charset="-122"/>
                <a:ea typeface="微软雅黑" panose="020B0503020204020204" charset="-122"/>
              </a:rPr>
              <a:t>机件外部形状的表达</a:t>
            </a:r>
            <a:r>
              <a:rPr lang="en-US" altLang="zh-CN" sz="1800" b="1" dirty="0">
                <a:solidFill>
                  <a:schemeClr val="tx2"/>
                </a:solidFill>
                <a:latin typeface="微软雅黑" panose="020B0503020204020204" charset="-122"/>
                <a:ea typeface="微软雅黑" panose="020B0503020204020204" charset="-122"/>
              </a:rPr>
              <a:t>——</a:t>
            </a:r>
            <a:r>
              <a:rPr lang="zh-CN" altLang="en-US" sz="1800" b="1" dirty="0">
                <a:solidFill>
                  <a:schemeClr val="tx2"/>
                </a:solidFill>
                <a:latin typeface="微软雅黑" panose="020B0503020204020204" charset="-122"/>
                <a:ea typeface="微软雅黑" panose="020B0503020204020204" charset="-122"/>
              </a:rPr>
              <a:t>视图（</a:t>
            </a:r>
            <a:r>
              <a:rPr lang="en-US" altLang="zh-CN" sz="1800" b="1" dirty="0">
                <a:solidFill>
                  <a:schemeClr val="tx2"/>
                </a:solidFill>
                <a:latin typeface="微软雅黑" panose="020B0503020204020204" charset="-122"/>
                <a:ea typeface="微软雅黑" panose="020B0503020204020204" charset="-122"/>
              </a:rPr>
              <a:t>GB</a:t>
            </a:r>
            <a:r>
              <a:rPr lang="zh-CN" altLang="en-US" sz="1800" b="1" dirty="0">
                <a:solidFill>
                  <a:schemeClr val="tx2"/>
                </a:solidFill>
                <a:latin typeface="微软雅黑" panose="020B0503020204020204" charset="-122"/>
                <a:ea typeface="微软雅黑" panose="020B0503020204020204" charset="-122"/>
              </a:rPr>
              <a:t>／</a:t>
            </a:r>
            <a:r>
              <a:rPr lang="en-US" altLang="zh-CN" sz="1800" b="1" dirty="0">
                <a:solidFill>
                  <a:schemeClr val="tx2"/>
                </a:solidFill>
                <a:latin typeface="微软雅黑" panose="020B0503020204020204" charset="-122"/>
                <a:ea typeface="微软雅黑" panose="020B0503020204020204" charset="-122"/>
              </a:rPr>
              <a:t>T 4458.1—2002</a:t>
            </a:r>
            <a:r>
              <a:rPr lang="zh-CN" altLang="en-US" sz="1800" b="1" dirty="0">
                <a:solidFill>
                  <a:schemeClr val="tx2"/>
                </a:solidFill>
                <a:latin typeface="微软雅黑" panose="020B0503020204020204" charset="-122"/>
                <a:ea typeface="微软雅黑" panose="020B0503020204020204" charset="-122"/>
              </a:rPr>
              <a:t>）</a:t>
            </a:r>
            <a:endParaRPr lang="zh-CN" altLang="en-US" sz="1800" b="1" dirty="0">
              <a:solidFill>
                <a:schemeClr val="tx2"/>
              </a:solidFill>
              <a:latin typeface="微软雅黑" panose="020B0503020204020204" charset="-122"/>
              <a:ea typeface="微软雅黑" panose="020B0503020204020204" charset="-122"/>
              <a:sym typeface="+mn-ea"/>
            </a:endParaRPr>
          </a:p>
        </p:txBody>
      </p:sp>
      <p:pic>
        <p:nvPicPr>
          <p:cNvPr id="3" name="图片 2"/>
          <p:cNvPicPr>
            <a:picLocks noChangeAspect="1"/>
          </p:cNvPicPr>
          <p:nvPr/>
        </p:nvPicPr>
        <p:blipFill>
          <a:blip r:embed="rId4"/>
          <a:stretch>
            <a:fillRect/>
          </a:stretch>
        </p:blipFill>
        <p:spPr>
          <a:xfrm>
            <a:off x="1360967" y="2737792"/>
            <a:ext cx="3124200" cy="2924175"/>
          </a:xfrm>
          <a:prstGeom prst="rect">
            <a:avLst/>
          </a:prstGeom>
        </p:spPr>
      </p:pic>
      <p:pic>
        <p:nvPicPr>
          <p:cNvPr id="4" name="图片 3"/>
          <p:cNvPicPr>
            <a:picLocks noChangeAspect="1"/>
          </p:cNvPicPr>
          <p:nvPr/>
        </p:nvPicPr>
        <p:blipFill>
          <a:blip r:embed="rId5"/>
          <a:stretch>
            <a:fillRect/>
          </a:stretch>
        </p:blipFill>
        <p:spPr>
          <a:xfrm>
            <a:off x="5311140" y="2373630"/>
            <a:ext cx="4712970" cy="3417570"/>
          </a:xfrm>
          <a:prstGeom prst="rect">
            <a:avLst/>
          </a:prstGeom>
        </p:spPr>
      </p:pic>
      <p:sp>
        <p:nvSpPr>
          <p:cNvPr id="12" name="文本框 11"/>
          <p:cNvSpPr txBox="1"/>
          <p:nvPr>
            <p:custDataLst>
              <p:tags r:id="rId6"/>
            </p:custDataLst>
          </p:nvPr>
        </p:nvSpPr>
        <p:spPr>
          <a:xfrm>
            <a:off x="881078" y="518895"/>
            <a:ext cx="10429952" cy="798451"/>
          </a:xfrm>
          <a:prstGeom prst="rect">
            <a:avLst/>
          </a:prstGeom>
        </p:spPr>
        <p:txBody>
          <a:bodyPr wrap="square">
            <a:normAutofit/>
          </a:bodyPr>
          <a:lstStyle>
            <a:defPPr>
              <a:defRPr lang="zh-CN"/>
            </a:defPPr>
            <a:lvl1pPr>
              <a:lnSpc>
                <a:spcPct val="130000"/>
              </a:lnSpc>
              <a:defRPr sz="2400" b="1">
                <a:latin typeface="+mj-lt"/>
                <a:ea typeface="+mj-ea"/>
                <a:cs typeface="+mj-cs"/>
              </a:defRPr>
            </a:lvl1pPr>
          </a:lstStyle>
          <a:p>
            <a:pPr>
              <a:lnSpc>
                <a:spcPct val="120000"/>
              </a:lnSpc>
            </a:pPr>
            <a:r>
              <a:rPr lang="zh-CN" altLang="en-US" dirty="0">
                <a:solidFill>
                  <a:schemeClr val="tx1">
                    <a:lumMod val="85000"/>
                    <a:lumOff val="15000"/>
                  </a:schemeClr>
                </a:solidFill>
              </a:rPr>
              <a:t>学习任务</a:t>
            </a:r>
            <a:r>
              <a:rPr lang="zh-CN" altLang="en-US" dirty="0">
                <a:sym typeface="+mn-ea"/>
              </a:rPr>
              <a:t>二   </a:t>
            </a:r>
            <a:r>
              <a:rPr lang="zh-CN" altLang="en-US" dirty="0"/>
              <a:t>垫类零件图样的绘制与读图</a:t>
            </a:r>
            <a:endParaRPr lang="zh-CN" altLang="en-US" dirty="0">
              <a:sym typeface="+mn-ea"/>
            </a:endParaRPr>
          </a:p>
        </p:txBody>
      </p:sp>
      <p:sp>
        <p:nvSpPr>
          <p:cNvPr id="5" name="矩形 4"/>
          <p:cNvSpPr/>
          <p:nvPr/>
        </p:nvSpPr>
        <p:spPr>
          <a:xfrm>
            <a:off x="1732821" y="1882753"/>
            <a:ext cx="8726466" cy="507831"/>
          </a:xfrm>
          <a:prstGeom prst="rect">
            <a:avLst/>
          </a:prstGeom>
        </p:spPr>
        <p:txBody>
          <a:bodyPr wrap="square">
            <a:spAutoFit/>
          </a:bodyPr>
          <a:lstStyle/>
          <a:p>
            <a:pPr>
              <a:lnSpc>
                <a:spcPct val="150000"/>
              </a:lnSpc>
            </a:pPr>
            <a:r>
              <a:rPr lang="zh-CN" altLang="en-US" dirty="0">
                <a:latin typeface="+mj-ea"/>
                <a:ea typeface="+mj-ea"/>
              </a:rPr>
              <a:t>六个基本投影面的展开如图</a:t>
            </a:r>
            <a:r>
              <a:rPr lang="en-US" altLang="zh-CN" dirty="0">
                <a:latin typeface="+mj-ea"/>
                <a:ea typeface="+mj-ea"/>
              </a:rPr>
              <a:t>1-27 </a:t>
            </a:r>
            <a:r>
              <a:rPr lang="zh-CN" altLang="en-US" dirty="0">
                <a:latin typeface="+mj-ea"/>
                <a:ea typeface="+mj-ea"/>
              </a:rPr>
              <a:t>所示。基本视图的名称及配置如图</a:t>
            </a:r>
            <a:r>
              <a:rPr lang="en-US" altLang="zh-CN" dirty="0">
                <a:latin typeface="+mj-ea"/>
                <a:ea typeface="+mj-ea"/>
              </a:rPr>
              <a:t>1-28 </a:t>
            </a:r>
            <a:r>
              <a:rPr lang="zh-CN" altLang="en-US" dirty="0">
                <a:latin typeface="+mj-ea"/>
                <a:ea typeface="+mj-ea"/>
              </a:rPr>
              <a:t>所示。</a:t>
            </a:r>
            <a:endParaRPr lang="zh-CN" altLang="en-US" dirty="0">
              <a:latin typeface="+mj-ea"/>
              <a:ea typeface="+mj-ea"/>
            </a:endParaRPr>
          </a:p>
        </p:txBody>
      </p:sp>
    </p:spTree>
    <p:custDataLst>
      <p:tags r:id="rId7"/>
    </p:custDataLst>
  </p:cSld>
  <p:clrMapOvr>
    <a:masterClrMapping/>
  </p:clrMapOvr>
  <p:transition spd="slow">
    <p:random/>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4"/>
          <p:cNvSpPr txBox="1"/>
          <p:nvPr>
            <p:custDataLst>
              <p:tags r:id="rId1"/>
            </p:custDataLst>
          </p:nvPr>
        </p:nvSpPr>
        <p:spPr>
          <a:xfrm>
            <a:off x="1942600" y="2961742"/>
            <a:ext cx="8828849" cy="3384000"/>
          </a:xfrm>
          <a:prstGeom prst="rect">
            <a:avLst/>
          </a:prstGeom>
          <a:noFill/>
        </p:spPr>
        <p:txBody>
          <a:bodyPr wrap="square" lIns="90000" tIns="46800" rIns="90000" bIns="46800" rtlCol="0">
            <a:noAutofit/>
          </a:bodyP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a:lnSpc>
                <a:spcPct val="200000"/>
              </a:lnSpc>
            </a:pPr>
            <a:r>
              <a:rPr lang="zh-CN" altLang="en-US" sz="2000" dirty="0">
                <a:latin typeface="微软雅黑" panose="020B0503020204020204" charset="-122"/>
                <a:ea typeface="微软雅黑" panose="020B0503020204020204" charset="-122"/>
              </a:rPr>
              <a:t>客户要求学生在有限的时间内，通过模仿，查阅资料等手段能够独立或小组协作完成配套螺纹和螺母的测绘和绘制任务，同时自行学习完成工具的选择、绘制草图、绘制零件图及尺寸标注</a:t>
            </a:r>
            <a:r>
              <a:rPr lang="zh-CN" altLang="en-US" sz="2000" dirty="0"/>
              <a:t>等目的。</a:t>
            </a:r>
            <a:endParaRPr lang="zh-CN" altLang="en-US" sz="2000" dirty="0"/>
          </a:p>
          <a:p>
            <a:pPr indent="0">
              <a:lnSpc>
                <a:spcPct val="180000"/>
              </a:lnSpc>
              <a:buFont typeface="Arial" panose="020B0604020202020204" pitchFamily="34" charset="0"/>
              <a:buNone/>
            </a:pPr>
            <a:endParaRPr sz="2000" dirty="0">
              <a:latin typeface="微软雅黑" panose="020B0503020204020204" charset="-122"/>
              <a:ea typeface="微软雅黑" panose="020B0503020204020204" charset="-122"/>
              <a:cs typeface="微软雅黑" panose="020B0503020204020204" charset="-122"/>
              <a:sym typeface="+mn-ea"/>
            </a:endParaRPr>
          </a:p>
        </p:txBody>
      </p:sp>
      <p:cxnSp>
        <p:nvCxnSpPr>
          <p:cNvPr id="6" name="直接连接符 5"/>
          <p:cNvCxnSpPr/>
          <p:nvPr>
            <p:custDataLst>
              <p:tags r:id="rId2"/>
            </p:custDataLst>
          </p:nvPr>
        </p:nvCxnSpPr>
        <p:spPr>
          <a:xfrm>
            <a:off x="1494790" y="1958972"/>
            <a:ext cx="0" cy="3384000"/>
          </a:xfrm>
          <a:prstGeom prst="line">
            <a:avLst/>
          </a:prstGeom>
          <a:ln w="28575">
            <a:solidFill>
              <a:schemeClr val="accent3"/>
            </a:solidFill>
          </a:ln>
        </p:spPr>
        <p:style>
          <a:lnRef idx="1">
            <a:schemeClr val="accent1"/>
          </a:lnRef>
          <a:fillRef idx="0">
            <a:schemeClr val="accent1"/>
          </a:fillRef>
          <a:effectRef idx="0">
            <a:schemeClr val="accent1"/>
          </a:effectRef>
          <a:fontRef idx="minor">
            <a:schemeClr val="tx1"/>
          </a:fontRef>
        </p:style>
      </p:cxnSp>
      <p:sp>
        <p:nvSpPr>
          <p:cNvPr id="7" name="文本框 6"/>
          <p:cNvSpPr txBox="1"/>
          <p:nvPr>
            <p:custDataLst>
              <p:tags r:id="rId3"/>
            </p:custDataLst>
          </p:nvPr>
        </p:nvSpPr>
        <p:spPr>
          <a:xfrm>
            <a:off x="881078" y="518895"/>
            <a:ext cx="10429952" cy="798451"/>
          </a:xfrm>
          <a:prstGeom prst="rect">
            <a:avLst/>
          </a:prstGeom>
        </p:spPr>
        <p:txBody>
          <a:bodyPr wrap="square">
            <a:normAutofit/>
          </a:bodyPr>
          <a:lstStyle>
            <a:defPPr>
              <a:defRPr lang="zh-CN"/>
            </a:defPPr>
            <a:lvl1pPr>
              <a:lnSpc>
                <a:spcPct val="130000"/>
              </a:lnSpc>
              <a:defRPr sz="2400" b="1">
                <a:latin typeface="+mj-lt"/>
                <a:ea typeface="+mj-ea"/>
                <a:cs typeface="+mj-cs"/>
              </a:defRPr>
            </a:lvl1pPr>
          </a:lstStyle>
          <a:p>
            <a:pPr>
              <a:lnSpc>
                <a:spcPct val="120000"/>
              </a:lnSpc>
            </a:pPr>
            <a:r>
              <a:rPr lang="zh-CN" altLang="en-US" dirty="0">
                <a:solidFill>
                  <a:schemeClr val="tx1">
                    <a:lumMod val="85000"/>
                    <a:lumOff val="15000"/>
                  </a:schemeClr>
                </a:solidFill>
              </a:rPr>
              <a:t>学习任务</a:t>
            </a:r>
            <a:r>
              <a:rPr lang="zh-CN" altLang="en-US" dirty="0">
                <a:sym typeface="+mn-ea"/>
              </a:rPr>
              <a:t>一   </a:t>
            </a:r>
            <a:r>
              <a:rPr lang="zh-CN" altLang="zh-CN" dirty="0"/>
              <a:t>简单零件图样的识读与绘制</a:t>
            </a:r>
            <a:endParaRPr lang="zh-CN" altLang="en-US" dirty="0">
              <a:sym typeface="+mn-ea"/>
            </a:endParaRPr>
          </a:p>
        </p:txBody>
      </p:sp>
      <p:sp>
        <p:nvSpPr>
          <p:cNvPr id="2" name="矩形 1"/>
          <p:cNvSpPr/>
          <p:nvPr/>
        </p:nvSpPr>
        <p:spPr>
          <a:xfrm>
            <a:off x="11306810" y="-10795"/>
            <a:ext cx="888365" cy="6140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1942600" y="2141372"/>
            <a:ext cx="2018665" cy="398780"/>
          </a:xfrm>
          <a:prstGeom prst="rect">
            <a:avLst/>
          </a:prstGeom>
          <a:noFill/>
        </p:spPr>
        <p:txBody>
          <a:bodyPr wrap="square" rtlCol="0">
            <a:spAutoFit/>
          </a:bodyPr>
          <a:lstStyle/>
          <a:p>
            <a:pPr marL="285750" indent="-285750">
              <a:buFont typeface="Arial" panose="020B0604020202020204" pitchFamily="34" charset="0"/>
              <a:buChar char="•"/>
            </a:pPr>
            <a:r>
              <a:rPr lang="zh-CN" altLang="en-US" sz="2000" b="1" dirty="0">
                <a:solidFill>
                  <a:schemeClr val="tx2"/>
                </a:solidFill>
                <a:latin typeface="微软雅黑" panose="020B0503020204020204" charset="-122"/>
                <a:ea typeface="微软雅黑" panose="020B0503020204020204" charset="-122"/>
              </a:rPr>
              <a:t>学习目标</a:t>
            </a:r>
            <a:endParaRPr lang="zh-CN" altLang="en-US" sz="2000" b="1" dirty="0">
              <a:solidFill>
                <a:schemeClr val="tx2"/>
              </a:solidFill>
              <a:latin typeface="微软雅黑" panose="020B0503020204020204" charset="-122"/>
              <a:ea typeface="微软雅黑" panose="020B0503020204020204" charset="-122"/>
            </a:endParaRPr>
          </a:p>
        </p:txBody>
      </p:sp>
      <p:pic>
        <p:nvPicPr>
          <p:cNvPr id="10" name="图片 9"/>
          <p:cNvPicPr>
            <a:picLocks noChangeAspect="1"/>
          </p:cNvPicPr>
          <p:nvPr/>
        </p:nvPicPr>
        <p:blipFill>
          <a:blip r:embed="rId4"/>
          <a:stretch>
            <a:fillRect/>
          </a:stretch>
        </p:blipFill>
        <p:spPr>
          <a:xfrm>
            <a:off x="7312025" y="482600"/>
            <a:ext cx="3115310" cy="2393315"/>
          </a:xfrm>
          <a:prstGeom prst="rect">
            <a:avLst/>
          </a:prstGeom>
        </p:spPr>
      </p:pic>
      <p:sp>
        <p:nvSpPr>
          <p:cNvPr id="11" name="矩形 10"/>
          <p:cNvSpPr/>
          <p:nvPr/>
        </p:nvSpPr>
        <p:spPr>
          <a:xfrm>
            <a:off x="7197725" y="398145"/>
            <a:ext cx="3348990" cy="2563495"/>
          </a:xfrm>
          <a:prstGeom prst="rect">
            <a:avLst/>
          </a:prstGeom>
          <a:noFill/>
          <a:ln>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8348345" y="4591050"/>
            <a:ext cx="2026920" cy="1583055"/>
            <a:chOff x="13036" y="4025"/>
            <a:chExt cx="3192" cy="2493"/>
          </a:xfrm>
        </p:grpSpPr>
        <p:sp>
          <p:nvSpPr>
            <p:cNvPr id="14" name="菱形 13"/>
            <p:cNvSpPr/>
            <p:nvPr>
              <p:custDataLst>
                <p:tags r:id="rId5"/>
              </p:custDataLst>
            </p:nvPr>
          </p:nvSpPr>
          <p:spPr>
            <a:xfrm rot="1141073">
              <a:off x="14338" y="4025"/>
              <a:ext cx="528" cy="528"/>
            </a:xfrm>
            <a:prstGeom prst="diamond">
              <a:avLst/>
            </a:prstGeom>
            <a:solidFill>
              <a:schemeClr val="tx2">
                <a:lumMod val="40000"/>
                <a:lumOff val="6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p>
              <a:pPr algn="ctr"/>
              <a:endParaRPr lang="zh-CN" altLang="en-US"/>
            </a:p>
          </p:txBody>
        </p:sp>
        <p:sp>
          <p:nvSpPr>
            <p:cNvPr id="15" name="菱形 14"/>
            <p:cNvSpPr/>
            <p:nvPr>
              <p:custDataLst>
                <p:tags r:id="rId6"/>
              </p:custDataLst>
            </p:nvPr>
          </p:nvSpPr>
          <p:spPr>
            <a:xfrm rot="1141073">
              <a:off x="13036" y="5507"/>
              <a:ext cx="933" cy="933"/>
            </a:xfrm>
            <a:prstGeom prst="diamond">
              <a:avLst/>
            </a:prstGeom>
            <a:solidFill>
              <a:schemeClr val="accent1"/>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p>
              <a:pPr algn="ctr"/>
              <a:endParaRPr lang="zh-CN" altLang="en-US"/>
            </a:p>
          </p:txBody>
        </p:sp>
        <p:sp>
          <p:nvSpPr>
            <p:cNvPr id="16" name="菱形 15"/>
            <p:cNvSpPr/>
            <p:nvPr>
              <p:custDataLst>
                <p:tags r:id="rId7"/>
              </p:custDataLst>
            </p:nvPr>
          </p:nvSpPr>
          <p:spPr>
            <a:xfrm rot="1141073">
              <a:off x="14236" y="4526"/>
              <a:ext cx="1992" cy="1992"/>
            </a:xfrm>
            <a:prstGeom prst="diamond">
              <a:avLst/>
            </a:prstGeom>
            <a:solidFill>
              <a:schemeClr val="bg2">
                <a:lumMod val="40000"/>
                <a:lumOff val="6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p>
              <a:pPr algn="ctr"/>
              <a:endParaRPr lang="zh-CN" altLang="en-US"/>
            </a:p>
          </p:txBody>
        </p:sp>
        <p:sp>
          <p:nvSpPr>
            <p:cNvPr id="17" name="菱形 16"/>
            <p:cNvSpPr/>
            <p:nvPr>
              <p:custDataLst>
                <p:tags r:id="rId8"/>
              </p:custDataLst>
            </p:nvPr>
          </p:nvSpPr>
          <p:spPr>
            <a:xfrm rot="1141073">
              <a:off x="15089" y="4106"/>
              <a:ext cx="1123" cy="1123"/>
            </a:xfrm>
            <a:prstGeom prst="diamond">
              <a:avLst/>
            </a:prstGeom>
            <a:noFill/>
            <a:ln>
              <a:solidFill>
                <a:schemeClr val="tx2">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p>
              <a:pPr algn="ctr"/>
              <a:endParaRPr lang="zh-CN" altLang="en-US"/>
            </a:p>
          </p:txBody>
        </p:sp>
      </p:grpSp>
    </p:spTree>
    <p:custDataLst>
      <p:tags r:id="rId9"/>
    </p:custDataLst>
  </p:cSld>
  <p:clrMapOvr>
    <a:masterClrMapping/>
  </p:clrMapOvr>
  <p:transition spd="slow">
    <p:random/>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549644" y="1832469"/>
            <a:ext cx="11363028" cy="4499877"/>
          </a:xfrm>
          <a:prstGeom prst="rect">
            <a:avLst/>
          </a:prstGeom>
          <a:solidFill>
            <a:schemeClr val="accent3"/>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7" name="矩形 16"/>
          <p:cNvSpPr/>
          <p:nvPr>
            <p:custDataLst>
              <p:tags r:id="rId2"/>
            </p:custDataLst>
          </p:nvPr>
        </p:nvSpPr>
        <p:spPr>
          <a:xfrm>
            <a:off x="464820" y="1611691"/>
            <a:ext cx="11082655" cy="4408805"/>
          </a:xfrm>
          <a:prstGeom prst="rect">
            <a:avLst/>
          </a:prstGeom>
          <a:solidFill>
            <a:srgbClr val="FFFFFF"/>
          </a:solidFill>
          <a:ln w="19050">
            <a:noFill/>
          </a:ln>
          <a:effectLst>
            <a:outerShdw blurRad="63500" sx="101000" sy="101000" algn="ctr" rotWithShape="0">
              <a:schemeClr val="tx2">
                <a:alpha val="40000"/>
              </a:schemeClr>
            </a:outerShdw>
          </a:effectLst>
        </p:spPr>
        <p:style>
          <a:lnRef idx="2">
            <a:srgbClr val="1E6BC5">
              <a:shade val="50000"/>
            </a:srgbClr>
          </a:lnRef>
          <a:fillRef idx="1">
            <a:srgbClr val="1E6BC5"/>
          </a:fillRef>
          <a:effectRef idx="0">
            <a:srgbClr val="1E6BC5"/>
          </a:effectRef>
          <a:fontRef idx="minor">
            <a:srgbClr val="FFFFFF"/>
          </a:fontRef>
        </p:style>
        <p:txBody>
          <a:bodyPr rtlCol="0" anchor="ctr"/>
          <a:lstStyle/>
          <a:p>
            <a:pPr algn="ctr"/>
            <a:r>
              <a:rPr lang="zh-CN" altLang="en-US" sz="1600" dirty="0"/>
              <a:t>向视图</a:t>
            </a:r>
            <a:endParaRPr kumimoji="1" lang="zh-CN" altLang="en-US" sz="1600" dirty="0">
              <a:solidFill>
                <a:srgbClr val="FFFFFF"/>
              </a:solidFill>
              <a:latin typeface="微软雅黑" panose="020B0503020204020204" charset="-122"/>
            </a:endParaRPr>
          </a:p>
        </p:txBody>
      </p:sp>
      <p:sp>
        <p:nvSpPr>
          <p:cNvPr id="2" name="矩形 1"/>
          <p:cNvSpPr/>
          <p:nvPr/>
        </p:nvSpPr>
        <p:spPr>
          <a:xfrm>
            <a:off x="11306810" y="-10795"/>
            <a:ext cx="888365" cy="6140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custDataLst>
              <p:tags r:id="rId3"/>
            </p:custDataLst>
          </p:nvPr>
        </p:nvSpPr>
        <p:spPr>
          <a:xfrm>
            <a:off x="464820" y="1035050"/>
            <a:ext cx="10852150" cy="669925"/>
          </a:xfrm>
          <a:prstGeom prst="rect">
            <a:avLst/>
          </a:prstGeom>
          <a:noFill/>
        </p:spPr>
        <p:txBody>
          <a:bodyPr wrap="square" lIns="101600" tIns="0" rIns="82550" bIns="0" rtlCol="0" anchor="ctr" anchorCtr="0">
            <a:noAutofit/>
          </a:bodyPr>
          <a:lstStyle>
            <a:defPPr>
              <a:defRPr lang="zh-CN"/>
            </a:defPPr>
            <a:lvl1pPr fontAlgn="auto">
              <a:lnSpc>
                <a:spcPct val="130000"/>
              </a:lnSpc>
              <a:spcAft>
                <a:spcPts val="1000"/>
              </a:spcAft>
              <a:defRPr sz="1600" spc="150"/>
            </a:lvl1pPr>
          </a:lstStyle>
          <a:p>
            <a:r>
              <a:rPr lang="zh-CN" altLang="en-US" sz="1800" b="1" dirty="0">
                <a:solidFill>
                  <a:schemeClr val="tx2"/>
                </a:solidFill>
                <a:latin typeface="微软雅黑" panose="020B0503020204020204" charset="-122"/>
                <a:ea typeface="微软雅黑" panose="020B0503020204020204" charset="-122"/>
                <a:sym typeface="+mn-ea"/>
              </a:rPr>
              <a:t>1.</a:t>
            </a:r>
            <a:r>
              <a:rPr lang="zh-CN" altLang="en-US" sz="1800" b="1" dirty="0">
                <a:solidFill>
                  <a:schemeClr val="tx2"/>
                </a:solidFill>
                <a:latin typeface="微软雅黑" panose="020B0503020204020204" charset="-122"/>
                <a:ea typeface="微软雅黑" panose="020B0503020204020204" charset="-122"/>
              </a:rPr>
              <a:t>机件外部形状的表达</a:t>
            </a:r>
            <a:r>
              <a:rPr lang="en-US" altLang="zh-CN" sz="1800" b="1" dirty="0">
                <a:solidFill>
                  <a:schemeClr val="tx2"/>
                </a:solidFill>
                <a:latin typeface="微软雅黑" panose="020B0503020204020204" charset="-122"/>
                <a:ea typeface="微软雅黑" panose="020B0503020204020204" charset="-122"/>
              </a:rPr>
              <a:t>——</a:t>
            </a:r>
            <a:r>
              <a:rPr lang="zh-CN" altLang="en-US" sz="1800" b="1" dirty="0">
                <a:solidFill>
                  <a:schemeClr val="tx2"/>
                </a:solidFill>
                <a:latin typeface="微软雅黑" panose="020B0503020204020204" charset="-122"/>
                <a:ea typeface="微软雅黑" panose="020B0503020204020204" charset="-122"/>
              </a:rPr>
              <a:t>视图（</a:t>
            </a:r>
            <a:r>
              <a:rPr lang="en-US" altLang="zh-CN" sz="1800" b="1" dirty="0">
                <a:solidFill>
                  <a:schemeClr val="tx2"/>
                </a:solidFill>
                <a:latin typeface="微软雅黑" panose="020B0503020204020204" charset="-122"/>
                <a:ea typeface="微软雅黑" panose="020B0503020204020204" charset="-122"/>
              </a:rPr>
              <a:t>GB</a:t>
            </a:r>
            <a:r>
              <a:rPr lang="zh-CN" altLang="en-US" sz="1800" b="1" dirty="0">
                <a:solidFill>
                  <a:schemeClr val="tx2"/>
                </a:solidFill>
                <a:latin typeface="微软雅黑" panose="020B0503020204020204" charset="-122"/>
                <a:ea typeface="微软雅黑" panose="020B0503020204020204" charset="-122"/>
              </a:rPr>
              <a:t>／</a:t>
            </a:r>
            <a:r>
              <a:rPr lang="en-US" altLang="zh-CN" sz="1800" b="1" dirty="0">
                <a:solidFill>
                  <a:schemeClr val="tx2"/>
                </a:solidFill>
                <a:latin typeface="微软雅黑" panose="020B0503020204020204" charset="-122"/>
                <a:ea typeface="微软雅黑" panose="020B0503020204020204" charset="-122"/>
              </a:rPr>
              <a:t>T 4458.1—2002</a:t>
            </a:r>
            <a:r>
              <a:rPr lang="zh-CN" altLang="en-US" sz="1800" b="1" dirty="0">
                <a:solidFill>
                  <a:schemeClr val="tx2"/>
                </a:solidFill>
                <a:latin typeface="微软雅黑" panose="020B0503020204020204" charset="-122"/>
                <a:ea typeface="微软雅黑" panose="020B0503020204020204" charset="-122"/>
              </a:rPr>
              <a:t>）</a:t>
            </a:r>
            <a:endParaRPr lang="zh-CN" altLang="en-US" sz="1800" b="1" dirty="0">
              <a:solidFill>
                <a:schemeClr val="tx2"/>
              </a:solidFill>
              <a:latin typeface="微软雅黑" panose="020B0503020204020204" charset="-122"/>
              <a:ea typeface="微软雅黑" panose="020B0503020204020204" charset="-122"/>
              <a:sym typeface="+mn-ea"/>
            </a:endParaRPr>
          </a:p>
        </p:txBody>
      </p:sp>
      <p:sp>
        <p:nvSpPr>
          <p:cNvPr id="11" name="矩形 10"/>
          <p:cNvSpPr/>
          <p:nvPr/>
        </p:nvSpPr>
        <p:spPr>
          <a:xfrm>
            <a:off x="570342" y="2136775"/>
            <a:ext cx="10641105" cy="2769989"/>
          </a:xfrm>
          <a:prstGeom prst="rect">
            <a:avLst/>
          </a:prstGeom>
        </p:spPr>
        <p:txBody>
          <a:bodyPr wrap="square">
            <a:spAutoFit/>
          </a:bodyPr>
          <a:lstStyle/>
          <a:p>
            <a:pPr>
              <a:lnSpc>
                <a:spcPct val="150000"/>
              </a:lnSpc>
            </a:pPr>
            <a:r>
              <a:rPr lang="en-US" altLang="zh-CN" sz="2000" b="1" dirty="0">
                <a:latin typeface="+mj-ea"/>
                <a:ea typeface="+mj-ea"/>
              </a:rPr>
              <a:t>1.2</a:t>
            </a:r>
            <a:r>
              <a:rPr lang="zh-CN" altLang="en-US" sz="2000" b="1" dirty="0">
                <a:latin typeface="+mj-ea"/>
                <a:ea typeface="+mj-ea"/>
              </a:rPr>
              <a:t>基本视图</a:t>
            </a:r>
            <a:endParaRPr lang="en-US" altLang="zh-CN" sz="2000" b="1" dirty="0">
              <a:latin typeface="+mj-ea"/>
              <a:ea typeface="+mj-ea"/>
            </a:endParaRPr>
          </a:p>
          <a:p>
            <a:pPr>
              <a:lnSpc>
                <a:spcPct val="200000"/>
              </a:lnSpc>
            </a:pPr>
            <a:r>
              <a:rPr lang="zh-CN" altLang="en-US" dirty="0" smtClean="0">
                <a:latin typeface="+mj-ea"/>
                <a:ea typeface="+mj-ea"/>
              </a:rPr>
              <a:t>  向</a:t>
            </a:r>
            <a:r>
              <a:rPr lang="zh-CN" altLang="en-US" dirty="0">
                <a:latin typeface="+mj-ea"/>
                <a:ea typeface="+mj-ea"/>
              </a:rPr>
              <a:t>视图的画法与标注：</a:t>
            </a:r>
            <a:endParaRPr lang="zh-CN" altLang="en-US" dirty="0">
              <a:latin typeface="+mj-ea"/>
              <a:ea typeface="+mj-ea"/>
            </a:endParaRPr>
          </a:p>
          <a:p>
            <a:pPr>
              <a:lnSpc>
                <a:spcPct val="200000"/>
              </a:lnSpc>
            </a:pPr>
            <a:r>
              <a:rPr lang="zh-CN" altLang="en-US" dirty="0">
                <a:latin typeface="+mj-ea"/>
                <a:ea typeface="+mj-ea"/>
              </a:rPr>
              <a:t>（</a:t>
            </a:r>
            <a:r>
              <a:rPr lang="en-US" altLang="zh-CN" dirty="0">
                <a:latin typeface="+mj-ea"/>
                <a:ea typeface="+mj-ea"/>
              </a:rPr>
              <a:t>1</a:t>
            </a:r>
            <a:r>
              <a:rPr lang="zh-CN" altLang="en-US" dirty="0">
                <a:latin typeface="+mj-ea"/>
                <a:ea typeface="+mj-ea"/>
              </a:rPr>
              <a:t>）由于向视图的位置可随意配置，为使看图者不致产生误解，所以画向视图时</a:t>
            </a:r>
            <a:r>
              <a:rPr lang="zh-CN" altLang="en-US" dirty="0" smtClean="0">
                <a:latin typeface="+mj-ea"/>
                <a:ea typeface="+mj-ea"/>
              </a:rPr>
              <a:t>，一般</a:t>
            </a:r>
            <a:r>
              <a:rPr lang="zh-CN" altLang="en-US" dirty="0">
                <a:latin typeface="+mj-ea"/>
                <a:ea typeface="+mj-ea"/>
              </a:rPr>
              <a:t>应在向视图上方标出视图名称“</a:t>
            </a:r>
            <a:r>
              <a:rPr lang="en-US" altLang="zh-CN" dirty="0">
                <a:latin typeface="+mj-ea"/>
                <a:ea typeface="+mj-ea"/>
              </a:rPr>
              <a:t>X”</a:t>
            </a:r>
            <a:r>
              <a:rPr lang="zh-CN" altLang="en-US" dirty="0">
                <a:latin typeface="+mj-ea"/>
                <a:ea typeface="+mj-ea"/>
              </a:rPr>
              <a:t>（“</a:t>
            </a:r>
            <a:r>
              <a:rPr lang="en-US" altLang="zh-CN" dirty="0">
                <a:latin typeface="+mj-ea"/>
                <a:ea typeface="+mj-ea"/>
              </a:rPr>
              <a:t>X”</a:t>
            </a:r>
            <a:r>
              <a:rPr lang="zh-CN" altLang="en-US" dirty="0">
                <a:latin typeface="+mj-ea"/>
                <a:ea typeface="+mj-ea"/>
              </a:rPr>
              <a:t>为大写拉丁字母），在相应视图的附近</a:t>
            </a:r>
            <a:r>
              <a:rPr lang="zh-CN" altLang="en-US" dirty="0" smtClean="0">
                <a:latin typeface="+mj-ea"/>
                <a:ea typeface="+mj-ea"/>
              </a:rPr>
              <a:t>，用</a:t>
            </a:r>
            <a:r>
              <a:rPr lang="zh-CN" altLang="en-US" dirty="0">
                <a:latin typeface="+mj-ea"/>
                <a:ea typeface="+mj-ea"/>
              </a:rPr>
              <a:t>箭头指明投射方向，并注上相同的字母，如图</a:t>
            </a:r>
            <a:r>
              <a:rPr lang="en-US" altLang="zh-CN" dirty="0">
                <a:latin typeface="+mj-ea"/>
                <a:ea typeface="+mj-ea"/>
              </a:rPr>
              <a:t>1-29 </a:t>
            </a:r>
            <a:r>
              <a:rPr lang="zh-CN" altLang="en-US" dirty="0">
                <a:latin typeface="+mj-ea"/>
                <a:ea typeface="+mj-ea"/>
              </a:rPr>
              <a:t>所示。</a:t>
            </a:r>
            <a:endParaRPr lang="zh-CN" altLang="en-US" dirty="0">
              <a:latin typeface="+mj-ea"/>
              <a:ea typeface="+mj-ea"/>
            </a:endParaRPr>
          </a:p>
        </p:txBody>
      </p:sp>
      <p:sp>
        <p:nvSpPr>
          <p:cNvPr id="12" name="文本框 11"/>
          <p:cNvSpPr txBox="1"/>
          <p:nvPr>
            <p:custDataLst>
              <p:tags r:id="rId4"/>
            </p:custDataLst>
          </p:nvPr>
        </p:nvSpPr>
        <p:spPr>
          <a:xfrm>
            <a:off x="881078" y="518895"/>
            <a:ext cx="10429952" cy="798451"/>
          </a:xfrm>
          <a:prstGeom prst="rect">
            <a:avLst/>
          </a:prstGeom>
        </p:spPr>
        <p:txBody>
          <a:bodyPr wrap="square">
            <a:normAutofit/>
          </a:bodyPr>
          <a:lstStyle>
            <a:defPPr>
              <a:defRPr lang="zh-CN"/>
            </a:defPPr>
            <a:lvl1pPr>
              <a:lnSpc>
                <a:spcPct val="130000"/>
              </a:lnSpc>
              <a:defRPr sz="2400" b="1">
                <a:latin typeface="+mj-lt"/>
                <a:ea typeface="+mj-ea"/>
                <a:cs typeface="+mj-cs"/>
              </a:defRPr>
            </a:lvl1pPr>
          </a:lstStyle>
          <a:p>
            <a:pPr>
              <a:lnSpc>
                <a:spcPct val="120000"/>
              </a:lnSpc>
            </a:pPr>
            <a:r>
              <a:rPr lang="zh-CN" altLang="en-US" dirty="0">
                <a:solidFill>
                  <a:schemeClr val="tx1">
                    <a:lumMod val="85000"/>
                    <a:lumOff val="15000"/>
                  </a:schemeClr>
                </a:solidFill>
              </a:rPr>
              <a:t>学习任务</a:t>
            </a:r>
            <a:r>
              <a:rPr lang="zh-CN" altLang="en-US" dirty="0">
                <a:sym typeface="+mn-ea"/>
              </a:rPr>
              <a:t>二   </a:t>
            </a:r>
            <a:r>
              <a:rPr lang="zh-CN" altLang="en-US" dirty="0"/>
              <a:t>垫类零件图样的绘制与读图</a:t>
            </a:r>
            <a:endParaRPr lang="zh-CN" altLang="en-US" dirty="0">
              <a:sym typeface="+mn-ea"/>
            </a:endParaRPr>
          </a:p>
        </p:txBody>
      </p:sp>
      <p:grpSp>
        <p:nvGrpSpPr>
          <p:cNvPr id="6" name="组合 5"/>
          <p:cNvGrpSpPr/>
          <p:nvPr/>
        </p:nvGrpSpPr>
        <p:grpSpPr>
          <a:xfrm>
            <a:off x="8371840" y="1792605"/>
            <a:ext cx="2026920" cy="1583055"/>
            <a:chOff x="13036" y="4025"/>
            <a:chExt cx="3192" cy="2493"/>
          </a:xfrm>
        </p:grpSpPr>
        <p:sp>
          <p:nvSpPr>
            <p:cNvPr id="14" name="菱形 13"/>
            <p:cNvSpPr/>
            <p:nvPr>
              <p:custDataLst>
                <p:tags r:id="rId5"/>
              </p:custDataLst>
            </p:nvPr>
          </p:nvSpPr>
          <p:spPr>
            <a:xfrm rot="1141073">
              <a:off x="14338" y="4025"/>
              <a:ext cx="528" cy="528"/>
            </a:xfrm>
            <a:prstGeom prst="diamond">
              <a:avLst/>
            </a:prstGeom>
            <a:solidFill>
              <a:schemeClr val="tx2">
                <a:lumMod val="40000"/>
                <a:lumOff val="6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5" name="菱形 14"/>
            <p:cNvSpPr/>
            <p:nvPr>
              <p:custDataLst>
                <p:tags r:id="rId6"/>
              </p:custDataLst>
            </p:nvPr>
          </p:nvSpPr>
          <p:spPr>
            <a:xfrm rot="1141073">
              <a:off x="13036" y="5507"/>
              <a:ext cx="933" cy="933"/>
            </a:xfrm>
            <a:prstGeom prst="diamond">
              <a:avLst/>
            </a:prstGeom>
            <a:solidFill>
              <a:schemeClr val="accent1"/>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3" name="菱形 2"/>
            <p:cNvSpPr/>
            <p:nvPr>
              <p:custDataLst>
                <p:tags r:id="rId7"/>
              </p:custDataLst>
            </p:nvPr>
          </p:nvSpPr>
          <p:spPr>
            <a:xfrm rot="1141073">
              <a:off x="14236" y="4526"/>
              <a:ext cx="1992" cy="1992"/>
            </a:xfrm>
            <a:prstGeom prst="diamond">
              <a:avLst/>
            </a:prstGeom>
            <a:solidFill>
              <a:schemeClr val="bg2">
                <a:lumMod val="40000"/>
                <a:lumOff val="6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4" name="菱形 3"/>
            <p:cNvSpPr/>
            <p:nvPr>
              <p:custDataLst>
                <p:tags r:id="rId8"/>
              </p:custDataLst>
            </p:nvPr>
          </p:nvSpPr>
          <p:spPr>
            <a:xfrm rot="1141073">
              <a:off x="15089" y="4106"/>
              <a:ext cx="1123" cy="1123"/>
            </a:xfrm>
            <a:prstGeom prst="diamond">
              <a:avLst/>
            </a:prstGeom>
            <a:noFill/>
            <a:ln>
              <a:solidFill>
                <a:schemeClr val="tx2">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grpSp>
    </p:spTree>
    <p:custDataLst>
      <p:tags r:id="rId9"/>
    </p:custDataLst>
  </p:cSld>
  <p:clrMapOvr>
    <a:masterClrMapping/>
  </p:clrMapOvr>
  <p:transition spd="slow">
    <p:random/>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549644" y="1832469"/>
            <a:ext cx="11363028" cy="4499877"/>
          </a:xfrm>
          <a:prstGeom prst="rect">
            <a:avLst/>
          </a:prstGeom>
          <a:solidFill>
            <a:schemeClr val="accent3"/>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7" name="矩形 16"/>
          <p:cNvSpPr/>
          <p:nvPr>
            <p:custDataLst>
              <p:tags r:id="rId2"/>
            </p:custDataLst>
          </p:nvPr>
        </p:nvSpPr>
        <p:spPr>
          <a:xfrm>
            <a:off x="464820" y="1611691"/>
            <a:ext cx="11082655" cy="4408805"/>
          </a:xfrm>
          <a:prstGeom prst="rect">
            <a:avLst/>
          </a:prstGeom>
          <a:solidFill>
            <a:srgbClr val="FFFFFF"/>
          </a:solidFill>
          <a:ln w="19050">
            <a:noFill/>
          </a:ln>
          <a:effectLst>
            <a:outerShdw blurRad="63500" sx="101000" sy="101000" algn="ctr" rotWithShape="0">
              <a:schemeClr val="tx2">
                <a:alpha val="40000"/>
              </a:schemeClr>
            </a:outerShdw>
          </a:effectLst>
        </p:spPr>
        <p:style>
          <a:lnRef idx="2">
            <a:srgbClr val="1E6BC5">
              <a:shade val="50000"/>
            </a:srgbClr>
          </a:lnRef>
          <a:fillRef idx="1">
            <a:srgbClr val="1E6BC5"/>
          </a:fillRef>
          <a:effectRef idx="0">
            <a:srgbClr val="1E6BC5"/>
          </a:effectRef>
          <a:fontRef idx="minor">
            <a:srgbClr val="FFFFFF"/>
          </a:fontRef>
        </p:style>
        <p:txBody>
          <a:bodyPr rtlCol="0" anchor="ctr"/>
          <a:lstStyle/>
          <a:p>
            <a:pPr algn="ctr"/>
            <a:r>
              <a:rPr lang="zh-CN" altLang="en-US" sz="1600" dirty="0"/>
              <a:t>向视图</a:t>
            </a:r>
            <a:endParaRPr kumimoji="1" lang="zh-CN" altLang="en-US" sz="1600" dirty="0">
              <a:solidFill>
                <a:srgbClr val="FFFFFF"/>
              </a:solidFill>
              <a:latin typeface="微软雅黑" panose="020B0503020204020204" charset="-122"/>
            </a:endParaRPr>
          </a:p>
        </p:txBody>
      </p:sp>
      <p:sp>
        <p:nvSpPr>
          <p:cNvPr id="2" name="矩形 1"/>
          <p:cNvSpPr/>
          <p:nvPr/>
        </p:nvSpPr>
        <p:spPr>
          <a:xfrm>
            <a:off x="11306810" y="-10795"/>
            <a:ext cx="888365" cy="6140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custDataLst>
              <p:tags r:id="rId3"/>
            </p:custDataLst>
          </p:nvPr>
        </p:nvSpPr>
        <p:spPr>
          <a:xfrm>
            <a:off x="464820" y="1035050"/>
            <a:ext cx="10852150" cy="669925"/>
          </a:xfrm>
          <a:prstGeom prst="rect">
            <a:avLst/>
          </a:prstGeom>
          <a:noFill/>
        </p:spPr>
        <p:txBody>
          <a:bodyPr wrap="square" lIns="101600" tIns="0" rIns="82550" bIns="0" rtlCol="0" anchor="ctr" anchorCtr="0">
            <a:noAutofit/>
          </a:bodyPr>
          <a:lstStyle>
            <a:defPPr>
              <a:defRPr lang="zh-CN"/>
            </a:defPPr>
            <a:lvl1pPr fontAlgn="auto">
              <a:lnSpc>
                <a:spcPct val="130000"/>
              </a:lnSpc>
              <a:spcAft>
                <a:spcPts val="1000"/>
              </a:spcAft>
              <a:defRPr sz="1600" spc="150"/>
            </a:lvl1pPr>
          </a:lstStyle>
          <a:p>
            <a:r>
              <a:rPr lang="zh-CN" altLang="en-US" sz="1800" b="1" dirty="0">
                <a:solidFill>
                  <a:schemeClr val="tx2"/>
                </a:solidFill>
                <a:latin typeface="微软雅黑" panose="020B0503020204020204" charset="-122"/>
                <a:ea typeface="微软雅黑" panose="020B0503020204020204" charset="-122"/>
                <a:sym typeface="+mn-ea"/>
              </a:rPr>
              <a:t>1.</a:t>
            </a:r>
            <a:r>
              <a:rPr lang="zh-CN" altLang="en-US" sz="1800" b="1" dirty="0">
                <a:solidFill>
                  <a:schemeClr val="tx2"/>
                </a:solidFill>
                <a:latin typeface="微软雅黑" panose="020B0503020204020204" charset="-122"/>
                <a:ea typeface="微软雅黑" panose="020B0503020204020204" charset="-122"/>
              </a:rPr>
              <a:t>机件外部形状的表达</a:t>
            </a:r>
            <a:r>
              <a:rPr lang="en-US" altLang="zh-CN" sz="1800" b="1" dirty="0">
                <a:solidFill>
                  <a:schemeClr val="tx2"/>
                </a:solidFill>
                <a:latin typeface="微软雅黑" panose="020B0503020204020204" charset="-122"/>
                <a:ea typeface="微软雅黑" panose="020B0503020204020204" charset="-122"/>
              </a:rPr>
              <a:t>——</a:t>
            </a:r>
            <a:r>
              <a:rPr lang="zh-CN" altLang="en-US" sz="1800" b="1" dirty="0">
                <a:solidFill>
                  <a:schemeClr val="tx2"/>
                </a:solidFill>
                <a:latin typeface="微软雅黑" panose="020B0503020204020204" charset="-122"/>
                <a:ea typeface="微软雅黑" panose="020B0503020204020204" charset="-122"/>
              </a:rPr>
              <a:t>视图（</a:t>
            </a:r>
            <a:r>
              <a:rPr lang="en-US" altLang="zh-CN" sz="1800" b="1" dirty="0">
                <a:solidFill>
                  <a:schemeClr val="tx2"/>
                </a:solidFill>
                <a:latin typeface="微软雅黑" panose="020B0503020204020204" charset="-122"/>
                <a:ea typeface="微软雅黑" panose="020B0503020204020204" charset="-122"/>
              </a:rPr>
              <a:t>GB</a:t>
            </a:r>
            <a:r>
              <a:rPr lang="zh-CN" altLang="en-US" sz="1800" b="1" dirty="0">
                <a:solidFill>
                  <a:schemeClr val="tx2"/>
                </a:solidFill>
                <a:latin typeface="微软雅黑" panose="020B0503020204020204" charset="-122"/>
                <a:ea typeface="微软雅黑" panose="020B0503020204020204" charset="-122"/>
              </a:rPr>
              <a:t>／</a:t>
            </a:r>
            <a:r>
              <a:rPr lang="en-US" altLang="zh-CN" sz="1800" b="1" dirty="0">
                <a:solidFill>
                  <a:schemeClr val="tx2"/>
                </a:solidFill>
                <a:latin typeface="微软雅黑" panose="020B0503020204020204" charset="-122"/>
                <a:ea typeface="微软雅黑" panose="020B0503020204020204" charset="-122"/>
              </a:rPr>
              <a:t>T 4458.1—2002</a:t>
            </a:r>
            <a:r>
              <a:rPr lang="zh-CN" altLang="en-US" sz="1800" b="1" dirty="0">
                <a:solidFill>
                  <a:schemeClr val="tx2"/>
                </a:solidFill>
                <a:latin typeface="微软雅黑" panose="020B0503020204020204" charset="-122"/>
                <a:ea typeface="微软雅黑" panose="020B0503020204020204" charset="-122"/>
              </a:rPr>
              <a:t>）</a:t>
            </a:r>
            <a:endParaRPr lang="zh-CN" altLang="en-US" sz="1800" b="1" dirty="0">
              <a:solidFill>
                <a:schemeClr val="tx2"/>
              </a:solidFill>
              <a:latin typeface="微软雅黑" panose="020B0503020204020204" charset="-122"/>
              <a:ea typeface="微软雅黑" panose="020B0503020204020204" charset="-122"/>
              <a:sym typeface="+mn-ea"/>
            </a:endParaRPr>
          </a:p>
        </p:txBody>
      </p:sp>
      <p:sp>
        <p:nvSpPr>
          <p:cNvPr id="11" name="矩形 10"/>
          <p:cNvSpPr/>
          <p:nvPr/>
        </p:nvSpPr>
        <p:spPr>
          <a:xfrm>
            <a:off x="570342" y="2136775"/>
            <a:ext cx="10641105" cy="553998"/>
          </a:xfrm>
          <a:prstGeom prst="rect">
            <a:avLst/>
          </a:prstGeom>
        </p:spPr>
        <p:txBody>
          <a:bodyPr wrap="square">
            <a:spAutoFit/>
          </a:bodyPr>
          <a:lstStyle/>
          <a:p>
            <a:pPr>
              <a:lnSpc>
                <a:spcPct val="150000"/>
              </a:lnSpc>
            </a:pPr>
            <a:r>
              <a:rPr lang="zh-CN" altLang="en-US" sz="2000" dirty="0">
                <a:latin typeface="+mj-ea"/>
                <a:ea typeface="+mj-ea"/>
              </a:rPr>
              <a:t>（</a:t>
            </a:r>
            <a:r>
              <a:rPr lang="en-US" altLang="zh-CN" sz="2000" dirty="0">
                <a:latin typeface="+mj-ea"/>
                <a:ea typeface="+mj-ea"/>
              </a:rPr>
              <a:t>2</a:t>
            </a:r>
            <a:r>
              <a:rPr lang="zh-CN" altLang="en-US" sz="2000" dirty="0">
                <a:latin typeface="+mj-ea"/>
                <a:ea typeface="+mj-ea"/>
              </a:rPr>
              <a:t>）为了看图方便，表示投射方向的箭头应尽可能配置在主视图上（图</a:t>
            </a:r>
            <a:r>
              <a:rPr lang="en-US" altLang="zh-CN" sz="2000" dirty="0">
                <a:latin typeface="+mj-ea"/>
                <a:ea typeface="+mj-ea"/>
              </a:rPr>
              <a:t>1-29</a:t>
            </a:r>
            <a:r>
              <a:rPr lang="zh-CN" altLang="en-US" sz="2000" dirty="0">
                <a:latin typeface="+mj-ea"/>
                <a:ea typeface="+mj-ea"/>
              </a:rPr>
              <a:t>）</a:t>
            </a:r>
            <a:r>
              <a:rPr lang="zh-CN" altLang="en-US" sz="2000" dirty="0" smtClean="0">
                <a:latin typeface="+mj-ea"/>
                <a:ea typeface="+mj-ea"/>
              </a:rPr>
              <a:t>。</a:t>
            </a:r>
            <a:endParaRPr lang="zh-CN" altLang="en-US" dirty="0">
              <a:latin typeface="+mj-ea"/>
              <a:ea typeface="+mj-ea"/>
            </a:endParaRPr>
          </a:p>
        </p:txBody>
      </p:sp>
      <p:pic>
        <p:nvPicPr>
          <p:cNvPr id="3" name="图片 2"/>
          <p:cNvPicPr>
            <a:picLocks noChangeAspect="1"/>
          </p:cNvPicPr>
          <p:nvPr/>
        </p:nvPicPr>
        <p:blipFill>
          <a:blip r:embed="rId4"/>
          <a:stretch>
            <a:fillRect/>
          </a:stretch>
        </p:blipFill>
        <p:spPr>
          <a:xfrm>
            <a:off x="2058212" y="3172443"/>
            <a:ext cx="4829175" cy="2305050"/>
          </a:xfrm>
          <a:prstGeom prst="rect">
            <a:avLst/>
          </a:prstGeom>
        </p:spPr>
      </p:pic>
      <p:sp>
        <p:nvSpPr>
          <p:cNvPr id="12" name="文本框 11"/>
          <p:cNvSpPr txBox="1"/>
          <p:nvPr>
            <p:custDataLst>
              <p:tags r:id="rId5"/>
            </p:custDataLst>
          </p:nvPr>
        </p:nvSpPr>
        <p:spPr>
          <a:xfrm>
            <a:off x="881078" y="518895"/>
            <a:ext cx="10429952" cy="798451"/>
          </a:xfrm>
          <a:prstGeom prst="rect">
            <a:avLst/>
          </a:prstGeom>
        </p:spPr>
        <p:txBody>
          <a:bodyPr wrap="square">
            <a:normAutofit/>
          </a:bodyPr>
          <a:lstStyle>
            <a:defPPr>
              <a:defRPr lang="zh-CN"/>
            </a:defPPr>
            <a:lvl1pPr>
              <a:lnSpc>
                <a:spcPct val="130000"/>
              </a:lnSpc>
              <a:defRPr sz="2400" b="1">
                <a:latin typeface="+mj-lt"/>
                <a:ea typeface="+mj-ea"/>
                <a:cs typeface="+mj-cs"/>
              </a:defRPr>
            </a:lvl1pPr>
          </a:lstStyle>
          <a:p>
            <a:pPr>
              <a:lnSpc>
                <a:spcPct val="120000"/>
              </a:lnSpc>
            </a:pPr>
            <a:r>
              <a:rPr lang="zh-CN" altLang="en-US" dirty="0">
                <a:solidFill>
                  <a:schemeClr val="tx1">
                    <a:lumMod val="85000"/>
                    <a:lumOff val="15000"/>
                  </a:schemeClr>
                </a:solidFill>
              </a:rPr>
              <a:t>学习任务</a:t>
            </a:r>
            <a:r>
              <a:rPr lang="zh-CN" altLang="en-US" dirty="0">
                <a:sym typeface="+mn-ea"/>
              </a:rPr>
              <a:t>二   </a:t>
            </a:r>
            <a:r>
              <a:rPr lang="zh-CN" altLang="en-US" dirty="0"/>
              <a:t>垫类零件图样的绘制与读图</a:t>
            </a:r>
            <a:endParaRPr lang="zh-CN" altLang="en-US" dirty="0">
              <a:sym typeface="+mn-ea"/>
            </a:endParaRPr>
          </a:p>
        </p:txBody>
      </p:sp>
      <p:grpSp>
        <p:nvGrpSpPr>
          <p:cNvPr id="6" name="组合 5"/>
          <p:cNvGrpSpPr/>
          <p:nvPr/>
        </p:nvGrpSpPr>
        <p:grpSpPr>
          <a:xfrm>
            <a:off x="8545195" y="3535680"/>
            <a:ext cx="2026920" cy="1583055"/>
            <a:chOff x="13036" y="4025"/>
            <a:chExt cx="3192" cy="2493"/>
          </a:xfrm>
        </p:grpSpPr>
        <p:sp>
          <p:nvSpPr>
            <p:cNvPr id="14" name="菱形 13"/>
            <p:cNvSpPr/>
            <p:nvPr>
              <p:custDataLst>
                <p:tags r:id="rId6"/>
              </p:custDataLst>
            </p:nvPr>
          </p:nvSpPr>
          <p:spPr>
            <a:xfrm rot="1141073">
              <a:off x="14338" y="4025"/>
              <a:ext cx="528" cy="528"/>
            </a:xfrm>
            <a:prstGeom prst="diamond">
              <a:avLst/>
            </a:prstGeom>
            <a:solidFill>
              <a:schemeClr val="tx2">
                <a:lumMod val="40000"/>
                <a:lumOff val="6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5" name="菱形 14"/>
            <p:cNvSpPr/>
            <p:nvPr>
              <p:custDataLst>
                <p:tags r:id="rId7"/>
              </p:custDataLst>
            </p:nvPr>
          </p:nvSpPr>
          <p:spPr>
            <a:xfrm rot="1141073">
              <a:off x="13036" y="5507"/>
              <a:ext cx="933" cy="933"/>
            </a:xfrm>
            <a:prstGeom prst="diamond">
              <a:avLst/>
            </a:prstGeom>
            <a:solidFill>
              <a:schemeClr val="accent1"/>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4" name="菱形 3"/>
            <p:cNvSpPr/>
            <p:nvPr>
              <p:custDataLst>
                <p:tags r:id="rId8"/>
              </p:custDataLst>
            </p:nvPr>
          </p:nvSpPr>
          <p:spPr>
            <a:xfrm rot="1141073">
              <a:off x="14236" y="4526"/>
              <a:ext cx="1992" cy="1992"/>
            </a:xfrm>
            <a:prstGeom prst="diamond">
              <a:avLst/>
            </a:prstGeom>
            <a:solidFill>
              <a:schemeClr val="bg2">
                <a:lumMod val="40000"/>
                <a:lumOff val="6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5" name="菱形 4"/>
            <p:cNvSpPr/>
            <p:nvPr>
              <p:custDataLst>
                <p:tags r:id="rId9"/>
              </p:custDataLst>
            </p:nvPr>
          </p:nvSpPr>
          <p:spPr>
            <a:xfrm rot="1141073">
              <a:off x="15089" y="4106"/>
              <a:ext cx="1123" cy="1123"/>
            </a:xfrm>
            <a:prstGeom prst="diamond">
              <a:avLst/>
            </a:prstGeom>
            <a:noFill/>
            <a:ln>
              <a:solidFill>
                <a:schemeClr val="tx2">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grpSp>
    </p:spTree>
    <p:custDataLst>
      <p:tags r:id="rId10"/>
    </p:custDataLst>
  </p:cSld>
  <p:clrMapOvr>
    <a:masterClrMapping/>
  </p:clrMapOvr>
  <p:transition spd="slow">
    <p:random/>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549644" y="1832469"/>
            <a:ext cx="11363028" cy="4499877"/>
          </a:xfrm>
          <a:prstGeom prst="rect">
            <a:avLst/>
          </a:prstGeom>
          <a:solidFill>
            <a:schemeClr val="accent3"/>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7" name="矩形 16"/>
          <p:cNvSpPr/>
          <p:nvPr>
            <p:custDataLst>
              <p:tags r:id="rId2"/>
            </p:custDataLst>
          </p:nvPr>
        </p:nvSpPr>
        <p:spPr>
          <a:xfrm>
            <a:off x="464820" y="1611691"/>
            <a:ext cx="11082655" cy="4408805"/>
          </a:xfrm>
          <a:prstGeom prst="rect">
            <a:avLst/>
          </a:prstGeom>
          <a:solidFill>
            <a:srgbClr val="FFFFFF"/>
          </a:solidFill>
          <a:ln w="19050">
            <a:noFill/>
          </a:ln>
          <a:effectLst>
            <a:outerShdw blurRad="63500" sx="101000" sy="101000" algn="ctr" rotWithShape="0">
              <a:schemeClr val="tx2">
                <a:alpha val="40000"/>
              </a:schemeClr>
            </a:outerShdw>
          </a:effectLst>
        </p:spPr>
        <p:style>
          <a:lnRef idx="2">
            <a:srgbClr val="1E6BC5">
              <a:shade val="50000"/>
            </a:srgbClr>
          </a:lnRef>
          <a:fillRef idx="1">
            <a:srgbClr val="1E6BC5"/>
          </a:fillRef>
          <a:effectRef idx="0">
            <a:srgbClr val="1E6BC5"/>
          </a:effectRef>
          <a:fontRef idx="minor">
            <a:srgbClr val="FFFFFF"/>
          </a:fontRef>
        </p:style>
        <p:txBody>
          <a:bodyPr rtlCol="0" anchor="ctr"/>
          <a:lstStyle/>
          <a:p>
            <a:pPr algn="ctr"/>
            <a:r>
              <a:rPr lang="zh-CN" altLang="en-US" sz="1600" dirty="0"/>
              <a:t>向视图</a:t>
            </a:r>
            <a:endParaRPr kumimoji="1" lang="zh-CN" altLang="en-US" sz="1600" dirty="0">
              <a:solidFill>
                <a:srgbClr val="FFFFFF"/>
              </a:solidFill>
              <a:latin typeface="微软雅黑" panose="020B0503020204020204" charset="-122"/>
            </a:endParaRPr>
          </a:p>
        </p:txBody>
      </p:sp>
      <p:sp>
        <p:nvSpPr>
          <p:cNvPr id="2" name="矩形 1"/>
          <p:cNvSpPr/>
          <p:nvPr/>
        </p:nvSpPr>
        <p:spPr>
          <a:xfrm>
            <a:off x="11306810" y="-10795"/>
            <a:ext cx="888365" cy="6140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custDataLst>
              <p:tags r:id="rId3"/>
            </p:custDataLst>
          </p:nvPr>
        </p:nvSpPr>
        <p:spPr>
          <a:xfrm>
            <a:off x="876935" y="375285"/>
            <a:ext cx="10429875" cy="558165"/>
          </a:xfrm>
          <a:prstGeom prst="rect">
            <a:avLst/>
          </a:prstGeom>
        </p:spPr>
        <p:txBody>
          <a:bodyPr wrap="square">
            <a:normAutofit/>
          </a:bodyPr>
          <a:lstStyle>
            <a:defPPr>
              <a:defRPr lang="zh-CN"/>
            </a:defPPr>
            <a:lvl1pPr>
              <a:lnSpc>
                <a:spcPct val="130000"/>
              </a:lnSpc>
              <a:defRPr sz="2400" b="1">
                <a:latin typeface="+mj-lt"/>
                <a:ea typeface="+mj-ea"/>
                <a:cs typeface="+mj-cs"/>
              </a:defRPr>
            </a:lvl1pPr>
          </a:lstStyle>
          <a:p>
            <a:pPr>
              <a:lnSpc>
                <a:spcPct val="120000"/>
              </a:lnSpc>
            </a:pPr>
            <a:r>
              <a:rPr lang="zh-CN" altLang="en-US" dirty="0">
                <a:solidFill>
                  <a:schemeClr val="tx1">
                    <a:lumMod val="85000"/>
                    <a:lumOff val="15000"/>
                  </a:schemeClr>
                </a:solidFill>
                <a:sym typeface="+mn-ea"/>
              </a:rPr>
              <a:t>学习任务一　</a:t>
            </a:r>
            <a:r>
              <a:rPr lang="zh-CN" altLang="zh-CN" dirty="0"/>
              <a:t>简单零件图样的识读与绘制</a:t>
            </a:r>
            <a:endParaRPr lang="zh-CN" altLang="en-US" dirty="0">
              <a:solidFill>
                <a:schemeClr val="tx1">
                  <a:lumMod val="85000"/>
                  <a:lumOff val="15000"/>
                </a:schemeClr>
              </a:solidFill>
              <a:sym typeface="+mn-ea"/>
            </a:endParaRPr>
          </a:p>
        </p:txBody>
      </p:sp>
      <p:sp>
        <p:nvSpPr>
          <p:cNvPr id="10" name="文本框 9"/>
          <p:cNvSpPr txBox="1"/>
          <p:nvPr>
            <p:custDataLst>
              <p:tags r:id="rId4"/>
            </p:custDataLst>
          </p:nvPr>
        </p:nvSpPr>
        <p:spPr>
          <a:xfrm>
            <a:off x="464820" y="1035050"/>
            <a:ext cx="10852150" cy="669925"/>
          </a:xfrm>
          <a:prstGeom prst="rect">
            <a:avLst/>
          </a:prstGeom>
          <a:noFill/>
        </p:spPr>
        <p:txBody>
          <a:bodyPr wrap="square" lIns="101600" tIns="0" rIns="82550" bIns="0" rtlCol="0" anchor="ctr" anchorCtr="0">
            <a:noAutofit/>
          </a:bodyPr>
          <a:lstStyle>
            <a:defPPr>
              <a:defRPr lang="zh-CN"/>
            </a:defPPr>
            <a:lvl1pPr fontAlgn="auto">
              <a:lnSpc>
                <a:spcPct val="130000"/>
              </a:lnSpc>
              <a:spcAft>
                <a:spcPts val="1000"/>
              </a:spcAft>
              <a:defRPr sz="1600" spc="150"/>
            </a:lvl1pPr>
          </a:lstStyle>
          <a:p>
            <a:r>
              <a:rPr lang="zh-CN" altLang="en-US" sz="1800" b="1" dirty="0">
                <a:solidFill>
                  <a:schemeClr val="tx2"/>
                </a:solidFill>
                <a:latin typeface="微软雅黑" panose="020B0503020204020204" charset="-122"/>
                <a:ea typeface="微软雅黑" panose="020B0503020204020204" charset="-122"/>
                <a:sym typeface="+mn-ea"/>
              </a:rPr>
              <a:t>1.</a:t>
            </a:r>
            <a:r>
              <a:rPr lang="zh-CN" altLang="en-US" sz="1800" b="1" dirty="0">
                <a:solidFill>
                  <a:schemeClr val="tx2"/>
                </a:solidFill>
                <a:latin typeface="微软雅黑" panose="020B0503020204020204" charset="-122"/>
                <a:ea typeface="微软雅黑" panose="020B0503020204020204" charset="-122"/>
              </a:rPr>
              <a:t>机件外部形状的表达</a:t>
            </a:r>
            <a:r>
              <a:rPr lang="en-US" altLang="zh-CN" sz="1800" b="1" dirty="0">
                <a:solidFill>
                  <a:schemeClr val="tx2"/>
                </a:solidFill>
                <a:latin typeface="微软雅黑" panose="020B0503020204020204" charset="-122"/>
                <a:ea typeface="微软雅黑" panose="020B0503020204020204" charset="-122"/>
              </a:rPr>
              <a:t>——</a:t>
            </a:r>
            <a:r>
              <a:rPr lang="zh-CN" altLang="en-US" sz="1800" b="1" dirty="0">
                <a:solidFill>
                  <a:schemeClr val="tx2"/>
                </a:solidFill>
                <a:latin typeface="微软雅黑" panose="020B0503020204020204" charset="-122"/>
                <a:ea typeface="微软雅黑" panose="020B0503020204020204" charset="-122"/>
              </a:rPr>
              <a:t>视图（</a:t>
            </a:r>
            <a:r>
              <a:rPr lang="en-US" altLang="zh-CN" sz="1800" b="1" dirty="0">
                <a:solidFill>
                  <a:schemeClr val="tx2"/>
                </a:solidFill>
                <a:latin typeface="微软雅黑" panose="020B0503020204020204" charset="-122"/>
                <a:ea typeface="微软雅黑" panose="020B0503020204020204" charset="-122"/>
              </a:rPr>
              <a:t>GB</a:t>
            </a:r>
            <a:r>
              <a:rPr lang="zh-CN" altLang="en-US" sz="1800" b="1" dirty="0">
                <a:solidFill>
                  <a:schemeClr val="tx2"/>
                </a:solidFill>
                <a:latin typeface="微软雅黑" panose="020B0503020204020204" charset="-122"/>
                <a:ea typeface="微软雅黑" panose="020B0503020204020204" charset="-122"/>
              </a:rPr>
              <a:t>／</a:t>
            </a:r>
            <a:r>
              <a:rPr lang="en-US" altLang="zh-CN" sz="1800" b="1" dirty="0">
                <a:solidFill>
                  <a:schemeClr val="tx2"/>
                </a:solidFill>
                <a:latin typeface="微软雅黑" panose="020B0503020204020204" charset="-122"/>
                <a:ea typeface="微软雅黑" panose="020B0503020204020204" charset="-122"/>
              </a:rPr>
              <a:t>T 4458.1—2002</a:t>
            </a:r>
            <a:r>
              <a:rPr lang="zh-CN" altLang="en-US" sz="1800" b="1" dirty="0">
                <a:solidFill>
                  <a:schemeClr val="tx2"/>
                </a:solidFill>
                <a:latin typeface="微软雅黑" panose="020B0503020204020204" charset="-122"/>
                <a:ea typeface="微软雅黑" panose="020B0503020204020204" charset="-122"/>
              </a:rPr>
              <a:t>）</a:t>
            </a:r>
            <a:endParaRPr lang="zh-CN" altLang="en-US" sz="1800" b="1" dirty="0">
              <a:solidFill>
                <a:schemeClr val="tx2"/>
              </a:solidFill>
              <a:latin typeface="微软雅黑" panose="020B0503020204020204" charset="-122"/>
              <a:ea typeface="微软雅黑" panose="020B0503020204020204" charset="-122"/>
              <a:sym typeface="+mn-ea"/>
            </a:endParaRPr>
          </a:p>
        </p:txBody>
      </p:sp>
      <p:sp>
        <p:nvSpPr>
          <p:cNvPr id="11" name="矩形 10"/>
          <p:cNvSpPr/>
          <p:nvPr/>
        </p:nvSpPr>
        <p:spPr>
          <a:xfrm>
            <a:off x="1002406" y="2289808"/>
            <a:ext cx="9769977" cy="2231380"/>
          </a:xfrm>
          <a:prstGeom prst="rect">
            <a:avLst/>
          </a:prstGeom>
        </p:spPr>
        <p:txBody>
          <a:bodyPr wrap="square">
            <a:spAutoFit/>
          </a:bodyPr>
          <a:lstStyle/>
          <a:p>
            <a:pPr>
              <a:lnSpc>
                <a:spcPct val="200000"/>
              </a:lnSpc>
            </a:pPr>
            <a:r>
              <a:rPr lang="en-US" altLang="zh-CN" sz="2000" b="1" dirty="0">
                <a:latin typeface="+mj-ea"/>
                <a:ea typeface="+mj-ea"/>
              </a:rPr>
              <a:t>1.3</a:t>
            </a:r>
            <a:r>
              <a:rPr lang="zh-CN" altLang="en-US" sz="2000" b="1" dirty="0">
                <a:latin typeface="+mj-ea"/>
                <a:ea typeface="+mj-ea"/>
              </a:rPr>
              <a:t>局部视图</a:t>
            </a:r>
            <a:endParaRPr lang="en-US" altLang="zh-CN" sz="2000" b="1" dirty="0">
              <a:latin typeface="+mj-ea"/>
              <a:ea typeface="+mj-ea"/>
            </a:endParaRPr>
          </a:p>
          <a:p>
            <a:pPr>
              <a:lnSpc>
                <a:spcPct val="200000"/>
              </a:lnSpc>
            </a:pPr>
            <a:r>
              <a:rPr lang="zh-CN" altLang="en-US" dirty="0">
                <a:latin typeface="+mj-ea"/>
                <a:ea typeface="+mj-ea"/>
              </a:rPr>
              <a:t>    如仅需要表达物体的某一部分结构形状时，可将该部分结构向基本投影面投射，这种将物体的某一部分向基本投影面投射所得的视图，称为局部视图。</a:t>
            </a:r>
            <a:endParaRPr lang="zh-CN" altLang="en-US" dirty="0">
              <a:latin typeface="+mj-ea"/>
              <a:ea typeface="+mj-ea"/>
            </a:endParaRPr>
          </a:p>
          <a:p>
            <a:pPr>
              <a:lnSpc>
                <a:spcPct val="150000"/>
              </a:lnSpc>
            </a:pPr>
            <a:r>
              <a:rPr lang="zh-CN" altLang="en-US" dirty="0">
                <a:latin typeface="+mj-ea"/>
                <a:ea typeface="+mj-ea"/>
              </a:rPr>
              <a:t>   </a:t>
            </a:r>
            <a:endParaRPr lang="zh-CN" altLang="en-US" dirty="0">
              <a:latin typeface="+mj-ea"/>
              <a:ea typeface="+mj-ea"/>
            </a:endParaRPr>
          </a:p>
        </p:txBody>
      </p:sp>
      <p:grpSp>
        <p:nvGrpSpPr>
          <p:cNvPr id="6" name="组合 5"/>
          <p:cNvGrpSpPr/>
          <p:nvPr/>
        </p:nvGrpSpPr>
        <p:grpSpPr>
          <a:xfrm>
            <a:off x="8291195" y="3867150"/>
            <a:ext cx="2026920" cy="1583055"/>
            <a:chOff x="13036" y="4025"/>
            <a:chExt cx="3192" cy="2493"/>
          </a:xfrm>
        </p:grpSpPr>
        <p:sp>
          <p:nvSpPr>
            <p:cNvPr id="14" name="菱形 13"/>
            <p:cNvSpPr/>
            <p:nvPr>
              <p:custDataLst>
                <p:tags r:id="rId5"/>
              </p:custDataLst>
            </p:nvPr>
          </p:nvSpPr>
          <p:spPr>
            <a:xfrm rot="1141073">
              <a:off x="14338" y="4025"/>
              <a:ext cx="528" cy="528"/>
            </a:xfrm>
            <a:prstGeom prst="diamond">
              <a:avLst/>
            </a:prstGeom>
            <a:solidFill>
              <a:schemeClr val="tx2">
                <a:lumMod val="40000"/>
                <a:lumOff val="6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5" name="菱形 14"/>
            <p:cNvSpPr/>
            <p:nvPr>
              <p:custDataLst>
                <p:tags r:id="rId6"/>
              </p:custDataLst>
            </p:nvPr>
          </p:nvSpPr>
          <p:spPr>
            <a:xfrm rot="1141073">
              <a:off x="13036" y="5507"/>
              <a:ext cx="933" cy="933"/>
            </a:xfrm>
            <a:prstGeom prst="diamond">
              <a:avLst/>
            </a:prstGeom>
            <a:solidFill>
              <a:schemeClr val="accent1"/>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3" name="菱形 2"/>
            <p:cNvSpPr/>
            <p:nvPr>
              <p:custDataLst>
                <p:tags r:id="rId7"/>
              </p:custDataLst>
            </p:nvPr>
          </p:nvSpPr>
          <p:spPr>
            <a:xfrm rot="1141073">
              <a:off x="14236" y="4526"/>
              <a:ext cx="1992" cy="1992"/>
            </a:xfrm>
            <a:prstGeom prst="diamond">
              <a:avLst/>
            </a:prstGeom>
            <a:solidFill>
              <a:schemeClr val="bg2">
                <a:lumMod val="40000"/>
                <a:lumOff val="6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4" name="菱形 3"/>
            <p:cNvSpPr/>
            <p:nvPr>
              <p:custDataLst>
                <p:tags r:id="rId8"/>
              </p:custDataLst>
            </p:nvPr>
          </p:nvSpPr>
          <p:spPr>
            <a:xfrm rot="1141073">
              <a:off x="15089" y="4106"/>
              <a:ext cx="1123" cy="1123"/>
            </a:xfrm>
            <a:prstGeom prst="diamond">
              <a:avLst/>
            </a:prstGeom>
            <a:noFill/>
            <a:ln>
              <a:solidFill>
                <a:schemeClr val="tx2">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grpSp>
    </p:spTree>
    <p:custDataLst>
      <p:tags r:id="rId9"/>
    </p:custDataLst>
  </p:cSld>
  <p:clrMapOvr>
    <a:masterClrMapping/>
  </p:clrMapOvr>
  <p:transition spd="slow">
    <p:random/>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549644" y="1832469"/>
            <a:ext cx="11363028" cy="4499877"/>
          </a:xfrm>
          <a:prstGeom prst="rect">
            <a:avLst/>
          </a:prstGeom>
          <a:solidFill>
            <a:schemeClr val="accent3"/>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7" name="矩形 16"/>
          <p:cNvSpPr/>
          <p:nvPr>
            <p:custDataLst>
              <p:tags r:id="rId2"/>
            </p:custDataLst>
          </p:nvPr>
        </p:nvSpPr>
        <p:spPr>
          <a:xfrm>
            <a:off x="464820" y="1611691"/>
            <a:ext cx="11082655" cy="4408805"/>
          </a:xfrm>
          <a:prstGeom prst="rect">
            <a:avLst/>
          </a:prstGeom>
          <a:solidFill>
            <a:srgbClr val="FFFFFF"/>
          </a:solidFill>
          <a:ln w="19050">
            <a:noFill/>
          </a:ln>
          <a:effectLst>
            <a:outerShdw blurRad="63500" sx="101000" sy="101000" algn="ctr" rotWithShape="0">
              <a:schemeClr val="tx2">
                <a:alpha val="40000"/>
              </a:schemeClr>
            </a:outerShdw>
          </a:effectLst>
        </p:spPr>
        <p:style>
          <a:lnRef idx="2">
            <a:srgbClr val="1E6BC5">
              <a:shade val="50000"/>
            </a:srgbClr>
          </a:lnRef>
          <a:fillRef idx="1">
            <a:srgbClr val="1E6BC5"/>
          </a:fillRef>
          <a:effectRef idx="0">
            <a:srgbClr val="1E6BC5"/>
          </a:effectRef>
          <a:fontRef idx="minor">
            <a:srgbClr val="FFFFFF"/>
          </a:fontRef>
        </p:style>
        <p:txBody>
          <a:bodyPr rtlCol="0" anchor="ctr"/>
          <a:lstStyle/>
          <a:p>
            <a:pPr algn="ctr"/>
            <a:r>
              <a:rPr lang="zh-CN" altLang="en-US" sz="1600" dirty="0"/>
              <a:t>向视图</a:t>
            </a:r>
            <a:endParaRPr kumimoji="1" lang="zh-CN" altLang="en-US" sz="1600" dirty="0">
              <a:solidFill>
                <a:srgbClr val="FFFFFF"/>
              </a:solidFill>
              <a:latin typeface="微软雅黑" panose="020B0503020204020204" charset="-122"/>
            </a:endParaRPr>
          </a:p>
        </p:txBody>
      </p:sp>
      <p:sp>
        <p:nvSpPr>
          <p:cNvPr id="2" name="矩形 1"/>
          <p:cNvSpPr/>
          <p:nvPr/>
        </p:nvSpPr>
        <p:spPr>
          <a:xfrm>
            <a:off x="11306810" y="-10795"/>
            <a:ext cx="888365" cy="6140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custDataLst>
              <p:tags r:id="rId3"/>
            </p:custDataLst>
          </p:nvPr>
        </p:nvSpPr>
        <p:spPr>
          <a:xfrm>
            <a:off x="876935" y="375285"/>
            <a:ext cx="10429875" cy="558165"/>
          </a:xfrm>
          <a:prstGeom prst="rect">
            <a:avLst/>
          </a:prstGeom>
        </p:spPr>
        <p:txBody>
          <a:bodyPr wrap="square">
            <a:normAutofit/>
          </a:bodyPr>
          <a:lstStyle>
            <a:defPPr>
              <a:defRPr lang="zh-CN"/>
            </a:defPPr>
            <a:lvl1pPr>
              <a:lnSpc>
                <a:spcPct val="130000"/>
              </a:lnSpc>
              <a:defRPr sz="2400" b="1">
                <a:latin typeface="+mj-lt"/>
                <a:ea typeface="+mj-ea"/>
                <a:cs typeface="+mj-cs"/>
              </a:defRPr>
            </a:lvl1pPr>
          </a:lstStyle>
          <a:p>
            <a:pPr>
              <a:lnSpc>
                <a:spcPct val="120000"/>
              </a:lnSpc>
            </a:pPr>
            <a:r>
              <a:rPr lang="zh-CN" altLang="en-US" dirty="0">
                <a:solidFill>
                  <a:schemeClr val="tx1">
                    <a:lumMod val="85000"/>
                    <a:lumOff val="15000"/>
                  </a:schemeClr>
                </a:solidFill>
                <a:sym typeface="+mn-ea"/>
              </a:rPr>
              <a:t>学习任务一　</a:t>
            </a:r>
            <a:r>
              <a:rPr lang="zh-CN" altLang="zh-CN" dirty="0"/>
              <a:t>简单零件图样的识读与绘制</a:t>
            </a:r>
            <a:endParaRPr lang="zh-CN" altLang="en-US" dirty="0">
              <a:solidFill>
                <a:schemeClr val="tx1">
                  <a:lumMod val="85000"/>
                  <a:lumOff val="15000"/>
                </a:schemeClr>
              </a:solidFill>
              <a:sym typeface="+mn-ea"/>
            </a:endParaRPr>
          </a:p>
        </p:txBody>
      </p:sp>
      <p:sp>
        <p:nvSpPr>
          <p:cNvPr id="10" name="文本框 9"/>
          <p:cNvSpPr txBox="1"/>
          <p:nvPr>
            <p:custDataLst>
              <p:tags r:id="rId4"/>
            </p:custDataLst>
          </p:nvPr>
        </p:nvSpPr>
        <p:spPr>
          <a:xfrm>
            <a:off x="464820" y="1035050"/>
            <a:ext cx="10852150" cy="669925"/>
          </a:xfrm>
          <a:prstGeom prst="rect">
            <a:avLst/>
          </a:prstGeom>
          <a:noFill/>
        </p:spPr>
        <p:txBody>
          <a:bodyPr wrap="square" lIns="101600" tIns="0" rIns="82550" bIns="0" rtlCol="0" anchor="ctr" anchorCtr="0">
            <a:noAutofit/>
          </a:bodyPr>
          <a:lstStyle>
            <a:defPPr>
              <a:defRPr lang="zh-CN"/>
            </a:defPPr>
            <a:lvl1pPr fontAlgn="auto">
              <a:lnSpc>
                <a:spcPct val="130000"/>
              </a:lnSpc>
              <a:spcAft>
                <a:spcPts val="1000"/>
              </a:spcAft>
              <a:defRPr sz="1600" spc="150"/>
            </a:lvl1pPr>
          </a:lstStyle>
          <a:p>
            <a:r>
              <a:rPr lang="zh-CN" altLang="en-US" sz="1800" b="1" dirty="0">
                <a:solidFill>
                  <a:schemeClr val="tx2"/>
                </a:solidFill>
                <a:latin typeface="微软雅黑" panose="020B0503020204020204" charset="-122"/>
                <a:ea typeface="微软雅黑" panose="020B0503020204020204" charset="-122"/>
                <a:sym typeface="+mn-ea"/>
              </a:rPr>
              <a:t>1.</a:t>
            </a:r>
            <a:r>
              <a:rPr lang="zh-CN" altLang="en-US" sz="1800" b="1" dirty="0">
                <a:solidFill>
                  <a:schemeClr val="tx2"/>
                </a:solidFill>
                <a:latin typeface="微软雅黑" panose="020B0503020204020204" charset="-122"/>
                <a:ea typeface="微软雅黑" panose="020B0503020204020204" charset="-122"/>
              </a:rPr>
              <a:t>机件外部形状的表达</a:t>
            </a:r>
            <a:r>
              <a:rPr lang="en-US" altLang="zh-CN" sz="1800" b="1" dirty="0">
                <a:solidFill>
                  <a:schemeClr val="tx2"/>
                </a:solidFill>
                <a:latin typeface="微软雅黑" panose="020B0503020204020204" charset="-122"/>
                <a:ea typeface="微软雅黑" panose="020B0503020204020204" charset="-122"/>
              </a:rPr>
              <a:t>——</a:t>
            </a:r>
            <a:r>
              <a:rPr lang="zh-CN" altLang="en-US" sz="1800" b="1" dirty="0">
                <a:solidFill>
                  <a:schemeClr val="tx2"/>
                </a:solidFill>
                <a:latin typeface="微软雅黑" panose="020B0503020204020204" charset="-122"/>
                <a:ea typeface="微软雅黑" panose="020B0503020204020204" charset="-122"/>
              </a:rPr>
              <a:t>视图（</a:t>
            </a:r>
            <a:r>
              <a:rPr lang="en-US" altLang="zh-CN" sz="1800" b="1" dirty="0">
                <a:solidFill>
                  <a:schemeClr val="tx2"/>
                </a:solidFill>
                <a:latin typeface="微软雅黑" panose="020B0503020204020204" charset="-122"/>
                <a:ea typeface="微软雅黑" panose="020B0503020204020204" charset="-122"/>
              </a:rPr>
              <a:t>GB</a:t>
            </a:r>
            <a:r>
              <a:rPr lang="zh-CN" altLang="en-US" sz="1800" b="1" dirty="0">
                <a:solidFill>
                  <a:schemeClr val="tx2"/>
                </a:solidFill>
                <a:latin typeface="微软雅黑" panose="020B0503020204020204" charset="-122"/>
                <a:ea typeface="微软雅黑" panose="020B0503020204020204" charset="-122"/>
              </a:rPr>
              <a:t>／</a:t>
            </a:r>
            <a:r>
              <a:rPr lang="en-US" altLang="zh-CN" sz="1800" b="1" dirty="0">
                <a:solidFill>
                  <a:schemeClr val="tx2"/>
                </a:solidFill>
                <a:latin typeface="微软雅黑" panose="020B0503020204020204" charset="-122"/>
                <a:ea typeface="微软雅黑" panose="020B0503020204020204" charset="-122"/>
              </a:rPr>
              <a:t>T 4458.1—2002</a:t>
            </a:r>
            <a:r>
              <a:rPr lang="zh-CN" altLang="en-US" sz="1800" b="1" dirty="0">
                <a:solidFill>
                  <a:schemeClr val="tx2"/>
                </a:solidFill>
                <a:latin typeface="微软雅黑" panose="020B0503020204020204" charset="-122"/>
                <a:ea typeface="微软雅黑" panose="020B0503020204020204" charset="-122"/>
              </a:rPr>
              <a:t>）</a:t>
            </a:r>
            <a:endParaRPr lang="zh-CN" altLang="en-US" sz="1800" b="1" dirty="0">
              <a:solidFill>
                <a:schemeClr val="tx2"/>
              </a:solidFill>
              <a:latin typeface="微软雅黑" panose="020B0503020204020204" charset="-122"/>
              <a:ea typeface="微软雅黑" panose="020B0503020204020204" charset="-122"/>
              <a:sym typeface="+mn-ea"/>
            </a:endParaRPr>
          </a:p>
        </p:txBody>
      </p:sp>
      <p:sp>
        <p:nvSpPr>
          <p:cNvPr id="11" name="矩形 10"/>
          <p:cNvSpPr/>
          <p:nvPr/>
        </p:nvSpPr>
        <p:spPr>
          <a:xfrm>
            <a:off x="674773" y="2093020"/>
            <a:ext cx="5417099" cy="3539430"/>
          </a:xfrm>
          <a:prstGeom prst="rect">
            <a:avLst/>
          </a:prstGeom>
        </p:spPr>
        <p:txBody>
          <a:bodyPr wrap="square">
            <a:spAutoFit/>
          </a:bodyPr>
          <a:lstStyle/>
          <a:p>
            <a:pPr>
              <a:lnSpc>
                <a:spcPct val="200000"/>
              </a:lnSpc>
            </a:pPr>
            <a:r>
              <a:rPr lang="zh-CN" altLang="en-US" dirty="0" smtClean="0">
                <a:latin typeface="+mj-ea"/>
                <a:ea typeface="+mj-ea"/>
              </a:rPr>
              <a:t>在</a:t>
            </a:r>
            <a:r>
              <a:rPr lang="zh-CN" altLang="en-US" dirty="0">
                <a:latin typeface="+mj-ea"/>
                <a:ea typeface="+mj-ea"/>
              </a:rPr>
              <a:t>机械制图中，局部视图的配置可选用以下方式：</a:t>
            </a:r>
            <a:endParaRPr lang="zh-CN" altLang="en-US" dirty="0">
              <a:latin typeface="+mj-ea"/>
              <a:ea typeface="+mj-ea"/>
            </a:endParaRPr>
          </a:p>
          <a:p>
            <a:pPr>
              <a:lnSpc>
                <a:spcPct val="200000"/>
              </a:lnSpc>
            </a:pPr>
            <a:r>
              <a:rPr lang="zh-CN" altLang="en-US" dirty="0">
                <a:latin typeface="+mj-ea"/>
                <a:ea typeface="+mj-ea"/>
              </a:rPr>
              <a:t>（</a:t>
            </a:r>
            <a:r>
              <a:rPr lang="en-US" altLang="zh-CN" dirty="0">
                <a:latin typeface="+mj-ea"/>
                <a:ea typeface="+mj-ea"/>
              </a:rPr>
              <a:t>1</a:t>
            </a:r>
            <a:r>
              <a:rPr lang="zh-CN" altLang="en-US" dirty="0">
                <a:latin typeface="+mj-ea"/>
                <a:ea typeface="+mj-ea"/>
              </a:rPr>
              <a:t>）按基本视图的配置形式配置，如图</a:t>
            </a:r>
            <a:r>
              <a:rPr lang="en-US" altLang="zh-CN" dirty="0">
                <a:latin typeface="+mj-ea"/>
                <a:ea typeface="+mj-ea"/>
              </a:rPr>
              <a:t>1-30</a:t>
            </a:r>
            <a:r>
              <a:rPr lang="zh-CN" altLang="en-US" dirty="0">
                <a:latin typeface="+mj-ea"/>
                <a:ea typeface="+mj-ea"/>
              </a:rPr>
              <a:t>（</a:t>
            </a:r>
            <a:r>
              <a:rPr lang="en-US" altLang="zh-CN" dirty="0">
                <a:latin typeface="+mj-ea"/>
                <a:ea typeface="+mj-ea"/>
              </a:rPr>
              <a:t>b</a:t>
            </a:r>
            <a:r>
              <a:rPr lang="zh-CN" altLang="en-US" dirty="0">
                <a:latin typeface="+mj-ea"/>
                <a:ea typeface="+mj-ea"/>
              </a:rPr>
              <a:t>）中右视图所示</a:t>
            </a:r>
            <a:r>
              <a:rPr lang="zh-CN" altLang="en-US" dirty="0" smtClean="0">
                <a:latin typeface="+mj-ea"/>
                <a:ea typeface="+mj-ea"/>
              </a:rPr>
              <a:t>。</a:t>
            </a:r>
            <a:endParaRPr lang="en-US" altLang="zh-CN" dirty="0" smtClean="0">
              <a:latin typeface="+mj-ea"/>
              <a:ea typeface="+mj-ea"/>
            </a:endParaRPr>
          </a:p>
          <a:p>
            <a:pPr>
              <a:lnSpc>
                <a:spcPct val="200000"/>
              </a:lnSpc>
            </a:pPr>
            <a:r>
              <a:rPr lang="zh-CN" altLang="en-US" dirty="0">
                <a:latin typeface="+mj-ea"/>
                <a:ea typeface="+mj-ea"/>
              </a:rPr>
              <a:t>（</a:t>
            </a:r>
            <a:r>
              <a:rPr lang="en-US" altLang="zh-CN" dirty="0">
                <a:latin typeface="+mj-ea"/>
                <a:ea typeface="+mj-ea"/>
              </a:rPr>
              <a:t>2</a:t>
            </a:r>
            <a:r>
              <a:rPr lang="zh-CN" altLang="en-US" dirty="0">
                <a:latin typeface="+mj-ea"/>
                <a:ea typeface="+mj-ea"/>
              </a:rPr>
              <a:t>）按向视图的配置形式配置，如图</a:t>
            </a:r>
            <a:r>
              <a:rPr lang="en-US" altLang="zh-CN" dirty="0">
                <a:latin typeface="+mj-ea"/>
                <a:ea typeface="+mj-ea"/>
              </a:rPr>
              <a:t>1-30</a:t>
            </a:r>
            <a:r>
              <a:rPr lang="zh-CN" altLang="en-US" dirty="0">
                <a:latin typeface="+mj-ea"/>
                <a:ea typeface="+mj-ea"/>
              </a:rPr>
              <a:t>（</a:t>
            </a:r>
            <a:r>
              <a:rPr lang="en-US" altLang="zh-CN" dirty="0">
                <a:latin typeface="+mj-ea"/>
                <a:ea typeface="+mj-ea"/>
              </a:rPr>
              <a:t>b</a:t>
            </a:r>
            <a:r>
              <a:rPr lang="zh-CN" altLang="en-US" dirty="0">
                <a:latin typeface="+mj-ea"/>
                <a:ea typeface="+mj-ea"/>
              </a:rPr>
              <a:t>）中</a:t>
            </a:r>
            <a:r>
              <a:rPr lang="en-US" altLang="zh-CN" dirty="0">
                <a:latin typeface="+mj-ea"/>
                <a:ea typeface="+mj-ea"/>
              </a:rPr>
              <a:t>A </a:t>
            </a:r>
            <a:r>
              <a:rPr lang="zh-CN" altLang="en-US" dirty="0">
                <a:latin typeface="+mj-ea"/>
                <a:ea typeface="+mj-ea"/>
              </a:rPr>
              <a:t>向视图所示。</a:t>
            </a:r>
            <a:endParaRPr lang="zh-CN" altLang="en-US" dirty="0">
              <a:latin typeface="+mj-ea"/>
              <a:ea typeface="+mj-ea"/>
            </a:endParaRPr>
          </a:p>
          <a:p>
            <a:pPr>
              <a:lnSpc>
                <a:spcPct val="200000"/>
              </a:lnSpc>
            </a:pPr>
            <a:endParaRPr lang="zh-CN" altLang="en-US" dirty="0">
              <a:latin typeface="+mj-ea"/>
              <a:ea typeface="+mj-ea"/>
            </a:endParaRPr>
          </a:p>
        </p:txBody>
      </p:sp>
      <p:pic>
        <p:nvPicPr>
          <p:cNvPr id="3" name="图片 2"/>
          <p:cNvPicPr>
            <a:picLocks noChangeAspect="1"/>
          </p:cNvPicPr>
          <p:nvPr/>
        </p:nvPicPr>
        <p:blipFill>
          <a:blip r:embed="rId5"/>
          <a:stretch>
            <a:fillRect/>
          </a:stretch>
        </p:blipFill>
        <p:spPr>
          <a:xfrm>
            <a:off x="6006147" y="2093020"/>
            <a:ext cx="5029200" cy="3057525"/>
          </a:xfrm>
          <a:prstGeom prst="rect">
            <a:avLst/>
          </a:prstGeom>
        </p:spPr>
      </p:pic>
    </p:spTree>
    <p:custDataLst>
      <p:tags r:id="rId6"/>
    </p:custDataLst>
  </p:cSld>
  <p:clrMapOvr>
    <a:masterClrMapping/>
  </p:clrMapOvr>
  <p:transition spd="slow">
    <p:random/>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549644" y="1832469"/>
            <a:ext cx="11363028" cy="4499877"/>
          </a:xfrm>
          <a:prstGeom prst="rect">
            <a:avLst/>
          </a:prstGeom>
          <a:solidFill>
            <a:schemeClr val="accent3"/>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7" name="矩形 16"/>
          <p:cNvSpPr/>
          <p:nvPr>
            <p:custDataLst>
              <p:tags r:id="rId2"/>
            </p:custDataLst>
          </p:nvPr>
        </p:nvSpPr>
        <p:spPr>
          <a:xfrm>
            <a:off x="464820" y="1536535"/>
            <a:ext cx="11082655" cy="4408805"/>
          </a:xfrm>
          <a:prstGeom prst="rect">
            <a:avLst/>
          </a:prstGeom>
          <a:solidFill>
            <a:srgbClr val="FFFFFF"/>
          </a:solidFill>
          <a:ln w="19050">
            <a:noFill/>
          </a:ln>
          <a:effectLst>
            <a:outerShdw blurRad="63500" sx="101000" sy="101000" algn="ctr" rotWithShape="0">
              <a:schemeClr val="tx2">
                <a:alpha val="40000"/>
              </a:schemeClr>
            </a:outerShdw>
          </a:effectLst>
        </p:spPr>
        <p:style>
          <a:lnRef idx="2">
            <a:srgbClr val="1E6BC5">
              <a:shade val="50000"/>
            </a:srgbClr>
          </a:lnRef>
          <a:fillRef idx="1">
            <a:srgbClr val="1E6BC5"/>
          </a:fillRef>
          <a:effectRef idx="0">
            <a:srgbClr val="1E6BC5"/>
          </a:effectRef>
          <a:fontRef idx="minor">
            <a:srgbClr val="FFFFFF"/>
          </a:fontRef>
        </p:style>
        <p:txBody>
          <a:bodyPr rtlCol="0" anchor="ctr"/>
          <a:lstStyle/>
          <a:p>
            <a:pPr algn="ctr"/>
            <a:r>
              <a:rPr lang="zh-CN" altLang="en-US" sz="1600" dirty="0"/>
              <a:t>向视图</a:t>
            </a:r>
            <a:endParaRPr kumimoji="1" lang="zh-CN" altLang="en-US" sz="1600" dirty="0">
              <a:solidFill>
                <a:srgbClr val="FFFFFF"/>
              </a:solidFill>
              <a:latin typeface="微软雅黑" panose="020B0503020204020204" charset="-122"/>
            </a:endParaRPr>
          </a:p>
        </p:txBody>
      </p:sp>
      <p:sp>
        <p:nvSpPr>
          <p:cNvPr id="2" name="矩形 1"/>
          <p:cNvSpPr/>
          <p:nvPr/>
        </p:nvSpPr>
        <p:spPr>
          <a:xfrm>
            <a:off x="11306810" y="-10795"/>
            <a:ext cx="888365" cy="6140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custDataLst>
              <p:tags r:id="rId3"/>
            </p:custDataLst>
          </p:nvPr>
        </p:nvSpPr>
        <p:spPr>
          <a:xfrm>
            <a:off x="464820" y="1035050"/>
            <a:ext cx="10852150" cy="669925"/>
          </a:xfrm>
          <a:prstGeom prst="rect">
            <a:avLst/>
          </a:prstGeom>
          <a:noFill/>
        </p:spPr>
        <p:txBody>
          <a:bodyPr wrap="square" lIns="101600" tIns="0" rIns="82550" bIns="0" rtlCol="0" anchor="ctr" anchorCtr="0">
            <a:noAutofit/>
          </a:bodyPr>
          <a:lstStyle>
            <a:defPPr>
              <a:defRPr lang="zh-CN"/>
            </a:defPPr>
            <a:lvl1pPr fontAlgn="auto">
              <a:lnSpc>
                <a:spcPct val="130000"/>
              </a:lnSpc>
              <a:spcAft>
                <a:spcPts val="1000"/>
              </a:spcAft>
              <a:defRPr sz="1600" spc="150"/>
            </a:lvl1pPr>
          </a:lstStyle>
          <a:p>
            <a:r>
              <a:rPr lang="zh-CN" altLang="en-US" sz="1800" b="1" dirty="0">
                <a:solidFill>
                  <a:schemeClr val="tx2"/>
                </a:solidFill>
                <a:latin typeface="微软雅黑" panose="020B0503020204020204" charset="-122"/>
                <a:ea typeface="微软雅黑" panose="020B0503020204020204" charset="-122"/>
                <a:sym typeface="+mn-ea"/>
              </a:rPr>
              <a:t>1.</a:t>
            </a:r>
            <a:r>
              <a:rPr lang="zh-CN" altLang="en-US" sz="1800" b="1" dirty="0">
                <a:solidFill>
                  <a:schemeClr val="tx2"/>
                </a:solidFill>
                <a:latin typeface="微软雅黑" panose="020B0503020204020204" charset="-122"/>
                <a:ea typeface="微软雅黑" panose="020B0503020204020204" charset="-122"/>
              </a:rPr>
              <a:t>机件外部形状的表达</a:t>
            </a:r>
            <a:r>
              <a:rPr lang="en-US" altLang="zh-CN" sz="1800" b="1" dirty="0">
                <a:solidFill>
                  <a:schemeClr val="tx2"/>
                </a:solidFill>
                <a:latin typeface="微软雅黑" panose="020B0503020204020204" charset="-122"/>
                <a:ea typeface="微软雅黑" panose="020B0503020204020204" charset="-122"/>
              </a:rPr>
              <a:t>——</a:t>
            </a:r>
            <a:r>
              <a:rPr lang="zh-CN" altLang="en-US" sz="1800" b="1" dirty="0">
                <a:solidFill>
                  <a:schemeClr val="tx2"/>
                </a:solidFill>
                <a:latin typeface="微软雅黑" panose="020B0503020204020204" charset="-122"/>
                <a:ea typeface="微软雅黑" panose="020B0503020204020204" charset="-122"/>
              </a:rPr>
              <a:t>视图（</a:t>
            </a:r>
            <a:r>
              <a:rPr lang="en-US" altLang="zh-CN" sz="1800" b="1" dirty="0">
                <a:solidFill>
                  <a:schemeClr val="tx2"/>
                </a:solidFill>
                <a:latin typeface="微软雅黑" panose="020B0503020204020204" charset="-122"/>
                <a:ea typeface="微软雅黑" panose="020B0503020204020204" charset="-122"/>
              </a:rPr>
              <a:t>GB</a:t>
            </a:r>
            <a:r>
              <a:rPr lang="zh-CN" altLang="en-US" sz="1800" b="1" dirty="0">
                <a:solidFill>
                  <a:schemeClr val="tx2"/>
                </a:solidFill>
                <a:latin typeface="微软雅黑" panose="020B0503020204020204" charset="-122"/>
                <a:ea typeface="微软雅黑" panose="020B0503020204020204" charset="-122"/>
              </a:rPr>
              <a:t>／</a:t>
            </a:r>
            <a:r>
              <a:rPr lang="en-US" altLang="zh-CN" sz="1800" b="1" dirty="0">
                <a:solidFill>
                  <a:schemeClr val="tx2"/>
                </a:solidFill>
                <a:latin typeface="微软雅黑" panose="020B0503020204020204" charset="-122"/>
                <a:ea typeface="微软雅黑" panose="020B0503020204020204" charset="-122"/>
              </a:rPr>
              <a:t>T 4458.1—2002</a:t>
            </a:r>
            <a:r>
              <a:rPr lang="zh-CN" altLang="en-US" sz="1800" b="1" dirty="0">
                <a:solidFill>
                  <a:schemeClr val="tx2"/>
                </a:solidFill>
                <a:latin typeface="微软雅黑" panose="020B0503020204020204" charset="-122"/>
                <a:ea typeface="微软雅黑" panose="020B0503020204020204" charset="-122"/>
              </a:rPr>
              <a:t>）</a:t>
            </a:r>
            <a:endParaRPr lang="zh-CN" altLang="en-US" sz="1800" b="1" dirty="0">
              <a:solidFill>
                <a:schemeClr val="tx2"/>
              </a:solidFill>
              <a:latin typeface="微软雅黑" panose="020B0503020204020204" charset="-122"/>
              <a:ea typeface="微软雅黑" panose="020B0503020204020204" charset="-122"/>
              <a:sym typeface="+mn-ea"/>
            </a:endParaRPr>
          </a:p>
        </p:txBody>
      </p:sp>
      <p:sp>
        <p:nvSpPr>
          <p:cNvPr id="11" name="矩形 10"/>
          <p:cNvSpPr/>
          <p:nvPr/>
        </p:nvSpPr>
        <p:spPr>
          <a:xfrm>
            <a:off x="1128518" y="1646318"/>
            <a:ext cx="9531982" cy="1800493"/>
          </a:xfrm>
          <a:prstGeom prst="rect">
            <a:avLst/>
          </a:prstGeom>
        </p:spPr>
        <p:txBody>
          <a:bodyPr wrap="square">
            <a:spAutoFit/>
          </a:bodyPr>
          <a:lstStyle/>
          <a:p>
            <a:pPr>
              <a:lnSpc>
                <a:spcPct val="150000"/>
              </a:lnSpc>
            </a:pPr>
            <a:r>
              <a:rPr lang="en-US" altLang="zh-CN" sz="2000" b="1" dirty="0">
                <a:latin typeface="+mj-ea"/>
                <a:ea typeface="+mj-ea"/>
              </a:rPr>
              <a:t>1.4</a:t>
            </a:r>
            <a:r>
              <a:rPr lang="zh-CN" altLang="en-US" sz="2000" b="1" dirty="0">
                <a:latin typeface="+mj-ea"/>
                <a:ea typeface="+mj-ea"/>
              </a:rPr>
              <a:t> 斜视图</a:t>
            </a:r>
            <a:endParaRPr lang="en-US" altLang="zh-CN" sz="2000" b="1" dirty="0">
              <a:latin typeface="+mj-ea"/>
              <a:ea typeface="+mj-ea"/>
            </a:endParaRPr>
          </a:p>
          <a:p>
            <a:pPr>
              <a:lnSpc>
                <a:spcPct val="150000"/>
              </a:lnSpc>
            </a:pPr>
            <a:r>
              <a:rPr lang="zh-CN" altLang="en-US" dirty="0">
                <a:latin typeface="+mj-ea"/>
                <a:ea typeface="+mj-ea"/>
              </a:rPr>
              <a:t>物体向不平行于任何基本投影面的平面投射所得的视图，称为斜视图</a:t>
            </a:r>
            <a:r>
              <a:rPr lang="zh-CN" altLang="en-US" dirty="0" smtClean="0">
                <a:latin typeface="+mj-ea"/>
                <a:ea typeface="+mj-ea"/>
              </a:rPr>
              <a:t>。</a:t>
            </a:r>
            <a:endParaRPr lang="en-US" altLang="zh-CN" dirty="0" smtClean="0">
              <a:latin typeface="+mj-ea"/>
              <a:ea typeface="+mj-ea"/>
            </a:endParaRPr>
          </a:p>
          <a:p>
            <a:pPr>
              <a:lnSpc>
                <a:spcPct val="150000"/>
              </a:lnSpc>
            </a:pPr>
            <a:r>
              <a:rPr lang="zh-CN" altLang="en-US" dirty="0" smtClean="0">
                <a:latin typeface="+mj-ea"/>
                <a:ea typeface="+mj-ea"/>
              </a:rPr>
              <a:t>斜视图</a:t>
            </a:r>
            <a:r>
              <a:rPr lang="zh-CN" altLang="en-US" dirty="0">
                <a:latin typeface="+mj-ea"/>
                <a:ea typeface="+mj-ea"/>
              </a:rPr>
              <a:t>的画法及标注方法如下：</a:t>
            </a:r>
            <a:endParaRPr lang="zh-CN" altLang="en-US" dirty="0">
              <a:latin typeface="+mj-ea"/>
              <a:ea typeface="+mj-ea"/>
            </a:endParaRPr>
          </a:p>
          <a:p>
            <a:pPr>
              <a:lnSpc>
                <a:spcPct val="150000"/>
              </a:lnSpc>
            </a:pPr>
            <a:r>
              <a:rPr lang="zh-CN" altLang="en-US" dirty="0">
                <a:latin typeface="+mj-ea"/>
                <a:ea typeface="+mj-ea"/>
              </a:rPr>
              <a:t>（</a:t>
            </a:r>
            <a:r>
              <a:rPr lang="en-US" altLang="zh-CN" dirty="0">
                <a:latin typeface="+mj-ea"/>
                <a:ea typeface="+mj-ea"/>
              </a:rPr>
              <a:t>1</a:t>
            </a:r>
            <a:r>
              <a:rPr lang="zh-CN" altLang="en-US" dirty="0">
                <a:latin typeface="+mj-ea"/>
                <a:ea typeface="+mj-ea"/>
              </a:rPr>
              <a:t>）斜视图的形成如图</a:t>
            </a:r>
            <a:r>
              <a:rPr lang="en-US" altLang="zh-CN" dirty="0">
                <a:latin typeface="+mj-ea"/>
                <a:ea typeface="+mj-ea"/>
              </a:rPr>
              <a:t>1-31 </a:t>
            </a:r>
            <a:r>
              <a:rPr lang="zh-CN" altLang="en-US" dirty="0">
                <a:latin typeface="+mj-ea"/>
                <a:ea typeface="+mj-ea"/>
              </a:rPr>
              <a:t>所示</a:t>
            </a:r>
            <a:r>
              <a:rPr lang="zh-CN" altLang="en-US" dirty="0" smtClean="0">
                <a:latin typeface="+mj-ea"/>
                <a:ea typeface="+mj-ea"/>
              </a:rPr>
              <a:t>。</a:t>
            </a:r>
            <a:endParaRPr lang="zh-CN" altLang="en-US" dirty="0">
              <a:latin typeface="+mj-ea"/>
              <a:ea typeface="+mj-ea"/>
            </a:endParaRPr>
          </a:p>
        </p:txBody>
      </p:sp>
      <p:sp>
        <p:nvSpPr>
          <p:cNvPr id="12" name="文本框 11"/>
          <p:cNvSpPr txBox="1"/>
          <p:nvPr>
            <p:custDataLst>
              <p:tags r:id="rId4"/>
            </p:custDataLst>
          </p:nvPr>
        </p:nvSpPr>
        <p:spPr>
          <a:xfrm>
            <a:off x="881078" y="518895"/>
            <a:ext cx="10429952" cy="798451"/>
          </a:xfrm>
          <a:prstGeom prst="rect">
            <a:avLst/>
          </a:prstGeom>
        </p:spPr>
        <p:txBody>
          <a:bodyPr wrap="square">
            <a:normAutofit/>
          </a:bodyPr>
          <a:lstStyle>
            <a:defPPr>
              <a:defRPr lang="zh-CN"/>
            </a:defPPr>
            <a:lvl1pPr>
              <a:lnSpc>
                <a:spcPct val="130000"/>
              </a:lnSpc>
              <a:defRPr sz="2400" b="1">
                <a:latin typeface="+mj-lt"/>
                <a:ea typeface="+mj-ea"/>
                <a:cs typeface="+mj-cs"/>
              </a:defRPr>
            </a:lvl1pPr>
          </a:lstStyle>
          <a:p>
            <a:pPr>
              <a:lnSpc>
                <a:spcPct val="120000"/>
              </a:lnSpc>
            </a:pPr>
            <a:r>
              <a:rPr lang="zh-CN" altLang="en-US" dirty="0">
                <a:solidFill>
                  <a:schemeClr val="tx1">
                    <a:lumMod val="85000"/>
                    <a:lumOff val="15000"/>
                  </a:schemeClr>
                </a:solidFill>
              </a:rPr>
              <a:t>学习任务</a:t>
            </a:r>
            <a:r>
              <a:rPr lang="zh-CN" altLang="en-US" dirty="0">
                <a:sym typeface="+mn-ea"/>
              </a:rPr>
              <a:t>二   </a:t>
            </a:r>
            <a:r>
              <a:rPr lang="zh-CN" altLang="en-US" dirty="0"/>
              <a:t>垫类零件图样的绘制与读图</a:t>
            </a:r>
            <a:endParaRPr lang="zh-CN" altLang="en-US" dirty="0">
              <a:sym typeface="+mn-ea"/>
            </a:endParaRPr>
          </a:p>
        </p:txBody>
      </p:sp>
      <p:pic>
        <p:nvPicPr>
          <p:cNvPr id="8" name="图片 7"/>
          <p:cNvPicPr>
            <a:picLocks noChangeAspect="1"/>
          </p:cNvPicPr>
          <p:nvPr/>
        </p:nvPicPr>
        <p:blipFill>
          <a:blip r:embed="rId5"/>
          <a:stretch>
            <a:fillRect/>
          </a:stretch>
        </p:blipFill>
        <p:spPr>
          <a:xfrm>
            <a:off x="1128518" y="3668060"/>
            <a:ext cx="3969576" cy="1971858"/>
          </a:xfrm>
          <a:prstGeom prst="rect">
            <a:avLst/>
          </a:prstGeom>
        </p:spPr>
      </p:pic>
      <p:pic>
        <p:nvPicPr>
          <p:cNvPr id="9" name="图片 8"/>
          <p:cNvPicPr>
            <a:picLocks noChangeAspect="1"/>
          </p:cNvPicPr>
          <p:nvPr/>
        </p:nvPicPr>
        <p:blipFill>
          <a:blip r:embed="rId6"/>
          <a:stretch>
            <a:fillRect/>
          </a:stretch>
        </p:blipFill>
        <p:spPr>
          <a:xfrm>
            <a:off x="6006147" y="3500474"/>
            <a:ext cx="3288623" cy="2204228"/>
          </a:xfrm>
          <a:prstGeom prst="rect">
            <a:avLst/>
          </a:prstGeom>
        </p:spPr>
      </p:pic>
      <p:grpSp>
        <p:nvGrpSpPr>
          <p:cNvPr id="6" name="组合 5"/>
          <p:cNvGrpSpPr/>
          <p:nvPr/>
        </p:nvGrpSpPr>
        <p:grpSpPr>
          <a:xfrm>
            <a:off x="9349105" y="1746250"/>
            <a:ext cx="2026920" cy="1583055"/>
            <a:chOff x="13036" y="4025"/>
            <a:chExt cx="3192" cy="2493"/>
          </a:xfrm>
        </p:grpSpPr>
        <p:sp>
          <p:nvSpPr>
            <p:cNvPr id="14" name="菱形 13"/>
            <p:cNvSpPr/>
            <p:nvPr>
              <p:custDataLst>
                <p:tags r:id="rId7"/>
              </p:custDataLst>
            </p:nvPr>
          </p:nvSpPr>
          <p:spPr>
            <a:xfrm rot="1141073">
              <a:off x="14338" y="4025"/>
              <a:ext cx="528" cy="528"/>
            </a:xfrm>
            <a:prstGeom prst="diamond">
              <a:avLst/>
            </a:prstGeom>
            <a:solidFill>
              <a:schemeClr val="tx2">
                <a:lumMod val="40000"/>
                <a:lumOff val="6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5" name="菱形 14"/>
            <p:cNvSpPr/>
            <p:nvPr>
              <p:custDataLst>
                <p:tags r:id="rId8"/>
              </p:custDataLst>
            </p:nvPr>
          </p:nvSpPr>
          <p:spPr>
            <a:xfrm rot="1141073">
              <a:off x="13036" y="5507"/>
              <a:ext cx="933" cy="933"/>
            </a:xfrm>
            <a:prstGeom prst="diamond">
              <a:avLst/>
            </a:prstGeom>
            <a:solidFill>
              <a:schemeClr val="accent1"/>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3" name="菱形 2"/>
            <p:cNvSpPr/>
            <p:nvPr>
              <p:custDataLst>
                <p:tags r:id="rId9"/>
              </p:custDataLst>
            </p:nvPr>
          </p:nvSpPr>
          <p:spPr>
            <a:xfrm rot="1141073">
              <a:off x="14236" y="4526"/>
              <a:ext cx="1992" cy="1992"/>
            </a:xfrm>
            <a:prstGeom prst="diamond">
              <a:avLst/>
            </a:prstGeom>
            <a:solidFill>
              <a:schemeClr val="bg2">
                <a:lumMod val="40000"/>
                <a:lumOff val="6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4" name="菱形 3"/>
            <p:cNvSpPr/>
            <p:nvPr>
              <p:custDataLst>
                <p:tags r:id="rId10"/>
              </p:custDataLst>
            </p:nvPr>
          </p:nvSpPr>
          <p:spPr>
            <a:xfrm rot="1141073">
              <a:off x="15089" y="4106"/>
              <a:ext cx="1123" cy="1123"/>
            </a:xfrm>
            <a:prstGeom prst="diamond">
              <a:avLst/>
            </a:prstGeom>
            <a:noFill/>
            <a:ln>
              <a:solidFill>
                <a:schemeClr val="tx2">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grpSp>
    </p:spTree>
    <p:custDataLst>
      <p:tags r:id="rId11"/>
    </p:custDataLst>
  </p:cSld>
  <p:clrMapOvr>
    <a:masterClrMapping/>
  </p:clrMapOvr>
  <p:transition spd="slow">
    <p:random/>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549644" y="1832469"/>
            <a:ext cx="11363028" cy="4499877"/>
          </a:xfrm>
          <a:prstGeom prst="rect">
            <a:avLst/>
          </a:prstGeom>
          <a:solidFill>
            <a:schemeClr val="accent3"/>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7" name="矩形 16"/>
          <p:cNvSpPr/>
          <p:nvPr>
            <p:custDataLst>
              <p:tags r:id="rId2"/>
            </p:custDataLst>
          </p:nvPr>
        </p:nvSpPr>
        <p:spPr>
          <a:xfrm>
            <a:off x="464820" y="1611691"/>
            <a:ext cx="11082655" cy="4408805"/>
          </a:xfrm>
          <a:prstGeom prst="rect">
            <a:avLst/>
          </a:prstGeom>
          <a:solidFill>
            <a:srgbClr val="FFFFFF"/>
          </a:solidFill>
          <a:ln w="19050">
            <a:noFill/>
          </a:ln>
          <a:effectLst>
            <a:outerShdw blurRad="63500" sx="101000" sy="101000" algn="ctr" rotWithShape="0">
              <a:schemeClr val="tx2">
                <a:alpha val="40000"/>
              </a:schemeClr>
            </a:outerShdw>
          </a:effectLst>
        </p:spPr>
        <p:style>
          <a:lnRef idx="2">
            <a:srgbClr val="1E6BC5">
              <a:shade val="50000"/>
            </a:srgbClr>
          </a:lnRef>
          <a:fillRef idx="1">
            <a:srgbClr val="1E6BC5"/>
          </a:fillRef>
          <a:effectRef idx="0">
            <a:srgbClr val="1E6BC5"/>
          </a:effectRef>
          <a:fontRef idx="minor">
            <a:srgbClr val="FFFFFF"/>
          </a:fontRef>
        </p:style>
        <p:txBody>
          <a:bodyPr rtlCol="0" anchor="ctr"/>
          <a:lstStyle/>
          <a:p>
            <a:pPr algn="ctr"/>
            <a:r>
              <a:rPr lang="zh-CN" altLang="en-US" sz="1600" dirty="0"/>
              <a:t>向视图</a:t>
            </a:r>
            <a:endParaRPr kumimoji="1" lang="zh-CN" altLang="en-US" sz="1600" dirty="0">
              <a:solidFill>
                <a:srgbClr val="FFFFFF"/>
              </a:solidFill>
              <a:latin typeface="微软雅黑" panose="020B0503020204020204" charset="-122"/>
            </a:endParaRPr>
          </a:p>
        </p:txBody>
      </p:sp>
      <p:sp>
        <p:nvSpPr>
          <p:cNvPr id="2" name="矩形 1"/>
          <p:cNvSpPr/>
          <p:nvPr/>
        </p:nvSpPr>
        <p:spPr>
          <a:xfrm>
            <a:off x="11306810" y="-10795"/>
            <a:ext cx="888365" cy="6140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custDataLst>
              <p:tags r:id="rId3"/>
            </p:custDataLst>
          </p:nvPr>
        </p:nvSpPr>
        <p:spPr>
          <a:xfrm>
            <a:off x="464820" y="1035050"/>
            <a:ext cx="10852150" cy="669925"/>
          </a:xfrm>
          <a:prstGeom prst="rect">
            <a:avLst/>
          </a:prstGeom>
          <a:noFill/>
        </p:spPr>
        <p:txBody>
          <a:bodyPr wrap="square" lIns="101600" tIns="0" rIns="82550" bIns="0" rtlCol="0" anchor="ctr" anchorCtr="0">
            <a:noAutofit/>
          </a:bodyPr>
          <a:lstStyle>
            <a:defPPr>
              <a:defRPr lang="zh-CN"/>
            </a:defPPr>
            <a:lvl1pPr fontAlgn="auto">
              <a:lnSpc>
                <a:spcPct val="130000"/>
              </a:lnSpc>
              <a:spcAft>
                <a:spcPts val="1000"/>
              </a:spcAft>
              <a:defRPr sz="1600" spc="150"/>
            </a:lvl1pPr>
          </a:lstStyle>
          <a:p>
            <a:r>
              <a:rPr lang="zh-CN" altLang="en-US" sz="1800" b="1" dirty="0">
                <a:solidFill>
                  <a:schemeClr val="tx2"/>
                </a:solidFill>
                <a:latin typeface="微软雅黑" panose="020B0503020204020204" charset="-122"/>
                <a:ea typeface="微软雅黑" panose="020B0503020204020204" charset="-122"/>
                <a:sym typeface="+mn-ea"/>
              </a:rPr>
              <a:t>1.</a:t>
            </a:r>
            <a:r>
              <a:rPr lang="zh-CN" altLang="en-US" sz="1800" b="1" dirty="0">
                <a:solidFill>
                  <a:schemeClr val="tx2"/>
                </a:solidFill>
                <a:latin typeface="微软雅黑" panose="020B0503020204020204" charset="-122"/>
                <a:ea typeface="微软雅黑" panose="020B0503020204020204" charset="-122"/>
              </a:rPr>
              <a:t>机件外部形状的表达</a:t>
            </a:r>
            <a:r>
              <a:rPr lang="en-US" altLang="zh-CN" sz="1800" b="1" dirty="0">
                <a:solidFill>
                  <a:schemeClr val="tx2"/>
                </a:solidFill>
                <a:latin typeface="微软雅黑" panose="020B0503020204020204" charset="-122"/>
                <a:ea typeface="微软雅黑" panose="020B0503020204020204" charset="-122"/>
              </a:rPr>
              <a:t>——</a:t>
            </a:r>
            <a:r>
              <a:rPr lang="zh-CN" altLang="en-US" sz="1800" b="1" dirty="0">
                <a:solidFill>
                  <a:schemeClr val="tx2"/>
                </a:solidFill>
                <a:latin typeface="微软雅黑" panose="020B0503020204020204" charset="-122"/>
                <a:ea typeface="微软雅黑" panose="020B0503020204020204" charset="-122"/>
              </a:rPr>
              <a:t>视图（</a:t>
            </a:r>
            <a:r>
              <a:rPr lang="en-US" altLang="zh-CN" sz="1800" b="1" dirty="0">
                <a:solidFill>
                  <a:schemeClr val="tx2"/>
                </a:solidFill>
                <a:latin typeface="微软雅黑" panose="020B0503020204020204" charset="-122"/>
                <a:ea typeface="微软雅黑" panose="020B0503020204020204" charset="-122"/>
              </a:rPr>
              <a:t>GB</a:t>
            </a:r>
            <a:r>
              <a:rPr lang="zh-CN" altLang="en-US" sz="1800" b="1" dirty="0">
                <a:solidFill>
                  <a:schemeClr val="tx2"/>
                </a:solidFill>
                <a:latin typeface="微软雅黑" panose="020B0503020204020204" charset="-122"/>
                <a:ea typeface="微软雅黑" panose="020B0503020204020204" charset="-122"/>
              </a:rPr>
              <a:t>／</a:t>
            </a:r>
            <a:r>
              <a:rPr lang="en-US" altLang="zh-CN" sz="1800" b="1" dirty="0">
                <a:solidFill>
                  <a:schemeClr val="tx2"/>
                </a:solidFill>
                <a:latin typeface="微软雅黑" panose="020B0503020204020204" charset="-122"/>
                <a:ea typeface="微软雅黑" panose="020B0503020204020204" charset="-122"/>
              </a:rPr>
              <a:t>T 4458.1—2002</a:t>
            </a:r>
            <a:r>
              <a:rPr lang="zh-CN" altLang="en-US" sz="1800" b="1" dirty="0">
                <a:solidFill>
                  <a:schemeClr val="tx2"/>
                </a:solidFill>
                <a:latin typeface="微软雅黑" panose="020B0503020204020204" charset="-122"/>
                <a:ea typeface="微软雅黑" panose="020B0503020204020204" charset="-122"/>
              </a:rPr>
              <a:t>）</a:t>
            </a:r>
            <a:endParaRPr lang="zh-CN" altLang="en-US" sz="1800" b="1" dirty="0">
              <a:solidFill>
                <a:schemeClr val="tx2"/>
              </a:solidFill>
              <a:latin typeface="微软雅黑" panose="020B0503020204020204" charset="-122"/>
              <a:ea typeface="微软雅黑" panose="020B0503020204020204" charset="-122"/>
              <a:sym typeface="+mn-ea"/>
            </a:endParaRPr>
          </a:p>
        </p:txBody>
      </p:sp>
      <p:sp>
        <p:nvSpPr>
          <p:cNvPr id="5" name="矩形 4"/>
          <p:cNvSpPr/>
          <p:nvPr/>
        </p:nvSpPr>
        <p:spPr>
          <a:xfrm>
            <a:off x="880540" y="2090111"/>
            <a:ext cx="10020710" cy="923330"/>
          </a:xfrm>
          <a:prstGeom prst="rect">
            <a:avLst/>
          </a:prstGeom>
        </p:spPr>
        <p:txBody>
          <a:bodyPr wrap="square">
            <a:spAutoFit/>
          </a:bodyPr>
          <a:lstStyle/>
          <a:p>
            <a:pPr>
              <a:lnSpc>
                <a:spcPct val="150000"/>
              </a:lnSpc>
            </a:pPr>
            <a:r>
              <a:rPr lang="zh-CN" altLang="en-US" dirty="0">
                <a:latin typeface="+mj-ea"/>
                <a:ea typeface="+mj-ea"/>
              </a:rPr>
              <a:t>（</a:t>
            </a:r>
            <a:r>
              <a:rPr lang="en-US" altLang="zh-CN" dirty="0">
                <a:latin typeface="+mj-ea"/>
                <a:ea typeface="+mj-ea"/>
              </a:rPr>
              <a:t>2</a:t>
            </a:r>
            <a:r>
              <a:rPr lang="zh-CN" altLang="en-US" dirty="0">
                <a:latin typeface="+mj-ea"/>
                <a:ea typeface="+mj-ea"/>
              </a:rPr>
              <a:t>）斜视图通常只画倾斜结构的投影，并以波浪线为界表示断开。</a:t>
            </a:r>
            <a:endParaRPr lang="zh-CN" altLang="en-US" dirty="0">
              <a:latin typeface="+mj-ea"/>
              <a:ea typeface="+mj-ea"/>
            </a:endParaRPr>
          </a:p>
          <a:p>
            <a:pPr>
              <a:lnSpc>
                <a:spcPct val="150000"/>
              </a:lnSpc>
            </a:pPr>
            <a:r>
              <a:rPr lang="zh-CN" altLang="en-US" dirty="0">
                <a:latin typeface="+mj-ea"/>
                <a:ea typeface="+mj-ea"/>
              </a:rPr>
              <a:t>（</a:t>
            </a:r>
            <a:r>
              <a:rPr lang="en-US" altLang="zh-CN" dirty="0">
                <a:latin typeface="+mj-ea"/>
                <a:ea typeface="+mj-ea"/>
              </a:rPr>
              <a:t>3</a:t>
            </a:r>
            <a:r>
              <a:rPr lang="zh-CN" altLang="en-US" dirty="0">
                <a:latin typeface="+mj-ea"/>
                <a:ea typeface="+mj-ea"/>
              </a:rPr>
              <a:t>）斜视图一般按投影关系配置，如图</a:t>
            </a:r>
            <a:r>
              <a:rPr lang="en-US" altLang="zh-CN" dirty="0">
                <a:latin typeface="+mj-ea"/>
                <a:ea typeface="+mj-ea"/>
              </a:rPr>
              <a:t>1-33</a:t>
            </a:r>
            <a:r>
              <a:rPr lang="zh-CN" altLang="en-US" dirty="0">
                <a:latin typeface="+mj-ea"/>
                <a:ea typeface="+mj-ea"/>
              </a:rPr>
              <a:t>（</a:t>
            </a:r>
            <a:r>
              <a:rPr lang="en-US" altLang="zh-CN" dirty="0">
                <a:latin typeface="+mj-ea"/>
                <a:ea typeface="+mj-ea"/>
              </a:rPr>
              <a:t>a</a:t>
            </a:r>
            <a:r>
              <a:rPr lang="zh-CN" altLang="en-US" dirty="0">
                <a:latin typeface="+mj-ea"/>
                <a:ea typeface="+mj-ea"/>
              </a:rPr>
              <a:t>）所示</a:t>
            </a:r>
            <a:r>
              <a:rPr lang="zh-CN" altLang="en-US" dirty="0" smtClean="0">
                <a:latin typeface="+mj-ea"/>
                <a:ea typeface="+mj-ea"/>
              </a:rPr>
              <a:t>。</a:t>
            </a:r>
            <a:endParaRPr lang="zh-CN" altLang="en-US" dirty="0">
              <a:latin typeface="+mj-ea"/>
              <a:ea typeface="+mj-ea"/>
            </a:endParaRPr>
          </a:p>
        </p:txBody>
      </p:sp>
      <p:pic>
        <p:nvPicPr>
          <p:cNvPr id="6" name="图片 5"/>
          <p:cNvPicPr>
            <a:picLocks noChangeAspect="1"/>
          </p:cNvPicPr>
          <p:nvPr/>
        </p:nvPicPr>
        <p:blipFill>
          <a:blip r:embed="rId4"/>
          <a:stretch>
            <a:fillRect/>
          </a:stretch>
        </p:blipFill>
        <p:spPr>
          <a:xfrm>
            <a:off x="1294765" y="3234055"/>
            <a:ext cx="6457950" cy="2560320"/>
          </a:xfrm>
          <a:prstGeom prst="rect">
            <a:avLst/>
          </a:prstGeom>
        </p:spPr>
      </p:pic>
      <p:sp>
        <p:nvSpPr>
          <p:cNvPr id="11" name="文本框 10"/>
          <p:cNvSpPr txBox="1"/>
          <p:nvPr>
            <p:custDataLst>
              <p:tags r:id="rId5"/>
            </p:custDataLst>
          </p:nvPr>
        </p:nvSpPr>
        <p:spPr>
          <a:xfrm>
            <a:off x="881078" y="518895"/>
            <a:ext cx="10429952" cy="798451"/>
          </a:xfrm>
          <a:prstGeom prst="rect">
            <a:avLst/>
          </a:prstGeom>
        </p:spPr>
        <p:txBody>
          <a:bodyPr wrap="square">
            <a:normAutofit/>
          </a:bodyPr>
          <a:lstStyle>
            <a:defPPr>
              <a:defRPr lang="zh-CN"/>
            </a:defPPr>
            <a:lvl1pPr>
              <a:lnSpc>
                <a:spcPct val="130000"/>
              </a:lnSpc>
              <a:defRPr sz="2400" b="1">
                <a:latin typeface="+mj-lt"/>
                <a:ea typeface="+mj-ea"/>
                <a:cs typeface="+mj-cs"/>
              </a:defRPr>
            </a:lvl1pPr>
          </a:lstStyle>
          <a:p>
            <a:pPr>
              <a:lnSpc>
                <a:spcPct val="120000"/>
              </a:lnSpc>
            </a:pPr>
            <a:r>
              <a:rPr lang="zh-CN" altLang="en-US" dirty="0">
                <a:solidFill>
                  <a:schemeClr val="tx1">
                    <a:lumMod val="85000"/>
                    <a:lumOff val="15000"/>
                  </a:schemeClr>
                </a:solidFill>
              </a:rPr>
              <a:t>学习任务</a:t>
            </a:r>
            <a:r>
              <a:rPr lang="zh-CN" altLang="en-US" dirty="0">
                <a:sym typeface="+mn-ea"/>
              </a:rPr>
              <a:t>二   </a:t>
            </a:r>
            <a:r>
              <a:rPr lang="zh-CN" altLang="en-US" dirty="0"/>
              <a:t>垫类零件图样的绘制与读图</a:t>
            </a:r>
            <a:endParaRPr lang="zh-CN" altLang="en-US" dirty="0">
              <a:sym typeface="+mn-ea"/>
            </a:endParaRPr>
          </a:p>
        </p:txBody>
      </p:sp>
      <p:grpSp>
        <p:nvGrpSpPr>
          <p:cNvPr id="3" name="组合 2"/>
          <p:cNvGrpSpPr/>
          <p:nvPr/>
        </p:nvGrpSpPr>
        <p:grpSpPr>
          <a:xfrm>
            <a:off x="8277860" y="2555875"/>
            <a:ext cx="2026920" cy="1583055"/>
            <a:chOff x="13036" y="4025"/>
            <a:chExt cx="3192" cy="2493"/>
          </a:xfrm>
        </p:grpSpPr>
        <p:sp>
          <p:nvSpPr>
            <p:cNvPr id="14" name="菱形 13"/>
            <p:cNvSpPr/>
            <p:nvPr>
              <p:custDataLst>
                <p:tags r:id="rId6"/>
              </p:custDataLst>
            </p:nvPr>
          </p:nvSpPr>
          <p:spPr>
            <a:xfrm rot="1141073">
              <a:off x="14338" y="4025"/>
              <a:ext cx="528" cy="528"/>
            </a:xfrm>
            <a:prstGeom prst="diamond">
              <a:avLst/>
            </a:prstGeom>
            <a:solidFill>
              <a:schemeClr val="tx2">
                <a:lumMod val="40000"/>
                <a:lumOff val="6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5" name="菱形 14"/>
            <p:cNvSpPr/>
            <p:nvPr>
              <p:custDataLst>
                <p:tags r:id="rId7"/>
              </p:custDataLst>
            </p:nvPr>
          </p:nvSpPr>
          <p:spPr>
            <a:xfrm rot="1141073">
              <a:off x="13036" y="5507"/>
              <a:ext cx="933" cy="933"/>
            </a:xfrm>
            <a:prstGeom prst="diamond">
              <a:avLst/>
            </a:prstGeom>
            <a:solidFill>
              <a:schemeClr val="accent1"/>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4" name="菱形 3"/>
            <p:cNvSpPr/>
            <p:nvPr>
              <p:custDataLst>
                <p:tags r:id="rId8"/>
              </p:custDataLst>
            </p:nvPr>
          </p:nvSpPr>
          <p:spPr>
            <a:xfrm rot="1141073">
              <a:off x="14236" y="4526"/>
              <a:ext cx="1992" cy="1992"/>
            </a:xfrm>
            <a:prstGeom prst="diamond">
              <a:avLst/>
            </a:prstGeom>
            <a:solidFill>
              <a:schemeClr val="bg2">
                <a:lumMod val="40000"/>
                <a:lumOff val="6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7" name="菱形 6"/>
            <p:cNvSpPr/>
            <p:nvPr>
              <p:custDataLst>
                <p:tags r:id="rId9"/>
              </p:custDataLst>
            </p:nvPr>
          </p:nvSpPr>
          <p:spPr>
            <a:xfrm rot="1141073">
              <a:off x="15089" y="4106"/>
              <a:ext cx="1123" cy="1123"/>
            </a:xfrm>
            <a:prstGeom prst="diamond">
              <a:avLst/>
            </a:prstGeom>
            <a:noFill/>
            <a:ln>
              <a:solidFill>
                <a:schemeClr val="tx2">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grpSp>
    </p:spTree>
    <p:custDataLst>
      <p:tags r:id="rId10"/>
    </p:custDataLst>
  </p:cSld>
  <p:clrMapOvr>
    <a:masterClrMapping/>
  </p:clrMapOvr>
  <p:transition spd="slow">
    <p:random/>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549644" y="1832469"/>
            <a:ext cx="11363028" cy="4499877"/>
          </a:xfrm>
          <a:prstGeom prst="rect">
            <a:avLst/>
          </a:prstGeom>
          <a:solidFill>
            <a:schemeClr val="accent3"/>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7" name="矩形 16"/>
          <p:cNvSpPr/>
          <p:nvPr>
            <p:custDataLst>
              <p:tags r:id="rId2"/>
            </p:custDataLst>
          </p:nvPr>
        </p:nvSpPr>
        <p:spPr>
          <a:xfrm>
            <a:off x="464820" y="1611691"/>
            <a:ext cx="11082655" cy="4408805"/>
          </a:xfrm>
          <a:prstGeom prst="rect">
            <a:avLst/>
          </a:prstGeom>
          <a:solidFill>
            <a:srgbClr val="FFFFFF"/>
          </a:solidFill>
          <a:ln w="19050">
            <a:noFill/>
          </a:ln>
          <a:effectLst>
            <a:outerShdw blurRad="63500" sx="101000" sy="101000" algn="ctr" rotWithShape="0">
              <a:schemeClr val="tx2">
                <a:alpha val="40000"/>
              </a:schemeClr>
            </a:outerShdw>
          </a:effectLst>
        </p:spPr>
        <p:style>
          <a:lnRef idx="2">
            <a:srgbClr val="1E6BC5">
              <a:shade val="50000"/>
            </a:srgbClr>
          </a:lnRef>
          <a:fillRef idx="1">
            <a:srgbClr val="1E6BC5"/>
          </a:fillRef>
          <a:effectRef idx="0">
            <a:srgbClr val="1E6BC5"/>
          </a:effectRef>
          <a:fontRef idx="minor">
            <a:srgbClr val="FFFFFF"/>
          </a:fontRef>
        </p:style>
        <p:txBody>
          <a:bodyPr rtlCol="0" anchor="ctr"/>
          <a:lstStyle/>
          <a:p>
            <a:pPr algn="ctr"/>
            <a:r>
              <a:rPr lang="zh-CN" altLang="en-US" sz="1600" dirty="0"/>
              <a:t>向视图</a:t>
            </a:r>
            <a:endParaRPr kumimoji="1" lang="zh-CN" altLang="en-US" sz="1600" dirty="0">
              <a:solidFill>
                <a:srgbClr val="FFFFFF"/>
              </a:solidFill>
              <a:latin typeface="微软雅黑" panose="020B0503020204020204" charset="-122"/>
            </a:endParaRPr>
          </a:p>
        </p:txBody>
      </p:sp>
      <p:sp>
        <p:nvSpPr>
          <p:cNvPr id="2" name="矩形 1"/>
          <p:cNvSpPr/>
          <p:nvPr/>
        </p:nvSpPr>
        <p:spPr>
          <a:xfrm>
            <a:off x="11306810" y="-10795"/>
            <a:ext cx="888365" cy="6140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custDataLst>
              <p:tags r:id="rId3"/>
            </p:custDataLst>
          </p:nvPr>
        </p:nvSpPr>
        <p:spPr>
          <a:xfrm>
            <a:off x="464820" y="1035050"/>
            <a:ext cx="10852150" cy="669925"/>
          </a:xfrm>
          <a:prstGeom prst="rect">
            <a:avLst/>
          </a:prstGeom>
          <a:noFill/>
        </p:spPr>
        <p:txBody>
          <a:bodyPr wrap="square" lIns="101600" tIns="0" rIns="82550" bIns="0" rtlCol="0" anchor="ctr" anchorCtr="0">
            <a:noAutofit/>
          </a:bodyPr>
          <a:lstStyle>
            <a:defPPr>
              <a:defRPr lang="zh-CN"/>
            </a:defPPr>
            <a:lvl1pPr fontAlgn="auto">
              <a:lnSpc>
                <a:spcPct val="130000"/>
              </a:lnSpc>
              <a:spcAft>
                <a:spcPts val="1000"/>
              </a:spcAft>
              <a:defRPr sz="1600" spc="150"/>
            </a:lvl1pPr>
          </a:lstStyle>
          <a:p>
            <a:r>
              <a:rPr lang="zh-CN" altLang="en-US" sz="1800" b="1" dirty="0">
                <a:solidFill>
                  <a:schemeClr val="tx2"/>
                </a:solidFill>
                <a:latin typeface="微软雅黑" panose="020B0503020204020204" charset="-122"/>
                <a:ea typeface="微软雅黑" panose="020B0503020204020204" charset="-122"/>
                <a:sym typeface="+mn-ea"/>
              </a:rPr>
              <a:t>1.</a:t>
            </a:r>
            <a:r>
              <a:rPr lang="zh-CN" altLang="en-US" sz="1800" b="1" dirty="0">
                <a:solidFill>
                  <a:schemeClr val="tx2"/>
                </a:solidFill>
                <a:latin typeface="微软雅黑" panose="020B0503020204020204" charset="-122"/>
                <a:ea typeface="微软雅黑" panose="020B0503020204020204" charset="-122"/>
              </a:rPr>
              <a:t>机件外部形状的表达</a:t>
            </a:r>
            <a:r>
              <a:rPr lang="en-US" altLang="zh-CN" sz="1800" b="1" dirty="0">
                <a:solidFill>
                  <a:schemeClr val="tx2"/>
                </a:solidFill>
                <a:latin typeface="微软雅黑" panose="020B0503020204020204" charset="-122"/>
                <a:ea typeface="微软雅黑" panose="020B0503020204020204" charset="-122"/>
              </a:rPr>
              <a:t>——</a:t>
            </a:r>
            <a:r>
              <a:rPr lang="zh-CN" altLang="en-US" sz="1800" b="1" dirty="0">
                <a:solidFill>
                  <a:schemeClr val="tx2"/>
                </a:solidFill>
                <a:latin typeface="微软雅黑" panose="020B0503020204020204" charset="-122"/>
                <a:ea typeface="微软雅黑" panose="020B0503020204020204" charset="-122"/>
              </a:rPr>
              <a:t>视图（</a:t>
            </a:r>
            <a:r>
              <a:rPr lang="en-US" altLang="zh-CN" sz="1800" b="1" dirty="0">
                <a:solidFill>
                  <a:schemeClr val="tx2"/>
                </a:solidFill>
                <a:latin typeface="微软雅黑" panose="020B0503020204020204" charset="-122"/>
                <a:ea typeface="微软雅黑" panose="020B0503020204020204" charset="-122"/>
              </a:rPr>
              <a:t>GB</a:t>
            </a:r>
            <a:r>
              <a:rPr lang="zh-CN" altLang="en-US" sz="1800" b="1" dirty="0">
                <a:solidFill>
                  <a:schemeClr val="tx2"/>
                </a:solidFill>
                <a:latin typeface="微软雅黑" panose="020B0503020204020204" charset="-122"/>
                <a:ea typeface="微软雅黑" panose="020B0503020204020204" charset="-122"/>
              </a:rPr>
              <a:t>／</a:t>
            </a:r>
            <a:r>
              <a:rPr lang="en-US" altLang="zh-CN" sz="1800" b="1" dirty="0">
                <a:solidFill>
                  <a:schemeClr val="tx2"/>
                </a:solidFill>
                <a:latin typeface="微软雅黑" panose="020B0503020204020204" charset="-122"/>
                <a:ea typeface="微软雅黑" panose="020B0503020204020204" charset="-122"/>
              </a:rPr>
              <a:t>T 4458.1—2002</a:t>
            </a:r>
            <a:r>
              <a:rPr lang="zh-CN" altLang="en-US" sz="1800" b="1" dirty="0">
                <a:solidFill>
                  <a:schemeClr val="tx2"/>
                </a:solidFill>
                <a:latin typeface="微软雅黑" panose="020B0503020204020204" charset="-122"/>
                <a:ea typeface="微软雅黑" panose="020B0503020204020204" charset="-122"/>
              </a:rPr>
              <a:t>）</a:t>
            </a:r>
            <a:endParaRPr lang="zh-CN" altLang="en-US" sz="1800" b="1" dirty="0">
              <a:solidFill>
                <a:schemeClr val="tx2"/>
              </a:solidFill>
              <a:latin typeface="微软雅黑" panose="020B0503020204020204" charset="-122"/>
              <a:ea typeface="微软雅黑" panose="020B0503020204020204" charset="-122"/>
              <a:sym typeface="+mn-ea"/>
            </a:endParaRPr>
          </a:p>
        </p:txBody>
      </p:sp>
      <p:sp>
        <p:nvSpPr>
          <p:cNvPr id="5" name="矩形 4"/>
          <p:cNvSpPr/>
          <p:nvPr/>
        </p:nvSpPr>
        <p:spPr>
          <a:xfrm>
            <a:off x="880540" y="1893987"/>
            <a:ext cx="10020710" cy="1289905"/>
          </a:xfrm>
          <a:prstGeom prst="rect">
            <a:avLst/>
          </a:prstGeom>
        </p:spPr>
        <p:txBody>
          <a:bodyPr wrap="square">
            <a:spAutoFit/>
          </a:bodyPr>
          <a:lstStyle/>
          <a:p>
            <a:pPr>
              <a:lnSpc>
                <a:spcPct val="150000"/>
              </a:lnSpc>
            </a:pPr>
            <a:r>
              <a:rPr lang="zh-CN" altLang="en-US" dirty="0">
                <a:latin typeface="+mj-ea"/>
                <a:ea typeface="+mj-ea"/>
              </a:rPr>
              <a:t>     表示该视图名称的字母，应靠近旋转符号的箭头端，当需要注出旋转角度时，角度数值应注写在视图名称字母之后，如图</a:t>
            </a:r>
            <a:r>
              <a:rPr lang="en-US" altLang="zh-CN" dirty="0">
                <a:latin typeface="+mj-ea"/>
                <a:ea typeface="+mj-ea"/>
              </a:rPr>
              <a:t>1-32 </a:t>
            </a:r>
            <a:r>
              <a:rPr lang="zh-CN" altLang="en-US" dirty="0">
                <a:latin typeface="+mj-ea"/>
                <a:ea typeface="+mj-ea"/>
              </a:rPr>
              <a:t>所示。</a:t>
            </a:r>
            <a:endParaRPr lang="zh-CN" altLang="en-US" dirty="0">
              <a:latin typeface="+mj-ea"/>
              <a:ea typeface="+mj-ea"/>
            </a:endParaRPr>
          </a:p>
          <a:p>
            <a:pPr>
              <a:lnSpc>
                <a:spcPct val="150000"/>
              </a:lnSpc>
            </a:pPr>
            <a:r>
              <a:rPr lang="zh-CN" altLang="en-US" dirty="0">
                <a:latin typeface="+mj-ea"/>
                <a:ea typeface="+mj-ea"/>
              </a:rPr>
              <a:t>    旋转符号的规定画法和尺寸比例如图</a:t>
            </a:r>
            <a:r>
              <a:rPr lang="en-US" altLang="zh-CN" dirty="0">
                <a:latin typeface="+mj-ea"/>
                <a:ea typeface="+mj-ea"/>
              </a:rPr>
              <a:t>1-34 </a:t>
            </a:r>
            <a:r>
              <a:rPr lang="zh-CN" altLang="en-US" dirty="0">
                <a:latin typeface="+mj-ea"/>
                <a:ea typeface="+mj-ea"/>
              </a:rPr>
              <a:t>所示。</a:t>
            </a:r>
            <a:endParaRPr lang="zh-CN" altLang="en-US" dirty="0">
              <a:latin typeface="+mj-ea"/>
              <a:ea typeface="+mj-ea"/>
            </a:endParaRPr>
          </a:p>
        </p:txBody>
      </p:sp>
      <p:pic>
        <p:nvPicPr>
          <p:cNvPr id="3" name="图片 2"/>
          <p:cNvPicPr>
            <a:picLocks noChangeAspect="1"/>
          </p:cNvPicPr>
          <p:nvPr/>
        </p:nvPicPr>
        <p:blipFill>
          <a:blip r:embed="rId4"/>
          <a:stretch>
            <a:fillRect/>
          </a:stretch>
        </p:blipFill>
        <p:spPr>
          <a:xfrm>
            <a:off x="1168400" y="3343910"/>
            <a:ext cx="5359400" cy="2547620"/>
          </a:xfrm>
          <a:prstGeom prst="rect">
            <a:avLst/>
          </a:prstGeom>
        </p:spPr>
      </p:pic>
      <p:sp>
        <p:nvSpPr>
          <p:cNvPr id="11" name="文本框 10"/>
          <p:cNvSpPr txBox="1"/>
          <p:nvPr>
            <p:custDataLst>
              <p:tags r:id="rId5"/>
            </p:custDataLst>
          </p:nvPr>
        </p:nvSpPr>
        <p:spPr>
          <a:xfrm>
            <a:off x="881078" y="518895"/>
            <a:ext cx="10429952" cy="798451"/>
          </a:xfrm>
          <a:prstGeom prst="rect">
            <a:avLst/>
          </a:prstGeom>
        </p:spPr>
        <p:txBody>
          <a:bodyPr wrap="square">
            <a:normAutofit/>
          </a:bodyPr>
          <a:lstStyle>
            <a:defPPr>
              <a:defRPr lang="zh-CN"/>
            </a:defPPr>
            <a:lvl1pPr>
              <a:lnSpc>
                <a:spcPct val="130000"/>
              </a:lnSpc>
              <a:defRPr sz="2400" b="1">
                <a:latin typeface="+mj-lt"/>
                <a:ea typeface="+mj-ea"/>
                <a:cs typeface="+mj-cs"/>
              </a:defRPr>
            </a:lvl1pPr>
          </a:lstStyle>
          <a:p>
            <a:pPr>
              <a:lnSpc>
                <a:spcPct val="120000"/>
              </a:lnSpc>
            </a:pPr>
            <a:r>
              <a:rPr lang="zh-CN" altLang="en-US" dirty="0">
                <a:solidFill>
                  <a:schemeClr val="tx1">
                    <a:lumMod val="85000"/>
                    <a:lumOff val="15000"/>
                  </a:schemeClr>
                </a:solidFill>
              </a:rPr>
              <a:t>学习任务</a:t>
            </a:r>
            <a:r>
              <a:rPr lang="zh-CN" altLang="en-US" dirty="0">
                <a:sym typeface="+mn-ea"/>
              </a:rPr>
              <a:t>二   </a:t>
            </a:r>
            <a:r>
              <a:rPr lang="zh-CN" altLang="en-US" dirty="0"/>
              <a:t>垫类零件图样的绘制与读图</a:t>
            </a:r>
            <a:endParaRPr lang="zh-CN" altLang="en-US" dirty="0">
              <a:sym typeface="+mn-ea"/>
            </a:endParaRPr>
          </a:p>
        </p:txBody>
      </p:sp>
      <p:grpSp>
        <p:nvGrpSpPr>
          <p:cNvPr id="6" name="组合 5"/>
          <p:cNvGrpSpPr/>
          <p:nvPr/>
        </p:nvGrpSpPr>
        <p:grpSpPr>
          <a:xfrm>
            <a:off x="8197850" y="3318510"/>
            <a:ext cx="2026920" cy="1583055"/>
            <a:chOff x="13036" y="4025"/>
            <a:chExt cx="3192" cy="2493"/>
          </a:xfrm>
        </p:grpSpPr>
        <p:sp>
          <p:nvSpPr>
            <p:cNvPr id="14" name="菱形 13"/>
            <p:cNvSpPr/>
            <p:nvPr>
              <p:custDataLst>
                <p:tags r:id="rId6"/>
              </p:custDataLst>
            </p:nvPr>
          </p:nvSpPr>
          <p:spPr>
            <a:xfrm rot="1141073">
              <a:off x="14338" y="4025"/>
              <a:ext cx="528" cy="528"/>
            </a:xfrm>
            <a:prstGeom prst="diamond">
              <a:avLst/>
            </a:prstGeom>
            <a:solidFill>
              <a:schemeClr val="tx2">
                <a:lumMod val="40000"/>
                <a:lumOff val="6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5" name="菱形 14"/>
            <p:cNvSpPr/>
            <p:nvPr>
              <p:custDataLst>
                <p:tags r:id="rId7"/>
              </p:custDataLst>
            </p:nvPr>
          </p:nvSpPr>
          <p:spPr>
            <a:xfrm rot="1141073">
              <a:off x="13036" y="5507"/>
              <a:ext cx="933" cy="933"/>
            </a:xfrm>
            <a:prstGeom prst="diamond">
              <a:avLst/>
            </a:prstGeom>
            <a:solidFill>
              <a:schemeClr val="accent1"/>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4" name="菱形 3"/>
            <p:cNvSpPr/>
            <p:nvPr>
              <p:custDataLst>
                <p:tags r:id="rId8"/>
              </p:custDataLst>
            </p:nvPr>
          </p:nvSpPr>
          <p:spPr>
            <a:xfrm rot="1141073">
              <a:off x="14236" y="4526"/>
              <a:ext cx="1992" cy="1992"/>
            </a:xfrm>
            <a:prstGeom prst="diamond">
              <a:avLst/>
            </a:prstGeom>
            <a:solidFill>
              <a:schemeClr val="bg2">
                <a:lumMod val="40000"/>
                <a:lumOff val="6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7" name="菱形 6"/>
            <p:cNvSpPr/>
            <p:nvPr>
              <p:custDataLst>
                <p:tags r:id="rId9"/>
              </p:custDataLst>
            </p:nvPr>
          </p:nvSpPr>
          <p:spPr>
            <a:xfrm rot="1141073">
              <a:off x="15089" y="4106"/>
              <a:ext cx="1123" cy="1123"/>
            </a:xfrm>
            <a:prstGeom prst="diamond">
              <a:avLst/>
            </a:prstGeom>
            <a:noFill/>
            <a:ln>
              <a:solidFill>
                <a:schemeClr val="tx2">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grpSp>
    </p:spTree>
    <p:custDataLst>
      <p:tags r:id="rId10"/>
    </p:custDataLst>
  </p:cSld>
  <p:clrMapOvr>
    <a:masterClrMapping/>
  </p:clrMapOvr>
  <p:transition spd="slow">
    <p:random/>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549644" y="1832469"/>
            <a:ext cx="11363028" cy="4499877"/>
          </a:xfrm>
          <a:prstGeom prst="rect">
            <a:avLst/>
          </a:prstGeom>
          <a:solidFill>
            <a:schemeClr val="accent3"/>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7" name="矩形 16"/>
          <p:cNvSpPr/>
          <p:nvPr>
            <p:custDataLst>
              <p:tags r:id="rId2"/>
            </p:custDataLst>
          </p:nvPr>
        </p:nvSpPr>
        <p:spPr>
          <a:xfrm>
            <a:off x="464820" y="1611691"/>
            <a:ext cx="11082655" cy="4408805"/>
          </a:xfrm>
          <a:prstGeom prst="rect">
            <a:avLst/>
          </a:prstGeom>
          <a:solidFill>
            <a:srgbClr val="FFFFFF"/>
          </a:solidFill>
          <a:ln w="19050">
            <a:noFill/>
          </a:ln>
          <a:effectLst>
            <a:outerShdw blurRad="63500" sx="101000" sy="101000" algn="ctr" rotWithShape="0">
              <a:schemeClr val="tx2">
                <a:alpha val="40000"/>
              </a:schemeClr>
            </a:outerShdw>
          </a:effectLst>
        </p:spPr>
        <p:style>
          <a:lnRef idx="2">
            <a:srgbClr val="1E6BC5">
              <a:shade val="50000"/>
            </a:srgbClr>
          </a:lnRef>
          <a:fillRef idx="1">
            <a:srgbClr val="1E6BC5"/>
          </a:fillRef>
          <a:effectRef idx="0">
            <a:srgbClr val="1E6BC5"/>
          </a:effectRef>
          <a:fontRef idx="minor">
            <a:srgbClr val="FFFFFF"/>
          </a:fontRef>
        </p:style>
        <p:txBody>
          <a:bodyPr rtlCol="0" anchor="ctr"/>
          <a:lstStyle/>
          <a:p>
            <a:pPr algn="ctr"/>
            <a:r>
              <a:rPr lang="zh-CN" altLang="en-US" sz="1600" dirty="0"/>
              <a:t>向视图</a:t>
            </a:r>
            <a:endParaRPr kumimoji="1" lang="zh-CN" altLang="en-US" sz="1600" dirty="0">
              <a:solidFill>
                <a:srgbClr val="FFFFFF"/>
              </a:solidFill>
              <a:latin typeface="微软雅黑" panose="020B0503020204020204" charset="-122"/>
            </a:endParaRPr>
          </a:p>
        </p:txBody>
      </p:sp>
      <p:sp>
        <p:nvSpPr>
          <p:cNvPr id="2" name="矩形 1"/>
          <p:cNvSpPr/>
          <p:nvPr/>
        </p:nvSpPr>
        <p:spPr>
          <a:xfrm>
            <a:off x="11306810" y="-10795"/>
            <a:ext cx="888365" cy="6140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custDataLst>
              <p:tags r:id="rId3"/>
            </p:custDataLst>
          </p:nvPr>
        </p:nvSpPr>
        <p:spPr>
          <a:xfrm>
            <a:off x="464820" y="1035050"/>
            <a:ext cx="10852150" cy="669925"/>
          </a:xfrm>
          <a:prstGeom prst="rect">
            <a:avLst/>
          </a:prstGeom>
          <a:noFill/>
        </p:spPr>
        <p:txBody>
          <a:bodyPr wrap="square" lIns="101600" tIns="0" rIns="82550" bIns="0" rtlCol="0" anchor="ctr" anchorCtr="0">
            <a:noAutofit/>
          </a:bodyPr>
          <a:lstStyle>
            <a:defPPr>
              <a:defRPr lang="zh-CN"/>
            </a:defPPr>
            <a:lvl1pPr fontAlgn="auto">
              <a:lnSpc>
                <a:spcPct val="130000"/>
              </a:lnSpc>
              <a:spcAft>
                <a:spcPts val="1000"/>
              </a:spcAft>
              <a:defRPr sz="1600" spc="150"/>
            </a:lvl1pPr>
          </a:lstStyle>
          <a:p>
            <a:r>
              <a:rPr lang="en-US" altLang="zh-CN" sz="1800" b="1" dirty="0">
                <a:solidFill>
                  <a:schemeClr val="tx2"/>
                </a:solidFill>
                <a:latin typeface="微软雅黑" panose="020B0503020204020204" charset="-122"/>
                <a:ea typeface="微软雅黑" panose="020B0503020204020204" charset="-122"/>
                <a:sym typeface="+mn-ea"/>
              </a:rPr>
              <a:t>2</a:t>
            </a:r>
            <a:r>
              <a:rPr lang="zh-CN" altLang="en-US" sz="1800" b="1" dirty="0">
                <a:solidFill>
                  <a:schemeClr val="tx2"/>
                </a:solidFill>
                <a:latin typeface="微软雅黑" panose="020B0503020204020204" charset="-122"/>
                <a:ea typeface="微软雅黑" panose="020B0503020204020204" charset="-122"/>
                <a:sym typeface="+mn-ea"/>
              </a:rPr>
              <a:t>.</a:t>
            </a:r>
            <a:r>
              <a:rPr lang="zh-CN" altLang="en-US" sz="1800" b="1" dirty="0">
                <a:solidFill>
                  <a:schemeClr val="tx2"/>
                </a:solidFill>
                <a:latin typeface="微软雅黑" panose="020B0503020204020204" charset="-122"/>
                <a:ea typeface="微软雅黑" panose="020B0503020204020204" charset="-122"/>
              </a:rPr>
              <a:t>机件内部形状的表达</a:t>
            </a:r>
            <a:r>
              <a:rPr lang="en-US" altLang="zh-CN" sz="1800" b="1" dirty="0">
                <a:solidFill>
                  <a:schemeClr val="tx2"/>
                </a:solidFill>
                <a:latin typeface="微软雅黑" panose="020B0503020204020204" charset="-122"/>
                <a:ea typeface="微软雅黑" panose="020B0503020204020204" charset="-122"/>
              </a:rPr>
              <a:t>——</a:t>
            </a:r>
            <a:r>
              <a:rPr lang="zh-CN" altLang="en-US" sz="1800" b="1" dirty="0">
                <a:solidFill>
                  <a:schemeClr val="tx2"/>
                </a:solidFill>
                <a:latin typeface="微软雅黑" panose="020B0503020204020204" charset="-122"/>
                <a:ea typeface="微软雅黑" panose="020B0503020204020204" charset="-122"/>
              </a:rPr>
              <a:t>剖视图（</a:t>
            </a:r>
            <a:r>
              <a:rPr lang="en-US" altLang="zh-CN" sz="1800" b="1" dirty="0">
                <a:solidFill>
                  <a:schemeClr val="tx2"/>
                </a:solidFill>
                <a:latin typeface="微软雅黑" panose="020B0503020204020204" charset="-122"/>
                <a:ea typeface="微软雅黑" panose="020B0503020204020204" charset="-122"/>
              </a:rPr>
              <a:t>GB</a:t>
            </a:r>
            <a:r>
              <a:rPr lang="zh-CN" altLang="en-US" sz="1800" b="1" dirty="0">
                <a:solidFill>
                  <a:schemeClr val="tx2"/>
                </a:solidFill>
                <a:latin typeface="微软雅黑" panose="020B0503020204020204" charset="-122"/>
                <a:ea typeface="微软雅黑" panose="020B0503020204020204" charset="-122"/>
              </a:rPr>
              <a:t>／</a:t>
            </a:r>
            <a:r>
              <a:rPr lang="en-US" altLang="zh-CN" sz="1800" b="1" dirty="0">
                <a:solidFill>
                  <a:schemeClr val="tx2"/>
                </a:solidFill>
                <a:latin typeface="微软雅黑" panose="020B0503020204020204" charset="-122"/>
                <a:ea typeface="微软雅黑" panose="020B0503020204020204" charset="-122"/>
              </a:rPr>
              <a:t>T 4458.6—2002</a:t>
            </a:r>
            <a:r>
              <a:rPr lang="zh-CN" altLang="en-US" sz="1800" b="1" dirty="0">
                <a:solidFill>
                  <a:schemeClr val="tx2"/>
                </a:solidFill>
                <a:latin typeface="微软雅黑" panose="020B0503020204020204" charset="-122"/>
                <a:ea typeface="微软雅黑" panose="020B0503020204020204" charset="-122"/>
              </a:rPr>
              <a:t>）</a:t>
            </a:r>
            <a:endParaRPr lang="zh-CN" altLang="en-US" sz="1800" b="1" dirty="0">
              <a:solidFill>
                <a:schemeClr val="tx2"/>
              </a:solidFill>
              <a:latin typeface="微软雅黑" panose="020B0503020204020204" charset="-122"/>
              <a:ea typeface="微软雅黑" panose="020B0503020204020204" charset="-122"/>
              <a:sym typeface="+mn-ea"/>
            </a:endParaRPr>
          </a:p>
        </p:txBody>
      </p:sp>
      <p:sp>
        <p:nvSpPr>
          <p:cNvPr id="5" name="矩形 4"/>
          <p:cNvSpPr/>
          <p:nvPr/>
        </p:nvSpPr>
        <p:spPr>
          <a:xfrm>
            <a:off x="876934" y="2230401"/>
            <a:ext cx="4747252" cy="2677656"/>
          </a:xfrm>
          <a:prstGeom prst="rect">
            <a:avLst/>
          </a:prstGeom>
        </p:spPr>
        <p:txBody>
          <a:bodyPr wrap="square">
            <a:spAutoFit/>
          </a:bodyPr>
          <a:lstStyle/>
          <a:p>
            <a:pPr>
              <a:lnSpc>
                <a:spcPct val="150000"/>
              </a:lnSpc>
            </a:pPr>
            <a:r>
              <a:rPr lang="zh-CN" altLang="en-US" sz="2000" dirty="0">
                <a:latin typeface="+mj-ea"/>
                <a:ea typeface="+mj-ea"/>
              </a:rPr>
              <a:t>（一）剖视的概念</a:t>
            </a:r>
            <a:endParaRPr lang="zh-CN" altLang="en-US" sz="2000" dirty="0">
              <a:latin typeface="+mj-ea"/>
              <a:ea typeface="+mj-ea"/>
            </a:endParaRPr>
          </a:p>
          <a:p>
            <a:pPr>
              <a:lnSpc>
                <a:spcPct val="150000"/>
              </a:lnSpc>
            </a:pPr>
            <a:r>
              <a:rPr lang="en-US" altLang="zh-CN" sz="2000" dirty="0">
                <a:latin typeface="+mj-ea"/>
                <a:ea typeface="+mj-ea"/>
              </a:rPr>
              <a:t>1. </a:t>
            </a:r>
            <a:r>
              <a:rPr lang="zh-CN" altLang="en-US" sz="2000" dirty="0">
                <a:latin typeface="+mj-ea"/>
                <a:ea typeface="+mj-ea"/>
              </a:rPr>
              <a:t>剖视的形成</a:t>
            </a:r>
            <a:endParaRPr lang="zh-CN" altLang="en-US" sz="2000" dirty="0">
              <a:latin typeface="+mj-ea"/>
              <a:ea typeface="+mj-ea"/>
            </a:endParaRPr>
          </a:p>
          <a:p>
            <a:pPr>
              <a:lnSpc>
                <a:spcPct val="150000"/>
              </a:lnSpc>
            </a:pPr>
            <a:r>
              <a:rPr lang="zh-CN" altLang="en-US" dirty="0">
                <a:latin typeface="+mj-ea"/>
                <a:ea typeface="+mj-ea"/>
              </a:rPr>
              <a:t>假想用剖切面（平面或柱面）剖开物体，将处在观察者和剖切面之间的部分移去</a:t>
            </a:r>
            <a:r>
              <a:rPr lang="zh-CN" altLang="en-US" dirty="0" smtClean="0">
                <a:latin typeface="+mj-ea"/>
                <a:ea typeface="+mj-ea"/>
              </a:rPr>
              <a:t>，而</a:t>
            </a:r>
            <a:r>
              <a:rPr lang="zh-CN" altLang="en-US" dirty="0">
                <a:latin typeface="+mj-ea"/>
                <a:ea typeface="+mj-ea"/>
              </a:rPr>
              <a:t>将其余部分向投影面投射所得的图形，称为剖视图，简称剖视，如图</a:t>
            </a:r>
            <a:r>
              <a:rPr lang="en-US" altLang="zh-CN" dirty="0">
                <a:latin typeface="+mj-ea"/>
                <a:ea typeface="+mj-ea"/>
              </a:rPr>
              <a:t>1-36 </a:t>
            </a:r>
            <a:r>
              <a:rPr lang="zh-CN" altLang="en-US" dirty="0">
                <a:latin typeface="+mj-ea"/>
                <a:ea typeface="+mj-ea"/>
              </a:rPr>
              <a:t>所示。</a:t>
            </a:r>
            <a:endParaRPr lang="zh-CN" altLang="en-US" dirty="0">
              <a:latin typeface="+mj-ea"/>
              <a:ea typeface="+mj-ea"/>
            </a:endParaRPr>
          </a:p>
        </p:txBody>
      </p:sp>
      <p:sp>
        <p:nvSpPr>
          <p:cNvPr id="11" name="文本框 10"/>
          <p:cNvSpPr txBox="1"/>
          <p:nvPr>
            <p:custDataLst>
              <p:tags r:id="rId4"/>
            </p:custDataLst>
          </p:nvPr>
        </p:nvSpPr>
        <p:spPr>
          <a:xfrm>
            <a:off x="881078" y="518895"/>
            <a:ext cx="10429952" cy="798451"/>
          </a:xfrm>
          <a:prstGeom prst="rect">
            <a:avLst/>
          </a:prstGeom>
        </p:spPr>
        <p:txBody>
          <a:bodyPr wrap="square">
            <a:normAutofit/>
          </a:bodyPr>
          <a:lstStyle>
            <a:defPPr>
              <a:defRPr lang="zh-CN"/>
            </a:defPPr>
            <a:lvl1pPr>
              <a:lnSpc>
                <a:spcPct val="130000"/>
              </a:lnSpc>
              <a:defRPr sz="2400" b="1">
                <a:latin typeface="+mj-lt"/>
                <a:ea typeface="+mj-ea"/>
                <a:cs typeface="+mj-cs"/>
              </a:defRPr>
            </a:lvl1pPr>
          </a:lstStyle>
          <a:p>
            <a:pPr>
              <a:lnSpc>
                <a:spcPct val="120000"/>
              </a:lnSpc>
            </a:pPr>
            <a:r>
              <a:rPr lang="zh-CN" altLang="en-US" dirty="0">
                <a:solidFill>
                  <a:schemeClr val="tx1">
                    <a:lumMod val="85000"/>
                    <a:lumOff val="15000"/>
                  </a:schemeClr>
                </a:solidFill>
              </a:rPr>
              <a:t>学习任务</a:t>
            </a:r>
            <a:r>
              <a:rPr lang="zh-CN" altLang="en-US" dirty="0">
                <a:sym typeface="+mn-ea"/>
              </a:rPr>
              <a:t>二   </a:t>
            </a:r>
            <a:r>
              <a:rPr lang="zh-CN" altLang="en-US" dirty="0"/>
              <a:t>垫类零件图样的绘制与读图</a:t>
            </a:r>
            <a:endParaRPr lang="zh-CN" altLang="en-US" dirty="0">
              <a:sym typeface="+mn-ea"/>
            </a:endParaRPr>
          </a:p>
        </p:txBody>
      </p:sp>
      <p:pic>
        <p:nvPicPr>
          <p:cNvPr id="3" name="图片 2"/>
          <p:cNvPicPr>
            <a:picLocks noChangeAspect="1"/>
          </p:cNvPicPr>
          <p:nvPr/>
        </p:nvPicPr>
        <p:blipFill>
          <a:blip r:embed="rId5"/>
          <a:stretch>
            <a:fillRect/>
          </a:stretch>
        </p:blipFill>
        <p:spPr>
          <a:xfrm>
            <a:off x="6378210" y="2136775"/>
            <a:ext cx="4415241" cy="3474537"/>
          </a:xfrm>
          <a:prstGeom prst="rect">
            <a:avLst/>
          </a:prstGeom>
        </p:spPr>
      </p:pic>
    </p:spTree>
    <p:custDataLst>
      <p:tags r:id="rId6"/>
    </p:custDataLst>
  </p:cSld>
  <p:clrMapOvr>
    <a:masterClrMapping/>
  </p:clrMapOvr>
  <p:transition spd="slow">
    <p:random/>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549644" y="1832469"/>
            <a:ext cx="11363028" cy="4499877"/>
          </a:xfrm>
          <a:prstGeom prst="rect">
            <a:avLst/>
          </a:prstGeom>
          <a:solidFill>
            <a:schemeClr val="accent3"/>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7" name="矩形 16"/>
          <p:cNvSpPr/>
          <p:nvPr>
            <p:custDataLst>
              <p:tags r:id="rId2"/>
            </p:custDataLst>
          </p:nvPr>
        </p:nvSpPr>
        <p:spPr>
          <a:xfrm>
            <a:off x="464820" y="1611691"/>
            <a:ext cx="11082655" cy="4408805"/>
          </a:xfrm>
          <a:prstGeom prst="rect">
            <a:avLst/>
          </a:prstGeom>
          <a:solidFill>
            <a:srgbClr val="FFFFFF"/>
          </a:solidFill>
          <a:ln w="19050">
            <a:noFill/>
          </a:ln>
          <a:effectLst>
            <a:outerShdw blurRad="63500" sx="101000" sy="101000" algn="ctr" rotWithShape="0">
              <a:schemeClr val="tx2">
                <a:alpha val="40000"/>
              </a:schemeClr>
            </a:outerShdw>
          </a:effectLst>
        </p:spPr>
        <p:style>
          <a:lnRef idx="2">
            <a:srgbClr val="1E6BC5">
              <a:shade val="50000"/>
            </a:srgbClr>
          </a:lnRef>
          <a:fillRef idx="1">
            <a:srgbClr val="1E6BC5"/>
          </a:fillRef>
          <a:effectRef idx="0">
            <a:srgbClr val="1E6BC5"/>
          </a:effectRef>
          <a:fontRef idx="minor">
            <a:srgbClr val="FFFFFF"/>
          </a:fontRef>
        </p:style>
        <p:txBody>
          <a:bodyPr rtlCol="0" anchor="ctr"/>
          <a:lstStyle/>
          <a:p>
            <a:pPr algn="ctr"/>
            <a:r>
              <a:rPr lang="zh-CN" altLang="en-US" sz="1600" dirty="0"/>
              <a:t>向视图</a:t>
            </a:r>
            <a:endParaRPr kumimoji="1" lang="zh-CN" altLang="en-US" sz="1600" dirty="0">
              <a:solidFill>
                <a:srgbClr val="FFFFFF"/>
              </a:solidFill>
              <a:latin typeface="微软雅黑" panose="020B0503020204020204" charset="-122"/>
            </a:endParaRPr>
          </a:p>
        </p:txBody>
      </p:sp>
      <p:sp>
        <p:nvSpPr>
          <p:cNvPr id="2" name="矩形 1"/>
          <p:cNvSpPr/>
          <p:nvPr/>
        </p:nvSpPr>
        <p:spPr>
          <a:xfrm>
            <a:off x="11306810" y="-10795"/>
            <a:ext cx="888365" cy="6140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custDataLst>
              <p:tags r:id="rId3"/>
            </p:custDataLst>
          </p:nvPr>
        </p:nvSpPr>
        <p:spPr>
          <a:xfrm>
            <a:off x="464820" y="1035050"/>
            <a:ext cx="10852150" cy="669925"/>
          </a:xfrm>
          <a:prstGeom prst="rect">
            <a:avLst/>
          </a:prstGeom>
          <a:noFill/>
        </p:spPr>
        <p:txBody>
          <a:bodyPr wrap="square" lIns="101600" tIns="0" rIns="82550" bIns="0" rtlCol="0" anchor="ctr" anchorCtr="0">
            <a:noAutofit/>
          </a:bodyPr>
          <a:lstStyle>
            <a:defPPr>
              <a:defRPr lang="zh-CN"/>
            </a:defPPr>
            <a:lvl1pPr fontAlgn="auto">
              <a:lnSpc>
                <a:spcPct val="130000"/>
              </a:lnSpc>
              <a:spcAft>
                <a:spcPts val="1000"/>
              </a:spcAft>
              <a:defRPr sz="1600" spc="150"/>
            </a:lvl1pPr>
          </a:lstStyle>
          <a:p>
            <a:r>
              <a:rPr lang="en-US" altLang="zh-CN" sz="1800" b="1" dirty="0">
                <a:solidFill>
                  <a:schemeClr val="tx2"/>
                </a:solidFill>
                <a:latin typeface="微软雅黑" panose="020B0503020204020204" charset="-122"/>
                <a:ea typeface="微软雅黑" panose="020B0503020204020204" charset="-122"/>
                <a:sym typeface="+mn-ea"/>
              </a:rPr>
              <a:t>2</a:t>
            </a:r>
            <a:r>
              <a:rPr lang="zh-CN" altLang="en-US" sz="1800" b="1" dirty="0">
                <a:solidFill>
                  <a:schemeClr val="tx2"/>
                </a:solidFill>
                <a:latin typeface="微软雅黑" panose="020B0503020204020204" charset="-122"/>
                <a:ea typeface="微软雅黑" panose="020B0503020204020204" charset="-122"/>
                <a:sym typeface="+mn-ea"/>
              </a:rPr>
              <a:t>.</a:t>
            </a:r>
            <a:r>
              <a:rPr lang="zh-CN" altLang="en-US" sz="1800" b="1" dirty="0">
                <a:solidFill>
                  <a:schemeClr val="tx2"/>
                </a:solidFill>
                <a:latin typeface="微软雅黑" panose="020B0503020204020204" charset="-122"/>
                <a:ea typeface="微软雅黑" panose="020B0503020204020204" charset="-122"/>
              </a:rPr>
              <a:t>机件内部形状的表达</a:t>
            </a:r>
            <a:r>
              <a:rPr lang="en-US" altLang="zh-CN" sz="1800" b="1" dirty="0">
                <a:solidFill>
                  <a:schemeClr val="tx2"/>
                </a:solidFill>
                <a:latin typeface="微软雅黑" panose="020B0503020204020204" charset="-122"/>
                <a:ea typeface="微软雅黑" panose="020B0503020204020204" charset="-122"/>
              </a:rPr>
              <a:t>——</a:t>
            </a:r>
            <a:r>
              <a:rPr lang="zh-CN" altLang="en-US" sz="1800" b="1" dirty="0">
                <a:solidFill>
                  <a:schemeClr val="tx2"/>
                </a:solidFill>
                <a:latin typeface="微软雅黑" panose="020B0503020204020204" charset="-122"/>
                <a:ea typeface="微软雅黑" panose="020B0503020204020204" charset="-122"/>
              </a:rPr>
              <a:t>剖视图（</a:t>
            </a:r>
            <a:r>
              <a:rPr lang="en-US" altLang="zh-CN" sz="1800" b="1" dirty="0">
                <a:solidFill>
                  <a:schemeClr val="tx2"/>
                </a:solidFill>
                <a:latin typeface="微软雅黑" panose="020B0503020204020204" charset="-122"/>
                <a:ea typeface="微软雅黑" panose="020B0503020204020204" charset="-122"/>
              </a:rPr>
              <a:t>GB</a:t>
            </a:r>
            <a:r>
              <a:rPr lang="zh-CN" altLang="en-US" sz="1800" b="1" dirty="0">
                <a:solidFill>
                  <a:schemeClr val="tx2"/>
                </a:solidFill>
                <a:latin typeface="微软雅黑" panose="020B0503020204020204" charset="-122"/>
                <a:ea typeface="微软雅黑" panose="020B0503020204020204" charset="-122"/>
              </a:rPr>
              <a:t>／</a:t>
            </a:r>
            <a:r>
              <a:rPr lang="en-US" altLang="zh-CN" sz="1800" b="1" dirty="0">
                <a:solidFill>
                  <a:schemeClr val="tx2"/>
                </a:solidFill>
                <a:latin typeface="微软雅黑" panose="020B0503020204020204" charset="-122"/>
                <a:ea typeface="微软雅黑" panose="020B0503020204020204" charset="-122"/>
              </a:rPr>
              <a:t>T 4458.6—2002</a:t>
            </a:r>
            <a:r>
              <a:rPr lang="zh-CN" altLang="en-US" sz="1800" b="1" dirty="0">
                <a:solidFill>
                  <a:schemeClr val="tx2"/>
                </a:solidFill>
                <a:latin typeface="微软雅黑" panose="020B0503020204020204" charset="-122"/>
                <a:ea typeface="微软雅黑" panose="020B0503020204020204" charset="-122"/>
              </a:rPr>
              <a:t>）</a:t>
            </a:r>
            <a:endParaRPr lang="zh-CN" altLang="en-US" sz="1800" b="1" dirty="0">
              <a:solidFill>
                <a:schemeClr val="tx2"/>
              </a:solidFill>
              <a:latin typeface="微软雅黑" panose="020B0503020204020204" charset="-122"/>
              <a:ea typeface="微软雅黑" panose="020B0503020204020204" charset="-122"/>
              <a:sym typeface="+mn-ea"/>
            </a:endParaRPr>
          </a:p>
        </p:txBody>
      </p:sp>
      <p:sp>
        <p:nvSpPr>
          <p:cNvPr id="5" name="矩形 4"/>
          <p:cNvSpPr/>
          <p:nvPr/>
        </p:nvSpPr>
        <p:spPr>
          <a:xfrm>
            <a:off x="881078" y="2146623"/>
            <a:ext cx="4473293" cy="3046988"/>
          </a:xfrm>
          <a:prstGeom prst="rect">
            <a:avLst/>
          </a:prstGeom>
        </p:spPr>
        <p:txBody>
          <a:bodyPr wrap="square">
            <a:spAutoFit/>
          </a:bodyPr>
          <a:lstStyle/>
          <a:p>
            <a:pPr>
              <a:lnSpc>
                <a:spcPct val="150000"/>
              </a:lnSpc>
            </a:pPr>
            <a:r>
              <a:rPr lang="en-US" altLang="zh-CN" sz="2000" dirty="0">
                <a:latin typeface="+mj-ea"/>
                <a:ea typeface="+mj-ea"/>
              </a:rPr>
              <a:t>2.  </a:t>
            </a:r>
            <a:r>
              <a:rPr lang="zh-CN" altLang="en-US" sz="2000" dirty="0">
                <a:latin typeface="+mj-ea"/>
                <a:ea typeface="+mj-ea"/>
              </a:rPr>
              <a:t>画剖视图时应注意的几个问题</a:t>
            </a:r>
            <a:endParaRPr lang="en-US" altLang="zh-CN" sz="2000" dirty="0">
              <a:latin typeface="+mj-ea"/>
              <a:ea typeface="+mj-ea"/>
            </a:endParaRPr>
          </a:p>
          <a:p>
            <a:pPr>
              <a:lnSpc>
                <a:spcPct val="150000"/>
              </a:lnSpc>
            </a:pPr>
            <a:r>
              <a:rPr lang="zh-CN" altLang="en-US" dirty="0">
                <a:latin typeface="+mj-ea"/>
                <a:ea typeface="+mj-ea"/>
              </a:rPr>
              <a:t>（</a:t>
            </a:r>
            <a:r>
              <a:rPr lang="en-US" altLang="zh-CN" dirty="0">
                <a:latin typeface="+mj-ea"/>
                <a:ea typeface="+mj-ea"/>
              </a:rPr>
              <a:t>1</a:t>
            </a:r>
            <a:r>
              <a:rPr lang="zh-CN" altLang="en-US" dirty="0">
                <a:latin typeface="+mj-ea"/>
                <a:ea typeface="+mj-ea"/>
              </a:rPr>
              <a:t>）如图</a:t>
            </a:r>
            <a:r>
              <a:rPr lang="en-US" altLang="zh-CN" dirty="0">
                <a:latin typeface="+mj-ea"/>
                <a:ea typeface="+mj-ea"/>
              </a:rPr>
              <a:t>1-36 </a:t>
            </a:r>
            <a:r>
              <a:rPr lang="zh-CN" altLang="en-US" dirty="0">
                <a:latin typeface="+mj-ea"/>
                <a:ea typeface="+mj-ea"/>
              </a:rPr>
              <a:t>所示，确定剖切位置时一般选择机件的内部孔、槽等结构的</a:t>
            </a:r>
            <a:r>
              <a:rPr lang="zh-CN" altLang="en-US" dirty="0" smtClean="0">
                <a:latin typeface="+mj-ea"/>
                <a:ea typeface="+mj-ea"/>
              </a:rPr>
              <a:t>对称面或</a:t>
            </a:r>
            <a:r>
              <a:rPr lang="zh-CN" altLang="en-US" dirty="0">
                <a:latin typeface="+mj-ea"/>
                <a:ea typeface="+mj-ea"/>
              </a:rPr>
              <a:t>轴线。</a:t>
            </a:r>
            <a:endParaRPr lang="zh-CN" altLang="en-US" dirty="0">
              <a:latin typeface="+mj-ea"/>
              <a:ea typeface="+mj-ea"/>
            </a:endParaRPr>
          </a:p>
          <a:p>
            <a:pPr>
              <a:lnSpc>
                <a:spcPct val="150000"/>
              </a:lnSpc>
            </a:pPr>
            <a:r>
              <a:rPr lang="zh-CN" altLang="en-US" dirty="0">
                <a:latin typeface="+mj-ea"/>
                <a:ea typeface="+mj-ea"/>
              </a:rPr>
              <a:t>（</a:t>
            </a:r>
            <a:r>
              <a:rPr lang="en-US" altLang="zh-CN" dirty="0">
                <a:latin typeface="+mj-ea"/>
                <a:ea typeface="+mj-ea"/>
              </a:rPr>
              <a:t>2</a:t>
            </a:r>
            <a:r>
              <a:rPr lang="zh-CN" altLang="en-US" dirty="0">
                <a:latin typeface="+mj-ea"/>
                <a:ea typeface="+mj-ea"/>
              </a:rPr>
              <a:t>）画剖视图时将机件剖开是假想的作图过程，当一个视图取剖视后，其他</a:t>
            </a:r>
            <a:r>
              <a:rPr lang="zh-CN" altLang="en-US" dirty="0" smtClean="0">
                <a:latin typeface="+mj-ea"/>
                <a:ea typeface="+mj-ea"/>
              </a:rPr>
              <a:t>视图应</a:t>
            </a:r>
            <a:r>
              <a:rPr lang="zh-CN" altLang="en-US" dirty="0">
                <a:latin typeface="+mj-ea"/>
                <a:ea typeface="+mj-ea"/>
              </a:rPr>
              <a:t>仍按完整机件画出，如图</a:t>
            </a:r>
            <a:r>
              <a:rPr lang="en-US" altLang="zh-CN" dirty="0">
                <a:latin typeface="+mj-ea"/>
                <a:ea typeface="+mj-ea"/>
              </a:rPr>
              <a:t>1-37 </a:t>
            </a:r>
            <a:r>
              <a:rPr lang="zh-CN" altLang="en-US" dirty="0">
                <a:latin typeface="+mj-ea"/>
                <a:ea typeface="+mj-ea"/>
              </a:rPr>
              <a:t>所示。</a:t>
            </a:r>
            <a:endParaRPr lang="zh-CN" altLang="en-US" dirty="0">
              <a:latin typeface="+mj-ea"/>
              <a:ea typeface="+mj-ea"/>
            </a:endParaRPr>
          </a:p>
        </p:txBody>
      </p:sp>
      <p:sp>
        <p:nvSpPr>
          <p:cNvPr id="11" name="文本框 10"/>
          <p:cNvSpPr txBox="1"/>
          <p:nvPr>
            <p:custDataLst>
              <p:tags r:id="rId4"/>
            </p:custDataLst>
          </p:nvPr>
        </p:nvSpPr>
        <p:spPr>
          <a:xfrm>
            <a:off x="881078" y="518895"/>
            <a:ext cx="10429952" cy="798451"/>
          </a:xfrm>
          <a:prstGeom prst="rect">
            <a:avLst/>
          </a:prstGeom>
        </p:spPr>
        <p:txBody>
          <a:bodyPr wrap="square">
            <a:normAutofit/>
          </a:bodyPr>
          <a:lstStyle>
            <a:defPPr>
              <a:defRPr lang="zh-CN"/>
            </a:defPPr>
            <a:lvl1pPr>
              <a:lnSpc>
                <a:spcPct val="130000"/>
              </a:lnSpc>
              <a:defRPr sz="2400" b="1">
                <a:latin typeface="+mj-lt"/>
                <a:ea typeface="+mj-ea"/>
                <a:cs typeface="+mj-cs"/>
              </a:defRPr>
            </a:lvl1pPr>
          </a:lstStyle>
          <a:p>
            <a:pPr>
              <a:lnSpc>
                <a:spcPct val="120000"/>
              </a:lnSpc>
            </a:pPr>
            <a:r>
              <a:rPr lang="zh-CN" altLang="en-US" dirty="0">
                <a:solidFill>
                  <a:schemeClr val="tx1">
                    <a:lumMod val="85000"/>
                    <a:lumOff val="15000"/>
                  </a:schemeClr>
                </a:solidFill>
              </a:rPr>
              <a:t>学习任务</a:t>
            </a:r>
            <a:r>
              <a:rPr lang="zh-CN" altLang="en-US" dirty="0">
                <a:sym typeface="+mn-ea"/>
              </a:rPr>
              <a:t>二   </a:t>
            </a:r>
            <a:r>
              <a:rPr lang="zh-CN" altLang="en-US" dirty="0"/>
              <a:t>垫类零件图样的绘制与读图</a:t>
            </a:r>
            <a:endParaRPr lang="zh-CN" altLang="en-US" dirty="0">
              <a:sym typeface="+mn-ea"/>
            </a:endParaRPr>
          </a:p>
        </p:txBody>
      </p:sp>
      <p:pic>
        <p:nvPicPr>
          <p:cNvPr id="3" name="图片 2"/>
          <p:cNvPicPr>
            <a:picLocks noChangeAspect="1"/>
          </p:cNvPicPr>
          <p:nvPr/>
        </p:nvPicPr>
        <p:blipFill>
          <a:blip r:embed="rId5"/>
          <a:stretch>
            <a:fillRect/>
          </a:stretch>
        </p:blipFill>
        <p:spPr>
          <a:xfrm>
            <a:off x="5488305" y="2146935"/>
            <a:ext cx="5510530" cy="3046730"/>
          </a:xfrm>
          <a:prstGeom prst="rect">
            <a:avLst/>
          </a:prstGeom>
        </p:spPr>
      </p:pic>
    </p:spTree>
    <p:custDataLst>
      <p:tags r:id="rId6"/>
    </p:custDataLst>
  </p:cSld>
  <p:clrMapOvr>
    <a:masterClrMapping/>
  </p:clrMapOvr>
  <p:transition spd="slow">
    <p:random/>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549644" y="1832469"/>
            <a:ext cx="11363028" cy="4499877"/>
          </a:xfrm>
          <a:prstGeom prst="rect">
            <a:avLst/>
          </a:prstGeom>
          <a:solidFill>
            <a:schemeClr val="accent3"/>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7" name="矩形 16"/>
          <p:cNvSpPr/>
          <p:nvPr>
            <p:custDataLst>
              <p:tags r:id="rId2"/>
            </p:custDataLst>
          </p:nvPr>
        </p:nvSpPr>
        <p:spPr>
          <a:xfrm>
            <a:off x="464820" y="1611691"/>
            <a:ext cx="11082655" cy="4408805"/>
          </a:xfrm>
          <a:prstGeom prst="rect">
            <a:avLst/>
          </a:prstGeom>
          <a:solidFill>
            <a:srgbClr val="FFFFFF"/>
          </a:solidFill>
          <a:ln w="19050">
            <a:noFill/>
          </a:ln>
          <a:effectLst>
            <a:outerShdw blurRad="63500" sx="101000" sy="101000" algn="ctr" rotWithShape="0">
              <a:schemeClr val="tx2">
                <a:alpha val="40000"/>
              </a:schemeClr>
            </a:outerShdw>
          </a:effectLst>
        </p:spPr>
        <p:style>
          <a:lnRef idx="2">
            <a:srgbClr val="1E6BC5">
              <a:shade val="50000"/>
            </a:srgbClr>
          </a:lnRef>
          <a:fillRef idx="1">
            <a:srgbClr val="1E6BC5"/>
          </a:fillRef>
          <a:effectRef idx="0">
            <a:srgbClr val="1E6BC5"/>
          </a:effectRef>
          <a:fontRef idx="minor">
            <a:srgbClr val="FFFFFF"/>
          </a:fontRef>
        </p:style>
        <p:txBody>
          <a:bodyPr rtlCol="0" anchor="ctr"/>
          <a:lstStyle/>
          <a:p>
            <a:pPr algn="ctr"/>
            <a:r>
              <a:rPr lang="zh-CN" altLang="en-US" sz="1600" dirty="0"/>
              <a:t>向视图</a:t>
            </a:r>
            <a:endParaRPr kumimoji="1" lang="zh-CN" altLang="en-US" sz="1600" dirty="0">
              <a:solidFill>
                <a:srgbClr val="FFFFFF"/>
              </a:solidFill>
              <a:latin typeface="微软雅黑" panose="020B0503020204020204" charset="-122"/>
            </a:endParaRPr>
          </a:p>
        </p:txBody>
      </p:sp>
      <p:sp>
        <p:nvSpPr>
          <p:cNvPr id="2" name="矩形 1"/>
          <p:cNvSpPr/>
          <p:nvPr/>
        </p:nvSpPr>
        <p:spPr>
          <a:xfrm>
            <a:off x="11306810" y="-10795"/>
            <a:ext cx="888365" cy="6140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custDataLst>
              <p:tags r:id="rId3"/>
            </p:custDataLst>
          </p:nvPr>
        </p:nvSpPr>
        <p:spPr>
          <a:xfrm>
            <a:off x="464820" y="1035050"/>
            <a:ext cx="10852150" cy="669925"/>
          </a:xfrm>
          <a:prstGeom prst="rect">
            <a:avLst/>
          </a:prstGeom>
          <a:noFill/>
        </p:spPr>
        <p:txBody>
          <a:bodyPr wrap="square" lIns="101600" tIns="0" rIns="82550" bIns="0" rtlCol="0" anchor="ctr" anchorCtr="0">
            <a:noAutofit/>
          </a:bodyPr>
          <a:lstStyle>
            <a:defPPr>
              <a:defRPr lang="zh-CN"/>
            </a:defPPr>
            <a:lvl1pPr fontAlgn="auto">
              <a:lnSpc>
                <a:spcPct val="130000"/>
              </a:lnSpc>
              <a:spcAft>
                <a:spcPts val="1000"/>
              </a:spcAft>
              <a:defRPr sz="1600" spc="150"/>
            </a:lvl1pPr>
          </a:lstStyle>
          <a:p>
            <a:r>
              <a:rPr lang="en-US" altLang="zh-CN" sz="1800" b="1" dirty="0">
                <a:solidFill>
                  <a:schemeClr val="tx2"/>
                </a:solidFill>
                <a:latin typeface="微软雅黑" panose="020B0503020204020204" charset="-122"/>
                <a:ea typeface="微软雅黑" panose="020B0503020204020204" charset="-122"/>
                <a:sym typeface="+mn-ea"/>
              </a:rPr>
              <a:t>2</a:t>
            </a:r>
            <a:r>
              <a:rPr lang="zh-CN" altLang="en-US" sz="1800" b="1" dirty="0">
                <a:solidFill>
                  <a:schemeClr val="tx2"/>
                </a:solidFill>
                <a:latin typeface="微软雅黑" panose="020B0503020204020204" charset="-122"/>
                <a:ea typeface="微软雅黑" panose="020B0503020204020204" charset="-122"/>
                <a:sym typeface="+mn-ea"/>
              </a:rPr>
              <a:t>.</a:t>
            </a:r>
            <a:r>
              <a:rPr lang="zh-CN" altLang="en-US" sz="1800" b="1" dirty="0">
                <a:solidFill>
                  <a:schemeClr val="tx2"/>
                </a:solidFill>
                <a:latin typeface="微软雅黑" panose="020B0503020204020204" charset="-122"/>
                <a:ea typeface="微软雅黑" panose="020B0503020204020204" charset="-122"/>
              </a:rPr>
              <a:t>机件内部形状的表达</a:t>
            </a:r>
            <a:r>
              <a:rPr lang="en-US" altLang="zh-CN" sz="1800" b="1" dirty="0">
                <a:solidFill>
                  <a:schemeClr val="tx2"/>
                </a:solidFill>
                <a:latin typeface="微软雅黑" panose="020B0503020204020204" charset="-122"/>
                <a:ea typeface="微软雅黑" panose="020B0503020204020204" charset="-122"/>
              </a:rPr>
              <a:t>——</a:t>
            </a:r>
            <a:r>
              <a:rPr lang="zh-CN" altLang="en-US" sz="1800" b="1" dirty="0">
                <a:solidFill>
                  <a:schemeClr val="tx2"/>
                </a:solidFill>
                <a:latin typeface="微软雅黑" panose="020B0503020204020204" charset="-122"/>
                <a:ea typeface="微软雅黑" panose="020B0503020204020204" charset="-122"/>
              </a:rPr>
              <a:t>剖视图（</a:t>
            </a:r>
            <a:r>
              <a:rPr lang="en-US" altLang="zh-CN" sz="1800" b="1" dirty="0">
                <a:solidFill>
                  <a:schemeClr val="tx2"/>
                </a:solidFill>
                <a:latin typeface="微软雅黑" panose="020B0503020204020204" charset="-122"/>
                <a:ea typeface="微软雅黑" panose="020B0503020204020204" charset="-122"/>
              </a:rPr>
              <a:t>GB</a:t>
            </a:r>
            <a:r>
              <a:rPr lang="zh-CN" altLang="en-US" sz="1800" b="1" dirty="0">
                <a:solidFill>
                  <a:schemeClr val="tx2"/>
                </a:solidFill>
                <a:latin typeface="微软雅黑" panose="020B0503020204020204" charset="-122"/>
                <a:ea typeface="微软雅黑" panose="020B0503020204020204" charset="-122"/>
              </a:rPr>
              <a:t>／</a:t>
            </a:r>
            <a:r>
              <a:rPr lang="en-US" altLang="zh-CN" sz="1800" b="1" dirty="0">
                <a:solidFill>
                  <a:schemeClr val="tx2"/>
                </a:solidFill>
                <a:latin typeface="微软雅黑" panose="020B0503020204020204" charset="-122"/>
                <a:ea typeface="微软雅黑" panose="020B0503020204020204" charset="-122"/>
              </a:rPr>
              <a:t>T 4458.6—2002</a:t>
            </a:r>
            <a:r>
              <a:rPr lang="zh-CN" altLang="en-US" sz="1800" b="1" dirty="0">
                <a:solidFill>
                  <a:schemeClr val="tx2"/>
                </a:solidFill>
                <a:latin typeface="微软雅黑" panose="020B0503020204020204" charset="-122"/>
                <a:ea typeface="微软雅黑" panose="020B0503020204020204" charset="-122"/>
              </a:rPr>
              <a:t>）</a:t>
            </a:r>
            <a:endParaRPr lang="zh-CN" altLang="en-US" sz="1800" b="1" dirty="0">
              <a:solidFill>
                <a:schemeClr val="tx2"/>
              </a:solidFill>
              <a:latin typeface="微软雅黑" panose="020B0503020204020204" charset="-122"/>
              <a:ea typeface="微软雅黑" panose="020B0503020204020204" charset="-122"/>
              <a:sym typeface="+mn-ea"/>
            </a:endParaRPr>
          </a:p>
        </p:txBody>
      </p:sp>
      <p:sp>
        <p:nvSpPr>
          <p:cNvPr id="5" name="矩形 4"/>
          <p:cNvSpPr/>
          <p:nvPr/>
        </p:nvSpPr>
        <p:spPr>
          <a:xfrm>
            <a:off x="981977" y="2546565"/>
            <a:ext cx="4166220" cy="1705403"/>
          </a:xfrm>
          <a:prstGeom prst="rect">
            <a:avLst/>
          </a:prstGeom>
        </p:spPr>
        <p:txBody>
          <a:bodyPr wrap="square">
            <a:spAutoFit/>
          </a:bodyPr>
          <a:lstStyle/>
          <a:p>
            <a:pPr>
              <a:lnSpc>
                <a:spcPct val="150000"/>
              </a:lnSpc>
            </a:pPr>
            <a:r>
              <a:rPr lang="zh-CN" altLang="en-US" dirty="0">
                <a:latin typeface="+mj-ea"/>
                <a:ea typeface="+mj-ea"/>
              </a:rPr>
              <a:t>（</a:t>
            </a:r>
            <a:r>
              <a:rPr lang="en-US" altLang="zh-CN" dirty="0">
                <a:latin typeface="+mj-ea"/>
                <a:ea typeface="+mj-ea"/>
              </a:rPr>
              <a:t>3</a:t>
            </a:r>
            <a:r>
              <a:rPr lang="zh-CN" altLang="en-US" dirty="0">
                <a:latin typeface="+mj-ea"/>
                <a:ea typeface="+mj-ea"/>
              </a:rPr>
              <a:t>）剖切后，留在剖切面之后的部分应全部向投影面投射，不能出现漏线和多线，同时应特别注意空腔内部线、面的投影，如图</a:t>
            </a:r>
            <a:r>
              <a:rPr lang="en-US" altLang="zh-CN" dirty="0">
                <a:latin typeface="+mj-ea"/>
                <a:ea typeface="+mj-ea"/>
              </a:rPr>
              <a:t>1-38 </a:t>
            </a:r>
            <a:r>
              <a:rPr lang="zh-CN" altLang="en-US" dirty="0">
                <a:latin typeface="+mj-ea"/>
                <a:ea typeface="+mj-ea"/>
              </a:rPr>
              <a:t>所示。</a:t>
            </a:r>
            <a:endParaRPr lang="zh-CN" altLang="en-US" dirty="0">
              <a:latin typeface="+mj-ea"/>
              <a:ea typeface="+mj-ea"/>
            </a:endParaRPr>
          </a:p>
        </p:txBody>
      </p:sp>
      <p:sp>
        <p:nvSpPr>
          <p:cNvPr id="11" name="文本框 10"/>
          <p:cNvSpPr txBox="1"/>
          <p:nvPr>
            <p:custDataLst>
              <p:tags r:id="rId4"/>
            </p:custDataLst>
          </p:nvPr>
        </p:nvSpPr>
        <p:spPr>
          <a:xfrm>
            <a:off x="881078" y="518895"/>
            <a:ext cx="10429952" cy="798451"/>
          </a:xfrm>
          <a:prstGeom prst="rect">
            <a:avLst/>
          </a:prstGeom>
        </p:spPr>
        <p:txBody>
          <a:bodyPr wrap="square">
            <a:normAutofit/>
          </a:bodyPr>
          <a:lstStyle>
            <a:defPPr>
              <a:defRPr lang="zh-CN"/>
            </a:defPPr>
            <a:lvl1pPr>
              <a:lnSpc>
                <a:spcPct val="130000"/>
              </a:lnSpc>
              <a:defRPr sz="2400" b="1">
                <a:latin typeface="+mj-lt"/>
                <a:ea typeface="+mj-ea"/>
                <a:cs typeface="+mj-cs"/>
              </a:defRPr>
            </a:lvl1pPr>
          </a:lstStyle>
          <a:p>
            <a:pPr>
              <a:lnSpc>
                <a:spcPct val="120000"/>
              </a:lnSpc>
            </a:pPr>
            <a:r>
              <a:rPr lang="zh-CN" altLang="en-US" dirty="0">
                <a:solidFill>
                  <a:schemeClr val="tx1">
                    <a:lumMod val="85000"/>
                    <a:lumOff val="15000"/>
                  </a:schemeClr>
                </a:solidFill>
              </a:rPr>
              <a:t>学习任务</a:t>
            </a:r>
            <a:r>
              <a:rPr lang="zh-CN" altLang="en-US" dirty="0">
                <a:sym typeface="+mn-ea"/>
              </a:rPr>
              <a:t>二   </a:t>
            </a:r>
            <a:r>
              <a:rPr lang="zh-CN" altLang="en-US" dirty="0"/>
              <a:t>垫类零件图样的绘制与读图</a:t>
            </a:r>
            <a:endParaRPr lang="zh-CN" altLang="en-US" dirty="0">
              <a:sym typeface="+mn-ea"/>
            </a:endParaRPr>
          </a:p>
        </p:txBody>
      </p:sp>
      <p:pic>
        <p:nvPicPr>
          <p:cNvPr id="7" name="图片 6"/>
          <p:cNvPicPr>
            <a:picLocks noChangeAspect="1"/>
          </p:cNvPicPr>
          <p:nvPr/>
        </p:nvPicPr>
        <p:blipFill>
          <a:blip r:embed="rId5"/>
          <a:stretch>
            <a:fillRect/>
          </a:stretch>
        </p:blipFill>
        <p:spPr>
          <a:xfrm>
            <a:off x="5775960" y="2079625"/>
            <a:ext cx="5257800" cy="3192145"/>
          </a:xfrm>
          <a:prstGeom prst="rect">
            <a:avLst/>
          </a:prstGeom>
        </p:spPr>
      </p:pic>
    </p:spTree>
    <p:custDataLst>
      <p:tags r:id="rId6"/>
    </p:custDataLst>
  </p:cSld>
  <p:clrMapOvr>
    <a:masterClrMapping/>
  </p:clrMapOvr>
  <p:transition spd="slow">
    <p:random/>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1306810" y="-10795"/>
            <a:ext cx="888365" cy="6140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1157249" y="1372235"/>
            <a:ext cx="2540000" cy="398780"/>
          </a:xfrm>
          <a:prstGeom prst="rect">
            <a:avLst/>
          </a:prstGeom>
          <a:noFill/>
        </p:spPr>
        <p:txBody>
          <a:bodyPr wrap="square" rtlCol="0" anchor="t">
            <a:spAutoFit/>
          </a:bodyPr>
          <a:lstStyle/>
          <a:p>
            <a:pPr marL="285750" indent="-285750">
              <a:buFont typeface="Arial" panose="020B0604020202020204" pitchFamily="34" charset="0"/>
              <a:buChar char="•"/>
            </a:pPr>
            <a:r>
              <a:rPr lang="zh-CN" altLang="en-US" sz="2000" b="1" dirty="0">
                <a:solidFill>
                  <a:schemeClr val="tx2"/>
                </a:solidFill>
                <a:latin typeface="微软雅黑" panose="020B0503020204020204" charset="-122"/>
                <a:ea typeface="微软雅黑" panose="020B0503020204020204" charset="-122"/>
              </a:rPr>
              <a:t>评价与反馈</a:t>
            </a:r>
            <a:endParaRPr lang="zh-CN" altLang="en-US" sz="2000" b="1" dirty="0">
              <a:solidFill>
                <a:schemeClr val="tx2"/>
              </a:solidFill>
              <a:latin typeface="微软雅黑" panose="020B0503020204020204" charset="-122"/>
              <a:ea typeface="微软雅黑" panose="020B0503020204020204" charset="-122"/>
            </a:endParaRPr>
          </a:p>
        </p:txBody>
      </p:sp>
      <p:sp>
        <p:nvSpPr>
          <p:cNvPr id="5" name="文本框 4"/>
          <p:cNvSpPr txBox="1"/>
          <p:nvPr/>
        </p:nvSpPr>
        <p:spPr>
          <a:xfrm>
            <a:off x="1511300" y="1873840"/>
            <a:ext cx="9398000" cy="1930785"/>
          </a:xfrm>
          <a:prstGeom prst="rect">
            <a:avLst/>
          </a:prstGeom>
          <a:noFill/>
        </p:spPr>
        <p:txBody>
          <a:bodyPr wrap="square" rtlCol="0" anchor="ctr" anchorCtr="0">
            <a:spAutoFit/>
          </a:bodyPr>
          <a:lstStyle/>
          <a:p>
            <a:pPr algn="just" fontAlgn="auto">
              <a:lnSpc>
                <a:spcPct val="210000"/>
              </a:lnSpc>
            </a:pPr>
            <a:r>
              <a:rPr lang="zh-CN" altLang="en-US" sz="2000" b="1" dirty="0">
                <a:solidFill>
                  <a:schemeClr val="accent6"/>
                </a:solidFill>
                <a:latin typeface="微软雅黑" panose="020B0503020204020204" charset="-122"/>
                <a:ea typeface="微软雅黑" panose="020B0503020204020204" charset="-122"/>
                <a:cs typeface="微软雅黑" panose="020B0503020204020204" charset="-122"/>
              </a:rPr>
              <a:t>选择题</a:t>
            </a:r>
            <a:endParaRPr lang="zh-CN" altLang="en-US" sz="2000" dirty="0">
              <a:latin typeface="微软雅黑" panose="020B0503020204020204" charset="-122"/>
              <a:ea typeface="微软雅黑" panose="020B0503020204020204" charset="-122"/>
              <a:cs typeface="微软雅黑" panose="020B0503020204020204" charset="-122"/>
            </a:endParaRPr>
          </a:p>
          <a:p>
            <a:pPr algn="just" fontAlgn="auto">
              <a:lnSpc>
                <a:spcPct val="210000"/>
              </a:lnSpc>
            </a:pPr>
            <a:r>
              <a:rPr sz="2000" dirty="0">
                <a:latin typeface="微软雅黑" panose="020B0503020204020204" charset="-122"/>
                <a:ea typeface="微软雅黑" panose="020B0503020204020204" charset="-122"/>
                <a:cs typeface="微软雅黑" panose="020B0503020204020204" charset="-122"/>
              </a:rPr>
              <a:t>1. </a:t>
            </a:r>
            <a:r>
              <a:rPr lang="zh-CN" altLang="en-US" sz="2000" dirty="0">
                <a:latin typeface="微软雅黑" panose="020B0503020204020204" charset="-122"/>
                <a:ea typeface="微软雅黑" panose="020B0503020204020204" charset="-122"/>
                <a:cs typeface="微软雅黑" panose="020B0503020204020204" charset="-122"/>
              </a:rPr>
              <a:t>已知几何体的正面投影和水平投影，正确的侧面投影是（　　）。</a:t>
            </a:r>
            <a:endParaRPr lang="en-US" altLang="zh-CN" sz="2000" dirty="0">
              <a:latin typeface="微软雅黑" panose="020B0503020204020204" charset="-122"/>
              <a:ea typeface="微软雅黑" panose="020B0503020204020204" charset="-122"/>
              <a:cs typeface="微软雅黑" panose="020B0503020204020204" charset="-122"/>
            </a:endParaRPr>
          </a:p>
          <a:p>
            <a:pPr algn="just" fontAlgn="auto">
              <a:lnSpc>
                <a:spcPct val="210000"/>
              </a:lnSpc>
            </a:pPr>
            <a:endParaRPr lang="en-US" sz="2000" dirty="0">
              <a:latin typeface="微软雅黑" panose="020B0503020204020204" charset="-122"/>
              <a:ea typeface="微软雅黑" panose="020B0503020204020204" charset="-122"/>
              <a:cs typeface="微软雅黑" panose="020B0503020204020204" charset="-122"/>
            </a:endParaRPr>
          </a:p>
        </p:txBody>
      </p:sp>
      <p:cxnSp>
        <p:nvCxnSpPr>
          <p:cNvPr id="21" name="直接连接符 20"/>
          <p:cNvCxnSpPr/>
          <p:nvPr>
            <p:custDataLst>
              <p:tags r:id="rId1"/>
            </p:custDataLst>
          </p:nvPr>
        </p:nvCxnSpPr>
        <p:spPr>
          <a:xfrm>
            <a:off x="1285240" y="5415280"/>
            <a:ext cx="450427" cy="0"/>
          </a:xfrm>
          <a:prstGeom prst="line">
            <a:avLst/>
          </a:prstGeom>
          <a:solidFill>
            <a:schemeClr val="accent3"/>
          </a:solidFill>
          <a:ln w="50800">
            <a:solidFill>
              <a:schemeClr val="accent3"/>
            </a:solidFill>
          </a:ln>
        </p:spPr>
        <p:style>
          <a:lnRef idx="1">
            <a:srgbClr val="00A6CC"/>
          </a:lnRef>
          <a:fillRef idx="0">
            <a:srgbClr val="00A6CC"/>
          </a:fillRef>
          <a:effectRef idx="0">
            <a:srgbClr val="00A6CC"/>
          </a:effectRef>
          <a:fontRef idx="minor">
            <a:sysClr val="windowText" lastClr="000000"/>
          </a:fontRef>
        </p:style>
      </p:cxnSp>
      <p:cxnSp>
        <p:nvCxnSpPr>
          <p:cNvPr id="26" name="直接连接符 25"/>
          <p:cNvCxnSpPr/>
          <p:nvPr>
            <p:custDataLst>
              <p:tags r:id="rId2"/>
            </p:custDataLst>
          </p:nvPr>
        </p:nvCxnSpPr>
        <p:spPr>
          <a:xfrm>
            <a:off x="1971040" y="5415280"/>
            <a:ext cx="8938260" cy="0"/>
          </a:xfrm>
          <a:prstGeom prst="line">
            <a:avLst/>
          </a:prstGeom>
          <a:solidFill>
            <a:schemeClr val="accent3"/>
          </a:solidFill>
          <a:ln w="12700">
            <a:solidFill>
              <a:schemeClr val="accent3"/>
            </a:solidFill>
            <a:prstDash val="dash"/>
          </a:ln>
        </p:spPr>
        <p:style>
          <a:lnRef idx="1">
            <a:srgbClr val="00A6CC"/>
          </a:lnRef>
          <a:fillRef idx="0">
            <a:srgbClr val="00A6CC"/>
          </a:fillRef>
          <a:effectRef idx="0">
            <a:srgbClr val="00A6CC"/>
          </a:effectRef>
          <a:fontRef idx="minor">
            <a:sysClr val="windowText" lastClr="000000"/>
          </a:fontRef>
        </p:style>
      </p:cxnSp>
      <p:grpSp>
        <p:nvGrpSpPr>
          <p:cNvPr id="6" name="组合 5"/>
          <p:cNvGrpSpPr/>
          <p:nvPr/>
        </p:nvGrpSpPr>
        <p:grpSpPr>
          <a:xfrm>
            <a:off x="9107805" y="2930525"/>
            <a:ext cx="2026920" cy="1583055"/>
            <a:chOff x="13036" y="4025"/>
            <a:chExt cx="3192" cy="2493"/>
          </a:xfrm>
        </p:grpSpPr>
        <p:sp>
          <p:nvSpPr>
            <p:cNvPr id="14" name="菱形 13"/>
            <p:cNvSpPr/>
            <p:nvPr>
              <p:custDataLst>
                <p:tags r:id="rId3"/>
              </p:custDataLst>
            </p:nvPr>
          </p:nvSpPr>
          <p:spPr>
            <a:xfrm rot="1141073">
              <a:off x="14338" y="4025"/>
              <a:ext cx="528" cy="528"/>
            </a:xfrm>
            <a:prstGeom prst="diamond">
              <a:avLst/>
            </a:prstGeom>
            <a:solidFill>
              <a:schemeClr val="tx2">
                <a:lumMod val="40000"/>
                <a:lumOff val="6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5" name="菱形 14"/>
            <p:cNvSpPr/>
            <p:nvPr>
              <p:custDataLst>
                <p:tags r:id="rId4"/>
              </p:custDataLst>
            </p:nvPr>
          </p:nvSpPr>
          <p:spPr>
            <a:xfrm rot="1141073">
              <a:off x="13036" y="5507"/>
              <a:ext cx="933" cy="933"/>
            </a:xfrm>
            <a:prstGeom prst="diamond">
              <a:avLst/>
            </a:prstGeom>
            <a:solidFill>
              <a:schemeClr val="accent1"/>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6" name="菱形 15"/>
            <p:cNvSpPr/>
            <p:nvPr>
              <p:custDataLst>
                <p:tags r:id="rId5"/>
              </p:custDataLst>
            </p:nvPr>
          </p:nvSpPr>
          <p:spPr>
            <a:xfrm rot="1141073">
              <a:off x="14236" y="4526"/>
              <a:ext cx="1992" cy="1992"/>
            </a:xfrm>
            <a:prstGeom prst="diamond">
              <a:avLst/>
            </a:prstGeom>
            <a:solidFill>
              <a:schemeClr val="bg2">
                <a:lumMod val="40000"/>
                <a:lumOff val="6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7" name="菱形 16"/>
            <p:cNvSpPr/>
            <p:nvPr>
              <p:custDataLst>
                <p:tags r:id="rId6"/>
              </p:custDataLst>
            </p:nvPr>
          </p:nvSpPr>
          <p:spPr>
            <a:xfrm rot="1141073">
              <a:off x="15089" y="4106"/>
              <a:ext cx="1123" cy="1123"/>
            </a:xfrm>
            <a:prstGeom prst="diamond">
              <a:avLst/>
            </a:prstGeom>
            <a:noFill/>
            <a:ln>
              <a:solidFill>
                <a:schemeClr val="tx2">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grpSp>
      <p:sp>
        <p:nvSpPr>
          <p:cNvPr id="12" name="文本框 11"/>
          <p:cNvSpPr txBox="1"/>
          <p:nvPr>
            <p:custDataLst>
              <p:tags r:id="rId7"/>
            </p:custDataLst>
          </p:nvPr>
        </p:nvSpPr>
        <p:spPr>
          <a:xfrm>
            <a:off x="876935" y="375285"/>
            <a:ext cx="10429875" cy="558165"/>
          </a:xfrm>
          <a:prstGeom prst="rect">
            <a:avLst/>
          </a:prstGeom>
        </p:spPr>
        <p:txBody>
          <a:bodyPr wrap="square">
            <a:normAutofit/>
          </a:bodyPr>
          <a:lstStyle>
            <a:defPPr>
              <a:defRPr lang="zh-CN"/>
            </a:defPPr>
            <a:lvl1pPr>
              <a:lnSpc>
                <a:spcPct val="130000"/>
              </a:lnSpc>
              <a:defRPr sz="2400" b="1">
                <a:latin typeface="+mj-lt"/>
                <a:ea typeface="+mj-ea"/>
                <a:cs typeface="+mj-cs"/>
              </a:defRPr>
            </a:lvl1pPr>
          </a:lstStyle>
          <a:p>
            <a:pPr>
              <a:lnSpc>
                <a:spcPct val="120000"/>
              </a:lnSpc>
            </a:pPr>
            <a:r>
              <a:rPr lang="zh-CN" altLang="en-US" dirty="0">
                <a:solidFill>
                  <a:schemeClr val="tx1">
                    <a:lumMod val="85000"/>
                    <a:lumOff val="15000"/>
                  </a:schemeClr>
                </a:solidFill>
                <a:sym typeface="+mn-ea"/>
              </a:rPr>
              <a:t>学习任务一　</a:t>
            </a:r>
            <a:r>
              <a:rPr lang="zh-CN" altLang="zh-CN" dirty="0"/>
              <a:t>简单零件图样的识读与绘制</a:t>
            </a:r>
            <a:endParaRPr lang="zh-CN" altLang="en-US" dirty="0">
              <a:solidFill>
                <a:schemeClr val="tx1">
                  <a:lumMod val="85000"/>
                  <a:lumOff val="15000"/>
                </a:schemeClr>
              </a:solidFill>
              <a:sym typeface="+mn-ea"/>
            </a:endParaRPr>
          </a:p>
        </p:txBody>
      </p:sp>
      <p:pic>
        <p:nvPicPr>
          <p:cNvPr id="3" name="图片 2"/>
          <p:cNvPicPr>
            <a:picLocks noChangeAspect="1"/>
          </p:cNvPicPr>
          <p:nvPr/>
        </p:nvPicPr>
        <p:blipFill>
          <a:blip r:embed="rId8"/>
          <a:stretch>
            <a:fillRect/>
          </a:stretch>
        </p:blipFill>
        <p:spPr>
          <a:xfrm>
            <a:off x="2608301" y="3284263"/>
            <a:ext cx="4399893" cy="1730055"/>
          </a:xfrm>
          <a:prstGeom prst="rect">
            <a:avLst/>
          </a:prstGeom>
        </p:spPr>
      </p:pic>
    </p:spTree>
    <p:custDataLst>
      <p:tags r:id="rId9"/>
    </p:custDataLst>
  </p:cSld>
  <p:clrMapOvr>
    <a:masterClrMapping/>
  </p:clrMapOvr>
  <p:transition spd="slow">
    <p:random/>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549644" y="1832469"/>
            <a:ext cx="11363028" cy="4499877"/>
          </a:xfrm>
          <a:prstGeom prst="rect">
            <a:avLst/>
          </a:prstGeom>
          <a:solidFill>
            <a:schemeClr val="accent3"/>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7" name="矩形 16"/>
          <p:cNvSpPr/>
          <p:nvPr>
            <p:custDataLst>
              <p:tags r:id="rId2"/>
            </p:custDataLst>
          </p:nvPr>
        </p:nvSpPr>
        <p:spPr>
          <a:xfrm>
            <a:off x="464820" y="1611691"/>
            <a:ext cx="11082655" cy="4408805"/>
          </a:xfrm>
          <a:prstGeom prst="rect">
            <a:avLst/>
          </a:prstGeom>
          <a:solidFill>
            <a:srgbClr val="FFFFFF"/>
          </a:solidFill>
          <a:ln w="19050">
            <a:noFill/>
          </a:ln>
          <a:effectLst>
            <a:outerShdw blurRad="63500" sx="101000" sy="101000" algn="ctr" rotWithShape="0">
              <a:schemeClr val="tx2">
                <a:alpha val="40000"/>
              </a:schemeClr>
            </a:outerShdw>
          </a:effectLst>
        </p:spPr>
        <p:style>
          <a:lnRef idx="2">
            <a:srgbClr val="1E6BC5">
              <a:shade val="50000"/>
            </a:srgbClr>
          </a:lnRef>
          <a:fillRef idx="1">
            <a:srgbClr val="1E6BC5"/>
          </a:fillRef>
          <a:effectRef idx="0">
            <a:srgbClr val="1E6BC5"/>
          </a:effectRef>
          <a:fontRef idx="minor">
            <a:srgbClr val="FFFFFF"/>
          </a:fontRef>
        </p:style>
        <p:txBody>
          <a:bodyPr rtlCol="0" anchor="ctr"/>
          <a:lstStyle/>
          <a:p>
            <a:pPr algn="ctr"/>
            <a:r>
              <a:rPr lang="zh-CN" altLang="en-US" sz="1600" dirty="0"/>
              <a:t>向视图</a:t>
            </a:r>
            <a:endParaRPr kumimoji="1" lang="zh-CN" altLang="en-US" sz="1600" dirty="0">
              <a:solidFill>
                <a:srgbClr val="FFFFFF"/>
              </a:solidFill>
              <a:latin typeface="微软雅黑" panose="020B0503020204020204" charset="-122"/>
            </a:endParaRPr>
          </a:p>
        </p:txBody>
      </p:sp>
      <p:sp>
        <p:nvSpPr>
          <p:cNvPr id="2" name="矩形 1"/>
          <p:cNvSpPr/>
          <p:nvPr/>
        </p:nvSpPr>
        <p:spPr>
          <a:xfrm>
            <a:off x="11306810" y="-10795"/>
            <a:ext cx="888365" cy="6140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custDataLst>
              <p:tags r:id="rId3"/>
            </p:custDataLst>
          </p:nvPr>
        </p:nvSpPr>
        <p:spPr>
          <a:xfrm>
            <a:off x="464820" y="1035050"/>
            <a:ext cx="10852150" cy="669925"/>
          </a:xfrm>
          <a:prstGeom prst="rect">
            <a:avLst/>
          </a:prstGeom>
          <a:noFill/>
        </p:spPr>
        <p:txBody>
          <a:bodyPr wrap="square" lIns="101600" tIns="0" rIns="82550" bIns="0" rtlCol="0" anchor="ctr" anchorCtr="0">
            <a:noAutofit/>
          </a:bodyPr>
          <a:lstStyle>
            <a:defPPr>
              <a:defRPr lang="zh-CN"/>
            </a:defPPr>
            <a:lvl1pPr fontAlgn="auto">
              <a:lnSpc>
                <a:spcPct val="130000"/>
              </a:lnSpc>
              <a:spcAft>
                <a:spcPts val="1000"/>
              </a:spcAft>
              <a:defRPr sz="1600" spc="150"/>
            </a:lvl1pPr>
          </a:lstStyle>
          <a:p>
            <a:r>
              <a:rPr lang="zh-CN" altLang="en-US" sz="1800" b="1" dirty="0">
                <a:solidFill>
                  <a:schemeClr val="tx2"/>
                </a:solidFill>
                <a:latin typeface="微软雅黑" panose="020B0503020204020204" charset="-122"/>
                <a:ea typeface="微软雅黑" panose="020B0503020204020204" charset="-122"/>
                <a:sym typeface="+mn-ea"/>
              </a:rPr>
              <a:t>1.</a:t>
            </a:r>
            <a:r>
              <a:rPr lang="zh-CN" altLang="en-US" sz="1800" b="1" dirty="0">
                <a:solidFill>
                  <a:schemeClr val="tx2"/>
                </a:solidFill>
                <a:latin typeface="微软雅黑" panose="020B0503020204020204" charset="-122"/>
                <a:ea typeface="微软雅黑" panose="020B0503020204020204" charset="-122"/>
              </a:rPr>
              <a:t>机件内部形状的表达</a:t>
            </a:r>
            <a:r>
              <a:rPr lang="en-US" altLang="zh-CN" sz="1800" b="1" dirty="0">
                <a:solidFill>
                  <a:schemeClr val="tx2"/>
                </a:solidFill>
                <a:latin typeface="微软雅黑" panose="020B0503020204020204" charset="-122"/>
                <a:ea typeface="微软雅黑" panose="020B0503020204020204" charset="-122"/>
              </a:rPr>
              <a:t>——</a:t>
            </a:r>
            <a:r>
              <a:rPr lang="zh-CN" altLang="en-US" sz="1800" b="1" dirty="0">
                <a:solidFill>
                  <a:schemeClr val="tx2"/>
                </a:solidFill>
                <a:latin typeface="微软雅黑" panose="020B0503020204020204" charset="-122"/>
                <a:ea typeface="微软雅黑" panose="020B0503020204020204" charset="-122"/>
              </a:rPr>
              <a:t>剖视图（</a:t>
            </a:r>
            <a:r>
              <a:rPr lang="en-US" altLang="zh-CN" sz="1800" b="1" dirty="0">
                <a:solidFill>
                  <a:schemeClr val="tx2"/>
                </a:solidFill>
                <a:latin typeface="微软雅黑" panose="020B0503020204020204" charset="-122"/>
                <a:ea typeface="微软雅黑" panose="020B0503020204020204" charset="-122"/>
              </a:rPr>
              <a:t>GB</a:t>
            </a:r>
            <a:r>
              <a:rPr lang="zh-CN" altLang="en-US" sz="1800" b="1" dirty="0">
                <a:solidFill>
                  <a:schemeClr val="tx2"/>
                </a:solidFill>
                <a:latin typeface="微软雅黑" panose="020B0503020204020204" charset="-122"/>
                <a:ea typeface="微软雅黑" panose="020B0503020204020204" charset="-122"/>
              </a:rPr>
              <a:t>／</a:t>
            </a:r>
            <a:r>
              <a:rPr lang="en-US" altLang="zh-CN" sz="1800" b="1" dirty="0">
                <a:solidFill>
                  <a:schemeClr val="tx2"/>
                </a:solidFill>
                <a:latin typeface="微软雅黑" panose="020B0503020204020204" charset="-122"/>
                <a:ea typeface="微软雅黑" panose="020B0503020204020204" charset="-122"/>
              </a:rPr>
              <a:t>T 4458.6—2002</a:t>
            </a:r>
            <a:r>
              <a:rPr lang="zh-CN" altLang="en-US" sz="1800" b="1" dirty="0">
                <a:solidFill>
                  <a:schemeClr val="tx2"/>
                </a:solidFill>
                <a:latin typeface="微软雅黑" panose="020B0503020204020204" charset="-122"/>
                <a:ea typeface="微软雅黑" panose="020B0503020204020204" charset="-122"/>
              </a:rPr>
              <a:t>）</a:t>
            </a:r>
            <a:endParaRPr lang="zh-CN" altLang="en-US" sz="1800" b="1" dirty="0">
              <a:solidFill>
                <a:schemeClr val="tx2"/>
              </a:solidFill>
              <a:latin typeface="微软雅黑" panose="020B0503020204020204" charset="-122"/>
              <a:ea typeface="微软雅黑" panose="020B0503020204020204" charset="-122"/>
              <a:sym typeface="+mn-ea"/>
            </a:endParaRPr>
          </a:p>
        </p:txBody>
      </p:sp>
      <p:sp>
        <p:nvSpPr>
          <p:cNvPr id="5" name="矩形 4"/>
          <p:cNvSpPr/>
          <p:nvPr/>
        </p:nvSpPr>
        <p:spPr>
          <a:xfrm>
            <a:off x="981977" y="2546565"/>
            <a:ext cx="4166220" cy="1705403"/>
          </a:xfrm>
          <a:prstGeom prst="rect">
            <a:avLst/>
          </a:prstGeom>
        </p:spPr>
        <p:txBody>
          <a:bodyPr wrap="square">
            <a:spAutoFit/>
          </a:bodyPr>
          <a:lstStyle/>
          <a:p>
            <a:pPr>
              <a:lnSpc>
                <a:spcPct val="150000"/>
              </a:lnSpc>
            </a:pPr>
            <a:r>
              <a:rPr lang="zh-CN" altLang="en-US" dirty="0">
                <a:latin typeface="+mj-ea"/>
                <a:ea typeface="+mj-ea"/>
              </a:rPr>
              <a:t>（</a:t>
            </a:r>
            <a:r>
              <a:rPr lang="en-US" altLang="zh-CN" dirty="0">
                <a:latin typeface="+mj-ea"/>
                <a:ea typeface="+mj-ea"/>
              </a:rPr>
              <a:t>4</a:t>
            </a:r>
            <a:r>
              <a:rPr lang="zh-CN" altLang="en-US" dirty="0">
                <a:latin typeface="+mj-ea"/>
                <a:ea typeface="+mj-ea"/>
              </a:rPr>
              <a:t>）剖视图中，凡是已表达清楚的结构，虚线应省略不画。若画出少量虚线能减少视图数量时，也可画出必要的虚线，如图</a:t>
            </a:r>
            <a:r>
              <a:rPr lang="en-US" altLang="zh-CN" dirty="0">
                <a:latin typeface="+mj-ea"/>
                <a:ea typeface="+mj-ea"/>
              </a:rPr>
              <a:t>1-39 </a:t>
            </a:r>
            <a:r>
              <a:rPr lang="zh-CN" altLang="en-US" dirty="0">
                <a:latin typeface="+mj-ea"/>
                <a:ea typeface="+mj-ea"/>
              </a:rPr>
              <a:t>所示。</a:t>
            </a:r>
            <a:endParaRPr lang="zh-CN" altLang="en-US" dirty="0">
              <a:latin typeface="+mj-ea"/>
              <a:ea typeface="+mj-ea"/>
            </a:endParaRPr>
          </a:p>
        </p:txBody>
      </p:sp>
      <p:sp>
        <p:nvSpPr>
          <p:cNvPr id="11" name="文本框 10"/>
          <p:cNvSpPr txBox="1"/>
          <p:nvPr>
            <p:custDataLst>
              <p:tags r:id="rId4"/>
            </p:custDataLst>
          </p:nvPr>
        </p:nvSpPr>
        <p:spPr>
          <a:xfrm>
            <a:off x="881078" y="518895"/>
            <a:ext cx="10429952" cy="798451"/>
          </a:xfrm>
          <a:prstGeom prst="rect">
            <a:avLst/>
          </a:prstGeom>
        </p:spPr>
        <p:txBody>
          <a:bodyPr wrap="square">
            <a:normAutofit/>
          </a:bodyPr>
          <a:lstStyle>
            <a:defPPr>
              <a:defRPr lang="zh-CN"/>
            </a:defPPr>
            <a:lvl1pPr>
              <a:lnSpc>
                <a:spcPct val="130000"/>
              </a:lnSpc>
              <a:defRPr sz="2400" b="1">
                <a:latin typeface="+mj-lt"/>
                <a:ea typeface="+mj-ea"/>
                <a:cs typeface="+mj-cs"/>
              </a:defRPr>
            </a:lvl1pPr>
          </a:lstStyle>
          <a:p>
            <a:pPr>
              <a:lnSpc>
                <a:spcPct val="120000"/>
              </a:lnSpc>
            </a:pPr>
            <a:r>
              <a:rPr lang="zh-CN" altLang="en-US" dirty="0">
                <a:solidFill>
                  <a:schemeClr val="tx1">
                    <a:lumMod val="85000"/>
                    <a:lumOff val="15000"/>
                  </a:schemeClr>
                </a:solidFill>
              </a:rPr>
              <a:t>学习任务</a:t>
            </a:r>
            <a:r>
              <a:rPr lang="zh-CN" altLang="en-US" dirty="0">
                <a:sym typeface="+mn-ea"/>
              </a:rPr>
              <a:t>二   </a:t>
            </a:r>
            <a:r>
              <a:rPr lang="zh-CN" altLang="en-US" dirty="0"/>
              <a:t>垫类零件图样的绘制与读图</a:t>
            </a:r>
            <a:endParaRPr lang="zh-CN" altLang="en-US" dirty="0">
              <a:sym typeface="+mn-ea"/>
            </a:endParaRPr>
          </a:p>
        </p:txBody>
      </p:sp>
      <p:pic>
        <p:nvPicPr>
          <p:cNvPr id="3" name="图片 2"/>
          <p:cNvPicPr>
            <a:picLocks noChangeAspect="1"/>
          </p:cNvPicPr>
          <p:nvPr/>
        </p:nvPicPr>
        <p:blipFill>
          <a:blip r:embed="rId5"/>
          <a:stretch>
            <a:fillRect/>
          </a:stretch>
        </p:blipFill>
        <p:spPr>
          <a:xfrm>
            <a:off x="5709259" y="2546565"/>
            <a:ext cx="4712320" cy="2535433"/>
          </a:xfrm>
          <a:prstGeom prst="rect">
            <a:avLst/>
          </a:prstGeom>
        </p:spPr>
      </p:pic>
    </p:spTree>
    <p:custDataLst>
      <p:tags r:id="rId6"/>
    </p:custDataLst>
  </p:cSld>
  <p:clrMapOvr>
    <a:masterClrMapping/>
  </p:clrMapOvr>
  <p:transition spd="slow">
    <p:random/>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549644" y="1832469"/>
            <a:ext cx="11363028" cy="4499877"/>
          </a:xfrm>
          <a:prstGeom prst="rect">
            <a:avLst/>
          </a:prstGeom>
          <a:solidFill>
            <a:schemeClr val="accent3"/>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7" name="矩形 16"/>
          <p:cNvSpPr/>
          <p:nvPr>
            <p:custDataLst>
              <p:tags r:id="rId2"/>
            </p:custDataLst>
          </p:nvPr>
        </p:nvSpPr>
        <p:spPr>
          <a:xfrm>
            <a:off x="464820" y="1611691"/>
            <a:ext cx="11082655" cy="4408805"/>
          </a:xfrm>
          <a:prstGeom prst="rect">
            <a:avLst/>
          </a:prstGeom>
          <a:solidFill>
            <a:srgbClr val="FFFFFF"/>
          </a:solidFill>
          <a:ln w="19050">
            <a:noFill/>
          </a:ln>
          <a:effectLst>
            <a:outerShdw blurRad="63500" sx="101000" sy="101000" algn="ctr" rotWithShape="0">
              <a:schemeClr val="tx2">
                <a:alpha val="40000"/>
              </a:schemeClr>
            </a:outerShdw>
          </a:effectLst>
        </p:spPr>
        <p:style>
          <a:lnRef idx="2">
            <a:srgbClr val="1E6BC5">
              <a:shade val="50000"/>
            </a:srgbClr>
          </a:lnRef>
          <a:fillRef idx="1">
            <a:srgbClr val="1E6BC5"/>
          </a:fillRef>
          <a:effectRef idx="0">
            <a:srgbClr val="1E6BC5"/>
          </a:effectRef>
          <a:fontRef idx="minor">
            <a:srgbClr val="FFFFFF"/>
          </a:fontRef>
        </p:style>
        <p:txBody>
          <a:bodyPr rtlCol="0" anchor="ctr"/>
          <a:lstStyle/>
          <a:p>
            <a:pPr algn="ctr"/>
            <a:r>
              <a:rPr lang="zh-CN" altLang="en-US" sz="1600" dirty="0"/>
              <a:t>向视图</a:t>
            </a:r>
            <a:endParaRPr kumimoji="1" lang="zh-CN" altLang="en-US" sz="1600" dirty="0">
              <a:solidFill>
                <a:srgbClr val="FFFFFF"/>
              </a:solidFill>
              <a:latin typeface="微软雅黑" panose="020B0503020204020204" charset="-122"/>
            </a:endParaRPr>
          </a:p>
        </p:txBody>
      </p:sp>
      <p:sp>
        <p:nvSpPr>
          <p:cNvPr id="2" name="矩形 1"/>
          <p:cNvSpPr/>
          <p:nvPr/>
        </p:nvSpPr>
        <p:spPr>
          <a:xfrm>
            <a:off x="11306810" y="-10795"/>
            <a:ext cx="888365" cy="6140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715361" y="2546565"/>
            <a:ext cx="4905947" cy="1338828"/>
          </a:xfrm>
          <a:prstGeom prst="rect">
            <a:avLst/>
          </a:prstGeom>
        </p:spPr>
        <p:txBody>
          <a:bodyPr wrap="square">
            <a:spAutoFit/>
          </a:bodyPr>
          <a:lstStyle/>
          <a:p>
            <a:pPr>
              <a:lnSpc>
                <a:spcPct val="150000"/>
              </a:lnSpc>
            </a:pPr>
            <a:r>
              <a:rPr lang="en-US" altLang="zh-CN" dirty="0">
                <a:latin typeface="+mj-ea"/>
                <a:ea typeface="+mj-ea"/>
              </a:rPr>
              <a:t>3. </a:t>
            </a:r>
            <a:r>
              <a:rPr lang="zh-CN" altLang="en-US" dirty="0">
                <a:latin typeface="+mj-ea"/>
                <a:ea typeface="+mj-ea"/>
              </a:rPr>
              <a:t>剖面符号</a:t>
            </a:r>
            <a:endParaRPr lang="zh-CN" altLang="en-US" dirty="0">
              <a:latin typeface="+mj-ea"/>
              <a:ea typeface="+mj-ea"/>
            </a:endParaRPr>
          </a:p>
          <a:p>
            <a:pPr>
              <a:lnSpc>
                <a:spcPct val="150000"/>
              </a:lnSpc>
            </a:pPr>
            <a:r>
              <a:rPr lang="zh-CN" altLang="en-US" dirty="0">
                <a:latin typeface="+mj-ea"/>
                <a:ea typeface="+mj-ea"/>
              </a:rPr>
              <a:t>剖视图中，剖切面与物体的接触部分称为剖面区域，通常在剖面区域中应画出剖面符号</a:t>
            </a:r>
            <a:r>
              <a:rPr lang="zh-CN" altLang="en-US" dirty="0" smtClean="0">
                <a:latin typeface="+mj-ea"/>
                <a:ea typeface="+mj-ea"/>
              </a:rPr>
              <a:t>。</a:t>
            </a:r>
            <a:endParaRPr lang="zh-CN" altLang="en-US" dirty="0">
              <a:latin typeface="+mj-ea"/>
              <a:ea typeface="+mj-ea"/>
            </a:endParaRPr>
          </a:p>
        </p:txBody>
      </p:sp>
      <p:sp>
        <p:nvSpPr>
          <p:cNvPr id="11" name="文本框 10"/>
          <p:cNvSpPr txBox="1"/>
          <p:nvPr>
            <p:custDataLst>
              <p:tags r:id="rId3"/>
            </p:custDataLst>
          </p:nvPr>
        </p:nvSpPr>
        <p:spPr>
          <a:xfrm>
            <a:off x="881078" y="518895"/>
            <a:ext cx="10429952" cy="798451"/>
          </a:xfrm>
          <a:prstGeom prst="rect">
            <a:avLst/>
          </a:prstGeom>
        </p:spPr>
        <p:txBody>
          <a:bodyPr wrap="square">
            <a:normAutofit/>
          </a:bodyPr>
          <a:lstStyle>
            <a:defPPr>
              <a:defRPr lang="zh-CN"/>
            </a:defPPr>
            <a:lvl1pPr>
              <a:lnSpc>
                <a:spcPct val="130000"/>
              </a:lnSpc>
              <a:defRPr sz="2400" b="1">
                <a:latin typeface="+mj-lt"/>
                <a:ea typeface="+mj-ea"/>
                <a:cs typeface="+mj-cs"/>
              </a:defRPr>
            </a:lvl1pPr>
          </a:lstStyle>
          <a:p>
            <a:pPr>
              <a:lnSpc>
                <a:spcPct val="120000"/>
              </a:lnSpc>
            </a:pPr>
            <a:r>
              <a:rPr lang="zh-CN" altLang="en-US" dirty="0">
                <a:solidFill>
                  <a:schemeClr val="tx1">
                    <a:lumMod val="85000"/>
                    <a:lumOff val="15000"/>
                  </a:schemeClr>
                </a:solidFill>
              </a:rPr>
              <a:t>学习任务</a:t>
            </a:r>
            <a:r>
              <a:rPr lang="zh-CN" altLang="en-US" dirty="0">
                <a:sym typeface="+mn-ea"/>
              </a:rPr>
              <a:t>二   </a:t>
            </a:r>
            <a:r>
              <a:rPr lang="zh-CN" altLang="en-US" dirty="0"/>
              <a:t>垫类零件图样的绘制与读图</a:t>
            </a:r>
            <a:endParaRPr lang="zh-CN" altLang="en-US" dirty="0">
              <a:sym typeface="+mn-ea"/>
            </a:endParaRPr>
          </a:p>
        </p:txBody>
      </p:sp>
      <p:sp>
        <p:nvSpPr>
          <p:cNvPr id="9" name="文本框 8"/>
          <p:cNvSpPr txBox="1"/>
          <p:nvPr>
            <p:custDataLst>
              <p:tags r:id="rId4"/>
            </p:custDataLst>
          </p:nvPr>
        </p:nvSpPr>
        <p:spPr>
          <a:xfrm>
            <a:off x="464820" y="1035050"/>
            <a:ext cx="10852150" cy="669925"/>
          </a:xfrm>
          <a:prstGeom prst="rect">
            <a:avLst/>
          </a:prstGeom>
          <a:noFill/>
        </p:spPr>
        <p:txBody>
          <a:bodyPr wrap="square" lIns="101600" tIns="0" rIns="82550" bIns="0" rtlCol="0" anchor="ctr" anchorCtr="0">
            <a:noAutofit/>
          </a:bodyPr>
          <a:lstStyle>
            <a:defPPr>
              <a:defRPr lang="zh-CN"/>
            </a:defPPr>
            <a:lvl1pPr fontAlgn="auto">
              <a:lnSpc>
                <a:spcPct val="130000"/>
              </a:lnSpc>
              <a:spcAft>
                <a:spcPts val="1000"/>
              </a:spcAft>
              <a:defRPr sz="1600" spc="150"/>
            </a:lvl1pPr>
          </a:lstStyle>
          <a:p>
            <a:r>
              <a:rPr lang="en-US" altLang="zh-CN" sz="1800" b="1" dirty="0">
                <a:solidFill>
                  <a:schemeClr val="tx2"/>
                </a:solidFill>
                <a:latin typeface="微软雅黑" panose="020B0503020204020204" charset="-122"/>
                <a:ea typeface="微软雅黑" panose="020B0503020204020204" charset="-122"/>
                <a:sym typeface="+mn-ea"/>
              </a:rPr>
              <a:t>2</a:t>
            </a:r>
            <a:r>
              <a:rPr lang="zh-CN" altLang="en-US" sz="1800" b="1" dirty="0">
                <a:solidFill>
                  <a:schemeClr val="tx2"/>
                </a:solidFill>
                <a:latin typeface="微软雅黑" panose="020B0503020204020204" charset="-122"/>
                <a:ea typeface="微软雅黑" panose="020B0503020204020204" charset="-122"/>
                <a:sym typeface="+mn-ea"/>
              </a:rPr>
              <a:t>.</a:t>
            </a:r>
            <a:r>
              <a:rPr lang="zh-CN" altLang="en-US" sz="1800" b="1" dirty="0">
                <a:solidFill>
                  <a:schemeClr val="tx2"/>
                </a:solidFill>
                <a:latin typeface="微软雅黑" panose="020B0503020204020204" charset="-122"/>
                <a:ea typeface="微软雅黑" panose="020B0503020204020204" charset="-122"/>
              </a:rPr>
              <a:t>机件内部形状的表达</a:t>
            </a:r>
            <a:r>
              <a:rPr lang="en-US" altLang="zh-CN" sz="1800" b="1" dirty="0">
                <a:solidFill>
                  <a:schemeClr val="tx2"/>
                </a:solidFill>
                <a:latin typeface="微软雅黑" panose="020B0503020204020204" charset="-122"/>
                <a:ea typeface="微软雅黑" panose="020B0503020204020204" charset="-122"/>
              </a:rPr>
              <a:t>——</a:t>
            </a:r>
            <a:r>
              <a:rPr lang="zh-CN" altLang="en-US" sz="1800" b="1" dirty="0">
                <a:solidFill>
                  <a:schemeClr val="tx2"/>
                </a:solidFill>
                <a:latin typeface="微软雅黑" panose="020B0503020204020204" charset="-122"/>
                <a:ea typeface="微软雅黑" panose="020B0503020204020204" charset="-122"/>
              </a:rPr>
              <a:t>剖视图（</a:t>
            </a:r>
            <a:r>
              <a:rPr lang="en-US" altLang="zh-CN" sz="1800" b="1" dirty="0">
                <a:solidFill>
                  <a:schemeClr val="tx2"/>
                </a:solidFill>
                <a:latin typeface="微软雅黑" panose="020B0503020204020204" charset="-122"/>
                <a:ea typeface="微软雅黑" panose="020B0503020204020204" charset="-122"/>
              </a:rPr>
              <a:t>GB</a:t>
            </a:r>
            <a:r>
              <a:rPr lang="zh-CN" altLang="en-US" sz="1800" b="1" dirty="0">
                <a:solidFill>
                  <a:schemeClr val="tx2"/>
                </a:solidFill>
                <a:latin typeface="微软雅黑" panose="020B0503020204020204" charset="-122"/>
                <a:ea typeface="微软雅黑" panose="020B0503020204020204" charset="-122"/>
              </a:rPr>
              <a:t>／</a:t>
            </a:r>
            <a:r>
              <a:rPr lang="en-US" altLang="zh-CN" sz="1800" b="1" dirty="0">
                <a:solidFill>
                  <a:schemeClr val="tx2"/>
                </a:solidFill>
                <a:latin typeface="微软雅黑" panose="020B0503020204020204" charset="-122"/>
                <a:ea typeface="微软雅黑" panose="020B0503020204020204" charset="-122"/>
              </a:rPr>
              <a:t>T 4458.6—2002</a:t>
            </a:r>
            <a:r>
              <a:rPr lang="zh-CN" altLang="en-US" sz="1800" b="1" dirty="0">
                <a:solidFill>
                  <a:schemeClr val="tx2"/>
                </a:solidFill>
                <a:latin typeface="微软雅黑" panose="020B0503020204020204" charset="-122"/>
                <a:ea typeface="微软雅黑" panose="020B0503020204020204" charset="-122"/>
              </a:rPr>
              <a:t>）</a:t>
            </a:r>
            <a:endParaRPr lang="zh-CN" altLang="en-US" sz="1800" b="1" dirty="0">
              <a:solidFill>
                <a:schemeClr val="tx2"/>
              </a:solidFill>
              <a:latin typeface="微软雅黑" panose="020B0503020204020204" charset="-122"/>
              <a:ea typeface="微软雅黑" panose="020B0503020204020204" charset="-122"/>
              <a:sym typeface="+mn-ea"/>
            </a:endParaRPr>
          </a:p>
        </p:txBody>
      </p:sp>
      <p:pic>
        <p:nvPicPr>
          <p:cNvPr id="10" name="图片 9"/>
          <p:cNvPicPr>
            <a:picLocks noChangeAspect="1"/>
          </p:cNvPicPr>
          <p:nvPr/>
        </p:nvPicPr>
        <p:blipFill>
          <a:blip r:embed="rId5"/>
          <a:stretch>
            <a:fillRect/>
          </a:stretch>
        </p:blipFill>
        <p:spPr>
          <a:xfrm>
            <a:off x="5385435" y="1704975"/>
            <a:ext cx="6147435" cy="3919855"/>
          </a:xfrm>
          <a:prstGeom prst="rect">
            <a:avLst/>
          </a:prstGeom>
        </p:spPr>
      </p:pic>
      <p:grpSp>
        <p:nvGrpSpPr>
          <p:cNvPr id="6" name="组合 5"/>
          <p:cNvGrpSpPr/>
          <p:nvPr/>
        </p:nvGrpSpPr>
        <p:grpSpPr>
          <a:xfrm>
            <a:off x="1774190" y="4265930"/>
            <a:ext cx="2026920" cy="1583055"/>
            <a:chOff x="13036" y="4025"/>
            <a:chExt cx="3192" cy="2493"/>
          </a:xfrm>
        </p:grpSpPr>
        <p:sp>
          <p:nvSpPr>
            <p:cNvPr id="14" name="菱形 13"/>
            <p:cNvSpPr/>
            <p:nvPr>
              <p:custDataLst>
                <p:tags r:id="rId6"/>
              </p:custDataLst>
            </p:nvPr>
          </p:nvSpPr>
          <p:spPr>
            <a:xfrm rot="1141073">
              <a:off x="14338" y="4025"/>
              <a:ext cx="528" cy="528"/>
            </a:xfrm>
            <a:prstGeom prst="diamond">
              <a:avLst/>
            </a:prstGeom>
            <a:solidFill>
              <a:schemeClr val="tx2">
                <a:lumMod val="40000"/>
                <a:lumOff val="6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5" name="菱形 14"/>
            <p:cNvSpPr/>
            <p:nvPr>
              <p:custDataLst>
                <p:tags r:id="rId7"/>
              </p:custDataLst>
            </p:nvPr>
          </p:nvSpPr>
          <p:spPr>
            <a:xfrm rot="1141073">
              <a:off x="13036" y="5507"/>
              <a:ext cx="933" cy="933"/>
            </a:xfrm>
            <a:prstGeom prst="diamond">
              <a:avLst/>
            </a:prstGeom>
            <a:solidFill>
              <a:schemeClr val="accent1"/>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3" name="菱形 2"/>
            <p:cNvSpPr/>
            <p:nvPr>
              <p:custDataLst>
                <p:tags r:id="rId8"/>
              </p:custDataLst>
            </p:nvPr>
          </p:nvSpPr>
          <p:spPr>
            <a:xfrm rot="1141073">
              <a:off x="14236" y="4526"/>
              <a:ext cx="1992" cy="1992"/>
            </a:xfrm>
            <a:prstGeom prst="diamond">
              <a:avLst/>
            </a:prstGeom>
            <a:solidFill>
              <a:schemeClr val="bg2">
                <a:lumMod val="40000"/>
                <a:lumOff val="6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4" name="菱形 3"/>
            <p:cNvSpPr/>
            <p:nvPr>
              <p:custDataLst>
                <p:tags r:id="rId9"/>
              </p:custDataLst>
            </p:nvPr>
          </p:nvSpPr>
          <p:spPr>
            <a:xfrm rot="1141073">
              <a:off x="15089" y="4106"/>
              <a:ext cx="1123" cy="1123"/>
            </a:xfrm>
            <a:prstGeom prst="diamond">
              <a:avLst/>
            </a:prstGeom>
            <a:noFill/>
            <a:ln>
              <a:solidFill>
                <a:schemeClr val="tx2">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grpSp>
    </p:spTree>
    <p:custDataLst>
      <p:tags r:id="rId10"/>
    </p:custDataLst>
  </p:cSld>
  <p:clrMapOvr>
    <a:masterClrMapping/>
  </p:clrMapOvr>
  <p:transition spd="slow">
    <p:random/>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549644" y="1832469"/>
            <a:ext cx="11363028" cy="4499877"/>
          </a:xfrm>
          <a:prstGeom prst="rect">
            <a:avLst/>
          </a:prstGeom>
          <a:solidFill>
            <a:schemeClr val="accent3"/>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7" name="矩形 16"/>
          <p:cNvSpPr/>
          <p:nvPr>
            <p:custDataLst>
              <p:tags r:id="rId2"/>
            </p:custDataLst>
          </p:nvPr>
        </p:nvSpPr>
        <p:spPr>
          <a:xfrm>
            <a:off x="464820" y="1611691"/>
            <a:ext cx="11082655" cy="4408805"/>
          </a:xfrm>
          <a:prstGeom prst="rect">
            <a:avLst/>
          </a:prstGeom>
          <a:solidFill>
            <a:srgbClr val="FFFFFF"/>
          </a:solidFill>
          <a:ln w="19050">
            <a:noFill/>
          </a:ln>
          <a:effectLst>
            <a:outerShdw blurRad="63500" sx="101000" sy="101000" algn="ctr" rotWithShape="0">
              <a:schemeClr val="tx2">
                <a:alpha val="40000"/>
              </a:schemeClr>
            </a:outerShdw>
          </a:effectLst>
        </p:spPr>
        <p:style>
          <a:lnRef idx="2">
            <a:srgbClr val="1E6BC5">
              <a:shade val="50000"/>
            </a:srgbClr>
          </a:lnRef>
          <a:fillRef idx="1">
            <a:srgbClr val="1E6BC5"/>
          </a:fillRef>
          <a:effectRef idx="0">
            <a:srgbClr val="1E6BC5"/>
          </a:effectRef>
          <a:fontRef idx="minor">
            <a:srgbClr val="FFFFFF"/>
          </a:fontRef>
        </p:style>
        <p:txBody>
          <a:bodyPr rtlCol="0" anchor="ctr"/>
          <a:lstStyle/>
          <a:p>
            <a:pPr algn="ctr"/>
            <a:r>
              <a:rPr lang="zh-CN" altLang="en-US" sz="1600" dirty="0"/>
              <a:t>向视图</a:t>
            </a:r>
            <a:endParaRPr kumimoji="1" lang="zh-CN" altLang="en-US" sz="1600" dirty="0">
              <a:solidFill>
                <a:srgbClr val="FFFFFF"/>
              </a:solidFill>
              <a:latin typeface="微软雅黑" panose="020B0503020204020204" charset="-122"/>
            </a:endParaRPr>
          </a:p>
        </p:txBody>
      </p:sp>
      <p:sp>
        <p:nvSpPr>
          <p:cNvPr id="2" name="矩形 1"/>
          <p:cNvSpPr/>
          <p:nvPr/>
        </p:nvSpPr>
        <p:spPr>
          <a:xfrm>
            <a:off x="11306810" y="-10795"/>
            <a:ext cx="888365" cy="6140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custDataLst>
              <p:tags r:id="rId3"/>
            </p:custDataLst>
          </p:nvPr>
        </p:nvSpPr>
        <p:spPr>
          <a:xfrm>
            <a:off x="464820" y="1035050"/>
            <a:ext cx="10852150" cy="669925"/>
          </a:xfrm>
          <a:prstGeom prst="rect">
            <a:avLst/>
          </a:prstGeom>
          <a:noFill/>
        </p:spPr>
        <p:txBody>
          <a:bodyPr wrap="square" lIns="101600" tIns="0" rIns="82550" bIns="0" rtlCol="0" anchor="ctr" anchorCtr="0">
            <a:noAutofit/>
          </a:bodyPr>
          <a:lstStyle>
            <a:defPPr>
              <a:defRPr lang="zh-CN"/>
            </a:defPPr>
            <a:lvl1pPr fontAlgn="auto">
              <a:lnSpc>
                <a:spcPct val="130000"/>
              </a:lnSpc>
              <a:spcAft>
                <a:spcPts val="1000"/>
              </a:spcAft>
              <a:defRPr sz="1600" spc="150"/>
            </a:lvl1pPr>
          </a:lstStyle>
          <a:p>
            <a:r>
              <a:rPr lang="en-US" altLang="zh-CN" sz="1800" b="1" dirty="0">
                <a:solidFill>
                  <a:schemeClr val="tx2"/>
                </a:solidFill>
                <a:latin typeface="微软雅黑" panose="020B0503020204020204" charset="-122"/>
                <a:ea typeface="微软雅黑" panose="020B0503020204020204" charset="-122"/>
                <a:sym typeface="+mn-ea"/>
              </a:rPr>
              <a:t>2</a:t>
            </a:r>
            <a:r>
              <a:rPr lang="zh-CN" altLang="en-US" sz="1800" b="1" dirty="0">
                <a:solidFill>
                  <a:schemeClr val="tx2"/>
                </a:solidFill>
                <a:latin typeface="微软雅黑" panose="020B0503020204020204" charset="-122"/>
                <a:ea typeface="微软雅黑" panose="020B0503020204020204" charset="-122"/>
                <a:sym typeface="+mn-ea"/>
              </a:rPr>
              <a:t>.</a:t>
            </a:r>
            <a:r>
              <a:rPr lang="zh-CN" altLang="en-US" sz="1800" b="1" dirty="0">
                <a:solidFill>
                  <a:schemeClr val="tx2"/>
                </a:solidFill>
                <a:latin typeface="微软雅黑" panose="020B0503020204020204" charset="-122"/>
                <a:ea typeface="微软雅黑" panose="020B0503020204020204" charset="-122"/>
              </a:rPr>
              <a:t>机件内部形状的表达</a:t>
            </a:r>
            <a:r>
              <a:rPr lang="en-US" altLang="zh-CN" sz="1800" b="1" dirty="0">
                <a:solidFill>
                  <a:schemeClr val="tx2"/>
                </a:solidFill>
                <a:latin typeface="微软雅黑" panose="020B0503020204020204" charset="-122"/>
                <a:ea typeface="微软雅黑" panose="020B0503020204020204" charset="-122"/>
              </a:rPr>
              <a:t>——</a:t>
            </a:r>
            <a:r>
              <a:rPr lang="zh-CN" altLang="en-US" sz="1800" b="1" dirty="0">
                <a:solidFill>
                  <a:schemeClr val="tx2"/>
                </a:solidFill>
                <a:latin typeface="微软雅黑" panose="020B0503020204020204" charset="-122"/>
                <a:ea typeface="微软雅黑" panose="020B0503020204020204" charset="-122"/>
              </a:rPr>
              <a:t>剖视图（</a:t>
            </a:r>
            <a:r>
              <a:rPr lang="en-US" altLang="zh-CN" sz="1800" b="1" dirty="0">
                <a:solidFill>
                  <a:schemeClr val="tx2"/>
                </a:solidFill>
                <a:latin typeface="微软雅黑" panose="020B0503020204020204" charset="-122"/>
                <a:ea typeface="微软雅黑" panose="020B0503020204020204" charset="-122"/>
              </a:rPr>
              <a:t>GB</a:t>
            </a:r>
            <a:r>
              <a:rPr lang="zh-CN" altLang="en-US" sz="1800" b="1" dirty="0">
                <a:solidFill>
                  <a:schemeClr val="tx2"/>
                </a:solidFill>
                <a:latin typeface="微软雅黑" panose="020B0503020204020204" charset="-122"/>
                <a:ea typeface="微软雅黑" panose="020B0503020204020204" charset="-122"/>
              </a:rPr>
              <a:t>／</a:t>
            </a:r>
            <a:r>
              <a:rPr lang="en-US" altLang="zh-CN" sz="1800" b="1" dirty="0">
                <a:solidFill>
                  <a:schemeClr val="tx2"/>
                </a:solidFill>
                <a:latin typeface="微软雅黑" panose="020B0503020204020204" charset="-122"/>
                <a:ea typeface="微软雅黑" panose="020B0503020204020204" charset="-122"/>
              </a:rPr>
              <a:t>T 4458.6—2002</a:t>
            </a:r>
            <a:r>
              <a:rPr lang="zh-CN" altLang="en-US" sz="1800" b="1" dirty="0">
                <a:solidFill>
                  <a:schemeClr val="tx2"/>
                </a:solidFill>
                <a:latin typeface="微软雅黑" panose="020B0503020204020204" charset="-122"/>
                <a:ea typeface="微软雅黑" panose="020B0503020204020204" charset="-122"/>
              </a:rPr>
              <a:t>）</a:t>
            </a:r>
            <a:endParaRPr lang="zh-CN" altLang="en-US" sz="1800" b="1" dirty="0">
              <a:solidFill>
                <a:schemeClr val="tx2"/>
              </a:solidFill>
              <a:latin typeface="微软雅黑" panose="020B0503020204020204" charset="-122"/>
              <a:ea typeface="微软雅黑" panose="020B0503020204020204" charset="-122"/>
              <a:sym typeface="+mn-ea"/>
            </a:endParaRPr>
          </a:p>
        </p:txBody>
      </p:sp>
      <p:sp>
        <p:nvSpPr>
          <p:cNvPr id="11" name="文本框 10"/>
          <p:cNvSpPr txBox="1"/>
          <p:nvPr>
            <p:custDataLst>
              <p:tags r:id="rId4"/>
            </p:custDataLst>
          </p:nvPr>
        </p:nvSpPr>
        <p:spPr>
          <a:xfrm>
            <a:off x="881078" y="518895"/>
            <a:ext cx="10429952" cy="798451"/>
          </a:xfrm>
          <a:prstGeom prst="rect">
            <a:avLst/>
          </a:prstGeom>
        </p:spPr>
        <p:txBody>
          <a:bodyPr wrap="square">
            <a:normAutofit/>
          </a:bodyPr>
          <a:lstStyle>
            <a:defPPr>
              <a:defRPr lang="zh-CN"/>
            </a:defPPr>
            <a:lvl1pPr>
              <a:lnSpc>
                <a:spcPct val="130000"/>
              </a:lnSpc>
              <a:defRPr sz="2400" b="1">
                <a:latin typeface="+mj-lt"/>
                <a:ea typeface="+mj-ea"/>
                <a:cs typeface="+mj-cs"/>
              </a:defRPr>
            </a:lvl1pPr>
          </a:lstStyle>
          <a:p>
            <a:pPr>
              <a:lnSpc>
                <a:spcPct val="120000"/>
              </a:lnSpc>
            </a:pPr>
            <a:r>
              <a:rPr lang="zh-CN" altLang="en-US" dirty="0">
                <a:solidFill>
                  <a:schemeClr val="tx1">
                    <a:lumMod val="85000"/>
                    <a:lumOff val="15000"/>
                  </a:schemeClr>
                </a:solidFill>
              </a:rPr>
              <a:t>学习任务</a:t>
            </a:r>
            <a:r>
              <a:rPr lang="zh-CN" altLang="en-US" dirty="0">
                <a:sym typeface="+mn-ea"/>
              </a:rPr>
              <a:t>二   </a:t>
            </a:r>
            <a:r>
              <a:rPr lang="zh-CN" altLang="en-US" dirty="0"/>
              <a:t>垫类零件图样的绘制与读图</a:t>
            </a:r>
            <a:endParaRPr lang="zh-CN" altLang="en-US" dirty="0">
              <a:sym typeface="+mn-ea"/>
            </a:endParaRPr>
          </a:p>
        </p:txBody>
      </p:sp>
      <p:sp>
        <p:nvSpPr>
          <p:cNvPr id="4" name="矩形 3"/>
          <p:cNvSpPr/>
          <p:nvPr/>
        </p:nvSpPr>
        <p:spPr>
          <a:xfrm>
            <a:off x="1056361" y="2833798"/>
            <a:ext cx="4404986" cy="874407"/>
          </a:xfrm>
          <a:prstGeom prst="rect">
            <a:avLst/>
          </a:prstGeom>
        </p:spPr>
        <p:txBody>
          <a:bodyPr wrap="square">
            <a:spAutoFit/>
          </a:bodyPr>
          <a:lstStyle/>
          <a:p>
            <a:pPr>
              <a:lnSpc>
                <a:spcPct val="150000"/>
              </a:lnSpc>
            </a:pPr>
            <a:r>
              <a:rPr lang="zh-CN" altLang="en-US" dirty="0" smtClean="0">
                <a:latin typeface="+mj-ea"/>
                <a:ea typeface="+mj-ea"/>
              </a:rPr>
              <a:t>同</a:t>
            </a:r>
            <a:r>
              <a:rPr lang="zh-CN" altLang="en-US" dirty="0">
                <a:latin typeface="+mj-ea"/>
                <a:ea typeface="+mj-ea"/>
              </a:rPr>
              <a:t>一机件的各个剖面区域中的剖面线应间隔相等、方向一致，如图</a:t>
            </a:r>
            <a:r>
              <a:rPr lang="en-US" altLang="zh-CN" dirty="0">
                <a:latin typeface="+mj-ea"/>
                <a:ea typeface="+mj-ea"/>
              </a:rPr>
              <a:t>1-41 </a:t>
            </a:r>
            <a:r>
              <a:rPr lang="zh-CN" altLang="en-US" dirty="0">
                <a:latin typeface="+mj-ea"/>
                <a:ea typeface="+mj-ea"/>
              </a:rPr>
              <a:t>所示。</a:t>
            </a:r>
            <a:endParaRPr lang="zh-CN" altLang="en-US" dirty="0">
              <a:latin typeface="+mj-ea"/>
              <a:ea typeface="+mj-ea"/>
            </a:endParaRPr>
          </a:p>
        </p:txBody>
      </p:sp>
      <p:pic>
        <p:nvPicPr>
          <p:cNvPr id="5" name="图片 4"/>
          <p:cNvPicPr>
            <a:picLocks noChangeAspect="1"/>
          </p:cNvPicPr>
          <p:nvPr/>
        </p:nvPicPr>
        <p:blipFill>
          <a:blip r:embed="rId5"/>
          <a:stretch>
            <a:fillRect/>
          </a:stretch>
        </p:blipFill>
        <p:spPr>
          <a:xfrm>
            <a:off x="7102194" y="2022180"/>
            <a:ext cx="3638550" cy="3105150"/>
          </a:xfrm>
          <a:prstGeom prst="rect">
            <a:avLst/>
          </a:prstGeom>
        </p:spPr>
      </p:pic>
      <p:grpSp>
        <p:nvGrpSpPr>
          <p:cNvPr id="6" name="组合 5"/>
          <p:cNvGrpSpPr/>
          <p:nvPr/>
        </p:nvGrpSpPr>
        <p:grpSpPr>
          <a:xfrm>
            <a:off x="3901440" y="4265930"/>
            <a:ext cx="2026920" cy="1583055"/>
            <a:chOff x="13036" y="4025"/>
            <a:chExt cx="3192" cy="2493"/>
          </a:xfrm>
        </p:grpSpPr>
        <p:sp>
          <p:nvSpPr>
            <p:cNvPr id="14" name="菱形 13"/>
            <p:cNvSpPr/>
            <p:nvPr>
              <p:custDataLst>
                <p:tags r:id="rId6"/>
              </p:custDataLst>
            </p:nvPr>
          </p:nvSpPr>
          <p:spPr>
            <a:xfrm rot="1141073">
              <a:off x="14338" y="4025"/>
              <a:ext cx="528" cy="528"/>
            </a:xfrm>
            <a:prstGeom prst="diamond">
              <a:avLst/>
            </a:prstGeom>
            <a:solidFill>
              <a:schemeClr val="tx2">
                <a:lumMod val="40000"/>
                <a:lumOff val="6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5" name="菱形 14"/>
            <p:cNvSpPr/>
            <p:nvPr>
              <p:custDataLst>
                <p:tags r:id="rId7"/>
              </p:custDataLst>
            </p:nvPr>
          </p:nvSpPr>
          <p:spPr>
            <a:xfrm rot="1141073">
              <a:off x="13036" y="5507"/>
              <a:ext cx="933" cy="933"/>
            </a:xfrm>
            <a:prstGeom prst="diamond">
              <a:avLst/>
            </a:prstGeom>
            <a:solidFill>
              <a:schemeClr val="accent1"/>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3" name="菱形 2"/>
            <p:cNvSpPr/>
            <p:nvPr>
              <p:custDataLst>
                <p:tags r:id="rId8"/>
              </p:custDataLst>
            </p:nvPr>
          </p:nvSpPr>
          <p:spPr>
            <a:xfrm rot="1141073">
              <a:off x="14236" y="4526"/>
              <a:ext cx="1992" cy="1992"/>
            </a:xfrm>
            <a:prstGeom prst="diamond">
              <a:avLst/>
            </a:prstGeom>
            <a:solidFill>
              <a:schemeClr val="bg2">
                <a:lumMod val="40000"/>
                <a:lumOff val="6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7" name="菱形 6"/>
            <p:cNvSpPr/>
            <p:nvPr>
              <p:custDataLst>
                <p:tags r:id="rId9"/>
              </p:custDataLst>
            </p:nvPr>
          </p:nvSpPr>
          <p:spPr>
            <a:xfrm rot="1141073">
              <a:off x="15089" y="4106"/>
              <a:ext cx="1123" cy="1123"/>
            </a:xfrm>
            <a:prstGeom prst="diamond">
              <a:avLst/>
            </a:prstGeom>
            <a:noFill/>
            <a:ln>
              <a:solidFill>
                <a:schemeClr val="tx2">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grpSp>
    </p:spTree>
    <p:custDataLst>
      <p:tags r:id="rId10"/>
    </p:custDataLst>
  </p:cSld>
  <p:clrMapOvr>
    <a:masterClrMapping/>
  </p:clrMapOvr>
  <p:transition spd="slow">
    <p:random/>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549644" y="1832469"/>
            <a:ext cx="11363028" cy="4499877"/>
          </a:xfrm>
          <a:prstGeom prst="rect">
            <a:avLst/>
          </a:prstGeom>
          <a:solidFill>
            <a:schemeClr val="accent3"/>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7" name="矩形 16"/>
          <p:cNvSpPr/>
          <p:nvPr>
            <p:custDataLst>
              <p:tags r:id="rId2"/>
            </p:custDataLst>
          </p:nvPr>
        </p:nvSpPr>
        <p:spPr>
          <a:xfrm>
            <a:off x="464820" y="1611691"/>
            <a:ext cx="11082655" cy="4408805"/>
          </a:xfrm>
          <a:prstGeom prst="rect">
            <a:avLst/>
          </a:prstGeom>
          <a:solidFill>
            <a:srgbClr val="FFFFFF"/>
          </a:solidFill>
          <a:ln w="19050">
            <a:noFill/>
          </a:ln>
          <a:effectLst>
            <a:outerShdw blurRad="63500" sx="101000" sy="101000" algn="ctr" rotWithShape="0">
              <a:schemeClr val="tx2">
                <a:alpha val="40000"/>
              </a:schemeClr>
            </a:outerShdw>
          </a:effectLst>
        </p:spPr>
        <p:style>
          <a:lnRef idx="2">
            <a:srgbClr val="1E6BC5">
              <a:shade val="50000"/>
            </a:srgbClr>
          </a:lnRef>
          <a:fillRef idx="1">
            <a:srgbClr val="1E6BC5"/>
          </a:fillRef>
          <a:effectRef idx="0">
            <a:srgbClr val="1E6BC5"/>
          </a:effectRef>
          <a:fontRef idx="minor">
            <a:srgbClr val="FFFFFF"/>
          </a:fontRef>
        </p:style>
        <p:txBody>
          <a:bodyPr rtlCol="0" anchor="ctr"/>
          <a:lstStyle/>
          <a:p>
            <a:pPr algn="ctr"/>
            <a:r>
              <a:rPr lang="zh-CN" altLang="en-US" sz="1600" dirty="0"/>
              <a:t>向视图</a:t>
            </a:r>
            <a:endParaRPr kumimoji="1" lang="zh-CN" altLang="en-US" sz="1600" dirty="0">
              <a:solidFill>
                <a:srgbClr val="FFFFFF"/>
              </a:solidFill>
              <a:latin typeface="微软雅黑" panose="020B0503020204020204" charset="-122"/>
            </a:endParaRPr>
          </a:p>
        </p:txBody>
      </p:sp>
      <p:sp>
        <p:nvSpPr>
          <p:cNvPr id="2" name="矩形 1"/>
          <p:cNvSpPr/>
          <p:nvPr/>
        </p:nvSpPr>
        <p:spPr>
          <a:xfrm>
            <a:off x="11306810" y="-10795"/>
            <a:ext cx="888365" cy="6140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custDataLst>
              <p:tags r:id="rId3"/>
            </p:custDataLst>
          </p:nvPr>
        </p:nvSpPr>
        <p:spPr>
          <a:xfrm>
            <a:off x="464820" y="1035050"/>
            <a:ext cx="10852150" cy="669925"/>
          </a:xfrm>
          <a:prstGeom prst="rect">
            <a:avLst/>
          </a:prstGeom>
          <a:noFill/>
        </p:spPr>
        <p:txBody>
          <a:bodyPr wrap="square" lIns="101600" tIns="0" rIns="82550" bIns="0" rtlCol="0" anchor="ctr" anchorCtr="0">
            <a:noAutofit/>
          </a:bodyPr>
          <a:lstStyle>
            <a:defPPr>
              <a:defRPr lang="zh-CN"/>
            </a:defPPr>
            <a:lvl1pPr fontAlgn="auto">
              <a:lnSpc>
                <a:spcPct val="130000"/>
              </a:lnSpc>
              <a:spcAft>
                <a:spcPts val="1000"/>
              </a:spcAft>
              <a:defRPr sz="1600" spc="150"/>
            </a:lvl1pPr>
          </a:lstStyle>
          <a:p>
            <a:r>
              <a:rPr lang="en-US" altLang="zh-CN" sz="1800" b="1" dirty="0">
                <a:solidFill>
                  <a:schemeClr val="tx2"/>
                </a:solidFill>
                <a:latin typeface="微软雅黑" panose="020B0503020204020204" charset="-122"/>
                <a:ea typeface="微软雅黑" panose="020B0503020204020204" charset="-122"/>
                <a:sym typeface="+mn-ea"/>
              </a:rPr>
              <a:t>2</a:t>
            </a:r>
            <a:r>
              <a:rPr lang="zh-CN" altLang="en-US" sz="1800" b="1" dirty="0">
                <a:solidFill>
                  <a:schemeClr val="tx2"/>
                </a:solidFill>
                <a:latin typeface="微软雅黑" panose="020B0503020204020204" charset="-122"/>
                <a:ea typeface="微软雅黑" panose="020B0503020204020204" charset="-122"/>
                <a:sym typeface="+mn-ea"/>
              </a:rPr>
              <a:t>.</a:t>
            </a:r>
            <a:r>
              <a:rPr lang="zh-CN" altLang="en-US" sz="1800" b="1" dirty="0">
                <a:solidFill>
                  <a:schemeClr val="tx2"/>
                </a:solidFill>
                <a:latin typeface="微软雅黑" panose="020B0503020204020204" charset="-122"/>
                <a:ea typeface="微软雅黑" panose="020B0503020204020204" charset="-122"/>
              </a:rPr>
              <a:t>机件内部形状的表达</a:t>
            </a:r>
            <a:r>
              <a:rPr lang="en-US" altLang="zh-CN" sz="1800" b="1" dirty="0">
                <a:solidFill>
                  <a:schemeClr val="tx2"/>
                </a:solidFill>
                <a:latin typeface="微软雅黑" panose="020B0503020204020204" charset="-122"/>
                <a:ea typeface="微软雅黑" panose="020B0503020204020204" charset="-122"/>
              </a:rPr>
              <a:t>——</a:t>
            </a:r>
            <a:r>
              <a:rPr lang="zh-CN" altLang="en-US" sz="1800" b="1" dirty="0">
                <a:solidFill>
                  <a:schemeClr val="tx2"/>
                </a:solidFill>
                <a:latin typeface="微软雅黑" panose="020B0503020204020204" charset="-122"/>
                <a:ea typeface="微软雅黑" panose="020B0503020204020204" charset="-122"/>
              </a:rPr>
              <a:t>剖视图（</a:t>
            </a:r>
            <a:r>
              <a:rPr lang="en-US" altLang="zh-CN" sz="1800" b="1" dirty="0">
                <a:solidFill>
                  <a:schemeClr val="tx2"/>
                </a:solidFill>
                <a:latin typeface="微软雅黑" panose="020B0503020204020204" charset="-122"/>
                <a:ea typeface="微软雅黑" panose="020B0503020204020204" charset="-122"/>
              </a:rPr>
              <a:t>GB</a:t>
            </a:r>
            <a:r>
              <a:rPr lang="zh-CN" altLang="en-US" sz="1800" b="1" dirty="0">
                <a:solidFill>
                  <a:schemeClr val="tx2"/>
                </a:solidFill>
                <a:latin typeface="微软雅黑" panose="020B0503020204020204" charset="-122"/>
                <a:ea typeface="微软雅黑" panose="020B0503020204020204" charset="-122"/>
              </a:rPr>
              <a:t>／</a:t>
            </a:r>
            <a:r>
              <a:rPr lang="en-US" altLang="zh-CN" sz="1800" b="1" dirty="0">
                <a:solidFill>
                  <a:schemeClr val="tx2"/>
                </a:solidFill>
                <a:latin typeface="微软雅黑" panose="020B0503020204020204" charset="-122"/>
                <a:ea typeface="微软雅黑" panose="020B0503020204020204" charset="-122"/>
              </a:rPr>
              <a:t>T 4458.6—2002</a:t>
            </a:r>
            <a:r>
              <a:rPr lang="zh-CN" altLang="en-US" sz="1800" b="1" dirty="0">
                <a:solidFill>
                  <a:schemeClr val="tx2"/>
                </a:solidFill>
                <a:latin typeface="微软雅黑" panose="020B0503020204020204" charset="-122"/>
                <a:ea typeface="微软雅黑" panose="020B0503020204020204" charset="-122"/>
              </a:rPr>
              <a:t>）</a:t>
            </a:r>
            <a:endParaRPr lang="zh-CN" altLang="en-US" sz="1800" b="1" dirty="0">
              <a:solidFill>
                <a:schemeClr val="tx2"/>
              </a:solidFill>
              <a:latin typeface="微软雅黑" panose="020B0503020204020204" charset="-122"/>
              <a:ea typeface="微软雅黑" panose="020B0503020204020204" charset="-122"/>
              <a:sym typeface="+mn-ea"/>
            </a:endParaRPr>
          </a:p>
        </p:txBody>
      </p:sp>
      <p:sp>
        <p:nvSpPr>
          <p:cNvPr id="5" name="矩形 4"/>
          <p:cNvSpPr/>
          <p:nvPr/>
        </p:nvSpPr>
        <p:spPr>
          <a:xfrm>
            <a:off x="1156650" y="1999320"/>
            <a:ext cx="9490473" cy="1338828"/>
          </a:xfrm>
          <a:prstGeom prst="rect">
            <a:avLst/>
          </a:prstGeom>
        </p:spPr>
        <p:txBody>
          <a:bodyPr wrap="square">
            <a:spAutoFit/>
          </a:bodyPr>
          <a:lstStyle/>
          <a:p>
            <a:pPr>
              <a:lnSpc>
                <a:spcPct val="150000"/>
              </a:lnSpc>
            </a:pPr>
            <a:r>
              <a:rPr lang="en-US" altLang="zh-CN" dirty="0">
                <a:latin typeface="+mj-ea"/>
                <a:ea typeface="+mj-ea"/>
              </a:rPr>
              <a:t>4.</a:t>
            </a:r>
            <a:r>
              <a:rPr lang="zh-CN" altLang="en-US" dirty="0">
                <a:latin typeface="+mj-ea"/>
                <a:ea typeface="+mj-ea"/>
              </a:rPr>
              <a:t>剖视图的配置与标注</a:t>
            </a:r>
            <a:endParaRPr lang="zh-CN" altLang="en-US" dirty="0">
              <a:latin typeface="+mj-ea"/>
              <a:ea typeface="+mj-ea"/>
            </a:endParaRPr>
          </a:p>
          <a:p>
            <a:pPr>
              <a:lnSpc>
                <a:spcPct val="150000"/>
              </a:lnSpc>
            </a:pPr>
            <a:r>
              <a:rPr lang="zh-CN" altLang="en-US" dirty="0">
                <a:latin typeface="+mj-ea"/>
                <a:ea typeface="+mj-ea"/>
              </a:rPr>
              <a:t>     剖视图可按基本视图的形式配置，也可按向视图的形式</a:t>
            </a:r>
            <a:r>
              <a:rPr lang="zh-CN" altLang="en-US" dirty="0" smtClean="0">
                <a:latin typeface="+mj-ea"/>
                <a:ea typeface="+mj-ea"/>
              </a:rPr>
              <a:t>配置。</a:t>
            </a:r>
            <a:endParaRPr lang="en-US" altLang="zh-CN" dirty="0">
              <a:latin typeface="+mj-ea"/>
              <a:ea typeface="+mj-ea"/>
            </a:endParaRPr>
          </a:p>
          <a:p>
            <a:pPr>
              <a:lnSpc>
                <a:spcPct val="150000"/>
              </a:lnSpc>
            </a:pPr>
            <a:r>
              <a:rPr lang="zh-CN" altLang="en-US" dirty="0" smtClean="0">
                <a:latin typeface="+mj-ea"/>
                <a:ea typeface="+mj-ea"/>
              </a:rPr>
              <a:t>     当</a:t>
            </a:r>
            <a:r>
              <a:rPr lang="zh-CN" altLang="en-US" dirty="0">
                <a:latin typeface="+mj-ea"/>
                <a:ea typeface="+mj-ea"/>
              </a:rPr>
              <a:t>剖视图按投影关系配置，中间又没有其他图形隔开时，可省略</a:t>
            </a:r>
            <a:r>
              <a:rPr lang="zh-CN" altLang="en-US" dirty="0" smtClean="0">
                <a:latin typeface="+mj-ea"/>
                <a:ea typeface="+mj-ea"/>
              </a:rPr>
              <a:t>箭头。</a:t>
            </a:r>
            <a:endParaRPr lang="zh-CN" altLang="en-US" dirty="0">
              <a:latin typeface="+mj-ea"/>
              <a:ea typeface="+mj-ea"/>
            </a:endParaRPr>
          </a:p>
        </p:txBody>
      </p:sp>
      <p:sp>
        <p:nvSpPr>
          <p:cNvPr id="11" name="文本框 10"/>
          <p:cNvSpPr txBox="1"/>
          <p:nvPr>
            <p:custDataLst>
              <p:tags r:id="rId4"/>
            </p:custDataLst>
          </p:nvPr>
        </p:nvSpPr>
        <p:spPr>
          <a:xfrm>
            <a:off x="881078" y="518895"/>
            <a:ext cx="10429952" cy="798451"/>
          </a:xfrm>
          <a:prstGeom prst="rect">
            <a:avLst/>
          </a:prstGeom>
        </p:spPr>
        <p:txBody>
          <a:bodyPr wrap="square">
            <a:normAutofit/>
          </a:bodyPr>
          <a:lstStyle>
            <a:defPPr>
              <a:defRPr lang="zh-CN"/>
            </a:defPPr>
            <a:lvl1pPr>
              <a:lnSpc>
                <a:spcPct val="130000"/>
              </a:lnSpc>
              <a:defRPr sz="2400" b="1">
                <a:latin typeface="+mj-lt"/>
                <a:ea typeface="+mj-ea"/>
                <a:cs typeface="+mj-cs"/>
              </a:defRPr>
            </a:lvl1pPr>
          </a:lstStyle>
          <a:p>
            <a:pPr>
              <a:lnSpc>
                <a:spcPct val="120000"/>
              </a:lnSpc>
            </a:pPr>
            <a:r>
              <a:rPr lang="zh-CN" altLang="en-US" dirty="0">
                <a:solidFill>
                  <a:schemeClr val="tx1">
                    <a:lumMod val="85000"/>
                    <a:lumOff val="15000"/>
                  </a:schemeClr>
                </a:solidFill>
              </a:rPr>
              <a:t>学习任务</a:t>
            </a:r>
            <a:r>
              <a:rPr lang="zh-CN" altLang="en-US" dirty="0">
                <a:sym typeface="+mn-ea"/>
              </a:rPr>
              <a:t>二   </a:t>
            </a:r>
            <a:r>
              <a:rPr lang="zh-CN" altLang="en-US" dirty="0"/>
              <a:t>垫类零件图样的绘制与读图</a:t>
            </a:r>
            <a:endParaRPr lang="zh-CN" altLang="en-US" dirty="0">
              <a:sym typeface="+mn-ea"/>
            </a:endParaRPr>
          </a:p>
        </p:txBody>
      </p:sp>
      <p:pic>
        <p:nvPicPr>
          <p:cNvPr id="8" name="图片 7"/>
          <p:cNvPicPr>
            <a:picLocks noChangeAspect="1"/>
          </p:cNvPicPr>
          <p:nvPr/>
        </p:nvPicPr>
        <p:blipFill>
          <a:blip r:embed="rId5"/>
          <a:stretch>
            <a:fillRect/>
          </a:stretch>
        </p:blipFill>
        <p:spPr>
          <a:xfrm>
            <a:off x="1156335" y="3338195"/>
            <a:ext cx="3046730" cy="2560320"/>
          </a:xfrm>
          <a:prstGeom prst="rect">
            <a:avLst/>
          </a:prstGeom>
        </p:spPr>
      </p:pic>
      <p:pic>
        <p:nvPicPr>
          <p:cNvPr id="9" name="图片 8"/>
          <p:cNvPicPr>
            <a:picLocks noChangeAspect="1"/>
          </p:cNvPicPr>
          <p:nvPr/>
        </p:nvPicPr>
        <p:blipFill>
          <a:blip r:embed="rId6"/>
          <a:stretch>
            <a:fillRect/>
          </a:stretch>
        </p:blipFill>
        <p:spPr>
          <a:xfrm>
            <a:off x="4623435" y="3488055"/>
            <a:ext cx="3020060" cy="2468880"/>
          </a:xfrm>
          <a:prstGeom prst="rect">
            <a:avLst/>
          </a:prstGeom>
        </p:spPr>
      </p:pic>
      <p:grpSp>
        <p:nvGrpSpPr>
          <p:cNvPr id="6" name="组合 5"/>
          <p:cNvGrpSpPr/>
          <p:nvPr/>
        </p:nvGrpSpPr>
        <p:grpSpPr>
          <a:xfrm>
            <a:off x="8987155" y="3131820"/>
            <a:ext cx="2026920" cy="1583055"/>
            <a:chOff x="13036" y="4025"/>
            <a:chExt cx="3192" cy="2493"/>
          </a:xfrm>
        </p:grpSpPr>
        <p:sp>
          <p:nvSpPr>
            <p:cNvPr id="14" name="菱形 13"/>
            <p:cNvSpPr/>
            <p:nvPr>
              <p:custDataLst>
                <p:tags r:id="rId7"/>
              </p:custDataLst>
            </p:nvPr>
          </p:nvSpPr>
          <p:spPr>
            <a:xfrm rot="1141073">
              <a:off x="14338" y="4025"/>
              <a:ext cx="528" cy="528"/>
            </a:xfrm>
            <a:prstGeom prst="diamond">
              <a:avLst/>
            </a:prstGeom>
            <a:solidFill>
              <a:schemeClr val="tx2">
                <a:lumMod val="40000"/>
                <a:lumOff val="6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5" name="菱形 14"/>
            <p:cNvSpPr/>
            <p:nvPr>
              <p:custDataLst>
                <p:tags r:id="rId8"/>
              </p:custDataLst>
            </p:nvPr>
          </p:nvSpPr>
          <p:spPr>
            <a:xfrm rot="1141073">
              <a:off x="13036" y="5507"/>
              <a:ext cx="933" cy="933"/>
            </a:xfrm>
            <a:prstGeom prst="diamond">
              <a:avLst/>
            </a:prstGeom>
            <a:solidFill>
              <a:schemeClr val="accent1"/>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3" name="菱形 2"/>
            <p:cNvSpPr/>
            <p:nvPr>
              <p:custDataLst>
                <p:tags r:id="rId9"/>
              </p:custDataLst>
            </p:nvPr>
          </p:nvSpPr>
          <p:spPr>
            <a:xfrm rot="1141073">
              <a:off x="14236" y="4526"/>
              <a:ext cx="1992" cy="1992"/>
            </a:xfrm>
            <a:prstGeom prst="diamond">
              <a:avLst/>
            </a:prstGeom>
            <a:solidFill>
              <a:schemeClr val="bg2">
                <a:lumMod val="40000"/>
                <a:lumOff val="6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4" name="菱形 3"/>
            <p:cNvSpPr/>
            <p:nvPr>
              <p:custDataLst>
                <p:tags r:id="rId10"/>
              </p:custDataLst>
            </p:nvPr>
          </p:nvSpPr>
          <p:spPr>
            <a:xfrm rot="1141073">
              <a:off x="15089" y="4106"/>
              <a:ext cx="1123" cy="1123"/>
            </a:xfrm>
            <a:prstGeom prst="diamond">
              <a:avLst/>
            </a:prstGeom>
            <a:noFill/>
            <a:ln>
              <a:solidFill>
                <a:schemeClr val="tx2">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grpSp>
    </p:spTree>
    <p:custDataLst>
      <p:tags r:id="rId11"/>
    </p:custDataLst>
  </p:cSld>
  <p:clrMapOvr>
    <a:masterClrMapping/>
  </p:clrMapOvr>
  <p:transition spd="slow">
    <p:random/>
  </p:transition>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549644" y="1832469"/>
            <a:ext cx="11363028" cy="4499877"/>
          </a:xfrm>
          <a:prstGeom prst="rect">
            <a:avLst/>
          </a:prstGeom>
          <a:solidFill>
            <a:schemeClr val="accent3"/>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7" name="矩形 16"/>
          <p:cNvSpPr/>
          <p:nvPr>
            <p:custDataLst>
              <p:tags r:id="rId2"/>
            </p:custDataLst>
          </p:nvPr>
        </p:nvSpPr>
        <p:spPr>
          <a:xfrm>
            <a:off x="464820" y="1611691"/>
            <a:ext cx="11082655" cy="4408805"/>
          </a:xfrm>
          <a:prstGeom prst="rect">
            <a:avLst/>
          </a:prstGeom>
          <a:solidFill>
            <a:srgbClr val="FFFFFF"/>
          </a:solidFill>
          <a:ln w="19050">
            <a:noFill/>
          </a:ln>
          <a:effectLst>
            <a:outerShdw blurRad="63500" sx="101000" sy="101000" algn="ctr" rotWithShape="0">
              <a:schemeClr val="tx2">
                <a:alpha val="40000"/>
              </a:schemeClr>
            </a:outerShdw>
          </a:effectLst>
        </p:spPr>
        <p:style>
          <a:lnRef idx="2">
            <a:srgbClr val="1E6BC5">
              <a:shade val="50000"/>
            </a:srgbClr>
          </a:lnRef>
          <a:fillRef idx="1">
            <a:srgbClr val="1E6BC5"/>
          </a:fillRef>
          <a:effectRef idx="0">
            <a:srgbClr val="1E6BC5"/>
          </a:effectRef>
          <a:fontRef idx="minor">
            <a:srgbClr val="FFFFFF"/>
          </a:fontRef>
        </p:style>
        <p:txBody>
          <a:bodyPr rtlCol="0" anchor="ctr"/>
          <a:lstStyle/>
          <a:p>
            <a:pPr algn="ctr"/>
            <a:r>
              <a:rPr lang="zh-CN" altLang="en-US" sz="1600" dirty="0"/>
              <a:t>向视图</a:t>
            </a:r>
            <a:endParaRPr kumimoji="1" lang="zh-CN" altLang="en-US" sz="1600" dirty="0">
              <a:solidFill>
                <a:srgbClr val="FFFFFF"/>
              </a:solidFill>
              <a:latin typeface="微软雅黑" panose="020B0503020204020204" charset="-122"/>
            </a:endParaRPr>
          </a:p>
        </p:txBody>
      </p:sp>
      <p:sp>
        <p:nvSpPr>
          <p:cNvPr id="2" name="矩形 1"/>
          <p:cNvSpPr/>
          <p:nvPr/>
        </p:nvSpPr>
        <p:spPr>
          <a:xfrm>
            <a:off x="11306810" y="-10795"/>
            <a:ext cx="888365" cy="6140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custDataLst>
              <p:tags r:id="rId3"/>
            </p:custDataLst>
          </p:nvPr>
        </p:nvSpPr>
        <p:spPr>
          <a:xfrm>
            <a:off x="464820" y="1035050"/>
            <a:ext cx="10852150" cy="669925"/>
          </a:xfrm>
          <a:prstGeom prst="rect">
            <a:avLst/>
          </a:prstGeom>
          <a:noFill/>
        </p:spPr>
        <p:txBody>
          <a:bodyPr wrap="square" lIns="101600" tIns="0" rIns="82550" bIns="0" rtlCol="0" anchor="ctr" anchorCtr="0">
            <a:noAutofit/>
          </a:bodyPr>
          <a:lstStyle>
            <a:defPPr>
              <a:defRPr lang="zh-CN"/>
            </a:defPPr>
            <a:lvl1pPr fontAlgn="auto">
              <a:lnSpc>
                <a:spcPct val="130000"/>
              </a:lnSpc>
              <a:spcAft>
                <a:spcPts val="1000"/>
              </a:spcAft>
              <a:defRPr sz="1600" spc="150"/>
            </a:lvl1pPr>
          </a:lstStyle>
          <a:p>
            <a:r>
              <a:rPr lang="en-US" altLang="zh-CN" sz="1800" b="1" dirty="0">
                <a:solidFill>
                  <a:schemeClr val="tx2"/>
                </a:solidFill>
                <a:latin typeface="微软雅黑" panose="020B0503020204020204" charset="-122"/>
                <a:ea typeface="微软雅黑" panose="020B0503020204020204" charset="-122"/>
                <a:sym typeface="+mn-ea"/>
              </a:rPr>
              <a:t>2</a:t>
            </a:r>
            <a:r>
              <a:rPr lang="zh-CN" altLang="en-US" sz="1800" b="1" dirty="0">
                <a:solidFill>
                  <a:schemeClr val="tx2"/>
                </a:solidFill>
                <a:latin typeface="微软雅黑" panose="020B0503020204020204" charset="-122"/>
                <a:ea typeface="微软雅黑" panose="020B0503020204020204" charset="-122"/>
                <a:sym typeface="+mn-ea"/>
              </a:rPr>
              <a:t>.</a:t>
            </a:r>
            <a:r>
              <a:rPr lang="zh-CN" altLang="en-US" sz="1800" b="1" dirty="0">
                <a:solidFill>
                  <a:schemeClr val="tx2"/>
                </a:solidFill>
                <a:latin typeface="微软雅黑" panose="020B0503020204020204" charset="-122"/>
                <a:ea typeface="微软雅黑" panose="020B0503020204020204" charset="-122"/>
              </a:rPr>
              <a:t>机件内部形状的表达</a:t>
            </a:r>
            <a:r>
              <a:rPr lang="en-US" altLang="zh-CN" sz="1800" b="1" dirty="0">
                <a:solidFill>
                  <a:schemeClr val="tx2"/>
                </a:solidFill>
                <a:latin typeface="微软雅黑" panose="020B0503020204020204" charset="-122"/>
                <a:ea typeface="微软雅黑" panose="020B0503020204020204" charset="-122"/>
              </a:rPr>
              <a:t>——</a:t>
            </a:r>
            <a:r>
              <a:rPr lang="zh-CN" altLang="en-US" sz="1800" b="1" dirty="0">
                <a:solidFill>
                  <a:schemeClr val="tx2"/>
                </a:solidFill>
                <a:latin typeface="微软雅黑" panose="020B0503020204020204" charset="-122"/>
                <a:ea typeface="微软雅黑" panose="020B0503020204020204" charset="-122"/>
              </a:rPr>
              <a:t>剖视图（</a:t>
            </a:r>
            <a:r>
              <a:rPr lang="en-US" altLang="zh-CN" sz="1800" b="1" dirty="0">
                <a:solidFill>
                  <a:schemeClr val="tx2"/>
                </a:solidFill>
                <a:latin typeface="微软雅黑" panose="020B0503020204020204" charset="-122"/>
                <a:ea typeface="微软雅黑" panose="020B0503020204020204" charset="-122"/>
              </a:rPr>
              <a:t>GB</a:t>
            </a:r>
            <a:r>
              <a:rPr lang="zh-CN" altLang="en-US" sz="1800" b="1" dirty="0">
                <a:solidFill>
                  <a:schemeClr val="tx2"/>
                </a:solidFill>
                <a:latin typeface="微软雅黑" panose="020B0503020204020204" charset="-122"/>
                <a:ea typeface="微软雅黑" panose="020B0503020204020204" charset="-122"/>
              </a:rPr>
              <a:t>／</a:t>
            </a:r>
            <a:r>
              <a:rPr lang="en-US" altLang="zh-CN" sz="1800" b="1" dirty="0">
                <a:solidFill>
                  <a:schemeClr val="tx2"/>
                </a:solidFill>
                <a:latin typeface="微软雅黑" panose="020B0503020204020204" charset="-122"/>
                <a:ea typeface="微软雅黑" panose="020B0503020204020204" charset="-122"/>
              </a:rPr>
              <a:t>T 4458.6—2002</a:t>
            </a:r>
            <a:r>
              <a:rPr lang="zh-CN" altLang="en-US" sz="1800" b="1" dirty="0">
                <a:solidFill>
                  <a:schemeClr val="tx2"/>
                </a:solidFill>
                <a:latin typeface="微软雅黑" panose="020B0503020204020204" charset="-122"/>
                <a:ea typeface="微软雅黑" panose="020B0503020204020204" charset="-122"/>
              </a:rPr>
              <a:t>）</a:t>
            </a:r>
            <a:endParaRPr lang="zh-CN" altLang="en-US" sz="1800" b="1" dirty="0">
              <a:solidFill>
                <a:schemeClr val="tx2"/>
              </a:solidFill>
              <a:latin typeface="微软雅黑" panose="020B0503020204020204" charset="-122"/>
              <a:ea typeface="微软雅黑" panose="020B0503020204020204" charset="-122"/>
              <a:sym typeface="+mn-ea"/>
            </a:endParaRPr>
          </a:p>
        </p:txBody>
      </p:sp>
      <p:sp>
        <p:nvSpPr>
          <p:cNvPr id="11" name="文本框 10"/>
          <p:cNvSpPr txBox="1"/>
          <p:nvPr>
            <p:custDataLst>
              <p:tags r:id="rId4"/>
            </p:custDataLst>
          </p:nvPr>
        </p:nvSpPr>
        <p:spPr>
          <a:xfrm>
            <a:off x="881078" y="518895"/>
            <a:ext cx="10429952" cy="798451"/>
          </a:xfrm>
          <a:prstGeom prst="rect">
            <a:avLst/>
          </a:prstGeom>
        </p:spPr>
        <p:txBody>
          <a:bodyPr wrap="square">
            <a:normAutofit/>
          </a:bodyPr>
          <a:lstStyle>
            <a:defPPr>
              <a:defRPr lang="zh-CN"/>
            </a:defPPr>
            <a:lvl1pPr>
              <a:lnSpc>
                <a:spcPct val="130000"/>
              </a:lnSpc>
              <a:defRPr sz="2400" b="1">
                <a:latin typeface="+mj-lt"/>
                <a:ea typeface="+mj-ea"/>
                <a:cs typeface="+mj-cs"/>
              </a:defRPr>
            </a:lvl1pPr>
          </a:lstStyle>
          <a:p>
            <a:pPr>
              <a:lnSpc>
                <a:spcPct val="120000"/>
              </a:lnSpc>
            </a:pPr>
            <a:r>
              <a:rPr lang="zh-CN" altLang="en-US" dirty="0">
                <a:solidFill>
                  <a:schemeClr val="tx1">
                    <a:lumMod val="85000"/>
                    <a:lumOff val="15000"/>
                  </a:schemeClr>
                </a:solidFill>
              </a:rPr>
              <a:t>学习任务</a:t>
            </a:r>
            <a:r>
              <a:rPr lang="zh-CN" altLang="en-US" dirty="0">
                <a:sym typeface="+mn-ea"/>
              </a:rPr>
              <a:t>二   </a:t>
            </a:r>
            <a:r>
              <a:rPr lang="zh-CN" altLang="en-US" dirty="0"/>
              <a:t>垫类零件图样的绘制与读图</a:t>
            </a:r>
            <a:endParaRPr lang="zh-CN" altLang="en-US" dirty="0">
              <a:sym typeface="+mn-ea"/>
            </a:endParaRPr>
          </a:p>
        </p:txBody>
      </p:sp>
      <p:sp>
        <p:nvSpPr>
          <p:cNvPr id="5" name="矩形 4"/>
          <p:cNvSpPr/>
          <p:nvPr/>
        </p:nvSpPr>
        <p:spPr>
          <a:xfrm>
            <a:off x="755736" y="1807901"/>
            <a:ext cx="10204537" cy="2723823"/>
          </a:xfrm>
          <a:prstGeom prst="rect">
            <a:avLst/>
          </a:prstGeom>
        </p:spPr>
        <p:txBody>
          <a:bodyPr wrap="square">
            <a:spAutoFit/>
          </a:bodyPr>
          <a:lstStyle/>
          <a:p>
            <a:pPr>
              <a:lnSpc>
                <a:spcPct val="150000"/>
              </a:lnSpc>
            </a:pPr>
            <a:r>
              <a:rPr lang="zh-CN" altLang="en-US" sz="2000" dirty="0">
                <a:latin typeface="+mj-ea"/>
                <a:ea typeface="+mj-ea"/>
              </a:rPr>
              <a:t>（二）剖切面的种类</a:t>
            </a:r>
            <a:endParaRPr lang="zh-CN" altLang="en-US" sz="2000" dirty="0">
              <a:latin typeface="+mj-ea"/>
              <a:ea typeface="+mj-ea"/>
            </a:endParaRPr>
          </a:p>
          <a:p>
            <a:pPr>
              <a:lnSpc>
                <a:spcPct val="150000"/>
              </a:lnSpc>
            </a:pPr>
            <a:r>
              <a:rPr lang="en-US" altLang="zh-CN" dirty="0" smtClean="0">
                <a:latin typeface="+mj-ea"/>
                <a:ea typeface="+mj-ea"/>
              </a:rPr>
              <a:t>1</a:t>
            </a:r>
            <a:r>
              <a:rPr lang="en-US" altLang="zh-CN" dirty="0">
                <a:latin typeface="+mj-ea"/>
                <a:ea typeface="+mj-ea"/>
              </a:rPr>
              <a:t>. </a:t>
            </a:r>
            <a:r>
              <a:rPr lang="zh-CN" altLang="en-US" dirty="0">
                <a:latin typeface="+mj-ea"/>
                <a:ea typeface="+mj-ea"/>
              </a:rPr>
              <a:t>单一剖切面</a:t>
            </a:r>
            <a:endParaRPr lang="zh-CN" altLang="en-US" dirty="0">
              <a:latin typeface="+mj-ea"/>
              <a:ea typeface="+mj-ea"/>
            </a:endParaRPr>
          </a:p>
          <a:p>
            <a:pPr>
              <a:lnSpc>
                <a:spcPct val="150000"/>
              </a:lnSpc>
            </a:pPr>
            <a:r>
              <a:rPr lang="zh-CN" altLang="en-US" dirty="0">
                <a:latin typeface="+mj-ea"/>
                <a:ea typeface="+mj-ea"/>
              </a:rPr>
              <a:t>     单一剖切面通常指平面（也可用于柱面）</a:t>
            </a:r>
            <a:r>
              <a:rPr lang="zh-CN" altLang="en-US" dirty="0" smtClean="0">
                <a:latin typeface="+mj-ea"/>
                <a:ea typeface="+mj-ea"/>
              </a:rPr>
              <a:t>。</a:t>
            </a:r>
            <a:r>
              <a:rPr lang="zh-CN" altLang="en-US" dirty="0">
                <a:latin typeface="+mj-ea"/>
                <a:ea typeface="+mj-ea"/>
              </a:rPr>
              <a:t>当单一剖切平面通过机件的对称平面，且剖视图按投影关系配置、中间又没有其他图形隔开时，可省略标注，如图</a:t>
            </a:r>
            <a:r>
              <a:rPr lang="en-US" altLang="zh-CN" dirty="0">
                <a:latin typeface="+mj-ea"/>
                <a:ea typeface="+mj-ea"/>
              </a:rPr>
              <a:t>1-44</a:t>
            </a:r>
            <a:r>
              <a:rPr lang="zh-CN" altLang="en-US" dirty="0">
                <a:latin typeface="+mj-ea"/>
                <a:ea typeface="+mj-ea"/>
              </a:rPr>
              <a:t>。</a:t>
            </a:r>
            <a:endParaRPr lang="zh-CN" altLang="en-US" dirty="0">
              <a:latin typeface="+mj-ea"/>
              <a:ea typeface="+mj-ea"/>
            </a:endParaRPr>
          </a:p>
          <a:p>
            <a:pPr>
              <a:lnSpc>
                <a:spcPct val="150000"/>
              </a:lnSpc>
            </a:pPr>
            <a:endParaRPr lang="zh-CN" altLang="en-US" dirty="0">
              <a:latin typeface="+mj-ea"/>
              <a:ea typeface="+mj-ea"/>
            </a:endParaRPr>
          </a:p>
          <a:p>
            <a:pPr>
              <a:lnSpc>
                <a:spcPct val="150000"/>
              </a:lnSpc>
            </a:pPr>
            <a:r>
              <a:rPr lang="zh-CN" altLang="en-US" dirty="0">
                <a:latin typeface="+mj-ea"/>
                <a:ea typeface="+mj-ea"/>
              </a:rPr>
              <a:t>     </a:t>
            </a:r>
            <a:endParaRPr lang="zh-CN" altLang="en-US" dirty="0">
              <a:latin typeface="+mj-ea"/>
              <a:ea typeface="+mj-ea"/>
            </a:endParaRPr>
          </a:p>
        </p:txBody>
      </p:sp>
      <p:pic>
        <p:nvPicPr>
          <p:cNvPr id="8" name="图片 7"/>
          <p:cNvPicPr>
            <a:picLocks noChangeAspect="1"/>
          </p:cNvPicPr>
          <p:nvPr/>
        </p:nvPicPr>
        <p:blipFill>
          <a:blip r:embed="rId5"/>
          <a:stretch>
            <a:fillRect/>
          </a:stretch>
        </p:blipFill>
        <p:spPr>
          <a:xfrm>
            <a:off x="2443554" y="3658687"/>
            <a:ext cx="4676722" cy="2001061"/>
          </a:xfrm>
          <a:prstGeom prst="rect">
            <a:avLst/>
          </a:prstGeom>
        </p:spPr>
      </p:pic>
      <p:grpSp>
        <p:nvGrpSpPr>
          <p:cNvPr id="6" name="组合 5"/>
          <p:cNvGrpSpPr/>
          <p:nvPr/>
        </p:nvGrpSpPr>
        <p:grpSpPr>
          <a:xfrm>
            <a:off x="8037195" y="3813810"/>
            <a:ext cx="2026920" cy="1583055"/>
            <a:chOff x="13036" y="4025"/>
            <a:chExt cx="3192" cy="2493"/>
          </a:xfrm>
        </p:grpSpPr>
        <p:sp>
          <p:nvSpPr>
            <p:cNvPr id="14" name="菱形 13"/>
            <p:cNvSpPr/>
            <p:nvPr>
              <p:custDataLst>
                <p:tags r:id="rId6"/>
              </p:custDataLst>
            </p:nvPr>
          </p:nvSpPr>
          <p:spPr>
            <a:xfrm rot="1141073">
              <a:off x="14338" y="4025"/>
              <a:ext cx="528" cy="528"/>
            </a:xfrm>
            <a:prstGeom prst="diamond">
              <a:avLst/>
            </a:prstGeom>
            <a:solidFill>
              <a:schemeClr val="tx2">
                <a:lumMod val="40000"/>
                <a:lumOff val="6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5" name="菱形 14"/>
            <p:cNvSpPr/>
            <p:nvPr>
              <p:custDataLst>
                <p:tags r:id="rId7"/>
              </p:custDataLst>
            </p:nvPr>
          </p:nvSpPr>
          <p:spPr>
            <a:xfrm rot="1141073">
              <a:off x="13036" y="5507"/>
              <a:ext cx="933" cy="933"/>
            </a:xfrm>
            <a:prstGeom prst="diamond">
              <a:avLst/>
            </a:prstGeom>
            <a:solidFill>
              <a:schemeClr val="accent1"/>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3" name="菱形 2"/>
            <p:cNvSpPr/>
            <p:nvPr>
              <p:custDataLst>
                <p:tags r:id="rId8"/>
              </p:custDataLst>
            </p:nvPr>
          </p:nvSpPr>
          <p:spPr>
            <a:xfrm rot="1141073">
              <a:off x="14236" y="4526"/>
              <a:ext cx="1992" cy="1992"/>
            </a:xfrm>
            <a:prstGeom prst="diamond">
              <a:avLst/>
            </a:prstGeom>
            <a:solidFill>
              <a:schemeClr val="bg2">
                <a:lumMod val="40000"/>
                <a:lumOff val="6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4" name="菱形 3"/>
            <p:cNvSpPr/>
            <p:nvPr>
              <p:custDataLst>
                <p:tags r:id="rId9"/>
              </p:custDataLst>
            </p:nvPr>
          </p:nvSpPr>
          <p:spPr>
            <a:xfrm rot="1141073">
              <a:off x="15089" y="4106"/>
              <a:ext cx="1123" cy="1123"/>
            </a:xfrm>
            <a:prstGeom prst="diamond">
              <a:avLst/>
            </a:prstGeom>
            <a:noFill/>
            <a:ln>
              <a:solidFill>
                <a:schemeClr val="tx2">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grpSp>
    </p:spTree>
    <p:custDataLst>
      <p:tags r:id="rId10"/>
    </p:custDataLst>
  </p:cSld>
  <p:clrMapOvr>
    <a:masterClrMapping/>
  </p:clrMapOvr>
  <p:transition spd="slow">
    <p:random/>
  </p:transition>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549644" y="1832469"/>
            <a:ext cx="11363028" cy="4499877"/>
          </a:xfrm>
          <a:prstGeom prst="rect">
            <a:avLst/>
          </a:prstGeom>
          <a:solidFill>
            <a:schemeClr val="accent3"/>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7" name="矩形 16"/>
          <p:cNvSpPr/>
          <p:nvPr>
            <p:custDataLst>
              <p:tags r:id="rId2"/>
            </p:custDataLst>
          </p:nvPr>
        </p:nvSpPr>
        <p:spPr>
          <a:xfrm>
            <a:off x="464820" y="1611691"/>
            <a:ext cx="11082655" cy="4408805"/>
          </a:xfrm>
          <a:prstGeom prst="rect">
            <a:avLst/>
          </a:prstGeom>
          <a:solidFill>
            <a:srgbClr val="FFFFFF"/>
          </a:solidFill>
          <a:ln w="19050">
            <a:noFill/>
          </a:ln>
          <a:effectLst>
            <a:outerShdw blurRad="63500" sx="101000" sy="101000" algn="ctr" rotWithShape="0">
              <a:schemeClr val="tx2">
                <a:alpha val="40000"/>
              </a:schemeClr>
            </a:outerShdw>
          </a:effectLst>
        </p:spPr>
        <p:style>
          <a:lnRef idx="2">
            <a:srgbClr val="1E6BC5">
              <a:shade val="50000"/>
            </a:srgbClr>
          </a:lnRef>
          <a:fillRef idx="1">
            <a:srgbClr val="1E6BC5"/>
          </a:fillRef>
          <a:effectRef idx="0">
            <a:srgbClr val="1E6BC5"/>
          </a:effectRef>
          <a:fontRef idx="minor">
            <a:srgbClr val="FFFFFF"/>
          </a:fontRef>
        </p:style>
        <p:txBody>
          <a:bodyPr rtlCol="0" anchor="ctr"/>
          <a:lstStyle/>
          <a:p>
            <a:pPr algn="ctr"/>
            <a:r>
              <a:rPr lang="zh-CN" altLang="en-US" sz="1600" dirty="0"/>
              <a:t>向视图</a:t>
            </a:r>
            <a:endParaRPr kumimoji="1" lang="zh-CN" altLang="en-US" sz="1600" dirty="0">
              <a:solidFill>
                <a:srgbClr val="FFFFFF"/>
              </a:solidFill>
              <a:latin typeface="微软雅黑" panose="020B0503020204020204" charset="-122"/>
            </a:endParaRPr>
          </a:p>
        </p:txBody>
      </p:sp>
      <p:sp>
        <p:nvSpPr>
          <p:cNvPr id="2" name="矩形 1"/>
          <p:cNvSpPr/>
          <p:nvPr/>
        </p:nvSpPr>
        <p:spPr>
          <a:xfrm>
            <a:off x="11306810" y="-10795"/>
            <a:ext cx="888365" cy="6140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custDataLst>
              <p:tags r:id="rId3"/>
            </p:custDataLst>
          </p:nvPr>
        </p:nvSpPr>
        <p:spPr>
          <a:xfrm>
            <a:off x="464820" y="1035050"/>
            <a:ext cx="10852150" cy="669925"/>
          </a:xfrm>
          <a:prstGeom prst="rect">
            <a:avLst/>
          </a:prstGeom>
          <a:noFill/>
        </p:spPr>
        <p:txBody>
          <a:bodyPr wrap="square" lIns="101600" tIns="0" rIns="82550" bIns="0" rtlCol="0" anchor="ctr" anchorCtr="0">
            <a:noAutofit/>
          </a:bodyPr>
          <a:lstStyle>
            <a:defPPr>
              <a:defRPr lang="zh-CN"/>
            </a:defPPr>
            <a:lvl1pPr fontAlgn="auto">
              <a:lnSpc>
                <a:spcPct val="130000"/>
              </a:lnSpc>
              <a:spcAft>
                <a:spcPts val="1000"/>
              </a:spcAft>
              <a:defRPr sz="1600" spc="150"/>
            </a:lvl1pPr>
          </a:lstStyle>
          <a:p>
            <a:r>
              <a:rPr lang="en-US" altLang="zh-CN" sz="1800" b="1" dirty="0">
                <a:solidFill>
                  <a:schemeClr val="tx2"/>
                </a:solidFill>
                <a:latin typeface="微软雅黑" panose="020B0503020204020204" charset="-122"/>
                <a:ea typeface="微软雅黑" panose="020B0503020204020204" charset="-122"/>
                <a:sym typeface="+mn-ea"/>
              </a:rPr>
              <a:t>2</a:t>
            </a:r>
            <a:r>
              <a:rPr lang="zh-CN" altLang="en-US" sz="1800" b="1" dirty="0">
                <a:solidFill>
                  <a:schemeClr val="tx2"/>
                </a:solidFill>
                <a:latin typeface="微软雅黑" panose="020B0503020204020204" charset="-122"/>
                <a:ea typeface="微软雅黑" panose="020B0503020204020204" charset="-122"/>
                <a:sym typeface="+mn-ea"/>
              </a:rPr>
              <a:t>.</a:t>
            </a:r>
            <a:r>
              <a:rPr lang="zh-CN" altLang="en-US" sz="1800" b="1" dirty="0">
                <a:solidFill>
                  <a:schemeClr val="tx2"/>
                </a:solidFill>
                <a:latin typeface="微软雅黑" panose="020B0503020204020204" charset="-122"/>
                <a:ea typeface="微软雅黑" panose="020B0503020204020204" charset="-122"/>
              </a:rPr>
              <a:t>机件内部形状的表达</a:t>
            </a:r>
            <a:r>
              <a:rPr lang="en-US" altLang="zh-CN" sz="1800" b="1" dirty="0">
                <a:solidFill>
                  <a:schemeClr val="tx2"/>
                </a:solidFill>
                <a:latin typeface="微软雅黑" panose="020B0503020204020204" charset="-122"/>
                <a:ea typeface="微软雅黑" panose="020B0503020204020204" charset="-122"/>
              </a:rPr>
              <a:t>——</a:t>
            </a:r>
            <a:r>
              <a:rPr lang="zh-CN" altLang="en-US" sz="1800" b="1" dirty="0">
                <a:solidFill>
                  <a:schemeClr val="tx2"/>
                </a:solidFill>
                <a:latin typeface="微软雅黑" panose="020B0503020204020204" charset="-122"/>
                <a:ea typeface="微软雅黑" panose="020B0503020204020204" charset="-122"/>
              </a:rPr>
              <a:t>剖视图（</a:t>
            </a:r>
            <a:r>
              <a:rPr lang="en-US" altLang="zh-CN" sz="1800" b="1" dirty="0">
                <a:solidFill>
                  <a:schemeClr val="tx2"/>
                </a:solidFill>
                <a:latin typeface="微软雅黑" panose="020B0503020204020204" charset="-122"/>
                <a:ea typeface="微软雅黑" panose="020B0503020204020204" charset="-122"/>
              </a:rPr>
              <a:t>GB</a:t>
            </a:r>
            <a:r>
              <a:rPr lang="zh-CN" altLang="en-US" sz="1800" b="1" dirty="0">
                <a:solidFill>
                  <a:schemeClr val="tx2"/>
                </a:solidFill>
                <a:latin typeface="微软雅黑" panose="020B0503020204020204" charset="-122"/>
                <a:ea typeface="微软雅黑" panose="020B0503020204020204" charset="-122"/>
              </a:rPr>
              <a:t>／</a:t>
            </a:r>
            <a:r>
              <a:rPr lang="en-US" altLang="zh-CN" sz="1800" b="1" dirty="0">
                <a:solidFill>
                  <a:schemeClr val="tx2"/>
                </a:solidFill>
                <a:latin typeface="微软雅黑" panose="020B0503020204020204" charset="-122"/>
                <a:ea typeface="微软雅黑" panose="020B0503020204020204" charset="-122"/>
              </a:rPr>
              <a:t>T 4458.6—2002</a:t>
            </a:r>
            <a:r>
              <a:rPr lang="zh-CN" altLang="en-US" sz="1800" b="1" dirty="0">
                <a:solidFill>
                  <a:schemeClr val="tx2"/>
                </a:solidFill>
                <a:latin typeface="微软雅黑" panose="020B0503020204020204" charset="-122"/>
                <a:ea typeface="微软雅黑" panose="020B0503020204020204" charset="-122"/>
              </a:rPr>
              <a:t>）</a:t>
            </a:r>
            <a:endParaRPr lang="zh-CN" altLang="en-US" sz="1800" b="1" dirty="0">
              <a:solidFill>
                <a:schemeClr val="tx2"/>
              </a:solidFill>
              <a:latin typeface="微软雅黑" panose="020B0503020204020204" charset="-122"/>
              <a:ea typeface="微软雅黑" panose="020B0503020204020204" charset="-122"/>
              <a:sym typeface="+mn-ea"/>
            </a:endParaRPr>
          </a:p>
        </p:txBody>
      </p:sp>
      <p:sp>
        <p:nvSpPr>
          <p:cNvPr id="11" name="文本框 10"/>
          <p:cNvSpPr txBox="1"/>
          <p:nvPr>
            <p:custDataLst>
              <p:tags r:id="rId4"/>
            </p:custDataLst>
          </p:nvPr>
        </p:nvSpPr>
        <p:spPr>
          <a:xfrm>
            <a:off x="881078" y="518895"/>
            <a:ext cx="10429952" cy="798451"/>
          </a:xfrm>
          <a:prstGeom prst="rect">
            <a:avLst/>
          </a:prstGeom>
        </p:spPr>
        <p:txBody>
          <a:bodyPr wrap="square">
            <a:normAutofit/>
          </a:bodyPr>
          <a:lstStyle>
            <a:defPPr>
              <a:defRPr lang="zh-CN"/>
            </a:defPPr>
            <a:lvl1pPr>
              <a:lnSpc>
                <a:spcPct val="130000"/>
              </a:lnSpc>
              <a:defRPr sz="2400" b="1">
                <a:latin typeface="+mj-lt"/>
                <a:ea typeface="+mj-ea"/>
                <a:cs typeface="+mj-cs"/>
              </a:defRPr>
            </a:lvl1pPr>
          </a:lstStyle>
          <a:p>
            <a:pPr>
              <a:lnSpc>
                <a:spcPct val="120000"/>
              </a:lnSpc>
            </a:pPr>
            <a:r>
              <a:rPr lang="zh-CN" altLang="en-US" dirty="0">
                <a:solidFill>
                  <a:schemeClr val="tx1">
                    <a:lumMod val="85000"/>
                    <a:lumOff val="15000"/>
                  </a:schemeClr>
                </a:solidFill>
              </a:rPr>
              <a:t>学习任务</a:t>
            </a:r>
            <a:r>
              <a:rPr lang="zh-CN" altLang="en-US" dirty="0">
                <a:sym typeface="+mn-ea"/>
              </a:rPr>
              <a:t>二   </a:t>
            </a:r>
            <a:r>
              <a:rPr lang="zh-CN" altLang="en-US" dirty="0"/>
              <a:t>垫类零件图样的绘制与读图</a:t>
            </a:r>
            <a:endParaRPr lang="zh-CN" altLang="en-US" dirty="0">
              <a:sym typeface="+mn-ea"/>
            </a:endParaRPr>
          </a:p>
        </p:txBody>
      </p:sp>
      <p:sp>
        <p:nvSpPr>
          <p:cNvPr id="5" name="矩形 4"/>
          <p:cNvSpPr/>
          <p:nvPr/>
        </p:nvSpPr>
        <p:spPr>
          <a:xfrm>
            <a:off x="755736" y="1807901"/>
            <a:ext cx="10204537" cy="1477328"/>
          </a:xfrm>
          <a:prstGeom prst="rect">
            <a:avLst/>
          </a:prstGeom>
        </p:spPr>
        <p:txBody>
          <a:bodyPr wrap="square">
            <a:spAutoFit/>
          </a:bodyPr>
          <a:lstStyle/>
          <a:p>
            <a:pPr>
              <a:lnSpc>
                <a:spcPct val="150000"/>
              </a:lnSpc>
            </a:pPr>
            <a:r>
              <a:rPr lang="en-US" altLang="zh-CN" sz="2000" dirty="0">
                <a:latin typeface="+mj-ea"/>
                <a:ea typeface="+mj-ea"/>
              </a:rPr>
              <a:t>2. </a:t>
            </a:r>
            <a:r>
              <a:rPr lang="zh-CN" altLang="en-US" sz="2000" dirty="0">
                <a:latin typeface="+mj-ea"/>
                <a:ea typeface="+mj-ea"/>
              </a:rPr>
              <a:t>几个平行的剖切平面</a:t>
            </a:r>
            <a:endParaRPr lang="zh-CN" altLang="en-US" sz="2000" dirty="0">
              <a:latin typeface="+mj-ea"/>
              <a:ea typeface="+mj-ea"/>
            </a:endParaRPr>
          </a:p>
          <a:p>
            <a:pPr>
              <a:lnSpc>
                <a:spcPct val="150000"/>
              </a:lnSpc>
            </a:pPr>
            <a:r>
              <a:rPr lang="zh-CN" altLang="en-US" sz="2000" dirty="0">
                <a:latin typeface="+mj-ea"/>
                <a:ea typeface="+mj-ea"/>
              </a:rPr>
              <a:t>   </a:t>
            </a:r>
            <a:r>
              <a:rPr lang="zh-CN" altLang="en-US" dirty="0">
                <a:latin typeface="+mj-ea"/>
                <a:ea typeface="+mj-ea"/>
              </a:rPr>
              <a:t> 几个平行的剖切平面通常指两个或两个以上的平行的剖切平面，同时要求各剖切</a:t>
            </a:r>
            <a:endParaRPr lang="zh-CN" altLang="en-US" dirty="0">
              <a:latin typeface="+mj-ea"/>
              <a:ea typeface="+mj-ea"/>
            </a:endParaRPr>
          </a:p>
          <a:p>
            <a:pPr>
              <a:lnSpc>
                <a:spcPct val="150000"/>
              </a:lnSpc>
            </a:pPr>
            <a:r>
              <a:rPr lang="zh-CN" altLang="en-US" dirty="0">
                <a:latin typeface="+mj-ea"/>
                <a:ea typeface="+mj-ea"/>
              </a:rPr>
              <a:t>平面的转折处必须是直角，如图</a:t>
            </a:r>
            <a:r>
              <a:rPr lang="en-US" altLang="zh-CN" dirty="0">
                <a:latin typeface="+mj-ea"/>
                <a:ea typeface="+mj-ea"/>
              </a:rPr>
              <a:t>1-45 </a:t>
            </a:r>
            <a:r>
              <a:rPr lang="zh-CN" altLang="en-US" dirty="0">
                <a:latin typeface="+mj-ea"/>
                <a:ea typeface="+mj-ea"/>
              </a:rPr>
              <a:t>所示。</a:t>
            </a:r>
            <a:endParaRPr lang="zh-CN" altLang="en-US" dirty="0">
              <a:latin typeface="+mj-ea"/>
              <a:ea typeface="+mj-ea"/>
            </a:endParaRPr>
          </a:p>
        </p:txBody>
      </p:sp>
      <p:pic>
        <p:nvPicPr>
          <p:cNvPr id="4" name="图片 3"/>
          <p:cNvPicPr>
            <a:picLocks noChangeAspect="1"/>
          </p:cNvPicPr>
          <p:nvPr/>
        </p:nvPicPr>
        <p:blipFill>
          <a:blip r:embed="rId5"/>
          <a:stretch>
            <a:fillRect/>
          </a:stretch>
        </p:blipFill>
        <p:spPr>
          <a:xfrm>
            <a:off x="1699830" y="3285266"/>
            <a:ext cx="4682060" cy="2638509"/>
          </a:xfrm>
          <a:prstGeom prst="rect">
            <a:avLst/>
          </a:prstGeom>
        </p:spPr>
      </p:pic>
      <p:grpSp>
        <p:nvGrpSpPr>
          <p:cNvPr id="6" name="组合 5"/>
          <p:cNvGrpSpPr/>
          <p:nvPr/>
        </p:nvGrpSpPr>
        <p:grpSpPr>
          <a:xfrm>
            <a:off x="8009890" y="3532505"/>
            <a:ext cx="2026920" cy="1583055"/>
            <a:chOff x="13036" y="4025"/>
            <a:chExt cx="3192" cy="2493"/>
          </a:xfrm>
        </p:grpSpPr>
        <p:sp>
          <p:nvSpPr>
            <p:cNvPr id="14" name="菱形 13"/>
            <p:cNvSpPr/>
            <p:nvPr>
              <p:custDataLst>
                <p:tags r:id="rId6"/>
              </p:custDataLst>
            </p:nvPr>
          </p:nvSpPr>
          <p:spPr>
            <a:xfrm rot="1141073">
              <a:off x="14338" y="4025"/>
              <a:ext cx="528" cy="528"/>
            </a:xfrm>
            <a:prstGeom prst="diamond">
              <a:avLst/>
            </a:prstGeom>
            <a:solidFill>
              <a:schemeClr val="tx2">
                <a:lumMod val="40000"/>
                <a:lumOff val="6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5" name="菱形 14"/>
            <p:cNvSpPr/>
            <p:nvPr>
              <p:custDataLst>
                <p:tags r:id="rId7"/>
              </p:custDataLst>
            </p:nvPr>
          </p:nvSpPr>
          <p:spPr>
            <a:xfrm rot="1141073">
              <a:off x="13036" y="5507"/>
              <a:ext cx="933" cy="933"/>
            </a:xfrm>
            <a:prstGeom prst="diamond">
              <a:avLst/>
            </a:prstGeom>
            <a:solidFill>
              <a:schemeClr val="accent1"/>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3" name="菱形 2"/>
            <p:cNvSpPr/>
            <p:nvPr>
              <p:custDataLst>
                <p:tags r:id="rId8"/>
              </p:custDataLst>
            </p:nvPr>
          </p:nvSpPr>
          <p:spPr>
            <a:xfrm rot="1141073">
              <a:off x="14236" y="4526"/>
              <a:ext cx="1992" cy="1992"/>
            </a:xfrm>
            <a:prstGeom prst="diamond">
              <a:avLst/>
            </a:prstGeom>
            <a:solidFill>
              <a:schemeClr val="bg2">
                <a:lumMod val="40000"/>
                <a:lumOff val="6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7" name="菱形 6"/>
            <p:cNvSpPr/>
            <p:nvPr>
              <p:custDataLst>
                <p:tags r:id="rId9"/>
              </p:custDataLst>
            </p:nvPr>
          </p:nvSpPr>
          <p:spPr>
            <a:xfrm rot="1141073">
              <a:off x="15089" y="4106"/>
              <a:ext cx="1123" cy="1123"/>
            </a:xfrm>
            <a:prstGeom prst="diamond">
              <a:avLst/>
            </a:prstGeom>
            <a:noFill/>
            <a:ln>
              <a:solidFill>
                <a:schemeClr val="tx2">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grpSp>
    </p:spTree>
    <p:custDataLst>
      <p:tags r:id="rId10"/>
    </p:custDataLst>
  </p:cSld>
  <p:clrMapOvr>
    <a:masterClrMapping/>
  </p:clrMapOvr>
  <p:transition spd="slow">
    <p:random/>
  </p:transition>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549644" y="1832469"/>
            <a:ext cx="11363028" cy="4499877"/>
          </a:xfrm>
          <a:prstGeom prst="rect">
            <a:avLst/>
          </a:prstGeom>
          <a:solidFill>
            <a:schemeClr val="accent3"/>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7" name="矩形 16"/>
          <p:cNvSpPr/>
          <p:nvPr>
            <p:custDataLst>
              <p:tags r:id="rId2"/>
            </p:custDataLst>
          </p:nvPr>
        </p:nvSpPr>
        <p:spPr>
          <a:xfrm>
            <a:off x="464820" y="1611691"/>
            <a:ext cx="11082655" cy="4408805"/>
          </a:xfrm>
          <a:prstGeom prst="rect">
            <a:avLst/>
          </a:prstGeom>
          <a:solidFill>
            <a:srgbClr val="FFFFFF"/>
          </a:solidFill>
          <a:ln w="19050">
            <a:noFill/>
          </a:ln>
          <a:effectLst>
            <a:outerShdw blurRad="63500" sx="101000" sy="101000" algn="ctr" rotWithShape="0">
              <a:schemeClr val="tx2">
                <a:alpha val="40000"/>
              </a:schemeClr>
            </a:outerShdw>
          </a:effectLst>
        </p:spPr>
        <p:style>
          <a:lnRef idx="2">
            <a:srgbClr val="1E6BC5">
              <a:shade val="50000"/>
            </a:srgbClr>
          </a:lnRef>
          <a:fillRef idx="1">
            <a:srgbClr val="1E6BC5"/>
          </a:fillRef>
          <a:effectRef idx="0">
            <a:srgbClr val="1E6BC5"/>
          </a:effectRef>
          <a:fontRef idx="minor">
            <a:srgbClr val="FFFFFF"/>
          </a:fontRef>
        </p:style>
        <p:txBody>
          <a:bodyPr rtlCol="0" anchor="ctr"/>
          <a:lstStyle/>
          <a:p>
            <a:pPr algn="ctr"/>
            <a:r>
              <a:rPr lang="zh-CN" altLang="en-US" sz="1600" dirty="0"/>
              <a:t>向视图</a:t>
            </a:r>
            <a:endParaRPr kumimoji="1" lang="zh-CN" altLang="en-US" sz="1600" dirty="0">
              <a:solidFill>
                <a:srgbClr val="FFFFFF"/>
              </a:solidFill>
              <a:latin typeface="微软雅黑" panose="020B0503020204020204" charset="-122"/>
            </a:endParaRPr>
          </a:p>
        </p:txBody>
      </p:sp>
      <p:sp>
        <p:nvSpPr>
          <p:cNvPr id="2" name="矩形 1"/>
          <p:cNvSpPr/>
          <p:nvPr/>
        </p:nvSpPr>
        <p:spPr>
          <a:xfrm>
            <a:off x="11306810" y="-10795"/>
            <a:ext cx="888365" cy="6140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custDataLst>
              <p:tags r:id="rId3"/>
            </p:custDataLst>
          </p:nvPr>
        </p:nvSpPr>
        <p:spPr>
          <a:xfrm>
            <a:off x="464820" y="1035050"/>
            <a:ext cx="10852150" cy="669925"/>
          </a:xfrm>
          <a:prstGeom prst="rect">
            <a:avLst/>
          </a:prstGeom>
          <a:noFill/>
        </p:spPr>
        <p:txBody>
          <a:bodyPr wrap="square" lIns="101600" tIns="0" rIns="82550" bIns="0" rtlCol="0" anchor="ctr" anchorCtr="0">
            <a:noAutofit/>
          </a:bodyPr>
          <a:lstStyle>
            <a:defPPr>
              <a:defRPr lang="zh-CN"/>
            </a:defPPr>
            <a:lvl1pPr fontAlgn="auto">
              <a:lnSpc>
                <a:spcPct val="130000"/>
              </a:lnSpc>
              <a:spcAft>
                <a:spcPts val="1000"/>
              </a:spcAft>
              <a:defRPr sz="1600" spc="150"/>
            </a:lvl1pPr>
          </a:lstStyle>
          <a:p>
            <a:r>
              <a:rPr lang="en-US" altLang="zh-CN" sz="1800" b="1" dirty="0">
                <a:solidFill>
                  <a:schemeClr val="tx2"/>
                </a:solidFill>
                <a:latin typeface="微软雅黑" panose="020B0503020204020204" charset="-122"/>
                <a:ea typeface="微软雅黑" panose="020B0503020204020204" charset="-122"/>
                <a:sym typeface="+mn-ea"/>
              </a:rPr>
              <a:t>2</a:t>
            </a:r>
            <a:r>
              <a:rPr lang="zh-CN" altLang="en-US" sz="1800" b="1" dirty="0">
                <a:solidFill>
                  <a:schemeClr val="tx2"/>
                </a:solidFill>
                <a:latin typeface="微软雅黑" panose="020B0503020204020204" charset="-122"/>
                <a:ea typeface="微软雅黑" panose="020B0503020204020204" charset="-122"/>
                <a:sym typeface="+mn-ea"/>
              </a:rPr>
              <a:t>.</a:t>
            </a:r>
            <a:r>
              <a:rPr lang="zh-CN" altLang="en-US" sz="1800" b="1" dirty="0">
                <a:solidFill>
                  <a:schemeClr val="tx2"/>
                </a:solidFill>
                <a:latin typeface="微软雅黑" panose="020B0503020204020204" charset="-122"/>
                <a:ea typeface="微软雅黑" panose="020B0503020204020204" charset="-122"/>
              </a:rPr>
              <a:t>机件内部形状的表达</a:t>
            </a:r>
            <a:r>
              <a:rPr lang="en-US" altLang="zh-CN" sz="1800" b="1" dirty="0">
                <a:solidFill>
                  <a:schemeClr val="tx2"/>
                </a:solidFill>
                <a:latin typeface="微软雅黑" panose="020B0503020204020204" charset="-122"/>
                <a:ea typeface="微软雅黑" panose="020B0503020204020204" charset="-122"/>
              </a:rPr>
              <a:t>——</a:t>
            </a:r>
            <a:r>
              <a:rPr lang="zh-CN" altLang="en-US" sz="1800" b="1" dirty="0">
                <a:solidFill>
                  <a:schemeClr val="tx2"/>
                </a:solidFill>
                <a:latin typeface="微软雅黑" panose="020B0503020204020204" charset="-122"/>
                <a:ea typeface="微软雅黑" panose="020B0503020204020204" charset="-122"/>
              </a:rPr>
              <a:t>剖视图（</a:t>
            </a:r>
            <a:r>
              <a:rPr lang="en-US" altLang="zh-CN" sz="1800" b="1" dirty="0">
                <a:solidFill>
                  <a:schemeClr val="tx2"/>
                </a:solidFill>
                <a:latin typeface="微软雅黑" panose="020B0503020204020204" charset="-122"/>
                <a:ea typeface="微软雅黑" panose="020B0503020204020204" charset="-122"/>
              </a:rPr>
              <a:t>GB</a:t>
            </a:r>
            <a:r>
              <a:rPr lang="zh-CN" altLang="en-US" sz="1800" b="1" dirty="0">
                <a:solidFill>
                  <a:schemeClr val="tx2"/>
                </a:solidFill>
                <a:latin typeface="微软雅黑" panose="020B0503020204020204" charset="-122"/>
                <a:ea typeface="微软雅黑" panose="020B0503020204020204" charset="-122"/>
              </a:rPr>
              <a:t>／</a:t>
            </a:r>
            <a:r>
              <a:rPr lang="en-US" altLang="zh-CN" sz="1800" b="1" dirty="0">
                <a:solidFill>
                  <a:schemeClr val="tx2"/>
                </a:solidFill>
                <a:latin typeface="微软雅黑" panose="020B0503020204020204" charset="-122"/>
                <a:ea typeface="微软雅黑" panose="020B0503020204020204" charset="-122"/>
              </a:rPr>
              <a:t>T 4458.6—2002</a:t>
            </a:r>
            <a:r>
              <a:rPr lang="zh-CN" altLang="en-US" sz="1800" b="1" dirty="0">
                <a:solidFill>
                  <a:schemeClr val="tx2"/>
                </a:solidFill>
                <a:latin typeface="微软雅黑" panose="020B0503020204020204" charset="-122"/>
                <a:ea typeface="微软雅黑" panose="020B0503020204020204" charset="-122"/>
              </a:rPr>
              <a:t>）</a:t>
            </a:r>
            <a:endParaRPr lang="zh-CN" altLang="en-US" sz="1800" b="1" dirty="0">
              <a:solidFill>
                <a:schemeClr val="tx2"/>
              </a:solidFill>
              <a:latin typeface="微软雅黑" panose="020B0503020204020204" charset="-122"/>
              <a:ea typeface="微软雅黑" panose="020B0503020204020204" charset="-122"/>
              <a:sym typeface="+mn-ea"/>
            </a:endParaRPr>
          </a:p>
        </p:txBody>
      </p:sp>
      <p:sp>
        <p:nvSpPr>
          <p:cNvPr id="11" name="文本框 10"/>
          <p:cNvSpPr txBox="1"/>
          <p:nvPr>
            <p:custDataLst>
              <p:tags r:id="rId4"/>
            </p:custDataLst>
          </p:nvPr>
        </p:nvSpPr>
        <p:spPr>
          <a:xfrm>
            <a:off x="881078" y="518895"/>
            <a:ext cx="10429952" cy="798451"/>
          </a:xfrm>
          <a:prstGeom prst="rect">
            <a:avLst/>
          </a:prstGeom>
        </p:spPr>
        <p:txBody>
          <a:bodyPr wrap="square">
            <a:normAutofit/>
          </a:bodyPr>
          <a:lstStyle>
            <a:defPPr>
              <a:defRPr lang="zh-CN"/>
            </a:defPPr>
            <a:lvl1pPr>
              <a:lnSpc>
                <a:spcPct val="130000"/>
              </a:lnSpc>
              <a:defRPr sz="2400" b="1">
                <a:latin typeface="+mj-lt"/>
                <a:ea typeface="+mj-ea"/>
                <a:cs typeface="+mj-cs"/>
              </a:defRPr>
            </a:lvl1pPr>
          </a:lstStyle>
          <a:p>
            <a:pPr>
              <a:lnSpc>
                <a:spcPct val="120000"/>
              </a:lnSpc>
            </a:pPr>
            <a:r>
              <a:rPr lang="zh-CN" altLang="en-US" dirty="0">
                <a:solidFill>
                  <a:schemeClr val="tx1">
                    <a:lumMod val="85000"/>
                    <a:lumOff val="15000"/>
                  </a:schemeClr>
                </a:solidFill>
              </a:rPr>
              <a:t>学习任务</a:t>
            </a:r>
            <a:r>
              <a:rPr lang="zh-CN" altLang="en-US" dirty="0">
                <a:sym typeface="+mn-ea"/>
              </a:rPr>
              <a:t>二   </a:t>
            </a:r>
            <a:r>
              <a:rPr lang="zh-CN" altLang="en-US" dirty="0"/>
              <a:t>垫类零件图样的绘制与读图</a:t>
            </a:r>
            <a:endParaRPr lang="zh-CN" altLang="en-US" dirty="0">
              <a:sym typeface="+mn-ea"/>
            </a:endParaRPr>
          </a:p>
        </p:txBody>
      </p:sp>
      <p:sp>
        <p:nvSpPr>
          <p:cNvPr id="5" name="矩形 4"/>
          <p:cNvSpPr/>
          <p:nvPr/>
        </p:nvSpPr>
        <p:spPr>
          <a:xfrm>
            <a:off x="1114303" y="2226840"/>
            <a:ext cx="9369982" cy="2840329"/>
          </a:xfrm>
          <a:prstGeom prst="rect">
            <a:avLst/>
          </a:prstGeom>
        </p:spPr>
        <p:txBody>
          <a:bodyPr wrap="square">
            <a:spAutoFit/>
          </a:bodyPr>
          <a:lstStyle/>
          <a:p>
            <a:pPr>
              <a:lnSpc>
                <a:spcPct val="200000"/>
              </a:lnSpc>
            </a:pPr>
            <a:r>
              <a:rPr lang="zh-CN" altLang="en-US" sz="2000" dirty="0">
                <a:latin typeface="+mj-ea"/>
                <a:ea typeface="+mj-ea"/>
              </a:rPr>
              <a:t>画此类剖视图时，应注意以下几点：</a:t>
            </a:r>
            <a:endParaRPr lang="en-US" altLang="zh-CN" sz="2000" dirty="0">
              <a:latin typeface="+mj-ea"/>
              <a:ea typeface="+mj-ea"/>
            </a:endParaRPr>
          </a:p>
          <a:p>
            <a:pPr>
              <a:lnSpc>
                <a:spcPct val="200000"/>
              </a:lnSpc>
            </a:pPr>
            <a:r>
              <a:rPr lang="zh-CN" altLang="en-US" dirty="0">
                <a:latin typeface="+mj-ea"/>
                <a:ea typeface="+mj-ea"/>
              </a:rPr>
              <a:t>（</a:t>
            </a:r>
            <a:r>
              <a:rPr lang="en-US" altLang="zh-CN" dirty="0">
                <a:latin typeface="+mj-ea"/>
                <a:ea typeface="+mj-ea"/>
              </a:rPr>
              <a:t>1</a:t>
            </a:r>
            <a:r>
              <a:rPr lang="zh-CN" altLang="en-US" dirty="0">
                <a:latin typeface="+mj-ea"/>
                <a:ea typeface="+mj-ea"/>
              </a:rPr>
              <a:t>）在剖视图上不应画出剖切平面各转折处的投影，如图</a:t>
            </a:r>
            <a:r>
              <a:rPr lang="en-US" altLang="zh-CN" dirty="0">
                <a:latin typeface="+mj-ea"/>
                <a:ea typeface="+mj-ea"/>
              </a:rPr>
              <a:t>1-46 </a:t>
            </a:r>
            <a:r>
              <a:rPr lang="zh-CN" altLang="en-US" dirty="0">
                <a:latin typeface="+mj-ea"/>
                <a:ea typeface="+mj-ea"/>
              </a:rPr>
              <a:t>所示</a:t>
            </a:r>
            <a:r>
              <a:rPr lang="zh-CN" altLang="en-US" dirty="0" smtClean="0">
                <a:latin typeface="+mj-ea"/>
                <a:ea typeface="+mj-ea"/>
              </a:rPr>
              <a:t>。</a:t>
            </a:r>
            <a:endParaRPr lang="zh-CN" altLang="en-US" dirty="0">
              <a:latin typeface="+mj-ea"/>
              <a:ea typeface="+mj-ea"/>
            </a:endParaRPr>
          </a:p>
          <a:p>
            <a:pPr>
              <a:lnSpc>
                <a:spcPct val="200000"/>
              </a:lnSpc>
            </a:pPr>
            <a:r>
              <a:rPr lang="zh-CN" altLang="en-US" dirty="0">
                <a:latin typeface="+mj-ea"/>
                <a:ea typeface="+mj-ea"/>
              </a:rPr>
              <a:t>（</a:t>
            </a:r>
            <a:r>
              <a:rPr lang="en-US" altLang="zh-CN" dirty="0">
                <a:latin typeface="+mj-ea"/>
                <a:ea typeface="+mj-ea"/>
              </a:rPr>
              <a:t>2</a:t>
            </a:r>
            <a:r>
              <a:rPr lang="zh-CN" altLang="en-US" dirty="0">
                <a:latin typeface="+mj-ea"/>
                <a:ea typeface="+mj-ea"/>
              </a:rPr>
              <a:t>）选择剖切位置时，应注意在图形上不应出现不完整的结构要素，如图</a:t>
            </a:r>
            <a:r>
              <a:rPr lang="en-US" altLang="zh-CN" dirty="0">
                <a:latin typeface="+mj-ea"/>
                <a:ea typeface="+mj-ea"/>
              </a:rPr>
              <a:t>1-46 </a:t>
            </a:r>
            <a:r>
              <a:rPr lang="zh-CN" altLang="en-US" dirty="0">
                <a:latin typeface="+mj-ea"/>
                <a:ea typeface="+mj-ea"/>
              </a:rPr>
              <a:t>所示</a:t>
            </a:r>
            <a:r>
              <a:rPr lang="zh-CN" altLang="en-US" dirty="0" smtClean="0">
                <a:latin typeface="+mj-ea"/>
                <a:ea typeface="+mj-ea"/>
              </a:rPr>
              <a:t>。</a:t>
            </a:r>
            <a:endParaRPr lang="en-US" altLang="zh-CN" dirty="0" smtClean="0">
              <a:latin typeface="+mj-ea"/>
              <a:ea typeface="+mj-ea"/>
            </a:endParaRPr>
          </a:p>
          <a:p>
            <a:pPr>
              <a:lnSpc>
                <a:spcPct val="200000"/>
              </a:lnSpc>
            </a:pPr>
            <a:r>
              <a:rPr lang="zh-CN" altLang="en-US" dirty="0" smtClean="0">
                <a:latin typeface="+mj-ea"/>
                <a:ea typeface="+mj-ea"/>
              </a:rPr>
              <a:t>（</a:t>
            </a:r>
            <a:r>
              <a:rPr lang="en-US" altLang="zh-CN" dirty="0">
                <a:latin typeface="+mj-ea"/>
                <a:ea typeface="+mj-ea"/>
              </a:rPr>
              <a:t>3</a:t>
            </a:r>
            <a:r>
              <a:rPr lang="zh-CN" altLang="en-US" dirty="0">
                <a:latin typeface="+mj-ea"/>
                <a:ea typeface="+mj-ea"/>
              </a:rPr>
              <a:t>）标注此类剖视图时，必须在剖切平面的起迄和转折处标明剖切符号和相同的字母，如图</a:t>
            </a:r>
            <a:r>
              <a:rPr lang="en-US" altLang="zh-CN" dirty="0">
                <a:latin typeface="+mj-ea"/>
                <a:ea typeface="+mj-ea"/>
              </a:rPr>
              <a:t>1-46</a:t>
            </a:r>
            <a:r>
              <a:rPr lang="zh-CN" altLang="en-US" dirty="0">
                <a:latin typeface="+mj-ea"/>
                <a:ea typeface="+mj-ea"/>
              </a:rPr>
              <a:t>、图</a:t>
            </a:r>
            <a:r>
              <a:rPr lang="en-US" altLang="zh-CN" dirty="0">
                <a:latin typeface="+mj-ea"/>
                <a:ea typeface="+mj-ea"/>
              </a:rPr>
              <a:t>1-47 </a:t>
            </a:r>
            <a:r>
              <a:rPr lang="zh-CN" altLang="en-US" dirty="0">
                <a:latin typeface="+mj-ea"/>
                <a:ea typeface="+mj-ea"/>
              </a:rPr>
              <a:t>所示。</a:t>
            </a:r>
            <a:endParaRPr lang="zh-CN" altLang="en-US" dirty="0">
              <a:latin typeface="+mj-ea"/>
              <a:ea typeface="+mj-ea"/>
            </a:endParaRPr>
          </a:p>
        </p:txBody>
      </p:sp>
      <p:grpSp>
        <p:nvGrpSpPr>
          <p:cNvPr id="6" name="组合 5"/>
          <p:cNvGrpSpPr/>
          <p:nvPr/>
        </p:nvGrpSpPr>
        <p:grpSpPr>
          <a:xfrm>
            <a:off x="9349105" y="1779270"/>
            <a:ext cx="2026920" cy="1583055"/>
            <a:chOff x="13036" y="4025"/>
            <a:chExt cx="3192" cy="2493"/>
          </a:xfrm>
        </p:grpSpPr>
        <p:sp>
          <p:nvSpPr>
            <p:cNvPr id="14" name="菱形 13"/>
            <p:cNvSpPr/>
            <p:nvPr>
              <p:custDataLst>
                <p:tags r:id="rId5"/>
              </p:custDataLst>
            </p:nvPr>
          </p:nvSpPr>
          <p:spPr>
            <a:xfrm rot="1141073">
              <a:off x="14338" y="4025"/>
              <a:ext cx="528" cy="528"/>
            </a:xfrm>
            <a:prstGeom prst="diamond">
              <a:avLst/>
            </a:prstGeom>
            <a:solidFill>
              <a:schemeClr val="tx2">
                <a:lumMod val="40000"/>
                <a:lumOff val="6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5" name="菱形 14"/>
            <p:cNvSpPr/>
            <p:nvPr>
              <p:custDataLst>
                <p:tags r:id="rId6"/>
              </p:custDataLst>
            </p:nvPr>
          </p:nvSpPr>
          <p:spPr>
            <a:xfrm rot="1141073">
              <a:off x="13036" y="5507"/>
              <a:ext cx="933" cy="933"/>
            </a:xfrm>
            <a:prstGeom prst="diamond">
              <a:avLst/>
            </a:prstGeom>
            <a:solidFill>
              <a:schemeClr val="accent1"/>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3" name="菱形 2"/>
            <p:cNvSpPr/>
            <p:nvPr>
              <p:custDataLst>
                <p:tags r:id="rId7"/>
              </p:custDataLst>
            </p:nvPr>
          </p:nvSpPr>
          <p:spPr>
            <a:xfrm rot="1141073">
              <a:off x="14236" y="4526"/>
              <a:ext cx="1992" cy="1992"/>
            </a:xfrm>
            <a:prstGeom prst="diamond">
              <a:avLst/>
            </a:prstGeom>
            <a:solidFill>
              <a:schemeClr val="bg2">
                <a:lumMod val="40000"/>
                <a:lumOff val="6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4" name="菱形 3"/>
            <p:cNvSpPr/>
            <p:nvPr>
              <p:custDataLst>
                <p:tags r:id="rId8"/>
              </p:custDataLst>
            </p:nvPr>
          </p:nvSpPr>
          <p:spPr>
            <a:xfrm rot="1141073">
              <a:off x="15089" y="4106"/>
              <a:ext cx="1123" cy="1123"/>
            </a:xfrm>
            <a:prstGeom prst="diamond">
              <a:avLst/>
            </a:prstGeom>
            <a:noFill/>
            <a:ln>
              <a:solidFill>
                <a:schemeClr val="tx2">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grpSp>
    </p:spTree>
    <p:custDataLst>
      <p:tags r:id="rId9"/>
    </p:custDataLst>
  </p:cSld>
  <p:clrMapOvr>
    <a:masterClrMapping/>
  </p:clrMapOvr>
  <p:transition spd="slow">
    <p:random/>
  </p:transition>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549644" y="1832469"/>
            <a:ext cx="11363028" cy="4499877"/>
          </a:xfrm>
          <a:prstGeom prst="rect">
            <a:avLst/>
          </a:prstGeom>
          <a:solidFill>
            <a:schemeClr val="accent3"/>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7" name="矩形 16"/>
          <p:cNvSpPr/>
          <p:nvPr>
            <p:custDataLst>
              <p:tags r:id="rId2"/>
            </p:custDataLst>
          </p:nvPr>
        </p:nvSpPr>
        <p:spPr>
          <a:xfrm>
            <a:off x="464820" y="1611691"/>
            <a:ext cx="11082655" cy="4408805"/>
          </a:xfrm>
          <a:prstGeom prst="rect">
            <a:avLst/>
          </a:prstGeom>
          <a:solidFill>
            <a:srgbClr val="FFFFFF"/>
          </a:solidFill>
          <a:ln w="19050">
            <a:noFill/>
          </a:ln>
          <a:effectLst>
            <a:outerShdw blurRad="63500" sx="101000" sy="101000" algn="ctr" rotWithShape="0">
              <a:schemeClr val="tx2">
                <a:alpha val="40000"/>
              </a:schemeClr>
            </a:outerShdw>
          </a:effectLst>
        </p:spPr>
        <p:style>
          <a:lnRef idx="2">
            <a:srgbClr val="1E6BC5">
              <a:shade val="50000"/>
            </a:srgbClr>
          </a:lnRef>
          <a:fillRef idx="1">
            <a:srgbClr val="1E6BC5"/>
          </a:fillRef>
          <a:effectRef idx="0">
            <a:srgbClr val="1E6BC5"/>
          </a:effectRef>
          <a:fontRef idx="minor">
            <a:srgbClr val="FFFFFF"/>
          </a:fontRef>
        </p:style>
        <p:txBody>
          <a:bodyPr rtlCol="0" anchor="ctr"/>
          <a:lstStyle/>
          <a:p>
            <a:pPr algn="ctr"/>
            <a:r>
              <a:rPr lang="zh-CN" altLang="en-US" sz="1600" dirty="0"/>
              <a:t>向视图</a:t>
            </a:r>
            <a:endParaRPr kumimoji="1" lang="zh-CN" altLang="en-US" sz="1600" dirty="0">
              <a:solidFill>
                <a:srgbClr val="FFFFFF"/>
              </a:solidFill>
              <a:latin typeface="微软雅黑" panose="020B0503020204020204" charset="-122"/>
            </a:endParaRPr>
          </a:p>
        </p:txBody>
      </p:sp>
      <p:sp>
        <p:nvSpPr>
          <p:cNvPr id="2" name="矩形 1"/>
          <p:cNvSpPr/>
          <p:nvPr/>
        </p:nvSpPr>
        <p:spPr>
          <a:xfrm>
            <a:off x="11306810" y="-10795"/>
            <a:ext cx="888365" cy="6140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custDataLst>
              <p:tags r:id="rId3"/>
            </p:custDataLst>
          </p:nvPr>
        </p:nvSpPr>
        <p:spPr>
          <a:xfrm>
            <a:off x="464820" y="1035050"/>
            <a:ext cx="10852150" cy="669925"/>
          </a:xfrm>
          <a:prstGeom prst="rect">
            <a:avLst/>
          </a:prstGeom>
          <a:noFill/>
        </p:spPr>
        <p:txBody>
          <a:bodyPr wrap="square" lIns="101600" tIns="0" rIns="82550" bIns="0" rtlCol="0" anchor="ctr" anchorCtr="0">
            <a:noAutofit/>
          </a:bodyPr>
          <a:lstStyle>
            <a:defPPr>
              <a:defRPr lang="zh-CN"/>
            </a:defPPr>
            <a:lvl1pPr fontAlgn="auto">
              <a:lnSpc>
                <a:spcPct val="130000"/>
              </a:lnSpc>
              <a:spcAft>
                <a:spcPts val="1000"/>
              </a:spcAft>
              <a:defRPr sz="1600" spc="150"/>
            </a:lvl1pPr>
          </a:lstStyle>
          <a:p>
            <a:r>
              <a:rPr lang="en-US" altLang="zh-CN" sz="1800" b="1" dirty="0">
                <a:solidFill>
                  <a:schemeClr val="tx2"/>
                </a:solidFill>
                <a:latin typeface="微软雅黑" panose="020B0503020204020204" charset="-122"/>
                <a:ea typeface="微软雅黑" panose="020B0503020204020204" charset="-122"/>
                <a:sym typeface="+mn-ea"/>
              </a:rPr>
              <a:t>2</a:t>
            </a:r>
            <a:r>
              <a:rPr lang="zh-CN" altLang="en-US" sz="1800" b="1" dirty="0">
                <a:solidFill>
                  <a:schemeClr val="tx2"/>
                </a:solidFill>
                <a:latin typeface="微软雅黑" panose="020B0503020204020204" charset="-122"/>
                <a:ea typeface="微软雅黑" panose="020B0503020204020204" charset="-122"/>
                <a:sym typeface="+mn-ea"/>
              </a:rPr>
              <a:t>.</a:t>
            </a:r>
            <a:r>
              <a:rPr lang="zh-CN" altLang="en-US" sz="1800" b="1" dirty="0">
                <a:solidFill>
                  <a:schemeClr val="tx2"/>
                </a:solidFill>
                <a:latin typeface="微软雅黑" panose="020B0503020204020204" charset="-122"/>
                <a:ea typeface="微软雅黑" panose="020B0503020204020204" charset="-122"/>
              </a:rPr>
              <a:t>机件内部形状的表达</a:t>
            </a:r>
            <a:r>
              <a:rPr lang="en-US" altLang="zh-CN" sz="1800" b="1" dirty="0">
                <a:solidFill>
                  <a:schemeClr val="tx2"/>
                </a:solidFill>
                <a:latin typeface="微软雅黑" panose="020B0503020204020204" charset="-122"/>
                <a:ea typeface="微软雅黑" panose="020B0503020204020204" charset="-122"/>
              </a:rPr>
              <a:t>——</a:t>
            </a:r>
            <a:r>
              <a:rPr lang="zh-CN" altLang="en-US" sz="1800" b="1" dirty="0">
                <a:solidFill>
                  <a:schemeClr val="tx2"/>
                </a:solidFill>
                <a:latin typeface="微软雅黑" panose="020B0503020204020204" charset="-122"/>
                <a:ea typeface="微软雅黑" panose="020B0503020204020204" charset="-122"/>
              </a:rPr>
              <a:t>剖视图（</a:t>
            </a:r>
            <a:r>
              <a:rPr lang="en-US" altLang="zh-CN" sz="1800" b="1" dirty="0">
                <a:solidFill>
                  <a:schemeClr val="tx2"/>
                </a:solidFill>
                <a:latin typeface="微软雅黑" panose="020B0503020204020204" charset="-122"/>
                <a:ea typeface="微软雅黑" panose="020B0503020204020204" charset="-122"/>
              </a:rPr>
              <a:t>GB</a:t>
            </a:r>
            <a:r>
              <a:rPr lang="zh-CN" altLang="en-US" sz="1800" b="1" dirty="0">
                <a:solidFill>
                  <a:schemeClr val="tx2"/>
                </a:solidFill>
                <a:latin typeface="微软雅黑" panose="020B0503020204020204" charset="-122"/>
                <a:ea typeface="微软雅黑" panose="020B0503020204020204" charset="-122"/>
              </a:rPr>
              <a:t>／</a:t>
            </a:r>
            <a:r>
              <a:rPr lang="en-US" altLang="zh-CN" sz="1800" b="1" dirty="0">
                <a:solidFill>
                  <a:schemeClr val="tx2"/>
                </a:solidFill>
                <a:latin typeface="微软雅黑" panose="020B0503020204020204" charset="-122"/>
                <a:ea typeface="微软雅黑" panose="020B0503020204020204" charset="-122"/>
              </a:rPr>
              <a:t>T 4458.6—2002</a:t>
            </a:r>
            <a:r>
              <a:rPr lang="zh-CN" altLang="en-US" sz="1800" b="1" dirty="0">
                <a:solidFill>
                  <a:schemeClr val="tx2"/>
                </a:solidFill>
                <a:latin typeface="微软雅黑" panose="020B0503020204020204" charset="-122"/>
                <a:ea typeface="微软雅黑" panose="020B0503020204020204" charset="-122"/>
              </a:rPr>
              <a:t>）</a:t>
            </a:r>
            <a:endParaRPr lang="zh-CN" altLang="en-US" sz="1800" b="1" dirty="0">
              <a:solidFill>
                <a:schemeClr val="tx2"/>
              </a:solidFill>
              <a:latin typeface="微软雅黑" panose="020B0503020204020204" charset="-122"/>
              <a:ea typeface="微软雅黑" panose="020B0503020204020204" charset="-122"/>
              <a:sym typeface="+mn-ea"/>
            </a:endParaRPr>
          </a:p>
        </p:txBody>
      </p:sp>
      <p:sp>
        <p:nvSpPr>
          <p:cNvPr id="11" name="文本框 10"/>
          <p:cNvSpPr txBox="1"/>
          <p:nvPr>
            <p:custDataLst>
              <p:tags r:id="rId4"/>
            </p:custDataLst>
          </p:nvPr>
        </p:nvSpPr>
        <p:spPr>
          <a:xfrm>
            <a:off x="881078" y="518895"/>
            <a:ext cx="10429952" cy="798451"/>
          </a:xfrm>
          <a:prstGeom prst="rect">
            <a:avLst/>
          </a:prstGeom>
        </p:spPr>
        <p:txBody>
          <a:bodyPr wrap="square">
            <a:normAutofit/>
          </a:bodyPr>
          <a:lstStyle>
            <a:defPPr>
              <a:defRPr lang="zh-CN"/>
            </a:defPPr>
            <a:lvl1pPr>
              <a:lnSpc>
                <a:spcPct val="130000"/>
              </a:lnSpc>
              <a:defRPr sz="2400" b="1">
                <a:latin typeface="+mj-lt"/>
                <a:ea typeface="+mj-ea"/>
                <a:cs typeface="+mj-cs"/>
              </a:defRPr>
            </a:lvl1pPr>
          </a:lstStyle>
          <a:p>
            <a:pPr>
              <a:lnSpc>
                <a:spcPct val="120000"/>
              </a:lnSpc>
            </a:pPr>
            <a:r>
              <a:rPr lang="zh-CN" altLang="en-US" dirty="0">
                <a:solidFill>
                  <a:schemeClr val="tx1">
                    <a:lumMod val="85000"/>
                    <a:lumOff val="15000"/>
                  </a:schemeClr>
                </a:solidFill>
              </a:rPr>
              <a:t>学习任务</a:t>
            </a:r>
            <a:r>
              <a:rPr lang="zh-CN" altLang="en-US" dirty="0">
                <a:sym typeface="+mn-ea"/>
              </a:rPr>
              <a:t>二   </a:t>
            </a:r>
            <a:r>
              <a:rPr lang="zh-CN" altLang="en-US" dirty="0"/>
              <a:t>垫类零件图样的绘制与读图</a:t>
            </a:r>
            <a:endParaRPr lang="zh-CN" altLang="en-US" dirty="0">
              <a:sym typeface="+mn-ea"/>
            </a:endParaRPr>
          </a:p>
        </p:txBody>
      </p:sp>
      <p:pic>
        <p:nvPicPr>
          <p:cNvPr id="3" name="图片 2"/>
          <p:cNvPicPr>
            <a:picLocks noChangeAspect="1"/>
          </p:cNvPicPr>
          <p:nvPr/>
        </p:nvPicPr>
        <p:blipFill>
          <a:blip r:embed="rId5"/>
          <a:stretch>
            <a:fillRect/>
          </a:stretch>
        </p:blipFill>
        <p:spPr>
          <a:xfrm>
            <a:off x="957602" y="2336667"/>
            <a:ext cx="5312537" cy="2559836"/>
          </a:xfrm>
          <a:prstGeom prst="rect">
            <a:avLst/>
          </a:prstGeom>
        </p:spPr>
      </p:pic>
      <p:pic>
        <p:nvPicPr>
          <p:cNvPr id="4" name="图片 3"/>
          <p:cNvPicPr>
            <a:picLocks noChangeAspect="1"/>
          </p:cNvPicPr>
          <p:nvPr/>
        </p:nvPicPr>
        <p:blipFill>
          <a:blip r:embed="rId6"/>
          <a:stretch>
            <a:fillRect/>
          </a:stretch>
        </p:blipFill>
        <p:spPr>
          <a:xfrm>
            <a:off x="6678097" y="1893987"/>
            <a:ext cx="3781425" cy="3667125"/>
          </a:xfrm>
          <a:prstGeom prst="rect">
            <a:avLst/>
          </a:prstGeom>
        </p:spPr>
      </p:pic>
    </p:spTree>
    <p:custDataLst>
      <p:tags r:id="rId7"/>
    </p:custDataLst>
  </p:cSld>
  <p:clrMapOvr>
    <a:masterClrMapping/>
  </p:clrMapOvr>
  <p:transition spd="slow">
    <p:random/>
  </p:transition>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549644" y="1832469"/>
            <a:ext cx="11363028" cy="4499877"/>
          </a:xfrm>
          <a:prstGeom prst="rect">
            <a:avLst/>
          </a:prstGeom>
          <a:solidFill>
            <a:schemeClr val="accent3"/>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7" name="矩形 16"/>
          <p:cNvSpPr/>
          <p:nvPr>
            <p:custDataLst>
              <p:tags r:id="rId2"/>
            </p:custDataLst>
          </p:nvPr>
        </p:nvSpPr>
        <p:spPr>
          <a:xfrm>
            <a:off x="464820" y="1611691"/>
            <a:ext cx="11082655" cy="4408805"/>
          </a:xfrm>
          <a:prstGeom prst="rect">
            <a:avLst/>
          </a:prstGeom>
          <a:solidFill>
            <a:srgbClr val="FFFFFF"/>
          </a:solidFill>
          <a:ln w="19050">
            <a:noFill/>
          </a:ln>
          <a:effectLst>
            <a:outerShdw blurRad="63500" sx="101000" sy="101000" algn="ctr" rotWithShape="0">
              <a:schemeClr val="tx2">
                <a:alpha val="40000"/>
              </a:schemeClr>
            </a:outerShdw>
          </a:effectLst>
        </p:spPr>
        <p:style>
          <a:lnRef idx="2">
            <a:srgbClr val="1E6BC5">
              <a:shade val="50000"/>
            </a:srgbClr>
          </a:lnRef>
          <a:fillRef idx="1">
            <a:srgbClr val="1E6BC5"/>
          </a:fillRef>
          <a:effectRef idx="0">
            <a:srgbClr val="1E6BC5"/>
          </a:effectRef>
          <a:fontRef idx="minor">
            <a:srgbClr val="FFFFFF"/>
          </a:fontRef>
        </p:style>
        <p:txBody>
          <a:bodyPr rtlCol="0" anchor="ctr"/>
          <a:lstStyle/>
          <a:p>
            <a:r>
              <a:rPr lang="en-US" altLang="zh-CN" sz="1600" dirty="0"/>
              <a:t>3. </a:t>
            </a:r>
            <a:r>
              <a:rPr lang="zh-CN" altLang="en-US" sz="1600" dirty="0"/>
              <a:t>几个相交的剖切面</a:t>
            </a:r>
            <a:endParaRPr lang="zh-CN" altLang="en-US" sz="1600" dirty="0"/>
          </a:p>
          <a:p>
            <a:r>
              <a:rPr lang="zh-CN" altLang="en-US" sz="1600" dirty="0"/>
              <a:t>几个相交的剖切面可以是几个相交的平面（图</a:t>
            </a:r>
            <a:r>
              <a:rPr lang="en-US" altLang="zh-CN" sz="1600" dirty="0"/>
              <a:t>1-48</a:t>
            </a:r>
            <a:r>
              <a:rPr lang="zh-CN" altLang="en-US" sz="1600" dirty="0"/>
              <a:t>），也可以是几个相交的平面和</a:t>
            </a:r>
            <a:endParaRPr lang="zh-CN" altLang="en-US" sz="1600" dirty="0"/>
          </a:p>
          <a:p>
            <a:r>
              <a:rPr lang="zh-CN" altLang="en-US" sz="1600" dirty="0"/>
              <a:t>柱面（图</a:t>
            </a:r>
            <a:r>
              <a:rPr lang="en-US" altLang="zh-CN" sz="1600" dirty="0"/>
              <a:t>1-49</a:t>
            </a:r>
            <a:r>
              <a:rPr lang="zh-CN" altLang="en-US" sz="1600" dirty="0"/>
              <a:t>）。</a:t>
            </a:r>
            <a:endParaRPr kumimoji="1" lang="zh-CN" altLang="en-US" sz="1600" dirty="0">
              <a:solidFill>
                <a:srgbClr val="FFFFFF"/>
              </a:solidFill>
              <a:latin typeface="微软雅黑" panose="020B0503020204020204" charset="-122"/>
            </a:endParaRPr>
          </a:p>
        </p:txBody>
      </p:sp>
      <p:sp>
        <p:nvSpPr>
          <p:cNvPr id="2" name="矩形 1"/>
          <p:cNvSpPr/>
          <p:nvPr/>
        </p:nvSpPr>
        <p:spPr>
          <a:xfrm>
            <a:off x="11306810" y="-10795"/>
            <a:ext cx="888365" cy="6140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custDataLst>
              <p:tags r:id="rId3"/>
            </p:custDataLst>
          </p:nvPr>
        </p:nvSpPr>
        <p:spPr>
          <a:xfrm>
            <a:off x="464820" y="1035050"/>
            <a:ext cx="10852150" cy="669925"/>
          </a:xfrm>
          <a:prstGeom prst="rect">
            <a:avLst/>
          </a:prstGeom>
          <a:noFill/>
        </p:spPr>
        <p:txBody>
          <a:bodyPr wrap="square" lIns="101600" tIns="0" rIns="82550" bIns="0" rtlCol="0" anchor="ctr" anchorCtr="0">
            <a:noAutofit/>
          </a:bodyPr>
          <a:lstStyle>
            <a:defPPr>
              <a:defRPr lang="zh-CN"/>
            </a:defPPr>
            <a:lvl1pPr fontAlgn="auto">
              <a:lnSpc>
                <a:spcPct val="130000"/>
              </a:lnSpc>
              <a:spcAft>
                <a:spcPts val="1000"/>
              </a:spcAft>
              <a:defRPr sz="1600" spc="150"/>
            </a:lvl1pPr>
          </a:lstStyle>
          <a:p>
            <a:r>
              <a:rPr lang="en-US" altLang="zh-CN" sz="1800" b="1" dirty="0">
                <a:solidFill>
                  <a:schemeClr val="tx2"/>
                </a:solidFill>
                <a:latin typeface="微软雅黑" panose="020B0503020204020204" charset="-122"/>
                <a:ea typeface="微软雅黑" panose="020B0503020204020204" charset="-122"/>
                <a:sym typeface="+mn-ea"/>
              </a:rPr>
              <a:t>2</a:t>
            </a:r>
            <a:r>
              <a:rPr lang="zh-CN" altLang="en-US" sz="1800" b="1" dirty="0">
                <a:solidFill>
                  <a:schemeClr val="tx2"/>
                </a:solidFill>
                <a:latin typeface="微软雅黑" panose="020B0503020204020204" charset="-122"/>
                <a:ea typeface="微软雅黑" panose="020B0503020204020204" charset="-122"/>
                <a:sym typeface="+mn-ea"/>
              </a:rPr>
              <a:t>.</a:t>
            </a:r>
            <a:r>
              <a:rPr lang="zh-CN" altLang="en-US" sz="1800" b="1" dirty="0">
                <a:solidFill>
                  <a:schemeClr val="tx2"/>
                </a:solidFill>
                <a:latin typeface="微软雅黑" panose="020B0503020204020204" charset="-122"/>
                <a:ea typeface="微软雅黑" panose="020B0503020204020204" charset="-122"/>
              </a:rPr>
              <a:t>机件内部形状的表达</a:t>
            </a:r>
            <a:r>
              <a:rPr lang="en-US" altLang="zh-CN" sz="1800" b="1" dirty="0">
                <a:solidFill>
                  <a:schemeClr val="tx2"/>
                </a:solidFill>
                <a:latin typeface="微软雅黑" panose="020B0503020204020204" charset="-122"/>
                <a:ea typeface="微软雅黑" panose="020B0503020204020204" charset="-122"/>
              </a:rPr>
              <a:t>——</a:t>
            </a:r>
            <a:r>
              <a:rPr lang="zh-CN" altLang="en-US" sz="1800" b="1" dirty="0">
                <a:solidFill>
                  <a:schemeClr val="tx2"/>
                </a:solidFill>
                <a:latin typeface="微软雅黑" panose="020B0503020204020204" charset="-122"/>
                <a:ea typeface="微软雅黑" panose="020B0503020204020204" charset="-122"/>
              </a:rPr>
              <a:t>剖视图（</a:t>
            </a:r>
            <a:r>
              <a:rPr lang="en-US" altLang="zh-CN" sz="1800" b="1" dirty="0">
                <a:solidFill>
                  <a:schemeClr val="tx2"/>
                </a:solidFill>
                <a:latin typeface="微软雅黑" panose="020B0503020204020204" charset="-122"/>
                <a:ea typeface="微软雅黑" panose="020B0503020204020204" charset="-122"/>
              </a:rPr>
              <a:t>GB</a:t>
            </a:r>
            <a:r>
              <a:rPr lang="zh-CN" altLang="en-US" sz="1800" b="1" dirty="0">
                <a:solidFill>
                  <a:schemeClr val="tx2"/>
                </a:solidFill>
                <a:latin typeface="微软雅黑" panose="020B0503020204020204" charset="-122"/>
                <a:ea typeface="微软雅黑" panose="020B0503020204020204" charset="-122"/>
              </a:rPr>
              <a:t>／</a:t>
            </a:r>
            <a:r>
              <a:rPr lang="en-US" altLang="zh-CN" sz="1800" b="1" dirty="0">
                <a:solidFill>
                  <a:schemeClr val="tx2"/>
                </a:solidFill>
                <a:latin typeface="微软雅黑" panose="020B0503020204020204" charset="-122"/>
                <a:ea typeface="微软雅黑" panose="020B0503020204020204" charset="-122"/>
              </a:rPr>
              <a:t>T 4458.6—2002</a:t>
            </a:r>
            <a:r>
              <a:rPr lang="zh-CN" altLang="en-US" sz="1800" b="1" dirty="0">
                <a:solidFill>
                  <a:schemeClr val="tx2"/>
                </a:solidFill>
                <a:latin typeface="微软雅黑" panose="020B0503020204020204" charset="-122"/>
                <a:ea typeface="微软雅黑" panose="020B0503020204020204" charset="-122"/>
              </a:rPr>
              <a:t>）</a:t>
            </a:r>
            <a:endParaRPr lang="zh-CN" altLang="en-US" sz="1800" b="1" dirty="0">
              <a:solidFill>
                <a:schemeClr val="tx2"/>
              </a:solidFill>
              <a:latin typeface="微软雅黑" panose="020B0503020204020204" charset="-122"/>
              <a:ea typeface="微软雅黑" panose="020B0503020204020204" charset="-122"/>
              <a:sym typeface="+mn-ea"/>
            </a:endParaRPr>
          </a:p>
        </p:txBody>
      </p:sp>
      <p:sp>
        <p:nvSpPr>
          <p:cNvPr id="11" name="文本框 10"/>
          <p:cNvSpPr txBox="1"/>
          <p:nvPr>
            <p:custDataLst>
              <p:tags r:id="rId4"/>
            </p:custDataLst>
          </p:nvPr>
        </p:nvSpPr>
        <p:spPr>
          <a:xfrm>
            <a:off x="881078" y="518895"/>
            <a:ext cx="10429952" cy="798451"/>
          </a:xfrm>
          <a:prstGeom prst="rect">
            <a:avLst/>
          </a:prstGeom>
        </p:spPr>
        <p:txBody>
          <a:bodyPr wrap="square">
            <a:normAutofit/>
          </a:bodyPr>
          <a:lstStyle>
            <a:defPPr>
              <a:defRPr lang="zh-CN"/>
            </a:defPPr>
            <a:lvl1pPr>
              <a:lnSpc>
                <a:spcPct val="130000"/>
              </a:lnSpc>
              <a:defRPr sz="2400" b="1">
                <a:latin typeface="+mj-lt"/>
                <a:ea typeface="+mj-ea"/>
                <a:cs typeface="+mj-cs"/>
              </a:defRPr>
            </a:lvl1pPr>
          </a:lstStyle>
          <a:p>
            <a:pPr>
              <a:lnSpc>
                <a:spcPct val="120000"/>
              </a:lnSpc>
            </a:pPr>
            <a:r>
              <a:rPr lang="zh-CN" altLang="en-US" dirty="0">
                <a:solidFill>
                  <a:schemeClr val="tx1">
                    <a:lumMod val="85000"/>
                    <a:lumOff val="15000"/>
                  </a:schemeClr>
                </a:solidFill>
              </a:rPr>
              <a:t>学习任务</a:t>
            </a:r>
            <a:r>
              <a:rPr lang="zh-CN" altLang="en-US" dirty="0">
                <a:sym typeface="+mn-ea"/>
              </a:rPr>
              <a:t>二   </a:t>
            </a:r>
            <a:r>
              <a:rPr lang="zh-CN" altLang="en-US" dirty="0"/>
              <a:t>垫类零件图样的绘制与读图</a:t>
            </a:r>
            <a:endParaRPr lang="zh-CN" altLang="en-US" dirty="0">
              <a:sym typeface="+mn-ea"/>
            </a:endParaRPr>
          </a:p>
        </p:txBody>
      </p:sp>
      <p:sp>
        <p:nvSpPr>
          <p:cNvPr id="5" name="文本框 4"/>
          <p:cNvSpPr txBox="1"/>
          <p:nvPr/>
        </p:nvSpPr>
        <p:spPr>
          <a:xfrm>
            <a:off x="860078" y="1746222"/>
            <a:ext cx="10292138" cy="969496"/>
          </a:xfrm>
          <a:prstGeom prst="rect">
            <a:avLst/>
          </a:prstGeom>
          <a:noFill/>
        </p:spPr>
        <p:txBody>
          <a:bodyPr wrap="square" rtlCol="0">
            <a:spAutoFit/>
          </a:bodyPr>
          <a:lstStyle/>
          <a:p>
            <a:pPr>
              <a:lnSpc>
                <a:spcPct val="150000"/>
              </a:lnSpc>
            </a:pPr>
            <a:r>
              <a:rPr lang="en-US" altLang="zh-CN" sz="2000" dirty="0">
                <a:latin typeface="+mj-ea"/>
                <a:ea typeface="+mj-ea"/>
              </a:rPr>
              <a:t>3. </a:t>
            </a:r>
            <a:r>
              <a:rPr lang="zh-CN" altLang="en-US" sz="2000" dirty="0">
                <a:latin typeface="+mj-ea"/>
                <a:ea typeface="+mj-ea"/>
              </a:rPr>
              <a:t>几个相交的剖切面</a:t>
            </a:r>
            <a:endParaRPr lang="zh-CN" altLang="en-US" sz="2000" dirty="0">
              <a:latin typeface="+mj-ea"/>
              <a:ea typeface="+mj-ea"/>
            </a:endParaRPr>
          </a:p>
          <a:p>
            <a:pPr>
              <a:lnSpc>
                <a:spcPct val="150000"/>
              </a:lnSpc>
            </a:pPr>
            <a:r>
              <a:rPr lang="zh-CN" altLang="en-US" dirty="0">
                <a:latin typeface="+mj-ea"/>
                <a:ea typeface="+mj-ea"/>
              </a:rPr>
              <a:t>几个相交的剖切面可以是几个相交的平面（图</a:t>
            </a:r>
            <a:r>
              <a:rPr lang="en-US" altLang="zh-CN" dirty="0">
                <a:latin typeface="+mj-ea"/>
                <a:ea typeface="+mj-ea"/>
              </a:rPr>
              <a:t>1-48</a:t>
            </a:r>
            <a:r>
              <a:rPr lang="zh-CN" altLang="en-US" dirty="0">
                <a:latin typeface="+mj-ea"/>
                <a:ea typeface="+mj-ea"/>
              </a:rPr>
              <a:t>），也可以是几个相交的平面和柱面（图</a:t>
            </a:r>
            <a:r>
              <a:rPr lang="en-US" altLang="zh-CN" dirty="0">
                <a:latin typeface="+mj-ea"/>
                <a:ea typeface="+mj-ea"/>
              </a:rPr>
              <a:t>1-49</a:t>
            </a:r>
            <a:r>
              <a:rPr lang="zh-CN" altLang="en-US" dirty="0">
                <a:latin typeface="+mj-ea"/>
                <a:ea typeface="+mj-ea"/>
              </a:rPr>
              <a:t>）。</a:t>
            </a:r>
            <a:endParaRPr lang="zh-CN" altLang="en-US" dirty="0">
              <a:latin typeface="+mj-ea"/>
              <a:ea typeface="+mj-ea"/>
            </a:endParaRPr>
          </a:p>
        </p:txBody>
      </p:sp>
      <p:pic>
        <p:nvPicPr>
          <p:cNvPr id="6" name="图片 5"/>
          <p:cNvPicPr>
            <a:picLocks noChangeAspect="1"/>
          </p:cNvPicPr>
          <p:nvPr/>
        </p:nvPicPr>
        <p:blipFill>
          <a:blip r:embed="rId5"/>
          <a:stretch>
            <a:fillRect/>
          </a:stretch>
        </p:blipFill>
        <p:spPr>
          <a:xfrm>
            <a:off x="1488314" y="2718385"/>
            <a:ext cx="2734473" cy="2883175"/>
          </a:xfrm>
          <a:prstGeom prst="rect">
            <a:avLst/>
          </a:prstGeom>
        </p:spPr>
      </p:pic>
      <p:pic>
        <p:nvPicPr>
          <p:cNvPr id="7" name="图片 6"/>
          <p:cNvPicPr>
            <a:picLocks noChangeAspect="1"/>
          </p:cNvPicPr>
          <p:nvPr/>
        </p:nvPicPr>
        <p:blipFill>
          <a:blip r:embed="rId6"/>
          <a:stretch>
            <a:fillRect/>
          </a:stretch>
        </p:blipFill>
        <p:spPr>
          <a:xfrm>
            <a:off x="4587984" y="2890330"/>
            <a:ext cx="6390756" cy="2711230"/>
          </a:xfrm>
          <a:prstGeom prst="rect">
            <a:avLst/>
          </a:prstGeom>
        </p:spPr>
      </p:pic>
    </p:spTree>
    <p:custDataLst>
      <p:tags r:id="rId7"/>
    </p:custDataLst>
  </p:cSld>
  <p:clrMapOvr>
    <a:masterClrMapping/>
  </p:clrMapOvr>
  <p:transition spd="slow">
    <p:random/>
  </p:transition>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549644" y="1832469"/>
            <a:ext cx="11363028" cy="4499877"/>
          </a:xfrm>
          <a:prstGeom prst="rect">
            <a:avLst/>
          </a:prstGeom>
          <a:solidFill>
            <a:schemeClr val="accent3"/>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7" name="矩形 16"/>
          <p:cNvSpPr/>
          <p:nvPr>
            <p:custDataLst>
              <p:tags r:id="rId2"/>
            </p:custDataLst>
          </p:nvPr>
        </p:nvSpPr>
        <p:spPr>
          <a:xfrm>
            <a:off x="464820" y="1611691"/>
            <a:ext cx="11082655" cy="4408805"/>
          </a:xfrm>
          <a:prstGeom prst="rect">
            <a:avLst/>
          </a:prstGeom>
          <a:solidFill>
            <a:srgbClr val="FFFFFF"/>
          </a:solidFill>
          <a:ln w="19050">
            <a:noFill/>
          </a:ln>
          <a:effectLst>
            <a:outerShdw blurRad="63500" sx="101000" sy="101000" algn="ctr" rotWithShape="0">
              <a:schemeClr val="tx2">
                <a:alpha val="40000"/>
              </a:schemeClr>
            </a:outerShdw>
          </a:effectLst>
        </p:spPr>
        <p:style>
          <a:lnRef idx="2">
            <a:srgbClr val="1E6BC5">
              <a:shade val="50000"/>
            </a:srgbClr>
          </a:lnRef>
          <a:fillRef idx="1">
            <a:srgbClr val="1E6BC5"/>
          </a:fillRef>
          <a:effectRef idx="0">
            <a:srgbClr val="1E6BC5"/>
          </a:effectRef>
          <a:fontRef idx="minor">
            <a:srgbClr val="FFFFFF"/>
          </a:fontRef>
        </p:style>
        <p:txBody>
          <a:bodyPr rtlCol="0" anchor="ctr"/>
          <a:lstStyle/>
          <a:p>
            <a:r>
              <a:rPr lang="en-US" altLang="zh-CN" sz="1600" dirty="0"/>
              <a:t>3. </a:t>
            </a:r>
            <a:r>
              <a:rPr lang="zh-CN" altLang="en-US" sz="1600" dirty="0"/>
              <a:t>几个相交的剖切面</a:t>
            </a:r>
            <a:endParaRPr lang="zh-CN" altLang="en-US" sz="1600" dirty="0"/>
          </a:p>
          <a:p>
            <a:r>
              <a:rPr lang="zh-CN" altLang="en-US" sz="1600" dirty="0"/>
              <a:t>几个相交的剖切面可以是几个相交的平面（图</a:t>
            </a:r>
            <a:r>
              <a:rPr lang="en-US" altLang="zh-CN" sz="1600" dirty="0"/>
              <a:t>1-48</a:t>
            </a:r>
            <a:r>
              <a:rPr lang="zh-CN" altLang="en-US" sz="1600" dirty="0"/>
              <a:t>），也可以是几个相交的平面和</a:t>
            </a:r>
            <a:endParaRPr lang="zh-CN" altLang="en-US" sz="1600" dirty="0"/>
          </a:p>
          <a:p>
            <a:r>
              <a:rPr lang="zh-CN" altLang="en-US" sz="1600" dirty="0"/>
              <a:t>柱面（图</a:t>
            </a:r>
            <a:r>
              <a:rPr lang="en-US" altLang="zh-CN" sz="1600" dirty="0"/>
              <a:t>1-49</a:t>
            </a:r>
            <a:r>
              <a:rPr lang="zh-CN" altLang="en-US" sz="1600" dirty="0"/>
              <a:t>）。</a:t>
            </a:r>
            <a:endParaRPr kumimoji="1" lang="zh-CN" altLang="en-US" sz="1600" dirty="0">
              <a:solidFill>
                <a:srgbClr val="FFFFFF"/>
              </a:solidFill>
              <a:latin typeface="微软雅黑" panose="020B0503020204020204" charset="-122"/>
            </a:endParaRPr>
          </a:p>
        </p:txBody>
      </p:sp>
      <p:sp>
        <p:nvSpPr>
          <p:cNvPr id="2" name="矩形 1"/>
          <p:cNvSpPr/>
          <p:nvPr/>
        </p:nvSpPr>
        <p:spPr>
          <a:xfrm>
            <a:off x="11306810" y="-10795"/>
            <a:ext cx="888365" cy="6140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custDataLst>
              <p:tags r:id="rId3"/>
            </p:custDataLst>
          </p:nvPr>
        </p:nvSpPr>
        <p:spPr>
          <a:xfrm>
            <a:off x="464820" y="1035050"/>
            <a:ext cx="10852150" cy="669925"/>
          </a:xfrm>
          <a:prstGeom prst="rect">
            <a:avLst/>
          </a:prstGeom>
          <a:noFill/>
        </p:spPr>
        <p:txBody>
          <a:bodyPr wrap="square" lIns="101600" tIns="0" rIns="82550" bIns="0" rtlCol="0" anchor="ctr" anchorCtr="0">
            <a:noAutofit/>
          </a:bodyPr>
          <a:lstStyle>
            <a:defPPr>
              <a:defRPr lang="zh-CN"/>
            </a:defPPr>
            <a:lvl1pPr fontAlgn="auto">
              <a:lnSpc>
                <a:spcPct val="130000"/>
              </a:lnSpc>
              <a:spcAft>
                <a:spcPts val="1000"/>
              </a:spcAft>
              <a:defRPr sz="1600" spc="150"/>
            </a:lvl1pPr>
          </a:lstStyle>
          <a:p>
            <a:r>
              <a:rPr lang="zh-CN" altLang="en-US" sz="1800" b="1" dirty="0">
                <a:solidFill>
                  <a:schemeClr val="tx2"/>
                </a:solidFill>
                <a:latin typeface="微软雅黑" panose="020B0503020204020204" charset="-122"/>
                <a:ea typeface="微软雅黑" panose="020B0503020204020204" charset="-122"/>
                <a:sym typeface="+mn-ea"/>
              </a:rPr>
              <a:t>1.</a:t>
            </a:r>
            <a:r>
              <a:rPr lang="zh-CN" altLang="en-US" sz="1800" b="1" dirty="0">
                <a:solidFill>
                  <a:schemeClr val="tx2"/>
                </a:solidFill>
                <a:latin typeface="微软雅黑" panose="020B0503020204020204" charset="-122"/>
                <a:ea typeface="微软雅黑" panose="020B0503020204020204" charset="-122"/>
              </a:rPr>
              <a:t>机件内部形状的表达</a:t>
            </a:r>
            <a:r>
              <a:rPr lang="en-US" altLang="zh-CN" sz="1800" b="1" dirty="0">
                <a:solidFill>
                  <a:schemeClr val="tx2"/>
                </a:solidFill>
                <a:latin typeface="微软雅黑" panose="020B0503020204020204" charset="-122"/>
                <a:ea typeface="微软雅黑" panose="020B0503020204020204" charset="-122"/>
              </a:rPr>
              <a:t>——</a:t>
            </a:r>
            <a:r>
              <a:rPr lang="zh-CN" altLang="en-US" sz="1800" b="1" dirty="0">
                <a:solidFill>
                  <a:schemeClr val="tx2"/>
                </a:solidFill>
                <a:latin typeface="微软雅黑" panose="020B0503020204020204" charset="-122"/>
                <a:ea typeface="微软雅黑" panose="020B0503020204020204" charset="-122"/>
              </a:rPr>
              <a:t>剖视图（</a:t>
            </a:r>
            <a:r>
              <a:rPr lang="en-US" altLang="zh-CN" sz="1800" b="1" dirty="0">
                <a:solidFill>
                  <a:schemeClr val="tx2"/>
                </a:solidFill>
                <a:latin typeface="微软雅黑" panose="020B0503020204020204" charset="-122"/>
                <a:ea typeface="微软雅黑" panose="020B0503020204020204" charset="-122"/>
              </a:rPr>
              <a:t>GB</a:t>
            </a:r>
            <a:r>
              <a:rPr lang="zh-CN" altLang="en-US" sz="1800" b="1" dirty="0">
                <a:solidFill>
                  <a:schemeClr val="tx2"/>
                </a:solidFill>
                <a:latin typeface="微软雅黑" panose="020B0503020204020204" charset="-122"/>
                <a:ea typeface="微软雅黑" panose="020B0503020204020204" charset="-122"/>
              </a:rPr>
              <a:t>／</a:t>
            </a:r>
            <a:r>
              <a:rPr lang="en-US" altLang="zh-CN" sz="1800" b="1" dirty="0">
                <a:solidFill>
                  <a:schemeClr val="tx2"/>
                </a:solidFill>
                <a:latin typeface="微软雅黑" panose="020B0503020204020204" charset="-122"/>
                <a:ea typeface="微软雅黑" panose="020B0503020204020204" charset="-122"/>
              </a:rPr>
              <a:t>T 4458.6—2002</a:t>
            </a:r>
            <a:r>
              <a:rPr lang="zh-CN" altLang="en-US" sz="1800" b="1" dirty="0">
                <a:solidFill>
                  <a:schemeClr val="tx2"/>
                </a:solidFill>
                <a:latin typeface="微软雅黑" panose="020B0503020204020204" charset="-122"/>
                <a:ea typeface="微软雅黑" panose="020B0503020204020204" charset="-122"/>
              </a:rPr>
              <a:t>）</a:t>
            </a:r>
            <a:endParaRPr lang="zh-CN" altLang="en-US" sz="1800" b="1" dirty="0">
              <a:solidFill>
                <a:schemeClr val="tx2"/>
              </a:solidFill>
              <a:latin typeface="微软雅黑" panose="020B0503020204020204" charset="-122"/>
              <a:ea typeface="微软雅黑" panose="020B0503020204020204" charset="-122"/>
              <a:sym typeface="+mn-ea"/>
            </a:endParaRPr>
          </a:p>
        </p:txBody>
      </p:sp>
      <p:sp>
        <p:nvSpPr>
          <p:cNvPr id="11" name="文本框 10"/>
          <p:cNvSpPr txBox="1"/>
          <p:nvPr>
            <p:custDataLst>
              <p:tags r:id="rId4"/>
            </p:custDataLst>
          </p:nvPr>
        </p:nvSpPr>
        <p:spPr>
          <a:xfrm>
            <a:off x="881078" y="518895"/>
            <a:ext cx="10429952" cy="798451"/>
          </a:xfrm>
          <a:prstGeom prst="rect">
            <a:avLst/>
          </a:prstGeom>
        </p:spPr>
        <p:txBody>
          <a:bodyPr wrap="square">
            <a:normAutofit/>
          </a:bodyPr>
          <a:lstStyle>
            <a:defPPr>
              <a:defRPr lang="zh-CN"/>
            </a:defPPr>
            <a:lvl1pPr>
              <a:lnSpc>
                <a:spcPct val="130000"/>
              </a:lnSpc>
              <a:defRPr sz="2400" b="1">
                <a:latin typeface="+mj-lt"/>
                <a:ea typeface="+mj-ea"/>
                <a:cs typeface="+mj-cs"/>
              </a:defRPr>
            </a:lvl1pPr>
          </a:lstStyle>
          <a:p>
            <a:pPr>
              <a:lnSpc>
                <a:spcPct val="120000"/>
              </a:lnSpc>
            </a:pPr>
            <a:r>
              <a:rPr lang="zh-CN" altLang="en-US" dirty="0">
                <a:solidFill>
                  <a:schemeClr val="tx1">
                    <a:lumMod val="85000"/>
                    <a:lumOff val="15000"/>
                  </a:schemeClr>
                </a:solidFill>
              </a:rPr>
              <a:t>学习任务</a:t>
            </a:r>
            <a:r>
              <a:rPr lang="zh-CN" altLang="en-US" dirty="0">
                <a:sym typeface="+mn-ea"/>
              </a:rPr>
              <a:t>二   </a:t>
            </a:r>
            <a:r>
              <a:rPr lang="zh-CN" altLang="en-US" dirty="0"/>
              <a:t>垫类零件图样的绘制与读图</a:t>
            </a:r>
            <a:endParaRPr lang="zh-CN" altLang="en-US" dirty="0">
              <a:sym typeface="+mn-ea"/>
            </a:endParaRPr>
          </a:p>
        </p:txBody>
      </p:sp>
      <p:sp>
        <p:nvSpPr>
          <p:cNvPr id="5" name="文本框 4"/>
          <p:cNvSpPr txBox="1"/>
          <p:nvPr/>
        </p:nvSpPr>
        <p:spPr>
          <a:xfrm>
            <a:off x="860078" y="1746222"/>
            <a:ext cx="10292138" cy="1338828"/>
          </a:xfrm>
          <a:prstGeom prst="rect">
            <a:avLst/>
          </a:prstGeom>
          <a:noFill/>
        </p:spPr>
        <p:txBody>
          <a:bodyPr wrap="square" rtlCol="0">
            <a:spAutoFit/>
          </a:bodyPr>
          <a:lstStyle/>
          <a:p>
            <a:pPr>
              <a:lnSpc>
                <a:spcPct val="150000"/>
              </a:lnSpc>
            </a:pPr>
            <a:r>
              <a:rPr lang="zh-CN" altLang="en-US" dirty="0">
                <a:latin typeface="+mj-ea"/>
                <a:ea typeface="+mj-ea"/>
              </a:rPr>
              <a:t>画此类剖视图时，应注意以下几点：</a:t>
            </a:r>
            <a:endParaRPr lang="zh-CN" altLang="en-US" dirty="0">
              <a:latin typeface="+mj-ea"/>
              <a:ea typeface="+mj-ea"/>
            </a:endParaRPr>
          </a:p>
          <a:p>
            <a:pPr>
              <a:lnSpc>
                <a:spcPct val="150000"/>
              </a:lnSpc>
            </a:pPr>
            <a:r>
              <a:rPr lang="zh-CN" altLang="en-US" dirty="0">
                <a:latin typeface="+mj-ea"/>
                <a:ea typeface="+mj-ea"/>
              </a:rPr>
              <a:t>（</a:t>
            </a:r>
            <a:r>
              <a:rPr lang="en-US" altLang="zh-CN" dirty="0">
                <a:latin typeface="+mj-ea"/>
                <a:ea typeface="+mj-ea"/>
              </a:rPr>
              <a:t>1</a:t>
            </a:r>
            <a:r>
              <a:rPr lang="zh-CN" altLang="en-US" dirty="0">
                <a:latin typeface="+mj-ea"/>
                <a:ea typeface="+mj-ea"/>
              </a:rPr>
              <a:t>）采用此种剖切方法剖切机件时，应“先剖切后旋转”，如图</a:t>
            </a:r>
            <a:r>
              <a:rPr lang="en-US" altLang="zh-CN" dirty="0">
                <a:latin typeface="+mj-ea"/>
                <a:ea typeface="+mj-ea"/>
              </a:rPr>
              <a:t>1-50 </a:t>
            </a:r>
            <a:r>
              <a:rPr lang="zh-CN" altLang="en-US" dirty="0">
                <a:latin typeface="+mj-ea"/>
                <a:ea typeface="+mj-ea"/>
              </a:rPr>
              <a:t>所示</a:t>
            </a:r>
            <a:r>
              <a:rPr lang="zh-CN" altLang="en-US" dirty="0" smtClean="0">
                <a:latin typeface="+mj-ea"/>
                <a:ea typeface="+mj-ea"/>
              </a:rPr>
              <a:t>。</a:t>
            </a:r>
            <a:endParaRPr lang="en-US" altLang="zh-CN" dirty="0" smtClean="0">
              <a:latin typeface="+mj-ea"/>
              <a:ea typeface="+mj-ea"/>
            </a:endParaRPr>
          </a:p>
          <a:p>
            <a:pPr>
              <a:lnSpc>
                <a:spcPct val="150000"/>
              </a:lnSpc>
            </a:pPr>
            <a:r>
              <a:rPr lang="en-US" altLang="zh-CN" dirty="0">
                <a:latin typeface="+mj-ea"/>
                <a:ea typeface="+mj-ea"/>
              </a:rPr>
              <a:t> </a:t>
            </a:r>
            <a:r>
              <a:rPr lang="en-US" altLang="zh-CN" dirty="0" smtClean="0">
                <a:latin typeface="+mj-ea"/>
                <a:ea typeface="+mj-ea"/>
              </a:rPr>
              <a:t> </a:t>
            </a:r>
            <a:r>
              <a:rPr lang="zh-CN" altLang="en-US" dirty="0" smtClean="0">
                <a:latin typeface="+mj-ea"/>
                <a:ea typeface="+mj-ea"/>
              </a:rPr>
              <a:t>有些</a:t>
            </a:r>
            <a:r>
              <a:rPr lang="zh-CN" altLang="en-US" dirty="0">
                <a:latin typeface="+mj-ea"/>
                <a:ea typeface="+mj-ea"/>
              </a:rPr>
              <a:t>剖视图还需要展开绘制，如图</a:t>
            </a:r>
            <a:r>
              <a:rPr lang="en-US" altLang="zh-CN" dirty="0">
                <a:latin typeface="+mj-ea"/>
                <a:ea typeface="+mj-ea"/>
              </a:rPr>
              <a:t>1-51 </a:t>
            </a:r>
            <a:r>
              <a:rPr lang="zh-CN" altLang="en-US" dirty="0">
                <a:latin typeface="+mj-ea"/>
                <a:ea typeface="+mj-ea"/>
              </a:rPr>
              <a:t>所示。</a:t>
            </a:r>
            <a:endParaRPr lang="zh-CN" altLang="en-US" dirty="0">
              <a:latin typeface="+mj-ea"/>
              <a:ea typeface="+mj-ea"/>
            </a:endParaRPr>
          </a:p>
        </p:txBody>
      </p:sp>
      <p:pic>
        <p:nvPicPr>
          <p:cNvPr id="3" name="图片 2"/>
          <p:cNvPicPr>
            <a:picLocks noChangeAspect="1"/>
          </p:cNvPicPr>
          <p:nvPr/>
        </p:nvPicPr>
        <p:blipFill>
          <a:blip r:embed="rId5"/>
          <a:stretch>
            <a:fillRect/>
          </a:stretch>
        </p:blipFill>
        <p:spPr>
          <a:xfrm>
            <a:off x="549910" y="3354070"/>
            <a:ext cx="5728970" cy="2399665"/>
          </a:xfrm>
          <a:prstGeom prst="rect">
            <a:avLst/>
          </a:prstGeom>
        </p:spPr>
      </p:pic>
      <p:pic>
        <p:nvPicPr>
          <p:cNvPr id="13" name="图片 12"/>
          <p:cNvPicPr>
            <a:picLocks noChangeAspect="1"/>
          </p:cNvPicPr>
          <p:nvPr/>
        </p:nvPicPr>
        <p:blipFill>
          <a:blip r:embed="rId6"/>
          <a:stretch>
            <a:fillRect/>
          </a:stretch>
        </p:blipFill>
        <p:spPr>
          <a:xfrm>
            <a:off x="6079490" y="3379470"/>
            <a:ext cx="3879850" cy="2584450"/>
          </a:xfrm>
          <a:prstGeom prst="rect">
            <a:avLst/>
          </a:prstGeom>
        </p:spPr>
      </p:pic>
      <p:grpSp>
        <p:nvGrpSpPr>
          <p:cNvPr id="6" name="组合 5"/>
          <p:cNvGrpSpPr/>
          <p:nvPr/>
        </p:nvGrpSpPr>
        <p:grpSpPr>
          <a:xfrm>
            <a:off x="9286875" y="1599565"/>
            <a:ext cx="2026920" cy="1583055"/>
            <a:chOff x="13036" y="4025"/>
            <a:chExt cx="3192" cy="2493"/>
          </a:xfrm>
        </p:grpSpPr>
        <p:sp>
          <p:nvSpPr>
            <p:cNvPr id="14" name="菱形 13"/>
            <p:cNvSpPr/>
            <p:nvPr>
              <p:custDataLst>
                <p:tags r:id="rId7"/>
              </p:custDataLst>
            </p:nvPr>
          </p:nvSpPr>
          <p:spPr>
            <a:xfrm rot="1141073">
              <a:off x="14338" y="4025"/>
              <a:ext cx="528" cy="528"/>
            </a:xfrm>
            <a:prstGeom prst="diamond">
              <a:avLst/>
            </a:prstGeom>
            <a:solidFill>
              <a:schemeClr val="tx2">
                <a:lumMod val="40000"/>
                <a:lumOff val="6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5" name="菱形 14"/>
            <p:cNvSpPr/>
            <p:nvPr>
              <p:custDataLst>
                <p:tags r:id="rId8"/>
              </p:custDataLst>
            </p:nvPr>
          </p:nvSpPr>
          <p:spPr>
            <a:xfrm rot="1141073">
              <a:off x="13036" y="5507"/>
              <a:ext cx="933" cy="933"/>
            </a:xfrm>
            <a:prstGeom prst="diamond">
              <a:avLst/>
            </a:prstGeom>
            <a:solidFill>
              <a:schemeClr val="accent1"/>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4" name="菱形 3"/>
            <p:cNvSpPr/>
            <p:nvPr>
              <p:custDataLst>
                <p:tags r:id="rId9"/>
              </p:custDataLst>
            </p:nvPr>
          </p:nvSpPr>
          <p:spPr>
            <a:xfrm rot="1141073">
              <a:off x="14236" y="4526"/>
              <a:ext cx="1992" cy="1992"/>
            </a:xfrm>
            <a:prstGeom prst="diamond">
              <a:avLst/>
            </a:prstGeom>
            <a:solidFill>
              <a:schemeClr val="bg2">
                <a:lumMod val="40000"/>
                <a:lumOff val="6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7" name="菱形 6"/>
            <p:cNvSpPr/>
            <p:nvPr>
              <p:custDataLst>
                <p:tags r:id="rId10"/>
              </p:custDataLst>
            </p:nvPr>
          </p:nvSpPr>
          <p:spPr>
            <a:xfrm rot="1141073">
              <a:off x="15089" y="4106"/>
              <a:ext cx="1123" cy="1123"/>
            </a:xfrm>
            <a:prstGeom prst="diamond">
              <a:avLst/>
            </a:prstGeom>
            <a:noFill/>
            <a:ln>
              <a:solidFill>
                <a:schemeClr val="tx2">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grpSp>
    </p:spTree>
    <p:custDataLst>
      <p:tags r:id="rId11"/>
    </p:custDataLst>
  </p:cSld>
  <p:clrMapOvr>
    <a:masterClrMapping/>
  </p:clrMapOvr>
  <p:transition spd="slow">
    <p:random/>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1306810" y="-10795"/>
            <a:ext cx="888365" cy="6140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1610995" y="1731010"/>
            <a:ext cx="2540000" cy="398780"/>
          </a:xfrm>
          <a:prstGeom prst="rect">
            <a:avLst/>
          </a:prstGeom>
          <a:noFill/>
        </p:spPr>
        <p:txBody>
          <a:bodyPr wrap="square" rtlCol="0" anchor="t">
            <a:spAutoFit/>
          </a:bodyPr>
          <a:lstStyle/>
          <a:p>
            <a:pPr marL="285750" indent="-285750">
              <a:buFont typeface="Arial" panose="020B0604020202020204" pitchFamily="34" charset="0"/>
              <a:buChar char="•"/>
            </a:pPr>
            <a:r>
              <a:rPr lang="zh-CN" altLang="en-US" sz="2000" b="1" dirty="0">
                <a:solidFill>
                  <a:schemeClr val="tx2"/>
                </a:solidFill>
                <a:latin typeface="微软雅黑" panose="020B0503020204020204" charset="-122"/>
                <a:ea typeface="微软雅黑" panose="020B0503020204020204" charset="-122"/>
              </a:rPr>
              <a:t>评价与反馈</a:t>
            </a:r>
            <a:endParaRPr lang="zh-CN" altLang="en-US" sz="2000" b="1" dirty="0">
              <a:solidFill>
                <a:schemeClr val="tx2"/>
              </a:solidFill>
              <a:latin typeface="微软雅黑" panose="020B0503020204020204" charset="-122"/>
              <a:ea typeface="微软雅黑" panose="020B0503020204020204" charset="-122"/>
            </a:endParaRPr>
          </a:p>
        </p:txBody>
      </p:sp>
      <p:sp>
        <p:nvSpPr>
          <p:cNvPr id="5" name="文本框 4"/>
          <p:cNvSpPr txBox="1"/>
          <p:nvPr/>
        </p:nvSpPr>
        <p:spPr>
          <a:xfrm>
            <a:off x="1031239" y="2328329"/>
            <a:ext cx="10121265" cy="638123"/>
          </a:xfrm>
          <a:prstGeom prst="rect">
            <a:avLst/>
          </a:prstGeom>
          <a:noFill/>
        </p:spPr>
        <p:txBody>
          <a:bodyPr wrap="square" rtlCol="0" anchor="ctr" anchorCtr="0">
            <a:spAutoFit/>
          </a:bodyPr>
          <a:lstStyle/>
          <a:p>
            <a:pPr algn="just" fontAlgn="auto">
              <a:lnSpc>
                <a:spcPct val="210000"/>
              </a:lnSpc>
            </a:pPr>
            <a:r>
              <a:rPr lang="en-US" altLang="zh-CN" sz="2000" dirty="0">
                <a:latin typeface="微软雅黑" panose="020B0503020204020204" charset="-122"/>
                <a:ea typeface="微软雅黑" panose="020B0503020204020204" charset="-122"/>
                <a:cs typeface="微软雅黑" panose="020B0503020204020204" charset="-122"/>
              </a:rPr>
              <a:t>2. </a:t>
            </a:r>
            <a:r>
              <a:rPr lang="zh-CN" altLang="en-US" sz="2000" dirty="0">
                <a:latin typeface="微软雅黑" panose="020B0503020204020204" charset="-122"/>
                <a:ea typeface="微软雅黑" panose="020B0503020204020204" charset="-122"/>
                <a:cs typeface="微软雅黑" panose="020B0503020204020204" charset="-122"/>
              </a:rPr>
              <a:t>半球上有一圆孔，正确的图形是（　　）。</a:t>
            </a:r>
            <a:endParaRPr lang="zh-CN" altLang="en-US" sz="2000" dirty="0">
              <a:latin typeface="微软雅黑" panose="020B0503020204020204" charset="-122"/>
              <a:ea typeface="微软雅黑" panose="020B0503020204020204" charset="-122"/>
              <a:cs typeface="微软雅黑" panose="020B0503020204020204" charset="-122"/>
            </a:endParaRPr>
          </a:p>
        </p:txBody>
      </p:sp>
      <p:cxnSp>
        <p:nvCxnSpPr>
          <p:cNvPr id="21" name="直接连接符 20"/>
          <p:cNvCxnSpPr/>
          <p:nvPr>
            <p:custDataLst>
              <p:tags r:id="rId1"/>
            </p:custDataLst>
          </p:nvPr>
        </p:nvCxnSpPr>
        <p:spPr>
          <a:xfrm>
            <a:off x="1285240" y="5415280"/>
            <a:ext cx="450427" cy="0"/>
          </a:xfrm>
          <a:prstGeom prst="line">
            <a:avLst/>
          </a:prstGeom>
          <a:solidFill>
            <a:schemeClr val="accent3"/>
          </a:solidFill>
          <a:ln w="50800">
            <a:solidFill>
              <a:schemeClr val="accent3"/>
            </a:solidFill>
          </a:ln>
        </p:spPr>
        <p:style>
          <a:lnRef idx="1">
            <a:srgbClr val="00A6CC"/>
          </a:lnRef>
          <a:fillRef idx="0">
            <a:srgbClr val="00A6CC"/>
          </a:fillRef>
          <a:effectRef idx="0">
            <a:srgbClr val="00A6CC"/>
          </a:effectRef>
          <a:fontRef idx="minor">
            <a:sysClr val="windowText" lastClr="000000"/>
          </a:fontRef>
        </p:style>
      </p:cxnSp>
      <p:cxnSp>
        <p:nvCxnSpPr>
          <p:cNvPr id="26" name="直接连接符 25"/>
          <p:cNvCxnSpPr/>
          <p:nvPr>
            <p:custDataLst>
              <p:tags r:id="rId2"/>
            </p:custDataLst>
          </p:nvPr>
        </p:nvCxnSpPr>
        <p:spPr>
          <a:xfrm>
            <a:off x="1971040" y="5415280"/>
            <a:ext cx="8938260" cy="0"/>
          </a:xfrm>
          <a:prstGeom prst="line">
            <a:avLst/>
          </a:prstGeom>
          <a:solidFill>
            <a:schemeClr val="accent3"/>
          </a:solidFill>
          <a:ln w="12700">
            <a:solidFill>
              <a:schemeClr val="accent3"/>
            </a:solidFill>
            <a:prstDash val="dash"/>
          </a:ln>
        </p:spPr>
        <p:style>
          <a:lnRef idx="1">
            <a:srgbClr val="00A6CC"/>
          </a:lnRef>
          <a:fillRef idx="0">
            <a:srgbClr val="00A6CC"/>
          </a:fillRef>
          <a:effectRef idx="0">
            <a:srgbClr val="00A6CC"/>
          </a:effectRef>
          <a:fontRef idx="minor">
            <a:sysClr val="windowText" lastClr="000000"/>
          </a:fontRef>
        </p:style>
      </p:cxnSp>
      <p:sp>
        <p:nvSpPr>
          <p:cNvPr id="11" name="文本框 10"/>
          <p:cNvSpPr txBox="1"/>
          <p:nvPr>
            <p:custDataLst>
              <p:tags r:id="rId3"/>
            </p:custDataLst>
          </p:nvPr>
        </p:nvSpPr>
        <p:spPr>
          <a:xfrm>
            <a:off x="876935" y="375285"/>
            <a:ext cx="10429875" cy="558165"/>
          </a:xfrm>
          <a:prstGeom prst="rect">
            <a:avLst/>
          </a:prstGeom>
        </p:spPr>
        <p:txBody>
          <a:bodyPr wrap="square">
            <a:normAutofit/>
          </a:bodyPr>
          <a:lstStyle>
            <a:defPPr>
              <a:defRPr lang="zh-CN"/>
            </a:defPPr>
            <a:lvl1pPr>
              <a:lnSpc>
                <a:spcPct val="130000"/>
              </a:lnSpc>
              <a:defRPr sz="2400" b="1">
                <a:latin typeface="+mj-lt"/>
                <a:ea typeface="+mj-ea"/>
                <a:cs typeface="+mj-cs"/>
              </a:defRPr>
            </a:lvl1pPr>
          </a:lstStyle>
          <a:p>
            <a:pPr>
              <a:lnSpc>
                <a:spcPct val="120000"/>
              </a:lnSpc>
            </a:pPr>
            <a:r>
              <a:rPr lang="zh-CN" altLang="en-US" dirty="0">
                <a:solidFill>
                  <a:schemeClr val="tx1">
                    <a:lumMod val="85000"/>
                    <a:lumOff val="15000"/>
                  </a:schemeClr>
                </a:solidFill>
                <a:sym typeface="+mn-ea"/>
              </a:rPr>
              <a:t>学习任务一　</a:t>
            </a:r>
            <a:r>
              <a:rPr lang="zh-CN" altLang="zh-CN" dirty="0"/>
              <a:t>简单零件图样的识读与绘制</a:t>
            </a:r>
            <a:endParaRPr lang="zh-CN" altLang="en-US" dirty="0">
              <a:solidFill>
                <a:schemeClr val="tx1">
                  <a:lumMod val="85000"/>
                  <a:lumOff val="15000"/>
                </a:schemeClr>
              </a:solidFill>
              <a:sym typeface="+mn-ea"/>
            </a:endParaRPr>
          </a:p>
        </p:txBody>
      </p:sp>
      <p:pic>
        <p:nvPicPr>
          <p:cNvPr id="9" name="图片 8"/>
          <p:cNvPicPr>
            <a:picLocks noChangeAspect="1"/>
          </p:cNvPicPr>
          <p:nvPr/>
        </p:nvPicPr>
        <p:blipFill>
          <a:blip r:embed="rId4"/>
          <a:stretch>
            <a:fillRect/>
          </a:stretch>
        </p:blipFill>
        <p:spPr>
          <a:xfrm>
            <a:off x="7607300" y="1501775"/>
            <a:ext cx="4206875" cy="1751330"/>
          </a:xfrm>
          <a:prstGeom prst="rect">
            <a:avLst/>
          </a:prstGeom>
        </p:spPr>
      </p:pic>
      <p:sp>
        <p:nvSpPr>
          <p:cNvPr id="10" name="矩形 9"/>
          <p:cNvSpPr/>
          <p:nvPr/>
        </p:nvSpPr>
        <p:spPr>
          <a:xfrm>
            <a:off x="1042343" y="3741955"/>
            <a:ext cx="6372257" cy="638123"/>
          </a:xfrm>
          <a:prstGeom prst="rect">
            <a:avLst/>
          </a:prstGeom>
        </p:spPr>
        <p:txBody>
          <a:bodyPr wrap="none">
            <a:spAutoFit/>
          </a:bodyPr>
          <a:lstStyle/>
          <a:p>
            <a:pPr algn="just">
              <a:lnSpc>
                <a:spcPct val="210000"/>
              </a:lnSpc>
            </a:pPr>
            <a:r>
              <a:rPr lang="zh-CN" altLang="en-US" sz="2000" dirty="0">
                <a:latin typeface="微软雅黑" panose="020B0503020204020204" charset="-122"/>
                <a:ea typeface="微软雅黑" panose="020B0503020204020204" charset="-122"/>
              </a:rPr>
              <a:t>3. 已知主视图和俯视图，其正确的左视图是（　　）。</a:t>
            </a:r>
            <a:endParaRPr lang="zh-CN" altLang="en-US" sz="2000" dirty="0">
              <a:latin typeface="微软雅黑" panose="020B0503020204020204" charset="-122"/>
              <a:ea typeface="微软雅黑" panose="020B0503020204020204" charset="-122"/>
            </a:endParaRPr>
          </a:p>
        </p:txBody>
      </p:sp>
      <p:pic>
        <p:nvPicPr>
          <p:cNvPr id="12" name="图片 11"/>
          <p:cNvPicPr>
            <a:picLocks noChangeAspect="1"/>
          </p:cNvPicPr>
          <p:nvPr/>
        </p:nvPicPr>
        <p:blipFill>
          <a:blip r:embed="rId5"/>
          <a:stretch>
            <a:fillRect/>
          </a:stretch>
        </p:blipFill>
        <p:spPr>
          <a:xfrm>
            <a:off x="7607300" y="3554730"/>
            <a:ext cx="3942715" cy="1860550"/>
          </a:xfrm>
          <a:prstGeom prst="rect">
            <a:avLst/>
          </a:prstGeom>
        </p:spPr>
      </p:pic>
      <p:grpSp>
        <p:nvGrpSpPr>
          <p:cNvPr id="6" name="组合 5"/>
          <p:cNvGrpSpPr/>
          <p:nvPr/>
        </p:nvGrpSpPr>
        <p:grpSpPr>
          <a:xfrm>
            <a:off x="3178810" y="4857750"/>
            <a:ext cx="2026920" cy="1583055"/>
            <a:chOff x="13036" y="4025"/>
            <a:chExt cx="3192" cy="2493"/>
          </a:xfrm>
        </p:grpSpPr>
        <p:sp>
          <p:nvSpPr>
            <p:cNvPr id="14" name="菱形 13"/>
            <p:cNvSpPr/>
            <p:nvPr>
              <p:custDataLst>
                <p:tags r:id="rId6"/>
              </p:custDataLst>
            </p:nvPr>
          </p:nvSpPr>
          <p:spPr>
            <a:xfrm rot="1141073">
              <a:off x="14338" y="4025"/>
              <a:ext cx="528" cy="528"/>
            </a:xfrm>
            <a:prstGeom prst="diamond">
              <a:avLst/>
            </a:prstGeom>
            <a:solidFill>
              <a:schemeClr val="tx2">
                <a:lumMod val="40000"/>
                <a:lumOff val="6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5" name="菱形 14"/>
            <p:cNvSpPr/>
            <p:nvPr>
              <p:custDataLst>
                <p:tags r:id="rId7"/>
              </p:custDataLst>
            </p:nvPr>
          </p:nvSpPr>
          <p:spPr>
            <a:xfrm rot="1141073">
              <a:off x="13036" y="5507"/>
              <a:ext cx="933" cy="933"/>
            </a:xfrm>
            <a:prstGeom prst="diamond">
              <a:avLst/>
            </a:prstGeom>
            <a:solidFill>
              <a:schemeClr val="accent1"/>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6" name="菱形 15"/>
            <p:cNvSpPr/>
            <p:nvPr>
              <p:custDataLst>
                <p:tags r:id="rId8"/>
              </p:custDataLst>
            </p:nvPr>
          </p:nvSpPr>
          <p:spPr>
            <a:xfrm rot="1141073">
              <a:off x="14236" y="4526"/>
              <a:ext cx="1992" cy="1992"/>
            </a:xfrm>
            <a:prstGeom prst="diamond">
              <a:avLst/>
            </a:prstGeom>
            <a:solidFill>
              <a:schemeClr val="bg2">
                <a:lumMod val="40000"/>
                <a:lumOff val="6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7" name="菱形 16"/>
            <p:cNvSpPr/>
            <p:nvPr>
              <p:custDataLst>
                <p:tags r:id="rId9"/>
              </p:custDataLst>
            </p:nvPr>
          </p:nvSpPr>
          <p:spPr>
            <a:xfrm rot="1141073">
              <a:off x="15089" y="4106"/>
              <a:ext cx="1123" cy="1123"/>
            </a:xfrm>
            <a:prstGeom prst="diamond">
              <a:avLst/>
            </a:prstGeom>
            <a:noFill/>
            <a:ln>
              <a:solidFill>
                <a:schemeClr val="tx2">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grpSp>
    </p:spTree>
    <p:custDataLst>
      <p:tags r:id="rId10"/>
    </p:custDataLst>
  </p:cSld>
  <p:clrMapOvr>
    <a:masterClrMapping/>
  </p:clrMapOvr>
  <p:transition spd="slow">
    <p:random/>
  </p:transition>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549644" y="1832469"/>
            <a:ext cx="11363028" cy="4499877"/>
          </a:xfrm>
          <a:prstGeom prst="rect">
            <a:avLst/>
          </a:prstGeom>
          <a:solidFill>
            <a:schemeClr val="accent3"/>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7" name="矩形 16"/>
          <p:cNvSpPr/>
          <p:nvPr>
            <p:custDataLst>
              <p:tags r:id="rId2"/>
            </p:custDataLst>
          </p:nvPr>
        </p:nvSpPr>
        <p:spPr>
          <a:xfrm>
            <a:off x="464820" y="1625026"/>
            <a:ext cx="11082655" cy="4408805"/>
          </a:xfrm>
          <a:prstGeom prst="rect">
            <a:avLst/>
          </a:prstGeom>
          <a:solidFill>
            <a:srgbClr val="FFFFFF"/>
          </a:solidFill>
          <a:ln w="19050">
            <a:noFill/>
          </a:ln>
          <a:effectLst>
            <a:outerShdw blurRad="63500" sx="101000" sy="101000" algn="ctr" rotWithShape="0">
              <a:schemeClr val="tx2">
                <a:alpha val="40000"/>
              </a:schemeClr>
            </a:outerShdw>
          </a:effectLst>
        </p:spPr>
        <p:style>
          <a:lnRef idx="2">
            <a:srgbClr val="1E6BC5">
              <a:shade val="50000"/>
            </a:srgbClr>
          </a:lnRef>
          <a:fillRef idx="1">
            <a:srgbClr val="1E6BC5"/>
          </a:fillRef>
          <a:effectRef idx="0">
            <a:srgbClr val="1E6BC5"/>
          </a:effectRef>
          <a:fontRef idx="minor">
            <a:srgbClr val="FFFFFF"/>
          </a:fontRef>
        </p:style>
        <p:txBody>
          <a:bodyPr rtlCol="0" anchor="ctr"/>
          <a:lstStyle/>
          <a:p>
            <a:r>
              <a:rPr lang="en-US" altLang="zh-CN" sz="1600" dirty="0"/>
              <a:t>3. </a:t>
            </a:r>
            <a:r>
              <a:rPr lang="zh-CN" altLang="en-US" sz="1600" dirty="0"/>
              <a:t>几个相交的剖切面</a:t>
            </a:r>
            <a:endParaRPr lang="zh-CN" altLang="en-US" sz="1600" dirty="0"/>
          </a:p>
          <a:p>
            <a:r>
              <a:rPr lang="zh-CN" altLang="en-US" sz="1600" dirty="0"/>
              <a:t>几个相交的剖切面可以是几个相交的平面（图</a:t>
            </a:r>
            <a:r>
              <a:rPr lang="en-US" altLang="zh-CN" sz="1600" dirty="0"/>
              <a:t>1-48</a:t>
            </a:r>
            <a:r>
              <a:rPr lang="zh-CN" altLang="en-US" sz="1600" dirty="0"/>
              <a:t>），也可以是几个相交的平面和</a:t>
            </a:r>
            <a:endParaRPr lang="zh-CN" altLang="en-US" sz="1600" dirty="0"/>
          </a:p>
          <a:p>
            <a:r>
              <a:rPr lang="zh-CN" altLang="en-US" sz="1600" dirty="0"/>
              <a:t>柱面（图</a:t>
            </a:r>
            <a:r>
              <a:rPr lang="en-US" altLang="zh-CN" sz="1600" dirty="0"/>
              <a:t>1-49</a:t>
            </a:r>
            <a:r>
              <a:rPr lang="zh-CN" altLang="en-US" sz="1600" dirty="0"/>
              <a:t>）。</a:t>
            </a:r>
            <a:endParaRPr kumimoji="1" lang="zh-CN" altLang="en-US" sz="1600" dirty="0">
              <a:solidFill>
                <a:srgbClr val="FFFFFF"/>
              </a:solidFill>
              <a:latin typeface="微软雅黑" panose="020B0503020204020204" charset="-122"/>
            </a:endParaRPr>
          </a:p>
        </p:txBody>
      </p:sp>
      <p:sp>
        <p:nvSpPr>
          <p:cNvPr id="2" name="矩形 1"/>
          <p:cNvSpPr/>
          <p:nvPr/>
        </p:nvSpPr>
        <p:spPr>
          <a:xfrm>
            <a:off x="11306810" y="-10795"/>
            <a:ext cx="888365" cy="6140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custDataLst>
              <p:tags r:id="rId3"/>
            </p:custDataLst>
          </p:nvPr>
        </p:nvSpPr>
        <p:spPr>
          <a:xfrm>
            <a:off x="464820" y="1035050"/>
            <a:ext cx="10852150" cy="669925"/>
          </a:xfrm>
          <a:prstGeom prst="rect">
            <a:avLst/>
          </a:prstGeom>
          <a:noFill/>
        </p:spPr>
        <p:txBody>
          <a:bodyPr wrap="square" lIns="101600" tIns="0" rIns="82550" bIns="0" rtlCol="0" anchor="ctr" anchorCtr="0">
            <a:noAutofit/>
          </a:bodyPr>
          <a:lstStyle>
            <a:defPPr>
              <a:defRPr lang="zh-CN"/>
            </a:defPPr>
            <a:lvl1pPr fontAlgn="auto">
              <a:lnSpc>
                <a:spcPct val="130000"/>
              </a:lnSpc>
              <a:spcAft>
                <a:spcPts val="1000"/>
              </a:spcAft>
              <a:defRPr sz="1600" spc="150"/>
            </a:lvl1pPr>
          </a:lstStyle>
          <a:p>
            <a:r>
              <a:rPr lang="en-US" altLang="zh-CN" sz="1800" b="1" dirty="0">
                <a:solidFill>
                  <a:schemeClr val="tx2"/>
                </a:solidFill>
                <a:latin typeface="微软雅黑" panose="020B0503020204020204" charset="-122"/>
                <a:ea typeface="微软雅黑" panose="020B0503020204020204" charset="-122"/>
                <a:sym typeface="+mn-ea"/>
              </a:rPr>
              <a:t>2</a:t>
            </a:r>
            <a:r>
              <a:rPr lang="zh-CN" altLang="en-US" sz="1800" b="1" dirty="0">
                <a:solidFill>
                  <a:schemeClr val="tx2"/>
                </a:solidFill>
                <a:latin typeface="微软雅黑" panose="020B0503020204020204" charset="-122"/>
                <a:ea typeface="微软雅黑" panose="020B0503020204020204" charset="-122"/>
                <a:sym typeface="+mn-ea"/>
              </a:rPr>
              <a:t>.</a:t>
            </a:r>
            <a:r>
              <a:rPr lang="zh-CN" altLang="en-US" sz="1800" b="1" dirty="0">
                <a:solidFill>
                  <a:schemeClr val="tx2"/>
                </a:solidFill>
                <a:latin typeface="微软雅黑" panose="020B0503020204020204" charset="-122"/>
                <a:ea typeface="微软雅黑" panose="020B0503020204020204" charset="-122"/>
              </a:rPr>
              <a:t>机件内部形状的表达</a:t>
            </a:r>
            <a:r>
              <a:rPr lang="en-US" altLang="zh-CN" sz="1800" b="1" dirty="0">
                <a:solidFill>
                  <a:schemeClr val="tx2"/>
                </a:solidFill>
                <a:latin typeface="微软雅黑" panose="020B0503020204020204" charset="-122"/>
                <a:ea typeface="微软雅黑" panose="020B0503020204020204" charset="-122"/>
              </a:rPr>
              <a:t>——</a:t>
            </a:r>
            <a:r>
              <a:rPr lang="zh-CN" altLang="en-US" sz="1800" b="1" dirty="0">
                <a:solidFill>
                  <a:schemeClr val="tx2"/>
                </a:solidFill>
                <a:latin typeface="微软雅黑" panose="020B0503020204020204" charset="-122"/>
                <a:ea typeface="微软雅黑" panose="020B0503020204020204" charset="-122"/>
              </a:rPr>
              <a:t>剖视图（</a:t>
            </a:r>
            <a:r>
              <a:rPr lang="en-US" altLang="zh-CN" sz="1800" b="1" dirty="0">
                <a:solidFill>
                  <a:schemeClr val="tx2"/>
                </a:solidFill>
                <a:latin typeface="微软雅黑" panose="020B0503020204020204" charset="-122"/>
                <a:ea typeface="微软雅黑" panose="020B0503020204020204" charset="-122"/>
              </a:rPr>
              <a:t>GB</a:t>
            </a:r>
            <a:r>
              <a:rPr lang="zh-CN" altLang="en-US" sz="1800" b="1" dirty="0">
                <a:solidFill>
                  <a:schemeClr val="tx2"/>
                </a:solidFill>
                <a:latin typeface="微软雅黑" panose="020B0503020204020204" charset="-122"/>
                <a:ea typeface="微软雅黑" panose="020B0503020204020204" charset="-122"/>
              </a:rPr>
              <a:t>／</a:t>
            </a:r>
            <a:r>
              <a:rPr lang="en-US" altLang="zh-CN" sz="1800" b="1" dirty="0">
                <a:solidFill>
                  <a:schemeClr val="tx2"/>
                </a:solidFill>
                <a:latin typeface="微软雅黑" panose="020B0503020204020204" charset="-122"/>
                <a:ea typeface="微软雅黑" panose="020B0503020204020204" charset="-122"/>
              </a:rPr>
              <a:t>T 4458.6—2002</a:t>
            </a:r>
            <a:r>
              <a:rPr lang="zh-CN" altLang="en-US" sz="1800" b="1" dirty="0">
                <a:solidFill>
                  <a:schemeClr val="tx2"/>
                </a:solidFill>
                <a:latin typeface="微软雅黑" panose="020B0503020204020204" charset="-122"/>
                <a:ea typeface="微软雅黑" panose="020B0503020204020204" charset="-122"/>
              </a:rPr>
              <a:t>）</a:t>
            </a:r>
            <a:endParaRPr lang="zh-CN" altLang="en-US" sz="1800" b="1" dirty="0">
              <a:solidFill>
                <a:schemeClr val="tx2"/>
              </a:solidFill>
              <a:latin typeface="微软雅黑" panose="020B0503020204020204" charset="-122"/>
              <a:ea typeface="微软雅黑" panose="020B0503020204020204" charset="-122"/>
              <a:sym typeface="+mn-ea"/>
            </a:endParaRPr>
          </a:p>
        </p:txBody>
      </p:sp>
      <p:sp>
        <p:nvSpPr>
          <p:cNvPr id="11" name="文本框 10"/>
          <p:cNvSpPr txBox="1"/>
          <p:nvPr>
            <p:custDataLst>
              <p:tags r:id="rId4"/>
            </p:custDataLst>
          </p:nvPr>
        </p:nvSpPr>
        <p:spPr>
          <a:xfrm>
            <a:off x="881078" y="518895"/>
            <a:ext cx="10429952" cy="798451"/>
          </a:xfrm>
          <a:prstGeom prst="rect">
            <a:avLst/>
          </a:prstGeom>
        </p:spPr>
        <p:txBody>
          <a:bodyPr wrap="square">
            <a:normAutofit/>
          </a:bodyPr>
          <a:lstStyle>
            <a:defPPr>
              <a:defRPr lang="zh-CN"/>
            </a:defPPr>
            <a:lvl1pPr>
              <a:lnSpc>
                <a:spcPct val="130000"/>
              </a:lnSpc>
              <a:defRPr sz="2400" b="1">
                <a:latin typeface="+mj-lt"/>
                <a:ea typeface="+mj-ea"/>
                <a:cs typeface="+mj-cs"/>
              </a:defRPr>
            </a:lvl1pPr>
          </a:lstStyle>
          <a:p>
            <a:pPr>
              <a:lnSpc>
                <a:spcPct val="120000"/>
              </a:lnSpc>
            </a:pPr>
            <a:r>
              <a:rPr lang="zh-CN" altLang="en-US" dirty="0">
                <a:solidFill>
                  <a:schemeClr val="tx1">
                    <a:lumMod val="85000"/>
                    <a:lumOff val="15000"/>
                  </a:schemeClr>
                </a:solidFill>
              </a:rPr>
              <a:t>学习任务</a:t>
            </a:r>
            <a:r>
              <a:rPr lang="zh-CN" altLang="en-US" dirty="0">
                <a:sym typeface="+mn-ea"/>
              </a:rPr>
              <a:t>二   </a:t>
            </a:r>
            <a:r>
              <a:rPr lang="zh-CN" altLang="en-US" dirty="0"/>
              <a:t>垫类零件图样的绘制与读图</a:t>
            </a:r>
            <a:endParaRPr lang="zh-CN" altLang="en-US" dirty="0">
              <a:sym typeface="+mn-ea"/>
            </a:endParaRPr>
          </a:p>
        </p:txBody>
      </p:sp>
      <p:sp>
        <p:nvSpPr>
          <p:cNvPr id="3" name="矩形 2"/>
          <p:cNvSpPr/>
          <p:nvPr/>
        </p:nvSpPr>
        <p:spPr>
          <a:xfrm>
            <a:off x="881078" y="1958450"/>
            <a:ext cx="10004040" cy="507831"/>
          </a:xfrm>
          <a:prstGeom prst="rect">
            <a:avLst/>
          </a:prstGeom>
        </p:spPr>
        <p:txBody>
          <a:bodyPr wrap="square">
            <a:spAutoFit/>
          </a:bodyPr>
          <a:lstStyle/>
          <a:p>
            <a:pPr>
              <a:lnSpc>
                <a:spcPct val="150000"/>
              </a:lnSpc>
            </a:pPr>
            <a:r>
              <a:rPr lang="zh-CN" altLang="en-US" dirty="0">
                <a:latin typeface="+mj-ea"/>
                <a:ea typeface="+mj-ea"/>
              </a:rPr>
              <a:t>（</a:t>
            </a:r>
            <a:r>
              <a:rPr lang="en-US" altLang="zh-CN" dirty="0">
                <a:latin typeface="+mj-ea"/>
                <a:ea typeface="+mj-ea"/>
              </a:rPr>
              <a:t>2</a:t>
            </a:r>
            <a:r>
              <a:rPr lang="zh-CN" altLang="en-US" dirty="0">
                <a:latin typeface="+mj-ea"/>
                <a:ea typeface="+mj-ea"/>
              </a:rPr>
              <a:t>）画剖视图时，剖切平面后面的其他结构一般仍按原来的位置投影，如图</a:t>
            </a:r>
            <a:r>
              <a:rPr lang="en-US" altLang="zh-CN" dirty="0">
                <a:latin typeface="+mj-ea"/>
                <a:ea typeface="+mj-ea"/>
              </a:rPr>
              <a:t>1-52</a:t>
            </a:r>
            <a:r>
              <a:rPr lang="zh-CN" altLang="en-US" dirty="0">
                <a:latin typeface="+mj-ea"/>
                <a:ea typeface="+mj-ea"/>
              </a:rPr>
              <a:t>中所示的油孔。</a:t>
            </a:r>
            <a:endParaRPr lang="zh-CN" altLang="en-US" dirty="0">
              <a:latin typeface="+mj-ea"/>
              <a:ea typeface="+mj-ea"/>
            </a:endParaRPr>
          </a:p>
        </p:txBody>
      </p:sp>
      <p:pic>
        <p:nvPicPr>
          <p:cNvPr id="5" name="图片 4"/>
          <p:cNvPicPr>
            <a:picLocks noChangeAspect="1"/>
          </p:cNvPicPr>
          <p:nvPr/>
        </p:nvPicPr>
        <p:blipFill>
          <a:blip r:embed="rId5"/>
          <a:stretch>
            <a:fillRect/>
          </a:stretch>
        </p:blipFill>
        <p:spPr>
          <a:xfrm>
            <a:off x="4384435" y="2758179"/>
            <a:ext cx="5743575" cy="2647950"/>
          </a:xfrm>
          <a:prstGeom prst="rect">
            <a:avLst/>
          </a:prstGeom>
        </p:spPr>
      </p:pic>
      <p:grpSp>
        <p:nvGrpSpPr>
          <p:cNvPr id="6" name="组合 5"/>
          <p:cNvGrpSpPr/>
          <p:nvPr/>
        </p:nvGrpSpPr>
        <p:grpSpPr>
          <a:xfrm>
            <a:off x="1117600" y="3559810"/>
            <a:ext cx="2026920" cy="1583055"/>
            <a:chOff x="13036" y="4025"/>
            <a:chExt cx="3192" cy="2493"/>
          </a:xfrm>
        </p:grpSpPr>
        <p:sp>
          <p:nvSpPr>
            <p:cNvPr id="14" name="菱形 13"/>
            <p:cNvSpPr/>
            <p:nvPr>
              <p:custDataLst>
                <p:tags r:id="rId6"/>
              </p:custDataLst>
            </p:nvPr>
          </p:nvSpPr>
          <p:spPr>
            <a:xfrm rot="1141073">
              <a:off x="14338" y="4025"/>
              <a:ext cx="528" cy="528"/>
            </a:xfrm>
            <a:prstGeom prst="diamond">
              <a:avLst/>
            </a:prstGeom>
            <a:solidFill>
              <a:schemeClr val="tx2">
                <a:lumMod val="40000"/>
                <a:lumOff val="6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5" name="菱形 14"/>
            <p:cNvSpPr/>
            <p:nvPr>
              <p:custDataLst>
                <p:tags r:id="rId7"/>
              </p:custDataLst>
            </p:nvPr>
          </p:nvSpPr>
          <p:spPr>
            <a:xfrm rot="1141073">
              <a:off x="13036" y="5507"/>
              <a:ext cx="933" cy="933"/>
            </a:xfrm>
            <a:prstGeom prst="diamond">
              <a:avLst/>
            </a:prstGeom>
            <a:solidFill>
              <a:schemeClr val="accent1"/>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4" name="菱形 3"/>
            <p:cNvSpPr/>
            <p:nvPr>
              <p:custDataLst>
                <p:tags r:id="rId8"/>
              </p:custDataLst>
            </p:nvPr>
          </p:nvSpPr>
          <p:spPr>
            <a:xfrm rot="1141073">
              <a:off x="14236" y="4526"/>
              <a:ext cx="1992" cy="1992"/>
            </a:xfrm>
            <a:prstGeom prst="diamond">
              <a:avLst/>
            </a:prstGeom>
            <a:solidFill>
              <a:schemeClr val="bg2">
                <a:lumMod val="40000"/>
                <a:lumOff val="6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7" name="菱形 6"/>
            <p:cNvSpPr/>
            <p:nvPr>
              <p:custDataLst>
                <p:tags r:id="rId9"/>
              </p:custDataLst>
            </p:nvPr>
          </p:nvSpPr>
          <p:spPr>
            <a:xfrm rot="1141073">
              <a:off x="15089" y="4106"/>
              <a:ext cx="1123" cy="1123"/>
            </a:xfrm>
            <a:prstGeom prst="diamond">
              <a:avLst/>
            </a:prstGeom>
            <a:noFill/>
            <a:ln>
              <a:solidFill>
                <a:schemeClr val="tx2">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grpSp>
    </p:spTree>
    <p:custDataLst>
      <p:tags r:id="rId10"/>
    </p:custDataLst>
  </p:cSld>
  <p:clrMapOvr>
    <a:masterClrMapping/>
  </p:clrMapOvr>
  <p:transition spd="slow">
    <p:random/>
  </p:transition>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549644" y="1832469"/>
            <a:ext cx="11363028" cy="4499877"/>
          </a:xfrm>
          <a:prstGeom prst="rect">
            <a:avLst/>
          </a:prstGeom>
          <a:solidFill>
            <a:schemeClr val="accent3"/>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7" name="矩形 16"/>
          <p:cNvSpPr/>
          <p:nvPr>
            <p:custDataLst>
              <p:tags r:id="rId2"/>
            </p:custDataLst>
          </p:nvPr>
        </p:nvSpPr>
        <p:spPr>
          <a:xfrm>
            <a:off x="464820" y="1611691"/>
            <a:ext cx="11082655" cy="4408805"/>
          </a:xfrm>
          <a:prstGeom prst="rect">
            <a:avLst/>
          </a:prstGeom>
          <a:solidFill>
            <a:srgbClr val="FFFFFF"/>
          </a:solidFill>
          <a:ln w="19050">
            <a:noFill/>
          </a:ln>
          <a:effectLst>
            <a:outerShdw blurRad="63500" sx="101000" sy="101000" algn="ctr" rotWithShape="0">
              <a:schemeClr val="tx2">
                <a:alpha val="40000"/>
              </a:schemeClr>
            </a:outerShdw>
          </a:effectLst>
        </p:spPr>
        <p:style>
          <a:lnRef idx="2">
            <a:srgbClr val="1E6BC5">
              <a:shade val="50000"/>
            </a:srgbClr>
          </a:lnRef>
          <a:fillRef idx="1">
            <a:srgbClr val="1E6BC5"/>
          </a:fillRef>
          <a:effectRef idx="0">
            <a:srgbClr val="1E6BC5"/>
          </a:effectRef>
          <a:fontRef idx="minor">
            <a:srgbClr val="FFFFFF"/>
          </a:fontRef>
        </p:style>
        <p:txBody>
          <a:bodyPr rtlCol="0" anchor="ctr"/>
          <a:lstStyle/>
          <a:p>
            <a:r>
              <a:rPr lang="en-US" altLang="zh-CN" sz="1600" dirty="0"/>
              <a:t>3. </a:t>
            </a:r>
            <a:r>
              <a:rPr lang="zh-CN" altLang="en-US" sz="1600" dirty="0"/>
              <a:t>几个相交的剖切面</a:t>
            </a:r>
            <a:endParaRPr lang="zh-CN" altLang="en-US" sz="1600" dirty="0"/>
          </a:p>
          <a:p>
            <a:r>
              <a:rPr lang="zh-CN" altLang="en-US" sz="1600" dirty="0"/>
              <a:t>几个相交的剖切面可以是几个相交的平面（图</a:t>
            </a:r>
            <a:r>
              <a:rPr lang="en-US" altLang="zh-CN" sz="1600" dirty="0"/>
              <a:t>1-48</a:t>
            </a:r>
            <a:r>
              <a:rPr lang="zh-CN" altLang="en-US" sz="1600" dirty="0"/>
              <a:t>），也可以是几个相交的平面和</a:t>
            </a:r>
            <a:endParaRPr lang="zh-CN" altLang="en-US" sz="1600" dirty="0"/>
          </a:p>
          <a:p>
            <a:r>
              <a:rPr lang="zh-CN" altLang="en-US" sz="1600" dirty="0"/>
              <a:t>柱面（图</a:t>
            </a:r>
            <a:r>
              <a:rPr lang="en-US" altLang="zh-CN" sz="1600" dirty="0"/>
              <a:t>1-49</a:t>
            </a:r>
            <a:r>
              <a:rPr lang="zh-CN" altLang="en-US" sz="1600" dirty="0"/>
              <a:t>）。</a:t>
            </a:r>
            <a:endParaRPr kumimoji="1" lang="zh-CN" altLang="en-US" sz="1600" dirty="0">
              <a:solidFill>
                <a:srgbClr val="FFFFFF"/>
              </a:solidFill>
              <a:latin typeface="微软雅黑" panose="020B0503020204020204" charset="-122"/>
            </a:endParaRPr>
          </a:p>
        </p:txBody>
      </p:sp>
      <p:sp>
        <p:nvSpPr>
          <p:cNvPr id="2" name="矩形 1"/>
          <p:cNvSpPr/>
          <p:nvPr/>
        </p:nvSpPr>
        <p:spPr>
          <a:xfrm>
            <a:off x="11306810" y="-10795"/>
            <a:ext cx="888365" cy="6140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custDataLst>
              <p:tags r:id="rId3"/>
            </p:custDataLst>
          </p:nvPr>
        </p:nvSpPr>
        <p:spPr>
          <a:xfrm>
            <a:off x="464820" y="1035050"/>
            <a:ext cx="10852150" cy="669925"/>
          </a:xfrm>
          <a:prstGeom prst="rect">
            <a:avLst/>
          </a:prstGeom>
          <a:noFill/>
        </p:spPr>
        <p:txBody>
          <a:bodyPr wrap="square" lIns="101600" tIns="0" rIns="82550" bIns="0" rtlCol="0" anchor="ctr" anchorCtr="0">
            <a:noAutofit/>
          </a:bodyPr>
          <a:lstStyle>
            <a:defPPr>
              <a:defRPr lang="zh-CN"/>
            </a:defPPr>
            <a:lvl1pPr fontAlgn="auto">
              <a:lnSpc>
                <a:spcPct val="130000"/>
              </a:lnSpc>
              <a:spcAft>
                <a:spcPts val="1000"/>
              </a:spcAft>
              <a:defRPr sz="1600" spc="150"/>
            </a:lvl1pPr>
          </a:lstStyle>
          <a:p>
            <a:r>
              <a:rPr lang="en-US" altLang="zh-CN" sz="1800" b="1" dirty="0">
                <a:solidFill>
                  <a:schemeClr val="tx2"/>
                </a:solidFill>
                <a:latin typeface="微软雅黑" panose="020B0503020204020204" charset="-122"/>
                <a:ea typeface="微软雅黑" panose="020B0503020204020204" charset="-122"/>
                <a:sym typeface="+mn-ea"/>
              </a:rPr>
              <a:t>2</a:t>
            </a:r>
            <a:r>
              <a:rPr lang="zh-CN" altLang="en-US" sz="1800" b="1" dirty="0">
                <a:solidFill>
                  <a:schemeClr val="tx2"/>
                </a:solidFill>
                <a:latin typeface="微软雅黑" panose="020B0503020204020204" charset="-122"/>
                <a:ea typeface="微软雅黑" panose="020B0503020204020204" charset="-122"/>
                <a:sym typeface="+mn-ea"/>
              </a:rPr>
              <a:t>.</a:t>
            </a:r>
            <a:r>
              <a:rPr lang="zh-CN" altLang="en-US" sz="1800" b="1" dirty="0">
                <a:solidFill>
                  <a:schemeClr val="tx2"/>
                </a:solidFill>
                <a:latin typeface="微软雅黑" panose="020B0503020204020204" charset="-122"/>
                <a:ea typeface="微软雅黑" panose="020B0503020204020204" charset="-122"/>
              </a:rPr>
              <a:t>机件内部形状的表达</a:t>
            </a:r>
            <a:r>
              <a:rPr lang="en-US" altLang="zh-CN" sz="1800" b="1" dirty="0">
                <a:solidFill>
                  <a:schemeClr val="tx2"/>
                </a:solidFill>
                <a:latin typeface="微软雅黑" panose="020B0503020204020204" charset="-122"/>
                <a:ea typeface="微软雅黑" panose="020B0503020204020204" charset="-122"/>
              </a:rPr>
              <a:t>——</a:t>
            </a:r>
            <a:r>
              <a:rPr lang="zh-CN" altLang="en-US" sz="1800" b="1" dirty="0">
                <a:solidFill>
                  <a:schemeClr val="tx2"/>
                </a:solidFill>
                <a:latin typeface="微软雅黑" panose="020B0503020204020204" charset="-122"/>
                <a:ea typeface="微软雅黑" panose="020B0503020204020204" charset="-122"/>
              </a:rPr>
              <a:t>剖视图（</a:t>
            </a:r>
            <a:r>
              <a:rPr lang="en-US" altLang="zh-CN" sz="1800" b="1" dirty="0">
                <a:solidFill>
                  <a:schemeClr val="tx2"/>
                </a:solidFill>
                <a:latin typeface="微软雅黑" panose="020B0503020204020204" charset="-122"/>
                <a:ea typeface="微软雅黑" panose="020B0503020204020204" charset="-122"/>
              </a:rPr>
              <a:t>GB</a:t>
            </a:r>
            <a:r>
              <a:rPr lang="zh-CN" altLang="en-US" sz="1800" b="1" dirty="0">
                <a:solidFill>
                  <a:schemeClr val="tx2"/>
                </a:solidFill>
                <a:latin typeface="微软雅黑" panose="020B0503020204020204" charset="-122"/>
                <a:ea typeface="微软雅黑" panose="020B0503020204020204" charset="-122"/>
              </a:rPr>
              <a:t>／</a:t>
            </a:r>
            <a:r>
              <a:rPr lang="en-US" altLang="zh-CN" sz="1800" b="1" dirty="0">
                <a:solidFill>
                  <a:schemeClr val="tx2"/>
                </a:solidFill>
                <a:latin typeface="微软雅黑" panose="020B0503020204020204" charset="-122"/>
                <a:ea typeface="微软雅黑" panose="020B0503020204020204" charset="-122"/>
              </a:rPr>
              <a:t>T 4458.6—2002</a:t>
            </a:r>
            <a:r>
              <a:rPr lang="zh-CN" altLang="en-US" sz="1800" b="1" dirty="0">
                <a:solidFill>
                  <a:schemeClr val="tx2"/>
                </a:solidFill>
                <a:latin typeface="微软雅黑" panose="020B0503020204020204" charset="-122"/>
                <a:ea typeface="微软雅黑" panose="020B0503020204020204" charset="-122"/>
              </a:rPr>
              <a:t>）</a:t>
            </a:r>
            <a:endParaRPr lang="zh-CN" altLang="en-US" sz="1800" b="1" dirty="0">
              <a:solidFill>
                <a:schemeClr val="tx2"/>
              </a:solidFill>
              <a:latin typeface="微软雅黑" panose="020B0503020204020204" charset="-122"/>
              <a:ea typeface="微软雅黑" panose="020B0503020204020204" charset="-122"/>
              <a:sym typeface="+mn-ea"/>
            </a:endParaRPr>
          </a:p>
        </p:txBody>
      </p:sp>
      <p:sp>
        <p:nvSpPr>
          <p:cNvPr id="11" name="文本框 10"/>
          <p:cNvSpPr txBox="1"/>
          <p:nvPr>
            <p:custDataLst>
              <p:tags r:id="rId4"/>
            </p:custDataLst>
          </p:nvPr>
        </p:nvSpPr>
        <p:spPr>
          <a:xfrm>
            <a:off x="881078" y="518895"/>
            <a:ext cx="10429952" cy="798451"/>
          </a:xfrm>
          <a:prstGeom prst="rect">
            <a:avLst/>
          </a:prstGeom>
        </p:spPr>
        <p:txBody>
          <a:bodyPr wrap="square">
            <a:normAutofit/>
          </a:bodyPr>
          <a:lstStyle>
            <a:defPPr>
              <a:defRPr lang="zh-CN"/>
            </a:defPPr>
            <a:lvl1pPr>
              <a:lnSpc>
                <a:spcPct val="130000"/>
              </a:lnSpc>
              <a:defRPr sz="2400" b="1">
                <a:latin typeface="+mj-lt"/>
                <a:ea typeface="+mj-ea"/>
                <a:cs typeface="+mj-cs"/>
              </a:defRPr>
            </a:lvl1pPr>
          </a:lstStyle>
          <a:p>
            <a:pPr>
              <a:lnSpc>
                <a:spcPct val="120000"/>
              </a:lnSpc>
            </a:pPr>
            <a:r>
              <a:rPr lang="zh-CN" altLang="en-US" dirty="0">
                <a:solidFill>
                  <a:schemeClr val="tx1">
                    <a:lumMod val="85000"/>
                    <a:lumOff val="15000"/>
                  </a:schemeClr>
                </a:solidFill>
              </a:rPr>
              <a:t>学习任务</a:t>
            </a:r>
            <a:r>
              <a:rPr lang="zh-CN" altLang="en-US" dirty="0">
                <a:sym typeface="+mn-ea"/>
              </a:rPr>
              <a:t>二   </a:t>
            </a:r>
            <a:r>
              <a:rPr lang="zh-CN" altLang="en-US" dirty="0"/>
              <a:t>垫类零件图样的绘制与读图</a:t>
            </a:r>
            <a:endParaRPr lang="zh-CN" altLang="en-US" dirty="0">
              <a:sym typeface="+mn-ea"/>
            </a:endParaRPr>
          </a:p>
        </p:txBody>
      </p:sp>
      <p:sp>
        <p:nvSpPr>
          <p:cNvPr id="3" name="矩形 2"/>
          <p:cNvSpPr/>
          <p:nvPr/>
        </p:nvSpPr>
        <p:spPr>
          <a:xfrm>
            <a:off x="881078" y="1958450"/>
            <a:ext cx="10004040" cy="874407"/>
          </a:xfrm>
          <a:prstGeom prst="rect">
            <a:avLst/>
          </a:prstGeom>
        </p:spPr>
        <p:txBody>
          <a:bodyPr wrap="square">
            <a:spAutoFit/>
          </a:bodyPr>
          <a:lstStyle/>
          <a:p>
            <a:pPr>
              <a:lnSpc>
                <a:spcPct val="150000"/>
              </a:lnSpc>
            </a:pPr>
            <a:r>
              <a:rPr lang="zh-CN" altLang="en-US" dirty="0">
                <a:latin typeface="+mj-ea"/>
                <a:ea typeface="+mj-ea"/>
              </a:rPr>
              <a:t>（</a:t>
            </a:r>
            <a:r>
              <a:rPr lang="en-US" altLang="zh-CN" dirty="0">
                <a:latin typeface="+mj-ea"/>
                <a:ea typeface="+mj-ea"/>
              </a:rPr>
              <a:t>3</a:t>
            </a:r>
            <a:r>
              <a:rPr lang="zh-CN" altLang="en-US" dirty="0">
                <a:latin typeface="+mj-ea"/>
                <a:ea typeface="+mj-ea"/>
              </a:rPr>
              <a:t>）当剖切后产生不完整要素时，应将此部分按不剖绘制，如图</a:t>
            </a:r>
            <a:r>
              <a:rPr lang="en-US" altLang="zh-CN" dirty="0">
                <a:latin typeface="+mj-ea"/>
                <a:ea typeface="+mj-ea"/>
              </a:rPr>
              <a:t>1-53 </a:t>
            </a:r>
            <a:r>
              <a:rPr lang="zh-CN" altLang="en-US" dirty="0">
                <a:latin typeface="+mj-ea"/>
                <a:ea typeface="+mj-ea"/>
              </a:rPr>
              <a:t>中的臂所示。用几个相交的剖切面剖切机件时，剖视图的标注如图</a:t>
            </a:r>
            <a:r>
              <a:rPr lang="en-US" altLang="zh-CN" dirty="0">
                <a:latin typeface="+mj-ea"/>
                <a:ea typeface="+mj-ea"/>
              </a:rPr>
              <a:t>1-51</a:t>
            </a:r>
            <a:r>
              <a:rPr lang="zh-CN" altLang="en-US" dirty="0">
                <a:latin typeface="+mj-ea"/>
                <a:ea typeface="+mj-ea"/>
              </a:rPr>
              <a:t>～图</a:t>
            </a:r>
            <a:r>
              <a:rPr lang="en-US" altLang="zh-CN" dirty="0">
                <a:latin typeface="+mj-ea"/>
                <a:ea typeface="+mj-ea"/>
              </a:rPr>
              <a:t>1-53 </a:t>
            </a:r>
            <a:r>
              <a:rPr lang="zh-CN" altLang="en-US" dirty="0">
                <a:latin typeface="+mj-ea"/>
                <a:ea typeface="+mj-ea"/>
              </a:rPr>
              <a:t>所示。</a:t>
            </a:r>
            <a:endParaRPr lang="zh-CN" altLang="en-US" dirty="0">
              <a:latin typeface="+mj-ea"/>
              <a:ea typeface="+mj-ea"/>
            </a:endParaRPr>
          </a:p>
        </p:txBody>
      </p:sp>
      <p:pic>
        <p:nvPicPr>
          <p:cNvPr id="4" name="图片 3"/>
          <p:cNvPicPr>
            <a:picLocks noChangeAspect="1"/>
          </p:cNvPicPr>
          <p:nvPr/>
        </p:nvPicPr>
        <p:blipFill>
          <a:blip r:embed="rId5"/>
          <a:stretch>
            <a:fillRect/>
          </a:stretch>
        </p:blipFill>
        <p:spPr>
          <a:xfrm>
            <a:off x="5504003" y="2832594"/>
            <a:ext cx="3362154" cy="2925074"/>
          </a:xfrm>
          <a:prstGeom prst="rect">
            <a:avLst/>
          </a:prstGeom>
        </p:spPr>
      </p:pic>
      <p:grpSp>
        <p:nvGrpSpPr>
          <p:cNvPr id="6" name="组合 5"/>
          <p:cNvGrpSpPr/>
          <p:nvPr/>
        </p:nvGrpSpPr>
        <p:grpSpPr>
          <a:xfrm>
            <a:off x="1666875" y="3886835"/>
            <a:ext cx="2026920" cy="1583055"/>
            <a:chOff x="13036" y="4025"/>
            <a:chExt cx="3192" cy="2493"/>
          </a:xfrm>
        </p:grpSpPr>
        <p:sp>
          <p:nvSpPr>
            <p:cNvPr id="14" name="菱形 13"/>
            <p:cNvSpPr/>
            <p:nvPr>
              <p:custDataLst>
                <p:tags r:id="rId6"/>
              </p:custDataLst>
            </p:nvPr>
          </p:nvSpPr>
          <p:spPr>
            <a:xfrm rot="1141073">
              <a:off x="14338" y="4025"/>
              <a:ext cx="528" cy="528"/>
            </a:xfrm>
            <a:prstGeom prst="diamond">
              <a:avLst/>
            </a:prstGeom>
            <a:solidFill>
              <a:schemeClr val="tx2">
                <a:lumMod val="40000"/>
                <a:lumOff val="6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5" name="菱形 14"/>
            <p:cNvSpPr/>
            <p:nvPr>
              <p:custDataLst>
                <p:tags r:id="rId7"/>
              </p:custDataLst>
            </p:nvPr>
          </p:nvSpPr>
          <p:spPr>
            <a:xfrm rot="1141073">
              <a:off x="13036" y="5507"/>
              <a:ext cx="933" cy="933"/>
            </a:xfrm>
            <a:prstGeom prst="diamond">
              <a:avLst/>
            </a:prstGeom>
            <a:solidFill>
              <a:schemeClr val="accent1"/>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5" name="菱形 4"/>
            <p:cNvSpPr/>
            <p:nvPr>
              <p:custDataLst>
                <p:tags r:id="rId8"/>
              </p:custDataLst>
            </p:nvPr>
          </p:nvSpPr>
          <p:spPr>
            <a:xfrm rot="1141073">
              <a:off x="14236" y="4526"/>
              <a:ext cx="1992" cy="1992"/>
            </a:xfrm>
            <a:prstGeom prst="diamond">
              <a:avLst/>
            </a:prstGeom>
            <a:solidFill>
              <a:schemeClr val="bg2">
                <a:lumMod val="40000"/>
                <a:lumOff val="6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7" name="菱形 6"/>
            <p:cNvSpPr/>
            <p:nvPr>
              <p:custDataLst>
                <p:tags r:id="rId9"/>
              </p:custDataLst>
            </p:nvPr>
          </p:nvSpPr>
          <p:spPr>
            <a:xfrm rot="1141073">
              <a:off x="15089" y="4106"/>
              <a:ext cx="1123" cy="1123"/>
            </a:xfrm>
            <a:prstGeom prst="diamond">
              <a:avLst/>
            </a:prstGeom>
            <a:noFill/>
            <a:ln>
              <a:solidFill>
                <a:schemeClr val="tx2">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grpSp>
    </p:spTree>
    <p:custDataLst>
      <p:tags r:id="rId10"/>
    </p:custDataLst>
  </p:cSld>
  <p:clrMapOvr>
    <a:masterClrMapping/>
  </p:clrMapOvr>
  <p:transition spd="slow">
    <p:random/>
  </p:transition>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549644" y="1832469"/>
            <a:ext cx="11363028" cy="4499877"/>
          </a:xfrm>
          <a:prstGeom prst="rect">
            <a:avLst/>
          </a:prstGeom>
          <a:solidFill>
            <a:schemeClr val="accent3"/>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7" name="矩形 16"/>
          <p:cNvSpPr/>
          <p:nvPr>
            <p:custDataLst>
              <p:tags r:id="rId2"/>
            </p:custDataLst>
          </p:nvPr>
        </p:nvSpPr>
        <p:spPr>
          <a:xfrm>
            <a:off x="464820" y="1625026"/>
            <a:ext cx="11082655" cy="4408805"/>
          </a:xfrm>
          <a:prstGeom prst="rect">
            <a:avLst/>
          </a:prstGeom>
          <a:solidFill>
            <a:srgbClr val="FFFFFF"/>
          </a:solidFill>
          <a:ln w="19050">
            <a:noFill/>
          </a:ln>
          <a:effectLst>
            <a:outerShdw blurRad="63500" sx="101000" sy="101000" algn="ctr" rotWithShape="0">
              <a:schemeClr val="tx2">
                <a:alpha val="40000"/>
              </a:schemeClr>
            </a:outerShdw>
          </a:effectLst>
        </p:spPr>
        <p:style>
          <a:lnRef idx="2">
            <a:srgbClr val="1E6BC5">
              <a:shade val="50000"/>
            </a:srgbClr>
          </a:lnRef>
          <a:fillRef idx="1">
            <a:srgbClr val="1E6BC5"/>
          </a:fillRef>
          <a:effectRef idx="0">
            <a:srgbClr val="1E6BC5"/>
          </a:effectRef>
          <a:fontRef idx="minor">
            <a:srgbClr val="FFFFFF"/>
          </a:fontRef>
        </p:style>
        <p:txBody>
          <a:bodyPr rtlCol="0" anchor="ctr"/>
          <a:lstStyle/>
          <a:p>
            <a:r>
              <a:rPr lang="en-US" altLang="zh-CN" sz="1600" dirty="0"/>
              <a:t>3. </a:t>
            </a:r>
            <a:r>
              <a:rPr lang="zh-CN" altLang="en-US" sz="1600" dirty="0"/>
              <a:t>几个相交的剖切面</a:t>
            </a:r>
            <a:endParaRPr lang="zh-CN" altLang="en-US" sz="1600" dirty="0"/>
          </a:p>
          <a:p>
            <a:r>
              <a:rPr lang="zh-CN" altLang="en-US" sz="1600" dirty="0"/>
              <a:t>几个相交的剖切面可以是几个相交的平面（图</a:t>
            </a:r>
            <a:r>
              <a:rPr lang="en-US" altLang="zh-CN" sz="1600" dirty="0"/>
              <a:t>1-48</a:t>
            </a:r>
            <a:r>
              <a:rPr lang="zh-CN" altLang="en-US" sz="1600" dirty="0"/>
              <a:t>），也可以是几个相交的平面和</a:t>
            </a:r>
            <a:endParaRPr lang="zh-CN" altLang="en-US" sz="1600" dirty="0"/>
          </a:p>
          <a:p>
            <a:r>
              <a:rPr lang="zh-CN" altLang="en-US" sz="1600" dirty="0"/>
              <a:t>柱面（图</a:t>
            </a:r>
            <a:r>
              <a:rPr lang="en-US" altLang="zh-CN" sz="1600" dirty="0"/>
              <a:t>1-49</a:t>
            </a:r>
            <a:r>
              <a:rPr lang="zh-CN" altLang="en-US" sz="1600" dirty="0"/>
              <a:t>）。</a:t>
            </a:r>
            <a:endParaRPr kumimoji="1" lang="zh-CN" altLang="en-US" sz="1600" dirty="0">
              <a:solidFill>
                <a:srgbClr val="FFFFFF"/>
              </a:solidFill>
              <a:latin typeface="微软雅黑" panose="020B0503020204020204" charset="-122"/>
            </a:endParaRPr>
          </a:p>
        </p:txBody>
      </p:sp>
      <p:sp>
        <p:nvSpPr>
          <p:cNvPr id="2" name="矩形 1"/>
          <p:cNvSpPr/>
          <p:nvPr/>
        </p:nvSpPr>
        <p:spPr>
          <a:xfrm>
            <a:off x="11306810" y="-10795"/>
            <a:ext cx="888365" cy="6140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custDataLst>
              <p:tags r:id="rId3"/>
            </p:custDataLst>
          </p:nvPr>
        </p:nvSpPr>
        <p:spPr>
          <a:xfrm>
            <a:off x="464820" y="1035050"/>
            <a:ext cx="10852150" cy="669925"/>
          </a:xfrm>
          <a:prstGeom prst="rect">
            <a:avLst/>
          </a:prstGeom>
          <a:noFill/>
        </p:spPr>
        <p:txBody>
          <a:bodyPr wrap="square" lIns="101600" tIns="0" rIns="82550" bIns="0" rtlCol="0" anchor="ctr" anchorCtr="0">
            <a:noAutofit/>
          </a:bodyPr>
          <a:lstStyle>
            <a:defPPr>
              <a:defRPr lang="zh-CN"/>
            </a:defPPr>
            <a:lvl1pPr fontAlgn="auto">
              <a:lnSpc>
                <a:spcPct val="130000"/>
              </a:lnSpc>
              <a:spcAft>
                <a:spcPts val="1000"/>
              </a:spcAft>
              <a:defRPr sz="1600" spc="150"/>
            </a:lvl1pPr>
          </a:lstStyle>
          <a:p>
            <a:r>
              <a:rPr lang="en-US" altLang="zh-CN" sz="1800" b="1" dirty="0">
                <a:solidFill>
                  <a:schemeClr val="tx2"/>
                </a:solidFill>
                <a:latin typeface="微软雅黑" panose="020B0503020204020204" charset="-122"/>
                <a:ea typeface="微软雅黑" panose="020B0503020204020204" charset="-122"/>
                <a:sym typeface="+mn-ea"/>
              </a:rPr>
              <a:t>2</a:t>
            </a:r>
            <a:r>
              <a:rPr lang="zh-CN" altLang="en-US" sz="1800" b="1" dirty="0">
                <a:solidFill>
                  <a:schemeClr val="tx2"/>
                </a:solidFill>
                <a:latin typeface="微软雅黑" panose="020B0503020204020204" charset="-122"/>
                <a:ea typeface="微软雅黑" panose="020B0503020204020204" charset="-122"/>
                <a:sym typeface="+mn-ea"/>
              </a:rPr>
              <a:t>.</a:t>
            </a:r>
            <a:r>
              <a:rPr lang="zh-CN" altLang="en-US" sz="1800" b="1" dirty="0">
                <a:solidFill>
                  <a:schemeClr val="tx2"/>
                </a:solidFill>
                <a:latin typeface="微软雅黑" panose="020B0503020204020204" charset="-122"/>
                <a:ea typeface="微软雅黑" panose="020B0503020204020204" charset="-122"/>
              </a:rPr>
              <a:t>机件内部形状的表达</a:t>
            </a:r>
            <a:r>
              <a:rPr lang="en-US" altLang="zh-CN" sz="1800" b="1" dirty="0">
                <a:solidFill>
                  <a:schemeClr val="tx2"/>
                </a:solidFill>
                <a:latin typeface="微软雅黑" panose="020B0503020204020204" charset="-122"/>
                <a:ea typeface="微软雅黑" panose="020B0503020204020204" charset="-122"/>
              </a:rPr>
              <a:t>——</a:t>
            </a:r>
            <a:r>
              <a:rPr lang="zh-CN" altLang="en-US" sz="1800" b="1" dirty="0">
                <a:solidFill>
                  <a:schemeClr val="tx2"/>
                </a:solidFill>
                <a:latin typeface="微软雅黑" panose="020B0503020204020204" charset="-122"/>
                <a:ea typeface="微软雅黑" panose="020B0503020204020204" charset="-122"/>
              </a:rPr>
              <a:t>剖视图（</a:t>
            </a:r>
            <a:r>
              <a:rPr lang="en-US" altLang="zh-CN" sz="1800" b="1" dirty="0">
                <a:solidFill>
                  <a:schemeClr val="tx2"/>
                </a:solidFill>
                <a:latin typeface="微软雅黑" panose="020B0503020204020204" charset="-122"/>
                <a:ea typeface="微软雅黑" panose="020B0503020204020204" charset="-122"/>
              </a:rPr>
              <a:t>GB</a:t>
            </a:r>
            <a:r>
              <a:rPr lang="zh-CN" altLang="en-US" sz="1800" b="1" dirty="0">
                <a:solidFill>
                  <a:schemeClr val="tx2"/>
                </a:solidFill>
                <a:latin typeface="微软雅黑" panose="020B0503020204020204" charset="-122"/>
                <a:ea typeface="微软雅黑" panose="020B0503020204020204" charset="-122"/>
              </a:rPr>
              <a:t>／</a:t>
            </a:r>
            <a:r>
              <a:rPr lang="en-US" altLang="zh-CN" sz="1800" b="1" dirty="0">
                <a:solidFill>
                  <a:schemeClr val="tx2"/>
                </a:solidFill>
                <a:latin typeface="微软雅黑" panose="020B0503020204020204" charset="-122"/>
                <a:ea typeface="微软雅黑" panose="020B0503020204020204" charset="-122"/>
              </a:rPr>
              <a:t>T 4458.6—2002</a:t>
            </a:r>
            <a:r>
              <a:rPr lang="zh-CN" altLang="en-US" sz="1800" b="1" dirty="0">
                <a:solidFill>
                  <a:schemeClr val="tx2"/>
                </a:solidFill>
                <a:latin typeface="微软雅黑" panose="020B0503020204020204" charset="-122"/>
                <a:ea typeface="微软雅黑" panose="020B0503020204020204" charset="-122"/>
              </a:rPr>
              <a:t>）</a:t>
            </a:r>
            <a:endParaRPr lang="zh-CN" altLang="en-US" sz="1800" b="1" dirty="0">
              <a:solidFill>
                <a:schemeClr val="tx2"/>
              </a:solidFill>
              <a:latin typeface="微软雅黑" panose="020B0503020204020204" charset="-122"/>
              <a:ea typeface="微软雅黑" panose="020B0503020204020204" charset="-122"/>
              <a:sym typeface="+mn-ea"/>
            </a:endParaRPr>
          </a:p>
        </p:txBody>
      </p:sp>
      <p:sp>
        <p:nvSpPr>
          <p:cNvPr id="11" name="文本框 10"/>
          <p:cNvSpPr txBox="1"/>
          <p:nvPr>
            <p:custDataLst>
              <p:tags r:id="rId4"/>
            </p:custDataLst>
          </p:nvPr>
        </p:nvSpPr>
        <p:spPr>
          <a:xfrm>
            <a:off x="881078" y="518895"/>
            <a:ext cx="10429952" cy="798451"/>
          </a:xfrm>
          <a:prstGeom prst="rect">
            <a:avLst/>
          </a:prstGeom>
        </p:spPr>
        <p:txBody>
          <a:bodyPr wrap="square">
            <a:normAutofit/>
          </a:bodyPr>
          <a:lstStyle>
            <a:defPPr>
              <a:defRPr lang="zh-CN"/>
            </a:defPPr>
            <a:lvl1pPr>
              <a:lnSpc>
                <a:spcPct val="130000"/>
              </a:lnSpc>
              <a:defRPr sz="2400" b="1">
                <a:latin typeface="+mj-lt"/>
                <a:ea typeface="+mj-ea"/>
                <a:cs typeface="+mj-cs"/>
              </a:defRPr>
            </a:lvl1pPr>
          </a:lstStyle>
          <a:p>
            <a:pPr>
              <a:lnSpc>
                <a:spcPct val="120000"/>
              </a:lnSpc>
            </a:pPr>
            <a:r>
              <a:rPr lang="zh-CN" altLang="en-US" dirty="0">
                <a:solidFill>
                  <a:schemeClr val="tx1">
                    <a:lumMod val="85000"/>
                    <a:lumOff val="15000"/>
                  </a:schemeClr>
                </a:solidFill>
              </a:rPr>
              <a:t>学习任务</a:t>
            </a:r>
            <a:r>
              <a:rPr lang="zh-CN" altLang="en-US" dirty="0">
                <a:sym typeface="+mn-ea"/>
              </a:rPr>
              <a:t>二   </a:t>
            </a:r>
            <a:r>
              <a:rPr lang="zh-CN" altLang="en-US" dirty="0"/>
              <a:t>垫类零件图样的绘制与读图</a:t>
            </a:r>
            <a:endParaRPr lang="zh-CN" altLang="en-US" dirty="0">
              <a:sym typeface="+mn-ea"/>
            </a:endParaRPr>
          </a:p>
        </p:txBody>
      </p:sp>
      <p:sp>
        <p:nvSpPr>
          <p:cNvPr id="3" name="矩形 2"/>
          <p:cNvSpPr/>
          <p:nvPr/>
        </p:nvSpPr>
        <p:spPr>
          <a:xfrm>
            <a:off x="888875" y="2281616"/>
            <a:ext cx="10004040" cy="2224776"/>
          </a:xfrm>
          <a:prstGeom prst="rect">
            <a:avLst/>
          </a:prstGeom>
        </p:spPr>
        <p:txBody>
          <a:bodyPr wrap="square">
            <a:spAutoFit/>
          </a:bodyPr>
          <a:lstStyle/>
          <a:p>
            <a:pPr>
              <a:lnSpc>
                <a:spcPct val="200000"/>
              </a:lnSpc>
            </a:pPr>
            <a:r>
              <a:rPr lang="zh-CN" altLang="en-US" dirty="0">
                <a:latin typeface="+mj-ea"/>
                <a:ea typeface="+mj-ea"/>
              </a:rPr>
              <a:t>（三）剖视图的种类</a:t>
            </a:r>
            <a:endParaRPr lang="zh-CN" altLang="en-US" dirty="0">
              <a:latin typeface="+mj-ea"/>
              <a:ea typeface="+mj-ea"/>
            </a:endParaRPr>
          </a:p>
          <a:p>
            <a:pPr>
              <a:lnSpc>
                <a:spcPct val="200000"/>
              </a:lnSpc>
            </a:pPr>
            <a:r>
              <a:rPr lang="zh-CN" altLang="en-US" dirty="0">
                <a:latin typeface="+mj-ea"/>
                <a:ea typeface="+mj-ea"/>
              </a:rPr>
              <a:t>按机件被剖切范围划分，剖视图有全剖视图、半剖视图和局部剖视图三种。</a:t>
            </a:r>
            <a:endParaRPr lang="zh-CN" altLang="en-US" dirty="0">
              <a:latin typeface="+mj-ea"/>
              <a:ea typeface="+mj-ea"/>
            </a:endParaRPr>
          </a:p>
          <a:p>
            <a:pPr>
              <a:lnSpc>
                <a:spcPct val="200000"/>
              </a:lnSpc>
            </a:pPr>
            <a:r>
              <a:rPr lang="en-US" altLang="zh-CN" dirty="0">
                <a:latin typeface="+mj-ea"/>
                <a:ea typeface="+mj-ea"/>
              </a:rPr>
              <a:t>1. </a:t>
            </a:r>
            <a:r>
              <a:rPr lang="zh-CN" altLang="en-US" dirty="0">
                <a:latin typeface="+mj-ea"/>
                <a:ea typeface="+mj-ea"/>
              </a:rPr>
              <a:t>全剖视图</a:t>
            </a:r>
            <a:endParaRPr lang="zh-CN" altLang="en-US" dirty="0">
              <a:latin typeface="+mj-ea"/>
              <a:ea typeface="+mj-ea"/>
            </a:endParaRPr>
          </a:p>
          <a:p>
            <a:pPr>
              <a:lnSpc>
                <a:spcPct val="200000"/>
              </a:lnSpc>
            </a:pPr>
            <a:r>
              <a:rPr lang="zh-CN" altLang="en-US" dirty="0">
                <a:latin typeface="+mj-ea"/>
                <a:ea typeface="+mj-ea"/>
              </a:rPr>
              <a:t>用剖切面完全地剖开物体所得到的剖视图，称为全剖视图</a:t>
            </a:r>
            <a:r>
              <a:rPr lang="zh-CN" altLang="en-US" dirty="0" smtClean="0">
                <a:latin typeface="+mj-ea"/>
                <a:ea typeface="+mj-ea"/>
              </a:rPr>
              <a:t>。</a:t>
            </a:r>
            <a:endParaRPr lang="zh-CN" altLang="en-US" dirty="0">
              <a:latin typeface="+mj-ea"/>
              <a:ea typeface="+mj-ea"/>
            </a:endParaRPr>
          </a:p>
        </p:txBody>
      </p:sp>
      <p:sp>
        <p:nvSpPr>
          <p:cNvPr id="8" name="矩形 7"/>
          <p:cNvSpPr/>
          <p:nvPr>
            <p:custDataLst>
              <p:tags r:id="rId5"/>
            </p:custDataLst>
          </p:nvPr>
        </p:nvSpPr>
        <p:spPr>
          <a:xfrm>
            <a:off x="8629968" y="325398"/>
            <a:ext cx="2546350" cy="2496185"/>
          </a:xfrm>
          <a:prstGeom prst="rect">
            <a:avLst/>
          </a:prstGeom>
          <a:noFill/>
          <a:ln w="3175">
            <a:solidFill>
              <a:schemeClr val="accent1"/>
            </a:solidFill>
          </a:ln>
          <a:effectLst>
            <a:outerShdw blurRad="50800" dist="38100" dir="5400000" algn="t" rotWithShape="0">
              <a:prstClr val="black">
                <a:alpha val="22000"/>
              </a:prstClr>
            </a:outerShdw>
          </a:effectLst>
          <a:extLst>
            <a:ext uri="{909E8E84-426E-40DD-AFC4-6F175D3DCCD1}">
              <a14:hiddenFill xmlns:a14="http://schemas.microsoft.com/office/drawing/2010/main">
                <a:solidFill>
                  <a:schemeClr val="accent1"/>
                </a:solidFill>
              </a14:hiddenFill>
            </a:ext>
          </a:extLst>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latin typeface="微软雅黑" panose="020B0503020204020204" charset="-122"/>
              <a:ea typeface="微软雅黑" panose="020B0503020204020204" charset="-122"/>
            </a:endParaRPr>
          </a:p>
        </p:txBody>
      </p:sp>
      <p:pic>
        <p:nvPicPr>
          <p:cNvPr id="9" name="图片 8"/>
          <p:cNvPicPr>
            <a:picLocks noChangeAspect="1"/>
          </p:cNvPicPr>
          <p:nvPr/>
        </p:nvPicPr>
        <p:blipFill>
          <a:blip r:embed="rId6"/>
          <a:stretch>
            <a:fillRect/>
          </a:stretch>
        </p:blipFill>
        <p:spPr>
          <a:xfrm>
            <a:off x="8769033" y="473988"/>
            <a:ext cx="2268220" cy="2198370"/>
          </a:xfrm>
          <a:prstGeom prst="rect">
            <a:avLst/>
          </a:prstGeom>
        </p:spPr>
      </p:pic>
      <p:grpSp>
        <p:nvGrpSpPr>
          <p:cNvPr id="6" name="组合 5"/>
          <p:cNvGrpSpPr/>
          <p:nvPr/>
        </p:nvGrpSpPr>
        <p:grpSpPr>
          <a:xfrm>
            <a:off x="7341235" y="4095115"/>
            <a:ext cx="2026920" cy="1583055"/>
            <a:chOff x="13036" y="4025"/>
            <a:chExt cx="3192" cy="2493"/>
          </a:xfrm>
        </p:grpSpPr>
        <p:sp>
          <p:nvSpPr>
            <p:cNvPr id="14" name="菱形 13"/>
            <p:cNvSpPr/>
            <p:nvPr>
              <p:custDataLst>
                <p:tags r:id="rId7"/>
              </p:custDataLst>
            </p:nvPr>
          </p:nvSpPr>
          <p:spPr>
            <a:xfrm rot="1141073">
              <a:off x="14338" y="4025"/>
              <a:ext cx="528" cy="528"/>
            </a:xfrm>
            <a:prstGeom prst="diamond">
              <a:avLst/>
            </a:prstGeom>
            <a:solidFill>
              <a:schemeClr val="tx2">
                <a:lumMod val="40000"/>
                <a:lumOff val="6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5" name="菱形 14"/>
            <p:cNvSpPr/>
            <p:nvPr>
              <p:custDataLst>
                <p:tags r:id="rId8"/>
              </p:custDataLst>
            </p:nvPr>
          </p:nvSpPr>
          <p:spPr>
            <a:xfrm rot="1141073">
              <a:off x="13036" y="5507"/>
              <a:ext cx="933" cy="933"/>
            </a:xfrm>
            <a:prstGeom prst="diamond">
              <a:avLst/>
            </a:prstGeom>
            <a:solidFill>
              <a:schemeClr val="accent1"/>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4" name="菱形 3"/>
            <p:cNvSpPr/>
            <p:nvPr>
              <p:custDataLst>
                <p:tags r:id="rId9"/>
              </p:custDataLst>
            </p:nvPr>
          </p:nvSpPr>
          <p:spPr>
            <a:xfrm rot="1141073">
              <a:off x="14236" y="4526"/>
              <a:ext cx="1992" cy="1992"/>
            </a:xfrm>
            <a:prstGeom prst="diamond">
              <a:avLst/>
            </a:prstGeom>
            <a:solidFill>
              <a:schemeClr val="bg2">
                <a:lumMod val="40000"/>
                <a:lumOff val="6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5" name="菱形 4"/>
            <p:cNvSpPr/>
            <p:nvPr>
              <p:custDataLst>
                <p:tags r:id="rId10"/>
              </p:custDataLst>
            </p:nvPr>
          </p:nvSpPr>
          <p:spPr>
            <a:xfrm rot="1141073">
              <a:off x="15089" y="4106"/>
              <a:ext cx="1123" cy="1123"/>
            </a:xfrm>
            <a:prstGeom prst="diamond">
              <a:avLst/>
            </a:prstGeom>
            <a:noFill/>
            <a:ln>
              <a:solidFill>
                <a:schemeClr val="tx2">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grpSp>
    </p:spTree>
    <p:custDataLst>
      <p:tags r:id="rId11"/>
    </p:custDataLst>
  </p:cSld>
  <p:clrMapOvr>
    <a:masterClrMapping/>
  </p:clrMapOvr>
  <p:transition spd="slow">
    <p:random/>
  </p:transition>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549644" y="1832469"/>
            <a:ext cx="11363028" cy="4499877"/>
          </a:xfrm>
          <a:prstGeom prst="rect">
            <a:avLst/>
          </a:prstGeom>
          <a:solidFill>
            <a:schemeClr val="accent3"/>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7" name="矩形 16"/>
          <p:cNvSpPr/>
          <p:nvPr>
            <p:custDataLst>
              <p:tags r:id="rId2"/>
            </p:custDataLst>
          </p:nvPr>
        </p:nvSpPr>
        <p:spPr>
          <a:xfrm>
            <a:off x="464820" y="1611691"/>
            <a:ext cx="11082655" cy="4408805"/>
          </a:xfrm>
          <a:prstGeom prst="rect">
            <a:avLst/>
          </a:prstGeom>
          <a:solidFill>
            <a:srgbClr val="FFFFFF"/>
          </a:solidFill>
          <a:ln w="19050">
            <a:noFill/>
          </a:ln>
          <a:effectLst>
            <a:outerShdw blurRad="63500" sx="101000" sy="101000" algn="ctr" rotWithShape="0">
              <a:schemeClr val="tx2">
                <a:alpha val="40000"/>
              </a:schemeClr>
            </a:outerShdw>
          </a:effectLst>
        </p:spPr>
        <p:style>
          <a:lnRef idx="2">
            <a:srgbClr val="1E6BC5">
              <a:shade val="50000"/>
            </a:srgbClr>
          </a:lnRef>
          <a:fillRef idx="1">
            <a:srgbClr val="1E6BC5"/>
          </a:fillRef>
          <a:effectRef idx="0">
            <a:srgbClr val="1E6BC5"/>
          </a:effectRef>
          <a:fontRef idx="minor">
            <a:srgbClr val="FFFFFF"/>
          </a:fontRef>
        </p:style>
        <p:txBody>
          <a:bodyPr rtlCol="0" anchor="ctr"/>
          <a:lstStyle/>
          <a:p>
            <a:r>
              <a:rPr lang="en-US" altLang="zh-CN" sz="1600" dirty="0"/>
              <a:t>3. </a:t>
            </a:r>
            <a:r>
              <a:rPr lang="zh-CN" altLang="en-US" sz="1600" dirty="0"/>
              <a:t>几个相交的剖切面</a:t>
            </a:r>
            <a:endParaRPr lang="zh-CN" altLang="en-US" sz="1600" dirty="0"/>
          </a:p>
          <a:p>
            <a:r>
              <a:rPr lang="zh-CN" altLang="en-US" sz="1600" dirty="0"/>
              <a:t>几个相交的剖切面可以是几个相交的平面（图</a:t>
            </a:r>
            <a:r>
              <a:rPr lang="en-US" altLang="zh-CN" sz="1600" dirty="0"/>
              <a:t>1-48</a:t>
            </a:r>
            <a:r>
              <a:rPr lang="zh-CN" altLang="en-US" sz="1600" dirty="0"/>
              <a:t>），也可以是几个相交的平面和</a:t>
            </a:r>
            <a:endParaRPr lang="zh-CN" altLang="en-US" sz="1600" dirty="0"/>
          </a:p>
          <a:p>
            <a:r>
              <a:rPr lang="zh-CN" altLang="en-US" sz="1600" dirty="0"/>
              <a:t>柱面（图</a:t>
            </a:r>
            <a:r>
              <a:rPr lang="en-US" altLang="zh-CN" sz="1600" dirty="0"/>
              <a:t>1-49</a:t>
            </a:r>
            <a:r>
              <a:rPr lang="zh-CN" altLang="en-US" sz="1600" dirty="0"/>
              <a:t>）。</a:t>
            </a:r>
            <a:endParaRPr kumimoji="1" lang="zh-CN" altLang="en-US" sz="1600" dirty="0">
              <a:solidFill>
                <a:srgbClr val="FFFFFF"/>
              </a:solidFill>
              <a:latin typeface="微软雅黑" panose="020B0503020204020204" charset="-122"/>
            </a:endParaRPr>
          </a:p>
        </p:txBody>
      </p:sp>
      <p:sp>
        <p:nvSpPr>
          <p:cNvPr id="2" name="矩形 1"/>
          <p:cNvSpPr/>
          <p:nvPr/>
        </p:nvSpPr>
        <p:spPr>
          <a:xfrm>
            <a:off x="11306810" y="-10795"/>
            <a:ext cx="888365" cy="6140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custDataLst>
              <p:tags r:id="rId3"/>
            </p:custDataLst>
          </p:nvPr>
        </p:nvSpPr>
        <p:spPr>
          <a:xfrm>
            <a:off x="464820" y="1035050"/>
            <a:ext cx="10852150" cy="669925"/>
          </a:xfrm>
          <a:prstGeom prst="rect">
            <a:avLst/>
          </a:prstGeom>
          <a:noFill/>
        </p:spPr>
        <p:txBody>
          <a:bodyPr wrap="square" lIns="101600" tIns="0" rIns="82550" bIns="0" rtlCol="0" anchor="ctr" anchorCtr="0">
            <a:noAutofit/>
          </a:bodyPr>
          <a:lstStyle>
            <a:defPPr>
              <a:defRPr lang="zh-CN"/>
            </a:defPPr>
            <a:lvl1pPr fontAlgn="auto">
              <a:lnSpc>
                <a:spcPct val="130000"/>
              </a:lnSpc>
              <a:spcAft>
                <a:spcPts val="1000"/>
              </a:spcAft>
              <a:defRPr sz="1600" spc="150"/>
            </a:lvl1pPr>
          </a:lstStyle>
          <a:p>
            <a:r>
              <a:rPr lang="en-US" altLang="zh-CN" sz="1800" b="1" dirty="0">
                <a:solidFill>
                  <a:schemeClr val="tx2"/>
                </a:solidFill>
                <a:latin typeface="微软雅黑" panose="020B0503020204020204" charset="-122"/>
                <a:ea typeface="微软雅黑" panose="020B0503020204020204" charset="-122"/>
                <a:sym typeface="+mn-ea"/>
              </a:rPr>
              <a:t>2</a:t>
            </a:r>
            <a:r>
              <a:rPr lang="zh-CN" altLang="en-US" sz="1800" b="1" dirty="0">
                <a:solidFill>
                  <a:schemeClr val="tx2"/>
                </a:solidFill>
                <a:latin typeface="微软雅黑" panose="020B0503020204020204" charset="-122"/>
                <a:ea typeface="微软雅黑" panose="020B0503020204020204" charset="-122"/>
                <a:sym typeface="+mn-ea"/>
              </a:rPr>
              <a:t>.</a:t>
            </a:r>
            <a:r>
              <a:rPr lang="zh-CN" altLang="en-US" sz="1800" b="1" dirty="0">
                <a:solidFill>
                  <a:schemeClr val="tx2"/>
                </a:solidFill>
                <a:latin typeface="微软雅黑" panose="020B0503020204020204" charset="-122"/>
                <a:ea typeface="微软雅黑" panose="020B0503020204020204" charset="-122"/>
              </a:rPr>
              <a:t>机件内部形状的表达</a:t>
            </a:r>
            <a:r>
              <a:rPr lang="en-US" altLang="zh-CN" sz="1800" b="1" dirty="0">
                <a:solidFill>
                  <a:schemeClr val="tx2"/>
                </a:solidFill>
                <a:latin typeface="微软雅黑" panose="020B0503020204020204" charset="-122"/>
                <a:ea typeface="微软雅黑" panose="020B0503020204020204" charset="-122"/>
              </a:rPr>
              <a:t>——</a:t>
            </a:r>
            <a:r>
              <a:rPr lang="zh-CN" altLang="en-US" sz="1800" b="1" dirty="0">
                <a:solidFill>
                  <a:schemeClr val="tx2"/>
                </a:solidFill>
                <a:latin typeface="微软雅黑" panose="020B0503020204020204" charset="-122"/>
                <a:ea typeface="微软雅黑" panose="020B0503020204020204" charset="-122"/>
              </a:rPr>
              <a:t>剖视图（</a:t>
            </a:r>
            <a:r>
              <a:rPr lang="en-US" altLang="zh-CN" sz="1800" b="1" dirty="0">
                <a:solidFill>
                  <a:schemeClr val="tx2"/>
                </a:solidFill>
                <a:latin typeface="微软雅黑" panose="020B0503020204020204" charset="-122"/>
                <a:ea typeface="微软雅黑" panose="020B0503020204020204" charset="-122"/>
              </a:rPr>
              <a:t>GB</a:t>
            </a:r>
            <a:r>
              <a:rPr lang="zh-CN" altLang="en-US" sz="1800" b="1" dirty="0">
                <a:solidFill>
                  <a:schemeClr val="tx2"/>
                </a:solidFill>
                <a:latin typeface="微软雅黑" panose="020B0503020204020204" charset="-122"/>
                <a:ea typeface="微软雅黑" panose="020B0503020204020204" charset="-122"/>
              </a:rPr>
              <a:t>／</a:t>
            </a:r>
            <a:r>
              <a:rPr lang="en-US" altLang="zh-CN" sz="1800" b="1" dirty="0">
                <a:solidFill>
                  <a:schemeClr val="tx2"/>
                </a:solidFill>
                <a:latin typeface="微软雅黑" panose="020B0503020204020204" charset="-122"/>
                <a:ea typeface="微软雅黑" panose="020B0503020204020204" charset="-122"/>
              </a:rPr>
              <a:t>T 4458.6—2002</a:t>
            </a:r>
            <a:r>
              <a:rPr lang="zh-CN" altLang="en-US" sz="1800" b="1" dirty="0">
                <a:solidFill>
                  <a:schemeClr val="tx2"/>
                </a:solidFill>
                <a:latin typeface="微软雅黑" panose="020B0503020204020204" charset="-122"/>
                <a:ea typeface="微软雅黑" panose="020B0503020204020204" charset="-122"/>
              </a:rPr>
              <a:t>）</a:t>
            </a:r>
            <a:endParaRPr lang="zh-CN" altLang="en-US" sz="1800" b="1" dirty="0">
              <a:solidFill>
                <a:schemeClr val="tx2"/>
              </a:solidFill>
              <a:latin typeface="微软雅黑" panose="020B0503020204020204" charset="-122"/>
              <a:ea typeface="微软雅黑" panose="020B0503020204020204" charset="-122"/>
              <a:sym typeface="+mn-ea"/>
            </a:endParaRPr>
          </a:p>
        </p:txBody>
      </p:sp>
      <p:sp>
        <p:nvSpPr>
          <p:cNvPr id="11" name="文本框 10"/>
          <p:cNvSpPr txBox="1"/>
          <p:nvPr>
            <p:custDataLst>
              <p:tags r:id="rId4"/>
            </p:custDataLst>
          </p:nvPr>
        </p:nvSpPr>
        <p:spPr>
          <a:xfrm>
            <a:off x="881078" y="518895"/>
            <a:ext cx="10429952" cy="798451"/>
          </a:xfrm>
          <a:prstGeom prst="rect">
            <a:avLst/>
          </a:prstGeom>
        </p:spPr>
        <p:txBody>
          <a:bodyPr wrap="square">
            <a:normAutofit/>
          </a:bodyPr>
          <a:lstStyle>
            <a:defPPr>
              <a:defRPr lang="zh-CN"/>
            </a:defPPr>
            <a:lvl1pPr>
              <a:lnSpc>
                <a:spcPct val="130000"/>
              </a:lnSpc>
              <a:defRPr sz="2400" b="1">
                <a:latin typeface="+mj-lt"/>
                <a:ea typeface="+mj-ea"/>
                <a:cs typeface="+mj-cs"/>
              </a:defRPr>
            </a:lvl1pPr>
          </a:lstStyle>
          <a:p>
            <a:pPr>
              <a:lnSpc>
                <a:spcPct val="120000"/>
              </a:lnSpc>
            </a:pPr>
            <a:r>
              <a:rPr lang="zh-CN" altLang="en-US" dirty="0">
                <a:solidFill>
                  <a:schemeClr val="tx1">
                    <a:lumMod val="85000"/>
                    <a:lumOff val="15000"/>
                  </a:schemeClr>
                </a:solidFill>
              </a:rPr>
              <a:t>学习任务</a:t>
            </a:r>
            <a:r>
              <a:rPr lang="zh-CN" altLang="en-US" dirty="0">
                <a:sym typeface="+mn-ea"/>
              </a:rPr>
              <a:t>二   </a:t>
            </a:r>
            <a:r>
              <a:rPr lang="zh-CN" altLang="en-US" dirty="0"/>
              <a:t>垫类零件图样的绘制与读图</a:t>
            </a:r>
            <a:endParaRPr lang="zh-CN" altLang="en-US" dirty="0">
              <a:sym typeface="+mn-ea"/>
            </a:endParaRPr>
          </a:p>
        </p:txBody>
      </p:sp>
      <p:sp>
        <p:nvSpPr>
          <p:cNvPr id="3" name="矩形 2"/>
          <p:cNvSpPr/>
          <p:nvPr/>
        </p:nvSpPr>
        <p:spPr>
          <a:xfrm>
            <a:off x="881078" y="1925753"/>
            <a:ext cx="10004040" cy="1754326"/>
          </a:xfrm>
          <a:prstGeom prst="rect">
            <a:avLst/>
          </a:prstGeom>
        </p:spPr>
        <p:txBody>
          <a:bodyPr wrap="square">
            <a:spAutoFit/>
          </a:bodyPr>
          <a:lstStyle/>
          <a:p>
            <a:pPr>
              <a:lnSpc>
                <a:spcPct val="150000"/>
              </a:lnSpc>
            </a:pPr>
            <a:r>
              <a:rPr lang="en-US" altLang="zh-CN" dirty="0">
                <a:latin typeface="+mj-ea"/>
                <a:ea typeface="+mj-ea"/>
              </a:rPr>
              <a:t>2. </a:t>
            </a:r>
            <a:r>
              <a:rPr lang="zh-CN" altLang="en-US" dirty="0">
                <a:latin typeface="+mj-ea"/>
                <a:ea typeface="+mj-ea"/>
              </a:rPr>
              <a:t>半剖视图</a:t>
            </a:r>
            <a:endParaRPr lang="zh-CN" altLang="en-US" dirty="0">
              <a:latin typeface="+mj-ea"/>
              <a:ea typeface="+mj-ea"/>
            </a:endParaRPr>
          </a:p>
          <a:p>
            <a:pPr>
              <a:lnSpc>
                <a:spcPct val="150000"/>
              </a:lnSpc>
            </a:pPr>
            <a:r>
              <a:rPr lang="zh-CN" altLang="en-US" dirty="0">
                <a:latin typeface="+mj-ea"/>
                <a:ea typeface="+mj-ea"/>
              </a:rPr>
              <a:t>当物体具有对称平面，向垂直于对称平面的投影面上投影时，以对称中心为界，一半画成剖视图，另一半画成视图，这种图形称为半剖视图。半剖视图主要适用于内外形状都需要表示的对称机件，如图</a:t>
            </a:r>
            <a:r>
              <a:rPr lang="en-US" altLang="zh-CN" dirty="0">
                <a:latin typeface="+mj-ea"/>
                <a:ea typeface="+mj-ea"/>
              </a:rPr>
              <a:t>1-54 </a:t>
            </a:r>
            <a:r>
              <a:rPr lang="zh-CN" altLang="en-US" dirty="0">
                <a:latin typeface="+mj-ea"/>
                <a:ea typeface="+mj-ea"/>
              </a:rPr>
              <a:t>所示。</a:t>
            </a:r>
            <a:endParaRPr lang="zh-CN" altLang="en-US" dirty="0">
              <a:latin typeface="+mj-ea"/>
              <a:ea typeface="+mj-ea"/>
            </a:endParaRPr>
          </a:p>
        </p:txBody>
      </p:sp>
      <p:pic>
        <p:nvPicPr>
          <p:cNvPr id="4" name="图片 3"/>
          <p:cNvPicPr>
            <a:picLocks noChangeAspect="1"/>
          </p:cNvPicPr>
          <p:nvPr/>
        </p:nvPicPr>
        <p:blipFill>
          <a:blip r:embed="rId5"/>
          <a:stretch>
            <a:fillRect/>
          </a:stretch>
        </p:blipFill>
        <p:spPr>
          <a:xfrm>
            <a:off x="1878247" y="3680609"/>
            <a:ext cx="4221207" cy="2222831"/>
          </a:xfrm>
          <a:prstGeom prst="rect">
            <a:avLst/>
          </a:prstGeom>
        </p:spPr>
      </p:pic>
      <p:grpSp>
        <p:nvGrpSpPr>
          <p:cNvPr id="6" name="组合 5"/>
          <p:cNvGrpSpPr/>
          <p:nvPr/>
        </p:nvGrpSpPr>
        <p:grpSpPr>
          <a:xfrm>
            <a:off x="8532495" y="3733165"/>
            <a:ext cx="2026920" cy="1583055"/>
            <a:chOff x="13036" y="4025"/>
            <a:chExt cx="3192" cy="2493"/>
          </a:xfrm>
        </p:grpSpPr>
        <p:sp>
          <p:nvSpPr>
            <p:cNvPr id="14" name="菱形 13"/>
            <p:cNvSpPr/>
            <p:nvPr>
              <p:custDataLst>
                <p:tags r:id="rId6"/>
              </p:custDataLst>
            </p:nvPr>
          </p:nvSpPr>
          <p:spPr>
            <a:xfrm rot="1141073">
              <a:off x="14338" y="4025"/>
              <a:ext cx="528" cy="528"/>
            </a:xfrm>
            <a:prstGeom prst="diamond">
              <a:avLst/>
            </a:prstGeom>
            <a:solidFill>
              <a:schemeClr val="tx2">
                <a:lumMod val="40000"/>
                <a:lumOff val="6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5" name="菱形 14"/>
            <p:cNvSpPr/>
            <p:nvPr>
              <p:custDataLst>
                <p:tags r:id="rId7"/>
              </p:custDataLst>
            </p:nvPr>
          </p:nvSpPr>
          <p:spPr>
            <a:xfrm rot="1141073">
              <a:off x="13036" y="5507"/>
              <a:ext cx="933" cy="933"/>
            </a:xfrm>
            <a:prstGeom prst="diamond">
              <a:avLst/>
            </a:prstGeom>
            <a:solidFill>
              <a:schemeClr val="accent1"/>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5" name="菱形 4"/>
            <p:cNvSpPr/>
            <p:nvPr>
              <p:custDataLst>
                <p:tags r:id="rId8"/>
              </p:custDataLst>
            </p:nvPr>
          </p:nvSpPr>
          <p:spPr>
            <a:xfrm rot="1141073">
              <a:off x="14236" y="4526"/>
              <a:ext cx="1992" cy="1992"/>
            </a:xfrm>
            <a:prstGeom prst="diamond">
              <a:avLst/>
            </a:prstGeom>
            <a:solidFill>
              <a:schemeClr val="bg2">
                <a:lumMod val="40000"/>
                <a:lumOff val="6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7" name="菱形 6"/>
            <p:cNvSpPr/>
            <p:nvPr>
              <p:custDataLst>
                <p:tags r:id="rId9"/>
              </p:custDataLst>
            </p:nvPr>
          </p:nvSpPr>
          <p:spPr>
            <a:xfrm rot="1141073">
              <a:off x="15089" y="4106"/>
              <a:ext cx="1123" cy="1123"/>
            </a:xfrm>
            <a:prstGeom prst="diamond">
              <a:avLst/>
            </a:prstGeom>
            <a:noFill/>
            <a:ln>
              <a:solidFill>
                <a:schemeClr val="tx2">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grpSp>
    </p:spTree>
    <p:custDataLst>
      <p:tags r:id="rId10"/>
    </p:custDataLst>
  </p:cSld>
  <p:clrMapOvr>
    <a:masterClrMapping/>
  </p:clrMapOvr>
  <p:transition spd="slow">
    <p:random/>
  </p:transition>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549644" y="1832469"/>
            <a:ext cx="11363028" cy="4499877"/>
          </a:xfrm>
          <a:prstGeom prst="rect">
            <a:avLst/>
          </a:prstGeom>
          <a:solidFill>
            <a:schemeClr val="accent3"/>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7" name="矩形 16"/>
          <p:cNvSpPr/>
          <p:nvPr>
            <p:custDataLst>
              <p:tags r:id="rId2"/>
            </p:custDataLst>
          </p:nvPr>
        </p:nvSpPr>
        <p:spPr>
          <a:xfrm>
            <a:off x="464820" y="1656141"/>
            <a:ext cx="11082655" cy="4408805"/>
          </a:xfrm>
          <a:prstGeom prst="rect">
            <a:avLst/>
          </a:prstGeom>
          <a:solidFill>
            <a:srgbClr val="FFFFFF"/>
          </a:solidFill>
          <a:ln w="19050">
            <a:noFill/>
          </a:ln>
          <a:effectLst>
            <a:outerShdw blurRad="63500" sx="101000" sy="101000" algn="ctr" rotWithShape="0">
              <a:schemeClr val="tx2">
                <a:alpha val="40000"/>
              </a:schemeClr>
            </a:outerShdw>
          </a:effectLst>
        </p:spPr>
        <p:style>
          <a:lnRef idx="2">
            <a:srgbClr val="1E6BC5">
              <a:shade val="50000"/>
            </a:srgbClr>
          </a:lnRef>
          <a:fillRef idx="1">
            <a:srgbClr val="1E6BC5"/>
          </a:fillRef>
          <a:effectRef idx="0">
            <a:srgbClr val="1E6BC5"/>
          </a:effectRef>
          <a:fontRef idx="minor">
            <a:srgbClr val="FFFFFF"/>
          </a:fontRef>
        </p:style>
        <p:txBody>
          <a:bodyPr rtlCol="0" anchor="ctr"/>
          <a:lstStyle/>
          <a:p>
            <a:r>
              <a:rPr lang="en-US" altLang="zh-CN" sz="1600" dirty="0"/>
              <a:t>3. </a:t>
            </a:r>
            <a:r>
              <a:rPr lang="zh-CN" altLang="en-US" sz="1600" dirty="0"/>
              <a:t>几个相交的剖切面</a:t>
            </a:r>
            <a:endParaRPr lang="zh-CN" altLang="en-US" sz="1600" dirty="0"/>
          </a:p>
          <a:p>
            <a:r>
              <a:rPr lang="zh-CN" altLang="en-US" sz="1600" dirty="0"/>
              <a:t>几个相交的剖切面可以是几个相交的平面（图</a:t>
            </a:r>
            <a:r>
              <a:rPr lang="en-US" altLang="zh-CN" sz="1600" dirty="0"/>
              <a:t>1-48</a:t>
            </a:r>
            <a:r>
              <a:rPr lang="zh-CN" altLang="en-US" sz="1600" dirty="0"/>
              <a:t>），也可以是几个相交的平面和</a:t>
            </a:r>
            <a:endParaRPr lang="zh-CN" altLang="en-US" sz="1600" dirty="0"/>
          </a:p>
          <a:p>
            <a:r>
              <a:rPr lang="zh-CN" altLang="en-US" sz="1600" dirty="0"/>
              <a:t>柱面（图</a:t>
            </a:r>
            <a:r>
              <a:rPr lang="en-US" altLang="zh-CN" sz="1600" dirty="0"/>
              <a:t>1-49</a:t>
            </a:r>
            <a:r>
              <a:rPr lang="zh-CN" altLang="en-US" sz="1600" dirty="0"/>
              <a:t>）。</a:t>
            </a:r>
            <a:endParaRPr kumimoji="1" lang="zh-CN" altLang="en-US" sz="1600" dirty="0">
              <a:solidFill>
                <a:srgbClr val="FFFFFF"/>
              </a:solidFill>
              <a:latin typeface="微软雅黑" panose="020B0503020204020204" charset="-122"/>
            </a:endParaRPr>
          </a:p>
        </p:txBody>
      </p:sp>
      <p:sp>
        <p:nvSpPr>
          <p:cNvPr id="2" name="矩形 1"/>
          <p:cNvSpPr/>
          <p:nvPr/>
        </p:nvSpPr>
        <p:spPr>
          <a:xfrm>
            <a:off x="11306810" y="-10795"/>
            <a:ext cx="888365" cy="6140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custDataLst>
              <p:tags r:id="rId3"/>
            </p:custDataLst>
          </p:nvPr>
        </p:nvSpPr>
        <p:spPr>
          <a:xfrm>
            <a:off x="464820" y="1035050"/>
            <a:ext cx="10852150" cy="669925"/>
          </a:xfrm>
          <a:prstGeom prst="rect">
            <a:avLst/>
          </a:prstGeom>
          <a:noFill/>
        </p:spPr>
        <p:txBody>
          <a:bodyPr wrap="square" lIns="101600" tIns="0" rIns="82550" bIns="0" rtlCol="0" anchor="ctr" anchorCtr="0">
            <a:noAutofit/>
          </a:bodyPr>
          <a:lstStyle>
            <a:defPPr>
              <a:defRPr lang="zh-CN"/>
            </a:defPPr>
            <a:lvl1pPr fontAlgn="auto">
              <a:lnSpc>
                <a:spcPct val="130000"/>
              </a:lnSpc>
              <a:spcAft>
                <a:spcPts val="1000"/>
              </a:spcAft>
              <a:defRPr sz="1600" spc="150"/>
            </a:lvl1pPr>
          </a:lstStyle>
          <a:p>
            <a:r>
              <a:rPr lang="en-US" altLang="zh-CN" sz="1800" b="1" dirty="0">
                <a:solidFill>
                  <a:schemeClr val="tx2"/>
                </a:solidFill>
                <a:latin typeface="微软雅黑" panose="020B0503020204020204" charset="-122"/>
                <a:ea typeface="微软雅黑" panose="020B0503020204020204" charset="-122"/>
                <a:sym typeface="+mn-ea"/>
              </a:rPr>
              <a:t>2</a:t>
            </a:r>
            <a:r>
              <a:rPr lang="zh-CN" altLang="en-US" sz="1800" b="1" dirty="0">
                <a:solidFill>
                  <a:schemeClr val="tx2"/>
                </a:solidFill>
                <a:latin typeface="微软雅黑" panose="020B0503020204020204" charset="-122"/>
                <a:ea typeface="微软雅黑" panose="020B0503020204020204" charset="-122"/>
                <a:sym typeface="+mn-ea"/>
              </a:rPr>
              <a:t>.</a:t>
            </a:r>
            <a:r>
              <a:rPr lang="zh-CN" altLang="en-US" sz="1800" b="1" dirty="0">
                <a:solidFill>
                  <a:schemeClr val="tx2"/>
                </a:solidFill>
                <a:latin typeface="微软雅黑" panose="020B0503020204020204" charset="-122"/>
                <a:ea typeface="微软雅黑" panose="020B0503020204020204" charset="-122"/>
              </a:rPr>
              <a:t>机件内部形状的表达</a:t>
            </a:r>
            <a:r>
              <a:rPr lang="en-US" altLang="zh-CN" sz="1800" b="1" dirty="0">
                <a:solidFill>
                  <a:schemeClr val="tx2"/>
                </a:solidFill>
                <a:latin typeface="微软雅黑" panose="020B0503020204020204" charset="-122"/>
                <a:ea typeface="微软雅黑" panose="020B0503020204020204" charset="-122"/>
              </a:rPr>
              <a:t>——</a:t>
            </a:r>
            <a:r>
              <a:rPr lang="zh-CN" altLang="en-US" sz="1800" b="1" dirty="0">
                <a:solidFill>
                  <a:schemeClr val="tx2"/>
                </a:solidFill>
                <a:latin typeface="微软雅黑" panose="020B0503020204020204" charset="-122"/>
                <a:ea typeface="微软雅黑" panose="020B0503020204020204" charset="-122"/>
              </a:rPr>
              <a:t>剖视图（</a:t>
            </a:r>
            <a:r>
              <a:rPr lang="en-US" altLang="zh-CN" sz="1800" b="1" dirty="0">
                <a:solidFill>
                  <a:schemeClr val="tx2"/>
                </a:solidFill>
                <a:latin typeface="微软雅黑" panose="020B0503020204020204" charset="-122"/>
                <a:ea typeface="微软雅黑" panose="020B0503020204020204" charset="-122"/>
              </a:rPr>
              <a:t>GB</a:t>
            </a:r>
            <a:r>
              <a:rPr lang="zh-CN" altLang="en-US" sz="1800" b="1" dirty="0">
                <a:solidFill>
                  <a:schemeClr val="tx2"/>
                </a:solidFill>
                <a:latin typeface="微软雅黑" panose="020B0503020204020204" charset="-122"/>
                <a:ea typeface="微软雅黑" panose="020B0503020204020204" charset="-122"/>
              </a:rPr>
              <a:t>／</a:t>
            </a:r>
            <a:r>
              <a:rPr lang="en-US" altLang="zh-CN" sz="1800" b="1" dirty="0">
                <a:solidFill>
                  <a:schemeClr val="tx2"/>
                </a:solidFill>
                <a:latin typeface="微软雅黑" panose="020B0503020204020204" charset="-122"/>
                <a:ea typeface="微软雅黑" panose="020B0503020204020204" charset="-122"/>
              </a:rPr>
              <a:t>T 4458.6—2002</a:t>
            </a:r>
            <a:r>
              <a:rPr lang="zh-CN" altLang="en-US" sz="1800" b="1" dirty="0">
                <a:solidFill>
                  <a:schemeClr val="tx2"/>
                </a:solidFill>
                <a:latin typeface="微软雅黑" panose="020B0503020204020204" charset="-122"/>
                <a:ea typeface="微软雅黑" panose="020B0503020204020204" charset="-122"/>
              </a:rPr>
              <a:t>）</a:t>
            </a:r>
            <a:endParaRPr lang="zh-CN" altLang="en-US" sz="1800" b="1" dirty="0">
              <a:solidFill>
                <a:schemeClr val="tx2"/>
              </a:solidFill>
              <a:latin typeface="微软雅黑" panose="020B0503020204020204" charset="-122"/>
              <a:ea typeface="微软雅黑" panose="020B0503020204020204" charset="-122"/>
              <a:sym typeface="+mn-ea"/>
            </a:endParaRPr>
          </a:p>
        </p:txBody>
      </p:sp>
      <p:sp>
        <p:nvSpPr>
          <p:cNvPr id="11" name="文本框 10"/>
          <p:cNvSpPr txBox="1"/>
          <p:nvPr>
            <p:custDataLst>
              <p:tags r:id="rId4"/>
            </p:custDataLst>
          </p:nvPr>
        </p:nvSpPr>
        <p:spPr>
          <a:xfrm>
            <a:off x="881078" y="518895"/>
            <a:ext cx="10429952" cy="798451"/>
          </a:xfrm>
          <a:prstGeom prst="rect">
            <a:avLst/>
          </a:prstGeom>
        </p:spPr>
        <p:txBody>
          <a:bodyPr wrap="square">
            <a:normAutofit/>
          </a:bodyPr>
          <a:lstStyle>
            <a:defPPr>
              <a:defRPr lang="zh-CN"/>
            </a:defPPr>
            <a:lvl1pPr>
              <a:lnSpc>
                <a:spcPct val="130000"/>
              </a:lnSpc>
              <a:defRPr sz="2400" b="1">
                <a:latin typeface="+mj-lt"/>
                <a:ea typeface="+mj-ea"/>
                <a:cs typeface="+mj-cs"/>
              </a:defRPr>
            </a:lvl1pPr>
          </a:lstStyle>
          <a:p>
            <a:pPr>
              <a:lnSpc>
                <a:spcPct val="120000"/>
              </a:lnSpc>
            </a:pPr>
            <a:r>
              <a:rPr lang="zh-CN" altLang="en-US" dirty="0">
                <a:solidFill>
                  <a:schemeClr val="tx1">
                    <a:lumMod val="85000"/>
                    <a:lumOff val="15000"/>
                  </a:schemeClr>
                </a:solidFill>
              </a:rPr>
              <a:t>学习任务</a:t>
            </a:r>
            <a:r>
              <a:rPr lang="zh-CN" altLang="en-US" dirty="0">
                <a:sym typeface="+mn-ea"/>
              </a:rPr>
              <a:t>二   </a:t>
            </a:r>
            <a:r>
              <a:rPr lang="zh-CN" altLang="en-US" dirty="0"/>
              <a:t>垫类零件图样的绘制与读图</a:t>
            </a:r>
            <a:endParaRPr lang="zh-CN" altLang="en-US" dirty="0">
              <a:sym typeface="+mn-ea"/>
            </a:endParaRPr>
          </a:p>
        </p:txBody>
      </p:sp>
      <p:sp>
        <p:nvSpPr>
          <p:cNvPr id="4" name="矩形 3"/>
          <p:cNvSpPr/>
          <p:nvPr/>
        </p:nvSpPr>
        <p:spPr>
          <a:xfrm>
            <a:off x="1131517" y="1864122"/>
            <a:ext cx="9427923" cy="874407"/>
          </a:xfrm>
          <a:prstGeom prst="rect">
            <a:avLst/>
          </a:prstGeom>
        </p:spPr>
        <p:txBody>
          <a:bodyPr wrap="square">
            <a:spAutoFit/>
          </a:bodyPr>
          <a:lstStyle/>
          <a:p>
            <a:pPr>
              <a:lnSpc>
                <a:spcPct val="150000"/>
              </a:lnSpc>
            </a:pPr>
            <a:r>
              <a:rPr lang="en-US" altLang="zh-CN" dirty="0">
                <a:latin typeface="+mj-ea"/>
                <a:ea typeface="+mj-ea"/>
              </a:rPr>
              <a:t>3. </a:t>
            </a:r>
            <a:r>
              <a:rPr lang="zh-CN" altLang="en-US" dirty="0">
                <a:latin typeface="+mj-ea"/>
                <a:ea typeface="+mj-ea"/>
              </a:rPr>
              <a:t>局部剖视图</a:t>
            </a:r>
            <a:endParaRPr lang="zh-CN" altLang="en-US" dirty="0">
              <a:latin typeface="+mj-ea"/>
              <a:ea typeface="+mj-ea"/>
            </a:endParaRPr>
          </a:p>
          <a:p>
            <a:pPr>
              <a:lnSpc>
                <a:spcPct val="150000"/>
              </a:lnSpc>
            </a:pPr>
            <a:r>
              <a:rPr lang="zh-CN" altLang="en-US" dirty="0">
                <a:latin typeface="+mj-ea"/>
                <a:ea typeface="+mj-ea"/>
              </a:rPr>
              <a:t>用剖切面局部地剖开物体所得到的剖视图，称为局部剖视图，如图</a:t>
            </a:r>
            <a:r>
              <a:rPr lang="en-US" altLang="zh-CN" dirty="0">
                <a:latin typeface="+mj-ea"/>
                <a:ea typeface="+mj-ea"/>
              </a:rPr>
              <a:t>1-56 </a:t>
            </a:r>
            <a:r>
              <a:rPr lang="zh-CN" altLang="en-US" dirty="0">
                <a:latin typeface="+mj-ea"/>
                <a:ea typeface="+mj-ea"/>
              </a:rPr>
              <a:t>所示。</a:t>
            </a:r>
            <a:endParaRPr lang="zh-CN" altLang="en-US" dirty="0">
              <a:latin typeface="+mj-ea"/>
              <a:ea typeface="+mj-ea"/>
            </a:endParaRPr>
          </a:p>
        </p:txBody>
      </p:sp>
      <p:pic>
        <p:nvPicPr>
          <p:cNvPr id="6" name="图片 5"/>
          <p:cNvPicPr>
            <a:picLocks noChangeAspect="1"/>
          </p:cNvPicPr>
          <p:nvPr/>
        </p:nvPicPr>
        <p:blipFill>
          <a:blip r:embed="rId5"/>
          <a:stretch>
            <a:fillRect/>
          </a:stretch>
        </p:blipFill>
        <p:spPr>
          <a:xfrm>
            <a:off x="4953709" y="3174282"/>
            <a:ext cx="4657725" cy="2457450"/>
          </a:xfrm>
          <a:prstGeom prst="rect">
            <a:avLst/>
          </a:prstGeom>
        </p:spPr>
      </p:pic>
      <p:grpSp>
        <p:nvGrpSpPr>
          <p:cNvPr id="3" name="组合 2"/>
          <p:cNvGrpSpPr/>
          <p:nvPr/>
        </p:nvGrpSpPr>
        <p:grpSpPr>
          <a:xfrm>
            <a:off x="1894205" y="3452495"/>
            <a:ext cx="2026920" cy="1583055"/>
            <a:chOff x="13036" y="4025"/>
            <a:chExt cx="3192" cy="2493"/>
          </a:xfrm>
        </p:grpSpPr>
        <p:sp>
          <p:nvSpPr>
            <p:cNvPr id="14" name="菱形 13"/>
            <p:cNvSpPr/>
            <p:nvPr>
              <p:custDataLst>
                <p:tags r:id="rId6"/>
              </p:custDataLst>
            </p:nvPr>
          </p:nvSpPr>
          <p:spPr>
            <a:xfrm rot="1141073">
              <a:off x="14338" y="4025"/>
              <a:ext cx="528" cy="528"/>
            </a:xfrm>
            <a:prstGeom prst="diamond">
              <a:avLst/>
            </a:prstGeom>
            <a:solidFill>
              <a:schemeClr val="tx2">
                <a:lumMod val="40000"/>
                <a:lumOff val="6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5" name="菱形 14"/>
            <p:cNvSpPr/>
            <p:nvPr>
              <p:custDataLst>
                <p:tags r:id="rId7"/>
              </p:custDataLst>
            </p:nvPr>
          </p:nvSpPr>
          <p:spPr>
            <a:xfrm rot="1141073">
              <a:off x="13036" y="5507"/>
              <a:ext cx="933" cy="933"/>
            </a:xfrm>
            <a:prstGeom prst="diamond">
              <a:avLst/>
            </a:prstGeom>
            <a:solidFill>
              <a:schemeClr val="accent1"/>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5" name="菱形 4"/>
            <p:cNvSpPr/>
            <p:nvPr>
              <p:custDataLst>
                <p:tags r:id="rId8"/>
              </p:custDataLst>
            </p:nvPr>
          </p:nvSpPr>
          <p:spPr>
            <a:xfrm rot="1141073">
              <a:off x="14236" y="4526"/>
              <a:ext cx="1992" cy="1992"/>
            </a:xfrm>
            <a:prstGeom prst="diamond">
              <a:avLst/>
            </a:prstGeom>
            <a:solidFill>
              <a:schemeClr val="bg2">
                <a:lumMod val="40000"/>
                <a:lumOff val="6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7" name="菱形 6"/>
            <p:cNvSpPr/>
            <p:nvPr>
              <p:custDataLst>
                <p:tags r:id="rId9"/>
              </p:custDataLst>
            </p:nvPr>
          </p:nvSpPr>
          <p:spPr>
            <a:xfrm rot="1141073">
              <a:off x="15089" y="4106"/>
              <a:ext cx="1123" cy="1123"/>
            </a:xfrm>
            <a:prstGeom prst="diamond">
              <a:avLst/>
            </a:prstGeom>
            <a:noFill/>
            <a:ln>
              <a:solidFill>
                <a:schemeClr val="tx2">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grpSp>
    </p:spTree>
    <p:custDataLst>
      <p:tags r:id="rId10"/>
    </p:custDataLst>
  </p:cSld>
  <p:clrMapOvr>
    <a:masterClrMapping/>
  </p:clrMapOvr>
  <p:transition spd="slow">
    <p:random/>
  </p:transition>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549644" y="1832469"/>
            <a:ext cx="11363028" cy="4499877"/>
          </a:xfrm>
          <a:prstGeom prst="rect">
            <a:avLst/>
          </a:prstGeom>
          <a:solidFill>
            <a:schemeClr val="accent3"/>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7" name="矩形 16"/>
          <p:cNvSpPr/>
          <p:nvPr>
            <p:custDataLst>
              <p:tags r:id="rId2"/>
            </p:custDataLst>
          </p:nvPr>
        </p:nvSpPr>
        <p:spPr>
          <a:xfrm>
            <a:off x="464820" y="1611691"/>
            <a:ext cx="11082655" cy="4408805"/>
          </a:xfrm>
          <a:prstGeom prst="rect">
            <a:avLst/>
          </a:prstGeom>
          <a:solidFill>
            <a:srgbClr val="FFFFFF"/>
          </a:solidFill>
          <a:ln w="19050">
            <a:noFill/>
          </a:ln>
          <a:effectLst>
            <a:outerShdw blurRad="63500" sx="101000" sy="101000" algn="ctr" rotWithShape="0">
              <a:schemeClr val="tx2">
                <a:alpha val="40000"/>
              </a:schemeClr>
            </a:outerShdw>
          </a:effectLst>
        </p:spPr>
        <p:style>
          <a:lnRef idx="2">
            <a:srgbClr val="1E6BC5">
              <a:shade val="50000"/>
            </a:srgbClr>
          </a:lnRef>
          <a:fillRef idx="1">
            <a:srgbClr val="1E6BC5"/>
          </a:fillRef>
          <a:effectRef idx="0">
            <a:srgbClr val="1E6BC5"/>
          </a:effectRef>
          <a:fontRef idx="minor">
            <a:srgbClr val="FFFFFF"/>
          </a:fontRef>
        </p:style>
        <p:txBody>
          <a:bodyPr rtlCol="0" anchor="ctr"/>
          <a:lstStyle/>
          <a:p>
            <a:r>
              <a:rPr lang="en-US" altLang="zh-CN" sz="1600" dirty="0"/>
              <a:t>3. </a:t>
            </a:r>
            <a:r>
              <a:rPr lang="zh-CN" altLang="en-US" sz="1600" dirty="0"/>
              <a:t>几个相交的剖切面</a:t>
            </a:r>
            <a:endParaRPr lang="zh-CN" altLang="en-US" sz="1600" dirty="0"/>
          </a:p>
          <a:p>
            <a:r>
              <a:rPr lang="zh-CN" altLang="en-US" sz="1600" dirty="0"/>
              <a:t>几个相交的剖切面可以是几个相交的平面（图</a:t>
            </a:r>
            <a:r>
              <a:rPr lang="en-US" altLang="zh-CN" sz="1600" dirty="0"/>
              <a:t>1-48</a:t>
            </a:r>
            <a:r>
              <a:rPr lang="zh-CN" altLang="en-US" sz="1600" dirty="0"/>
              <a:t>），也可以是几个相交的平面和</a:t>
            </a:r>
            <a:endParaRPr lang="zh-CN" altLang="en-US" sz="1600" dirty="0"/>
          </a:p>
          <a:p>
            <a:r>
              <a:rPr lang="zh-CN" altLang="en-US" sz="1600" dirty="0"/>
              <a:t>柱面（图</a:t>
            </a:r>
            <a:r>
              <a:rPr lang="en-US" altLang="zh-CN" sz="1600" dirty="0"/>
              <a:t>1-49</a:t>
            </a:r>
            <a:r>
              <a:rPr lang="zh-CN" altLang="en-US" sz="1600" dirty="0"/>
              <a:t>）。</a:t>
            </a:r>
            <a:endParaRPr kumimoji="1" lang="zh-CN" altLang="en-US" sz="1600" dirty="0">
              <a:solidFill>
                <a:srgbClr val="FFFFFF"/>
              </a:solidFill>
              <a:latin typeface="微软雅黑" panose="020B0503020204020204" charset="-122"/>
            </a:endParaRPr>
          </a:p>
        </p:txBody>
      </p:sp>
      <p:sp>
        <p:nvSpPr>
          <p:cNvPr id="2" name="矩形 1"/>
          <p:cNvSpPr/>
          <p:nvPr/>
        </p:nvSpPr>
        <p:spPr>
          <a:xfrm>
            <a:off x="11306810" y="-10795"/>
            <a:ext cx="888365" cy="6140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custDataLst>
              <p:tags r:id="rId3"/>
            </p:custDataLst>
          </p:nvPr>
        </p:nvSpPr>
        <p:spPr>
          <a:xfrm>
            <a:off x="464820" y="1035050"/>
            <a:ext cx="10852150" cy="669925"/>
          </a:xfrm>
          <a:prstGeom prst="rect">
            <a:avLst/>
          </a:prstGeom>
          <a:noFill/>
        </p:spPr>
        <p:txBody>
          <a:bodyPr wrap="square" lIns="101600" tIns="0" rIns="82550" bIns="0" rtlCol="0" anchor="ctr" anchorCtr="0">
            <a:noAutofit/>
          </a:bodyPr>
          <a:lstStyle>
            <a:defPPr>
              <a:defRPr lang="zh-CN"/>
            </a:defPPr>
            <a:lvl1pPr fontAlgn="auto">
              <a:lnSpc>
                <a:spcPct val="130000"/>
              </a:lnSpc>
              <a:spcAft>
                <a:spcPts val="1000"/>
              </a:spcAft>
              <a:defRPr sz="1600" spc="150"/>
            </a:lvl1pPr>
          </a:lstStyle>
          <a:p>
            <a:r>
              <a:rPr lang="en-US" altLang="zh-CN" sz="1800" b="1" dirty="0">
                <a:solidFill>
                  <a:schemeClr val="tx2"/>
                </a:solidFill>
                <a:latin typeface="微软雅黑" panose="020B0503020204020204" charset="-122"/>
                <a:ea typeface="微软雅黑" panose="020B0503020204020204" charset="-122"/>
                <a:sym typeface="+mn-ea"/>
              </a:rPr>
              <a:t>2</a:t>
            </a:r>
            <a:r>
              <a:rPr lang="zh-CN" altLang="en-US" sz="1800" b="1" dirty="0">
                <a:solidFill>
                  <a:schemeClr val="tx2"/>
                </a:solidFill>
                <a:latin typeface="微软雅黑" panose="020B0503020204020204" charset="-122"/>
                <a:ea typeface="微软雅黑" panose="020B0503020204020204" charset="-122"/>
                <a:sym typeface="+mn-ea"/>
              </a:rPr>
              <a:t>.</a:t>
            </a:r>
            <a:r>
              <a:rPr lang="zh-CN" altLang="en-US" sz="1800" b="1" dirty="0">
                <a:solidFill>
                  <a:schemeClr val="tx2"/>
                </a:solidFill>
                <a:latin typeface="微软雅黑" panose="020B0503020204020204" charset="-122"/>
                <a:ea typeface="微软雅黑" panose="020B0503020204020204" charset="-122"/>
              </a:rPr>
              <a:t>机件内部形状的表达</a:t>
            </a:r>
            <a:r>
              <a:rPr lang="en-US" altLang="zh-CN" sz="1800" b="1" dirty="0">
                <a:solidFill>
                  <a:schemeClr val="tx2"/>
                </a:solidFill>
                <a:latin typeface="微软雅黑" panose="020B0503020204020204" charset="-122"/>
                <a:ea typeface="微软雅黑" panose="020B0503020204020204" charset="-122"/>
              </a:rPr>
              <a:t>——</a:t>
            </a:r>
            <a:r>
              <a:rPr lang="zh-CN" altLang="en-US" sz="1800" b="1" dirty="0">
                <a:solidFill>
                  <a:schemeClr val="tx2"/>
                </a:solidFill>
                <a:latin typeface="微软雅黑" panose="020B0503020204020204" charset="-122"/>
                <a:ea typeface="微软雅黑" panose="020B0503020204020204" charset="-122"/>
              </a:rPr>
              <a:t>剖视图（</a:t>
            </a:r>
            <a:r>
              <a:rPr lang="en-US" altLang="zh-CN" sz="1800" b="1" dirty="0">
                <a:solidFill>
                  <a:schemeClr val="tx2"/>
                </a:solidFill>
                <a:latin typeface="微软雅黑" panose="020B0503020204020204" charset="-122"/>
                <a:ea typeface="微软雅黑" panose="020B0503020204020204" charset="-122"/>
              </a:rPr>
              <a:t>GB</a:t>
            </a:r>
            <a:r>
              <a:rPr lang="zh-CN" altLang="en-US" sz="1800" b="1" dirty="0">
                <a:solidFill>
                  <a:schemeClr val="tx2"/>
                </a:solidFill>
                <a:latin typeface="微软雅黑" panose="020B0503020204020204" charset="-122"/>
                <a:ea typeface="微软雅黑" panose="020B0503020204020204" charset="-122"/>
              </a:rPr>
              <a:t>／</a:t>
            </a:r>
            <a:r>
              <a:rPr lang="en-US" altLang="zh-CN" sz="1800" b="1" dirty="0">
                <a:solidFill>
                  <a:schemeClr val="tx2"/>
                </a:solidFill>
                <a:latin typeface="微软雅黑" panose="020B0503020204020204" charset="-122"/>
                <a:ea typeface="微软雅黑" panose="020B0503020204020204" charset="-122"/>
              </a:rPr>
              <a:t>T 4458.6—2002</a:t>
            </a:r>
            <a:r>
              <a:rPr lang="zh-CN" altLang="en-US" sz="1800" b="1" dirty="0">
                <a:solidFill>
                  <a:schemeClr val="tx2"/>
                </a:solidFill>
                <a:latin typeface="微软雅黑" panose="020B0503020204020204" charset="-122"/>
                <a:ea typeface="微软雅黑" panose="020B0503020204020204" charset="-122"/>
              </a:rPr>
              <a:t>）</a:t>
            </a:r>
            <a:endParaRPr lang="zh-CN" altLang="en-US" sz="1800" b="1" dirty="0">
              <a:solidFill>
                <a:schemeClr val="tx2"/>
              </a:solidFill>
              <a:latin typeface="微软雅黑" panose="020B0503020204020204" charset="-122"/>
              <a:ea typeface="微软雅黑" panose="020B0503020204020204" charset="-122"/>
              <a:sym typeface="+mn-ea"/>
            </a:endParaRPr>
          </a:p>
        </p:txBody>
      </p:sp>
      <p:sp>
        <p:nvSpPr>
          <p:cNvPr id="11" name="文本框 10"/>
          <p:cNvSpPr txBox="1"/>
          <p:nvPr>
            <p:custDataLst>
              <p:tags r:id="rId4"/>
            </p:custDataLst>
          </p:nvPr>
        </p:nvSpPr>
        <p:spPr>
          <a:xfrm>
            <a:off x="881078" y="518895"/>
            <a:ext cx="10429952" cy="798451"/>
          </a:xfrm>
          <a:prstGeom prst="rect">
            <a:avLst/>
          </a:prstGeom>
        </p:spPr>
        <p:txBody>
          <a:bodyPr wrap="square">
            <a:normAutofit/>
          </a:bodyPr>
          <a:lstStyle>
            <a:defPPr>
              <a:defRPr lang="zh-CN"/>
            </a:defPPr>
            <a:lvl1pPr>
              <a:lnSpc>
                <a:spcPct val="130000"/>
              </a:lnSpc>
              <a:defRPr sz="2400" b="1">
                <a:latin typeface="+mj-lt"/>
                <a:ea typeface="+mj-ea"/>
                <a:cs typeface="+mj-cs"/>
              </a:defRPr>
            </a:lvl1pPr>
          </a:lstStyle>
          <a:p>
            <a:pPr>
              <a:lnSpc>
                <a:spcPct val="120000"/>
              </a:lnSpc>
            </a:pPr>
            <a:r>
              <a:rPr lang="zh-CN" altLang="en-US" dirty="0">
                <a:solidFill>
                  <a:schemeClr val="tx1">
                    <a:lumMod val="85000"/>
                    <a:lumOff val="15000"/>
                  </a:schemeClr>
                </a:solidFill>
              </a:rPr>
              <a:t>学习任务</a:t>
            </a:r>
            <a:r>
              <a:rPr lang="zh-CN" altLang="en-US" dirty="0">
                <a:sym typeface="+mn-ea"/>
              </a:rPr>
              <a:t>二   </a:t>
            </a:r>
            <a:r>
              <a:rPr lang="zh-CN" altLang="en-US" dirty="0"/>
              <a:t>垫类零件图样的绘制与读图</a:t>
            </a:r>
            <a:endParaRPr lang="zh-CN" altLang="en-US" dirty="0">
              <a:sym typeface="+mn-ea"/>
            </a:endParaRPr>
          </a:p>
        </p:txBody>
      </p:sp>
      <p:sp>
        <p:nvSpPr>
          <p:cNvPr id="4" name="矩形 3"/>
          <p:cNvSpPr/>
          <p:nvPr/>
        </p:nvSpPr>
        <p:spPr>
          <a:xfrm>
            <a:off x="1131517" y="1864122"/>
            <a:ext cx="9427923" cy="1338828"/>
          </a:xfrm>
          <a:prstGeom prst="rect">
            <a:avLst/>
          </a:prstGeom>
        </p:spPr>
        <p:txBody>
          <a:bodyPr wrap="square">
            <a:spAutoFit/>
          </a:bodyPr>
          <a:lstStyle/>
          <a:p>
            <a:pPr>
              <a:lnSpc>
                <a:spcPct val="150000"/>
              </a:lnSpc>
            </a:pPr>
            <a:r>
              <a:rPr lang="zh-CN" altLang="en-US" dirty="0">
                <a:latin typeface="+mj-ea"/>
                <a:ea typeface="+mj-ea"/>
              </a:rPr>
              <a:t>画局部剖视图时，应注意以下几点：</a:t>
            </a:r>
            <a:endParaRPr lang="zh-CN" altLang="en-US" dirty="0">
              <a:latin typeface="+mj-ea"/>
              <a:ea typeface="+mj-ea"/>
            </a:endParaRPr>
          </a:p>
          <a:p>
            <a:pPr>
              <a:lnSpc>
                <a:spcPct val="150000"/>
              </a:lnSpc>
            </a:pPr>
            <a:r>
              <a:rPr lang="zh-CN" altLang="en-US" dirty="0">
                <a:latin typeface="+mj-ea"/>
                <a:ea typeface="+mj-ea"/>
              </a:rPr>
              <a:t>（</a:t>
            </a:r>
            <a:r>
              <a:rPr lang="en-US" altLang="zh-CN" dirty="0">
                <a:latin typeface="+mj-ea"/>
                <a:ea typeface="+mj-ea"/>
              </a:rPr>
              <a:t>1</a:t>
            </a:r>
            <a:r>
              <a:rPr lang="zh-CN" altLang="en-US" dirty="0">
                <a:latin typeface="+mj-ea"/>
                <a:ea typeface="+mj-ea"/>
              </a:rPr>
              <a:t>）画局部剖视图时，剖切位置与范围应根据实际需要来决定，剖开部分与原视图之间用波浪线分开</a:t>
            </a:r>
            <a:r>
              <a:rPr lang="zh-CN" altLang="en-US" dirty="0" smtClean="0">
                <a:latin typeface="+mj-ea"/>
                <a:ea typeface="+mj-ea"/>
              </a:rPr>
              <a:t>。</a:t>
            </a:r>
            <a:endParaRPr lang="zh-CN" altLang="en-US" dirty="0">
              <a:latin typeface="+mj-ea"/>
              <a:ea typeface="+mj-ea"/>
            </a:endParaRPr>
          </a:p>
        </p:txBody>
      </p:sp>
      <p:pic>
        <p:nvPicPr>
          <p:cNvPr id="3" name="图片 2"/>
          <p:cNvPicPr>
            <a:picLocks noChangeAspect="1"/>
          </p:cNvPicPr>
          <p:nvPr/>
        </p:nvPicPr>
        <p:blipFill>
          <a:blip r:embed="rId5"/>
          <a:stretch>
            <a:fillRect/>
          </a:stretch>
        </p:blipFill>
        <p:spPr>
          <a:xfrm>
            <a:off x="1433515" y="3343779"/>
            <a:ext cx="4834265" cy="2352243"/>
          </a:xfrm>
          <a:prstGeom prst="rect">
            <a:avLst/>
          </a:prstGeom>
        </p:spPr>
      </p:pic>
      <p:grpSp>
        <p:nvGrpSpPr>
          <p:cNvPr id="6" name="组合 5"/>
          <p:cNvGrpSpPr/>
          <p:nvPr/>
        </p:nvGrpSpPr>
        <p:grpSpPr>
          <a:xfrm>
            <a:off x="7997190" y="3569335"/>
            <a:ext cx="2026920" cy="1583055"/>
            <a:chOff x="13036" y="4025"/>
            <a:chExt cx="3192" cy="2493"/>
          </a:xfrm>
        </p:grpSpPr>
        <p:sp>
          <p:nvSpPr>
            <p:cNvPr id="14" name="菱形 13"/>
            <p:cNvSpPr/>
            <p:nvPr>
              <p:custDataLst>
                <p:tags r:id="rId6"/>
              </p:custDataLst>
            </p:nvPr>
          </p:nvSpPr>
          <p:spPr>
            <a:xfrm rot="1141073">
              <a:off x="14338" y="4025"/>
              <a:ext cx="528" cy="528"/>
            </a:xfrm>
            <a:prstGeom prst="diamond">
              <a:avLst/>
            </a:prstGeom>
            <a:solidFill>
              <a:schemeClr val="tx2">
                <a:lumMod val="40000"/>
                <a:lumOff val="6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5" name="菱形 14"/>
            <p:cNvSpPr/>
            <p:nvPr>
              <p:custDataLst>
                <p:tags r:id="rId7"/>
              </p:custDataLst>
            </p:nvPr>
          </p:nvSpPr>
          <p:spPr>
            <a:xfrm rot="1141073">
              <a:off x="13036" y="5507"/>
              <a:ext cx="933" cy="933"/>
            </a:xfrm>
            <a:prstGeom prst="diamond">
              <a:avLst/>
            </a:prstGeom>
            <a:solidFill>
              <a:schemeClr val="accent1"/>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5" name="菱形 4"/>
            <p:cNvSpPr/>
            <p:nvPr>
              <p:custDataLst>
                <p:tags r:id="rId8"/>
              </p:custDataLst>
            </p:nvPr>
          </p:nvSpPr>
          <p:spPr>
            <a:xfrm rot="1141073">
              <a:off x="14236" y="4526"/>
              <a:ext cx="1992" cy="1992"/>
            </a:xfrm>
            <a:prstGeom prst="diamond">
              <a:avLst/>
            </a:prstGeom>
            <a:solidFill>
              <a:schemeClr val="bg2">
                <a:lumMod val="40000"/>
                <a:lumOff val="6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7" name="菱形 6"/>
            <p:cNvSpPr/>
            <p:nvPr>
              <p:custDataLst>
                <p:tags r:id="rId9"/>
              </p:custDataLst>
            </p:nvPr>
          </p:nvSpPr>
          <p:spPr>
            <a:xfrm rot="1141073">
              <a:off x="15089" y="4106"/>
              <a:ext cx="1123" cy="1123"/>
            </a:xfrm>
            <a:prstGeom prst="diamond">
              <a:avLst/>
            </a:prstGeom>
            <a:noFill/>
            <a:ln>
              <a:solidFill>
                <a:schemeClr val="tx2">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grpSp>
    </p:spTree>
    <p:custDataLst>
      <p:tags r:id="rId10"/>
    </p:custDataLst>
  </p:cSld>
  <p:clrMapOvr>
    <a:masterClrMapping/>
  </p:clrMapOvr>
  <p:transition spd="slow">
    <p:random/>
  </p:transition>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549644" y="1832469"/>
            <a:ext cx="11363028" cy="4499877"/>
          </a:xfrm>
          <a:prstGeom prst="rect">
            <a:avLst/>
          </a:prstGeom>
          <a:solidFill>
            <a:schemeClr val="accent3"/>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7" name="矩形 16"/>
          <p:cNvSpPr/>
          <p:nvPr>
            <p:custDataLst>
              <p:tags r:id="rId2"/>
            </p:custDataLst>
          </p:nvPr>
        </p:nvSpPr>
        <p:spPr>
          <a:xfrm>
            <a:off x="464820" y="1611691"/>
            <a:ext cx="11082655" cy="4408805"/>
          </a:xfrm>
          <a:prstGeom prst="rect">
            <a:avLst/>
          </a:prstGeom>
          <a:solidFill>
            <a:srgbClr val="FFFFFF"/>
          </a:solidFill>
          <a:ln w="19050">
            <a:noFill/>
          </a:ln>
          <a:effectLst>
            <a:outerShdw blurRad="63500" sx="101000" sy="101000" algn="ctr" rotWithShape="0">
              <a:schemeClr val="tx2">
                <a:alpha val="40000"/>
              </a:schemeClr>
            </a:outerShdw>
          </a:effectLst>
        </p:spPr>
        <p:style>
          <a:lnRef idx="2">
            <a:srgbClr val="1E6BC5">
              <a:shade val="50000"/>
            </a:srgbClr>
          </a:lnRef>
          <a:fillRef idx="1">
            <a:srgbClr val="1E6BC5"/>
          </a:fillRef>
          <a:effectRef idx="0">
            <a:srgbClr val="1E6BC5"/>
          </a:effectRef>
          <a:fontRef idx="minor">
            <a:srgbClr val="FFFFFF"/>
          </a:fontRef>
        </p:style>
        <p:txBody>
          <a:bodyPr rtlCol="0" anchor="ctr"/>
          <a:lstStyle/>
          <a:p>
            <a:r>
              <a:rPr lang="en-US" altLang="zh-CN" sz="1600" dirty="0"/>
              <a:t>3. </a:t>
            </a:r>
            <a:r>
              <a:rPr lang="zh-CN" altLang="en-US" sz="1600" dirty="0"/>
              <a:t>几个相交的剖切面</a:t>
            </a:r>
            <a:endParaRPr lang="zh-CN" altLang="en-US" sz="1600" dirty="0"/>
          </a:p>
          <a:p>
            <a:r>
              <a:rPr lang="zh-CN" altLang="en-US" sz="1600" dirty="0"/>
              <a:t>几个相交的剖切面可以是几个相交的平面（图</a:t>
            </a:r>
            <a:r>
              <a:rPr lang="en-US" altLang="zh-CN" sz="1600" dirty="0"/>
              <a:t>1-48</a:t>
            </a:r>
            <a:r>
              <a:rPr lang="zh-CN" altLang="en-US" sz="1600" dirty="0"/>
              <a:t>），也可以是几个相交的平面和</a:t>
            </a:r>
            <a:endParaRPr lang="zh-CN" altLang="en-US" sz="1600" dirty="0"/>
          </a:p>
          <a:p>
            <a:r>
              <a:rPr lang="zh-CN" altLang="en-US" sz="1600" dirty="0"/>
              <a:t>柱面（图</a:t>
            </a:r>
            <a:r>
              <a:rPr lang="en-US" altLang="zh-CN" sz="1600" dirty="0"/>
              <a:t>1-49</a:t>
            </a:r>
            <a:r>
              <a:rPr lang="zh-CN" altLang="en-US" sz="1600" dirty="0"/>
              <a:t>）。</a:t>
            </a:r>
            <a:endParaRPr kumimoji="1" lang="zh-CN" altLang="en-US" sz="1600" dirty="0">
              <a:solidFill>
                <a:srgbClr val="FFFFFF"/>
              </a:solidFill>
              <a:latin typeface="微软雅黑" panose="020B0503020204020204" charset="-122"/>
            </a:endParaRPr>
          </a:p>
        </p:txBody>
      </p:sp>
      <p:sp>
        <p:nvSpPr>
          <p:cNvPr id="2" name="矩形 1"/>
          <p:cNvSpPr/>
          <p:nvPr/>
        </p:nvSpPr>
        <p:spPr>
          <a:xfrm>
            <a:off x="11306810" y="-10795"/>
            <a:ext cx="888365" cy="6140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custDataLst>
              <p:tags r:id="rId3"/>
            </p:custDataLst>
          </p:nvPr>
        </p:nvSpPr>
        <p:spPr>
          <a:xfrm>
            <a:off x="464820" y="1035050"/>
            <a:ext cx="10852150" cy="669925"/>
          </a:xfrm>
          <a:prstGeom prst="rect">
            <a:avLst/>
          </a:prstGeom>
          <a:noFill/>
        </p:spPr>
        <p:txBody>
          <a:bodyPr wrap="square" lIns="101600" tIns="0" rIns="82550" bIns="0" rtlCol="0" anchor="ctr" anchorCtr="0">
            <a:noAutofit/>
          </a:bodyPr>
          <a:lstStyle>
            <a:defPPr>
              <a:defRPr lang="zh-CN"/>
            </a:defPPr>
            <a:lvl1pPr fontAlgn="auto">
              <a:lnSpc>
                <a:spcPct val="130000"/>
              </a:lnSpc>
              <a:spcAft>
                <a:spcPts val="1000"/>
              </a:spcAft>
              <a:defRPr sz="1600" spc="150"/>
            </a:lvl1pPr>
          </a:lstStyle>
          <a:p>
            <a:r>
              <a:rPr lang="en-US" altLang="zh-CN" sz="1800" b="1" dirty="0">
                <a:solidFill>
                  <a:schemeClr val="tx2"/>
                </a:solidFill>
                <a:latin typeface="微软雅黑" panose="020B0503020204020204" charset="-122"/>
                <a:ea typeface="微软雅黑" panose="020B0503020204020204" charset="-122"/>
                <a:sym typeface="+mn-ea"/>
              </a:rPr>
              <a:t>2</a:t>
            </a:r>
            <a:r>
              <a:rPr lang="zh-CN" altLang="en-US" sz="1800" b="1" dirty="0">
                <a:solidFill>
                  <a:schemeClr val="tx2"/>
                </a:solidFill>
                <a:latin typeface="微软雅黑" panose="020B0503020204020204" charset="-122"/>
                <a:ea typeface="微软雅黑" panose="020B0503020204020204" charset="-122"/>
                <a:sym typeface="+mn-ea"/>
              </a:rPr>
              <a:t>.</a:t>
            </a:r>
            <a:r>
              <a:rPr lang="zh-CN" altLang="en-US" sz="1800" b="1" dirty="0">
                <a:solidFill>
                  <a:schemeClr val="tx2"/>
                </a:solidFill>
                <a:latin typeface="微软雅黑" panose="020B0503020204020204" charset="-122"/>
                <a:ea typeface="微软雅黑" panose="020B0503020204020204" charset="-122"/>
              </a:rPr>
              <a:t>机件内部形状的表达</a:t>
            </a:r>
            <a:r>
              <a:rPr lang="en-US" altLang="zh-CN" sz="1800" b="1" dirty="0">
                <a:solidFill>
                  <a:schemeClr val="tx2"/>
                </a:solidFill>
                <a:latin typeface="微软雅黑" panose="020B0503020204020204" charset="-122"/>
                <a:ea typeface="微软雅黑" panose="020B0503020204020204" charset="-122"/>
              </a:rPr>
              <a:t>——</a:t>
            </a:r>
            <a:r>
              <a:rPr lang="zh-CN" altLang="en-US" sz="1800" b="1" dirty="0">
                <a:solidFill>
                  <a:schemeClr val="tx2"/>
                </a:solidFill>
                <a:latin typeface="微软雅黑" panose="020B0503020204020204" charset="-122"/>
                <a:ea typeface="微软雅黑" panose="020B0503020204020204" charset="-122"/>
              </a:rPr>
              <a:t>剖视图（</a:t>
            </a:r>
            <a:r>
              <a:rPr lang="en-US" altLang="zh-CN" sz="1800" b="1" dirty="0">
                <a:solidFill>
                  <a:schemeClr val="tx2"/>
                </a:solidFill>
                <a:latin typeface="微软雅黑" panose="020B0503020204020204" charset="-122"/>
                <a:ea typeface="微软雅黑" panose="020B0503020204020204" charset="-122"/>
              </a:rPr>
              <a:t>GB</a:t>
            </a:r>
            <a:r>
              <a:rPr lang="zh-CN" altLang="en-US" sz="1800" b="1" dirty="0">
                <a:solidFill>
                  <a:schemeClr val="tx2"/>
                </a:solidFill>
                <a:latin typeface="微软雅黑" panose="020B0503020204020204" charset="-122"/>
                <a:ea typeface="微软雅黑" panose="020B0503020204020204" charset="-122"/>
              </a:rPr>
              <a:t>／</a:t>
            </a:r>
            <a:r>
              <a:rPr lang="en-US" altLang="zh-CN" sz="1800" b="1" dirty="0">
                <a:solidFill>
                  <a:schemeClr val="tx2"/>
                </a:solidFill>
                <a:latin typeface="微软雅黑" panose="020B0503020204020204" charset="-122"/>
                <a:ea typeface="微软雅黑" panose="020B0503020204020204" charset="-122"/>
              </a:rPr>
              <a:t>T 4458.6—2002</a:t>
            </a:r>
            <a:r>
              <a:rPr lang="zh-CN" altLang="en-US" sz="1800" b="1" dirty="0">
                <a:solidFill>
                  <a:schemeClr val="tx2"/>
                </a:solidFill>
                <a:latin typeface="微软雅黑" panose="020B0503020204020204" charset="-122"/>
                <a:ea typeface="微软雅黑" panose="020B0503020204020204" charset="-122"/>
              </a:rPr>
              <a:t>）</a:t>
            </a:r>
            <a:endParaRPr lang="zh-CN" altLang="en-US" sz="1800" b="1" dirty="0">
              <a:solidFill>
                <a:schemeClr val="tx2"/>
              </a:solidFill>
              <a:latin typeface="微软雅黑" panose="020B0503020204020204" charset="-122"/>
              <a:ea typeface="微软雅黑" panose="020B0503020204020204" charset="-122"/>
              <a:sym typeface="+mn-ea"/>
            </a:endParaRPr>
          </a:p>
        </p:txBody>
      </p:sp>
      <p:sp>
        <p:nvSpPr>
          <p:cNvPr id="11" name="文本框 10"/>
          <p:cNvSpPr txBox="1"/>
          <p:nvPr>
            <p:custDataLst>
              <p:tags r:id="rId4"/>
            </p:custDataLst>
          </p:nvPr>
        </p:nvSpPr>
        <p:spPr>
          <a:xfrm>
            <a:off x="881078" y="518895"/>
            <a:ext cx="10429952" cy="798451"/>
          </a:xfrm>
          <a:prstGeom prst="rect">
            <a:avLst/>
          </a:prstGeom>
        </p:spPr>
        <p:txBody>
          <a:bodyPr wrap="square">
            <a:normAutofit/>
          </a:bodyPr>
          <a:lstStyle>
            <a:defPPr>
              <a:defRPr lang="zh-CN"/>
            </a:defPPr>
            <a:lvl1pPr>
              <a:lnSpc>
                <a:spcPct val="130000"/>
              </a:lnSpc>
              <a:defRPr sz="2400" b="1">
                <a:latin typeface="+mj-lt"/>
                <a:ea typeface="+mj-ea"/>
                <a:cs typeface="+mj-cs"/>
              </a:defRPr>
            </a:lvl1pPr>
          </a:lstStyle>
          <a:p>
            <a:pPr>
              <a:lnSpc>
                <a:spcPct val="120000"/>
              </a:lnSpc>
            </a:pPr>
            <a:r>
              <a:rPr lang="zh-CN" altLang="en-US" dirty="0">
                <a:solidFill>
                  <a:schemeClr val="tx1">
                    <a:lumMod val="85000"/>
                    <a:lumOff val="15000"/>
                  </a:schemeClr>
                </a:solidFill>
              </a:rPr>
              <a:t>学习任务</a:t>
            </a:r>
            <a:r>
              <a:rPr lang="zh-CN" altLang="en-US" dirty="0">
                <a:sym typeface="+mn-ea"/>
              </a:rPr>
              <a:t>二   </a:t>
            </a:r>
            <a:r>
              <a:rPr lang="zh-CN" altLang="en-US" dirty="0"/>
              <a:t>垫类零件图样的绘制与读图</a:t>
            </a:r>
            <a:endParaRPr lang="zh-CN" altLang="en-US" dirty="0">
              <a:sym typeface="+mn-ea"/>
            </a:endParaRPr>
          </a:p>
        </p:txBody>
      </p:sp>
      <p:sp>
        <p:nvSpPr>
          <p:cNvPr id="4" name="矩形 3"/>
          <p:cNvSpPr/>
          <p:nvPr/>
        </p:nvSpPr>
        <p:spPr>
          <a:xfrm>
            <a:off x="1131517" y="1864122"/>
            <a:ext cx="9427923" cy="874407"/>
          </a:xfrm>
          <a:prstGeom prst="rect">
            <a:avLst/>
          </a:prstGeom>
        </p:spPr>
        <p:txBody>
          <a:bodyPr wrap="square">
            <a:spAutoFit/>
          </a:bodyPr>
          <a:lstStyle/>
          <a:p>
            <a:pPr>
              <a:lnSpc>
                <a:spcPct val="150000"/>
              </a:lnSpc>
            </a:pPr>
            <a:r>
              <a:rPr lang="zh-CN" altLang="en-US" dirty="0">
                <a:latin typeface="+mj-ea"/>
                <a:ea typeface="+mj-ea"/>
              </a:rPr>
              <a:t>（</a:t>
            </a:r>
            <a:r>
              <a:rPr lang="en-US" altLang="zh-CN" dirty="0">
                <a:latin typeface="+mj-ea"/>
                <a:ea typeface="+mj-ea"/>
              </a:rPr>
              <a:t>2</a:t>
            </a:r>
            <a:r>
              <a:rPr lang="zh-CN" altLang="en-US" dirty="0">
                <a:latin typeface="+mj-ea"/>
                <a:ea typeface="+mj-ea"/>
              </a:rPr>
              <a:t>）当被剖结构是回转体时，允许将该结构的中心线作为局部剖视图与视图的分界线，如图</a:t>
            </a:r>
            <a:r>
              <a:rPr lang="en-US" altLang="zh-CN" dirty="0">
                <a:latin typeface="+mj-ea"/>
                <a:ea typeface="+mj-ea"/>
              </a:rPr>
              <a:t>1-58 </a:t>
            </a:r>
            <a:r>
              <a:rPr lang="zh-CN" altLang="en-US" dirty="0">
                <a:latin typeface="+mj-ea"/>
                <a:ea typeface="+mj-ea"/>
              </a:rPr>
              <a:t>所示。</a:t>
            </a:r>
            <a:endParaRPr lang="zh-CN" altLang="en-US" dirty="0">
              <a:latin typeface="+mj-ea"/>
              <a:ea typeface="+mj-ea"/>
            </a:endParaRPr>
          </a:p>
        </p:txBody>
      </p:sp>
      <p:pic>
        <p:nvPicPr>
          <p:cNvPr id="5" name="图片 4"/>
          <p:cNvPicPr>
            <a:picLocks noChangeAspect="1"/>
          </p:cNvPicPr>
          <p:nvPr/>
        </p:nvPicPr>
        <p:blipFill>
          <a:blip r:embed="rId5"/>
          <a:stretch>
            <a:fillRect/>
          </a:stretch>
        </p:blipFill>
        <p:spPr>
          <a:xfrm>
            <a:off x="4680585" y="3085465"/>
            <a:ext cx="5788660" cy="1856740"/>
          </a:xfrm>
          <a:prstGeom prst="rect">
            <a:avLst/>
          </a:prstGeom>
        </p:spPr>
      </p:pic>
      <p:grpSp>
        <p:nvGrpSpPr>
          <p:cNvPr id="6" name="组合 5"/>
          <p:cNvGrpSpPr/>
          <p:nvPr/>
        </p:nvGrpSpPr>
        <p:grpSpPr>
          <a:xfrm>
            <a:off x="1666875" y="3372485"/>
            <a:ext cx="2026920" cy="1583055"/>
            <a:chOff x="13036" y="4025"/>
            <a:chExt cx="3192" cy="2493"/>
          </a:xfrm>
        </p:grpSpPr>
        <p:sp>
          <p:nvSpPr>
            <p:cNvPr id="14" name="菱形 13"/>
            <p:cNvSpPr/>
            <p:nvPr>
              <p:custDataLst>
                <p:tags r:id="rId6"/>
              </p:custDataLst>
            </p:nvPr>
          </p:nvSpPr>
          <p:spPr>
            <a:xfrm rot="1141073">
              <a:off x="14338" y="4025"/>
              <a:ext cx="528" cy="528"/>
            </a:xfrm>
            <a:prstGeom prst="diamond">
              <a:avLst/>
            </a:prstGeom>
            <a:solidFill>
              <a:schemeClr val="tx2">
                <a:lumMod val="40000"/>
                <a:lumOff val="6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5" name="菱形 14"/>
            <p:cNvSpPr/>
            <p:nvPr>
              <p:custDataLst>
                <p:tags r:id="rId7"/>
              </p:custDataLst>
            </p:nvPr>
          </p:nvSpPr>
          <p:spPr>
            <a:xfrm rot="1141073">
              <a:off x="13036" y="5507"/>
              <a:ext cx="933" cy="933"/>
            </a:xfrm>
            <a:prstGeom prst="diamond">
              <a:avLst/>
            </a:prstGeom>
            <a:solidFill>
              <a:schemeClr val="accent1"/>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3" name="菱形 2"/>
            <p:cNvSpPr/>
            <p:nvPr>
              <p:custDataLst>
                <p:tags r:id="rId8"/>
              </p:custDataLst>
            </p:nvPr>
          </p:nvSpPr>
          <p:spPr>
            <a:xfrm rot="1141073">
              <a:off x="14236" y="4526"/>
              <a:ext cx="1992" cy="1992"/>
            </a:xfrm>
            <a:prstGeom prst="diamond">
              <a:avLst/>
            </a:prstGeom>
            <a:solidFill>
              <a:schemeClr val="bg2">
                <a:lumMod val="40000"/>
                <a:lumOff val="6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7" name="菱形 6"/>
            <p:cNvSpPr/>
            <p:nvPr>
              <p:custDataLst>
                <p:tags r:id="rId9"/>
              </p:custDataLst>
            </p:nvPr>
          </p:nvSpPr>
          <p:spPr>
            <a:xfrm rot="1141073">
              <a:off x="15089" y="4106"/>
              <a:ext cx="1123" cy="1123"/>
            </a:xfrm>
            <a:prstGeom prst="diamond">
              <a:avLst/>
            </a:prstGeom>
            <a:noFill/>
            <a:ln>
              <a:solidFill>
                <a:schemeClr val="tx2">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grpSp>
    </p:spTree>
    <p:custDataLst>
      <p:tags r:id="rId10"/>
    </p:custDataLst>
  </p:cSld>
  <p:clrMapOvr>
    <a:masterClrMapping/>
  </p:clrMapOvr>
  <p:transition spd="slow">
    <p:random/>
  </p:transition>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549644" y="1832469"/>
            <a:ext cx="11363028" cy="4499877"/>
          </a:xfrm>
          <a:prstGeom prst="rect">
            <a:avLst/>
          </a:prstGeom>
          <a:solidFill>
            <a:schemeClr val="accent3"/>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7" name="矩形 16"/>
          <p:cNvSpPr/>
          <p:nvPr>
            <p:custDataLst>
              <p:tags r:id="rId2"/>
            </p:custDataLst>
          </p:nvPr>
        </p:nvSpPr>
        <p:spPr>
          <a:xfrm>
            <a:off x="464820" y="1574113"/>
            <a:ext cx="11082655" cy="4408805"/>
          </a:xfrm>
          <a:prstGeom prst="rect">
            <a:avLst/>
          </a:prstGeom>
          <a:solidFill>
            <a:srgbClr val="FFFFFF"/>
          </a:solidFill>
          <a:ln w="19050">
            <a:noFill/>
          </a:ln>
          <a:effectLst>
            <a:outerShdw blurRad="63500" sx="101000" sy="101000" algn="ctr" rotWithShape="0">
              <a:schemeClr val="tx2">
                <a:alpha val="40000"/>
              </a:schemeClr>
            </a:outerShdw>
          </a:effectLst>
        </p:spPr>
        <p:style>
          <a:lnRef idx="2">
            <a:srgbClr val="1E6BC5">
              <a:shade val="50000"/>
            </a:srgbClr>
          </a:lnRef>
          <a:fillRef idx="1">
            <a:srgbClr val="1E6BC5"/>
          </a:fillRef>
          <a:effectRef idx="0">
            <a:srgbClr val="1E6BC5"/>
          </a:effectRef>
          <a:fontRef idx="minor">
            <a:srgbClr val="FFFFFF"/>
          </a:fontRef>
        </p:style>
        <p:txBody>
          <a:bodyPr rtlCol="0" anchor="ctr"/>
          <a:lstStyle/>
          <a:p>
            <a:r>
              <a:rPr lang="en-US" altLang="zh-CN" sz="1600" dirty="0"/>
              <a:t>3. </a:t>
            </a:r>
            <a:r>
              <a:rPr lang="zh-CN" altLang="en-US" sz="1600" dirty="0"/>
              <a:t>几个相交的剖切面</a:t>
            </a:r>
            <a:endParaRPr lang="zh-CN" altLang="en-US" sz="1600" dirty="0"/>
          </a:p>
          <a:p>
            <a:r>
              <a:rPr lang="zh-CN" altLang="en-US" sz="1600" dirty="0"/>
              <a:t>几个相交的剖切面可以是几个相交的平面（图</a:t>
            </a:r>
            <a:r>
              <a:rPr lang="en-US" altLang="zh-CN" sz="1600" dirty="0"/>
              <a:t>1-48</a:t>
            </a:r>
            <a:r>
              <a:rPr lang="zh-CN" altLang="en-US" sz="1600" dirty="0"/>
              <a:t>），也可以是几个相交的平面和</a:t>
            </a:r>
            <a:endParaRPr lang="zh-CN" altLang="en-US" sz="1600" dirty="0"/>
          </a:p>
          <a:p>
            <a:r>
              <a:rPr lang="zh-CN" altLang="en-US" sz="1600" dirty="0"/>
              <a:t>柱面（图</a:t>
            </a:r>
            <a:r>
              <a:rPr lang="en-US" altLang="zh-CN" sz="1600" dirty="0"/>
              <a:t>1-49</a:t>
            </a:r>
            <a:r>
              <a:rPr lang="zh-CN" altLang="en-US" sz="1600" dirty="0"/>
              <a:t>）。</a:t>
            </a:r>
            <a:endParaRPr kumimoji="1" lang="zh-CN" altLang="en-US" sz="1600" dirty="0">
              <a:solidFill>
                <a:srgbClr val="FFFFFF"/>
              </a:solidFill>
              <a:latin typeface="微软雅黑" panose="020B0503020204020204" charset="-122"/>
            </a:endParaRPr>
          </a:p>
        </p:txBody>
      </p:sp>
      <p:sp>
        <p:nvSpPr>
          <p:cNvPr id="2" name="矩形 1"/>
          <p:cNvSpPr/>
          <p:nvPr/>
        </p:nvSpPr>
        <p:spPr>
          <a:xfrm>
            <a:off x="11306810" y="-10795"/>
            <a:ext cx="888365" cy="6140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custDataLst>
              <p:tags r:id="rId3"/>
            </p:custDataLst>
          </p:nvPr>
        </p:nvSpPr>
        <p:spPr>
          <a:xfrm>
            <a:off x="464820" y="1035050"/>
            <a:ext cx="10852150" cy="669925"/>
          </a:xfrm>
          <a:prstGeom prst="rect">
            <a:avLst/>
          </a:prstGeom>
          <a:noFill/>
        </p:spPr>
        <p:txBody>
          <a:bodyPr wrap="square" lIns="101600" tIns="0" rIns="82550" bIns="0" rtlCol="0" anchor="ctr" anchorCtr="0">
            <a:noAutofit/>
          </a:bodyPr>
          <a:lstStyle>
            <a:defPPr>
              <a:defRPr lang="zh-CN"/>
            </a:defPPr>
            <a:lvl1pPr fontAlgn="auto">
              <a:lnSpc>
                <a:spcPct val="130000"/>
              </a:lnSpc>
              <a:spcAft>
                <a:spcPts val="1000"/>
              </a:spcAft>
              <a:defRPr sz="1600" spc="150"/>
            </a:lvl1pPr>
          </a:lstStyle>
          <a:p>
            <a:r>
              <a:rPr lang="en-US" altLang="zh-CN" sz="1800" b="1" dirty="0">
                <a:solidFill>
                  <a:schemeClr val="tx2"/>
                </a:solidFill>
                <a:latin typeface="微软雅黑" panose="020B0503020204020204" charset="-122"/>
                <a:ea typeface="微软雅黑" panose="020B0503020204020204" charset="-122"/>
                <a:sym typeface="+mn-ea"/>
              </a:rPr>
              <a:t>2</a:t>
            </a:r>
            <a:r>
              <a:rPr lang="zh-CN" altLang="en-US" sz="1800" b="1" dirty="0">
                <a:solidFill>
                  <a:schemeClr val="tx2"/>
                </a:solidFill>
                <a:latin typeface="微软雅黑" panose="020B0503020204020204" charset="-122"/>
                <a:ea typeface="微软雅黑" panose="020B0503020204020204" charset="-122"/>
                <a:sym typeface="+mn-ea"/>
              </a:rPr>
              <a:t>.</a:t>
            </a:r>
            <a:r>
              <a:rPr lang="zh-CN" altLang="en-US" sz="1800" b="1" dirty="0">
                <a:solidFill>
                  <a:schemeClr val="tx2"/>
                </a:solidFill>
                <a:latin typeface="微软雅黑" panose="020B0503020204020204" charset="-122"/>
                <a:ea typeface="微软雅黑" panose="020B0503020204020204" charset="-122"/>
              </a:rPr>
              <a:t>机件内部形状的表达</a:t>
            </a:r>
            <a:r>
              <a:rPr lang="en-US" altLang="zh-CN" sz="1800" b="1" dirty="0">
                <a:solidFill>
                  <a:schemeClr val="tx2"/>
                </a:solidFill>
                <a:latin typeface="微软雅黑" panose="020B0503020204020204" charset="-122"/>
                <a:ea typeface="微软雅黑" panose="020B0503020204020204" charset="-122"/>
              </a:rPr>
              <a:t>——</a:t>
            </a:r>
            <a:r>
              <a:rPr lang="zh-CN" altLang="en-US" sz="1800" b="1" dirty="0">
                <a:solidFill>
                  <a:schemeClr val="tx2"/>
                </a:solidFill>
                <a:latin typeface="微软雅黑" panose="020B0503020204020204" charset="-122"/>
                <a:ea typeface="微软雅黑" panose="020B0503020204020204" charset="-122"/>
              </a:rPr>
              <a:t>剖视图（</a:t>
            </a:r>
            <a:r>
              <a:rPr lang="en-US" altLang="zh-CN" sz="1800" b="1" dirty="0">
                <a:solidFill>
                  <a:schemeClr val="tx2"/>
                </a:solidFill>
                <a:latin typeface="微软雅黑" panose="020B0503020204020204" charset="-122"/>
                <a:ea typeface="微软雅黑" panose="020B0503020204020204" charset="-122"/>
              </a:rPr>
              <a:t>GB</a:t>
            </a:r>
            <a:r>
              <a:rPr lang="zh-CN" altLang="en-US" sz="1800" b="1" dirty="0">
                <a:solidFill>
                  <a:schemeClr val="tx2"/>
                </a:solidFill>
                <a:latin typeface="微软雅黑" panose="020B0503020204020204" charset="-122"/>
                <a:ea typeface="微软雅黑" panose="020B0503020204020204" charset="-122"/>
              </a:rPr>
              <a:t>／</a:t>
            </a:r>
            <a:r>
              <a:rPr lang="en-US" altLang="zh-CN" sz="1800" b="1" dirty="0">
                <a:solidFill>
                  <a:schemeClr val="tx2"/>
                </a:solidFill>
                <a:latin typeface="微软雅黑" panose="020B0503020204020204" charset="-122"/>
                <a:ea typeface="微软雅黑" panose="020B0503020204020204" charset="-122"/>
              </a:rPr>
              <a:t>T 4458.6—2002</a:t>
            </a:r>
            <a:r>
              <a:rPr lang="zh-CN" altLang="en-US" sz="1800" b="1" dirty="0">
                <a:solidFill>
                  <a:schemeClr val="tx2"/>
                </a:solidFill>
                <a:latin typeface="微软雅黑" panose="020B0503020204020204" charset="-122"/>
                <a:ea typeface="微软雅黑" panose="020B0503020204020204" charset="-122"/>
              </a:rPr>
              <a:t>）</a:t>
            </a:r>
            <a:endParaRPr lang="zh-CN" altLang="en-US" sz="1800" b="1" dirty="0">
              <a:solidFill>
                <a:schemeClr val="tx2"/>
              </a:solidFill>
              <a:latin typeface="微软雅黑" panose="020B0503020204020204" charset="-122"/>
              <a:ea typeface="微软雅黑" panose="020B0503020204020204" charset="-122"/>
              <a:sym typeface="+mn-ea"/>
            </a:endParaRPr>
          </a:p>
        </p:txBody>
      </p:sp>
      <p:sp>
        <p:nvSpPr>
          <p:cNvPr id="11" name="文本框 10"/>
          <p:cNvSpPr txBox="1"/>
          <p:nvPr>
            <p:custDataLst>
              <p:tags r:id="rId4"/>
            </p:custDataLst>
          </p:nvPr>
        </p:nvSpPr>
        <p:spPr>
          <a:xfrm>
            <a:off x="881078" y="518895"/>
            <a:ext cx="10429952" cy="798451"/>
          </a:xfrm>
          <a:prstGeom prst="rect">
            <a:avLst/>
          </a:prstGeom>
        </p:spPr>
        <p:txBody>
          <a:bodyPr wrap="square">
            <a:normAutofit/>
          </a:bodyPr>
          <a:lstStyle>
            <a:defPPr>
              <a:defRPr lang="zh-CN"/>
            </a:defPPr>
            <a:lvl1pPr>
              <a:lnSpc>
                <a:spcPct val="130000"/>
              </a:lnSpc>
              <a:defRPr sz="2400" b="1">
                <a:latin typeface="+mj-lt"/>
                <a:ea typeface="+mj-ea"/>
                <a:cs typeface="+mj-cs"/>
              </a:defRPr>
            </a:lvl1pPr>
          </a:lstStyle>
          <a:p>
            <a:pPr>
              <a:lnSpc>
                <a:spcPct val="120000"/>
              </a:lnSpc>
            </a:pPr>
            <a:r>
              <a:rPr lang="zh-CN" altLang="en-US" dirty="0">
                <a:solidFill>
                  <a:schemeClr val="tx1">
                    <a:lumMod val="85000"/>
                    <a:lumOff val="15000"/>
                  </a:schemeClr>
                </a:solidFill>
              </a:rPr>
              <a:t>学习任务</a:t>
            </a:r>
            <a:r>
              <a:rPr lang="zh-CN" altLang="en-US" dirty="0">
                <a:sym typeface="+mn-ea"/>
              </a:rPr>
              <a:t>二   </a:t>
            </a:r>
            <a:r>
              <a:rPr lang="zh-CN" altLang="en-US" dirty="0"/>
              <a:t>垫类零件图样的绘制与读图</a:t>
            </a:r>
            <a:endParaRPr lang="zh-CN" altLang="en-US" dirty="0">
              <a:sym typeface="+mn-ea"/>
            </a:endParaRPr>
          </a:p>
        </p:txBody>
      </p:sp>
      <p:sp>
        <p:nvSpPr>
          <p:cNvPr id="4" name="矩形 3"/>
          <p:cNvSpPr/>
          <p:nvPr/>
        </p:nvSpPr>
        <p:spPr>
          <a:xfrm>
            <a:off x="1131517" y="1864122"/>
            <a:ext cx="9553184" cy="923330"/>
          </a:xfrm>
          <a:prstGeom prst="rect">
            <a:avLst/>
          </a:prstGeom>
        </p:spPr>
        <p:txBody>
          <a:bodyPr wrap="square">
            <a:spAutoFit/>
          </a:bodyPr>
          <a:lstStyle/>
          <a:p>
            <a:pPr>
              <a:lnSpc>
                <a:spcPct val="150000"/>
              </a:lnSpc>
            </a:pPr>
            <a:r>
              <a:rPr lang="zh-CN" altLang="en-US" dirty="0">
                <a:latin typeface="+mj-ea"/>
                <a:ea typeface="+mj-ea"/>
              </a:rPr>
              <a:t>（</a:t>
            </a:r>
            <a:r>
              <a:rPr lang="en-US" altLang="zh-CN" dirty="0">
                <a:latin typeface="+mj-ea"/>
                <a:ea typeface="+mj-ea"/>
              </a:rPr>
              <a:t>3</a:t>
            </a:r>
            <a:r>
              <a:rPr lang="zh-CN" altLang="en-US" dirty="0">
                <a:latin typeface="+mj-ea"/>
                <a:ea typeface="+mj-ea"/>
              </a:rPr>
              <a:t>）如果机件虽然对称，但轮廓线和对称中心线重合，此时不宜采用半剖视图</a:t>
            </a:r>
            <a:r>
              <a:rPr lang="zh-CN" altLang="en-US" dirty="0" smtClean="0">
                <a:latin typeface="+mj-ea"/>
                <a:ea typeface="+mj-ea"/>
              </a:rPr>
              <a:t>，应</a:t>
            </a:r>
            <a:r>
              <a:rPr lang="zh-CN" altLang="en-US" dirty="0">
                <a:latin typeface="+mj-ea"/>
                <a:ea typeface="+mj-ea"/>
              </a:rPr>
              <a:t>采用局部剖视图，如图</a:t>
            </a:r>
            <a:r>
              <a:rPr lang="en-US" altLang="zh-CN" dirty="0">
                <a:latin typeface="+mj-ea"/>
                <a:ea typeface="+mj-ea"/>
              </a:rPr>
              <a:t>1-59 </a:t>
            </a:r>
            <a:r>
              <a:rPr lang="zh-CN" altLang="en-US" dirty="0">
                <a:latin typeface="+mj-ea"/>
                <a:ea typeface="+mj-ea"/>
              </a:rPr>
              <a:t>所示。</a:t>
            </a:r>
            <a:endParaRPr lang="zh-CN" altLang="en-US" dirty="0">
              <a:latin typeface="+mj-ea"/>
              <a:ea typeface="+mj-ea"/>
            </a:endParaRPr>
          </a:p>
        </p:txBody>
      </p:sp>
      <p:pic>
        <p:nvPicPr>
          <p:cNvPr id="3" name="图片 2"/>
          <p:cNvPicPr>
            <a:picLocks noChangeAspect="1"/>
          </p:cNvPicPr>
          <p:nvPr/>
        </p:nvPicPr>
        <p:blipFill>
          <a:blip r:embed="rId5"/>
          <a:stretch>
            <a:fillRect/>
          </a:stretch>
        </p:blipFill>
        <p:spPr>
          <a:xfrm>
            <a:off x="2431532" y="2787962"/>
            <a:ext cx="3381375" cy="2981325"/>
          </a:xfrm>
          <a:prstGeom prst="rect">
            <a:avLst/>
          </a:prstGeom>
        </p:spPr>
      </p:pic>
      <p:grpSp>
        <p:nvGrpSpPr>
          <p:cNvPr id="6" name="组合 5"/>
          <p:cNvGrpSpPr/>
          <p:nvPr/>
        </p:nvGrpSpPr>
        <p:grpSpPr>
          <a:xfrm>
            <a:off x="7581900" y="3328035"/>
            <a:ext cx="2026920" cy="1583055"/>
            <a:chOff x="13036" y="4025"/>
            <a:chExt cx="3192" cy="2493"/>
          </a:xfrm>
        </p:grpSpPr>
        <p:sp>
          <p:nvSpPr>
            <p:cNvPr id="14" name="菱形 13"/>
            <p:cNvSpPr/>
            <p:nvPr>
              <p:custDataLst>
                <p:tags r:id="rId6"/>
              </p:custDataLst>
            </p:nvPr>
          </p:nvSpPr>
          <p:spPr>
            <a:xfrm rot="1141073">
              <a:off x="14338" y="4025"/>
              <a:ext cx="528" cy="528"/>
            </a:xfrm>
            <a:prstGeom prst="diamond">
              <a:avLst/>
            </a:prstGeom>
            <a:solidFill>
              <a:schemeClr val="tx2">
                <a:lumMod val="40000"/>
                <a:lumOff val="6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5" name="菱形 14"/>
            <p:cNvSpPr/>
            <p:nvPr>
              <p:custDataLst>
                <p:tags r:id="rId7"/>
              </p:custDataLst>
            </p:nvPr>
          </p:nvSpPr>
          <p:spPr>
            <a:xfrm rot="1141073">
              <a:off x="13036" y="5507"/>
              <a:ext cx="933" cy="933"/>
            </a:xfrm>
            <a:prstGeom prst="diamond">
              <a:avLst/>
            </a:prstGeom>
            <a:solidFill>
              <a:schemeClr val="accent1"/>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5" name="菱形 4"/>
            <p:cNvSpPr/>
            <p:nvPr>
              <p:custDataLst>
                <p:tags r:id="rId8"/>
              </p:custDataLst>
            </p:nvPr>
          </p:nvSpPr>
          <p:spPr>
            <a:xfrm rot="1141073">
              <a:off x="14236" y="4526"/>
              <a:ext cx="1992" cy="1992"/>
            </a:xfrm>
            <a:prstGeom prst="diamond">
              <a:avLst/>
            </a:prstGeom>
            <a:solidFill>
              <a:schemeClr val="bg2">
                <a:lumMod val="40000"/>
                <a:lumOff val="6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7" name="菱形 6"/>
            <p:cNvSpPr/>
            <p:nvPr>
              <p:custDataLst>
                <p:tags r:id="rId9"/>
              </p:custDataLst>
            </p:nvPr>
          </p:nvSpPr>
          <p:spPr>
            <a:xfrm rot="1141073">
              <a:off x="15089" y="4106"/>
              <a:ext cx="1123" cy="1123"/>
            </a:xfrm>
            <a:prstGeom prst="diamond">
              <a:avLst/>
            </a:prstGeom>
            <a:noFill/>
            <a:ln>
              <a:solidFill>
                <a:schemeClr val="tx2">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grpSp>
    </p:spTree>
    <p:custDataLst>
      <p:tags r:id="rId10"/>
    </p:custDataLst>
  </p:cSld>
  <p:clrMapOvr>
    <a:masterClrMapping/>
  </p:clrMapOvr>
  <p:transition spd="slow">
    <p:random/>
  </p:transition>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549644" y="1832469"/>
            <a:ext cx="11363028" cy="4499877"/>
          </a:xfrm>
          <a:prstGeom prst="rect">
            <a:avLst/>
          </a:prstGeom>
          <a:solidFill>
            <a:schemeClr val="accent3"/>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7" name="矩形 16"/>
          <p:cNvSpPr/>
          <p:nvPr>
            <p:custDataLst>
              <p:tags r:id="rId2"/>
            </p:custDataLst>
          </p:nvPr>
        </p:nvSpPr>
        <p:spPr>
          <a:xfrm>
            <a:off x="464820" y="1574113"/>
            <a:ext cx="11082655" cy="4408805"/>
          </a:xfrm>
          <a:prstGeom prst="rect">
            <a:avLst/>
          </a:prstGeom>
          <a:solidFill>
            <a:srgbClr val="FFFFFF"/>
          </a:solidFill>
          <a:ln w="19050">
            <a:noFill/>
          </a:ln>
          <a:effectLst>
            <a:outerShdw blurRad="63500" sx="101000" sy="101000" algn="ctr" rotWithShape="0">
              <a:schemeClr val="tx2">
                <a:alpha val="40000"/>
              </a:schemeClr>
            </a:outerShdw>
          </a:effectLst>
        </p:spPr>
        <p:style>
          <a:lnRef idx="2">
            <a:srgbClr val="1E6BC5">
              <a:shade val="50000"/>
            </a:srgbClr>
          </a:lnRef>
          <a:fillRef idx="1">
            <a:srgbClr val="1E6BC5"/>
          </a:fillRef>
          <a:effectRef idx="0">
            <a:srgbClr val="1E6BC5"/>
          </a:effectRef>
          <a:fontRef idx="minor">
            <a:srgbClr val="FFFFFF"/>
          </a:fontRef>
        </p:style>
        <p:txBody>
          <a:bodyPr rtlCol="0" anchor="ctr"/>
          <a:lstStyle/>
          <a:p>
            <a:r>
              <a:rPr lang="en-US" altLang="zh-CN" sz="1600" dirty="0"/>
              <a:t>3. </a:t>
            </a:r>
            <a:r>
              <a:rPr lang="zh-CN" altLang="en-US" sz="1600" dirty="0"/>
              <a:t>几个相交的剖切面</a:t>
            </a:r>
            <a:endParaRPr lang="zh-CN" altLang="en-US" sz="1600" dirty="0"/>
          </a:p>
          <a:p>
            <a:r>
              <a:rPr lang="zh-CN" altLang="en-US" sz="1600" dirty="0"/>
              <a:t>几个相交的剖切面可以是几个相交的平面（图</a:t>
            </a:r>
            <a:r>
              <a:rPr lang="en-US" altLang="zh-CN" sz="1600" dirty="0"/>
              <a:t>1-48</a:t>
            </a:r>
            <a:r>
              <a:rPr lang="zh-CN" altLang="en-US" sz="1600" dirty="0"/>
              <a:t>），也可以是几个相交的平面和</a:t>
            </a:r>
            <a:endParaRPr lang="zh-CN" altLang="en-US" sz="1600" dirty="0"/>
          </a:p>
          <a:p>
            <a:r>
              <a:rPr lang="zh-CN" altLang="en-US" sz="1600" dirty="0"/>
              <a:t>柱面（图</a:t>
            </a:r>
            <a:r>
              <a:rPr lang="en-US" altLang="zh-CN" sz="1600" dirty="0"/>
              <a:t>1-49</a:t>
            </a:r>
            <a:r>
              <a:rPr lang="zh-CN" altLang="en-US" sz="1600" dirty="0"/>
              <a:t>）。</a:t>
            </a:r>
            <a:endParaRPr kumimoji="1" lang="zh-CN" altLang="en-US" sz="1600" dirty="0">
              <a:solidFill>
                <a:srgbClr val="FFFFFF"/>
              </a:solidFill>
              <a:latin typeface="微软雅黑" panose="020B0503020204020204" charset="-122"/>
            </a:endParaRPr>
          </a:p>
        </p:txBody>
      </p:sp>
      <p:sp>
        <p:nvSpPr>
          <p:cNvPr id="2" name="矩形 1"/>
          <p:cNvSpPr/>
          <p:nvPr/>
        </p:nvSpPr>
        <p:spPr>
          <a:xfrm>
            <a:off x="11306810" y="-10795"/>
            <a:ext cx="888365" cy="6140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custDataLst>
              <p:tags r:id="rId3"/>
            </p:custDataLst>
          </p:nvPr>
        </p:nvSpPr>
        <p:spPr>
          <a:xfrm>
            <a:off x="464820" y="1035050"/>
            <a:ext cx="10852150" cy="669925"/>
          </a:xfrm>
          <a:prstGeom prst="rect">
            <a:avLst/>
          </a:prstGeom>
          <a:noFill/>
        </p:spPr>
        <p:txBody>
          <a:bodyPr wrap="square" lIns="101600" tIns="0" rIns="82550" bIns="0" rtlCol="0" anchor="ctr" anchorCtr="0">
            <a:noAutofit/>
          </a:bodyPr>
          <a:lstStyle>
            <a:defPPr>
              <a:defRPr lang="zh-CN"/>
            </a:defPPr>
            <a:lvl1pPr fontAlgn="auto">
              <a:lnSpc>
                <a:spcPct val="130000"/>
              </a:lnSpc>
              <a:spcAft>
                <a:spcPts val="1000"/>
              </a:spcAft>
              <a:defRPr sz="1600" spc="150"/>
            </a:lvl1pPr>
          </a:lstStyle>
          <a:p>
            <a:r>
              <a:rPr lang="en-US" altLang="zh-CN" sz="1800" b="1" dirty="0">
                <a:solidFill>
                  <a:schemeClr val="tx2"/>
                </a:solidFill>
                <a:latin typeface="微软雅黑" panose="020B0503020204020204" charset="-122"/>
                <a:ea typeface="微软雅黑" panose="020B0503020204020204" charset="-122"/>
                <a:sym typeface="+mn-ea"/>
              </a:rPr>
              <a:t>2</a:t>
            </a:r>
            <a:r>
              <a:rPr lang="zh-CN" altLang="en-US" sz="1800" b="1" dirty="0">
                <a:solidFill>
                  <a:schemeClr val="tx2"/>
                </a:solidFill>
                <a:latin typeface="微软雅黑" panose="020B0503020204020204" charset="-122"/>
                <a:ea typeface="微软雅黑" panose="020B0503020204020204" charset="-122"/>
                <a:sym typeface="+mn-ea"/>
              </a:rPr>
              <a:t>.</a:t>
            </a:r>
            <a:r>
              <a:rPr lang="zh-CN" altLang="en-US" sz="1800" b="1" dirty="0">
                <a:solidFill>
                  <a:schemeClr val="tx2"/>
                </a:solidFill>
                <a:latin typeface="微软雅黑" panose="020B0503020204020204" charset="-122"/>
                <a:ea typeface="微软雅黑" panose="020B0503020204020204" charset="-122"/>
              </a:rPr>
              <a:t>机件内部形状的表达</a:t>
            </a:r>
            <a:r>
              <a:rPr lang="en-US" altLang="zh-CN" sz="1800" b="1" dirty="0">
                <a:solidFill>
                  <a:schemeClr val="tx2"/>
                </a:solidFill>
                <a:latin typeface="微软雅黑" panose="020B0503020204020204" charset="-122"/>
                <a:ea typeface="微软雅黑" panose="020B0503020204020204" charset="-122"/>
              </a:rPr>
              <a:t>——</a:t>
            </a:r>
            <a:r>
              <a:rPr lang="zh-CN" altLang="en-US" sz="1800" b="1" dirty="0">
                <a:solidFill>
                  <a:schemeClr val="tx2"/>
                </a:solidFill>
                <a:latin typeface="微软雅黑" panose="020B0503020204020204" charset="-122"/>
                <a:ea typeface="微软雅黑" panose="020B0503020204020204" charset="-122"/>
              </a:rPr>
              <a:t>剖视图（</a:t>
            </a:r>
            <a:r>
              <a:rPr lang="en-US" altLang="zh-CN" sz="1800" b="1" dirty="0">
                <a:solidFill>
                  <a:schemeClr val="tx2"/>
                </a:solidFill>
                <a:latin typeface="微软雅黑" panose="020B0503020204020204" charset="-122"/>
                <a:ea typeface="微软雅黑" panose="020B0503020204020204" charset="-122"/>
              </a:rPr>
              <a:t>GB</a:t>
            </a:r>
            <a:r>
              <a:rPr lang="zh-CN" altLang="en-US" sz="1800" b="1" dirty="0">
                <a:solidFill>
                  <a:schemeClr val="tx2"/>
                </a:solidFill>
                <a:latin typeface="微软雅黑" panose="020B0503020204020204" charset="-122"/>
                <a:ea typeface="微软雅黑" panose="020B0503020204020204" charset="-122"/>
              </a:rPr>
              <a:t>／</a:t>
            </a:r>
            <a:r>
              <a:rPr lang="en-US" altLang="zh-CN" sz="1800" b="1" dirty="0">
                <a:solidFill>
                  <a:schemeClr val="tx2"/>
                </a:solidFill>
                <a:latin typeface="微软雅黑" panose="020B0503020204020204" charset="-122"/>
                <a:ea typeface="微软雅黑" panose="020B0503020204020204" charset="-122"/>
              </a:rPr>
              <a:t>T 4458.6—2002</a:t>
            </a:r>
            <a:r>
              <a:rPr lang="zh-CN" altLang="en-US" sz="1800" b="1" dirty="0">
                <a:solidFill>
                  <a:schemeClr val="tx2"/>
                </a:solidFill>
                <a:latin typeface="微软雅黑" panose="020B0503020204020204" charset="-122"/>
                <a:ea typeface="微软雅黑" panose="020B0503020204020204" charset="-122"/>
              </a:rPr>
              <a:t>）</a:t>
            </a:r>
            <a:endParaRPr lang="zh-CN" altLang="en-US" sz="1800" b="1" dirty="0">
              <a:solidFill>
                <a:schemeClr val="tx2"/>
              </a:solidFill>
              <a:latin typeface="微软雅黑" panose="020B0503020204020204" charset="-122"/>
              <a:ea typeface="微软雅黑" panose="020B0503020204020204" charset="-122"/>
              <a:sym typeface="+mn-ea"/>
            </a:endParaRPr>
          </a:p>
        </p:txBody>
      </p:sp>
      <p:sp>
        <p:nvSpPr>
          <p:cNvPr id="11" name="文本框 10"/>
          <p:cNvSpPr txBox="1"/>
          <p:nvPr>
            <p:custDataLst>
              <p:tags r:id="rId4"/>
            </p:custDataLst>
          </p:nvPr>
        </p:nvSpPr>
        <p:spPr>
          <a:xfrm>
            <a:off x="881078" y="518895"/>
            <a:ext cx="10429952" cy="798451"/>
          </a:xfrm>
          <a:prstGeom prst="rect">
            <a:avLst/>
          </a:prstGeom>
        </p:spPr>
        <p:txBody>
          <a:bodyPr wrap="square">
            <a:normAutofit/>
          </a:bodyPr>
          <a:lstStyle>
            <a:defPPr>
              <a:defRPr lang="zh-CN"/>
            </a:defPPr>
            <a:lvl1pPr>
              <a:lnSpc>
                <a:spcPct val="130000"/>
              </a:lnSpc>
              <a:defRPr sz="2400" b="1">
                <a:latin typeface="+mj-lt"/>
                <a:ea typeface="+mj-ea"/>
                <a:cs typeface="+mj-cs"/>
              </a:defRPr>
            </a:lvl1pPr>
          </a:lstStyle>
          <a:p>
            <a:pPr>
              <a:lnSpc>
                <a:spcPct val="120000"/>
              </a:lnSpc>
            </a:pPr>
            <a:r>
              <a:rPr lang="zh-CN" altLang="en-US" dirty="0">
                <a:solidFill>
                  <a:schemeClr val="tx1">
                    <a:lumMod val="85000"/>
                    <a:lumOff val="15000"/>
                  </a:schemeClr>
                </a:solidFill>
              </a:rPr>
              <a:t>学习任务</a:t>
            </a:r>
            <a:r>
              <a:rPr lang="zh-CN" altLang="en-US" dirty="0">
                <a:sym typeface="+mn-ea"/>
              </a:rPr>
              <a:t>二   </a:t>
            </a:r>
            <a:r>
              <a:rPr lang="zh-CN" altLang="en-US" dirty="0"/>
              <a:t>垫类零件图样的绘制与读图</a:t>
            </a:r>
            <a:endParaRPr lang="zh-CN" altLang="en-US" dirty="0">
              <a:sym typeface="+mn-ea"/>
            </a:endParaRPr>
          </a:p>
        </p:txBody>
      </p:sp>
      <p:sp>
        <p:nvSpPr>
          <p:cNvPr id="4" name="矩形 3"/>
          <p:cNvSpPr/>
          <p:nvPr/>
        </p:nvSpPr>
        <p:spPr>
          <a:xfrm>
            <a:off x="1131517" y="1864122"/>
            <a:ext cx="9427923" cy="874407"/>
          </a:xfrm>
          <a:prstGeom prst="rect">
            <a:avLst/>
          </a:prstGeom>
        </p:spPr>
        <p:txBody>
          <a:bodyPr wrap="square">
            <a:spAutoFit/>
          </a:bodyPr>
          <a:lstStyle/>
          <a:p>
            <a:pPr>
              <a:lnSpc>
                <a:spcPct val="150000"/>
              </a:lnSpc>
            </a:pPr>
            <a:r>
              <a:rPr lang="zh-CN" altLang="en-US" dirty="0">
                <a:latin typeface="+mj-ea"/>
                <a:ea typeface="+mj-ea"/>
              </a:rPr>
              <a:t>（</a:t>
            </a:r>
            <a:r>
              <a:rPr lang="en-US" altLang="zh-CN" dirty="0">
                <a:latin typeface="+mj-ea"/>
                <a:ea typeface="+mj-ea"/>
              </a:rPr>
              <a:t>4</a:t>
            </a:r>
            <a:r>
              <a:rPr lang="zh-CN" altLang="en-US" dirty="0">
                <a:latin typeface="+mj-ea"/>
                <a:ea typeface="+mj-ea"/>
              </a:rPr>
              <a:t>）局部剖视图也可移出原视图表示。有时移出的局部剖视图可旋转配置，在旋</a:t>
            </a:r>
            <a:endParaRPr lang="zh-CN" altLang="en-US" dirty="0">
              <a:latin typeface="+mj-ea"/>
              <a:ea typeface="+mj-ea"/>
            </a:endParaRPr>
          </a:p>
          <a:p>
            <a:pPr>
              <a:lnSpc>
                <a:spcPct val="150000"/>
              </a:lnSpc>
            </a:pPr>
            <a:r>
              <a:rPr lang="zh-CN" altLang="en-US" dirty="0">
                <a:latin typeface="+mj-ea"/>
                <a:ea typeface="+mj-ea"/>
              </a:rPr>
              <a:t>转后的视图上方标注剖视图名称“</a:t>
            </a:r>
            <a:r>
              <a:rPr lang="en-US" altLang="zh-CN" dirty="0">
                <a:latin typeface="+mj-ea"/>
                <a:ea typeface="+mj-ea"/>
              </a:rPr>
              <a:t>X—X”</a:t>
            </a:r>
            <a:r>
              <a:rPr lang="zh-CN" altLang="en-US" dirty="0">
                <a:latin typeface="+mj-ea"/>
                <a:ea typeface="+mj-ea"/>
              </a:rPr>
              <a:t>及旋转符号，如图</a:t>
            </a:r>
            <a:r>
              <a:rPr lang="en-US" altLang="zh-CN" dirty="0">
                <a:latin typeface="+mj-ea"/>
                <a:ea typeface="+mj-ea"/>
              </a:rPr>
              <a:t>1-60 </a:t>
            </a:r>
            <a:r>
              <a:rPr lang="zh-CN" altLang="en-US" dirty="0">
                <a:latin typeface="+mj-ea"/>
                <a:ea typeface="+mj-ea"/>
              </a:rPr>
              <a:t>所示。</a:t>
            </a:r>
            <a:endParaRPr lang="zh-CN" altLang="en-US" dirty="0">
              <a:latin typeface="+mj-ea"/>
              <a:ea typeface="+mj-ea"/>
            </a:endParaRPr>
          </a:p>
        </p:txBody>
      </p:sp>
      <p:pic>
        <p:nvPicPr>
          <p:cNvPr id="5" name="图片 4"/>
          <p:cNvPicPr>
            <a:picLocks noChangeAspect="1"/>
          </p:cNvPicPr>
          <p:nvPr/>
        </p:nvPicPr>
        <p:blipFill>
          <a:blip r:embed="rId5"/>
          <a:stretch>
            <a:fillRect/>
          </a:stretch>
        </p:blipFill>
        <p:spPr>
          <a:xfrm>
            <a:off x="5243395" y="2968626"/>
            <a:ext cx="5162550" cy="2628900"/>
          </a:xfrm>
          <a:prstGeom prst="rect">
            <a:avLst/>
          </a:prstGeom>
        </p:spPr>
      </p:pic>
      <p:grpSp>
        <p:nvGrpSpPr>
          <p:cNvPr id="6" name="组合 5"/>
          <p:cNvGrpSpPr/>
          <p:nvPr/>
        </p:nvGrpSpPr>
        <p:grpSpPr>
          <a:xfrm>
            <a:off x="1880235" y="3332480"/>
            <a:ext cx="2026920" cy="1583055"/>
            <a:chOff x="13036" y="4025"/>
            <a:chExt cx="3192" cy="2493"/>
          </a:xfrm>
        </p:grpSpPr>
        <p:sp>
          <p:nvSpPr>
            <p:cNvPr id="14" name="菱形 13"/>
            <p:cNvSpPr/>
            <p:nvPr>
              <p:custDataLst>
                <p:tags r:id="rId6"/>
              </p:custDataLst>
            </p:nvPr>
          </p:nvSpPr>
          <p:spPr>
            <a:xfrm rot="1141073">
              <a:off x="14338" y="4025"/>
              <a:ext cx="528" cy="528"/>
            </a:xfrm>
            <a:prstGeom prst="diamond">
              <a:avLst/>
            </a:prstGeom>
            <a:solidFill>
              <a:schemeClr val="tx2">
                <a:lumMod val="40000"/>
                <a:lumOff val="6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5" name="菱形 14"/>
            <p:cNvSpPr/>
            <p:nvPr>
              <p:custDataLst>
                <p:tags r:id="rId7"/>
              </p:custDataLst>
            </p:nvPr>
          </p:nvSpPr>
          <p:spPr>
            <a:xfrm rot="1141073">
              <a:off x="13036" y="5507"/>
              <a:ext cx="933" cy="933"/>
            </a:xfrm>
            <a:prstGeom prst="diamond">
              <a:avLst/>
            </a:prstGeom>
            <a:solidFill>
              <a:schemeClr val="accent1"/>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3" name="菱形 2"/>
            <p:cNvSpPr/>
            <p:nvPr>
              <p:custDataLst>
                <p:tags r:id="rId8"/>
              </p:custDataLst>
            </p:nvPr>
          </p:nvSpPr>
          <p:spPr>
            <a:xfrm rot="1141073">
              <a:off x="14236" y="4526"/>
              <a:ext cx="1992" cy="1992"/>
            </a:xfrm>
            <a:prstGeom prst="diamond">
              <a:avLst/>
            </a:prstGeom>
            <a:solidFill>
              <a:schemeClr val="bg2">
                <a:lumMod val="40000"/>
                <a:lumOff val="6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7" name="菱形 6"/>
            <p:cNvSpPr/>
            <p:nvPr>
              <p:custDataLst>
                <p:tags r:id="rId9"/>
              </p:custDataLst>
            </p:nvPr>
          </p:nvSpPr>
          <p:spPr>
            <a:xfrm rot="1141073">
              <a:off x="15089" y="4106"/>
              <a:ext cx="1123" cy="1123"/>
            </a:xfrm>
            <a:prstGeom prst="diamond">
              <a:avLst/>
            </a:prstGeom>
            <a:noFill/>
            <a:ln>
              <a:solidFill>
                <a:schemeClr val="tx2">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grpSp>
    </p:spTree>
    <p:custDataLst>
      <p:tags r:id="rId10"/>
    </p:custDataLst>
  </p:cSld>
  <p:clrMapOvr>
    <a:masterClrMapping/>
  </p:clrMapOvr>
  <p:transition spd="slow">
    <p:random/>
  </p:transition>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549644" y="1832469"/>
            <a:ext cx="11363028" cy="4499877"/>
          </a:xfrm>
          <a:prstGeom prst="rect">
            <a:avLst/>
          </a:prstGeom>
          <a:solidFill>
            <a:schemeClr val="accent3"/>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7" name="矩形 16"/>
          <p:cNvSpPr/>
          <p:nvPr>
            <p:custDataLst>
              <p:tags r:id="rId2"/>
            </p:custDataLst>
          </p:nvPr>
        </p:nvSpPr>
        <p:spPr>
          <a:xfrm>
            <a:off x="464820" y="1574113"/>
            <a:ext cx="11082655" cy="4408805"/>
          </a:xfrm>
          <a:prstGeom prst="rect">
            <a:avLst/>
          </a:prstGeom>
          <a:solidFill>
            <a:srgbClr val="FFFFFF"/>
          </a:solidFill>
          <a:ln w="19050">
            <a:noFill/>
          </a:ln>
          <a:effectLst>
            <a:outerShdw blurRad="63500" sx="101000" sy="101000" algn="ctr" rotWithShape="0">
              <a:schemeClr val="tx2">
                <a:alpha val="40000"/>
              </a:schemeClr>
            </a:outerShdw>
          </a:effectLst>
        </p:spPr>
        <p:style>
          <a:lnRef idx="2">
            <a:srgbClr val="1E6BC5">
              <a:shade val="50000"/>
            </a:srgbClr>
          </a:lnRef>
          <a:fillRef idx="1">
            <a:srgbClr val="1E6BC5"/>
          </a:fillRef>
          <a:effectRef idx="0">
            <a:srgbClr val="1E6BC5"/>
          </a:effectRef>
          <a:fontRef idx="minor">
            <a:srgbClr val="FFFFFF"/>
          </a:fontRef>
        </p:style>
        <p:txBody>
          <a:bodyPr rtlCol="0" anchor="ctr"/>
          <a:lstStyle/>
          <a:p>
            <a:r>
              <a:rPr lang="en-US" altLang="zh-CN" sz="1600" dirty="0"/>
              <a:t>3. </a:t>
            </a:r>
            <a:r>
              <a:rPr lang="zh-CN" altLang="en-US" sz="1600" dirty="0"/>
              <a:t>几个相交的剖切面</a:t>
            </a:r>
            <a:endParaRPr lang="zh-CN" altLang="en-US" sz="1600" dirty="0"/>
          </a:p>
          <a:p>
            <a:r>
              <a:rPr lang="zh-CN" altLang="en-US" sz="1600" dirty="0"/>
              <a:t>几个的剖切面可以是几个相交的平面（图</a:t>
            </a:r>
            <a:r>
              <a:rPr lang="en-US" altLang="zh-CN" sz="1600" dirty="0"/>
              <a:t>1-48</a:t>
            </a:r>
            <a:r>
              <a:rPr lang="zh-CN" altLang="en-US" sz="1600" dirty="0"/>
              <a:t>），也可以是几个相交的平面和</a:t>
            </a:r>
            <a:endParaRPr lang="zh-CN" altLang="en-US" sz="1600" dirty="0"/>
          </a:p>
          <a:p>
            <a:r>
              <a:rPr lang="zh-CN" altLang="en-US" sz="1600" dirty="0"/>
              <a:t>柱面（图</a:t>
            </a:r>
            <a:r>
              <a:rPr lang="en-US" altLang="zh-CN" sz="1600" dirty="0"/>
              <a:t>1-49</a:t>
            </a:r>
            <a:r>
              <a:rPr lang="zh-CN" altLang="en-US" sz="1600" dirty="0"/>
              <a:t>）。</a:t>
            </a:r>
            <a:endParaRPr kumimoji="1" lang="zh-CN" altLang="en-US" sz="1600" dirty="0">
              <a:solidFill>
                <a:srgbClr val="FFFFFF"/>
              </a:solidFill>
              <a:latin typeface="微软雅黑" panose="020B0503020204020204" charset="-122"/>
            </a:endParaRPr>
          </a:p>
        </p:txBody>
      </p:sp>
      <p:sp>
        <p:nvSpPr>
          <p:cNvPr id="2" name="矩形 1"/>
          <p:cNvSpPr/>
          <p:nvPr/>
        </p:nvSpPr>
        <p:spPr>
          <a:xfrm>
            <a:off x="11306810" y="-10795"/>
            <a:ext cx="888365" cy="6140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custDataLst>
              <p:tags r:id="rId3"/>
            </p:custDataLst>
          </p:nvPr>
        </p:nvSpPr>
        <p:spPr>
          <a:xfrm>
            <a:off x="464820" y="1035050"/>
            <a:ext cx="10852150" cy="669925"/>
          </a:xfrm>
          <a:prstGeom prst="rect">
            <a:avLst/>
          </a:prstGeom>
          <a:noFill/>
        </p:spPr>
        <p:txBody>
          <a:bodyPr wrap="square" lIns="101600" tIns="0" rIns="82550" bIns="0" rtlCol="0" anchor="ctr" anchorCtr="0">
            <a:noAutofit/>
          </a:bodyPr>
          <a:lstStyle>
            <a:defPPr>
              <a:defRPr lang="zh-CN"/>
            </a:defPPr>
            <a:lvl1pPr fontAlgn="auto">
              <a:lnSpc>
                <a:spcPct val="130000"/>
              </a:lnSpc>
              <a:spcAft>
                <a:spcPts val="1000"/>
              </a:spcAft>
              <a:defRPr sz="1600" spc="150"/>
            </a:lvl1pPr>
          </a:lstStyle>
          <a:p>
            <a:r>
              <a:rPr lang="en-US" altLang="zh-CN" sz="1800" b="1" dirty="0">
                <a:solidFill>
                  <a:schemeClr val="tx2"/>
                </a:solidFill>
                <a:latin typeface="微软雅黑" panose="020B0503020204020204" charset="-122"/>
                <a:ea typeface="微软雅黑" panose="020B0503020204020204" charset="-122"/>
                <a:sym typeface="+mn-ea"/>
              </a:rPr>
              <a:t>3</a:t>
            </a:r>
            <a:r>
              <a:rPr lang="zh-CN" altLang="en-US" sz="1800" b="1" dirty="0">
                <a:solidFill>
                  <a:schemeClr val="tx2"/>
                </a:solidFill>
                <a:latin typeface="微软雅黑" panose="020B0503020204020204" charset="-122"/>
                <a:ea typeface="微软雅黑" panose="020B0503020204020204" charset="-122"/>
                <a:sym typeface="+mn-ea"/>
              </a:rPr>
              <a:t>.</a:t>
            </a:r>
            <a:r>
              <a:rPr lang="zh-CN" altLang="en-US" sz="1800" b="1" dirty="0">
                <a:solidFill>
                  <a:schemeClr val="tx2"/>
                </a:solidFill>
                <a:latin typeface="微软雅黑" panose="020B0503020204020204" charset="-122"/>
                <a:ea typeface="微软雅黑" panose="020B0503020204020204" charset="-122"/>
              </a:rPr>
              <a:t> 机件断面形状的表达</a:t>
            </a:r>
            <a:r>
              <a:rPr lang="en-US" altLang="zh-CN" sz="1800" b="1" dirty="0">
                <a:solidFill>
                  <a:schemeClr val="tx2"/>
                </a:solidFill>
                <a:latin typeface="微软雅黑" panose="020B0503020204020204" charset="-122"/>
                <a:ea typeface="微软雅黑" panose="020B0503020204020204" charset="-122"/>
              </a:rPr>
              <a:t>——</a:t>
            </a:r>
            <a:r>
              <a:rPr lang="zh-CN" altLang="en-US" sz="1800" b="1" dirty="0">
                <a:solidFill>
                  <a:schemeClr val="tx2"/>
                </a:solidFill>
                <a:latin typeface="微软雅黑" panose="020B0503020204020204" charset="-122"/>
                <a:ea typeface="微软雅黑" panose="020B0503020204020204" charset="-122"/>
              </a:rPr>
              <a:t>断面图（</a:t>
            </a:r>
            <a:r>
              <a:rPr lang="en-US" altLang="zh-CN" sz="1800" b="1" dirty="0">
                <a:solidFill>
                  <a:schemeClr val="tx2"/>
                </a:solidFill>
                <a:latin typeface="微软雅黑" panose="020B0503020204020204" charset="-122"/>
                <a:ea typeface="微软雅黑" panose="020B0503020204020204" charset="-122"/>
              </a:rPr>
              <a:t>GB</a:t>
            </a:r>
            <a:r>
              <a:rPr lang="zh-CN" altLang="en-US" sz="1800" b="1" dirty="0">
                <a:solidFill>
                  <a:schemeClr val="tx2"/>
                </a:solidFill>
                <a:latin typeface="微软雅黑" panose="020B0503020204020204" charset="-122"/>
                <a:ea typeface="微软雅黑" panose="020B0503020204020204" charset="-122"/>
              </a:rPr>
              <a:t>／</a:t>
            </a:r>
            <a:r>
              <a:rPr lang="en-US" altLang="zh-CN" sz="1800" b="1" dirty="0">
                <a:solidFill>
                  <a:schemeClr val="tx2"/>
                </a:solidFill>
                <a:latin typeface="微软雅黑" panose="020B0503020204020204" charset="-122"/>
                <a:ea typeface="微软雅黑" panose="020B0503020204020204" charset="-122"/>
              </a:rPr>
              <a:t>T 4458.6—2002</a:t>
            </a:r>
            <a:r>
              <a:rPr lang="zh-CN" altLang="en-US" sz="1800" b="1" dirty="0">
                <a:solidFill>
                  <a:schemeClr val="tx2"/>
                </a:solidFill>
                <a:latin typeface="微软雅黑" panose="020B0503020204020204" charset="-122"/>
                <a:ea typeface="微软雅黑" panose="020B0503020204020204" charset="-122"/>
              </a:rPr>
              <a:t>）</a:t>
            </a:r>
            <a:endParaRPr lang="zh-CN" altLang="en-US" sz="1800" b="1" dirty="0">
              <a:solidFill>
                <a:schemeClr val="tx2"/>
              </a:solidFill>
              <a:latin typeface="微软雅黑" panose="020B0503020204020204" charset="-122"/>
              <a:ea typeface="微软雅黑" panose="020B0503020204020204" charset="-122"/>
              <a:sym typeface="+mn-ea"/>
            </a:endParaRPr>
          </a:p>
        </p:txBody>
      </p:sp>
      <p:sp>
        <p:nvSpPr>
          <p:cNvPr id="11" name="文本框 10"/>
          <p:cNvSpPr txBox="1"/>
          <p:nvPr>
            <p:custDataLst>
              <p:tags r:id="rId4"/>
            </p:custDataLst>
          </p:nvPr>
        </p:nvSpPr>
        <p:spPr>
          <a:xfrm>
            <a:off x="881078" y="518895"/>
            <a:ext cx="10429952" cy="798451"/>
          </a:xfrm>
          <a:prstGeom prst="rect">
            <a:avLst/>
          </a:prstGeom>
        </p:spPr>
        <p:txBody>
          <a:bodyPr wrap="square">
            <a:normAutofit/>
          </a:bodyPr>
          <a:lstStyle>
            <a:defPPr>
              <a:defRPr lang="zh-CN"/>
            </a:defPPr>
            <a:lvl1pPr>
              <a:lnSpc>
                <a:spcPct val="130000"/>
              </a:lnSpc>
              <a:defRPr sz="2400" b="1">
                <a:latin typeface="+mj-lt"/>
                <a:ea typeface="+mj-ea"/>
                <a:cs typeface="+mj-cs"/>
              </a:defRPr>
            </a:lvl1pPr>
          </a:lstStyle>
          <a:p>
            <a:pPr>
              <a:lnSpc>
                <a:spcPct val="120000"/>
              </a:lnSpc>
            </a:pPr>
            <a:r>
              <a:rPr lang="zh-CN" altLang="en-US" dirty="0">
                <a:solidFill>
                  <a:schemeClr val="tx1">
                    <a:lumMod val="85000"/>
                    <a:lumOff val="15000"/>
                  </a:schemeClr>
                </a:solidFill>
              </a:rPr>
              <a:t>学习任务</a:t>
            </a:r>
            <a:r>
              <a:rPr lang="zh-CN" altLang="en-US" dirty="0">
                <a:sym typeface="+mn-ea"/>
              </a:rPr>
              <a:t>二   </a:t>
            </a:r>
            <a:r>
              <a:rPr lang="zh-CN" altLang="en-US" dirty="0"/>
              <a:t>垫类零件图样的绘制与读图</a:t>
            </a:r>
            <a:endParaRPr lang="zh-CN" altLang="en-US" dirty="0">
              <a:sym typeface="+mn-ea"/>
            </a:endParaRPr>
          </a:p>
        </p:txBody>
      </p:sp>
      <p:sp>
        <p:nvSpPr>
          <p:cNvPr id="4" name="矩形 3"/>
          <p:cNvSpPr/>
          <p:nvPr/>
        </p:nvSpPr>
        <p:spPr>
          <a:xfrm>
            <a:off x="1131517" y="1864122"/>
            <a:ext cx="9427923" cy="458908"/>
          </a:xfrm>
          <a:prstGeom prst="rect">
            <a:avLst/>
          </a:prstGeom>
        </p:spPr>
        <p:txBody>
          <a:bodyPr wrap="square">
            <a:spAutoFit/>
          </a:bodyPr>
          <a:lstStyle/>
          <a:p>
            <a:pPr>
              <a:lnSpc>
                <a:spcPct val="150000"/>
              </a:lnSpc>
            </a:pPr>
            <a:r>
              <a:rPr lang="zh-CN" altLang="en-US" dirty="0" smtClean="0">
                <a:latin typeface="+mj-ea"/>
                <a:ea typeface="+mj-ea"/>
              </a:rPr>
              <a:t>断面图</a:t>
            </a:r>
            <a:r>
              <a:rPr lang="zh-CN" altLang="en-US" dirty="0">
                <a:latin typeface="+mj-ea"/>
                <a:ea typeface="+mj-ea"/>
              </a:rPr>
              <a:t>按其图形所画位置不同，分为移出断面图和重合断面图两种。</a:t>
            </a:r>
            <a:endParaRPr lang="zh-CN" altLang="en-US" dirty="0">
              <a:latin typeface="+mj-ea"/>
              <a:ea typeface="+mj-ea"/>
            </a:endParaRPr>
          </a:p>
        </p:txBody>
      </p:sp>
      <p:pic>
        <p:nvPicPr>
          <p:cNvPr id="8" name="图片 7"/>
          <p:cNvPicPr>
            <a:picLocks noChangeAspect="1"/>
          </p:cNvPicPr>
          <p:nvPr/>
        </p:nvPicPr>
        <p:blipFill>
          <a:blip r:embed="rId5"/>
          <a:stretch>
            <a:fillRect/>
          </a:stretch>
        </p:blipFill>
        <p:spPr>
          <a:xfrm>
            <a:off x="2330625" y="2450524"/>
            <a:ext cx="4623311" cy="2559887"/>
          </a:xfrm>
          <a:prstGeom prst="rect">
            <a:avLst/>
          </a:prstGeom>
        </p:spPr>
      </p:pic>
      <p:grpSp>
        <p:nvGrpSpPr>
          <p:cNvPr id="6" name="组合 5"/>
          <p:cNvGrpSpPr/>
          <p:nvPr/>
        </p:nvGrpSpPr>
        <p:grpSpPr>
          <a:xfrm>
            <a:off x="8880475" y="4014470"/>
            <a:ext cx="2026920" cy="1583055"/>
            <a:chOff x="13036" y="4025"/>
            <a:chExt cx="3192" cy="2493"/>
          </a:xfrm>
        </p:grpSpPr>
        <p:sp>
          <p:nvSpPr>
            <p:cNvPr id="14" name="菱形 13"/>
            <p:cNvSpPr/>
            <p:nvPr>
              <p:custDataLst>
                <p:tags r:id="rId6"/>
              </p:custDataLst>
            </p:nvPr>
          </p:nvSpPr>
          <p:spPr>
            <a:xfrm rot="1141073">
              <a:off x="14338" y="4025"/>
              <a:ext cx="528" cy="528"/>
            </a:xfrm>
            <a:prstGeom prst="diamond">
              <a:avLst/>
            </a:prstGeom>
            <a:solidFill>
              <a:schemeClr val="tx2">
                <a:lumMod val="40000"/>
                <a:lumOff val="6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5" name="菱形 14"/>
            <p:cNvSpPr/>
            <p:nvPr>
              <p:custDataLst>
                <p:tags r:id="rId7"/>
              </p:custDataLst>
            </p:nvPr>
          </p:nvSpPr>
          <p:spPr>
            <a:xfrm rot="1141073">
              <a:off x="13036" y="5507"/>
              <a:ext cx="933" cy="933"/>
            </a:xfrm>
            <a:prstGeom prst="diamond">
              <a:avLst/>
            </a:prstGeom>
            <a:solidFill>
              <a:schemeClr val="accent1"/>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3" name="菱形 2"/>
            <p:cNvSpPr/>
            <p:nvPr>
              <p:custDataLst>
                <p:tags r:id="rId8"/>
              </p:custDataLst>
            </p:nvPr>
          </p:nvSpPr>
          <p:spPr>
            <a:xfrm rot="1141073">
              <a:off x="14236" y="4526"/>
              <a:ext cx="1992" cy="1992"/>
            </a:xfrm>
            <a:prstGeom prst="diamond">
              <a:avLst/>
            </a:prstGeom>
            <a:solidFill>
              <a:schemeClr val="bg2">
                <a:lumMod val="40000"/>
                <a:lumOff val="6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5" name="菱形 4"/>
            <p:cNvSpPr/>
            <p:nvPr>
              <p:custDataLst>
                <p:tags r:id="rId9"/>
              </p:custDataLst>
            </p:nvPr>
          </p:nvSpPr>
          <p:spPr>
            <a:xfrm rot="1141073">
              <a:off x="15089" y="4106"/>
              <a:ext cx="1123" cy="1123"/>
            </a:xfrm>
            <a:prstGeom prst="diamond">
              <a:avLst/>
            </a:prstGeom>
            <a:noFill/>
            <a:ln>
              <a:solidFill>
                <a:schemeClr val="tx2">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grpSp>
    </p:spTree>
    <p:custDataLst>
      <p:tags r:id="rId10"/>
    </p:custDataLst>
  </p:cSld>
  <p:clrMapOvr>
    <a:masterClrMapping/>
  </p:clrMapOvr>
  <p:transition spd="slow">
    <p:random/>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1306810" y="-10795"/>
            <a:ext cx="888365" cy="6140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1610995" y="1731010"/>
            <a:ext cx="2540000" cy="398780"/>
          </a:xfrm>
          <a:prstGeom prst="rect">
            <a:avLst/>
          </a:prstGeom>
          <a:noFill/>
        </p:spPr>
        <p:txBody>
          <a:bodyPr wrap="square" rtlCol="0" anchor="t">
            <a:spAutoFit/>
          </a:bodyPr>
          <a:lstStyle/>
          <a:p>
            <a:pPr marL="285750" indent="-285750">
              <a:buFont typeface="Arial" panose="020B0604020202020204" pitchFamily="34" charset="0"/>
              <a:buChar char="•"/>
            </a:pPr>
            <a:r>
              <a:rPr lang="zh-CN" altLang="en-US" sz="2000" b="1" dirty="0">
                <a:solidFill>
                  <a:schemeClr val="tx2"/>
                </a:solidFill>
                <a:latin typeface="微软雅黑" panose="020B0503020204020204" charset="-122"/>
                <a:ea typeface="微软雅黑" panose="020B0503020204020204" charset="-122"/>
              </a:rPr>
              <a:t>评价与反馈</a:t>
            </a:r>
            <a:endParaRPr lang="zh-CN" altLang="en-US" sz="2000" b="1" dirty="0">
              <a:solidFill>
                <a:schemeClr val="tx2"/>
              </a:solidFill>
              <a:latin typeface="微软雅黑" panose="020B0503020204020204" charset="-122"/>
              <a:ea typeface="微软雅黑" panose="020B0503020204020204" charset="-122"/>
            </a:endParaRPr>
          </a:p>
        </p:txBody>
      </p:sp>
      <p:sp>
        <p:nvSpPr>
          <p:cNvPr id="5" name="文本框 4"/>
          <p:cNvSpPr txBox="1"/>
          <p:nvPr/>
        </p:nvSpPr>
        <p:spPr>
          <a:xfrm>
            <a:off x="1031239" y="2289227"/>
            <a:ext cx="10121265" cy="638123"/>
          </a:xfrm>
          <a:prstGeom prst="rect">
            <a:avLst/>
          </a:prstGeom>
          <a:noFill/>
        </p:spPr>
        <p:txBody>
          <a:bodyPr wrap="square" rtlCol="0" anchor="ctr" anchorCtr="0">
            <a:spAutoFit/>
          </a:bodyPr>
          <a:lstStyle/>
          <a:p>
            <a:pPr algn="just" fontAlgn="auto">
              <a:lnSpc>
                <a:spcPct val="210000"/>
              </a:lnSpc>
            </a:pPr>
            <a:r>
              <a:rPr lang="en-US" altLang="zh-CN" sz="2000" dirty="0">
                <a:latin typeface="微软雅黑" panose="020B0503020204020204" charset="-122"/>
                <a:ea typeface="微软雅黑" panose="020B0503020204020204" charset="-122"/>
                <a:cs typeface="微软雅黑" panose="020B0503020204020204" charset="-122"/>
              </a:rPr>
              <a:t>4. </a:t>
            </a:r>
            <a:r>
              <a:rPr lang="zh-CN" altLang="en-US" sz="2000" dirty="0">
                <a:latin typeface="微软雅黑" panose="020B0503020204020204" charset="-122"/>
                <a:ea typeface="微软雅黑" panose="020B0503020204020204" charset="-122"/>
                <a:cs typeface="微软雅黑" panose="020B0503020204020204" charset="-122"/>
              </a:rPr>
              <a:t>已知物体的主视图和俯视图，错误的左视图是（　　）。</a:t>
            </a:r>
            <a:endParaRPr lang="zh-CN" altLang="en-US" sz="2000" dirty="0">
              <a:latin typeface="微软雅黑" panose="020B0503020204020204" charset="-122"/>
              <a:ea typeface="微软雅黑" panose="020B0503020204020204" charset="-122"/>
              <a:cs typeface="微软雅黑" panose="020B0503020204020204" charset="-122"/>
            </a:endParaRPr>
          </a:p>
        </p:txBody>
      </p:sp>
      <p:cxnSp>
        <p:nvCxnSpPr>
          <p:cNvPr id="21" name="直接连接符 20"/>
          <p:cNvCxnSpPr/>
          <p:nvPr>
            <p:custDataLst>
              <p:tags r:id="rId1"/>
            </p:custDataLst>
          </p:nvPr>
        </p:nvCxnSpPr>
        <p:spPr>
          <a:xfrm>
            <a:off x="1285240" y="5415280"/>
            <a:ext cx="450427" cy="0"/>
          </a:xfrm>
          <a:prstGeom prst="line">
            <a:avLst/>
          </a:prstGeom>
          <a:solidFill>
            <a:schemeClr val="accent3"/>
          </a:solidFill>
          <a:ln w="50800">
            <a:solidFill>
              <a:schemeClr val="accent3"/>
            </a:solidFill>
          </a:ln>
        </p:spPr>
        <p:style>
          <a:lnRef idx="1">
            <a:srgbClr val="00A6CC"/>
          </a:lnRef>
          <a:fillRef idx="0">
            <a:srgbClr val="00A6CC"/>
          </a:fillRef>
          <a:effectRef idx="0">
            <a:srgbClr val="00A6CC"/>
          </a:effectRef>
          <a:fontRef idx="minor">
            <a:sysClr val="windowText" lastClr="000000"/>
          </a:fontRef>
        </p:style>
      </p:cxnSp>
      <p:cxnSp>
        <p:nvCxnSpPr>
          <p:cNvPr id="26" name="直接连接符 25"/>
          <p:cNvCxnSpPr/>
          <p:nvPr>
            <p:custDataLst>
              <p:tags r:id="rId2"/>
            </p:custDataLst>
          </p:nvPr>
        </p:nvCxnSpPr>
        <p:spPr>
          <a:xfrm>
            <a:off x="1971040" y="5415280"/>
            <a:ext cx="8938260" cy="0"/>
          </a:xfrm>
          <a:prstGeom prst="line">
            <a:avLst/>
          </a:prstGeom>
          <a:solidFill>
            <a:schemeClr val="accent3"/>
          </a:solidFill>
          <a:ln w="12700">
            <a:solidFill>
              <a:schemeClr val="accent3"/>
            </a:solidFill>
            <a:prstDash val="dash"/>
          </a:ln>
        </p:spPr>
        <p:style>
          <a:lnRef idx="1">
            <a:srgbClr val="00A6CC"/>
          </a:lnRef>
          <a:fillRef idx="0">
            <a:srgbClr val="00A6CC"/>
          </a:fillRef>
          <a:effectRef idx="0">
            <a:srgbClr val="00A6CC"/>
          </a:effectRef>
          <a:fontRef idx="minor">
            <a:sysClr val="windowText" lastClr="000000"/>
          </a:fontRef>
        </p:style>
      </p:cxnSp>
      <p:sp>
        <p:nvSpPr>
          <p:cNvPr id="11" name="文本框 10"/>
          <p:cNvSpPr txBox="1"/>
          <p:nvPr>
            <p:custDataLst>
              <p:tags r:id="rId3"/>
            </p:custDataLst>
          </p:nvPr>
        </p:nvSpPr>
        <p:spPr>
          <a:xfrm>
            <a:off x="876935" y="375285"/>
            <a:ext cx="10429875" cy="558165"/>
          </a:xfrm>
          <a:prstGeom prst="rect">
            <a:avLst/>
          </a:prstGeom>
        </p:spPr>
        <p:txBody>
          <a:bodyPr wrap="square">
            <a:normAutofit/>
          </a:bodyPr>
          <a:lstStyle>
            <a:defPPr>
              <a:defRPr lang="zh-CN"/>
            </a:defPPr>
            <a:lvl1pPr>
              <a:lnSpc>
                <a:spcPct val="130000"/>
              </a:lnSpc>
              <a:defRPr sz="2400" b="1">
                <a:latin typeface="+mj-lt"/>
                <a:ea typeface="+mj-ea"/>
                <a:cs typeface="+mj-cs"/>
              </a:defRPr>
            </a:lvl1pPr>
          </a:lstStyle>
          <a:p>
            <a:pPr>
              <a:lnSpc>
                <a:spcPct val="120000"/>
              </a:lnSpc>
            </a:pPr>
            <a:r>
              <a:rPr lang="zh-CN" altLang="en-US" dirty="0">
                <a:solidFill>
                  <a:schemeClr val="tx1">
                    <a:lumMod val="85000"/>
                    <a:lumOff val="15000"/>
                  </a:schemeClr>
                </a:solidFill>
                <a:sym typeface="+mn-ea"/>
              </a:rPr>
              <a:t>学习任务一　</a:t>
            </a:r>
            <a:r>
              <a:rPr lang="zh-CN" altLang="zh-CN" dirty="0"/>
              <a:t>简单零件图样的识读与绘制</a:t>
            </a:r>
            <a:endParaRPr lang="zh-CN" altLang="en-US" dirty="0">
              <a:solidFill>
                <a:schemeClr val="tx1">
                  <a:lumMod val="85000"/>
                  <a:lumOff val="15000"/>
                </a:schemeClr>
              </a:solidFill>
              <a:sym typeface="+mn-ea"/>
            </a:endParaRPr>
          </a:p>
        </p:txBody>
      </p:sp>
      <p:sp>
        <p:nvSpPr>
          <p:cNvPr id="10" name="矩形 9"/>
          <p:cNvSpPr/>
          <p:nvPr/>
        </p:nvSpPr>
        <p:spPr>
          <a:xfrm>
            <a:off x="1031239" y="3642918"/>
            <a:ext cx="10626627" cy="638123"/>
          </a:xfrm>
          <a:prstGeom prst="rect">
            <a:avLst/>
          </a:prstGeom>
        </p:spPr>
        <p:txBody>
          <a:bodyPr wrap="none">
            <a:spAutoFit/>
          </a:bodyPr>
          <a:lstStyle/>
          <a:p>
            <a:pPr algn="just">
              <a:lnSpc>
                <a:spcPct val="210000"/>
              </a:lnSpc>
            </a:pPr>
            <a:r>
              <a:rPr lang="en-US" altLang="zh-CN" sz="2000" dirty="0">
                <a:latin typeface="微软雅黑" panose="020B0503020204020204" charset="-122"/>
                <a:ea typeface="微软雅黑" panose="020B0503020204020204" charset="-122"/>
              </a:rPr>
              <a:t>5. </a:t>
            </a:r>
            <a:r>
              <a:rPr lang="zh-CN" altLang="en-US" sz="2000" dirty="0">
                <a:latin typeface="微软雅黑" panose="020B0503020204020204" charset="-122"/>
                <a:ea typeface="微软雅黑" panose="020B0503020204020204" charset="-122"/>
              </a:rPr>
              <a:t>螺纹的要素有牙型、直径、（　　）和旋向。当内外螺纹连接时，上述五要素必须相同。 </a:t>
            </a:r>
            <a:endParaRPr lang="zh-CN" altLang="en-US" sz="2000" dirty="0">
              <a:latin typeface="微软雅黑" panose="020B0503020204020204" charset="-122"/>
              <a:ea typeface="微软雅黑" panose="020B0503020204020204" charset="-122"/>
            </a:endParaRPr>
          </a:p>
        </p:txBody>
      </p:sp>
      <p:pic>
        <p:nvPicPr>
          <p:cNvPr id="3" name="图片 2"/>
          <p:cNvPicPr>
            <a:picLocks noChangeAspect="1"/>
          </p:cNvPicPr>
          <p:nvPr/>
        </p:nvPicPr>
        <p:blipFill>
          <a:blip r:embed="rId4"/>
          <a:stretch>
            <a:fillRect/>
          </a:stretch>
        </p:blipFill>
        <p:spPr>
          <a:xfrm>
            <a:off x="7678420" y="2129790"/>
            <a:ext cx="4356100" cy="1548765"/>
          </a:xfrm>
          <a:prstGeom prst="rect">
            <a:avLst/>
          </a:prstGeom>
        </p:spPr>
      </p:pic>
      <p:sp>
        <p:nvSpPr>
          <p:cNvPr id="6" name="矩形 5"/>
          <p:cNvSpPr/>
          <p:nvPr/>
        </p:nvSpPr>
        <p:spPr>
          <a:xfrm>
            <a:off x="1510453" y="4565106"/>
            <a:ext cx="4982626" cy="400110"/>
          </a:xfrm>
          <a:prstGeom prst="rect">
            <a:avLst/>
          </a:prstGeom>
        </p:spPr>
        <p:txBody>
          <a:bodyPr wrap="square">
            <a:spAutoFit/>
          </a:bodyPr>
          <a:lstStyle/>
          <a:p>
            <a:r>
              <a:rPr lang="zh-CN" altLang="en-US" sz="2000" dirty="0"/>
              <a:t>A. 螺距	B. 线数	C. 外径	D. 内径</a:t>
            </a:r>
            <a:endParaRPr lang="zh-CN" altLang="en-US" sz="2000" dirty="0"/>
          </a:p>
        </p:txBody>
      </p:sp>
      <p:grpSp>
        <p:nvGrpSpPr>
          <p:cNvPr id="7" name="组合 6"/>
          <p:cNvGrpSpPr/>
          <p:nvPr/>
        </p:nvGrpSpPr>
        <p:grpSpPr>
          <a:xfrm>
            <a:off x="8023860" y="146685"/>
            <a:ext cx="2026920" cy="1583055"/>
            <a:chOff x="13036" y="4025"/>
            <a:chExt cx="3192" cy="2493"/>
          </a:xfrm>
        </p:grpSpPr>
        <p:sp>
          <p:nvSpPr>
            <p:cNvPr id="14" name="菱形 13"/>
            <p:cNvSpPr/>
            <p:nvPr>
              <p:custDataLst>
                <p:tags r:id="rId5"/>
              </p:custDataLst>
            </p:nvPr>
          </p:nvSpPr>
          <p:spPr>
            <a:xfrm rot="1141073">
              <a:off x="14338" y="4025"/>
              <a:ext cx="528" cy="528"/>
            </a:xfrm>
            <a:prstGeom prst="diamond">
              <a:avLst/>
            </a:prstGeom>
            <a:solidFill>
              <a:schemeClr val="tx2">
                <a:lumMod val="40000"/>
                <a:lumOff val="6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5" name="菱形 14"/>
            <p:cNvSpPr/>
            <p:nvPr>
              <p:custDataLst>
                <p:tags r:id="rId6"/>
              </p:custDataLst>
            </p:nvPr>
          </p:nvSpPr>
          <p:spPr>
            <a:xfrm rot="1141073">
              <a:off x="13036" y="5507"/>
              <a:ext cx="933" cy="933"/>
            </a:xfrm>
            <a:prstGeom prst="diamond">
              <a:avLst/>
            </a:prstGeom>
            <a:solidFill>
              <a:schemeClr val="accent1"/>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6" name="菱形 15"/>
            <p:cNvSpPr/>
            <p:nvPr>
              <p:custDataLst>
                <p:tags r:id="rId7"/>
              </p:custDataLst>
            </p:nvPr>
          </p:nvSpPr>
          <p:spPr>
            <a:xfrm rot="1141073">
              <a:off x="14236" y="4526"/>
              <a:ext cx="1992" cy="1992"/>
            </a:xfrm>
            <a:prstGeom prst="diamond">
              <a:avLst/>
            </a:prstGeom>
            <a:solidFill>
              <a:schemeClr val="bg2">
                <a:lumMod val="40000"/>
                <a:lumOff val="6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7" name="菱形 16"/>
            <p:cNvSpPr/>
            <p:nvPr>
              <p:custDataLst>
                <p:tags r:id="rId8"/>
              </p:custDataLst>
            </p:nvPr>
          </p:nvSpPr>
          <p:spPr>
            <a:xfrm rot="1141073">
              <a:off x="15089" y="4106"/>
              <a:ext cx="1123" cy="1123"/>
            </a:xfrm>
            <a:prstGeom prst="diamond">
              <a:avLst/>
            </a:prstGeom>
            <a:noFill/>
            <a:ln>
              <a:solidFill>
                <a:schemeClr val="tx2">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grpSp>
    </p:spTree>
    <p:custDataLst>
      <p:tags r:id="rId9"/>
    </p:custDataLst>
  </p:cSld>
  <p:clrMapOvr>
    <a:masterClrMapping/>
  </p:clrMapOvr>
  <p:transition spd="slow">
    <p:random/>
  </p:transition>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549644" y="1832469"/>
            <a:ext cx="11363028" cy="4499877"/>
          </a:xfrm>
          <a:prstGeom prst="rect">
            <a:avLst/>
          </a:prstGeom>
          <a:solidFill>
            <a:schemeClr val="accent3"/>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7" name="矩形 16"/>
          <p:cNvSpPr/>
          <p:nvPr>
            <p:custDataLst>
              <p:tags r:id="rId2"/>
            </p:custDataLst>
          </p:nvPr>
        </p:nvSpPr>
        <p:spPr>
          <a:xfrm>
            <a:off x="464820" y="1574113"/>
            <a:ext cx="11082655" cy="4408805"/>
          </a:xfrm>
          <a:prstGeom prst="rect">
            <a:avLst/>
          </a:prstGeom>
          <a:solidFill>
            <a:srgbClr val="FFFFFF"/>
          </a:solidFill>
          <a:ln w="19050">
            <a:noFill/>
          </a:ln>
          <a:effectLst>
            <a:outerShdw blurRad="63500" sx="101000" sy="101000" algn="ctr" rotWithShape="0">
              <a:schemeClr val="tx2">
                <a:alpha val="40000"/>
              </a:schemeClr>
            </a:outerShdw>
          </a:effectLst>
        </p:spPr>
        <p:style>
          <a:lnRef idx="2">
            <a:srgbClr val="1E6BC5">
              <a:shade val="50000"/>
            </a:srgbClr>
          </a:lnRef>
          <a:fillRef idx="1">
            <a:srgbClr val="1E6BC5"/>
          </a:fillRef>
          <a:effectRef idx="0">
            <a:srgbClr val="1E6BC5"/>
          </a:effectRef>
          <a:fontRef idx="minor">
            <a:srgbClr val="FFFFFF"/>
          </a:fontRef>
        </p:style>
        <p:txBody>
          <a:bodyPr rtlCol="0" anchor="ctr"/>
          <a:lstStyle/>
          <a:p>
            <a:r>
              <a:rPr lang="en-US" altLang="zh-CN" sz="1600" dirty="0"/>
              <a:t>3. </a:t>
            </a:r>
            <a:r>
              <a:rPr lang="zh-CN" altLang="en-US" sz="1600" dirty="0"/>
              <a:t>几个相交的剖切面</a:t>
            </a:r>
            <a:endParaRPr lang="zh-CN" altLang="en-US" sz="1600" dirty="0"/>
          </a:p>
          <a:p>
            <a:r>
              <a:rPr lang="zh-CN" altLang="en-US" sz="1600" dirty="0"/>
              <a:t>几个的剖切面可以是几个相交的平面（图</a:t>
            </a:r>
            <a:r>
              <a:rPr lang="en-US" altLang="zh-CN" sz="1600" dirty="0"/>
              <a:t>1-48</a:t>
            </a:r>
            <a:r>
              <a:rPr lang="zh-CN" altLang="en-US" sz="1600" dirty="0"/>
              <a:t>），也可以是几个相交的平面和</a:t>
            </a:r>
            <a:endParaRPr lang="zh-CN" altLang="en-US" sz="1600" dirty="0"/>
          </a:p>
          <a:p>
            <a:r>
              <a:rPr lang="zh-CN" altLang="en-US" sz="1600" dirty="0"/>
              <a:t>柱面（图</a:t>
            </a:r>
            <a:r>
              <a:rPr lang="en-US" altLang="zh-CN" sz="1600" dirty="0"/>
              <a:t>1-49</a:t>
            </a:r>
            <a:r>
              <a:rPr lang="zh-CN" altLang="en-US" sz="1600" dirty="0"/>
              <a:t>）。</a:t>
            </a:r>
            <a:endParaRPr kumimoji="1" lang="zh-CN" altLang="en-US" sz="1600" dirty="0">
              <a:solidFill>
                <a:srgbClr val="FFFFFF"/>
              </a:solidFill>
              <a:latin typeface="微软雅黑" panose="020B0503020204020204" charset="-122"/>
            </a:endParaRPr>
          </a:p>
        </p:txBody>
      </p:sp>
      <p:sp>
        <p:nvSpPr>
          <p:cNvPr id="2" name="矩形 1"/>
          <p:cNvSpPr/>
          <p:nvPr/>
        </p:nvSpPr>
        <p:spPr>
          <a:xfrm>
            <a:off x="11306810" y="-10795"/>
            <a:ext cx="888365" cy="6140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custDataLst>
              <p:tags r:id="rId3"/>
            </p:custDataLst>
          </p:nvPr>
        </p:nvSpPr>
        <p:spPr>
          <a:xfrm>
            <a:off x="881078" y="518895"/>
            <a:ext cx="10429952" cy="798451"/>
          </a:xfrm>
          <a:prstGeom prst="rect">
            <a:avLst/>
          </a:prstGeom>
        </p:spPr>
        <p:txBody>
          <a:bodyPr wrap="square">
            <a:normAutofit/>
          </a:bodyPr>
          <a:lstStyle>
            <a:defPPr>
              <a:defRPr lang="zh-CN"/>
            </a:defPPr>
            <a:lvl1pPr>
              <a:lnSpc>
                <a:spcPct val="130000"/>
              </a:lnSpc>
              <a:defRPr sz="2400" b="1">
                <a:latin typeface="+mj-lt"/>
                <a:ea typeface="+mj-ea"/>
                <a:cs typeface="+mj-cs"/>
              </a:defRPr>
            </a:lvl1pPr>
          </a:lstStyle>
          <a:p>
            <a:pPr>
              <a:lnSpc>
                <a:spcPct val="120000"/>
              </a:lnSpc>
            </a:pPr>
            <a:r>
              <a:rPr lang="zh-CN" altLang="en-US" dirty="0">
                <a:solidFill>
                  <a:schemeClr val="tx1">
                    <a:lumMod val="85000"/>
                    <a:lumOff val="15000"/>
                  </a:schemeClr>
                </a:solidFill>
              </a:rPr>
              <a:t>学习任务</a:t>
            </a:r>
            <a:r>
              <a:rPr lang="zh-CN" altLang="en-US" dirty="0">
                <a:sym typeface="+mn-ea"/>
              </a:rPr>
              <a:t>二   </a:t>
            </a:r>
            <a:r>
              <a:rPr lang="zh-CN" altLang="en-US" dirty="0"/>
              <a:t>垫类零件图样的绘制与读图</a:t>
            </a:r>
            <a:endParaRPr lang="zh-CN" altLang="en-US" dirty="0">
              <a:sym typeface="+mn-ea"/>
            </a:endParaRPr>
          </a:p>
        </p:txBody>
      </p:sp>
      <p:sp>
        <p:nvSpPr>
          <p:cNvPr id="4" name="矩形 3"/>
          <p:cNvSpPr/>
          <p:nvPr/>
        </p:nvSpPr>
        <p:spPr>
          <a:xfrm>
            <a:off x="881380" y="2066925"/>
            <a:ext cx="4750435" cy="2861310"/>
          </a:xfrm>
          <a:prstGeom prst="rect">
            <a:avLst/>
          </a:prstGeom>
        </p:spPr>
        <p:txBody>
          <a:bodyPr wrap="square">
            <a:spAutoFit/>
          </a:bodyPr>
          <a:lstStyle/>
          <a:p>
            <a:pPr>
              <a:lnSpc>
                <a:spcPct val="200000"/>
              </a:lnSpc>
            </a:pPr>
            <a:r>
              <a:rPr lang="zh-CN" altLang="en-US" dirty="0">
                <a:latin typeface="+mj-ea"/>
                <a:ea typeface="+mj-ea"/>
              </a:rPr>
              <a:t>（一）移出断面图</a:t>
            </a:r>
            <a:endParaRPr lang="zh-CN" altLang="en-US" dirty="0">
              <a:latin typeface="+mj-ea"/>
              <a:ea typeface="+mj-ea"/>
            </a:endParaRPr>
          </a:p>
          <a:p>
            <a:pPr>
              <a:lnSpc>
                <a:spcPct val="200000"/>
              </a:lnSpc>
            </a:pPr>
            <a:r>
              <a:rPr lang="zh-CN" altLang="en-US" dirty="0">
                <a:latin typeface="+mj-ea"/>
                <a:ea typeface="+mj-ea"/>
              </a:rPr>
              <a:t>画在视图轮廓线外面的断面图形，称为移出断面图</a:t>
            </a:r>
            <a:r>
              <a:rPr lang="zh-CN" altLang="en-US" dirty="0" smtClean="0">
                <a:latin typeface="+mj-ea"/>
                <a:ea typeface="+mj-ea"/>
              </a:rPr>
              <a:t>。</a:t>
            </a:r>
            <a:r>
              <a:rPr lang="en-US" altLang="zh-CN" dirty="0" smtClean="0">
                <a:latin typeface="+mj-ea"/>
                <a:ea typeface="+mj-ea"/>
              </a:rPr>
              <a:t>1</a:t>
            </a:r>
            <a:r>
              <a:rPr lang="en-US" altLang="zh-CN" dirty="0">
                <a:latin typeface="+mj-ea"/>
                <a:ea typeface="+mj-ea"/>
              </a:rPr>
              <a:t>. </a:t>
            </a:r>
            <a:r>
              <a:rPr lang="zh-CN" altLang="en-US" dirty="0">
                <a:latin typeface="+mj-ea"/>
                <a:ea typeface="+mj-ea"/>
              </a:rPr>
              <a:t>移出断面图的配置</a:t>
            </a:r>
            <a:endParaRPr lang="zh-CN" altLang="en-US" dirty="0">
              <a:latin typeface="+mj-ea"/>
              <a:ea typeface="+mj-ea"/>
            </a:endParaRPr>
          </a:p>
          <a:p>
            <a:pPr>
              <a:lnSpc>
                <a:spcPct val="200000"/>
              </a:lnSpc>
            </a:pPr>
            <a:r>
              <a:rPr lang="zh-CN" altLang="en-US" dirty="0">
                <a:latin typeface="+mj-ea"/>
                <a:ea typeface="+mj-ea"/>
              </a:rPr>
              <a:t>（</a:t>
            </a:r>
            <a:r>
              <a:rPr lang="en-US" altLang="zh-CN" dirty="0">
                <a:latin typeface="+mj-ea"/>
                <a:ea typeface="+mj-ea"/>
              </a:rPr>
              <a:t>1</a:t>
            </a:r>
            <a:r>
              <a:rPr lang="zh-CN" altLang="en-US" dirty="0">
                <a:latin typeface="+mj-ea"/>
                <a:ea typeface="+mj-ea"/>
              </a:rPr>
              <a:t>）移出断面图通常配置在剖切符号或剖切线的延长线上，如图</a:t>
            </a:r>
            <a:r>
              <a:rPr lang="en-US" altLang="zh-CN" dirty="0">
                <a:latin typeface="+mj-ea"/>
                <a:ea typeface="+mj-ea"/>
              </a:rPr>
              <a:t>1-62</a:t>
            </a:r>
            <a:r>
              <a:rPr lang="zh-CN" altLang="en-US" dirty="0">
                <a:latin typeface="+mj-ea"/>
                <a:ea typeface="+mj-ea"/>
              </a:rPr>
              <a:t>（</a:t>
            </a:r>
            <a:r>
              <a:rPr lang="en-US" altLang="zh-CN" dirty="0">
                <a:latin typeface="+mj-ea"/>
                <a:ea typeface="+mj-ea"/>
              </a:rPr>
              <a:t>a</a:t>
            </a:r>
            <a:r>
              <a:rPr lang="zh-CN" altLang="en-US" dirty="0">
                <a:latin typeface="+mj-ea"/>
                <a:ea typeface="+mj-ea"/>
              </a:rPr>
              <a:t>）所示</a:t>
            </a:r>
            <a:r>
              <a:rPr lang="zh-CN" altLang="en-US" dirty="0" smtClean="0">
                <a:latin typeface="+mj-ea"/>
                <a:ea typeface="+mj-ea"/>
              </a:rPr>
              <a:t>。</a:t>
            </a:r>
            <a:endParaRPr lang="zh-CN" altLang="en-US" dirty="0">
              <a:latin typeface="+mj-ea"/>
              <a:ea typeface="+mj-ea"/>
            </a:endParaRPr>
          </a:p>
        </p:txBody>
      </p:sp>
      <p:pic>
        <p:nvPicPr>
          <p:cNvPr id="6" name="图片 5"/>
          <p:cNvPicPr>
            <a:picLocks noChangeAspect="1"/>
          </p:cNvPicPr>
          <p:nvPr/>
        </p:nvPicPr>
        <p:blipFill>
          <a:blip r:embed="rId4"/>
          <a:stretch>
            <a:fillRect/>
          </a:stretch>
        </p:blipFill>
        <p:spPr>
          <a:xfrm>
            <a:off x="5641975" y="2549525"/>
            <a:ext cx="5674995" cy="2378710"/>
          </a:xfrm>
          <a:prstGeom prst="rect">
            <a:avLst/>
          </a:prstGeom>
        </p:spPr>
      </p:pic>
      <p:sp>
        <p:nvSpPr>
          <p:cNvPr id="12" name="文本框 11"/>
          <p:cNvSpPr txBox="1"/>
          <p:nvPr>
            <p:custDataLst>
              <p:tags r:id="rId5"/>
            </p:custDataLst>
          </p:nvPr>
        </p:nvSpPr>
        <p:spPr>
          <a:xfrm>
            <a:off x="464820" y="1035050"/>
            <a:ext cx="10852150" cy="669925"/>
          </a:xfrm>
          <a:prstGeom prst="rect">
            <a:avLst/>
          </a:prstGeom>
          <a:noFill/>
        </p:spPr>
        <p:txBody>
          <a:bodyPr wrap="square" lIns="101600" tIns="0" rIns="82550" bIns="0" rtlCol="0" anchor="ctr" anchorCtr="0">
            <a:noAutofit/>
          </a:bodyPr>
          <a:lstStyle>
            <a:defPPr>
              <a:defRPr lang="zh-CN"/>
            </a:defPPr>
            <a:lvl1pPr fontAlgn="auto">
              <a:lnSpc>
                <a:spcPct val="130000"/>
              </a:lnSpc>
              <a:spcAft>
                <a:spcPts val="1000"/>
              </a:spcAft>
              <a:defRPr sz="1600" spc="150"/>
            </a:lvl1pPr>
          </a:lstStyle>
          <a:p>
            <a:r>
              <a:rPr lang="en-US" altLang="zh-CN" sz="1800" b="1" dirty="0">
                <a:solidFill>
                  <a:schemeClr val="tx2"/>
                </a:solidFill>
                <a:latin typeface="微软雅黑" panose="020B0503020204020204" charset="-122"/>
                <a:ea typeface="微软雅黑" panose="020B0503020204020204" charset="-122"/>
                <a:sym typeface="+mn-ea"/>
              </a:rPr>
              <a:t>3</a:t>
            </a:r>
            <a:r>
              <a:rPr lang="zh-CN" altLang="en-US" sz="1800" b="1" dirty="0">
                <a:solidFill>
                  <a:schemeClr val="tx2"/>
                </a:solidFill>
                <a:latin typeface="微软雅黑" panose="020B0503020204020204" charset="-122"/>
                <a:ea typeface="微软雅黑" panose="020B0503020204020204" charset="-122"/>
                <a:sym typeface="+mn-ea"/>
              </a:rPr>
              <a:t>.</a:t>
            </a:r>
            <a:r>
              <a:rPr lang="zh-CN" altLang="en-US" sz="1800" b="1" dirty="0">
                <a:solidFill>
                  <a:schemeClr val="tx2"/>
                </a:solidFill>
                <a:latin typeface="微软雅黑" panose="020B0503020204020204" charset="-122"/>
                <a:ea typeface="微软雅黑" panose="020B0503020204020204" charset="-122"/>
              </a:rPr>
              <a:t> 机件断面形状的表达</a:t>
            </a:r>
            <a:r>
              <a:rPr lang="en-US" altLang="zh-CN" sz="1800" b="1" dirty="0">
                <a:solidFill>
                  <a:schemeClr val="tx2"/>
                </a:solidFill>
                <a:latin typeface="微软雅黑" panose="020B0503020204020204" charset="-122"/>
                <a:ea typeface="微软雅黑" panose="020B0503020204020204" charset="-122"/>
              </a:rPr>
              <a:t>——</a:t>
            </a:r>
            <a:r>
              <a:rPr lang="zh-CN" altLang="en-US" sz="1800" b="1" dirty="0">
                <a:solidFill>
                  <a:schemeClr val="tx2"/>
                </a:solidFill>
                <a:latin typeface="微软雅黑" panose="020B0503020204020204" charset="-122"/>
                <a:ea typeface="微软雅黑" panose="020B0503020204020204" charset="-122"/>
              </a:rPr>
              <a:t>断面图（</a:t>
            </a:r>
            <a:r>
              <a:rPr lang="en-US" altLang="zh-CN" sz="1800" b="1" dirty="0">
                <a:solidFill>
                  <a:schemeClr val="tx2"/>
                </a:solidFill>
                <a:latin typeface="微软雅黑" panose="020B0503020204020204" charset="-122"/>
                <a:ea typeface="微软雅黑" panose="020B0503020204020204" charset="-122"/>
              </a:rPr>
              <a:t>GB</a:t>
            </a:r>
            <a:r>
              <a:rPr lang="zh-CN" altLang="en-US" sz="1800" b="1" dirty="0">
                <a:solidFill>
                  <a:schemeClr val="tx2"/>
                </a:solidFill>
                <a:latin typeface="微软雅黑" panose="020B0503020204020204" charset="-122"/>
                <a:ea typeface="微软雅黑" panose="020B0503020204020204" charset="-122"/>
              </a:rPr>
              <a:t>／</a:t>
            </a:r>
            <a:r>
              <a:rPr lang="en-US" altLang="zh-CN" sz="1800" b="1" dirty="0">
                <a:solidFill>
                  <a:schemeClr val="tx2"/>
                </a:solidFill>
                <a:latin typeface="微软雅黑" panose="020B0503020204020204" charset="-122"/>
                <a:ea typeface="微软雅黑" panose="020B0503020204020204" charset="-122"/>
              </a:rPr>
              <a:t>T 4458.6—2002</a:t>
            </a:r>
            <a:r>
              <a:rPr lang="zh-CN" altLang="en-US" sz="1800" b="1" dirty="0">
                <a:solidFill>
                  <a:schemeClr val="tx2"/>
                </a:solidFill>
                <a:latin typeface="微软雅黑" panose="020B0503020204020204" charset="-122"/>
                <a:ea typeface="微软雅黑" panose="020B0503020204020204" charset="-122"/>
              </a:rPr>
              <a:t>）</a:t>
            </a:r>
            <a:endParaRPr lang="zh-CN" altLang="en-US" sz="1800" b="1" dirty="0">
              <a:solidFill>
                <a:schemeClr val="tx2"/>
              </a:solidFill>
              <a:latin typeface="微软雅黑" panose="020B0503020204020204" charset="-122"/>
              <a:ea typeface="微软雅黑" panose="020B0503020204020204" charset="-122"/>
              <a:sym typeface="+mn-ea"/>
            </a:endParaRPr>
          </a:p>
        </p:txBody>
      </p:sp>
    </p:spTree>
    <p:custDataLst>
      <p:tags r:id="rId6"/>
    </p:custDataLst>
  </p:cSld>
  <p:clrMapOvr>
    <a:masterClrMapping/>
  </p:clrMapOvr>
  <p:transition spd="slow">
    <p:random/>
  </p:transition>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549644" y="1832469"/>
            <a:ext cx="11363028" cy="4499877"/>
          </a:xfrm>
          <a:prstGeom prst="rect">
            <a:avLst/>
          </a:prstGeom>
          <a:solidFill>
            <a:schemeClr val="accent3"/>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7" name="矩形 16"/>
          <p:cNvSpPr/>
          <p:nvPr>
            <p:custDataLst>
              <p:tags r:id="rId2"/>
            </p:custDataLst>
          </p:nvPr>
        </p:nvSpPr>
        <p:spPr>
          <a:xfrm>
            <a:off x="464820" y="1574113"/>
            <a:ext cx="11082655" cy="4408805"/>
          </a:xfrm>
          <a:prstGeom prst="rect">
            <a:avLst/>
          </a:prstGeom>
          <a:solidFill>
            <a:srgbClr val="FFFFFF"/>
          </a:solidFill>
          <a:ln w="19050">
            <a:noFill/>
          </a:ln>
          <a:effectLst>
            <a:outerShdw blurRad="63500" sx="101000" sy="101000" algn="ctr" rotWithShape="0">
              <a:schemeClr val="tx2">
                <a:alpha val="40000"/>
              </a:schemeClr>
            </a:outerShdw>
          </a:effectLst>
        </p:spPr>
        <p:style>
          <a:lnRef idx="2">
            <a:srgbClr val="1E6BC5">
              <a:shade val="50000"/>
            </a:srgbClr>
          </a:lnRef>
          <a:fillRef idx="1">
            <a:srgbClr val="1E6BC5"/>
          </a:fillRef>
          <a:effectRef idx="0">
            <a:srgbClr val="1E6BC5"/>
          </a:effectRef>
          <a:fontRef idx="minor">
            <a:srgbClr val="FFFFFF"/>
          </a:fontRef>
        </p:style>
        <p:txBody>
          <a:bodyPr rtlCol="0" anchor="ctr"/>
          <a:lstStyle/>
          <a:p>
            <a:r>
              <a:rPr lang="zh-CN" altLang="en-US" sz="1600" dirty="0"/>
              <a:t>（</a:t>
            </a:r>
            <a:r>
              <a:rPr lang="en-US" altLang="zh-CN" sz="1600" dirty="0"/>
              <a:t>2</a:t>
            </a:r>
            <a:r>
              <a:rPr lang="zh-CN" altLang="en-US" sz="1600" dirty="0"/>
              <a:t>）为便于读图，逐次剖切的多个断面图可按图</a:t>
            </a:r>
            <a:r>
              <a:rPr lang="en-US" altLang="zh-CN" sz="1600" dirty="0"/>
              <a:t>1-63 </a:t>
            </a:r>
            <a:r>
              <a:rPr lang="zh-CN" altLang="en-US" sz="1600" dirty="0"/>
              <a:t>所示的形式配置。</a:t>
            </a:r>
            <a:endParaRPr kumimoji="1" lang="zh-CN" altLang="en-US" sz="1600" dirty="0">
              <a:solidFill>
                <a:srgbClr val="FFFFFF"/>
              </a:solidFill>
              <a:latin typeface="微软雅黑" panose="020B0503020204020204" charset="-122"/>
            </a:endParaRPr>
          </a:p>
        </p:txBody>
      </p:sp>
      <p:sp>
        <p:nvSpPr>
          <p:cNvPr id="2" name="矩形 1"/>
          <p:cNvSpPr/>
          <p:nvPr/>
        </p:nvSpPr>
        <p:spPr>
          <a:xfrm>
            <a:off x="11306810" y="-10795"/>
            <a:ext cx="888365" cy="6140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custDataLst>
              <p:tags r:id="rId3"/>
            </p:custDataLst>
          </p:nvPr>
        </p:nvSpPr>
        <p:spPr>
          <a:xfrm>
            <a:off x="881078" y="518895"/>
            <a:ext cx="10429952" cy="798451"/>
          </a:xfrm>
          <a:prstGeom prst="rect">
            <a:avLst/>
          </a:prstGeom>
        </p:spPr>
        <p:txBody>
          <a:bodyPr wrap="square">
            <a:normAutofit/>
          </a:bodyPr>
          <a:lstStyle>
            <a:defPPr>
              <a:defRPr lang="zh-CN"/>
            </a:defPPr>
            <a:lvl1pPr>
              <a:lnSpc>
                <a:spcPct val="130000"/>
              </a:lnSpc>
              <a:defRPr sz="2400" b="1">
                <a:latin typeface="+mj-lt"/>
                <a:ea typeface="+mj-ea"/>
                <a:cs typeface="+mj-cs"/>
              </a:defRPr>
            </a:lvl1pPr>
          </a:lstStyle>
          <a:p>
            <a:pPr>
              <a:lnSpc>
                <a:spcPct val="120000"/>
              </a:lnSpc>
            </a:pPr>
            <a:r>
              <a:rPr lang="zh-CN" altLang="en-US" dirty="0">
                <a:solidFill>
                  <a:schemeClr val="tx1">
                    <a:lumMod val="85000"/>
                    <a:lumOff val="15000"/>
                  </a:schemeClr>
                </a:solidFill>
              </a:rPr>
              <a:t>学习任务</a:t>
            </a:r>
            <a:r>
              <a:rPr lang="zh-CN" altLang="en-US" dirty="0">
                <a:sym typeface="+mn-ea"/>
              </a:rPr>
              <a:t>二   </a:t>
            </a:r>
            <a:r>
              <a:rPr lang="zh-CN" altLang="en-US" dirty="0"/>
              <a:t>垫类零件图样的绘制与读图</a:t>
            </a:r>
            <a:endParaRPr lang="zh-CN" altLang="en-US" dirty="0">
              <a:sym typeface="+mn-ea"/>
            </a:endParaRPr>
          </a:p>
        </p:txBody>
      </p:sp>
      <p:sp>
        <p:nvSpPr>
          <p:cNvPr id="3" name="文本框 2"/>
          <p:cNvSpPr txBox="1"/>
          <p:nvPr/>
        </p:nvSpPr>
        <p:spPr>
          <a:xfrm>
            <a:off x="881078" y="1780378"/>
            <a:ext cx="8956110" cy="507831"/>
          </a:xfrm>
          <a:prstGeom prst="rect">
            <a:avLst/>
          </a:prstGeom>
          <a:noFill/>
        </p:spPr>
        <p:txBody>
          <a:bodyPr wrap="square" rtlCol="0">
            <a:spAutoFit/>
          </a:bodyPr>
          <a:lstStyle/>
          <a:p>
            <a:pPr>
              <a:lnSpc>
                <a:spcPct val="150000"/>
              </a:lnSpc>
            </a:pPr>
            <a:r>
              <a:rPr lang="zh-CN" altLang="en-US" dirty="0">
                <a:latin typeface="+mj-ea"/>
                <a:ea typeface="+mj-ea"/>
              </a:rPr>
              <a:t>（</a:t>
            </a:r>
            <a:r>
              <a:rPr lang="en-US" altLang="zh-CN" dirty="0">
                <a:latin typeface="+mj-ea"/>
                <a:ea typeface="+mj-ea"/>
              </a:rPr>
              <a:t>2</a:t>
            </a:r>
            <a:r>
              <a:rPr lang="zh-CN" altLang="en-US" dirty="0">
                <a:latin typeface="+mj-ea"/>
                <a:ea typeface="+mj-ea"/>
              </a:rPr>
              <a:t>）为便于读图，逐次剖切的多个断面图可按图</a:t>
            </a:r>
            <a:r>
              <a:rPr lang="en-US" altLang="zh-CN" dirty="0">
                <a:latin typeface="+mj-ea"/>
                <a:ea typeface="+mj-ea"/>
              </a:rPr>
              <a:t>1-63 </a:t>
            </a:r>
            <a:r>
              <a:rPr lang="zh-CN" altLang="en-US" dirty="0">
                <a:latin typeface="+mj-ea"/>
                <a:ea typeface="+mj-ea"/>
              </a:rPr>
              <a:t>所示的形式配置。</a:t>
            </a:r>
            <a:endParaRPr lang="zh-CN" altLang="en-US" dirty="0">
              <a:latin typeface="+mj-ea"/>
              <a:ea typeface="+mj-ea"/>
            </a:endParaRPr>
          </a:p>
        </p:txBody>
      </p:sp>
      <p:pic>
        <p:nvPicPr>
          <p:cNvPr id="5" name="图片 4"/>
          <p:cNvPicPr>
            <a:picLocks noChangeAspect="1"/>
          </p:cNvPicPr>
          <p:nvPr/>
        </p:nvPicPr>
        <p:blipFill>
          <a:blip r:embed="rId4"/>
          <a:stretch>
            <a:fillRect/>
          </a:stretch>
        </p:blipFill>
        <p:spPr>
          <a:xfrm>
            <a:off x="1533525" y="2792095"/>
            <a:ext cx="6677025" cy="2167255"/>
          </a:xfrm>
          <a:prstGeom prst="rect">
            <a:avLst/>
          </a:prstGeom>
        </p:spPr>
      </p:pic>
      <p:sp>
        <p:nvSpPr>
          <p:cNvPr id="12" name="文本框 11"/>
          <p:cNvSpPr txBox="1"/>
          <p:nvPr>
            <p:custDataLst>
              <p:tags r:id="rId5"/>
            </p:custDataLst>
          </p:nvPr>
        </p:nvSpPr>
        <p:spPr>
          <a:xfrm>
            <a:off x="464820" y="1035050"/>
            <a:ext cx="10852150" cy="669925"/>
          </a:xfrm>
          <a:prstGeom prst="rect">
            <a:avLst/>
          </a:prstGeom>
          <a:noFill/>
        </p:spPr>
        <p:txBody>
          <a:bodyPr wrap="square" lIns="101600" tIns="0" rIns="82550" bIns="0" rtlCol="0" anchor="ctr" anchorCtr="0">
            <a:noAutofit/>
          </a:bodyPr>
          <a:lstStyle>
            <a:defPPr>
              <a:defRPr lang="zh-CN"/>
            </a:defPPr>
            <a:lvl1pPr fontAlgn="auto">
              <a:lnSpc>
                <a:spcPct val="130000"/>
              </a:lnSpc>
              <a:spcAft>
                <a:spcPts val="1000"/>
              </a:spcAft>
              <a:defRPr sz="1600" spc="150"/>
            </a:lvl1pPr>
          </a:lstStyle>
          <a:p>
            <a:r>
              <a:rPr lang="en-US" altLang="zh-CN" sz="1800" b="1" dirty="0">
                <a:solidFill>
                  <a:schemeClr val="tx2"/>
                </a:solidFill>
                <a:latin typeface="微软雅黑" panose="020B0503020204020204" charset="-122"/>
                <a:ea typeface="微软雅黑" panose="020B0503020204020204" charset="-122"/>
                <a:sym typeface="+mn-ea"/>
              </a:rPr>
              <a:t>3</a:t>
            </a:r>
            <a:r>
              <a:rPr lang="zh-CN" altLang="en-US" sz="1800" b="1" dirty="0">
                <a:solidFill>
                  <a:schemeClr val="tx2"/>
                </a:solidFill>
                <a:latin typeface="微软雅黑" panose="020B0503020204020204" charset="-122"/>
                <a:ea typeface="微软雅黑" panose="020B0503020204020204" charset="-122"/>
                <a:sym typeface="+mn-ea"/>
              </a:rPr>
              <a:t>.</a:t>
            </a:r>
            <a:r>
              <a:rPr lang="zh-CN" altLang="en-US" sz="1800" b="1" dirty="0">
                <a:solidFill>
                  <a:schemeClr val="tx2"/>
                </a:solidFill>
                <a:latin typeface="微软雅黑" panose="020B0503020204020204" charset="-122"/>
                <a:ea typeface="微软雅黑" panose="020B0503020204020204" charset="-122"/>
              </a:rPr>
              <a:t> 机件断面形状的表达</a:t>
            </a:r>
            <a:r>
              <a:rPr lang="en-US" altLang="zh-CN" sz="1800" b="1" dirty="0">
                <a:solidFill>
                  <a:schemeClr val="tx2"/>
                </a:solidFill>
                <a:latin typeface="微软雅黑" panose="020B0503020204020204" charset="-122"/>
                <a:ea typeface="微软雅黑" panose="020B0503020204020204" charset="-122"/>
              </a:rPr>
              <a:t>——</a:t>
            </a:r>
            <a:r>
              <a:rPr lang="zh-CN" altLang="en-US" sz="1800" b="1" dirty="0">
                <a:solidFill>
                  <a:schemeClr val="tx2"/>
                </a:solidFill>
                <a:latin typeface="微软雅黑" panose="020B0503020204020204" charset="-122"/>
                <a:ea typeface="微软雅黑" panose="020B0503020204020204" charset="-122"/>
              </a:rPr>
              <a:t>断面图（</a:t>
            </a:r>
            <a:r>
              <a:rPr lang="en-US" altLang="zh-CN" sz="1800" b="1" dirty="0">
                <a:solidFill>
                  <a:schemeClr val="tx2"/>
                </a:solidFill>
                <a:latin typeface="微软雅黑" panose="020B0503020204020204" charset="-122"/>
                <a:ea typeface="微软雅黑" panose="020B0503020204020204" charset="-122"/>
              </a:rPr>
              <a:t>GB</a:t>
            </a:r>
            <a:r>
              <a:rPr lang="zh-CN" altLang="en-US" sz="1800" b="1" dirty="0">
                <a:solidFill>
                  <a:schemeClr val="tx2"/>
                </a:solidFill>
                <a:latin typeface="微软雅黑" panose="020B0503020204020204" charset="-122"/>
                <a:ea typeface="微软雅黑" panose="020B0503020204020204" charset="-122"/>
              </a:rPr>
              <a:t>／</a:t>
            </a:r>
            <a:r>
              <a:rPr lang="en-US" altLang="zh-CN" sz="1800" b="1" dirty="0">
                <a:solidFill>
                  <a:schemeClr val="tx2"/>
                </a:solidFill>
                <a:latin typeface="微软雅黑" panose="020B0503020204020204" charset="-122"/>
                <a:ea typeface="微软雅黑" panose="020B0503020204020204" charset="-122"/>
              </a:rPr>
              <a:t>T 4458.6—2002</a:t>
            </a:r>
            <a:r>
              <a:rPr lang="zh-CN" altLang="en-US" sz="1800" b="1" dirty="0">
                <a:solidFill>
                  <a:schemeClr val="tx2"/>
                </a:solidFill>
                <a:latin typeface="微软雅黑" panose="020B0503020204020204" charset="-122"/>
                <a:ea typeface="微软雅黑" panose="020B0503020204020204" charset="-122"/>
              </a:rPr>
              <a:t>）</a:t>
            </a:r>
            <a:endParaRPr lang="zh-CN" altLang="en-US" sz="1800" b="1" dirty="0">
              <a:solidFill>
                <a:schemeClr val="tx2"/>
              </a:solidFill>
              <a:latin typeface="微软雅黑" panose="020B0503020204020204" charset="-122"/>
              <a:ea typeface="微软雅黑" panose="020B0503020204020204" charset="-122"/>
              <a:sym typeface="+mn-ea"/>
            </a:endParaRPr>
          </a:p>
        </p:txBody>
      </p:sp>
      <p:grpSp>
        <p:nvGrpSpPr>
          <p:cNvPr id="6" name="组合 5"/>
          <p:cNvGrpSpPr/>
          <p:nvPr/>
        </p:nvGrpSpPr>
        <p:grpSpPr>
          <a:xfrm>
            <a:off x="8572500" y="3345815"/>
            <a:ext cx="2026920" cy="1583055"/>
            <a:chOff x="13036" y="4025"/>
            <a:chExt cx="3192" cy="2493"/>
          </a:xfrm>
        </p:grpSpPr>
        <p:sp>
          <p:nvSpPr>
            <p:cNvPr id="14" name="菱形 13"/>
            <p:cNvSpPr/>
            <p:nvPr>
              <p:custDataLst>
                <p:tags r:id="rId6"/>
              </p:custDataLst>
            </p:nvPr>
          </p:nvSpPr>
          <p:spPr>
            <a:xfrm rot="1141073">
              <a:off x="14338" y="4025"/>
              <a:ext cx="528" cy="528"/>
            </a:xfrm>
            <a:prstGeom prst="diamond">
              <a:avLst/>
            </a:prstGeom>
            <a:solidFill>
              <a:schemeClr val="tx2">
                <a:lumMod val="40000"/>
                <a:lumOff val="6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5" name="菱形 14"/>
            <p:cNvSpPr/>
            <p:nvPr>
              <p:custDataLst>
                <p:tags r:id="rId7"/>
              </p:custDataLst>
            </p:nvPr>
          </p:nvSpPr>
          <p:spPr>
            <a:xfrm rot="1141073">
              <a:off x="13036" y="5507"/>
              <a:ext cx="933" cy="933"/>
            </a:xfrm>
            <a:prstGeom prst="diamond">
              <a:avLst/>
            </a:prstGeom>
            <a:solidFill>
              <a:schemeClr val="accent1"/>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4" name="菱形 3"/>
            <p:cNvSpPr/>
            <p:nvPr>
              <p:custDataLst>
                <p:tags r:id="rId8"/>
              </p:custDataLst>
            </p:nvPr>
          </p:nvSpPr>
          <p:spPr>
            <a:xfrm rot="1141073">
              <a:off x="14236" y="4526"/>
              <a:ext cx="1992" cy="1992"/>
            </a:xfrm>
            <a:prstGeom prst="diamond">
              <a:avLst/>
            </a:prstGeom>
            <a:solidFill>
              <a:schemeClr val="bg2">
                <a:lumMod val="40000"/>
                <a:lumOff val="6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7" name="菱形 6"/>
            <p:cNvSpPr/>
            <p:nvPr>
              <p:custDataLst>
                <p:tags r:id="rId9"/>
              </p:custDataLst>
            </p:nvPr>
          </p:nvSpPr>
          <p:spPr>
            <a:xfrm rot="1141073">
              <a:off x="15089" y="4106"/>
              <a:ext cx="1123" cy="1123"/>
            </a:xfrm>
            <a:prstGeom prst="diamond">
              <a:avLst/>
            </a:prstGeom>
            <a:noFill/>
            <a:ln>
              <a:solidFill>
                <a:schemeClr val="tx2">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grpSp>
    </p:spTree>
    <p:custDataLst>
      <p:tags r:id="rId10"/>
    </p:custDataLst>
  </p:cSld>
  <p:clrMapOvr>
    <a:masterClrMapping/>
  </p:clrMapOvr>
  <p:transition spd="slow">
    <p:random/>
  </p:transition>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549644" y="1832469"/>
            <a:ext cx="11363028" cy="4499877"/>
          </a:xfrm>
          <a:prstGeom prst="rect">
            <a:avLst/>
          </a:prstGeom>
          <a:solidFill>
            <a:schemeClr val="accent3"/>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7" name="矩形 16"/>
          <p:cNvSpPr/>
          <p:nvPr>
            <p:custDataLst>
              <p:tags r:id="rId2"/>
            </p:custDataLst>
          </p:nvPr>
        </p:nvSpPr>
        <p:spPr>
          <a:xfrm>
            <a:off x="464820" y="1574113"/>
            <a:ext cx="11082655" cy="4408805"/>
          </a:xfrm>
          <a:prstGeom prst="rect">
            <a:avLst/>
          </a:prstGeom>
          <a:solidFill>
            <a:srgbClr val="FFFFFF"/>
          </a:solidFill>
          <a:ln w="19050">
            <a:noFill/>
          </a:ln>
          <a:effectLst>
            <a:outerShdw blurRad="63500" sx="101000" sy="101000" algn="ctr" rotWithShape="0">
              <a:schemeClr val="tx2">
                <a:alpha val="40000"/>
              </a:schemeClr>
            </a:outerShdw>
          </a:effectLst>
        </p:spPr>
        <p:style>
          <a:lnRef idx="2">
            <a:srgbClr val="1E6BC5">
              <a:shade val="50000"/>
            </a:srgbClr>
          </a:lnRef>
          <a:fillRef idx="1">
            <a:srgbClr val="1E6BC5"/>
          </a:fillRef>
          <a:effectRef idx="0">
            <a:srgbClr val="1E6BC5"/>
          </a:effectRef>
          <a:fontRef idx="minor">
            <a:srgbClr val="FFFFFF"/>
          </a:fontRef>
        </p:style>
        <p:txBody>
          <a:bodyPr rtlCol="0" anchor="ctr"/>
          <a:lstStyle/>
          <a:p>
            <a:r>
              <a:rPr lang="zh-CN" altLang="en-US" sz="1600" dirty="0"/>
              <a:t>（</a:t>
            </a:r>
            <a:r>
              <a:rPr lang="en-US" altLang="zh-CN" sz="1600" dirty="0"/>
              <a:t>2</a:t>
            </a:r>
            <a:r>
              <a:rPr lang="zh-CN" altLang="en-US" sz="1600" dirty="0"/>
              <a:t>）为便于读图，逐次剖切的多个断面图可按图</a:t>
            </a:r>
            <a:r>
              <a:rPr lang="en-US" altLang="zh-CN" sz="1600" dirty="0"/>
              <a:t>1-63 </a:t>
            </a:r>
            <a:r>
              <a:rPr lang="zh-CN" altLang="en-US" sz="1600" dirty="0"/>
              <a:t>所示的形式配置。</a:t>
            </a:r>
            <a:endParaRPr kumimoji="1" lang="zh-CN" altLang="en-US" sz="1600" dirty="0">
              <a:solidFill>
                <a:srgbClr val="FFFFFF"/>
              </a:solidFill>
              <a:latin typeface="微软雅黑" panose="020B0503020204020204" charset="-122"/>
            </a:endParaRPr>
          </a:p>
        </p:txBody>
      </p:sp>
      <p:sp>
        <p:nvSpPr>
          <p:cNvPr id="2" name="矩形 1"/>
          <p:cNvSpPr/>
          <p:nvPr/>
        </p:nvSpPr>
        <p:spPr>
          <a:xfrm>
            <a:off x="11306810" y="-10795"/>
            <a:ext cx="888365" cy="6140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custDataLst>
              <p:tags r:id="rId3"/>
            </p:custDataLst>
          </p:nvPr>
        </p:nvSpPr>
        <p:spPr>
          <a:xfrm>
            <a:off x="881078" y="518895"/>
            <a:ext cx="10429952" cy="798451"/>
          </a:xfrm>
          <a:prstGeom prst="rect">
            <a:avLst/>
          </a:prstGeom>
        </p:spPr>
        <p:txBody>
          <a:bodyPr wrap="square">
            <a:normAutofit/>
          </a:bodyPr>
          <a:lstStyle>
            <a:defPPr>
              <a:defRPr lang="zh-CN"/>
            </a:defPPr>
            <a:lvl1pPr>
              <a:lnSpc>
                <a:spcPct val="130000"/>
              </a:lnSpc>
              <a:defRPr sz="2400" b="1">
                <a:latin typeface="+mj-lt"/>
                <a:ea typeface="+mj-ea"/>
                <a:cs typeface="+mj-cs"/>
              </a:defRPr>
            </a:lvl1pPr>
          </a:lstStyle>
          <a:p>
            <a:pPr>
              <a:lnSpc>
                <a:spcPct val="120000"/>
              </a:lnSpc>
            </a:pPr>
            <a:r>
              <a:rPr lang="zh-CN" altLang="en-US" dirty="0">
                <a:solidFill>
                  <a:schemeClr val="tx1">
                    <a:lumMod val="85000"/>
                    <a:lumOff val="15000"/>
                  </a:schemeClr>
                </a:solidFill>
              </a:rPr>
              <a:t>学习任务</a:t>
            </a:r>
            <a:r>
              <a:rPr lang="zh-CN" altLang="en-US" dirty="0">
                <a:sym typeface="+mn-ea"/>
              </a:rPr>
              <a:t>二   </a:t>
            </a:r>
            <a:r>
              <a:rPr lang="zh-CN" altLang="en-US" dirty="0"/>
              <a:t>垫类零件图样的绘制与读图</a:t>
            </a:r>
            <a:endParaRPr lang="zh-CN" altLang="en-US" dirty="0">
              <a:sym typeface="+mn-ea"/>
            </a:endParaRPr>
          </a:p>
        </p:txBody>
      </p:sp>
      <p:sp>
        <p:nvSpPr>
          <p:cNvPr id="3" name="文本框 2"/>
          <p:cNvSpPr txBox="1"/>
          <p:nvPr/>
        </p:nvSpPr>
        <p:spPr>
          <a:xfrm>
            <a:off x="881078" y="1780378"/>
            <a:ext cx="8956110" cy="507831"/>
          </a:xfrm>
          <a:prstGeom prst="rect">
            <a:avLst/>
          </a:prstGeom>
          <a:noFill/>
        </p:spPr>
        <p:txBody>
          <a:bodyPr wrap="square" rtlCol="0">
            <a:spAutoFit/>
          </a:bodyPr>
          <a:lstStyle/>
          <a:p>
            <a:pPr>
              <a:lnSpc>
                <a:spcPct val="150000"/>
              </a:lnSpc>
            </a:pPr>
            <a:r>
              <a:rPr lang="zh-CN" altLang="en-US" dirty="0">
                <a:latin typeface="+mj-ea"/>
                <a:ea typeface="+mj-ea"/>
              </a:rPr>
              <a:t>（</a:t>
            </a:r>
            <a:r>
              <a:rPr lang="en-US" altLang="zh-CN" dirty="0">
                <a:latin typeface="+mj-ea"/>
                <a:ea typeface="+mj-ea"/>
              </a:rPr>
              <a:t>3</a:t>
            </a:r>
            <a:r>
              <a:rPr lang="zh-CN" altLang="en-US" dirty="0">
                <a:latin typeface="+mj-ea"/>
                <a:ea typeface="+mj-ea"/>
              </a:rPr>
              <a:t>）当断面图形对称时，移出断面图可配置在视图的中断处，如图</a:t>
            </a:r>
            <a:r>
              <a:rPr lang="en-US" altLang="zh-CN" dirty="0">
                <a:latin typeface="+mj-ea"/>
                <a:ea typeface="+mj-ea"/>
              </a:rPr>
              <a:t>1-64 </a:t>
            </a:r>
            <a:r>
              <a:rPr lang="zh-CN" altLang="en-US" dirty="0">
                <a:latin typeface="+mj-ea"/>
                <a:ea typeface="+mj-ea"/>
              </a:rPr>
              <a:t>所示。</a:t>
            </a:r>
            <a:endParaRPr lang="zh-CN" altLang="en-US" dirty="0">
              <a:latin typeface="+mj-ea"/>
              <a:ea typeface="+mj-ea"/>
            </a:endParaRPr>
          </a:p>
        </p:txBody>
      </p:sp>
      <p:pic>
        <p:nvPicPr>
          <p:cNvPr id="4" name="图片 3"/>
          <p:cNvPicPr>
            <a:picLocks noChangeAspect="1"/>
          </p:cNvPicPr>
          <p:nvPr/>
        </p:nvPicPr>
        <p:blipFill>
          <a:blip r:embed="rId4"/>
          <a:stretch>
            <a:fillRect/>
          </a:stretch>
        </p:blipFill>
        <p:spPr>
          <a:xfrm>
            <a:off x="4271060" y="2648533"/>
            <a:ext cx="4638675" cy="2457450"/>
          </a:xfrm>
          <a:prstGeom prst="rect">
            <a:avLst/>
          </a:prstGeom>
        </p:spPr>
      </p:pic>
      <p:sp>
        <p:nvSpPr>
          <p:cNvPr id="12" name="文本框 11"/>
          <p:cNvSpPr txBox="1"/>
          <p:nvPr>
            <p:custDataLst>
              <p:tags r:id="rId5"/>
            </p:custDataLst>
          </p:nvPr>
        </p:nvSpPr>
        <p:spPr>
          <a:xfrm>
            <a:off x="464820" y="1035050"/>
            <a:ext cx="10852150" cy="669925"/>
          </a:xfrm>
          <a:prstGeom prst="rect">
            <a:avLst/>
          </a:prstGeom>
          <a:noFill/>
        </p:spPr>
        <p:txBody>
          <a:bodyPr wrap="square" lIns="101600" tIns="0" rIns="82550" bIns="0" rtlCol="0" anchor="ctr" anchorCtr="0">
            <a:noAutofit/>
          </a:bodyPr>
          <a:lstStyle>
            <a:defPPr>
              <a:defRPr lang="zh-CN"/>
            </a:defPPr>
            <a:lvl1pPr fontAlgn="auto">
              <a:lnSpc>
                <a:spcPct val="130000"/>
              </a:lnSpc>
              <a:spcAft>
                <a:spcPts val="1000"/>
              </a:spcAft>
              <a:defRPr sz="1600" spc="150"/>
            </a:lvl1pPr>
          </a:lstStyle>
          <a:p>
            <a:r>
              <a:rPr lang="en-US" altLang="zh-CN" sz="1800" b="1" dirty="0">
                <a:solidFill>
                  <a:schemeClr val="tx2"/>
                </a:solidFill>
                <a:latin typeface="微软雅黑" panose="020B0503020204020204" charset="-122"/>
                <a:ea typeface="微软雅黑" panose="020B0503020204020204" charset="-122"/>
                <a:sym typeface="+mn-ea"/>
              </a:rPr>
              <a:t>3</a:t>
            </a:r>
            <a:r>
              <a:rPr lang="zh-CN" altLang="en-US" sz="1800" b="1" dirty="0">
                <a:solidFill>
                  <a:schemeClr val="tx2"/>
                </a:solidFill>
                <a:latin typeface="微软雅黑" panose="020B0503020204020204" charset="-122"/>
                <a:ea typeface="微软雅黑" panose="020B0503020204020204" charset="-122"/>
                <a:sym typeface="+mn-ea"/>
              </a:rPr>
              <a:t>.</a:t>
            </a:r>
            <a:r>
              <a:rPr lang="zh-CN" altLang="en-US" sz="1800" b="1" dirty="0">
                <a:solidFill>
                  <a:schemeClr val="tx2"/>
                </a:solidFill>
                <a:latin typeface="微软雅黑" panose="020B0503020204020204" charset="-122"/>
                <a:ea typeface="微软雅黑" panose="020B0503020204020204" charset="-122"/>
              </a:rPr>
              <a:t> 机件断面形状的表达</a:t>
            </a:r>
            <a:r>
              <a:rPr lang="en-US" altLang="zh-CN" sz="1800" b="1" dirty="0">
                <a:solidFill>
                  <a:schemeClr val="tx2"/>
                </a:solidFill>
                <a:latin typeface="微软雅黑" panose="020B0503020204020204" charset="-122"/>
                <a:ea typeface="微软雅黑" panose="020B0503020204020204" charset="-122"/>
              </a:rPr>
              <a:t>——</a:t>
            </a:r>
            <a:r>
              <a:rPr lang="zh-CN" altLang="en-US" sz="1800" b="1" dirty="0">
                <a:solidFill>
                  <a:schemeClr val="tx2"/>
                </a:solidFill>
                <a:latin typeface="微软雅黑" panose="020B0503020204020204" charset="-122"/>
                <a:ea typeface="微软雅黑" panose="020B0503020204020204" charset="-122"/>
              </a:rPr>
              <a:t>断面图（</a:t>
            </a:r>
            <a:r>
              <a:rPr lang="en-US" altLang="zh-CN" sz="1800" b="1" dirty="0">
                <a:solidFill>
                  <a:schemeClr val="tx2"/>
                </a:solidFill>
                <a:latin typeface="微软雅黑" panose="020B0503020204020204" charset="-122"/>
                <a:ea typeface="微软雅黑" panose="020B0503020204020204" charset="-122"/>
              </a:rPr>
              <a:t>GB</a:t>
            </a:r>
            <a:r>
              <a:rPr lang="zh-CN" altLang="en-US" sz="1800" b="1" dirty="0">
                <a:solidFill>
                  <a:schemeClr val="tx2"/>
                </a:solidFill>
                <a:latin typeface="微软雅黑" panose="020B0503020204020204" charset="-122"/>
                <a:ea typeface="微软雅黑" panose="020B0503020204020204" charset="-122"/>
              </a:rPr>
              <a:t>／</a:t>
            </a:r>
            <a:r>
              <a:rPr lang="en-US" altLang="zh-CN" sz="1800" b="1" dirty="0">
                <a:solidFill>
                  <a:schemeClr val="tx2"/>
                </a:solidFill>
                <a:latin typeface="微软雅黑" panose="020B0503020204020204" charset="-122"/>
                <a:ea typeface="微软雅黑" panose="020B0503020204020204" charset="-122"/>
              </a:rPr>
              <a:t>T 4458.6—2002</a:t>
            </a:r>
            <a:r>
              <a:rPr lang="zh-CN" altLang="en-US" sz="1800" b="1" dirty="0">
                <a:solidFill>
                  <a:schemeClr val="tx2"/>
                </a:solidFill>
                <a:latin typeface="微软雅黑" panose="020B0503020204020204" charset="-122"/>
                <a:ea typeface="微软雅黑" panose="020B0503020204020204" charset="-122"/>
              </a:rPr>
              <a:t>）</a:t>
            </a:r>
            <a:endParaRPr lang="zh-CN" altLang="en-US" sz="1800" b="1" dirty="0">
              <a:solidFill>
                <a:schemeClr val="tx2"/>
              </a:solidFill>
              <a:latin typeface="微软雅黑" panose="020B0503020204020204" charset="-122"/>
              <a:ea typeface="微软雅黑" panose="020B0503020204020204" charset="-122"/>
              <a:sym typeface="+mn-ea"/>
            </a:endParaRPr>
          </a:p>
        </p:txBody>
      </p:sp>
      <p:grpSp>
        <p:nvGrpSpPr>
          <p:cNvPr id="6" name="组合 5"/>
          <p:cNvGrpSpPr/>
          <p:nvPr/>
        </p:nvGrpSpPr>
        <p:grpSpPr>
          <a:xfrm>
            <a:off x="841375" y="3599815"/>
            <a:ext cx="2026920" cy="1583055"/>
            <a:chOff x="13036" y="4025"/>
            <a:chExt cx="3192" cy="2493"/>
          </a:xfrm>
        </p:grpSpPr>
        <p:sp>
          <p:nvSpPr>
            <p:cNvPr id="14" name="菱形 13"/>
            <p:cNvSpPr/>
            <p:nvPr>
              <p:custDataLst>
                <p:tags r:id="rId6"/>
              </p:custDataLst>
            </p:nvPr>
          </p:nvSpPr>
          <p:spPr>
            <a:xfrm rot="1141073">
              <a:off x="14338" y="4025"/>
              <a:ext cx="528" cy="528"/>
            </a:xfrm>
            <a:prstGeom prst="diamond">
              <a:avLst/>
            </a:prstGeom>
            <a:solidFill>
              <a:schemeClr val="tx2">
                <a:lumMod val="40000"/>
                <a:lumOff val="6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5" name="菱形 14"/>
            <p:cNvSpPr/>
            <p:nvPr>
              <p:custDataLst>
                <p:tags r:id="rId7"/>
              </p:custDataLst>
            </p:nvPr>
          </p:nvSpPr>
          <p:spPr>
            <a:xfrm rot="1141073">
              <a:off x="13036" y="5507"/>
              <a:ext cx="933" cy="933"/>
            </a:xfrm>
            <a:prstGeom prst="diamond">
              <a:avLst/>
            </a:prstGeom>
            <a:solidFill>
              <a:schemeClr val="accent1"/>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5" name="菱形 4"/>
            <p:cNvSpPr/>
            <p:nvPr>
              <p:custDataLst>
                <p:tags r:id="rId8"/>
              </p:custDataLst>
            </p:nvPr>
          </p:nvSpPr>
          <p:spPr>
            <a:xfrm rot="1141073">
              <a:off x="14236" y="4526"/>
              <a:ext cx="1992" cy="1992"/>
            </a:xfrm>
            <a:prstGeom prst="diamond">
              <a:avLst/>
            </a:prstGeom>
            <a:solidFill>
              <a:schemeClr val="bg2">
                <a:lumMod val="40000"/>
                <a:lumOff val="6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7" name="菱形 6"/>
            <p:cNvSpPr/>
            <p:nvPr>
              <p:custDataLst>
                <p:tags r:id="rId9"/>
              </p:custDataLst>
            </p:nvPr>
          </p:nvSpPr>
          <p:spPr>
            <a:xfrm rot="1141073">
              <a:off x="15089" y="4106"/>
              <a:ext cx="1123" cy="1123"/>
            </a:xfrm>
            <a:prstGeom prst="diamond">
              <a:avLst/>
            </a:prstGeom>
            <a:noFill/>
            <a:ln>
              <a:solidFill>
                <a:schemeClr val="tx2">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grpSp>
    </p:spTree>
    <p:custDataLst>
      <p:tags r:id="rId10"/>
    </p:custDataLst>
  </p:cSld>
  <p:clrMapOvr>
    <a:masterClrMapping/>
  </p:clrMapOvr>
  <p:transition spd="slow">
    <p:random/>
  </p:transition>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549644" y="1832469"/>
            <a:ext cx="11363028" cy="4499877"/>
          </a:xfrm>
          <a:prstGeom prst="rect">
            <a:avLst/>
          </a:prstGeom>
          <a:solidFill>
            <a:schemeClr val="accent3"/>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7" name="矩形 16"/>
          <p:cNvSpPr/>
          <p:nvPr>
            <p:custDataLst>
              <p:tags r:id="rId2"/>
            </p:custDataLst>
          </p:nvPr>
        </p:nvSpPr>
        <p:spPr>
          <a:xfrm>
            <a:off x="464820" y="1574113"/>
            <a:ext cx="11082655" cy="4408805"/>
          </a:xfrm>
          <a:prstGeom prst="rect">
            <a:avLst/>
          </a:prstGeom>
          <a:solidFill>
            <a:srgbClr val="FFFFFF"/>
          </a:solidFill>
          <a:ln w="19050">
            <a:noFill/>
          </a:ln>
          <a:effectLst>
            <a:outerShdw blurRad="63500" sx="101000" sy="101000" algn="ctr" rotWithShape="0">
              <a:schemeClr val="tx2">
                <a:alpha val="40000"/>
              </a:schemeClr>
            </a:outerShdw>
          </a:effectLst>
        </p:spPr>
        <p:style>
          <a:lnRef idx="2">
            <a:srgbClr val="1E6BC5">
              <a:shade val="50000"/>
            </a:srgbClr>
          </a:lnRef>
          <a:fillRef idx="1">
            <a:srgbClr val="1E6BC5"/>
          </a:fillRef>
          <a:effectRef idx="0">
            <a:srgbClr val="1E6BC5"/>
          </a:effectRef>
          <a:fontRef idx="minor">
            <a:srgbClr val="FFFFFF"/>
          </a:fontRef>
        </p:style>
        <p:txBody>
          <a:bodyPr rtlCol="0" anchor="ctr"/>
          <a:lstStyle/>
          <a:p>
            <a:r>
              <a:rPr lang="zh-CN" altLang="en-US" sz="1600" dirty="0"/>
              <a:t>（</a:t>
            </a:r>
            <a:r>
              <a:rPr lang="en-US" altLang="zh-CN" sz="1600" dirty="0"/>
              <a:t>2</a:t>
            </a:r>
            <a:r>
              <a:rPr lang="zh-CN" altLang="en-US" sz="1600" dirty="0"/>
              <a:t>）为便于读图，逐次剖切的多个断面图可按图</a:t>
            </a:r>
            <a:r>
              <a:rPr lang="en-US" altLang="zh-CN" sz="1600" dirty="0"/>
              <a:t>1-63 </a:t>
            </a:r>
            <a:r>
              <a:rPr lang="zh-CN" altLang="en-US" sz="1600" dirty="0"/>
              <a:t>所示的形式配置。</a:t>
            </a:r>
            <a:endParaRPr kumimoji="1" lang="zh-CN" altLang="en-US" sz="1600" dirty="0">
              <a:solidFill>
                <a:srgbClr val="FFFFFF"/>
              </a:solidFill>
              <a:latin typeface="微软雅黑" panose="020B0503020204020204" charset="-122"/>
            </a:endParaRPr>
          </a:p>
        </p:txBody>
      </p:sp>
      <p:sp>
        <p:nvSpPr>
          <p:cNvPr id="2" name="矩形 1"/>
          <p:cNvSpPr/>
          <p:nvPr/>
        </p:nvSpPr>
        <p:spPr>
          <a:xfrm>
            <a:off x="11306810" y="-10795"/>
            <a:ext cx="888365" cy="6140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custDataLst>
              <p:tags r:id="rId3"/>
            </p:custDataLst>
          </p:nvPr>
        </p:nvSpPr>
        <p:spPr>
          <a:xfrm>
            <a:off x="881078" y="518895"/>
            <a:ext cx="10429952" cy="798451"/>
          </a:xfrm>
          <a:prstGeom prst="rect">
            <a:avLst/>
          </a:prstGeom>
        </p:spPr>
        <p:txBody>
          <a:bodyPr wrap="square">
            <a:normAutofit/>
          </a:bodyPr>
          <a:lstStyle>
            <a:defPPr>
              <a:defRPr lang="zh-CN"/>
            </a:defPPr>
            <a:lvl1pPr>
              <a:lnSpc>
                <a:spcPct val="130000"/>
              </a:lnSpc>
              <a:defRPr sz="2400" b="1">
                <a:latin typeface="+mj-lt"/>
                <a:ea typeface="+mj-ea"/>
                <a:cs typeface="+mj-cs"/>
              </a:defRPr>
            </a:lvl1pPr>
          </a:lstStyle>
          <a:p>
            <a:pPr>
              <a:lnSpc>
                <a:spcPct val="120000"/>
              </a:lnSpc>
            </a:pPr>
            <a:r>
              <a:rPr lang="zh-CN" altLang="en-US" dirty="0">
                <a:solidFill>
                  <a:schemeClr val="tx1">
                    <a:lumMod val="85000"/>
                    <a:lumOff val="15000"/>
                  </a:schemeClr>
                </a:solidFill>
              </a:rPr>
              <a:t>学习任务</a:t>
            </a:r>
            <a:r>
              <a:rPr lang="zh-CN" altLang="en-US" dirty="0">
                <a:sym typeface="+mn-ea"/>
              </a:rPr>
              <a:t>二   </a:t>
            </a:r>
            <a:r>
              <a:rPr lang="zh-CN" altLang="en-US" dirty="0"/>
              <a:t>垫类零件图样的绘制与读图</a:t>
            </a:r>
            <a:endParaRPr lang="zh-CN" altLang="en-US" dirty="0">
              <a:sym typeface="+mn-ea"/>
            </a:endParaRPr>
          </a:p>
        </p:txBody>
      </p:sp>
      <p:sp>
        <p:nvSpPr>
          <p:cNvPr id="3" name="文本框 2"/>
          <p:cNvSpPr txBox="1"/>
          <p:nvPr/>
        </p:nvSpPr>
        <p:spPr>
          <a:xfrm>
            <a:off x="881078" y="1780378"/>
            <a:ext cx="8956110" cy="507831"/>
          </a:xfrm>
          <a:prstGeom prst="rect">
            <a:avLst/>
          </a:prstGeom>
          <a:noFill/>
        </p:spPr>
        <p:txBody>
          <a:bodyPr wrap="square" rtlCol="0">
            <a:spAutoFit/>
          </a:bodyPr>
          <a:lstStyle/>
          <a:p>
            <a:pPr>
              <a:lnSpc>
                <a:spcPct val="150000"/>
              </a:lnSpc>
            </a:pPr>
            <a:r>
              <a:rPr lang="zh-CN" altLang="en-US" dirty="0">
                <a:latin typeface="+mj-ea"/>
                <a:ea typeface="+mj-ea"/>
              </a:rPr>
              <a:t>（</a:t>
            </a:r>
            <a:r>
              <a:rPr lang="en-US" altLang="zh-CN" dirty="0">
                <a:latin typeface="+mj-ea"/>
                <a:ea typeface="+mj-ea"/>
              </a:rPr>
              <a:t>4</a:t>
            </a:r>
            <a:r>
              <a:rPr lang="zh-CN" altLang="en-US" dirty="0">
                <a:latin typeface="+mj-ea"/>
                <a:ea typeface="+mj-ea"/>
              </a:rPr>
              <a:t>）移出断面图在不致引起误解时，允许将图形旋转，如图</a:t>
            </a:r>
            <a:r>
              <a:rPr lang="en-US" altLang="zh-CN" dirty="0">
                <a:latin typeface="+mj-ea"/>
                <a:ea typeface="+mj-ea"/>
              </a:rPr>
              <a:t>1-65 </a:t>
            </a:r>
            <a:r>
              <a:rPr lang="zh-CN" altLang="en-US" dirty="0">
                <a:latin typeface="+mj-ea"/>
                <a:ea typeface="+mj-ea"/>
              </a:rPr>
              <a:t>所示。</a:t>
            </a:r>
            <a:endParaRPr lang="zh-CN" altLang="en-US" dirty="0">
              <a:latin typeface="+mj-ea"/>
              <a:ea typeface="+mj-ea"/>
            </a:endParaRPr>
          </a:p>
        </p:txBody>
      </p:sp>
      <p:pic>
        <p:nvPicPr>
          <p:cNvPr id="5" name="图片 4"/>
          <p:cNvPicPr>
            <a:picLocks noChangeAspect="1"/>
          </p:cNvPicPr>
          <p:nvPr/>
        </p:nvPicPr>
        <p:blipFill>
          <a:blip r:embed="rId4"/>
          <a:stretch>
            <a:fillRect/>
          </a:stretch>
        </p:blipFill>
        <p:spPr>
          <a:xfrm>
            <a:off x="2254111" y="2491636"/>
            <a:ext cx="5295900" cy="2733675"/>
          </a:xfrm>
          <a:prstGeom prst="rect">
            <a:avLst/>
          </a:prstGeom>
        </p:spPr>
      </p:pic>
      <p:sp>
        <p:nvSpPr>
          <p:cNvPr id="12" name="文本框 11"/>
          <p:cNvSpPr txBox="1"/>
          <p:nvPr>
            <p:custDataLst>
              <p:tags r:id="rId5"/>
            </p:custDataLst>
          </p:nvPr>
        </p:nvSpPr>
        <p:spPr>
          <a:xfrm>
            <a:off x="464820" y="1035050"/>
            <a:ext cx="10852150" cy="669925"/>
          </a:xfrm>
          <a:prstGeom prst="rect">
            <a:avLst/>
          </a:prstGeom>
          <a:noFill/>
        </p:spPr>
        <p:txBody>
          <a:bodyPr wrap="square" lIns="101600" tIns="0" rIns="82550" bIns="0" rtlCol="0" anchor="ctr" anchorCtr="0">
            <a:noAutofit/>
          </a:bodyPr>
          <a:lstStyle>
            <a:defPPr>
              <a:defRPr lang="zh-CN"/>
            </a:defPPr>
            <a:lvl1pPr fontAlgn="auto">
              <a:lnSpc>
                <a:spcPct val="130000"/>
              </a:lnSpc>
              <a:spcAft>
                <a:spcPts val="1000"/>
              </a:spcAft>
              <a:defRPr sz="1600" spc="150"/>
            </a:lvl1pPr>
          </a:lstStyle>
          <a:p>
            <a:r>
              <a:rPr lang="en-US" altLang="zh-CN" sz="1800" b="1" dirty="0">
                <a:solidFill>
                  <a:schemeClr val="tx2"/>
                </a:solidFill>
                <a:latin typeface="微软雅黑" panose="020B0503020204020204" charset="-122"/>
                <a:ea typeface="微软雅黑" panose="020B0503020204020204" charset="-122"/>
                <a:sym typeface="+mn-ea"/>
              </a:rPr>
              <a:t>3</a:t>
            </a:r>
            <a:r>
              <a:rPr lang="zh-CN" altLang="en-US" sz="1800" b="1" dirty="0">
                <a:solidFill>
                  <a:schemeClr val="tx2"/>
                </a:solidFill>
                <a:latin typeface="微软雅黑" panose="020B0503020204020204" charset="-122"/>
                <a:ea typeface="微软雅黑" panose="020B0503020204020204" charset="-122"/>
                <a:sym typeface="+mn-ea"/>
              </a:rPr>
              <a:t>.</a:t>
            </a:r>
            <a:r>
              <a:rPr lang="zh-CN" altLang="en-US" sz="1800" b="1" dirty="0">
                <a:solidFill>
                  <a:schemeClr val="tx2"/>
                </a:solidFill>
                <a:latin typeface="微软雅黑" panose="020B0503020204020204" charset="-122"/>
                <a:ea typeface="微软雅黑" panose="020B0503020204020204" charset="-122"/>
              </a:rPr>
              <a:t> 机件断面形状的表达</a:t>
            </a:r>
            <a:r>
              <a:rPr lang="en-US" altLang="zh-CN" sz="1800" b="1" dirty="0">
                <a:solidFill>
                  <a:schemeClr val="tx2"/>
                </a:solidFill>
                <a:latin typeface="微软雅黑" panose="020B0503020204020204" charset="-122"/>
                <a:ea typeface="微软雅黑" panose="020B0503020204020204" charset="-122"/>
              </a:rPr>
              <a:t>——</a:t>
            </a:r>
            <a:r>
              <a:rPr lang="zh-CN" altLang="en-US" sz="1800" b="1" dirty="0">
                <a:solidFill>
                  <a:schemeClr val="tx2"/>
                </a:solidFill>
                <a:latin typeface="微软雅黑" panose="020B0503020204020204" charset="-122"/>
                <a:ea typeface="微软雅黑" panose="020B0503020204020204" charset="-122"/>
              </a:rPr>
              <a:t>断面图（</a:t>
            </a:r>
            <a:r>
              <a:rPr lang="en-US" altLang="zh-CN" sz="1800" b="1" dirty="0">
                <a:solidFill>
                  <a:schemeClr val="tx2"/>
                </a:solidFill>
                <a:latin typeface="微软雅黑" panose="020B0503020204020204" charset="-122"/>
                <a:ea typeface="微软雅黑" panose="020B0503020204020204" charset="-122"/>
              </a:rPr>
              <a:t>GB</a:t>
            </a:r>
            <a:r>
              <a:rPr lang="zh-CN" altLang="en-US" sz="1800" b="1" dirty="0">
                <a:solidFill>
                  <a:schemeClr val="tx2"/>
                </a:solidFill>
                <a:latin typeface="微软雅黑" panose="020B0503020204020204" charset="-122"/>
                <a:ea typeface="微软雅黑" panose="020B0503020204020204" charset="-122"/>
              </a:rPr>
              <a:t>／</a:t>
            </a:r>
            <a:r>
              <a:rPr lang="en-US" altLang="zh-CN" sz="1800" b="1" dirty="0">
                <a:solidFill>
                  <a:schemeClr val="tx2"/>
                </a:solidFill>
                <a:latin typeface="微软雅黑" panose="020B0503020204020204" charset="-122"/>
                <a:ea typeface="微软雅黑" panose="020B0503020204020204" charset="-122"/>
              </a:rPr>
              <a:t>T 4458.6—2002</a:t>
            </a:r>
            <a:r>
              <a:rPr lang="zh-CN" altLang="en-US" sz="1800" b="1" dirty="0">
                <a:solidFill>
                  <a:schemeClr val="tx2"/>
                </a:solidFill>
                <a:latin typeface="微软雅黑" panose="020B0503020204020204" charset="-122"/>
                <a:ea typeface="微软雅黑" panose="020B0503020204020204" charset="-122"/>
              </a:rPr>
              <a:t>）</a:t>
            </a:r>
            <a:endParaRPr lang="zh-CN" altLang="en-US" sz="1800" b="1" dirty="0">
              <a:solidFill>
                <a:schemeClr val="tx2"/>
              </a:solidFill>
              <a:latin typeface="微软雅黑" panose="020B0503020204020204" charset="-122"/>
              <a:ea typeface="微软雅黑" panose="020B0503020204020204" charset="-122"/>
              <a:sym typeface="+mn-ea"/>
            </a:endParaRPr>
          </a:p>
        </p:txBody>
      </p:sp>
      <p:grpSp>
        <p:nvGrpSpPr>
          <p:cNvPr id="6" name="组合 5"/>
          <p:cNvGrpSpPr/>
          <p:nvPr/>
        </p:nvGrpSpPr>
        <p:grpSpPr>
          <a:xfrm>
            <a:off x="8853805" y="3470910"/>
            <a:ext cx="2026920" cy="1583055"/>
            <a:chOff x="13036" y="4025"/>
            <a:chExt cx="3192" cy="2493"/>
          </a:xfrm>
        </p:grpSpPr>
        <p:sp>
          <p:nvSpPr>
            <p:cNvPr id="14" name="菱形 13"/>
            <p:cNvSpPr/>
            <p:nvPr>
              <p:custDataLst>
                <p:tags r:id="rId6"/>
              </p:custDataLst>
            </p:nvPr>
          </p:nvSpPr>
          <p:spPr>
            <a:xfrm rot="1141073">
              <a:off x="14338" y="4025"/>
              <a:ext cx="528" cy="528"/>
            </a:xfrm>
            <a:prstGeom prst="diamond">
              <a:avLst/>
            </a:prstGeom>
            <a:solidFill>
              <a:schemeClr val="tx2">
                <a:lumMod val="40000"/>
                <a:lumOff val="6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5" name="菱形 14"/>
            <p:cNvSpPr/>
            <p:nvPr>
              <p:custDataLst>
                <p:tags r:id="rId7"/>
              </p:custDataLst>
            </p:nvPr>
          </p:nvSpPr>
          <p:spPr>
            <a:xfrm rot="1141073">
              <a:off x="13036" y="5507"/>
              <a:ext cx="933" cy="933"/>
            </a:xfrm>
            <a:prstGeom prst="diamond">
              <a:avLst/>
            </a:prstGeom>
            <a:solidFill>
              <a:schemeClr val="accent1"/>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4" name="菱形 3"/>
            <p:cNvSpPr/>
            <p:nvPr>
              <p:custDataLst>
                <p:tags r:id="rId8"/>
              </p:custDataLst>
            </p:nvPr>
          </p:nvSpPr>
          <p:spPr>
            <a:xfrm rot="1141073">
              <a:off x="14236" y="4526"/>
              <a:ext cx="1992" cy="1992"/>
            </a:xfrm>
            <a:prstGeom prst="diamond">
              <a:avLst/>
            </a:prstGeom>
            <a:solidFill>
              <a:schemeClr val="bg2">
                <a:lumMod val="40000"/>
                <a:lumOff val="6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7" name="菱形 6"/>
            <p:cNvSpPr/>
            <p:nvPr>
              <p:custDataLst>
                <p:tags r:id="rId9"/>
              </p:custDataLst>
            </p:nvPr>
          </p:nvSpPr>
          <p:spPr>
            <a:xfrm rot="1141073">
              <a:off x="15089" y="4106"/>
              <a:ext cx="1123" cy="1123"/>
            </a:xfrm>
            <a:prstGeom prst="diamond">
              <a:avLst/>
            </a:prstGeom>
            <a:noFill/>
            <a:ln>
              <a:solidFill>
                <a:schemeClr val="tx2">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grpSp>
    </p:spTree>
    <p:custDataLst>
      <p:tags r:id="rId10"/>
    </p:custDataLst>
  </p:cSld>
  <p:clrMapOvr>
    <a:masterClrMapping/>
  </p:clrMapOvr>
  <p:transition spd="slow">
    <p:random/>
  </p:transition>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549644" y="1832469"/>
            <a:ext cx="11363028" cy="4499877"/>
          </a:xfrm>
          <a:prstGeom prst="rect">
            <a:avLst/>
          </a:prstGeom>
          <a:solidFill>
            <a:schemeClr val="accent3"/>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7" name="矩形 16"/>
          <p:cNvSpPr/>
          <p:nvPr>
            <p:custDataLst>
              <p:tags r:id="rId2"/>
            </p:custDataLst>
          </p:nvPr>
        </p:nvSpPr>
        <p:spPr>
          <a:xfrm>
            <a:off x="464820" y="1574113"/>
            <a:ext cx="11082655" cy="4408805"/>
          </a:xfrm>
          <a:prstGeom prst="rect">
            <a:avLst/>
          </a:prstGeom>
          <a:solidFill>
            <a:srgbClr val="FFFFFF"/>
          </a:solidFill>
          <a:ln w="19050">
            <a:noFill/>
          </a:ln>
          <a:effectLst>
            <a:outerShdw blurRad="63500" sx="101000" sy="101000" algn="ctr" rotWithShape="0">
              <a:schemeClr val="tx2">
                <a:alpha val="40000"/>
              </a:schemeClr>
            </a:outerShdw>
          </a:effectLst>
        </p:spPr>
        <p:style>
          <a:lnRef idx="2">
            <a:srgbClr val="1E6BC5">
              <a:shade val="50000"/>
            </a:srgbClr>
          </a:lnRef>
          <a:fillRef idx="1">
            <a:srgbClr val="1E6BC5"/>
          </a:fillRef>
          <a:effectRef idx="0">
            <a:srgbClr val="1E6BC5"/>
          </a:effectRef>
          <a:fontRef idx="minor">
            <a:srgbClr val="FFFFFF"/>
          </a:fontRef>
        </p:style>
        <p:txBody>
          <a:bodyPr rtlCol="0" anchor="ctr"/>
          <a:lstStyle/>
          <a:p>
            <a:r>
              <a:rPr lang="zh-CN" altLang="en-US" sz="1600" dirty="0"/>
              <a:t>（</a:t>
            </a:r>
            <a:r>
              <a:rPr lang="en-US" altLang="zh-CN" sz="1600" dirty="0"/>
              <a:t>2</a:t>
            </a:r>
            <a:r>
              <a:rPr lang="zh-CN" altLang="en-US" sz="1600" dirty="0"/>
              <a:t>）为便于读图，逐次剖切的多个断面图可按图</a:t>
            </a:r>
            <a:r>
              <a:rPr lang="en-US" altLang="zh-CN" sz="1600" dirty="0"/>
              <a:t>1-63 </a:t>
            </a:r>
            <a:r>
              <a:rPr lang="zh-CN" altLang="en-US" sz="1600" dirty="0"/>
              <a:t>所示的形式配置。</a:t>
            </a:r>
            <a:endParaRPr kumimoji="1" lang="zh-CN" altLang="en-US" sz="1600" dirty="0">
              <a:solidFill>
                <a:srgbClr val="FFFFFF"/>
              </a:solidFill>
              <a:latin typeface="微软雅黑" panose="020B0503020204020204" charset="-122"/>
            </a:endParaRPr>
          </a:p>
        </p:txBody>
      </p:sp>
      <p:sp>
        <p:nvSpPr>
          <p:cNvPr id="2" name="矩形 1"/>
          <p:cNvSpPr/>
          <p:nvPr/>
        </p:nvSpPr>
        <p:spPr>
          <a:xfrm>
            <a:off x="11306810" y="-10795"/>
            <a:ext cx="888365" cy="6140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custDataLst>
              <p:tags r:id="rId3"/>
            </p:custDataLst>
          </p:nvPr>
        </p:nvSpPr>
        <p:spPr>
          <a:xfrm>
            <a:off x="881078" y="518895"/>
            <a:ext cx="10429952" cy="798451"/>
          </a:xfrm>
          <a:prstGeom prst="rect">
            <a:avLst/>
          </a:prstGeom>
        </p:spPr>
        <p:txBody>
          <a:bodyPr wrap="square">
            <a:normAutofit/>
          </a:bodyPr>
          <a:lstStyle>
            <a:defPPr>
              <a:defRPr lang="zh-CN"/>
            </a:defPPr>
            <a:lvl1pPr>
              <a:lnSpc>
                <a:spcPct val="130000"/>
              </a:lnSpc>
              <a:defRPr sz="2400" b="1">
                <a:latin typeface="+mj-lt"/>
                <a:ea typeface="+mj-ea"/>
                <a:cs typeface="+mj-cs"/>
              </a:defRPr>
            </a:lvl1pPr>
          </a:lstStyle>
          <a:p>
            <a:pPr>
              <a:lnSpc>
                <a:spcPct val="120000"/>
              </a:lnSpc>
            </a:pPr>
            <a:r>
              <a:rPr lang="zh-CN" altLang="en-US" dirty="0">
                <a:solidFill>
                  <a:schemeClr val="tx1">
                    <a:lumMod val="85000"/>
                    <a:lumOff val="15000"/>
                  </a:schemeClr>
                </a:solidFill>
              </a:rPr>
              <a:t>学习任务</a:t>
            </a:r>
            <a:r>
              <a:rPr lang="zh-CN" altLang="en-US" dirty="0">
                <a:sym typeface="+mn-ea"/>
              </a:rPr>
              <a:t>二   </a:t>
            </a:r>
            <a:r>
              <a:rPr lang="zh-CN" altLang="en-US" dirty="0"/>
              <a:t>垫类零件图样的绘制与读图</a:t>
            </a:r>
            <a:endParaRPr lang="zh-CN" altLang="en-US" dirty="0">
              <a:sym typeface="+mn-ea"/>
            </a:endParaRPr>
          </a:p>
        </p:txBody>
      </p:sp>
      <p:sp>
        <p:nvSpPr>
          <p:cNvPr id="3" name="文本框 2"/>
          <p:cNvSpPr txBox="1"/>
          <p:nvPr/>
        </p:nvSpPr>
        <p:spPr>
          <a:xfrm>
            <a:off x="881078" y="1780378"/>
            <a:ext cx="10104248" cy="1289905"/>
          </a:xfrm>
          <a:prstGeom prst="rect">
            <a:avLst/>
          </a:prstGeom>
          <a:noFill/>
        </p:spPr>
        <p:txBody>
          <a:bodyPr wrap="square" rtlCol="0">
            <a:spAutoFit/>
          </a:bodyPr>
          <a:lstStyle/>
          <a:p>
            <a:pPr>
              <a:lnSpc>
                <a:spcPct val="150000"/>
              </a:lnSpc>
            </a:pPr>
            <a:r>
              <a:rPr lang="en-US" altLang="zh-CN" dirty="0">
                <a:latin typeface="+mj-ea"/>
                <a:ea typeface="+mj-ea"/>
              </a:rPr>
              <a:t>2. </a:t>
            </a:r>
            <a:r>
              <a:rPr lang="zh-CN" altLang="en-US" dirty="0">
                <a:latin typeface="+mj-ea"/>
                <a:ea typeface="+mj-ea"/>
              </a:rPr>
              <a:t>移出断面图的画法</a:t>
            </a:r>
            <a:endParaRPr lang="zh-CN" altLang="en-US" dirty="0">
              <a:latin typeface="+mj-ea"/>
              <a:ea typeface="+mj-ea"/>
            </a:endParaRPr>
          </a:p>
          <a:p>
            <a:pPr>
              <a:lnSpc>
                <a:spcPct val="150000"/>
              </a:lnSpc>
            </a:pPr>
            <a:r>
              <a:rPr lang="zh-CN" altLang="en-US" dirty="0">
                <a:latin typeface="+mj-ea"/>
                <a:ea typeface="+mj-ea"/>
              </a:rPr>
              <a:t>（</a:t>
            </a:r>
            <a:r>
              <a:rPr lang="en-US" altLang="zh-CN" dirty="0">
                <a:latin typeface="+mj-ea"/>
                <a:ea typeface="+mj-ea"/>
              </a:rPr>
              <a:t>1</a:t>
            </a:r>
            <a:r>
              <a:rPr lang="zh-CN" altLang="en-US" dirty="0">
                <a:latin typeface="+mj-ea"/>
                <a:ea typeface="+mj-ea"/>
              </a:rPr>
              <a:t>）当剖切面通过回转面形成的孔或凹坑的轴线时，这些结构应按剖视图绘制，如图</a:t>
            </a:r>
            <a:r>
              <a:rPr lang="en-US" altLang="zh-CN" dirty="0">
                <a:latin typeface="+mj-ea"/>
                <a:ea typeface="+mj-ea"/>
              </a:rPr>
              <a:t>1-65 </a:t>
            </a:r>
            <a:r>
              <a:rPr lang="zh-CN" altLang="en-US" dirty="0">
                <a:latin typeface="+mj-ea"/>
                <a:ea typeface="+mj-ea"/>
              </a:rPr>
              <a:t>中的</a:t>
            </a:r>
            <a:r>
              <a:rPr lang="en-US" altLang="zh-CN" i="1" dirty="0">
                <a:latin typeface="+mj-ea"/>
                <a:ea typeface="+mj-ea"/>
              </a:rPr>
              <a:t>B</a:t>
            </a:r>
            <a:r>
              <a:rPr lang="en-US" altLang="zh-CN" dirty="0">
                <a:latin typeface="+mj-ea"/>
                <a:ea typeface="+mj-ea"/>
              </a:rPr>
              <a:t>—</a:t>
            </a:r>
            <a:r>
              <a:rPr lang="en-US" altLang="zh-CN" i="1" dirty="0">
                <a:latin typeface="+mj-ea"/>
                <a:ea typeface="+mj-ea"/>
              </a:rPr>
              <a:t>B </a:t>
            </a:r>
            <a:r>
              <a:rPr lang="zh-CN" altLang="en-US" dirty="0">
                <a:latin typeface="+mj-ea"/>
                <a:ea typeface="+mj-ea"/>
              </a:rPr>
              <a:t>所示。</a:t>
            </a:r>
            <a:endParaRPr lang="zh-CN" altLang="en-US" dirty="0">
              <a:latin typeface="+mj-ea"/>
              <a:ea typeface="+mj-ea"/>
            </a:endParaRPr>
          </a:p>
        </p:txBody>
      </p:sp>
      <p:pic>
        <p:nvPicPr>
          <p:cNvPr id="4" name="图片 3"/>
          <p:cNvPicPr>
            <a:picLocks noChangeAspect="1"/>
          </p:cNvPicPr>
          <p:nvPr/>
        </p:nvPicPr>
        <p:blipFill>
          <a:blip r:embed="rId4"/>
          <a:stretch>
            <a:fillRect/>
          </a:stretch>
        </p:blipFill>
        <p:spPr>
          <a:xfrm>
            <a:off x="2992350" y="2934194"/>
            <a:ext cx="5305425" cy="2771775"/>
          </a:xfrm>
          <a:prstGeom prst="rect">
            <a:avLst/>
          </a:prstGeom>
        </p:spPr>
      </p:pic>
      <p:sp>
        <p:nvSpPr>
          <p:cNvPr id="12" name="文本框 11"/>
          <p:cNvSpPr txBox="1"/>
          <p:nvPr>
            <p:custDataLst>
              <p:tags r:id="rId5"/>
            </p:custDataLst>
          </p:nvPr>
        </p:nvSpPr>
        <p:spPr>
          <a:xfrm>
            <a:off x="464820" y="1035050"/>
            <a:ext cx="10852150" cy="669925"/>
          </a:xfrm>
          <a:prstGeom prst="rect">
            <a:avLst/>
          </a:prstGeom>
          <a:noFill/>
        </p:spPr>
        <p:txBody>
          <a:bodyPr wrap="square" lIns="101600" tIns="0" rIns="82550" bIns="0" rtlCol="0" anchor="ctr" anchorCtr="0">
            <a:noAutofit/>
          </a:bodyPr>
          <a:lstStyle>
            <a:defPPr>
              <a:defRPr lang="zh-CN"/>
            </a:defPPr>
            <a:lvl1pPr fontAlgn="auto">
              <a:lnSpc>
                <a:spcPct val="130000"/>
              </a:lnSpc>
              <a:spcAft>
                <a:spcPts val="1000"/>
              </a:spcAft>
              <a:defRPr sz="1600" spc="150"/>
            </a:lvl1pPr>
          </a:lstStyle>
          <a:p>
            <a:r>
              <a:rPr lang="en-US" altLang="zh-CN" sz="1800" b="1" dirty="0">
                <a:solidFill>
                  <a:schemeClr val="tx2"/>
                </a:solidFill>
                <a:latin typeface="微软雅黑" panose="020B0503020204020204" charset="-122"/>
                <a:ea typeface="微软雅黑" panose="020B0503020204020204" charset="-122"/>
                <a:sym typeface="+mn-ea"/>
              </a:rPr>
              <a:t>3</a:t>
            </a:r>
            <a:r>
              <a:rPr lang="zh-CN" altLang="en-US" sz="1800" b="1" dirty="0">
                <a:solidFill>
                  <a:schemeClr val="tx2"/>
                </a:solidFill>
                <a:latin typeface="微软雅黑" panose="020B0503020204020204" charset="-122"/>
                <a:ea typeface="微软雅黑" panose="020B0503020204020204" charset="-122"/>
                <a:sym typeface="+mn-ea"/>
              </a:rPr>
              <a:t>.</a:t>
            </a:r>
            <a:r>
              <a:rPr lang="zh-CN" altLang="en-US" sz="1800" b="1" dirty="0">
                <a:solidFill>
                  <a:schemeClr val="tx2"/>
                </a:solidFill>
                <a:latin typeface="微软雅黑" panose="020B0503020204020204" charset="-122"/>
                <a:ea typeface="微软雅黑" panose="020B0503020204020204" charset="-122"/>
              </a:rPr>
              <a:t> 机件断面形状的表达</a:t>
            </a:r>
            <a:r>
              <a:rPr lang="en-US" altLang="zh-CN" sz="1800" b="1" dirty="0">
                <a:solidFill>
                  <a:schemeClr val="tx2"/>
                </a:solidFill>
                <a:latin typeface="微软雅黑" panose="020B0503020204020204" charset="-122"/>
                <a:ea typeface="微软雅黑" panose="020B0503020204020204" charset="-122"/>
              </a:rPr>
              <a:t>——</a:t>
            </a:r>
            <a:r>
              <a:rPr lang="zh-CN" altLang="en-US" sz="1800" b="1" dirty="0">
                <a:solidFill>
                  <a:schemeClr val="tx2"/>
                </a:solidFill>
                <a:latin typeface="微软雅黑" panose="020B0503020204020204" charset="-122"/>
                <a:ea typeface="微软雅黑" panose="020B0503020204020204" charset="-122"/>
              </a:rPr>
              <a:t>断面图（</a:t>
            </a:r>
            <a:r>
              <a:rPr lang="en-US" altLang="zh-CN" sz="1800" b="1" dirty="0">
                <a:solidFill>
                  <a:schemeClr val="tx2"/>
                </a:solidFill>
                <a:latin typeface="微软雅黑" panose="020B0503020204020204" charset="-122"/>
                <a:ea typeface="微软雅黑" panose="020B0503020204020204" charset="-122"/>
              </a:rPr>
              <a:t>GB</a:t>
            </a:r>
            <a:r>
              <a:rPr lang="zh-CN" altLang="en-US" sz="1800" b="1" dirty="0">
                <a:solidFill>
                  <a:schemeClr val="tx2"/>
                </a:solidFill>
                <a:latin typeface="微软雅黑" panose="020B0503020204020204" charset="-122"/>
                <a:ea typeface="微软雅黑" panose="020B0503020204020204" charset="-122"/>
              </a:rPr>
              <a:t>／</a:t>
            </a:r>
            <a:r>
              <a:rPr lang="en-US" altLang="zh-CN" sz="1800" b="1" dirty="0">
                <a:solidFill>
                  <a:schemeClr val="tx2"/>
                </a:solidFill>
                <a:latin typeface="微软雅黑" panose="020B0503020204020204" charset="-122"/>
                <a:ea typeface="微软雅黑" panose="020B0503020204020204" charset="-122"/>
              </a:rPr>
              <a:t>T 4458.6—2002</a:t>
            </a:r>
            <a:r>
              <a:rPr lang="zh-CN" altLang="en-US" sz="1800" b="1" dirty="0">
                <a:solidFill>
                  <a:schemeClr val="tx2"/>
                </a:solidFill>
                <a:latin typeface="微软雅黑" panose="020B0503020204020204" charset="-122"/>
                <a:ea typeface="微软雅黑" panose="020B0503020204020204" charset="-122"/>
              </a:rPr>
              <a:t>）</a:t>
            </a:r>
            <a:endParaRPr lang="zh-CN" altLang="en-US" sz="1800" b="1" dirty="0">
              <a:solidFill>
                <a:schemeClr val="tx2"/>
              </a:solidFill>
              <a:latin typeface="微软雅黑" panose="020B0503020204020204" charset="-122"/>
              <a:ea typeface="微软雅黑" panose="020B0503020204020204" charset="-122"/>
              <a:sym typeface="+mn-ea"/>
            </a:endParaRPr>
          </a:p>
        </p:txBody>
      </p:sp>
      <p:grpSp>
        <p:nvGrpSpPr>
          <p:cNvPr id="6" name="组合 5"/>
          <p:cNvGrpSpPr/>
          <p:nvPr/>
        </p:nvGrpSpPr>
        <p:grpSpPr>
          <a:xfrm>
            <a:off x="8787130" y="3827145"/>
            <a:ext cx="2026920" cy="1583055"/>
            <a:chOff x="13036" y="4025"/>
            <a:chExt cx="3192" cy="2493"/>
          </a:xfrm>
        </p:grpSpPr>
        <p:sp>
          <p:nvSpPr>
            <p:cNvPr id="14" name="菱形 13"/>
            <p:cNvSpPr/>
            <p:nvPr>
              <p:custDataLst>
                <p:tags r:id="rId6"/>
              </p:custDataLst>
            </p:nvPr>
          </p:nvSpPr>
          <p:spPr>
            <a:xfrm rot="1141073">
              <a:off x="14338" y="4025"/>
              <a:ext cx="528" cy="528"/>
            </a:xfrm>
            <a:prstGeom prst="diamond">
              <a:avLst/>
            </a:prstGeom>
            <a:solidFill>
              <a:schemeClr val="tx2">
                <a:lumMod val="40000"/>
                <a:lumOff val="6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5" name="菱形 14"/>
            <p:cNvSpPr/>
            <p:nvPr>
              <p:custDataLst>
                <p:tags r:id="rId7"/>
              </p:custDataLst>
            </p:nvPr>
          </p:nvSpPr>
          <p:spPr>
            <a:xfrm rot="1141073">
              <a:off x="13036" y="5507"/>
              <a:ext cx="933" cy="933"/>
            </a:xfrm>
            <a:prstGeom prst="diamond">
              <a:avLst/>
            </a:prstGeom>
            <a:solidFill>
              <a:schemeClr val="accent1"/>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5" name="菱形 4"/>
            <p:cNvSpPr/>
            <p:nvPr>
              <p:custDataLst>
                <p:tags r:id="rId8"/>
              </p:custDataLst>
            </p:nvPr>
          </p:nvSpPr>
          <p:spPr>
            <a:xfrm rot="1141073">
              <a:off x="14236" y="4526"/>
              <a:ext cx="1992" cy="1992"/>
            </a:xfrm>
            <a:prstGeom prst="diamond">
              <a:avLst/>
            </a:prstGeom>
            <a:solidFill>
              <a:schemeClr val="bg2">
                <a:lumMod val="40000"/>
                <a:lumOff val="6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7" name="菱形 6"/>
            <p:cNvSpPr/>
            <p:nvPr>
              <p:custDataLst>
                <p:tags r:id="rId9"/>
              </p:custDataLst>
            </p:nvPr>
          </p:nvSpPr>
          <p:spPr>
            <a:xfrm rot="1141073">
              <a:off x="15089" y="4106"/>
              <a:ext cx="1123" cy="1123"/>
            </a:xfrm>
            <a:prstGeom prst="diamond">
              <a:avLst/>
            </a:prstGeom>
            <a:noFill/>
            <a:ln>
              <a:solidFill>
                <a:schemeClr val="tx2">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grpSp>
    </p:spTree>
    <p:custDataLst>
      <p:tags r:id="rId10"/>
    </p:custDataLst>
  </p:cSld>
  <p:clrMapOvr>
    <a:masterClrMapping/>
  </p:clrMapOvr>
  <p:transition spd="slow">
    <p:random/>
  </p:transition>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549644" y="1832469"/>
            <a:ext cx="11363028" cy="4499877"/>
          </a:xfrm>
          <a:prstGeom prst="rect">
            <a:avLst/>
          </a:prstGeom>
          <a:solidFill>
            <a:schemeClr val="accent3"/>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7" name="矩形 16"/>
          <p:cNvSpPr/>
          <p:nvPr>
            <p:custDataLst>
              <p:tags r:id="rId2"/>
            </p:custDataLst>
          </p:nvPr>
        </p:nvSpPr>
        <p:spPr>
          <a:xfrm>
            <a:off x="464820" y="1574113"/>
            <a:ext cx="11082655" cy="4408805"/>
          </a:xfrm>
          <a:prstGeom prst="rect">
            <a:avLst/>
          </a:prstGeom>
          <a:solidFill>
            <a:srgbClr val="FFFFFF"/>
          </a:solidFill>
          <a:ln w="19050">
            <a:noFill/>
          </a:ln>
          <a:effectLst>
            <a:outerShdw blurRad="63500" sx="101000" sy="101000" algn="ctr" rotWithShape="0">
              <a:schemeClr val="tx2">
                <a:alpha val="40000"/>
              </a:schemeClr>
            </a:outerShdw>
          </a:effectLst>
        </p:spPr>
        <p:style>
          <a:lnRef idx="2">
            <a:srgbClr val="1E6BC5">
              <a:shade val="50000"/>
            </a:srgbClr>
          </a:lnRef>
          <a:fillRef idx="1">
            <a:srgbClr val="1E6BC5"/>
          </a:fillRef>
          <a:effectRef idx="0">
            <a:srgbClr val="1E6BC5"/>
          </a:effectRef>
          <a:fontRef idx="minor">
            <a:srgbClr val="FFFFFF"/>
          </a:fontRef>
        </p:style>
        <p:txBody>
          <a:bodyPr rtlCol="0" anchor="ctr"/>
          <a:lstStyle/>
          <a:p>
            <a:r>
              <a:rPr lang="zh-CN" altLang="en-US" sz="1600" dirty="0"/>
              <a:t>（</a:t>
            </a:r>
            <a:r>
              <a:rPr lang="en-US" altLang="zh-CN" sz="1600" dirty="0"/>
              <a:t>2</a:t>
            </a:r>
            <a:r>
              <a:rPr lang="zh-CN" altLang="en-US" sz="1600" dirty="0"/>
              <a:t>）为便于读图，逐次剖切的多个断面图可按图</a:t>
            </a:r>
            <a:r>
              <a:rPr lang="en-US" altLang="zh-CN" sz="1600" dirty="0"/>
              <a:t>1-63 </a:t>
            </a:r>
            <a:r>
              <a:rPr lang="zh-CN" altLang="en-US" sz="1600" dirty="0"/>
              <a:t>所示的形式配置。</a:t>
            </a:r>
            <a:endParaRPr kumimoji="1" lang="zh-CN" altLang="en-US" sz="1600" dirty="0">
              <a:solidFill>
                <a:srgbClr val="FFFFFF"/>
              </a:solidFill>
              <a:latin typeface="微软雅黑" panose="020B0503020204020204" charset="-122"/>
            </a:endParaRPr>
          </a:p>
        </p:txBody>
      </p:sp>
      <p:sp>
        <p:nvSpPr>
          <p:cNvPr id="2" name="矩形 1"/>
          <p:cNvSpPr/>
          <p:nvPr/>
        </p:nvSpPr>
        <p:spPr>
          <a:xfrm>
            <a:off x="11306810" y="-10795"/>
            <a:ext cx="888365" cy="6140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custDataLst>
              <p:tags r:id="rId3"/>
            </p:custDataLst>
          </p:nvPr>
        </p:nvSpPr>
        <p:spPr>
          <a:xfrm>
            <a:off x="881078" y="518895"/>
            <a:ext cx="10429952" cy="798451"/>
          </a:xfrm>
          <a:prstGeom prst="rect">
            <a:avLst/>
          </a:prstGeom>
        </p:spPr>
        <p:txBody>
          <a:bodyPr wrap="square">
            <a:normAutofit/>
          </a:bodyPr>
          <a:lstStyle>
            <a:defPPr>
              <a:defRPr lang="zh-CN"/>
            </a:defPPr>
            <a:lvl1pPr>
              <a:lnSpc>
                <a:spcPct val="130000"/>
              </a:lnSpc>
              <a:defRPr sz="2400" b="1">
                <a:latin typeface="+mj-lt"/>
                <a:ea typeface="+mj-ea"/>
                <a:cs typeface="+mj-cs"/>
              </a:defRPr>
            </a:lvl1pPr>
          </a:lstStyle>
          <a:p>
            <a:pPr>
              <a:lnSpc>
                <a:spcPct val="120000"/>
              </a:lnSpc>
            </a:pPr>
            <a:r>
              <a:rPr lang="zh-CN" altLang="en-US" dirty="0">
                <a:solidFill>
                  <a:schemeClr val="tx1">
                    <a:lumMod val="85000"/>
                    <a:lumOff val="15000"/>
                  </a:schemeClr>
                </a:solidFill>
              </a:rPr>
              <a:t>学习任务</a:t>
            </a:r>
            <a:r>
              <a:rPr lang="zh-CN" altLang="en-US" dirty="0">
                <a:sym typeface="+mn-ea"/>
              </a:rPr>
              <a:t>二   </a:t>
            </a:r>
            <a:r>
              <a:rPr lang="zh-CN" altLang="en-US" dirty="0"/>
              <a:t>垫类零件图样的绘制与读图</a:t>
            </a:r>
            <a:endParaRPr lang="zh-CN" altLang="en-US" dirty="0">
              <a:sym typeface="+mn-ea"/>
            </a:endParaRPr>
          </a:p>
        </p:txBody>
      </p:sp>
      <p:sp>
        <p:nvSpPr>
          <p:cNvPr id="3" name="文本框 2"/>
          <p:cNvSpPr txBox="1"/>
          <p:nvPr/>
        </p:nvSpPr>
        <p:spPr>
          <a:xfrm>
            <a:off x="881078" y="1780378"/>
            <a:ext cx="10304664" cy="1754326"/>
          </a:xfrm>
          <a:prstGeom prst="rect">
            <a:avLst/>
          </a:prstGeom>
          <a:noFill/>
        </p:spPr>
        <p:txBody>
          <a:bodyPr wrap="square" rtlCol="0">
            <a:spAutoFit/>
          </a:bodyPr>
          <a:lstStyle/>
          <a:p>
            <a:pPr>
              <a:lnSpc>
                <a:spcPct val="150000"/>
              </a:lnSpc>
            </a:pPr>
            <a:r>
              <a:rPr lang="zh-CN" altLang="en-US" dirty="0">
                <a:latin typeface="+mj-ea"/>
                <a:ea typeface="+mj-ea"/>
              </a:rPr>
              <a:t>（</a:t>
            </a:r>
            <a:r>
              <a:rPr lang="en-US" altLang="zh-CN" dirty="0">
                <a:latin typeface="+mj-ea"/>
                <a:ea typeface="+mj-ea"/>
              </a:rPr>
              <a:t>2</a:t>
            </a:r>
            <a:r>
              <a:rPr lang="zh-CN" altLang="en-US" dirty="0">
                <a:latin typeface="+mj-ea"/>
                <a:ea typeface="+mj-ea"/>
              </a:rPr>
              <a:t>）当剖切面通过非圆孔导致出现完全分离的两个断面时，则这些结构应按剖视图绘制，如图</a:t>
            </a:r>
            <a:r>
              <a:rPr lang="en-US" altLang="zh-CN" dirty="0">
                <a:latin typeface="+mj-ea"/>
                <a:ea typeface="+mj-ea"/>
              </a:rPr>
              <a:t>1-65 </a:t>
            </a:r>
            <a:r>
              <a:rPr lang="zh-CN" altLang="en-US" dirty="0">
                <a:latin typeface="+mj-ea"/>
                <a:ea typeface="+mj-ea"/>
              </a:rPr>
              <a:t>中“</a:t>
            </a:r>
            <a:r>
              <a:rPr lang="en-US" altLang="zh-CN" i="1" dirty="0">
                <a:latin typeface="+mj-ea"/>
                <a:ea typeface="+mj-ea"/>
              </a:rPr>
              <a:t>A</a:t>
            </a:r>
            <a:r>
              <a:rPr lang="en-US" altLang="zh-CN" dirty="0">
                <a:latin typeface="+mj-ea"/>
                <a:ea typeface="+mj-ea"/>
              </a:rPr>
              <a:t>—</a:t>
            </a:r>
            <a:r>
              <a:rPr lang="en-US" altLang="zh-CN" i="1" dirty="0">
                <a:latin typeface="+mj-ea"/>
                <a:ea typeface="+mj-ea"/>
              </a:rPr>
              <a:t>A</a:t>
            </a:r>
            <a:r>
              <a:rPr lang="en-US" altLang="zh-CN" dirty="0">
                <a:latin typeface="+mj-ea"/>
                <a:ea typeface="+mj-ea"/>
              </a:rPr>
              <a:t>”</a:t>
            </a:r>
            <a:r>
              <a:rPr lang="zh-CN" altLang="en-US" dirty="0">
                <a:latin typeface="+mj-ea"/>
                <a:ea typeface="+mj-ea"/>
              </a:rPr>
              <a:t>断面所示。</a:t>
            </a:r>
            <a:endParaRPr lang="en-US" altLang="zh-CN" dirty="0">
              <a:latin typeface="+mj-ea"/>
              <a:ea typeface="+mj-ea"/>
            </a:endParaRPr>
          </a:p>
          <a:p>
            <a:pPr>
              <a:lnSpc>
                <a:spcPct val="150000"/>
              </a:lnSpc>
            </a:pPr>
            <a:r>
              <a:rPr lang="zh-CN" altLang="en-US" dirty="0">
                <a:latin typeface="+mj-ea"/>
                <a:ea typeface="+mj-ea"/>
              </a:rPr>
              <a:t>（</a:t>
            </a:r>
            <a:r>
              <a:rPr lang="en-US" altLang="zh-CN" dirty="0">
                <a:latin typeface="+mj-ea"/>
                <a:ea typeface="+mj-ea"/>
              </a:rPr>
              <a:t>3</a:t>
            </a:r>
            <a:r>
              <a:rPr lang="zh-CN" altLang="en-US" dirty="0">
                <a:latin typeface="+mj-ea"/>
                <a:ea typeface="+mj-ea"/>
              </a:rPr>
              <a:t>）由两个或多个相交的剖切平面剖切所得到的移出断面图中间应用波浪线</a:t>
            </a:r>
            <a:r>
              <a:rPr lang="zh-CN" altLang="en-US" dirty="0" smtClean="0">
                <a:latin typeface="+mj-ea"/>
                <a:ea typeface="+mj-ea"/>
              </a:rPr>
              <a:t>断开绘制</a:t>
            </a:r>
            <a:r>
              <a:rPr lang="zh-CN" altLang="en-US" dirty="0">
                <a:latin typeface="+mj-ea"/>
                <a:ea typeface="+mj-ea"/>
              </a:rPr>
              <a:t>，如图</a:t>
            </a:r>
            <a:r>
              <a:rPr lang="en-US" altLang="zh-CN" dirty="0">
                <a:latin typeface="+mj-ea"/>
                <a:ea typeface="+mj-ea"/>
              </a:rPr>
              <a:t>1-66 </a:t>
            </a:r>
            <a:r>
              <a:rPr lang="zh-CN" altLang="en-US" dirty="0">
                <a:latin typeface="+mj-ea"/>
                <a:ea typeface="+mj-ea"/>
              </a:rPr>
              <a:t>所示。</a:t>
            </a:r>
            <a:endParaRPr lang="zh-CN" altLang="en-US" dirty="0">
              <a:latin typeface="+mj-ea"/>
              <a:ea typeface="+mj-ea"/>
            </a:endParaRPr>
          </a:p>
        </p:txBody>
      </p:sp>
      <p:pic>
        <p:nvPicPr>
          <p:cNvPr id="5" name="图片 4"/>
          <p:cNvPicPr>
            <a:picLocks noChangeAspect="1"/>
          </p:cNvPicPr>
          <p:nvPr/>
        </p:nvPicPr>
        <p:blipFill>
          <a:blip r:embed="rId4"/>
          <a:stretch>
            <a:fillRect/>
          </a:stretch>
        </p:blipFill>
        <p:spPr>
          <a:xfrm>
            <a:off x="3393183" y="3586795"/>
            <a:ext cx="3476625" cy="2038350"/>
          </a:xfrm>
          <a:prstGeom prst="rect">
            <a:avLst/>
          </a:prstGeom>
        </p:spPr>
      </p:pic>
      <p:sp>
        <p:nvSpPr>
          <p:cNvPr id="12" name="文本框 11"/>
          <p:cNvSpPr txBox="1"/>
          <p:nvPr>
            <p:custDataLst>
              <p:tags r:id="rId5"/>
            </p:custDataLst>
          </p:nvPr>
        </p:nvSpPr>
        <p:spPr>
          <a:xfrm>
            <a:off x="464820" y="1035050"/>
            <a:ext cx="10852150" cy="669925"/>
          </a:xfrm>
          <a:prstGeom prst="rect">
            <a:avLst/>
          </a:prstGeom>
          <a:noFill/>
        </p:spPr>
        <p:txBody>
          <a:bodyPr wrap="square" lIns="101600" tIns="0" rIns="82550" bIns="0" rtlCol="0" anchor="ctr" anchorCtr="0">
            <a:noAutofit/>
          </a:bodyPr>
          <a:lstStyle>
            <a:defPPr>
              <a:defRPr lang="zh-CN"/>
            </a:defPPr>
            <a:lvl1pPr fontAlgn="auto">
              <a:lnSpc>
                <a:spcPct val="130000"/>
              </a:lnSpc>
              <a:spcAft>
                <a:spcPts val="1000"/>
              </a:spcAft>
              <a:defRPr sz="1600" spc="150"/>
            </a:lvl1pPr>
          </a:lstStyle>
          <a:p>
            <a:r>
              <a:rPr lang="en-US" altLang="zh-CN" sz="1800" b="1" dirty="0">
                <a:solidFill>
                  <a:schemeClr val="tx2"/>
                </a:solidFill>
                <a:latin typeface="微软雅黑" panose="020B0503020204020204" charset="-122"/>
                <a:ea typeface="微软雅黑" panose="020B0503020204020204" charset="-122"/>
                <a:sym typeface="+mn-ea"/>
              </a:rPr>
              <a:t>3</a:t>
            </a:r>
            <a:r>
              <a:rPr lang="zh-CN" altLang="en-US" sz="1800" b="1" dirty="0">
                <a:solidFill>
                  <a:schemeClr val="tx2"/>
                </a:solidFill>
                <a:latin typeface="微软雅黑" panose="020B0503020204020204" charset="-122"/>
                <a:ea typeface="微软雅黑" panose="020B0503020204020204" charset="-122"/>
                <a:sym typeface="+mn-ea"/>
              </a:rPr>
              <a:t>.</a:t>
            </a:r>
            <a:r>
              <a:rPr lang="zh-CN" altLang="en-US" sz="1800" b="1" dirty="0">
                <a:solidFill>
                  <a:schemeClr val="tx2"/>
                </a:solidFill>
                <a:latin typeface="微软雅黑" panose="020B0503020204020204" charset="-122"/>
                <a:ea typeface="微软雅黑" panose="020B0503020204020204" charset="-122"/>
              </a:rPr>
              <a:t> 机件断面形状的表达</a:t>
            </a:r>
            <a:r>
              <a:rPr lang="en-US" altLang="zh-CN" sz="1800" b="1" dirty="0">
                <a:solidFill>
                  <a:schemeClr val="tx2"/>
                </a:solidFill>
                <a:latin typeface="微软雅黑" panose="020B0503020204020204" charset="-122"/>
                <a:ea typeface="微软雅黑" panose="020B0503020204020204" charset="-122"/>
              </a:rPr>
              <a:t>——</a:t>
            </a:r>
            <a:r>
              <a:rPr lang="zh-CN" altLang="en-US" sz="1800" b="1" dirty="0">
                <a:solidFill>
                  <a:schemeClr val="tx2"/>
                </a:solidFill>
                <a:latin typeface="微软雅黑" panose="020B0503020204020204" charset="-122"/>
                <a:ea typeface="微软雅黑" panose="020B0503020204020204" charset="-122"/>
              </a:rPr>
              <a:t>断面图（</a:t>
            </a:r>
            <a:r>
              <a:rPr lang="en-US" altLang="zh-CN" sz="1800" b="1" dirty="0">
                <a:solidFill>
                  <a:schemeClr val="tx2"/>
                </a:solidFill>
                <a:latin typeface="微软雅黑" panose="020B0503020204020204" charset="-122"/>
                <a:ea typeface="微软雅黑" panose="020B0503020204020204" charset="-122"/>
              </a:rPr>
              <a:t>GB</a:t>
            </a:r>
            <a:r>
              <a:rPr lang="zh-CN" altLang="en-US" sz="1800" b="1" dirty="0">
                <a:solidFill>
                  <a:schemeClr val="tx2"/>
                </a:solidFill>
                <a:latin typeface="微软雅黑" panose="020B0503020204020204" charset="-122"/>
                <a:ea typeface="微软雅黑" panose="020B0503020204020204" charset="-122"/>
              </a:rPr>
              <a:t>／</a:t>
            </a:r>
            <a:r>
              <a:rPr lang="en-US" altLang="zh-CN" sz="1800" b="1" dirty="0">
                <a:solidFill>
                  <a:schemeClr val="tx2"/>
                </a:solidFill>
                <a:latin typeface="微软雅黑" panose="020B0503020204020204" charset="-122"/>
                <a:ea typeface="微软雅黑" panose="020B0503020204020204" charset="-122"/>
              </a:rPr>
              <a:t>T 4458.6—2002</a:t>
            </a:r>
            <a:r>
              <a:rPr lang="zh-CN" altLang="en-US" sz="1800" b="1" dirty="0">
                <a:solidFill>
                  <a:schemeClr val="tx2"/>
                </a:solidFill>
                <a:latin typeface="微软雅黑" panose="020B0503020204020204" charset="-122"/>
                <a:ea typeface="微软雅黑" panose="020B0503020204020204" charset="-122"/>
              </a:rPr>
              <a:t>）</a:t>
            </a:r>
            <a:endParaRPr lang="zh-CN" altLang="en-US" sz="1800" b="1" dirty="0">
              <a:solidFill>
                <a:schemeClr val="tx2"/>
              </a:solidFill>
              <a:latin typeface="微软雅黑" panose="020B0503020204020204" charset="-122"/>
              <a:ea typeface="微软雅黑" panose="020B0503020204020204" charset="-122"/>
              <a:sym typeface="+mn-ea"/>
            </a:endParaRPr>
          </a:p>
        </p:txBody>
      </p:sp>
      <p:grpSp>
        <p:nvGrpSpPr>
          <p:cNvPr id="6" name="组合 5"/>
          <p:cNvGrpSpPr/>
          <p:nvPr/>
        </p:nvGrpSpPr>
        <p:grpSpPr>
          <a:xfrm>
            <a:off x="8666480" y="3870325"/>
            <a:ext cx="2026920" cy="1583055"/>
            <a:chOff x="13036" y="4025"/>
            <a:chExt cx="3192" cy="2493"/>
          </a:xfrm>
        </p:grpSpPr>
        <p:sp>
          <p:nvSpPr>
            <p:cNvPr id="14" name="菱形 13"/>
            <p:cNvSpPr/>
            <p:nvPr>
              <p:custDataLst>
                <p:tags r:id="rId6"/>
              </p:custDataLst>
            </p:nvPr>
          </p:nvSpPr>
          <p:spPr>
            <a:xfrm rot="1141073">
              <a:off x="14338" y="4025"/>
              <a:ext cx="528" cy="528"/>
            </a:xfrm>
            <a:prstGeom prst="diamond">
              <a:avLst/>
            </a:prstGeom>
            <a:solidFill>
              <a:schemeClr val="tx2">
                <a:lumMod val="40000"/>
                <a:lumOff val="6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5" name="菱形 14"/>
            <p:cNvSpPr/>
            <p:nvPr>
              <p:custDataLst>
                <p:tags r:id="rId7"/>
              </p:custDataLst>
            </p:nvPr>
          </p:nvSpPr>
          <p:spPr>
            <a:xfrm rot="1141073">
              <a:off x="13036" y="5507"/>
              <a:ext cx="933" cy="933"/>
            </a:xfrm>
            <a:prstGeom prst="diamond">
              <a:avLst/>
            </a:prstGeom>
            <a:solidFill>
              <a:schemeClr val="accent1"/>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4" name="菱形 3"/>
            <p:cNvSpPr/>
            <p:nvPr>
              <p:custDataLst>
                <p:tags r:id="rId8"/>
              </p:custDataLst>
            </p:nvPr>
          </p:nvSpPr>
          <p:spPr>
            <a:xfrm rot="1141073">
              <a:off x="14236" y="4526"/>
              <a:ext cx="1992" cy="1992"/>
            </a:xfrm>
            <a:prstGeom prst="diamond">
              <a:avLst/>
            </a:prstGeom>
            <a:solidFill>
              <a:schemeClr val="bg2">
                <a:lumMod val="40000"/>
                <a:lumOff val="6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7" name="菱形 6"/>
            <p:cNvSpPr/>
            <p:nvPr>
              <p:custDataLst>
                <p:tags r:id="rId9"/>
              </p:custDataLst>
            </p:nvPr>
          </p:nvSpPr>
          <p:spPr>
            <a:xfrm rot="1141073">
              <a:off x="15089" y="4106"/>
              <a:ext cx="1123" cy="1123"/>
            </a:xfrm>
            <a:prstGeom prst="diamond">
              <a:avLst/>
            </a:prstGeom>
            <a:noFill/>
            <a:ln>
              <a:solidFill>
                <a:schemeClr val="tx2">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grpSp>
    </p:spTree>
    <p:custDataLst>
      <p:tags r:id="rId10"/>
    </p:custDataLst>
  </p:cSld>
  <p:clrMapOvr>
    <a:masterClrMapping/>
  </p:clrMapOvr>
  <p:transition spd="slow">
    <p:random/>
  </p:transition>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549644" y="1832469"/>
            <a:ext cx="11363028" cy="4499877"/>
          </a:xfrm>
          <a:prstGeom prst="rect">
            <a:avLst/>
          </a:prstGeom>
          <a:solidFill>
            <a:schemeClr val="accent3"/>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7" name="矩形 16"/>
          <p:cNvSpPr/>
          <p:nvPr>
            <p:custDataLst>
              <p:tags r:id="rId2"/>
            </p:custDataLst>
          </p:nvPr>
        </p:nvSpPr>
        <p:spPr>
          <a:xfrm>
            <a:off x="464820" y="1574113"/>
            <a:ext cx="11082655" cy="4408805"/>
          </a:xfrm>
          <a:prstGeom prst="rect">
            <a:avLst/>
          </a:prstGeom>
          <a:solidFill>
            <a:srgbClr val="FFFFFF"/>
          </a:solidFill>
          <a:ln w="19050">
            <a:noFill/>
          </a:ln>
          <a:effectLst>
            <a:outerShdw blurRad="63500" sx="101000" sy="101000" algn="ctr" rotWithShape="0">
              <a:schemeClr val="tx2">
                <a:alpha val="40000"/>
              </a:schemeClr>
            </a:outerShdw>
          </a:effectLst>
        </p:spPr>
        <p:style>
          <a:lnRef idx="2">
            <a:srgbClr val="1E6BC5">
              <a:shade val="50000"/>
            </a:srgbClr>
          </a:lnRef>
          <a:fillRef idx="1">
            <a:srgbClr val="1E6BC5"/>
          </a:fillRef>
          <a:effectRef idx="0">
            <a:srgbClr val="1E6BC5"/>
          </a:effectRef>
          <a:fontRef idx="minor">
            <a:srgbClr val="FFFFFF"/>
          </a:fontRef>
        </p:style>
        <p:txBody>
          <a:bodyPr rtlCol="0" anchor="ctr"/>
          <a:lstStyle/>
          <a:p>
            <a:r>
              <a:rPr lang="zh-CN" altLang="en-US" sz="1600" dirty="0"/>
              <a:t>（</a:t>
            </a:r>
            <a:r>
              <a:rPr lang="en-US" altLang="zh-CN" sz="1600" dirty="0"/>
              <a:t>2</a:t>
            </a:r>
            <a:r>
              <a:rPr lang="zh-CN" altLang="en-US" sz="1600" dirty="0"/>
              <a:t>）为便于读图，逐次剖切的多个断面图可按图</a:t>
            </a:r>
            <a:r>
              <a:rPr lang="en-US" altLang="zh-CN" sz="1600" dirty="0"/>
              <a:t>1-63 </a:t>
            </a:r>
            <a:r>
              <a:rPr lang="zh-CN" altLang="en-US" sz="1600" dirty="0"/>
              <a:t>所示的形式配置。</a:t>
            </a:r>
            <a:endParaRPr kumimoji="1" lang="zh-CN" altLang="en-US" sz="1600" dirty="0">
              <a:solidFill>
                <a:srgbClr val="FFFFFF"/>
              </a:solidFill>
              <a:latin typeface="微软雅黑" panose="020B0503020204020204" charset="-122"/>
            </a:endParaRPr>
          </a:p>
        </p:txBody>
      </p:sp>
      <p:sp>
        <p:nvSpPr>
          <p:cNvPr id="2" name="矩形 1"/>
          <p:cNvSpPr/>
          <p:nvPr/>
        </p:nvSpPr>
        <p:spPr>
          <a:xfrm>
            <a:off x="11306810" y="-10795"/>
            <a:ext cx="888365" cy="6140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custDataLst>
              <p:tags r:id="rId3"/>
            </p:custDataLst>
          </p:nvPr>
        </p:nvSpPr>
        <p:spPr>
          <a:xfrm>
            <a:off x="881078" y="518895"/>
            <a:ext cx="10429952" cy="798451"/>
          </a:xfrm>
          <a:prstGeom prst="rect">
            <a:avLst/>
          </a:prstGeom>
        </p:spPr>
        <p:txBody>
          <a:bodyPr wrap="square">
            <a:normAutofit/>
          </a:bodyPr>
          <a:lstStyle>
            <a:defPPr>
              <a:defRPr lang="zh-CN"/>
            </a:defPPr>
            <a:lvl1pPr>
              <a:lnSpc>
                <a:spcPct val="130000"/>
              </a:lnSpc>
              <a:defRPr sz="2400" b="1">
                <a:latin typeface="+mj-lt"/>
                <a:ea typeface="+mj-ea"/>
                <a:cs typeface="+mj-cs"/>
              </a:defRPr>
            </a:lvl1pPr>
          </a:lstStyle>
          <a:p>
            <a:pPr>
              <a:lnSpc>
                <a:spcPct val="120000"/>
              </a:lnSpc>
            </a:pPr>
            <a:r>
              <a:rPr lang="zh-CN" altLang="en-US" dirty="0">
                <a:solidFill>
                  <a:schemeClr val="tx1">
                    <a:lumMod val="85000"/>
                    <a:lumOff val="15000"/>
                  </a:schemeClr>
                </a:solidFill>
              </a:rPr>
              <a:t>学习任务</a:t>
            </a:r>
            <a:r>
              <a:rPr lang="zh-CN" altLang="en-US" dirty="0">
                <a:sym typeface="+mn-ea"/>
              </a:rPr>
              <a:t>二   </a:t>
            </a:r>
            <a:r>
              <a:rPr lang="zh-CN" altLang="en-US" dirty="0"/>
              <a:t>垫类零件图样的绘制与读图</a:t>
            </a:r>
            <a:endParaRPr lang="zh-CN" altLang="en-US" dirty="0">
              <a:sym typeface="+mn-ea"/>
            </a:endParaRPr>
          </a:p>
        </p:txBody>
      </p:sp>
      <p:sp>
        <p:nvSpPr>
          <p:cNvPr id="3" name="文本框 2"/>
          <p:cNvSpPr txBox="1"/>
          <p:nvPr/>
        </p:nvSpPr>
        <p:spPr>
          <a:xfrm>
            <a:off x="881078" y="1780378"/>
            <a:ext cx="10104248" cy="1754326"/>
          </a:xfrm>
          <a:prstGeom prst="rect">
            <a:avLst/>
          </a:prstGeom>
          <a:noFill/>
        </p:spPr>
        <p:txBody>
          <a:bodyPr wrap="square" rtlCol="0">
            <a:spAutoFit/>
          </a:bodyPr>
          <a:lstStyle/>
          <a:p>
            <a:pPr>
              <a:lnSpc>
                <a:spcPct val="150000"/>
              </a:lnSpc>
            </a:pPr>
            <a:r>
              <a:rPr lang="zh-CN" altLang="en-US" dirty="0">
                <a:latin typeface="+mj-ea"/>
                <a:ea typeface="+mj-ea"/>
              </a:rPr>
              <a:t>（二）重合断面图</a:t>
            </a:r>
            <a:endParaRPr lang="zh-CN" altLang="en-US" dirty="0">
              <a:latin typeface="+mj-ea"/>
              <a:ea typeface="+mj-ea"/>
            </a:endParaRPr>
          </a:p>
          <a:p>
            <a:pPr>
              <a:lnSpc>
                <a:spcPct val="150000"/>
              </a:lnSpc>
            </a:pPr>
            <a:r>
              <a:rPr lang="zh-CN" altLang="en-US" dirty="0">
                <a:latin typeface="+mj-ea"/>
                <a:ea typeface="+mj-ea"/>
              </a:rPr>
              <a:t>     剖切后将断面图形重叠在视图上，这样得到的断面图称为重合断面图。</a:t>
            </a:r>
            <a:endParaRPr lang="zh-CN" altLang="en-US" dirty="0">
              <a:latin typeface="+mj-ea"/>
              <a:ea typeface="+mj-ea"/>
            </a:endParaRPr>
          </a:p>
          <a:p>
            <a:pPr>
              <a:lnSpc>
                <a:spcPct val="150000"/>
              </a:lnSpc>
            </a:pPr>
            <a:r>
              <a:rPr lang="zh-CN" altLang="en-US" dirty="0">
                <a:latin typeface="+mj-ea"/>
                <a:ea typeface="+mj-ea"/>
              </a:rPr>
              <a:t>     重合断面图的轮廓线用细实线绘制，当视图中轮廓线与重合断面图的图形重叠时，视图中的轮廓线仍应连续画出，不可间断，如图</a:t>
            </a:r>
            <a:r>
              <a:rPr lang="en-US" altLang="zh-CN" dirty="0">
                <a:latin typeface="+mj-ea"/>
                <a:ea typeface="+mj-ea"/>
              </a:rPr>
              <a:t>1-67</a:t>
            </a:r>
            <a:r>
              <a:rPr lang="zh-CN" altLang="en-US" dirty="0">
                <a:latin typeface="+mj-ea"/>
                <a:ea typeface="+mj-ea"/>
              </a:rPr>
              <a:t>～图</a:t>
            </a:r>
            <a:r>
              <a:rPr lang="en-US" altLang="zh-CN" dirty="0">
                <a:latin typeface="+mj-ea"/>
                <a:ea typeface="+mj-ea"/>
              </a:rPr>
              <a:t>1-69 </a:t>
            </a:r>
            <a:r>
              <a:rPr lang="zh-CN" altLang="en-US" dirty="0">
                <a:latin typeface="+mj-ea"/>
                <a:ea typeface="+mj-ea"/>
              </a:rPr>
              <a:t>所示。</a:t>
            </a:r>
            <a:endParaRPr lang="zh-CN" altLang="en-US" dirty="0">
              <a:latin typeface="+mj-ea"/>
              <a:ea typeface="+mj-ea"/>
            </a:endParaRPr>
          </a:p>
        </p:txBody>
      </p:sp>
      <p:pic>
        <p:nvPicPr>
          <p:cNvPr id="4" name="图片 3"/>
          <p:cNvPicPr>
            <a:picLocks noChangeAspect="1"/>
          </p:cNvPicPr>
          <p:nvPr/>
        </p:nvPicPr>
        <p:blipFill>
          <a:blip r:embed="rId4"/>
          <a:stretch>
            <a:fillRect/>
          </a:stretch>
        </p:blipFill>
        <p:spPr>
          <a:xfrm>
            <a:off x="881078" y="3610107"/>
            <a:ext cx="2414821" cy="2010397"/>
          </a:xfrm>
          <a:prstGeom prst="rect">
            <a:avLst/>
          </a:prstGeom>
        </p:spPr>
      </p:pic>
      <p:pic>
        <p:nvPicPr>
          <p:cNvPr id="6" name="图片 5"/>
          <p:cNvPicPr>
            <a:picLocks noChangeAspect="1"/>
          </p:cNvPicPr>
          <p:nvPr/>
        </p:nvPicPr>
        <p:blipFill>
          <a:blip r:embed="rId5"/>
          <a:stretch>
            <a:fillRect/>
          </a:stretch>
        </p:blipFill>
        <p:spPr>
          <a:xfrm>
            <a:off x="3627333" y="3791471"/>
            <a:ext cx="3290731" cy="1600896"/>
          </a:xfrm>
          <a:prstGeom prst="rect">
            <a:avLst/>
          </a:prstGeom>
        </p:spPr>
      </p:pic>
      <p:pic>
        <p:nvPicPr>
          <p:cNvPr id="7" name="图片 6"/>
          <p:cNvPicPr>
            <a:picLocks noChangeAspect="1"/>
          </p:cNvPicPr>
          <p:nvPr/>
        </p:nvPicPr>
        <p:blipFill>
          <a:blip r:embed="rId6"/>
          <a:stretch>
            <a:fillRect/>
          </a:stretch>
        </p:blipFill>
        <p:spPr>
          <a:xfrm>
            <a:off x="7562415" y="3484054"/>
            <a:ext cx="2469324" cy="2262502"/>
          </a:xfrm>
          <a:prstGeom prst="rect">
            <a:avLst/>
          </a:prstGeom>
        </p:spPr>
      </p:pic>
      <p:sp>
        <p:nvSpPr>
          <p:cNvPr id="12" name="文本框 11"/>
          <p:cNvSpPr txBox="1"/>
          <p:nvPr>
            <p:custDataLst>
              <p:tags r:id="rId7"/>
            </p:custDataLst>
          </p:nvPr>
        </p:nvSpPr>
        <p:spPr>
          <a:xfrm>
            <a:off x="464820" y="1035050"/>
            <a:ext cx="10852150" cy="669925"/>
          </a:xfrm>
          <a:prstGeom prst="rect">
            <a:avLst/>
          </a:prstGeom>
          <a:noFill/>
        </p:spPr>
        <p:txBody>
          <a:bodyPr wrap="square" lIns="101600" tIns="0" rIns="82550" bIns="0" rtlCol="0" anchor="ctr" anchorCtr="0">
            <a:noAutofit/>
          </a:bodyPr>
          <a:lstStyle>
            <a:defPPr>
              <a:defRPr lang="zh-CN"/>
            </a:defPPr>
            <a:lvl1pPr fontAlgn="auto">
              <a:lnSpc>
                <a:spcPct val="130000"/>
              </a:lnSpc>
              <a:spcAft>
                <a:spcPts val="1000"/>
              </a:spcAft>
              <a:defRPr sz="1600" spc="150"/>
            </a:lvl1pPr>
          </a:lstStyle>
          <a:p>
            <a:r>
              <a:rPr lang="en-US" altLang="zh-CN" sz="1800" b="1" dirty="0">
                <a:solidFill>
                  <a:schemeClr val="tx2"/>
                </a:solidFill>
                <a:latin typeface="微软雅黑" panose="020B0503020204020204" charset="-122"/>
                <a:ea typeface="微软雅黑" panose="020B0503020204020204" charset="-122"/>
                <a:sym typeface="+mn-ea"/>
              </a:rPr>
              <a:t>3</a:t>
            </a:r>
            <a:r>
              <a:rPr lang="zh-CN" altLang="en-US" sz="1800" b="1" dirty="0">
                <a:solidFill>
                  <a:schemeClr val="tx2"/>
                </a:solidFill>
                <a:latin typeface="微软雅黑" panose="020B0503020204020204" charset="-122"/>
                <a:ea typeface="微软雅黑" panose="020B0503020204020204" charset="-122"/>
                <a:sym typeface="+mn-ea"/>
              </a:rPr>
              <a:t>.</a:t>
            </a:r>
            <a:r>
              <a:rPr lang="zh-CN" altLang="en-US" sz="1800" b="1" dirty="0">
                <a:solidFill>
                  <a:schemeClr val="tx2"/>
                </a:solidFill>
                <a:latin typeface="微软雅黑" panose="020B0503020204020204" charset="-122"/>
                <a:ea typeface="微软雅黑" panose="020B0503020204020204" charset="-122"/>
              </a:rPr>
              <a:t> 机件断面形状的表达</a:t>
            </a:r>
            <a:r>
              <a:rPr lang="en-US" altLang="zh-CN" sz="1800" b="1" dirty="0">
                <a:solidFill>
                  <a:schemeClr val="tx2"/>
                </a:solidFill>
                <a:latin typeface="微软雅黑" panose="020B0503020204020204" charset="-122"/>
                <a:ea typeface="微软雅黑" panose="020B0503020204020204" charset="-122"/>
              </a:rPr>
              <a:t>——</a:t>
            </a:r>
            <a:r>
              <a:rPr lang="zh-CN" altLang="en-US" sz="1800" b="1" dirty="0">
                <a:solidFill>
                  <a:schemeClr val="tx2"/>
                </a:solidFill>
                <a:latin typeface="微软雅黑" panose="020B0503020204020204" charset="-122"/>
                <a:ea typeface="微软雅黑" panose="020B0503020204020204" charset="-122"/>
              </a:rPr>
              <a:t>断面图（</a:t>
            </a:r>
            <a:r>
              <a:rPr lang="en-US" altLang="zh-CN" sz="1800" b="1" dirty="0">
                <a:solidFill>
                  <a:schemeClr val="tx2"/>
                </a:solidFill>
                <a:latin typeface="微软雅黑" panose="020B0503020204020204" charset="-122"/>
                <a:ea typeface="微软雅黑" panose="020B0503020204020204" charset="-122"/>
              </a:rPr>
              <a:t>GB</a:t>
            </a:r>
            <a:r>
              <a:rPr lang="zh-CN" altLang="en-US" sz="1800" b="1" dirty="0">
                <a:solidFill>
                  <a:schemeClr val="tx2"/>
                </a:solidFill>
                <a:latin typeface="微软雅黑" panose="020B0503020204020204" charset="-122"/>
                <a:ea typeface="微软雅黑" panose="020B0503020204020204" charset="-122"/>
              </a:rPr>
              <a:t>／</a:t>
            </a:r>
            <a:r>
              <a:rPr lang="en-US" altLang="zh-CN" sz="1800" b="1" dirty="0">
                <a:solidFill>
                  <a:schemeClr val="tx2"/>
                </a:solidFill>
                <a:latin typeface="微软雅黑" panose="020B0503020204020204" charset="-122"/>
                <a:ea typeface="微软雅黑" panose="020B0503020204020204" charset="-122"/>
              </a:rPr>
              <a:t>T 4458.6—2002</a:t>
            </a:r>
            <a:r>
              <a:rPr lang="zh-CN" altLang="en-US" sz="1800" b="1" dirty="0">
                <a:solidFill>
                  <a:schemeClr val="tx2"/>
                </a:solidFill>
                <a:latin typeface="微软雅黑" panose="020B0503020204020204" charset="-122"/>
                <a:ea typeface="微软雅黑" panose="020B0503020204020204" charset="-122"/>
              </a:rPr>
              <a:t>）</a:t>
            </a:r>
            <a:endParaRPr lang="zh-CN" altLang="en-US" sz="1800" b="1" dirty="0">
              <a:solidFill>
                <a:schemeClr val="tx2"/>
              </a:solidFill>
              <a:latin typeface="微软雅黑" panose="020B0503020204020204" charset="-122"/>
              <a:ea typeface="微软雅黑" panose="020B0503020204020204" charset="-122"/>
              <a:sym typeface="+mn-ea"/>
            </a:endParaRPr>
          </a:p>
        </p:txBody>
      </p:sp>
    </p:spTree>
    <p:custDataLst>
      <p:tags r:id="rId8"/>
    </p:custDataLst>
  </p:cSld>
  <p:clrMapOvr>
    <a:masterClrMapping/>
  </p:clrMapOvr>
  <p:transition spd="slow">
    <p:random/>
  </p:transition>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549644" y="1832469"/>
            <a:ext cx="11363028" cy="4499877"/>
          </a:xfrm>
          <a:prstGeom prst="rect">
            <a:avLst/>
          </a:prstGeom>
          <a:solidFill>
            <a:schemeClr val="accent3"/>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7" name="矩形 16"/>
          <p:cNvSpPr/>
          <p:nvPr>
            <p:custDataLst>
              <p:tags r:id="rId2"/>
            </p:custDataLst>
          </p:nvPr>
        </p:nvSpPr>
        <p:spPr>
          <a:xfrm>
            <a:off x="464820" y="1574113"/>
            <a:ext cx="11082655" cy="4408805"/>
          </a:xfrm>
          <a:prstGeom prst="rect">
            <a:avLst/>
          </a:prstGeom>
          <a:solidFill>
            <a:srgbClr val="FFFFFF"/>
          </a:solidFill>
          <a:ln w="19050">
            <a:noFill/>
          </a:ln>
          <a:effectLst>
            <a:outerShdw blurRad="63500" sx="101000" sy="101000" algn="ctr" rotWithShape="0">
              <a:schemeClr val="tx2">
                <a:alpha val="40000"/>
              </a:schemeClr>
            </a:outerShdw>
          </a:effectLst>
        </p:spPr>
        <p:style>
          <a:lnRef idx="2">
            <a:srgbClr val="1E6BC5">
              <a:shade val="50000"/>
            </a:srgbClr>
          </a:lnRef>
          <a:fillRef idx="1">
            <a:srgbClr val="1E6BC5"/>
          </a:fillRef>
          <a:effectRef idx="0">
            <a:srgbClr val="1E6BC5"/>
          </a:effectRef>
          <a:fontRef idx="minor">
            <a:srgbClr val="FFFFFF"/>
          </a:fontRef>
        </p:style>
        <p:txBody>
          <a:bodyPr rtlCol="0" anchor="ctr"/>
          <a:lstStyle/>
          <a:p>
            <a:r>
              <a:rPr lang="zh-CN" altLang="en-US" sz="1600" dirty="0"/>
              <a:t>（</a:t>
            </a:r>
            <a:r>
              <a:rPr lang="en-US" altLang="zh-CN" sz="1600" dirty="0"/>
              <a:t>2</a:t>
            </a:r>
            <a:r>
              <a:rPr lang="zh-CN" altLang="en-US" sz="1600" dirty="0"/>
              <a:t>）为便于读图，逐次剖切的多个断面图可按图</a:t>
            </a:r>
            <a:r>
              <a:rPr lang="en-US" altLang="zh-CN" sz="1600" dirty="0"/>
              <a:t>1-63 </a:t>
            </a:r>
            <a:r>
              <a:rPr lang="zh-CN" altLang="en-US" sz="1600" dirty="0"/>
              <a:t>所示的形式配置。</a:t>
            </a:r>
            <a:endParaRPr kumimoji="1" lang="zh-CN" altLang="en-US" sz="1600" dirty="0">
              <a:solidFill>
                <a:srgbClr val="FFFFFF"/>
              </a:solidFill>
              <a:latin typeface="微软雅黑" panose="020B0503020204020204" charset="-122"/>
            </a:endParaRPr>
          </a:p>
        </p:txBody>
      </p:sp>
      <p:sp>
        <p:nvSpPr>
          <p:cNvPr id="2" name="矩形 1"/>
          <p:cNvSpPr/>
          <p:nvPr/>
        </p:nvSpPr>
        <p:spPr>
          <a:xfrm>
            <a:off x="11306810" y="-10795"/>
            <a:ext cx="888365" cy="6140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custDataLst>
              <p:tags r:id="rId3"/>
            </p:custDataLst>
          </p:nvPr>
        </p:nvSpPr>
        <p:spPr>
          <a:xfrm>
            <a:off x="464820" y="1035050"/>
            <a:ext cx="10852150" cy="669925"/>
          </a:xfrm>
          <a:prstGeom prst="rect">
            <a:avLst/>
          </a:prstGeom>
          <a:noFill/>
        </p:spPr>
        <p:txBody>
          <a:bodyPr wrap="square" lIns="101600" tIns="0" rIns="82550" bIns="0" rtlCol="0" anchor="ctr" anchorCtr="0">
            <a:noAutofit/>
          </a:bodyPr>
          <a:lstStyle>
            <a:defPPr>
              <a:defRPr lang="zh-CN"/>
            </a:defPPr>
            <a:lvl1pPr fontAlgn="auto">
              <a:lnSpc>
                <a:spcPct val="130000"/>
              </a:lnSpc>
              <a:spcAft>
                <a:spcPts val="1000"/>
              </a:spcAft>
              <a:defRPr sz="1600" spc="150"/>
            </a:lvl1pPr>
          </a:lstStyle>
          <a:p>
            <a:r>
              <a:rPr lang="en-US" altLang="zh-CN" sz="1800" b="1" dirty="0">
                <a:solidFill>
                  <a:schemeClr val="tx2"/>
                </a:solidFill>
                <a:latin typeface="微软雅黑" panose="020B0503020204020204" charset="-122"/>
                <a:ea typeface="微软雅黑" panose="020B0503020204020204" charset="-122"/>
                <a:sym typeface="+mn-ea"/>
              </a:rPr>
              <a:t>4.</a:t>
            </a:r>
            <a:r>
              <a:rPr lang="zh-CN" altLang="en-US" sz="1800" b="1" dirty="0">
                <a:solidFill>
                  <a:schemeClr val="tx2"/>
                </a:solidFill>
                <a:latin typeface="微软雅黑" panose="020B0503020204020204" charset="-122"/>
                <a:ea typeface="微软雅黑" panose="020B0503020204020204" charset="-122"/>
              </a:rPr>
              <a:t>机件局部细小结构的表达</a:t>
            </a:r>
            <a:r>
              <a:rPr lang="en-US" altLang="zh-CN" sz="1800" b="1" dirty="0">
                <a:solidFill>
                  <a:schemeClr val="tx2"/>
                </a:solidFill>
                <a:latin typeface="微软雅黑" panose="020B0503020204020204" charset="-122"/>
                <a:ea typeface="微软雅黑" panose="020B0503020204020204" charset="-122"/>
              </a:rPr>
              <a:t>——</a:t>
            </a:r>
            <a:r>
              <a:rPr lang="zh-CN" altLang="en-US" sz="1800" b="1" dirty="0">
                <a:solidFill>
                  <a:schemeClr val="tx2"/>
                </a:solidFill>
                <a:latin typeface="微软雅黑" panose="020B0503020204020204" charset="-122"/>
                <a:ea typeface="微软雅黑" panose="020B0503020204020204" charset="-122"/>
              </a:rPr>
              <a:t>局部放大图（</a:t>
            </a:r>
            <a:r>
              <a:rPr lang="en-US" altLang="zh-CN" sz="1800" b="1" dirty="0">
                <a:solidFill>
                  <a:schemeClr val="tx2"/>
                </a:solidFill>
                <a:latin typeface="微软雅黑" panose="020B0503020204020204" charset="-122"/>
                <a:ea typeface="微软雅黑" panose="020B0503020204020204" charset="-122"/>
              </a:rPr>
              <a:t>GB</a:t>
            </a:r>
            <a:r>
              <a:rPr lang="zh-CN" altLang="en-US" sz="1800" b="1" dirty="0">
                <a:solidFill>
                  <a:schemeClr val="tx2"/>
                </a:solidFill>
                <a:latin typeface="微软雅黑" panose="020B0503020204020204" charset="-122"/>
                <a:ea typeface="微软雅黑" panose="020B0503020204020204" charset="-122"/>
              </a:rPr>
              <a:t>／</a:t>
            </a:r>
            <a:r>
              <a:rPr lang="en-US" altLang="zh-CN" sz="1800" b="1" dirty="0">
                <a:solidFill>
                  <a:schemeClr val="tx2"/>
                </a:solidFill>
                <a:latin typeface="微软雅黑" panose="020B0503020204020204" charset="-122"/>
                <a:ea typeface="微软雅黑" panose="020B0503020204020204" charset="-122"/>
              </a:rPr>
              <a:t>T 4458.1—2002</a:t>
            </a:r>
            <a:r>
              <a:rPr lang="zh-CN" altLang="en-US" sz="1800" b="1" dirty="0">
                <a:solidFill>
                  <a:schemeClr val="tx2"/>
                </a:solidFill>
                <a:latin typeface="微软雅黑" panose="020B0503020204020204" charset="-122"/>
                <a:ea typeface="微软雅黑" panose="020B0503020204020204" charset="-122"/>
              </a:rPr>
              <a:t>）</a:t>
            </a:r>
            <a:endParaRPr lang="zh-CN" altLang="en-US" sz="1800" b="1" dirty="0">
              <a:solidFill>
                <a:schemeClr val="tx2"/>
              </a:solidFill>
              <a:latin typeface="微软雅黑" panose="020B0503020204020204" charset="-122"/>
              <a:ea typeface="微软雅黑" panose="020B0503020204020204" charset="-122"/>
              <a:sym typeface="+mn-ea"/>
            </a:endParaRPr>
          </a:p>
        </p:txBody>
      </p:sp>
      <p:sp>
        <p:nvSpPr>
          <p:cNvPr id="11" name="文本框 10"/>
          <p:cNvSpPr txBox="1"/>
          <p:nvPr>
            <p:custDataLst>
              <p:tags r:id="rId4"/>
            </p:custDataLst>
          </p:nvPr>
        </p:nvSpPr>
        <p:spPr>
          <a:xfrm>
            <a:off x="881078" y="518895"/>
            <a:ext cx="10429952" cy="798451"/>
          </a:xfrm>
          <a:prstGeom prst="rect">
            <a:avLst/>
          </a:prstGeom>
        </p:spPr>
        <p:txBody>
          <a:bodyPr wrap="square">
            <a:normAutofit/>
          </a:bodyPr>
          <a:lstStyle>
            <a:defPPr>
              <a:defRPr lang="zh-CN"/>
            </a:defPPr>
            <a:lvl1pPr>
              <a:lnSpc>
                <a:spcPct val="130000"/>
              </a:lnSpc>
              <a:defRPr sz="2400" b="1">
                <a:latin typeface="+mj-lt"/>
                <a:ea typeface="+mj-ea"/>
                <a:cs typeface="+mj-cs"/>
              </a:defRPr>
            </a:lvl1pPr>
          </a:lstStyle>
          <a:p>
            <a:pPr>
              <a:lnSpc>
                <a:spcPct val="120000"/>
              </a:lnSpc>
            </a:pPr>
            <a:r>
              <a:rPr lang="zh-CN" altLang="en-US" dirty="0">
                <a:solidFill>
                  <a:schemeClr val="tx1">
                    <a:lumMod val="85000"/>
                    <a:lumOff val="15000"/>
                  </a:schemeClr>
                </a:solidFill>
              </a:rPr>
              <a:t>学习任务</a:t>
            </a:r>
            <a:r>
              <a:rPr lang="zh-CN" altLang="en-US" dirty="0">
                <a:sym typeface="+mn-ea"/>
              </a:rPr>
              <a:t>二   </a:t>
            </a:r>
            <a:r>
              <a:rPr lang="zh-CN" altLang="en-US" dirty="0"/>
              <a:t>垫类零件图样的绘制与读图</a:t>
            </a:r>
            <a:endParaRPr lang="zh-CN" altLang="en-US" dirty="0">
              <a:sym typeface="+mn-ea"/>
            </a:endParaRPr>
          </a:p>
        </p:txBody>
      </p:sp>
      <p:sp>
        <p:nvSpPr>
          <p:cNvPr id="3" name="文本框 2"/>
          <p:cNvSpPr txBox="1"/>
          <p:nvPr/>
        </p:nvSpPr>
        <p:spPr>
          <a:xfrm>
            <a:off x="881078" y="1780378"/>
            <a:ext cx="10104248" cy="1338828"/>
          </a:xfrm>
          <a:prstGeom prst="rect">
            <a:avLst/>
          </a:prstGeom>
          <a:noFill/>
        </p:spPr>
        <p:txBody>
          <a:bodyPr wrap="square" rtlCol="0">
            <a:spAutoFit/>
          </a:bodyPr>
          <a:lstStyle/>
          <a:p>
            <a:pPr>
              <a:lnSpc>
                <a:spcPct val="150000"/>
              </a:lnSpc>
            </a:pPr>
            <a:r>
              <a:rPr lang="zh-CN" altLang="en-US" dirty="0" smtClean="0">
                <a:latin typeface="+mj-ea"/>
                <a:ea typeface="+mj-ea"/>
              </a:rPr>
              <a:t>局部放大图</a:t>
            </a:r>
            <a:r>
              <a:rPr lang="zh-CN" altLang="en-US" dirty="0">
                <a:latin typeface="+mj-ea"/>
                <a:ea typeface="+mj-ea"/>
              </a:rPr>
              <a:t>可以画成视图、剖视、断面的形式，与被放大部分的表示形式无关，并应尽量配置在被放大部位的附近。</a:t>
            </a:r>
            <a:endParaRPr lang="en-US" altLang="zh-CN" dirty="0">
              <a:latin typeface="+mj-ea"/>
              <a:ea typeface="+mj-ea"/>
            </a:endParaRPr>
          </a:p>
          <a:p>
            <a:pPr>
              <a:lnSpc>
                <a:spcPct val="150000"/>
              </a:lnSpc>
            </a:pPr>
            <a:r>
              <a:rPr lang="zh-CN" altLang="en-US" dirty="0">
                <a:latin typeface="+mj-ea"/>
                <a:ea typeface="+mj-ea"/>
              </a:rPr>
              <a:t>    </a:t>
            </a:r>
            <a:endParaRPr lang="zh-CN" altLang="en-US" dirty="0">
              <a:latin typeface="+mj-ea"/>
              <a:ea typeface="+mj-ea"/>
            </a:endParaRPr>
          </a:p>
        </p:txBody>
      </p:sp>
      <p:pic>
        <p:nvPicPr>
          <p:cNvPr id="8" name="图片 7"/>
          <p:cNvPicPr>
            <a:picLocks noChangeAspect="1"/>
          </p:cNvPicPr>
          <p:nvPr/>
        </p:nvPicPr>
        <p:blipFill>
          <a:blip r:embed="rId5"/>
          <a:stretch>
            <a:fillRect/>
          </a:stretch>
        </p:blipFill>
        <p:spPr>
          <a:xfrm>
            <a:off x="3913753" y="2672028"/>
            <a:ext cx="5923961" cy="3019444"/>
          </a:xfrm>
          <a:prstGeom prst="rect">
            <a:avLst/>
          </a:prstGeom>
        </p:spPr>
      </p:pic>
      <p:grpSp>
        <p:nvGrpSpPr>
          <p:cNvPr id="6" name="组合 5"/>
          <p:cNvGrpSpPr/>
          <p:nvPr/>
        </p:nvGrpSpPr>
        <p:grpSpPr>
          <a:xfrm>
            <a:off x="1131570" y="3773805"/>
            <a:ext cx="2026920" cy="1583055"/>
            <a:chOff x="13036" y="4025"/>
            <a:chExt cx="3192" cy="2493"/>
          </a:xfrm>
        </p:grpSpPr>
        <p:sp>
          <p:nvSpPr>
            <p:cNvPr id="14" name="菱形 13"/>
            <p:cNvSpPr/>
            <p:nvPr>
              <p:custDataLst>
                <p:tags r:id="rId6"/>
              </p:custDataLst>
            </p:nvPr>
          </p:nvSpPr>
          <p:spPr>
            <a:xfrm rot="1141073">
              <a:off x="14338" y="4025"/>
              <a:ext cx="528" cy="528"/>
            </a:xfrm>
            <a:prstGeom prst="diamond">
              <a:avLst/>
            </a:prstGeom>
            <a:solidFill>
              <a:schemeClr val="tx2">
                <a:lumMod val="40000"/>
                <a:lumOff val="6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5" name="菱形 14"/>
            <p:cNvSpPr/>
            <p:nvPr>
              <p:custDataLst>
                <p:tags r:id="rId7"/>
              </p:custDataLst>
            </p:nvPr>
          </p:nvSpPr>
          <p:spPr>
            <a:xfrm rot="1141073">
              <a:off x="13036" y="5507"/>
              <a:ext cx="933" cy="933"/>
            </a:xfrm>
            <a:prstGeom prst="diamond">
              <a:avLst/>
            </a:prstGeom>
            <a:solidFill>
              <a:schemeClr val="accent1"/>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4" name="菱形 3"/>
            <p:cNvSpPr/>
            <p:nvPr>
              <p:custDataLst>
                <p:tags r:id="rId8"/>
              </p:custDataLst>
            </p:nvPr>
          </p:nvSpPr>
          <p:spPr>
            <a:xfrm rot="1141073">
              <a:off x="14236" y="4526"/>
              <a:ext cx="1992" cy="1992"/>
            </a:xfrm>
            <a:prstGeom prst="diamond">
              <a:avLst/>
            </a:prstGeom>
            <a:solidFill>
              <a:schemeClr val="bg2">
                <a:lumMod val="40000"/>
                <a:lumOff val="6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5" name="菱形 4"/>
            <p:cNvSpPr/>
            <p:nvPr>
              <p:custDataLst>
                <p:tags r:id="rId9"/>
              </p:custDataLst>
            </p:nvPr>
          </p:nvSpPr>
          <p:spPr>
            <a:xfrm rot="1141073">
              <a:off x="15089" y="4106"/>
              <a:ext cx="1123" cy="1123"/>
            </a:xfrm>
            <a:prstGeom prst="diamond">
              <a:avLst/>
            </a:prstGeom>
            <a:noFill/>
            <a:ln>
              <a:solidFill>
                <a:schemeClr val="tx2">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grpSp>
    </p:spTree>
    <p:custDataLst>
      <p:tags r:id="rId10"/>
    </p:custDataLst>
  </p:cSld>
  <p:clrMapOvr>
    <a:masterClrMapping/>
  </p:clrMapOvr>
  <p:transition spd="slow">
    <p:random/>
  </p:transition>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549644" y="1832469"/>
            <a:ext cx="11363028" cy="4499877"/>
          </a:xfrm>
          <a:prstGeom prst="rect">
            <a:avLst/>
          </a:prstGeom>
          <a:solidFill>
            <a:schemeClr val="accent3"/>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7" name="矩形 16"/>
          <p:cNvSpPr/>
          <p:nvPr>
            <p:custDataLst>
              <p:tags r:id="rId2"/>
            </p:custDataLst>
          </p:nvPr>
        </p:nvSpPr>
        <p:spPr>
          <a:xfrm>
            <a:off x="464820" y="1574113"/>
            <a:ext cx="11082655" cy="4408805"/>
          </a:xfrm>
          <a:prstGeom prst="rect">
            <a:avLst/>
          </a:prstGeom>
          <a:solidFill>
            <a:srgbClr val="FFFFFF"/>
          </a:solidFill>
          <a:ln w="19050">
            <a:noFill/>
          </a:ln>
          <a:effectLst>
            <a:outerShdw blurRad="63500" sx="101000" sy="101000" algn="ctr" rotWithShape="0">
              <a:schemeClr val="tx2">
                <a:alpha val="40000"/>
              </a:schemeClr>
            </a:outerShdw>
          </a:effectLst>
        </p:spPr>
        <p:style>
          <a:lnRef idx="2">
            <a:srgbClr val="1E6BC5">
              <a:shade val="50000"/>
            </a:srgbClr>
          </a:lnRef>
          <a:fillRef idx="1">
            <a:srgbClr val="1E6BC5"/>
          </a:fillRef>
          <a:effectRef idx="0">
            <a:srgbClr val="1E6BC5"/>
          </a:effectRef>
          <a:fontRef idx="minor">
            <a:srgbClr val="FFFFFF"/>
          </a:fontRef>
        </p:style>
        <p:txBody>
          <a:bodyPr rtlCol="0" anchor="ctr"/>
          <a:lstStyle/>
          <a:p>
            <a:r>
              <a:rPr lang="zh-CN" altLang="en-US" sz="1600" dirty="0"/>
              <a:t>（</a:t>
            </a:r>
            <a:r>
              <a:rPr lang="en-US" altLang="zh-CN" sz="1600" dirty="0"/>
              <a:t>2</a:t>
            </a:r>
            <a:r>
              <a:rPr lang="zh-CN" altLang="en-US" sz="1600" dirty="0"/>
              <a:t>）为便于读图，逐次剖切的多个断面图可按图</a:t>
            </a:r>
            <a:r>
              <a:rPr lang="en-US" altLang="zh-CN" sz="1600" dirty="0"/>
              <a:t>1-63 </a:t>
            </a:r>
            <a:r>
              <a:rPr lang="zh-CN" altLang="en-US" sz="1600" dirty="0"/>
              <a:t>所示的形式配置。</a:t>
            </a:r>
            <a:endParaRPr kumimoji="1" lang="zh-CN" altLang="en-US" sz="1600" dirty="0">
              <a:solidFill>
                <a:srgbClr val="FFFFFF"/>
              </a:solidFill>
              <a:latin typeface="微软雅黑" panose="020B0503020204020204" charset="-122"/>
            </a:endParaRPr>
          </a:p>
        </p:txBody>
      </p:sp>
      <p:sp>
        <p:nvSpPr>
          <p:cNvPr id="2" name="矩形 1"/>
          <p:cNvSpPr/>
          <p:nvPr/>
        </p:nvSpPr>
        <p:spPr>
          <a:xfrm>
            <a:off x="11306810" y="-10795"/>
            <a:ext cx="888365" cy="6140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custDataLst>
              <p:tags r:id="rId3"/>
            </p:custDataLst>
          </p:nvPr>
        </p:nvSpPr>
        <p:spPr>
          <a:xfrm>
            <a:off x="881078" y="518895"/>
            <a:ext cx="10429952" cy="798451"/>
          </a:xfrm>
          <a:prstGeom prst="rect">
            <a:avLst/>
          </a:prstGeom>
        </p:spPr>
        <p:txBody>
          <a:bodyPr wrap="square">
            <a:normAutofit/>
          </a:bodyPr>
          <a:lstStyle>
            <a:defPPr>
              <a:defRPr lang="zh-CN"/>
            </a:defPPr>
            <a:lvl1pPr>
              <a:lnSpc>
                <a:spcPct val="130000"/>
              </a:lnSpc>
              <a:defRPr sz="2400" b="1">
                <a:latin typeface="+mj-lt"/>
                <a:ea typeface="+mj-ea"/>
                <a:cs typeface="+mj-cs"/>
              </a:defRPr>
            </a:lvl1pPr>
          </a:lstStyle>
          <a:p>
            <a:pPr>
              <a:lnSpc>
                <a:spcPct val="120000"/>
              </a:lnSpc>
            </a:pPr>
            <a:r>
              <a:rPr lang="zh-CN" altLang="en-US" dirty="0">
                <a:solidFill>
                  <a:schemeClr val="tx1">
                    <a:lumMod val="85000"/>
                    <a:lumOff val="15000"/>
                  </a:schemeClr>
                </a:solidFill>
              </a:rPr>
              <a:t>学习任务</a:t>
            </a:r>
            <a:r>
              <a:rPr lang="zh-CN" altLang="en-US" dirty="0">
                <a:sym typeface="+mn-ea"/>
              </a:rPr>
              <a:t>二   </a:t>
            </a:r>
            <a:r>
              <a:rPr lang="zh-CN" altLang="en-US" dirty="0"/>
              <a:t>垫类零件图样的绘制与读图</a:t>
            </a:r>
            <a:endParaRPr lang="zh-CN" altLang="en-US" dirty="0">
              <a:sym typeface="+mn-ea"/>
            </a:endParaRPr>
          </a:p>
        </p:txBody>
      </p:sp>
      <p:sp>
        <p:nvSpPr>
          <p:cNvPr id="12" name="文本框 11"/>
          <p:cNvSpPr txBox="1"/>
          <p:nvPr>
            <p:custDataLst>
              <p:tags r:id="rId4"/>
            </p:custDataLst>
          </p:nvPr>
        </p:nvSpPr>
        <p:spPr>
          <a:xfrm>
            <a:off x="464820" y="1035050"/>
            <a:ext cx="10852150" cy="669925"/>
          </a:xfrm>
          <a:prstGeom prst="rect">
            <a:avLst/>
          </a:prstGeom>
          <a:noFill/>
        </p:spPr>
        <p:txBody>
          <a:bodyPr wrap="square" lIns="101600" tIns="0" rIns="82550" bIns="0" rtlCol="0" anchor="ctr" anchorCtr="0">
            <a:noAutofit/>
          </a:bodyPr>
          <a:lstStyle>
            <a:defPPr>
              <a:defRPr lang="zh-CN"/>
            </a:defPPr>
            <a:lvl1pPr fontAlgn="auto">
              <a:lnSpc>
                <a:spcPct val="130000"/>
              </a:lnSpc>
              <a:spcAft>
                <a:spcPts val="1000"/>
              </a:spcAft>
              <a:defRPr sz="1600" spc="150"/>
            </a:lvl1pPr>
          </a:lstStyle>
          <a:p>
            <a:r>
              <a:rPr lang="en-US" altLang="zh-CN" sz="1800" b="1" dirty="0">
                <a:solidFill>
                  <a:schemeClr val="tx2"/>
                </a:solidFill>
                <a:latin typeface="微软雅黑" panose="020B0503020204020204" charset="-122"/>
                <a:ea typeface="微软雅黑" panose="020B0503020204020204" charset="-122"/>
                <a:sym typeface="+mn-ea"/>
              </a:rPr>
              <a:t>4.</a:t>
            </a:r>
            <a:r>
              <a:rPr lang="zh-CN" altLang="en-US" sz="1800" b="1" dirty="0">
                <a:solidFill>
                  <a:schemeClr val="tx2"/>
                </a:solidFill>
                <a:latin typeface="微软雅黑" panose="020B0503020204020204" charset="-122"/>
                <a:ea typeface="微软雅黑" panose="020B0503020204020204" charset="-122"/>
              </a:rPr>
              <a:t>机件局部细小结构的表达</a:t>
            </a:r>
            <a:r>
              <a:rPr lang="en-US" altLang="zh-CN" sz="1800" b="1" dirty="0">
                <a:solidFill>
                  <a:schemeClr val="tx2"/>
                </a:solidFill>
                <a:latin typeface="微软雅黑" panose="020B0503020204020204" charset="-122"/>
                <a:ea typeface="微软雅黑" panose="020B0503020204020204" charset="-122"/>
              </a:rPr>
              <a:t>——</a:t>
            </a:r>
            <a:r>
              <a:rPr lang="zh-CN" altLang="en-US" sz="1800" b="1" dirty="0">
                <a:solidFill>
                  <a:schemeClr val="tx2"/>
                </a:solidFill>
                <a:latin typeface="微软雅黑" panose="020B0503020204020204" charset="-122"/>
                <a:ea typeface="微软雅黑" panose="020B0503020204020204" charset="-122"/>
              </a:rPr>
              <a:t>局部放大图（</a:t>
            </a:r>
            <a:r>
              <a:rPr lang="en-US" altLang="zh-CN" sz="1800" b="1" dirty="0">
                <a:solidFill>
                  <a:schemeClr val="tx2"/>
                </a:solidFill>
                <a:latin typeface="微软雅黑" panose="020B0503020204020204" charset="-122"/>
                <a:ea typeface="微软雅黑" panose="020B0503020204020204" charset="-122"/>
              </a:rPr>
              <a:t>GB</a:t>
            </a:r>
            <a:r>
              <a:rPr lang="zh-CN" altLang="en-US" sz="1800" b="1" dirty="0">
                <a:solidFill>
                  <a:schemeClr val="tx2"/>
                </a:solidFill>
                <a:latin typeface="微软雅黑" panose="020B0503020204020204" charset="-122"/>
                <a:ea typeface="微软雅黑" panose="020B0503020204020204" charset="-122"/>
              </a:rPr>
              <a:t>／</a:t>
            </a:r>
            <a:r>
              <a:rPr lang="en-US" altLang="zh-CN" sz="1800" b="1" dirty="0">
                <a:solidFill>
                  <a:schemeClr val="tx2"/>
                </a:solidFill>
                <a:latin typeface="微软雅黑" panose="020B0503020204020204" charset="-122"/>
                <a:ea typeface="微软雅黑" panose="020B0503020204020204" charset="-122"/>
              </a:rPr>
              <a:t>T 4458.1—2002</a:t>
            </a:r>
            <a:r>
              <a:rPr lang="zh-CN" altLang="en-US" sz="1800" b="1" dirty="0">
                <a:solidFill>
                  <a:schemeClr val="tx2"/>
                </a:solidFill>
                <a:latin typeface="微软雅黑" panose="020B0503020204020204" charset="-122"/>
                <a:ea typeface="微软雅黑" panose="020B0503020204020204" charset="-122"/>
              </a:rPr>
              <a:t>）</a:t>
            </a:r>
            <a:endParaRPr lang="zh-CN" altLang="en-US" sz="1800" b="1" dirty="0">
              <a:solidFill>
                <a:schemeClr val="tx2"/>
              </a:solidFill>
              <a:latin typeface="微软雅黑" panose="020B0503020204020204" charset="-122"/>
              <a:ea typeface="微软雅黑" panose="020B0503020204020204" charset="-122"/>
              <a:sym typeface="+mn-ea"/>
            </a:endParaRPr>
          </a:p>
        </p:txBody>
      </p:sp>
      <p:sp>
        <p:nvSpPr>
          <p:cNvPr id="3" name="文本框 2"/>
          <p:cNvSpPr txBox="1"/>
          <p:nvPr/>
        </p:nvSpPr>
        <p:spPr>
          <a:xfrm>
            <a:off x="1377863" y="1832469"/>
            <a:ext cx="8116866" cy="369332"/>
          </a:xfrm>
          <a:prstGeom prst="rect">
            <a:avLst/>
          </a:prstGeom>
          <a:noFill/>
        </p:spPr>
        <p:txBody>
          <a:bodyPr wrap="square" rtlCol="0">
            <a:spAutoFit/>
          </a:bodyPr>
          <a:lstStyle/>
          <a:p>
            <a:r>
              <a:rPr lang="zh-CN" altLang="en-US" dirty="0">
                <a:latin typeface="+mj-ea"/>
                <a:ea typeface="+mj-ea"/>
              </a:rPr>
              <a:t>必要时可用几个图形来表达同一个被放大部位的结构，如图</a:t>
            </a:r>
            <a:r>
              <a:rPr lang="en-US" altLang="zh-CN" dirty="0">
                <a:latin typeface="+mj-ea"/>
                <a:ea typeface="+mj-ea"/>
              </a:rPr>
              <a:t>1-71 </a:t>
            </a:r>
            <a:r>
              <a:rPr lang="zh-CN" altLang="en-US" dirty="0">
                <a:latin typeface="+mj-ea"/>
                <a:ea typeface="+mj-ea"/>
              </a:rPr>
              <a:t>所示。</a:t>
            </a:r>
            <a:endParaRPr lang="zh-CN" altLang="en-US" dirty="0">
              <a:latin typeface="+mj-ea"/>
              <a:ea typeface="+mj-ea"/>
            </a:endParaRPr>
          </a:p>
        </p:txBody>
      </p:sp>
      <p:pic>
        <p:nvPicPr>
          <p:cNvPr id="4" name="图片 3"/>
          <p:cNvPicPr>
            <a:picLocks noChangeAspect="1"/>
          </p:cNvPicPr>
          <p:nvPr/>
        </p:nvPicPr>
        <p:blipFill>
          <a:blip r:embed="rId5"/>
          <a:stretch>
            <a:fillRect/>
          </a:stretch>
        </p:blipFill>
        <p:spPr>
          <a:xfrm>
            <a:off x="2126685" y="2458568"/>
            <a:ext cx="5734050" cy="2581275"/>
          </a:xfrm>
          <a:prstGeom prst="rect">
            <a:avLst/>
          </a:prstGeom>
        </p:spPr>
      </p:pic>
      <p:grpSp>
        <p:nvGrpSpPr>
          <p:cNvPr id="6" name="组合 5"/>
          <p:cNvGrpSpPr/>
          <p:nvPr/>
        </p:nvGrpSpPr>
        <p:grpSpPr>
          <a:xfrm>
            <a:off x="8625840" y="3131820"/>
            <a:ext cx="2026920" cy="1583055"/>
            <a:chOff x="13036" y="4025"/>
            <a:chExt cx="3192" cy="2493"/>
          </a:xfrm>
        </p:grpSpPr>
        <p:sp>
          <p:nvSpPr>
            <p:cNvPr id="14" name="菱形 13"/>
            <p:cNvSpPr/>
            <p:nvPr>
              <p:custDataLst>
                <p:tags r:id="rId6"/>
              </p:custDataLst>
            </p:nvPr>
          </p:nvSpPr>
          <p:spPr>
            <a:xfrm rot="1141073">
              <a:off x="14338" y="4025"/>
              <a:ext cx="528" cy="528"/>
            </a:xfrm>
            <a:prstGeom prst="diamond">
              <a:avLst/>
            </a:prstGeom>
            <a:solidFill>
              <a:schemeClr val="tx2">
                <a:lumMod val="40000"/>
                <a:lumOff val="6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5" name="菱形 14"/>
            <p:cNvSpPr/>
            <p:nvPr>
              <p:custDataLst>
                <p:tags r:id="rId7"/>
              </p:custDataLst>
            </p:nvPr>
          </p:nvSpPr>
          <p:spPr>
            <a:xfrm rot="1141073">
              <a:off x="13036" y="5507"/>
              <a:ext cx="933" cy="933"/>
            </a:xfrm>
            <a:prstGeom prst="diamond">
              <a:avLst/>
            </a:prstGeom>
            <a:solidFill>
              <a:schemeClr val="accent1"/>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5" name="菱形 4"/>
            <p:cNvSpPr/>
            <p:nvPr>
              <p:custDataLst>
                <p:tags r:id="rId8"/>
              </p:custDataLst>
            </p:nvPr>
          </p:nvSpPr>
          <p:spPr>
            <a:xfrm rot="1141073">
              <a:off x="14236" y="4526"/>
              <a:ext cx="1992" cy="1992"/>
            </a:xfrm>
            <a:prstGeom prst="diamond">
              <a:avLst/>
            </a:prstGeom>
            <a:solidFill>
              <a:schemeClr val="bg2">
                <a:lumMod val="40000"/>
                <a:lumOff val="6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7" name="菱形 6"/>
            <p:cNvSpPr/>
            <p:nvPr>
              <p:custDataLst>
                <p:tags r:id="rId9"/>
              </p:custDataLst>
            </p:nvPr>
          </p:nvSpPr>
          <p:spPr>
            <a:xfrm rot="1141073">
              <a:off x="15089" y="4106"/>
              <a:ext cx="1123" cy="1123"/>
            </a:xfrm>
            <a:prstGeom prst="diamond">
              <a:avLst/>
            </a:prstGeom>
            <a:noFill/>
            <a:ln>
              <a:solidFill>
                <a:schemeClr val="tx2">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grpSp>
    </p:spTree>
    <p:custDataLst>
      <p:tags r:id="rId10"/>
    </p:custDataLst>
  </p:cSld>
  <p:clrMapOvr>
    <a:masterClrMapping/>
  </p:clrMapOvr>
  <p:transition spd="slow">
    <p:random/>
  </p:transition>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549644" y="1832469"/>
            <a:ext cx="11363028" cy="4499877"/>
          </a:xfrm>
          <a:prstGeom prst="rect">
            <a:avLst/>
          </a:prstGeom>
          <a:solidFill>
            <a:schemeClr val="accent3"/>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7" name="矩形 16"/>
          <p:cNvSpPr/>
          <p:nvPr>
            <p:custDataLst>
              <p:tags r:id="rId2"/>
            </p:custDataLst>
          </p:nvPr>
        </p:nvSpPr>
        <p:spPr>
          <a:xfrm>
            <a:off x="464820" y="1574113"/>
            <a:ext cx="11082655" cy="4408805"/>
          </a:xfrm>
          <a:prstGeom prst="rect">
            <a:avLst/>
          </a:prstGeom>
          <a:solidFill>
            <a:srgbClr val="FFFFFF"/>
          </a:solidFill>
          <a:ln w="19050">
            <a:noFill/>
          </a:ln>
          <a:effectLst>
            <a:outerShdw blurRad="63500" sx="101000" sy="101000" algn="ctr" rotWithShape="0">
              <a:schemeClr val="tx2">
                <a:alpha val="40000"/>
              </a:schemeClr>
            </a:outerShdw>
          </a:effectLst>
        </p:spPr>
        <p:style>
          <a:lnRef idx="2">
            <a:srgbClr val="1E6BC5">
              <a:shade val="50000"/>
            </a:srgbClr>
          </a:lnRef>
          <a:fillRef idx="1">
            <a:srgbClr val="1E6BC5"/>
          </a:fillRef>
          <a:effectRef idx="0">
            <a:srgbClr val="1E6BC5"/>
          </a:effectRef>
          <a:fontRef idx="minor">
            <a:srgbClr val="FFFFFF"/>
          </a:fontRef>
        </p:style>
        <p:txBody>
          <a:bodyPr rtlCol="0" anchor="ctr"/>
          <a:lstStyle/>
          <a:p>
            <a:r>
              <a:rPr lang="zh-CN" altLang="en-US" sz="1600" dirty="0"/>
              <a:t>（</a:t>
            </a:r>
            <a:r>
              <a:rPr lang="en-US" altLang="zh-CN" sz="1600" dirty="0"/>
              <a:t>2</a:t>
            </a:r>
            <a:r>
              <a:rPr lang="zh-CN" altLang="en-US" sz="1600" dirty="0"/>
              <a:t>）为便于读图，逐次剖切的多个断面图可按图</a:t>
            </a:r>
            <a:r>
              <a:rPr lang="en-US" altLang="zh-CN" sz="1600" dirty="0"/>
              <a:t>1-63 </a:t>
            </a:r>
            <a:r>
              <a:rPr lang="zh-CN" altLang="en-US" sz="1600" dirty="0"/>
              <a:t>所示的形式配置。</a:t>
            </a:r>
            <a:endParaRPr kumimoji="1" lang="zh-CN" altLang="en-US" sz="1600" dirty="0">
              <a:solidFill>
                <a:srgbClr val="FFFFFF"/>
              </a:solidFill>
              <a:latin typeface="微软雅黑" panose="020B0503020204020204" charset="-122"/>
            </a:endParaRPr>
          </a:p>
        </p:txBody>
      </p:sp>
      <p:sp>
        <p:nvSpPr>
          <p:cNvPr id="2" name="矩形 1"/>
          <p:cNvSpPr/>
          <p:nvPr/>
        </p:nvSpPr>
        <p:spPr>
          <a:xfrm>
            <a:off x="11306810" y="-10795"/>
            <a:ext cx="888365" cy="6140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custDataLst>
              <p:tags r:id="rId3"/>
            </p:custDataLst>
          </p:nvPr>
        </p:nvSpPr>
        <p:spPr>
          <a:xfrm>
            <a:off x="881078" y="518895"/>
            <a:ext cx="10429952" cy="798451"/>
          </a:xfrm>
          <a:prstGeom prst="rect">
            <a:avLst/>
          </a:prstGeom>
        </p:spPr>
        <p:txBody>
          <a:bodyPr wrap="square">
            <a:normAutofit/>
          </a:bodyPr>
          <a:lstStyle>
            <a:defPPr>
              <a:defRPr lang="zh-CN"/>
            </a:defPPr>
            <a:lvl1pPr>
              <a:lnSpc>
                <a:spcPct val="130000"/>
              </a:lnSpc>
              <a:defRPr sz="2400" b="1">
                <a:latin typeface="+mj-lt"/>
                <a:ea typeface="+mj-ea"/>
                <a:cs typeface="+mj-cs"/>
              </a:defRPr>
            </a:lvl1pPr>
          </a:lstStyle>
          <a:p>
            <a:pPr>
              <a:lnSpc>
                <a:spcPct val="120000"/>
              </a:lnSpc>
            </a:pPr>
            <a:r>
              <a:rPr lang="zh-CN" altLang="en-US" dirty="0">
                <a:solidFill>
                  <a:schemeClr val="tx1">
                    <a:lumMod val="85000"/>
                    <a:lumOff val="15000"/>
                  </a:schemeClr>
                </a:solidFill>
              </a:rPr>
              <a:t>学习任务</a:t>
            </a:r>
            <a:r>
              <a:rPr lang="zh-CN" altLang="en-US" dirty="0">
                <a:sym typeface="+mn-ea"/>
              </a:rPr>
              <a:t>二   </a:t>
            </a:r>
            <a:r>
              <a:rPr lang="zh-CN" altLang="en-US" dirty="0"/>
              <a:t>垫类零件图样的绘制与读图</a:t>
            </a:r>
            <a:endParaRPr lang="zh-CN" altLang="en-US" dirty="0">
              <a:sym typeface="+mn-ea"/>
            </a:endParaRPr>
          </a:p>
        </p:txBody>
      </p:sp>
      <p:sp>
        <p:nvSpPr>
          <p:cNvPr id="12" name="文本框 11"/>
          <p:cNvSpPr txBox="1"/>
          <p:nvPr>
            <p:custDataLst>
              <p:tags r:id="rId4"/>
            </p:custDataLst>
          </p:nvPr>
        </p:nvSpPr>
        <p:spPr>
          <a:xfrm>
            <a:off x="464820" y="1035050"/>
            <a:ext cx="10852150" cy="669925"/>
          </a:xfrm>
          <a:prstGeom prst="rect">
            <a:avLst/>
          </a:prstGeom>
          <a:noFill/>
        </p:spPr>
        <p:txBody>
          <a:bodyPr wrap="square" lIns="101600" tIns="0" rIns="82550" bIns="0" rtlCol="0" anchor="ctr" anchorCtr="0">
            <a:noAutofit/>
          </a:bodyPr>
          <a:lstStyle>
            <a:defPPr>
              <a:defRPr lang="zh-CN"/>
            </a:defPPr>
            <a:lvl1pPr fontAlgn="auto">
              <a:lnSpc>
                <a:spcPct val="130000"/>
              </a:lnSpc>
              <a:spcAft>
                <a:spcPts val="1000"/>
              </a:spcAft>
              <a:defRPr sz="1600" spc="150"/>
            </a:lvl1pPr>
          </a:lstStyle>
          <a:p>
            <a:r>
              <a:rPr lang="en-US" altLang="zh-CN" sz="1800" b="1" dirty="0">
                <a:solidFill>
                  <a:schemeClr val="tx2"/>
                </a:solidFill>
                <a:latin typeface="微软雅黑" panose="020B0503020204020204" charset="-122"/>
                <a:ea typeface="微软雅黑" panose="020B0503020204020204" charset="-122"/>
                <a:sym typeface="+mn-ea"/>
              </a:rPr>
              <a:t>5.</a:t>
            </a:r>
            <a:r>
              <a:rPr lang="zh-CN" altLang="en-US" sz="1800" b="1" dirty="0">
                <a:solidFill>
                  <a:schemeClr val="tx2"/>
                </a:solidFill>
                <a:latin typeface="微软雅黑" panose="020B0503020204020204" charset="-122"/>
                <a:ea typeface="微软雅黑" panose="020B0503020204020204" charset="-122"/>
              </a:rPr>
              <a:t>简化表示法</a:t>
            </a:r>
            <a:endParaRPr lang="zh-CN" altLang="en-US" sz="1800" b="1" dirty="0">
              <a:solidFill>
                <a:schemeClr val="tx2"/>
              </a:solidFill>
              <a:latin typeface="微软雅黑" panose="020B0503020204020204" charset="-122"/>
              <a:ea typeface="微软雅黑" panose="020B0503020204020204" charset="-122"/>
              <a:sym typeface="+mn-ea"/>
            </a:endParaRPr>
          </a:p>
        </p:txBody>
      </p:sp>
      <p:sp>
        <p:nvSpPr>
          <p:cNvPr id="3" name="文本框 2"/>
          <p:cNvSpPr txBox="1"/>
          <p:nvPr/>
        </p:nvSpPr>
        <p:spPr>
          <a:xfrm>
            <a:off x="743292" y="2221130"/>
            <a:ext cx="4480061" cy="2308324"/>
          </a:xfrm>
          <a:prstGeom prst="rect">
            <a:avLst/>
          </a:prstGeom>
          <a:noFill/>
        </p:spPr>
        <p:txBody>
          <a:bodyPr wrap="square" rtlCol="0">
            <a:spAutoFit/>
          </a:bodyPr>
          <a:lstStyle/>
          <a:p>
            <a:pPr>
              <a:lnSpc>
                <a:spcPct val="200000"/>
              </a:lnSpc>
            </a:pPr>
            <a:r>
              <a:rPr lang="en-US" altLang="zh-CN" dirty="0">
                <a:latin typeface="+mj-ea"/>
                <a:ea typeface="+mj-ea"/>
              </a:rPr>
              <a:t>1. </a:t>
            </a:r>
            <a:r>
              <a:rPr lang="zh-CN" altLang="en-US" dirty="0">
                <a:latin typeface="+mj-ea"/>
                <a:ea typeface="+mj-ea"/>
              </a:rPr>
              <a:t>剖视图中的简化画法</a:t>
            </a:r>
            <a:endParaRPr lang="zh-CN" altLang="en-US" dirty="0">
              <a:latin typeface="+mj-ea"/>
              <a:ea typeface="+mj-ea"/>
            </a:endParaRPr>
          </a:p>
          <a:p>
            <a:pPr>
              <a:lnSpc>
                <a:spcPct val="200000"/>
              </a:lnSpc>
            </a:pPr>
            <a:r>
              <a:rPr lang="zh-CN" altLang="en-US" dirty="0">
                <a:latin typeface="+mj-ea"/>
                <a:ea typeface="+mj-ea"/>
              </a:rPr>
              <a:t>（</a:t>
            </a:r>
            <a:r>
              <a:rPr lang="en-US" altLang="zh-CN" dirty="0">
                <a:latin typeface="+mj-ea"/>
                <a:ea typeface="+mj-ea"/>
              </a:rPr>
              <a:t>1</a:t>
            </a:r>
            <a:r>
              <a:rPr lang="zh-CN" altLang="en-US" dirty="0">
                <a:latin typeface="+mj-ea"/>
                <a:ea typeface="+mj-ea"/>
              </a:rPr>
              <a:t>）对于机件的肋、轮辐、薄壁等，如果按纵向剖切，这些结构都不画剖面符号，而用粗实线将其与邻接部分分开</a:t>
            </a:r>
            <a:r>
              <a:rPr lang="zh-CN" altLang="en-US" dirty="0" smtClean="0">
                <a:latin typeface="+mj-ea"/>
                <a:ea typeface="+mj-ea"/>
              </a:rPr>
              <a:t>。</a:t>
            </a:r>
            <a:endParaRPr lang="zh-CN" altLang="en-US" dirty="0">
              <a:latin typeface="+mj-ea"/>
              <a:ea typeface="+mj-ea"/>
            </a:endParaRPr>
          </a:p>
        </p:txBody>
      </p:sp>
      <p:pic>
        <p:nvPicPr>
          <p:cNvPr id="5" name="图片 4"/>
          <p:cNvPicPr>
            <a:picLocks noChangeAspect="1"/>
          </p:cNvPicPr>
          <p:nvPr/>
        </p:nvPicPr>
        <p:blipFill>
          <a:blip r:embed="rId5"/>
          <a:stretch>
            <a:fillRect/>
          </a:stretch>
        </p:blipFill>
        <p:spPr>
          <a:xfrm>
            <a:off x="5451475" y="1705610"/>
            <a:ext cx="4946015" cy="4192905"/>
          </a:xfrm>
          <a:prstGeom prst="rect">
            <a:avLst/>
          </a:prstGeom>
        </p:spPr>
      </p:pic>
    </p:spTree>
    <p:custDataLst>
      <p:tags r:id="rId6"/>
    </p:custDataLst>
  </p:cSld>
  <p:clrMapOvr>
    <a:masterClrMapping/>
  </p:clrMapOvr>
  <p:transition spd="slow">
    <p:random/>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1306810" y="-10795"/>
            <a:ext cx="888365" cy="6140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1205554" y="1341113"/>
            <a:ext cx="2540000" cy="398780"/>
          </a:xfrm>
          <a:prstGeom prst="rect">
            <a:avLst/>
          </a:prstGeom>
          <a:noFill/>
        </p:spPr>
        <p:txBody>
          <a:bodyPr wrap="square" rtlCol="0" anchor="t">
            <a:spAutoFit/>
          </a:bodyPr>
          <a:lstStyle/>
          <a:p>
            <a:pPr marL="285750" indent="-285750">
              <a:buFont typeface="Arial" panose="020B0604020202020204" pitchFamily="34" charset="0"/>
              <a:buChar char="•"/>
            </a:pPr>
            <a:r>
              <a:rPr lang="zh-CN" altLang="en-US" sz="2000" b="1" dirty="0">
                <a:solidFill>
                  <a:schemeClr val="tx2"/>
                </a:solidFill>
                <a:latin typeface="微软雅黑" panose="020B0503020204020204" charset="-122"/>
                <a:ea typeface="微软雅黑" panose="020B0503020204020204" charset="-122"/>
              </a:rPr>
              <a:t>评价与反馈</a:t>
            </a:r>
            <a:endParaRPr lang="zh-CN" altLang="en-US" sz="2000" b="1" dirty="0">
              <a:solidFill>
                <a:schemeClr val="tx2"/>
              </a:solidFill>
              <a:latin typeface="微软雅黑" panose="020B0503020204020204" charset="-122"/>
              <a:ea typeface="微软雅黑" panose="020B0503020204020204" charset="-122"/>
            </a:endParaRPr>
          </a:p>
        </p:txBody>
      </p:sp>
      <p:sp>
        <p:nvSpPr>
          <p:cNvPr id="5" name="文本框 4"/>
          <p:cNvSpPr txBox="1"/>
          <p:nvPr/>
        </p:nvSpPr>
        <p:spPr>
          <a:xfrm>
            <a:off x="1108876" y="1620753"/>
            <a:ext cx="10121265" cy="1284454"/>
          </a:xfrm>
          <a:prstGeom prst="rect">
            <a:avLst/>
          </a:prstGeom>
          <a:noFill/>
        </p:spPr>
        <p:txBody>
          <a:bodyPr wrap="square" rtlCol="0" anchor="ctr" anchorCtr="0">
            <a:spAutoFit/>
          </a:bodyPr>
          <a:lstStyle/>
          <a:p>
            <a:pPr algn="just" fontAlgn="auto">
              <a:lnSpc>
                <a:spcPct val="210000"/>
              </a:lnSpc>
            </a:pPr>
            <a:r>
              <a:rPr lang="en-US" altLang="zh-CN" sz="2000" dirty="0">
                <a:latin typeface="微软雅黑" panose="020B0503020204020204" charset="-122"/>
                <a:ea typeface="微软雅黑" panose="020B0503020204020204" charset="-122"/>
                <a:cs typeface="微软雅黑" panose="020B0503020204020204" charset="-122"/>
              </a:rPr>
              <a:t>6. </a:t>
            </a:r>
            <a:r>
              <a:rPr lang="zh-CN" altLang="en-US" sz="2000" dirty="0">
                <a:latin typeface="微软雅黑" panose="020B0503020204020204" charset="-122"/>
                <a:ea typeface="微软雅黑" panose="020B0503020204020204" charset="-122"/>
                <a:cs typeface="微软雅黑" panose="020B0503020204020204" charset="-122"/>
              </a:rPr>
              <a:t>常用的螺纹紧固件有（　　）、垫圈等几种。 </a:t>
            </a:r>
            <a:endParaRPr lang="en-US" altLang="zh-CN" sz="2000" dirty="0">
              <a:latin typeface="微软雅黑" panose="020B0503020204020204" charset="-122"/>
              <a:ea typeface="微软雅黑" panose="020B0503020204020204" charset="-122"/>
              <a:cs typeface="微软雅黑" panose="020B0503020204020204" charset="-122"/>
            </a:endParaRPr>
          </a:p>
          <a:p>
            <a:pPr algn="just" fontAlgn="auto">
              <a:lnSpc>
                <a:spcPct val="210000"/>
              </a:lnSpc>
            </a:pPr>
            <a:r>
              <a:rPr lang="en-US" altLang="zh-CN" sz="2000" dirty="0">
                <a:latin typeface="微软雅黑" panose="020B0503020204020204" charset="-122"/>
                <a:ea typeface="微软雅黑" panose="020B0503020204020204" charset="-122"/>
                <a:cs typeface="微软雅黑" panose="020B0503020204020204" charset="-122"/>
              </a:rPr>
              <a:t>    A. </a:t>
            </a:r>
            <a:r>
              <a:rPr lang="zh-CN" altLang="en-US" sz="2000" dirty="0">
                <a:latin typeface="微软雅黑" panose="020B0503020204020204" charset="-122"/>
                <a:ea typeface="微软雅黑" panose="020B0503020204020204" charset="-122"/>
                <a:cs typeface="微软雅黑" panose="020B0503020204020204" charset="-122"/>
              </a:rPr>
              <a:t>螺栓  </a:t>
            </a:r>
            <a:r>
              <a:rPr lang="en-US" altLang="zh-CN" sz="2000" dirty="0">
                <a:latin typeface="微软雅黑" panose="020B0503020204020204" charset="-122"/>
                <a:ea typeface="微软雅黑" panose="020B0503020204020204" charset="-122"/>
                <a:cs typeface="微软雅黑" panose="020B0503020204020204" charset="-122"/>
              </a:rPr>
              <a:t>B. </a:t>
            </a:r>
            <a:r>
              <a:rPr lang="zh-CN" altLang="en-US" sz="2000" dirty="0">
                <a:latin typeface="微软雅黑" panose="020B0503020204020204" charset="-122"/>
                <a:ea typeface="微软雅黑" panose="020B0503020204020204" charset="-122"/>
                <a:cs typeface="微软雅黑" panose="020B0503020204020204" charset="-122"/>
              </a:rPr>
              <a:t>螺柱   </a:t>
            </a:r>
            <a:r>
              <a:rPr lang="en-US" altLang="zh-CN" sz="2000" dirty="0">
                <a:latin typeface="微软雅黑" panose="020B0503020204020204" charset="-122"/>
                <a:ea typeface="微软雅黑" panose="020B0503020204020204" charset="-122"/>
                <a:cs typeface="微软雅黑" panose="020B0503020204020204" charset="-122"/>
              </a:rPr>
              <a:t>C. </a:t>
            </a:r>
            <a:r>
              <a:rPr lang="zh-CN" altLang="en-US" sz="2000" dirty="0">
                <a:latin typeface="微软雅黑" panose="020B0503020204020204" charset="-122"/>
                <a:ea typeface="微软雅黑" panose="020B0503020204020204" charset="-122"/>
                <a:cs typeface="微软雅黑" panose="020B0503020204020204" charset="-122"/>
              </a:rPr>
              <a:t>螺钉   </a:t>
            </a:r>
            <a:r>
              <a:rPr lang="en-US" altLang="zh-CN" sz="2000" dirty="0">
                <a:latin typeface="微软雅黑" panose="020B0503020204020204" charset="-122"/>
                <a:ea typeface="微软雅黑" panose="020B0503020204020204" charset="-122"/>
                <a:cs typeface="微软雅黑" panose="020B0503020204020204" charset="-122"/>
              </a:rPr>
              <a:t>D. </a:t>
            </a:r>
            <a:r>
              <a:rPr lang="zh-CN" altLang="en-US" sz="2000" dirty="0">
                <a:latin typeface="微软雅黑" panose="020B0503020204020204" charset="-122"/>
                <a:ea typeface="微软雅黑" panose="020B0503020204020204" charset="-122"/>
                <a:cs typeface="微软雅黑" panose="020B0503020204020204" charset="-122"/>
              </a:rPr>
              <a:t>螺母。</a:t>
            </a:r>
            <a:endParaRPr lang="zh-CN" altLang="en-US" sz="2000" dirty="0">
              <a:latin typeface="微软雅黑" panose="020B0503020204020204" charset="-122"/>
              <a:ea typeface="微软雅黑" panose="020B0503020204020204" charset="-122"/>
              <a:cs typeface="微软雅黑" panose="020B0503020204020204" charset="-122"/>
            </a:endParaRPr>
          </a:p>
        </p:txBody>
      </p:sp>
      <p:cxnSp>
        <p:nvCxnSpPr>
          <p:cNvPr id="21" name="直接连接符 20"/>
          <p:cNvCxnSpPr/>
          <p:nvPr>
            <p:custDataLst>
              <p:tags r:id="rId1"/>
            </p:custDataLst>
          </p:nvPr>
        </p:nvCxnSpPr>
        <p:spPr>
          <a:xfrm>
            <a:off x="1285240" y="5415280"/>
            <a:ext cx="450427" cy="0"/>
          </a:xfrm>
          <a:prstGeom prst="line">
            <a:avLst/>
          </a:prstGeom>
          <a:solidFill>
            <a:schemeClr val="accent3"/>
          </a:solidFill>
          <a:ln w="50800">
            <a:solidFill>
              <a:schemeClr val="accent3"/>
            </a:solidFill>
          </a:ln>
        </p:spPr>
        <p:style>
          <a:lnRef idx="1">
            <a:srgbClr val="00A6CC"/>
          </a:lnRef>
          <a:fillRef idx="0">
            <a:srgbClr val="00A6CC"/>
          </a:fillRef>
          <a:effectRef idx="0">
            <a:srgbClr val="00A6CC"/>
          </a:effectRef>
          <a:fontRef idx="minor">
            <a:sysClr val="windowText" lastClr="000000"/>
          </a:fontRef>
        </p:style>
      </p:cxnSp>
      <p:cxnSp>
        <p:nvCxnSpPr>
          <p:cNvPr id="26" name="直接连接符 25"/>
          <p:cNvCxnSpPr/>
          <p:nvPr>
            <p:custDataLst>
              <p:tags r:id="rId2"/>
            </p:custDataLst>
          </p:nvPr>
        </p:nvCxnSpPr>
        <p:spPr>
          <a:xfrm>
            <a:off x="1971040" y="5415280"/>
            <a:ext cx="8938260" cy="0"/>
          </a:xfrm>
          <a:prstGeom prst="line">
            <a:avLst/>
          </a:prstGeom>
          <a:solidFill>
            <a:schemeClr val="accent3"/>
          </a:solidFill>
          <a:ln w="12700">
            <a:solidFill>
              <a:schemeClr val="accent3"/>
            </a:solidFill>
            <a:prstDash val="dash"/>
          </a:ln>
        </p:spPr>
        <p:style>
          <a:lnRef idx="1">
            <a:srgbClr val="00A6CC"/>
          </a:lnRef>
          <a:fillRef idx="0">
            <a:srgbClr val="00A6CC"/>
          </a:fillRef>
          <a:effectRef idx="0">
            <a:srgbClr val="00A6CC"/>
          </a:effectRef>
          <a:fontRef idx="minor">
            <a:sysClr val="windowText" lastClr="000000"/>
          </a:fontRef>
        </p:style>
      </p:cxnSp>
      <p:sp>
        <p:nvSpPr>
          <p:cNvPr id="11" name="文本框 10"/>
          <p:cNvSpPr txBox="1"/>
          <p:nvPr>
            <p:custDataLst>
              <p:tags r:id="rId3"/>
            </p:custDataLst>
          </p:nvPr>
        </p:nvSpPr>
        <p:spPr>
          <a:xfrm>
            <a:off x="876935" y="375285"/>
            <a:ext cx="10429875" cy="558165"/>
          </a:xfrm>
          <a:prstGeom prst="rect">
            <a:avLst/>
          </a:prstGeom>
        </p:spPr>
        <p:txBody>
          <a:bodyPr wrap="square">
            <a:normAutofit/>
          </a:bodyPr>
          <a:lstStyle>
            <a:defPPr>
              <a:defRPr lang="zh-CN"/>
            </a:defPPr>
            <a:lvl1pPr>
              <a:lnSpc>
                <a:spcPct val="130000"/>
              </a:lnSpc>
              <a:defRPr sz="2400" b="1">
                <a:latin typeface="+mj-lt"/>
                <a:ea typeface="+mj-ea"/>
                <a:cs typeface="+mj-cs"/>
              </a:defRPr>
            </a:lvl1pPr>
          </a:lstStyle>
          <a:p>
            <a:pPr>
              <a:lnSpc>
                <a:spcPct val="120000"/>
              </a:lnSpc>
            </a:pPr>
            <a:r>
              <a:rPr lang="zh-CN" altLang="en-US" dirty="0">
                <a:solidFill>
                  <a:schemeClr val="tx1">
                    <a:lumMod val="85000"/>
                    <a:lumOff val="15000"/>
                  </a:schemeClr>
                </a:solidFill>
                <a:sym typeface="+mn-ea"/>
              </a:rPr>
              <a:t>学习任务一　</a:t>
            </a:r>
            <a:r>
              <a:rPr lang="zh-CN" altLang="zh-CN" dirty="0"/>
              <a:t>简单零件图样的识读与绘制</a:t>
            </a:r>
            <a:endParaRPr lang="zh-CN" altLang="en-US" dirty="0">
              <a:solidFill>
                <a:schemeClr val="tx1">
                  <a:lumMod val="85000"/>
                  <a:lumOff val="15000"/>
                </a:schemeClr>
              </a:solidFill>
              <a:sym typeface="+mn-ea"/>
            </a:endParaRPr>
          </a:p>
        </p:txBody>
      </p:sp>
      <p:sp>
        <p:nvSpPr>
          <p:cNvPr id="10" name="矩形 9"/>
          <p:cNvSpPr/>
          <p:nvPr/>
        </p:nvSpPr>
        <p:spPr>
          <a:xfrm>
            <a:off x="1108876" y="2853242"/>
            <a:ext cx="6628738" cy="1284454"/>
          </a:xfrm>
          <a:prstGeom prst="rect">
            <a:avLst/>
          </a:prstGeom>
        </p:spPr>
        <p:txBody>
          <a:bodyPr wrap="none">
            <a:spAutoFit/>
          </a:bodyPr>
          <a:lstStyle/>
          <a:p>
            <a:pPr algn="just">
              <a:lnSpc>
                <a:spcPct val="210000"/>
              </a:lnSpc>
            </a:pPr>
            <a:r>
              <a:rPr lang="en-US" altLang="zh-CN" sz="2000" dirty="0">
                <a:latin typeface="微软雅黑" panose="020B0503020204020204" charset="-122"/>
                <a:ea typeface="微软雅黑" panose="020B0503020204020204" charset="-122"/>
              </a:rPr>
              <a:t>7. </a:t>
            </a:r>
            <a:r>
              <a:rPr lang="zh-CN" altLang="en-US" sz="2000" dirty="0">
                <a:latin typeface="微软雅黑" panose="020B0503020204020204" charset="-122"/>
                <a:ea typeface="微软雅黑" panose="020B0503020204020204" charset="-122"/>
              </a:rPr>
              <a:t>用剖切面局部地剖开机件所得的视图称（　　）视图。</a:t>
            </a:r>
            <a:endParaRPr lang="en-US" altLang="zh-CN" sz="2000" dirty="0">
              <a:latin typeface="微软雅黑" panose="020B0503020204020204" charset="-122"/>
              <a:ea typeface="微软雅黑" panose="020B0503020204020204" charset="-122"/>
            </a:endParaRPr>
          </a:p>
          <a:p>
            <a:pPr algn="just">
              <a:lnSpc>
                <a:spcPct val="210000"/>
              </a:lnSpc>
            </a:pPr>
            <a:r>
              <a:rPr lang="zh-CN" altLang="en-US" sz="2000" dirty="0">
                <a:latin typeface="微软雅黑" panose="020B0503020204020204" charset="-122"/>
                <a:ea typeface="微软雅黑" panose="020B0503020204020204" charset="-122"/>
              </a:rPr>
              <a:t>   </a:t>
            </a:r>
            <a:r>
              <a:rPr lang="en-US" altLang="zh-CN" sz="2000" dirty="0">
                <a:latin typeface="微软雅黑" panose="020B0503020204020204" charset="-122"/>
                <a:ea typeface="微软雅黑" panose="020B0503020204020204" charset="-122"/>
              </a:rPr>
              <a:t>A. </a:t>
            </a:r>
            <a:r>
              <a:rPr lang="zh-CN" altLang="en-US" sz="2000" dirty="0">
                <a:latin typeface="微软雅黑" panose="020B0503020204020204" charset="-122"/>
                <a:ea typeface="微软雅黑" panose="020B0503020204020204" charset="-122"/>
              </a:rPr>
              <a:t>全剖	  </a:t>
            </a:r>
            <a:r>
              <a:rPr lang="en-US" altLang="zh-CN" sz="2000" dirty="0">
                <a:latin typeface="微软雅黑" panose="020B0503020204020204" charset="-122"/>
                <a:ea typeface="微软雅黑" panose="020B0503020204020204" charset="-122"/>
              </a:rPr>
              <a:t>B. </a:t>
            </a:r>
            <a:r>
              <a:rPr lang="zh-CN" altLang="en-US" sz="2000" dirty="0">
                <a:latin typeface="微软雅黑" panose="020B0503020204020204" charset="-122"/>
                <a:ea typeface="微软雅黑" panose="020B0503020204020204" charset="-122"/>
              </a:rPr>
              <a:t>半剖    </a:t>
            </a:r>
            <a:r>
              <a:rPr lang="en-US" altLang="zh-CN" sz="2000" dirty="0">
                <a:latin typeface="微软雅黑" panose="020B0503020204020204" charset="-122"/>
                <a:ea typeface="微软雅黑" panose="020B0503020204020204" charset="-122"/>
              </a:rPr>
              <a:t>C. </a:t>
            </a:r>
            <a:r>
              <a:rPr lang="zh-CN" altLang="en-US" sz="2000" dirty="0">
                <a:latin typeface="微软雅黑" panose="020B0503020204020204" charset="-122"/>
                <a:ea typeface="微软雅黑" panose="020B0503020204020204" charset="-122"/>
              </a:rPr>
              <a:t>局部剖  </a:t>
            </a:r>
            <a:r>
              <a:rPr lang="en-US" altLang="zh-CN" sz="2000" dirty="0">
                <a:latin typeface="微软雅黑" panose="020B0503020204020204" charset="-122"/>
                <a:ea typeface="微软雅黑" panose="020B0503020204020204" charset="-122"/>
              </a:rPr>
              <a:t>D. </a:t>
            </a:r>
            <a:r>
              <a:rPr lang="zh-CN" altLang="en-US" sz="2000" dirty="0">
                <a:latin typeface="微软雅黑" panose="020B0503020204020204" charset="-122"/>
                <a:ea typeface="微软雅黑" panose="020B0503020204020204" charset="-122"/>
              </a:rPr>
              <a:t>断面 </a:t>
            </a:r>
            <a:endParaRPr lang="zh-CN" altLang="en-US" sz="2000" dirty="0">
              <a:latin typeface="微软雅黑" panose="020B0503020204020204" charset="-122"/>
              <a:ea typeface="微软雅黑" panose="020B0503020204020204" charset="-122"/>
            </a:endParaRPr>
          </a:p>
        </p:txBody>
      </p:sp>
      <p:sp>
        <p:nvSpPr>
          <p:cNvPr id="3" name="矩形 2"/>
          <p:cNvSpPr/>
          <p:nvPr/>
        </p:nvSpPr>
        <p:spPr>
          <a:xfrm>
            <a:off x="1108876" y="4091117"/>
            <a:ext cx="6096000" cy="1279068"/>
          </a:xfrm>
          <a:prstGeom prst="rect">
            <a:avLst/>
          </a:prstGeom>
        </p:spPr>
        <p:txBody>
          <a:bodyPr>
            <a:spAutoFit/>
          </a:bodyPr>
          <a:lstStyle/>
          <a:p>
            <a:pPr>
              <a:lnSpc>
                <a:spcPct val="210000"/>
              </a:lnSpc>
            </a:pPr>
            <a:r>
              <a:rPr lang="zh-CN" altLang="en-US" sz="2000" dirty="0"/>
              <a:t>8</a:t>
            </a:r>
            <a:r>
              <a:rPr lang="zh-CN" altLang="en-US" sz="2000" dirty="0">
                <a:latin typeface="微软雅黑" panose="020B0503020204020204" charset="-122"/>
                <a:ea typeface="微软雅黑" panose="020B0503020204020204" charset="-122"/>
              </a:rPr>
              <a:t>. 半剖视图以（　　）为对称中心线。</a:t>
            </a:r>
            <a:endParaRPr lang="en-US" altLang="zh-CN" sz="2000" dirty="0">
              <a:latin typeface="微软雅黑" panose="020B0503020204020204" charset="-122"/>
              <a:ea typeface="微软雅黑" panose="020B0503020204020204" charset="-122"/>
            </a:endParaRPr>
          </a:p>
          <a:p>
            <a:pPr>
              <a:lnSpc>
                <a:spcPct val="210000"/>
              </a:lnSpc>
            </a:pPr>
            <a:r>
              <a:rPr lang="zh-CN" altLang="en-US" sz="2000" dirty="0">
                <a:latin typeface="微软雅黑" panose="020B0503020204020204" charset="-122"/>
                <a:ea typeface="微软雅黑" panose="020B0503020204020204" charset="-122"/>
              </a:rPr>
              <a:t>   A. 双点画线	B. 虚线	   C. 细实线   D. 细点画线 </a:t>
            </a:r>
            <a:endParaRPr lang="zh-CN" altLang="en-US" sz="2000" dirty="0">
              <a:latin typeface="微软雅黑" panose="020B0503020204020204" charset="-122"/>
              <a:ea typeface="微软雅黑" panose="020B0503020204020204" charset="-122"/>
            </a:endParaRPr>
          </a:p>
        </p:txBody>
      </p:sp>
      <p:grpSp>
        <p:nvGrpSpPr>
          <p:cNvPr id="6" name="组合 5"/>
          <p:cNvGrpSpPr/>
          <p:nvPr/>
        </p:nvGrpSpPr>
        <p:grpSpPr>
          <a:xfrm>
            <a:off x="8277860" y="2555875"/>
            <a:ext cx="2026920" cy="1583055"/>
            <a:chOff x="13036" y="4025"/>
            <a:chExt cx="3192" cy="2493"/>
          </a:xfrm>
        </p:grpSpPr>
        <p:sp>
          <p:nvSpPr>
            <p:cNvPr id="14" name="菱形 13"/>
            <p:cNvSpPr/>
            <p:nvPr>
              <p:custDataLst>
                <p:tags r:id="rId4"/>
              </p:custDataLst>
            </p:nvPr>
          </p:nvSpPr>
          <p:spPr>
            <a:xfrm rot="1141073">
              <a:off x="14338" y="4025"/>
              <a:ext cx="528" cy="528"/>
            </a:xfrm>
            <a:prstGeom prst="diamond">
              <a:avLst/>
            </a:prstGeom>
            <a:solidFill>
              <a:schemeClr val="tx2">
                <a:lumMod val="40000"/>
                <a:lumOff val="6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5" name="菱形 14"/>
            <p:cNvSpPr/>
            <p:nvPr>
              <p:custDataLst>
                <p:tags r:id="rId5"/>
              </p:custDataLst>
            </p:nvPr>
          </p:nvSpPr>
          <p:spPr>
            <a:xfrm rot="1141073">
              <a:off x="13036" y="5507"/>
              <a:ext cx="933" cy="933"/>
            </a:xfrm>
            <a:prstGeom prst="diamond">
              <a:avLst/>
            </a:prstGeom>
            <a:solidFill>
              <a:schemeClr val="accent1"/>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6" name="菱形 15"/>
            <p:cNvSpPr/>
            <p:nvPr>
              <p:custDataLst>
                <p:tags r:id="rId6"/>
              </p:custDataLst>
            </p:nvPr>
          </p:nvSpPr>
          <p:spPr>
            <a:xfrm rot="1141073">
              <a:off x="14236" y="4526"/>
              <a:ext cx="1992" cy="1992"/>
            </a:xfrm>
            <a:prstGeom prst="diamond">
              <a:avLst/>
            </a:prstGeom>
            <a:solidFill>
              <a:schemeClr val="bg2">
                <a:lumMod val="40000"/>
                <a:lumOff val="6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7" name="菱形 16"/>
            <p:cNvSpPr/>
            <p:nvPr>
              <p:custDataLst>
                <p:tags r:id="rId7"/>
              </p:custDataLst>
            </p:nvPr>
          </p:nvSpPr>
          <p:spPr>
            <a:xfrm rot="1141073">
              <a:off x="15089" y="4106"/>
              <a:ext cx="1123" cy="1123"/>
            </a:xfrm>
            <a:prstGeom prst="diamond">
              <a:avLst/>
            </a:prstGeom>
            <a:noFill/>
            <a:ln>
              <a:solidFill>
                <a:schemeClr val="tx2">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grpSp>
    </p:spTree>
    <p:custDataLst>
      <p:tags r:id="rId8"/>
    </p:custDataLst>
  </p:cSld>
  <p:clrMapOvr>
    <a:masterClrMapping/>
  </p:clrMapOvr>
  <p:transition spd="slow">
    <p:random/>
  </p:transition>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549644" y="1832469"/>
            <a:ext cx="11363028" cy="4499877"/>
          </a:xfrm>
          <a:prstGeom prst="rect">
            <a:avLst/>
          </a:prstGeom>
          <a:solidFill>
            <a:schemeClr val="accent3"/>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7" name="矩形 16"/>
          <p:cNvSpPr/>
          <p:nvPr>
            <p:custDataLst>
              <p:tags r:id="rId2"/>
            </p:custDataLst>
          </p:nvPr>
        </p:nvSpPr>
        <p:spPr>
          <a:xfrm>
            <a:off x="464820" y="1574113"/>
            <a:ext cx="11082655" cy="4408805"/>
          </a:xfrm>
          <a:prstGeom prst="rect">
            <a:avLst/>
          </a:prstGeom>
          <a:solidFill>
            <a:srgbClr val="FFFFFF"/>
          </a:solidFill>
          <a:ln w="19050">
            <a:noFill/>
          </a:ln>
          <a:effectLst>
            <a:outerShdw blurRad="63500" sx="101000" sy="101000" algn="ctr" rotWithShape="0">
              <a:schemeClr val="tx2">
                <a:alpha val="40000"/>
              </a:schemeClr>
            </a:outerShdw>
          </a:effectLst>
        </p:spPr>
        <p:style>
          <a:lnRef idx="2">
            <a:srgbClr val="1E6BC5">
              <a:shade val="50000"/>
            </a:srgbClr>
          </a:lnRef>
          <a:fillRef idx="1">
            <a:srgbClr val="1E6BC5"/>
          </a:fillRef>
          <a:effectRef idx="0">
            <a:srgbClr val="1E6BC5"/>
          </a:effectRef>
          <a:fontRef idx="minor">
            <a:srgbClr val="FFFFFF"/>
          </a:fontRef>
        </p:style>
        <p:txBody>
          <a:bodyPr rtlCol="0" anchor="ctr"/>
          <a:lstStyle/>
          <a:p>
            <a:r>
              <a:rPr lang="zh-CN" altLang="en-US" sz="1600" dirty="0"/>
              <a:t>（</a:t>
            </a:r>
            <a:r>
              <a:rPr lang="en-US" altLang="zh-CN" sz="1600" dirty="0"/>
              <a:t>2</a:t>
            </a:r>
            <a:r>
              <a:rPr lang="zh-CN" altLang="en-US" sz="1600" dirty="0"/>
              <a:t>）为便于读图，逐次剖切的多个断面图可按图</a:t>
            </a:r>
            <a:r>
              <a:rPr lang="en-US" altLang="zh-CN" sz="1600" dirty="0"/>
              <a:t>1-63 </a:t>
            </a:r>
            <a:r>
              <a:rPr lang="zh-CN" altLang="en-US" sz="1600" dirty="0"/>
              <a:t>所示的形式配置。</a:t>
            </a:r>
            <a:endParaRPr kumimoji="1" lang="zh-CN" altLang="en-US" sz="1600" dirty="0">
              <a:solidFill>
                <a:srgbClr val="FFFFFF"/>
              </a:solidFill>
              <a:latin typeface="微软雅黑" panose="020B0503020204020204" charset="-122"/>
            </a:endParaRPr>
          </a:p>
        </p:txBody>
      </p:sp>
      <p:sp>
        <p:nvSpPr>
          <p:cNvPr id="2" name="矩形 1"/>
          <p:cNvSpPr/>
          <p:nvPr/>
        </p:nvSpPr>
        <p:spPr>
          <a:xfrm>
            <a:off x="11306810" y="-10795"/>
            <a:ext cx="888365" cy="6140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custDataLst>
              <p:tags r:id="rId3"/>
            </p:custDataLst>
          </p:nvPr>
        </p:nvSpPr>
        <p:spPr>
          <a:xfrm>
            <a:off x="881078" y="518895"/>
            <a:ext cx="10429952" cy="798451"/>
          </a:xfrm>
          <a:prstGeom prst="rect">
            <a:avLst/>
          </a:prstGeom>
        </p:spPr>
        <p:txBody>
          <a:bodyPr wrap="square">
            <a:normAutofit/>
          </a:bodyPr>
          <a:lstStyle>
            <a:defPPr>
              <a:defRPr lang="zh-CN"/>
            </a:defPPr>
            <a:lvl1pPr>
              <a:lnSpc>
                <a:spcPct val="130000"/>
              </a:lnSpc>
              <a:defRPr sz="2400" b="1">
                <a:latin typeface="+mj-lt"/>
                <a:ea typeface="+mj-ea"/>
                <a:cs typeface="+mj-cs"/>
              </a:defRPr>
            </a:lvl1pPr>
          </a:lstStyle>
          <a:p>
            <a:pPr>
              <a:lnSpc>
                <a:spcPct val="120000"/>
              </a:lnSpc>
            </a:pPr>
            <a:r>
              <a:rPr lang="zh-CN" altLang="en-US" dirty="0">
                <a:solidFill>
                  <a:schemeClr val="tx1">
                    <a:lumMod val="85000"/>
                    <a:lumOff val="15000"/>
                  </a:schemeClr>
                </a:solidFill>
              </a:rPr>
              <a:t>学习任务</a:t>
            </a:r>
            <a:r>
              <a:rPr lang="zh-CN" altLang="en-US" dirty="0">
                <a:sym typeface="+mn-ea"/>
              </a:rPr>
              <a:t>二   </a:t>
            </a:r>
            <a:r>
              <a:rPr lang="zh-CN" altLang="en-US" dirty="0"/>
              <a:t>垫类零件图样的绘制与读图</a:t>
            </a:r>
            <a:endParaRPr lang="zh-CN" altLang="en-US" dirty="0">
              <a:sym typeface="+mn-ea"/>
            </a:endParaRPr>
          </a:p>
        </p:txBody>
      </p:sp>
      <p:sp>
        <p:nvSpPr>
          <p:cNvPr id="12" name="文本框 11"/>
          <p:cNvSpPr txBox="1"/>
          <p:nvPr>
            <p:custDataLst>
              <p:tags r:id="rId4"/>
            </p:custDataLst>
          </p:nvPr>
        </p:nvSpPr>
        <p:spPr>
          <a:xfrm>
            <a:off x="464820" y="1035050"/>
            <a:ext cx="10852150" cy="669925"/>
          </a:xfrm>
          <a:prstGeom prst="rect">
            <a:avLst/>
          </a:prstGeom>
          <a:noFill/>
        </p:spPr>
        <p:txBody>
          <a:bodyPr wrap="square" lIns="101600" tIns="0" rIns="82550" bIns="0" rtlCol="0" anchor="ctr" anchorCtr="0">
            <a:noAutofit/>
          </a:bodyPr>
          <a:lstStyle>
            <a:defPPr>
              <a:defRPr lang="zh-CN"/>
            </a:defPPr>
            <a:lvl1pPr fontAlgn="auto">
              <a:lnSpc>
                <a:spcPct val="130000"/>
              </a:lnSpc>
              <a:spcAft>
                <a:spcPts val="1000"/>
              </a:spcAft>
              <a:defRPr sz="1600" spc="150"/>
            </a:lvl1pPr>
          </a:lstStyle>
          <a:p>
            <a:r>
              <a:rPr lang="en-US" altLang="zh-CN" sz="1800" b="1" dirty="0">
                <a:solidFill>
                  <a:schemeClr val="tx2"/>
                </a:solidFill>
                <a:latin typeface="微软雅黑" panose="020B0503020204020204" charset="-122"/>
                <a:ea typeface="微软雅黑" panose="020B0503020204020204" charset="-122"/>
                <a:sym typeface="+mn-ea"/>
              </a:rPr>
              <a:t>5.</a:t>
            </a:r>
            <a:r>
              <a:rPr lang="zh-CN" altLang="en-US" sz="1800" b="1" dirty="0">
                <a:solidFill>
                  <a:schemeClr val="tx2"/>
                </a:solidFill>
                <a:latin typeface="微软雅黑" panose="020B0503020204020204" charset="-122"/>
                <a:ea typeface="微软雅黑" panose="020B0503020204020204" charset="-122"/>
              </a:rPr>
              <a:t>简化表示法</a:t>
            </a:r>
            <a:endParaRPr lang="zh-CN" altLang="en-US" sz="1800" b="1" dirty="0">
              <a:solidFill>
                <a:schemeClr val="tx2"/>
              </a:solidFill>
              <a:latin typeface="微软雅黑" panose="020B0503020204020204" charset="-122"/>
              <a:ea typeface="微软雅黑" panose="020B0503020204020204" charset="-122"/>
              <a:sym typeface="+mn-ea"/>
            </a:endParaRPr>
          </a:p>
        </p:txBody>
      </p:sp>
      <p:sp>
        <p:nvSpPr>
          <p:cNvPr id="3" name="文本框 2"/>
          <p:cNvSpPr txBox="1"/>
          <p:nvPr/>
        </p:nvSpPr>
        <p:spPr>
          <a:xfrm>
            <a:off x="1094021" y="1847036"/>
            <a:ext cx="9502998" cy="923330"/>
          </a:xfrm>
          <a:prstGeom prst="rect">
            <a:avLst/>
          </a:prstGeom>
          <a:noFill/>
        </p:spPr>
        <p:txBody>
          <a:bodyPr wrap="square" rtlCol="0">
            <a:spAutoFit/>
          </a:bodyPr>
          <a:lstStyle/>
          <a:p>
            <a:pPr>
              <a:lnSpc>
                <a:spcPct val="150000"/>
              </a:lnSpc>
            </a:pPr>
            <a:r>
              <a:rPr lang="zh-CN" altLang="en-US" dirty="0">
                <a:latin typeface="+mj-ea"/>
                <a:ea typeface="+mj-ea"/>
              </a:rPr>
              <a:t>（</a:t>
            </a:r>
            <a:r>
              <a:rPr lang="en-US" altLang="zh-CN" dirty="0">
                <a:latin typeface="+mj-ea"/>
                <a:ea typeface="+mj-ea"/>
              </a:rPr>
              <a:t>2</a:t>
            </a:r>
            <a:r>
              <a:rPr lang="zh-CN" altLang="en-US" dirty="0">
                <a:latin typeface="+mj-ea"/>
                <a:ea typeface="+mj-ea"/>
              </a:rPr>
              <a:t>）当零件回转体上均匀分布的肋、轮辐、孔等结构不处于剖切平面上时，可将这些结构旋转到剖切平面上画出（图</a:t>
            </a:r>
            <a:r>
              <a:rPr lang="en-US" altLang="zh-CN" dirty="0">
                <a:latin typeface="+mj-ea"/>
                <a:ea typeface="+mj-ea"/>
              </a:rPr>
              <a:t>1-73</a:t>
            </a:r>
            <a:r>
              <a:rPr lang="zh-CN" altLang="en-US" dirty="0">
                <a:latin typeface="+mj-ea"/>
                <a:ea typeface="+mj-ea"/>
              </a:rPr>
              <a:t>）。</a:t>
            </a:r>
            <a:endParaRPr lang="zh-CN" altLang="en-US" dirty="0">
              <a:latin typeface="+mj-ea"/>
              <a:ea typeface="+mj-ea"/>
            </a:endParaRPr>
          </a:p>
        </p:txBody>
      </p:sp>
      <p:pic>
        <p:nvPicPr>
          <p:cNvPr id="4" name="图片 3"/>
          <p:cNvPicPr>
            <a:picLocks noChangeAspect="1"/>
          </p:cNvPicPr>
          <p:nvPr/>
        </p:nvPicPr>
        <p:blipFill>
          <a:blip r:embed="rId5"/>
          <a:stretch>
            <a:fillRect/>
          </a:stretch>
        </p:blipFill>
        <p:spPr>
          <a:xfrm>
            <a:off x="3985260" y="2936240"/>
            <a:ext cx="5713730" cy="2861310"/>
          </a:xfrm>
          <a:prstGeom prst="rect">
            <a:avLst/>
          </a:prstGeom>
        </p:spPr>
      </p:pic>
      <p:grpSp>
        <p:nvGrpSpPr>
          <p:cNvPr id="6" name="组合 5"/>
          <p:cNvGrpSpPr/>
          <p:nvPr/>
        </p:nvGrpSpPr>
        <p:grpSpPr>
          <a:xfrm>
            <a:off x="1479550" y="3773170"/>
            <a:ext cx="2026920" cy="1583055"/>
            <a:chOff x="13036" y="4025"/>
            <a:chExt cx="3192" cy="2493"/>
          </a:xfrm>
        </p:grpSpPr>
        <p:sp>
          <p:nvSpPr>
            <p:cNvPr id="14" name="菱形 13"/>
            <p:cNvSpPr/>
            <p:nvPr>
              <p:custDataLst>
                <p:tags r:id="rId6"/>
              </p:custDataLst>
            </p:nvPr>
          </p:nvSpPr>
          <p:spPr>
            <a:xfrm rot="1141073">
              <a:off x="14338" y="4025"/>
              <a:ext cx="528" cy="528"/>
            </a:xfrm>
            <a:prstGeom prst="diamond">
              <a:avLst/>
            </a:prstGeom>
            <a:solidFill>
              <a:schemeClr val="tx2">
                <a:lumMod val="40000"/>
                <a:lumOff val="6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5" name="菱形 14"/>
            <p:cNvSpPr/>
            <p:nvPr>
              <p:custDataLst>
                <p:tags r:id="rId7"/>
              </p:custDataLst>
            </p:nvPr>
          </p:nvSpPr>
          <p:spPr>
            <a:xfrm rot="1141073">
              <a:off x="13036" y="5507"/>
              <a:ext cx="933" cy="933"/>
            </a:xfrm>
            <a:prstGeom prst="diamond">
              <a:avLst/>
            </a:prstGeom>
            <a:solidFill>
              <a:schemeClr val="accent1"/>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5" name="菱形 4"/>
            <p:cNvSpPr/>
            <p:nvPr>
              <p:custDataLst>
                <p:tags r:id="rId8"/>
              </p:custDataLst>
            </p:nvPr>
          </p:nvSpPr>
          <p:spPr>
            <a:xfrm rot="1141073">
              <a:off x="14236" y="4526"/>
              <a:ext cx="1992" cy="1992"/>
            </a:xfrm>
            <a:prstGeom prst="diamond">
              <a:avLst/>
            </a:prstGeom>
            <a:solidFill>
              <a:schemeClr val="bg2">
                <a:lumMod val="40000"/>
                <a:lumOff val="6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7" name="菱形 6"/>
            <p:cNvSpPr/>
            <p:nvPr>
              <p:custDataLst>
                <p:tags r:id="rId9"/>
              </p:custDataLst>
            </p:nvPr>
          </p:nvSpPr>
          <p:spPr>
            <a:xfrm rot="1141073">
              <a:off x="15089" y="4106"/>
              <a:ext cx="1123" cy="1123"/>
            </a:xfrm>
            <a:prstGeom prst="diamond">
              <a:avLst/>
            </a:prstGeom>
            <a:noFill/>
            <a:ln>
              <a:solidFill>
                <a:schemeClr val="tx2">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grpSp>
    </p:spTree>
    <p:custDataLst>
      <p:tags r:id="rId10"/>
    </p:custDataLst>
  </p:cSld>
  <p:clrMapOvr>
    <a:masterClrMapping/>
  </p:clrMapOvr>
  <p:transition spd="slow">
    <p:random/>
  </p:transition>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549644" y="1832469"/>
            <a:ext cx="11363028" cy="4499877"/>
          </a:xfrm>
          <a:prstGeom prst="rect">
            <a:avLst/>
          </a:prstGeom>
          <a:solidFill>
            <a:schemeClr val="accent3"/>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7" name="矩形 16"/>
          <p:cNvSpPr/>
          <p:nvPr>
            <p:custDataLst>
              <p:tags r:id="rId2"/>
            </p:custDataLst>
          </p:nvPr>
        </p:nvSpPr>
        <p:spPr>
          <a:xfrm>
            <a:off x="464820" y="1574113"/>
            <a:ext cx="11082655" cy="4408805"/>
          </a:xfrm>
          <a:prstGeom prst="rect">
            <a:avLst/>
          </a:prstGeom>
          <a:solidFill>
            <a:srgbClr val="FFFFFF"/>
          </a:solidFill>
          <a:ln w="19050">
            <a:noFill/>
          </a:ln>
          <a:effectLst>
            <a:outerShdw blurRad="63500" sx="101000" sy="101000" algn="ctr" rotWithShape="0">
              <a:schemeClr val="tx2">
                <a:alpha val="40000"/>
              </a:schemeClr>
            </a:outerShdw>
          </a:effectLst>
        </p:spPr>
        <p:style>
          <a:lnRef idx="2">
            <a:srgbClr val="1E6BC5">
              <a:shade val="50000"/>
            </a:srgbClr>
          </a:lnRef>
          <a:fillRef idx="1">
            <a:srgbClr val="1E6BC5"/>
          </a:fillRef>
          <a:effectRef idx="0">
            <a:srgbClr val="1E6BC5"/>
          </a:effectRef>
          <a:fontRef idx="minor">
            <a:srgbClr val="FFFFFF"/>
          </a:fontRef>
        </p:style>
        <p:txBody>
          <a:bodyPr rtlCol="0" anchor="ctr"/>
          <a:lstStyle/>
          <a:p>
            <a:r>
              <a:rPr lang="zh-CN" altLang="en-US" sz="1600" dirty="0"/>
              <a:t>（</a:t>
            </a:r>
            <a:r>
              <a:rPr lang="en-US" altLang="zh-CN" sz="1600" dirty="0"/>
              <a:t>2</a:t>
            </a:r>
            <a:r>
              <a:rPr lang="zh-CN" altLang="en-US" sz="1600" dirty="0"/>
              <a:t>）为便于读图，逐次剖切的多个断面图可按图</a:t>
            </a:r>
            <a:r>
              <a:rPr lang="en-US" altLang="zh-CN" sz="1600" dirty="0"/>
              <a:t>1-63 </a:t>
            </a:r>
            <a:r>
              <a:rPr lang="zh-CN" altLang="en-US" sz="1600" dirty="0"/>
              <a:t>所示的形式配置。</a:t>
            </a:r>
            <a:endParaRPr kumimoji="1" lang="zh-CN" altLang="en-US" sz="1600" dirty="0">
              <a:solidFill>
                <a:srgbClr val="FFFFFF"/>
              </a:solidFill>
              <a:latin typeface="微软雅黑" panose="020B0503020204020204" charset="-122"/>
            </a:endParaRPr>
          </a:p>
        </p:txBody>
      </p:sp>
      <p:sp>
        <p:nvSpPr>
          <p:cNvPr id="2" name="矩形 1"/>
          <p:cNvSpPr/>
          <p:nvPr/>
        </p:nvSpPr>
        <p:spPr>
          <a:xfrm>
            <a:off x="11306810" y="-10795"/>
            <a:ext cx="888365" cy="6140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custDataLst>
              <p:tags r:id="rId3"/>
            </p:custDataLst>
          </p:nvPr>
        </p:nvSpPr>
        <p:spPr>
          <a:xfrm>
            <a:off x="881078" y="518895"/>
            <a:ext cx="10429952" cy="798451"/>
          </a:xfrm>
          <a:prstGeom prst="rect">
            <a:avLst/>
          </a:prstGeom>
        </p:spPr>
        <p:txBody>
          <a:bodyPr wrap="square">
            <a:normAutofit/>
          </a:bodyPr>
          <a:lstStyle>
            <a:defPPr>
              <a:defRPr lang="zh-CN"/>
            </a:defPPr>
            <a:lvl1pPr>
              <a:lnSpc>
                <a:spcPct val="130000"/>
              </a:lnSpc>
              <a:defRPr sz="2400" b="1">
                <a:latin typeface="+mj-lt"/>
                <a:ea typeface="+mj-ea"/>
                <a:cs typeface="+mj-cs"/>
              </a:defRPr>
            </a:lvl1pPr>
          </a:lstStyle>
          <a:p>
            <a:pPr>
              <a:lnSpc>
                <a:spcPct val="120000"/>
              </a:lnSpc>
            </a:pPr>
            <a:r>
              <a:rPr lang="zh-CN" altLang="en-US" dirty="0">
                <a:solidFill>
                  <a:schemeClr val="tx1">
                    <a:lumMod val="85000"/>
                    <a:lumOff val="15000"/>
                  </a:schemeClr>
                </a:solidFill>
              </a:rPr>
              <a:t>学习任务</a:t>
            </a:r>
            <a:r>
              <a:rPr lang="zh-CN" altLang="en-US" dirty="0">
                <a:sym typeface="+mn-ea"/>
              </a:rPr>
              <a:t>二   </a:t>
            </a:r>
            <a:r>
              <a:rPr lang="zh-CN" altLang="en-US" dirty="0"/>
              <a:t>垫类零件图样的绘制与读图</a:t>
            </a:r>
            <a:endParaRPr lang="zh-CN" altLang="en-US" dirty="0">
              <a:sym typeface="+mn-ea"/>
            </a:endParaRPr>
          </a:p>
        </p:txBody>
      </p:sp>
      <p:sp>
        <p:nvSpPr>
          <p:cNvPr id="12" name="文本框 11"/>
          <p:cNvSpPr txBox="1"/>
          <p:nvPr>
            <p:custDataLst>
              <p:tags r:id="rId4"/>
            </p:custDataLst>
          </p:nvPr>
        </p:nvSpPr>
        <p:spPr>
          <a:xfrm>
            <a:off x="464820" y="1035050"/>
            <a:ext cx="10852150" cy="669925"/>
          </a:xfrm>
          <a:prstGeom prst="rect">
            <a:avLst/>
          </a:prstGeom>
          <a:noFill/>
        </p:spPr>
        <p:txBody>
          <a:bodyPr wrap="square" lIns="101600" tIns="0" rIns="82550" bIns="0" rtlCol="0" anchor="ctr" anchorCtr="0">
            <a:noAutofit/>
          </a:bodyPr>
          <a:lstStyle>
            <a:defPPr>
              <a:defRPr lang="zh-CN"/>
            </a:defPPr>
            <a:lvl1pPr fontAlgn="auto">
              <a:lnSpc>
                <a:spcPct val="130000"/>
              </a:lnSpc>
              <a:spcAft>
                <a:spcPts val="1000"/>
              </a:spcAft>
              <a:defRPr sz="1600" spc="150"/>
            </a:lvl1pPr>
          </a:lstStyle>
          <a:p>
            <a:r>
              <a:rPr lang="en-US" altLang="zh-CN" sz="1800" b="1" dirty="0">
                <a:solidFill>
                  <a:schemeClr val="tx2"/>
                </a:solidFill>
                <a:latin typeface="微软雅黑" panose="020B0503020204020204" charset="-122"/>
                <a:ea typeface="微软雅黑" panose="020B0503020204020204" charset="-122"/>
                <a:sym typeface="+mn-ea"/>
              </a:rPr>
              <a:t>5.</a:t>
            </a:r>
            <a:r>
              <a:rPr lang="zh-CN" altLang="en-US" sz="1800" b="1" dirty="0">
                <a:solidFill>
                  <a:schemeClr val="tx2"/>
                </a:solidFill>
                <a:latin typeface="微软雅黑" panose="020B0503020204020204" charset="-122"/>
                <a:ea typeface="微软雅黑" panose="020B0503020204020204" charset="-122"/>
              </a:rPr>
              <a:t>简化表示法</a:t>
            </a:r>
            <a:endParaRPr lang="zh-CN" altLang="en-US" sz="1800" b="1" dirty="0">
              <a:solidFill>
                <a:schemeClr val="tx2"/>
              </a:solidFill>
              <a:latin typeface="微软雅黑" panose="020B0503020204020204" charset="-122"/>
              <a:ea typeface="微软雅黑" panose="020B0503020204020204" charset="-122"/>
              <a:sym typeface="+mn-ea"/>
            </a:endParaRPr>
          </a:p>
        </p:txBody>
      </p:sp>
      <p:sp>
        <p:nvSpPr>
          <p:cNvPr id="3" name="文本框 2"/>
          <p:cNvSpPr txBox="1"/>
          <p:nvPr/>
        </p:nvSpPr>
        <p:spPr>
          <a:xfrm>
            <a:off x="881078" y="1704975"/>
            <a:ext cx="9502998" cy="1338828"/>
          </a:xfrm>
          <a:prstGeom prst="rect">
            <a:avLst/>
          </a:prstGeom>
          <a:noFill/>
        </p:spPr>
        <p:txBody>
          <a:bodyPr wrap="square" rtlCol="0">
            <a:spAutoFit/>
          </a:bodyPr>
          <a:lstStyle/>
          <a:p>
            <a:pPr>
              <a:lnSpc>
                <a:spcPct val="150000"/>
              </a:lnSpc>
            </a:pPr>
            <a:r>
              <a:rPr lang="en-US" altLang="zh-CN" dirty="0">
                <a:latin typeface="+mj-ea"/>
                <a:ea typeface="+mj-ea"/>
              </a:rPr>
              <a:t>2. </a:t>
            </a:r>
            <a:r>
              <a:rPr lang="zh-CN" altLang="en-US" dirty="0">
                <a:latin typeface="+mj-ea"/>
                <a:ea typeface="+mj-ea"/>
              </a:rPr>
              <a:t>相同结构要素的简化画法</a:t>
            </a:r>
            <a:endParaRPr lang="zh-CN" altLang="en-US" dirty="0">
              <a:latin typeface="+mj-ea"/>
              <a:ea typeface="+mj-ea"/>
            </a:endParaRPr>
          </a:p>
          <a:p>
            <a:pPr>
              <a:lnSpc>
                <a:spcPct val="150000"/>
              </a:lnSpc>
            </a:pPr>
            <a:r>
              <a:rPr lang="zh-CN" altLang="en-US" dirty="0">
                <a:latin typeface="+mj-ea"/>
                <a:ea typeface="+mj-ea"/>
              </a:rPr>
              <a:t>     当机件具有若干相同结构（如齿、槽等），只需画出几个完整的结构，其余用细实线连接，并注明该结构的总数，如图</a:t>
            </a:r>
            <a:r>
              <a:rPr lang="en-US" altLang="zh-CN" dirty="0">
                <a:latin typeface="+mj-ea"/>
                <a:ea typeface="+mj-ea"/>
              </a:rPr>
              <a:t>1-74</a:t>
            </a:r>
            <a:r>
              <a:rPr lang="zh-CN" altLang="en-US" dirty="0">
                <a:latin typeface="+mj-ea"/>
                <a:ea typeface="+mj-ea"/>
              </a:rPr>
              <a:t>、图</a:t>
            </a:r>
            <a:r>
              <a:rPr lang="en-US" altLang="zh-CN" dirty="0">
                <a:latin typeface="+mj-ea"/>
                <a:ea typeface="+mj-ea"/>
              </a:rPr>
              <a:t>1-75 </a:t>
            </a:r>
            <a:r>
              <a:rPr lang="zh-CN" altLang="en-US" dirty="0">
                <a:latin typeface="+mj-ea"/>
                <a:ea typeface="+mj-ea"/>
              </a:rPr>
              <a:t>所示。</a:t>
            </a:r>
            <a:endParaRPr lang="zh-CN" altLang="en-US" dirty="0">
              <a:latin typeface="+mj-ea"/>
              <a:ea typeface="+mj-ea"/>
            </a:endParaRPr>
          </a:p>
        </p:txBody>
      </p:sp>
      <p:pic>
        <p:nvPicPr>
          <p:cNvPr id="5" name="图片 4"/>
          <p:cNvPicPr>
            <a:picLocks noChangeAspect="1"/>
          </p:cNvPicPr>
          <p:nvPr/>
        </p:nvPicPr>
        <p:blipFill>
          <a:blip r:embed="rId5"/>
          <a:stretch>
            <a:fillRect/>
          </a:stretch>
        </p:blipFill>
        <p:spPr>
          <a:xfrm>
            <a:off x="1161919" y="3376148"/>
            <a:ext cx="4071819" cy="2091797"/>
          </a:xfrm>
          <a:prstGeom prst="rect">
            <a:avLst/>
          </a:prstGeom>
        </p:spPr>
      </p:pic>
      <p:pic>
        <p:nvPicPr>
          <p:cNvPr id="6" name="图片 5"/>
          <p:cNvPicPr>
            <a:picLocks noChangeAspect="1"/>
          </p:cNvPicPr>
          <p:nvPr/>
        </p:nvPicPr>
        <p:blipFill>
          <a:blip r:embed="rId6"/>
          <a:stretch>
            <a:fillRect/>
          </a:stretch>
        </p:blipFill>
        <p:spPr>
          <a:xfrm>
            <a:off x="6033956" y="3248100"/>
            <a:ext cx="4350120" cy="2170820"/>
          </a:xfrm>
          <a:prstGeom prst="rect">
            <a:avLst/>
          </a:prstGeom>
        </p:spPr>
      </p:pic>
    </p:spTree>
    <p:custDataLst>
      <p:tags r:id="rId7"/>
    </p:custDataLst>
  </p:cSld>
  <p:clrMapOvr>
    <a:masterClrMapping/>
  </p:clrMapOvr>
  <p:transition spd="slow">
    <p:random/>
  </p:transition>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549644" y="1832469"/>
            <a:ext cx="11363028" cy="4499877"/>
          </a:xfrm>
          <a:prstGeom prst="rect">
            <a:avLst/>
          </a:prstGeom>
          <a:solidFill>
            <a:schemeClr val="accent3"/>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7" name="矩形 16"/>
          <p:cNvSpPr/>
          <p:nvPr>
            <p:custDataLst>
              <p:tags r:id="rId2"/>
            </p:custDataLst>
          </p:nvPr>
        </p:nvSpPr>
        <p:spPr>
          <a:xfrm>
            <a:off x="464820" y="1574113"/>
            <a:ext cx="11082655" cy="4408805"/>
          </a:xfrm>
          <a:prstGeom prst="rect">
            <a:avLst/>
          </a:prstGeom>
          <a:solidFill>
            <a:srgbClr val="FFFFFF"/>
          </a:solidFill>
          <a:ln w="19050">
            <a:noFill/>
          </a:ln>
          <a:effectLst>
            <a:outerShdw blurRad="63500" sx="101000" sy="101000" algn="ctr" rotWithShape="0">
              <a:schemeClr val="tx2">
                <a:alpha val="40000"/>
              </a:schemeClr>
            </a:outerShdw>
          </a:effectLst>
        </p:spPr>
        <p:style>
          <a:lnRef idx="2">
            <a:srgbClr val="1E6BC5">
              <a:shade val="50000"/>
            </a:srgbClr>
          </a:lnRef>
          <a:fillRef idx="1">
            <a:srgbClr val="1E6BC5"/>
          </a:fillRef>
          <a:effectRef idx="0">
            <a:srgbClr val="1E6BC5"/>
          </a:effectRef>
          <a:fontRef idx="minor">
            <a:srgbClr val="FFFFFF"/>
          </a:fontRef>
        </p:style>
        <p:txBody>
          <a:bodyPr rtlCol="0" anchor="ctr"/>
          <a:lstStyle/>
          <a:p>
            <a:r>
              <a:rPr lang="zh-CN" altLang="en-US" sz="1600" dirty="0"/>
              <a:t>（</a:t>
            </a:r>
            <a:r>
              <a:rPr lang="en-US" altLang="zh-CN" sz="1600" dirty="0"/>
              <a:t>2</a:t>
            </a:r>
            <a:r>
              <a:rPr lang="zh-CN" altLang="en-US" sz="1600" dirty="0"/>
              <a:t>）为便于读图，逐次剖切的多个断面图可按图</a:t>
            </a:r>
            <a:r>
              <a:rPr lang="en-US" altLang="zh-CN" sz="1600" dirty="0"/>
              <a:t>1-63 </a:t>
            </a:r>
            <a:r>
              <a:rPr lang="zh-CN" altLang="en-US" sz="1600" dirty="0"/>
              <a:t>所示的形式配置。</a:t>
            </a:r>
            <a:endParaRPr kumimoji="1" lang="zh-CN" altLang="en-US" sz="1600" dirty="0">
              <a:solidFill>
                <a:srgbClr val="FFFFFF"/>
              </a:solidFill>
              <a:latin typeface="微软雅黑" panose="020B0503020204020204" charset="-122"/>
            </a:endParaRPr>
          </a:p>
        </p:txBody>
      </p:sp>
      <p:sp>
        <p:nvSpPr>
          <p:cNvPr id="2" name="矩形 1"/>
          <p:cNvSpPr/>
          <p:nvPr/>
        </p:nvSpPr>
        <p:spPr>
          <a:xfrm>
            <a:off x="11306810" y="-10795"/>
            <a:ext cx="888365" cy="6140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custDataLst>
              <p:tags r:id="rId3"/>
            </p:custDataLst>
          </p:nvPr>
        </p:nvSpPr>
        <p:spPr>
          <a:xfrm>
            <a:off x="881078" y="518895"/>
            <a:ext cx="10429952" cy="798451"/>
          </a:xfrm>
          <a:prstGeom prst="rect">
            <a:avLst/>
          </a:prstGeom>
        </p:spPr>
        <p:txBody>
          <a:bodyPr wrap="square">
            <a:normAutofit/>
          </a:bodyPr>
          <a:lstStyle>
            <a:defPPr>
              <a:defRPr lang="zh-CN"/>
            </a:defPPr>
            <a:lvl1pPr>
              <a:lnSpc>
                <a:spcPct val="130000"/>
              </a:lnSpc>
              <a:defRPr sz="2400" b="1">
                <a:latin typeface="+mj-lt"/>
                <a:ea typeface="+mj-ea"/>
                <a:cs typeface="+mj-cs"/>
              </a:defRPr>
            </a:lvl1pPr>
          </a:lstStyle>
          <a:p>
            <a:pPr>
              <a:lnSpc>
                <a:spcPct val="120000"/>
              </a:lnSpc>
            </a:pPr>
            <a:r>
              <a:rPr lang="zh-CN" altLang="en-US" dirty="0">
                <a:solidFill>
                  <a:schemeClr val="tx1">
                    <a:lumMod val="85000"/>
                    <a:lumOff val="15000"/>
                  </a:schemeClr>
                </a:solidFill>
              </a:rPr>
              <a:t>学习任务</a:t>
            </a:r>
            <a:r>
              <a:rPr lang="zh-CN" altLang="en-US" dirty="0">
                <a:sym typeface="+mn-ea"/>
              </a:rPr>
              <a:t>二   </a:t>
            </a:r>
            <a:r>
              <a:rPr lang="zh-CN" altLang="en-US" dirty="0"/>
              <a:t>垫类零件图样的绘制与读图</a:t>
            </a:r>
            <a:endParaRPr lang="zh-CN" altLang="en-US" dirty="0">
              <a:sym typeface="+mn-ea"/>
            </a:endParaRPr>
          </a:p>
        </p:txBody>
      </p:sp>
      <p:sp>
        <p:nvSpPr>
          <p:cNvPr id="12" name="文本框 11"/>
          <p:cNvSpPr txBox="1"/>
          <p:nvPr>
            <p:custDataLst>
              <p:tags r:id="rId4"/>
            </p:custDataLst>
          </p:nvPr>
        </p:nvSpPr>
        <p:spPr>
          <a:xfrm>
            <a:off x="464820" y="1035050"/>
            <a:ext cx="10852150" cy="669925"/>
          </a:xfrm>
          <a:prstGeom prst="rect">
            <a:avLst/>
          </a:prstGeom>
          <a:noFill/>
        </p:spPr>
        <p:txBody>
          <a:bodyPr wrap="square" lIns="101600" tIns="0" rIns="82550" bIns="0" rtlCol="0" anchor="ctr" anchorCtr="0">
            <a:noAutofit/>
          </a:bodyPr>
          <a:lstStyle>
            <a:defPPr>
              <a:defRPr lang="zh-CN"/>
            </a:defPPr>
            <a:lvl1pPr fontAlgn="auto">
              <a:lnSpc>
                <a:spcPct val="130000"/>
              </a:lnSpc>
              <a:spcAft>
                <a:spcPts val="1000"/>
              </a:spcAft>
              <a:defRPr sz="1600" spc="150"/>
            </a:lvl1pPr>
          </a:lstStyle>
          <a:p>
            <a:r>
              <a:rPr lang="en-US" altLang="zh-CN" sz="1800" b="1" dirty="0">
                <a:solidFill>
                  <a:schemeClr val="tx2"/>
                </a:solidFill>
                <a:latin typeface="微软雅黑" panose="020B0503020204020204" charset="-122"/>
                <a:ea typeface="微软雅黑" panose="020B0503020204020204" charset="-122"/>
                <a:sym typeface="+mn-ea"/>
              </a:rPr>
              <a:t>5.</a:t>
            </a:r>
            <a:r>
              <a:rPr lang="zh-CN" altLang="en-US" sz="1800" b="1" dirty="0">
                <a:solidFill>
                  <a:schemeClr val="tx2"/>
                </a:solidFill>
                <a:latin typeface="微软雅黑" panose="020B0503020204020204" charset="-122"/>
                <a:ea typeface="微软雅黑" panose="020B0503020204020204" charset="-122"/>
              </a:rPr>
              <a:t>简化表示法</a:t>
            </a:r>
            <a:endParaRPr lang="zh-CN" altLang="en-US" sz="1800" b="1" dirty="0">
              <a:solidFill>
                <a:schemeClr val="tx2"/>
              </a:solidFill>
              <a:latin typeface="微软雅黑" panose="020B0503020204020204" charset="-122"/>
              <a:ea typeface="微软雅黑" panose="020B0503020204020204" charset="-122"/>
              <a:sym typeface="+mn-ea"/>
            </a:endParaRPr>
          </a:p>
        </p:txBody>
      </p:sp>
      <p:sp>
        <p:nvSpPr>
          <p:cNvPr id="3" name="文本框 2"/>
          <p:cNvSpPr txBox="1"/>
          <p:nvPr/>
        </p:nvSpPr>
        <p:spPr>
          <a:xfrm>
            <a:off x="881078" y="1704975"/>
            <a:ext cx="5106363" cy="3831818"/>
          </a:xfrm>
          <a:prstGeom prst="rect">
            <a:avLst/>
          </a:prstGeom>
          <a:noFill/>
        </p:spPr>
        <p:txBody>
          <a:bodyPr wrap="square" rtlCol="0">
            <a:spAutoFit/>
          </a:bodyPr>
          <a:lstStyle/>
          <a:p>
            <a:pPr>
              <a:lnSpc>
                <a:spcPct val="150000"/>
              </a:lnSpc>
            </a:pPr>
            <a:r>
              <a:rPr lang="en-US" altLang="zh-CN" dirty="0">
                <a:latin typeface="+mj-ea"/>
                <a:ea typeface="+mj-ea"/>
              </a:rPr>
              <a:t>3. </a:t>
            </a:r>
            <a:r>
              <a:rPr lang="zh-CN" altLang="en-US" dirty="0">
                <a:latin typeface="+mj-ea"/>
                <a:ea typeface="+mj-ea"/>
              </a:rPr>
              <a:t>回转体的简化画法</a:t>
            </a:r>
            <a:endParaRPr lang="zh-CN" altLang="en-US" dirty="0">
              <a:latin typeface="+mj-ea"/>
              <a:ea typeface="+mj-ea"/>
            </a:endParaRPr>
          </a:p>
          <a:p>
            <a:pPr>
              <a:lnSpc>
                <a:spcPct val="150000"/>
              </a:lnSpc>
            </a:pPr>
            <a:r>
              <a:rPr lang="zh-CN" altLang="en-US" dirty="0">
                <a:latin typeface="+mj-ea"/>
                <a:ea typeface="+mj-ea"/>
              </a:rPr>
              <a:t>    当回转体机件上的平面在图形中不能充分表达时，可用两条相交的细实线表示这些</a:t>
            </a:r>
            <a:r>
              <a:rPr lang="zh-CN" altLang="en-US" dirty="0" smtClean="0">
                <a:latin typeface="+mj-ea"/>
                <a:ea typeface="+mj-ea"/>
              </a:rPr>
              <a:t>平面，如图</a:t>
            </a:r>
            <a:r>
              <a:rPr lang="en-US" altLang="zh-CN" dirty="0" smtClean="0">
                <a:latin typeface="+mj-ea"/>
                <a:ea typeface="+mj-ea"/>
              </a:rPr>
              <a:t>1-75 </a:t>
            </a:r>
            <a:r>
              <a:rPr lang="zh-CN" altLang="en-US" dirty="0" smtClean="0">
                <a:latin typeface="+mj-ea"/>
                <a:ea typeface="+mj-ea"/>
              </a:rPr>
              <a:t>所示。</a:t>
            </a:r>
            <a:endParaRPr lang="zh-CN" altLang="en-US" dirty="0">
              <a:latin typeface="+mj-ea"/>
              <a:ea typeface="+mj-ea"/>
            </a:endParaRPr>
          </a:p>
          <a:p>
            <a:pPr>
              <a:lnSpc>
                <a:spcPct val="150000"/>
              </a:lnSpc>
            </a:pPr>
            <a:r>
              <a:rPr lang="en-US" altLang="zh-CN" dirty="0">
                <a:latin typeface="+mj-ea"/>
                <a:ea typeface="+mj-ea"/>
              </a:rPr>
              <a:t>4. </a:t>
            </a:r>
            <a:r>
              <a:rPr lang="zh-CN" altLang="en-US" dirty="0">
                <a:latin typeface="+mj-ea"/>
                <a:ea typeface="+mj-ea"/>
              </a:rPr>
              <a:t>滚花的简化画法</a:t>
            </a:r>
            <a:endParaRPr lang="zh-CN" altLang="en-US" dirty="0">
              <a:latin typeface="+mj-ea"/>
              <a:ea typeface="+mj-ea"/>
            </a:endParaRPr>
          </a:p>
          <a:p>
            <a:pPr>
              <a:lnSpc>
                <a:spcPct val="150000"/>
              </a:lnSpc>
            </a:pPr>
            <a:r>
              <a:rPr lang="zh-CN" altLang="en-US" dirty="0">
                <a:latin typeface="+mj-ea"/>
                <a:ea typeface="+mj-ea"/>
              </a:rPr>
              <a:t>    零件上的滚花部分，通常采用在轮廓线附近用粗实线局部画出的方法表示，也可省略不画</a:t>
            </a:r>
            <a:r>
              <a:rPr lang="zh-CN" altLang="en-US" dirty="0" smtClean="0">
                <a:latin typeface="+mj-ea"/>
                <a:ea typeface="+mj-ea"/>
              </a:rPr>
              <a:t>，而在零件上或技术要求中注明其具体要求，如图</a:t>
            </a:r>
            <a:r>
              <a:rPr lang="en-US" altLang="zh-CN" dirty="0" smtClean="0">
                <a:latin typeface="+mj-ea"/>
                <a:ea typeface="+mj-ea"/>
              </a:rPr>
              <a:t>1-76 </a:t>
            </a:r>
            <a:r>
              <a:rPr lang="zh-CN" altLang="en-US" dirty="0" smtClean="0">
                <a:latin typeface="+mj-ea"/>
                <a:ea typeface="+mj-ea"/>
              </a:rPr>
              <a:t>所示。</a:t>
            </a:r>
            <a:endParaRPr lang="zh-CN" altLang="en-US" dirty="0">
              <a:latin typeface="+mj-ea"/>
              <a:ea typeface="+mj-ea"/>
            </a:endParaRPr>
          </a:p>
        </p:txBody>
      </p:sp>
      <p:pic>
        <p:nvPicPr>
          <p:cNvPr id="4" name="图片 3"/>
          <p:cNvPicPr>
            <a:picLocks noChangeAspect="1"/>
          </p:cNvPicPr>
          <p:nvPr/>
        </p:nvPicPr>
        <p:blipFill>
          <a:blip r:embed="rId5"/>
          <a:stretch>
            <a:fillRect/>
          </a:stretch>
        </p:blipFill>
        <p:spPr>
          <a:xfrm>
            <a:off x="6094095" y="1957070"/>
            <a:ext cx="5453380" cy="1950085"/>
          </a:xfrm>
          <a:prstGeom prst="rect">
            <a:avLst/>
          </a:prstGeom>
        </p:spPr>
      </p:pic>
      <p:grpSp>
        <p:nvGrpSpPr>
          <p:cNvPr id="6" name="组合 5"/>
          <p:cNvGrpSpPr/>
          <p:nvPr/>
        </p:nvGrpSpPr>
        <p:grpSpPr>
          <a:xfrm>
            <a:off x="7983855" y="4228465"/>
            <a:ext cx="2026920" cy="1583055"/>
            <a:chOff x="13036" y="4025"/>
            <a:chExt cx="3192" cy="2493"/>
          </a:xfrm>
        </p:grpSpPr>
        <p:sp>
          <p:nvSpPr>
            <p:cNvPr id="14" name="菱形 13"/>
            <p:cNvSpPr/>
            <p:nvPr>
              <p:custDataLst>
                <p:tags r:id="rId6"/>
              </p:custDataLst>
            </p:nvPr>
          </p:nvSpPr>
          <p:spPr>
            <a:xfrm rot="1141073">
              <a:off x="14338" y="4025"/>
              <a:ext cx="528" cy="528"/>
            </a:xfrm>
            <a:prstGeom prst="diamond">
              <a:avLst/>
            </a:prstGeom>
            <a:solidFill>
              <a:schemeClr val="tx2">
                <a:lumMod val="40000"/>
                <a:lumOff val="6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5" name="菱形 14"/>
            <p:cNvSpPr/>
            <p:nvPr>
              <p:custDataLst>
                <p:tags r:id="rId7"/>
              </p:custDataLst>
            </p:nvPr>
          </p:nvSpPr>
          <p:spPr>
            <a:xfrm rot="1141073">
              <a:off x="13036" y="5507"/>
              <a:ext cx="933" cy="933"/>
            </a:xfrm>
            <a:prstGeom prst="diamond">
              <a:avLst/>
            </a:prstGeom>
            <a:solidFill>
              <a:schemeClr val="accent1"/>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5" name="菱形 4"/>
            <p:cNvSpPr/>
            <p:nvPr>
              <p:custDataLst>
                <p:tags r:id="rId8"/>
              </p:custDataLst>
            </p:nvPr>
          </p:nvSpPr>
          <p:spPr>
            <a:xfrm rot="1141073">
              <a:off x="14236" y="4526"/>
              <a:ext cx="1992" cy="1992"/>
            </a:xfrm>
            <a:prstGeom prst="diamond">
              <a:avLst/>
            </a:prstGeom>
            <a:solidFill>
              <a:schemeClr val="bg2">
                <a:lumMod val="40000"/>
                <a:lumOff val="6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7" name="菱形 6"/>
            <p:cNvSpPr/>
            <p:nvPr>
              <p:custDataLst>
                <p:tags r:id="rId9"/>
              </p:custDataLst>
            </p:nvPr>
          </p:nvSpPr>
          <p:spPr>
            <a:xfrm rot="1141073">
              <a:off x="15089" y="4106"/>
              <a:ext cx="1123" cy="1123"/>
            </a:xfrm>
            <a:prstGeom prst="diamond">
              <a:avLst/>
            </a:prstGeom>
            <a:noFill/>
            <a:ln>
              <a:solidFill>
                <a:schemeClr val="tx2">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grpSp>
    </p:spTree>
    <p:custDataLst>
      <p:tags r:id="rId10"/>
    </p:custDataLst>
  </p:cSld>
  <p:clrMapOvr>
    <a:masterClrMapping/>
  </p:clrMapOvr>
  <p:transition spd="slow">
    <p:random/>
  </p:transition>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549644" y="1832469"/>
            <a:ext cx="11363028" cy="4499877"/>
          </a:xfrm>
          <a:prstGeom prst="rect">
            <a:avLst/>
          </a:prstGeom>
          <a:solidFill>
            <a:schemeClr val="accent3"/>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7" name="矩形 16"/>
          <p:cNvSpPr/>
          <p:nvPr>
            <p:custDataLst>
              <p:tags r:id="rId2"/>
            </p:custDataLst>
          </p:nvPr>
        </p:nvSpPr>
        <p:spPr>
          <a:xfrm>
            <a:off x="464820" y="1574113"/>
            <a:ext cx="11082655" cy="4408805"/>
          </a:xfrm>
          <a:prstGeom prst="rect">
            <a:avLst/>
          </a:prstGeom>
          <a:solidFill>
            <a:srgbClr val="FFFFFF"/>
          </a:solidFill>
          <a:ln w="19050">
            <a:noFill/>
          </a:ln>
          <a:effectLst>
            <a:outerShdw blurRad="63500" sx="101000" sy="101000" algn="ctr" rotWithShape="0">
              <a:schemeClr val="tx2">
                <a:alpha val="40000"/>
              </a:schemeClr>
            </a:outerShdw>
          </a:effectLst>
        </p:spPr>
        <p:style>
          <a:lnRef idx="2">
            <a:srgbClr val="1E6BC5">
              <a:shade val="50000"/>
            </a:srgbClr>
          </a:lnRef>
          <a:fillRef idx="1">
            <a:srgbClr val="1E6BC5"/>
          </a:fillRef>
          <a:effectRef idx="0">
            <a:srgbClr val="1E6BC5"/>
          </a:effectRef>
          <a:fontRef idx="minor">
            <a:srgbClr val="FFFFFF"/>
          </a:fontRef>
        </p:style>
        <p:txBody>
          <a:bodyPr rtlCol="0" anchor="ctr"/>
          <a:lstStyle/>
          <a:p>
            <a:r>
              <a:rPr lang="zh-CN" altLang="en-US" sz="1600" dirty="0"/>
              <a:t>（</a:t>
            </a:r>
            <a:r>
              <a:rPr lang="en-US" altLang="zh-CN" sz="1600" dirty="0"/>
              <a:t>2</a:t>
            </a:r>
            <a:r>
              <a:rPr lang="zh-CN" altLang="en-US" sz="1600" dirty="0"/>
              <a:t>）为便于读图，逐次剖切的多个断面图可按图</a:t>
            </a:r>
            <a:r>
              <a:rPr lang="en-US" altLang="zh-CN" sz="1600" dirty="0"/>
              <a:t>1-63 </a:t>
            </a:r>
            <a:r>
              <a:rPr lang="zh-CN" altLang="en-US" sz="1600" dirty="0"/>
              <a:t>所示的形式配置。</a:t>
            </a:r>
            <a:endParaRPr kumimoji="1" lang="zh-CN" altLang="en-US" sz="1600" dirty="0">
              <a:solidFill>
                <a:srgbClr val="FFFFFF"/>
              </a:solidFill>
              <a:latin typeface="微软雅黑" panose="020B0503020204020204" charset="-122"/>
            </a:endParaRPr>
          </a:p>
        </p:txBody>
      </p:sp>
      <p:sp>
        <p:nvSpPr>
          <p:cNvPr id="2" name="矩形 1"/>
          <p:cNvSpPr/>
          <p:nvPr/>
        </p:nvSpPr>
        <p:spPr>
          <a:xfrm>
            <a:off x="11306810" y="-10795"/>
            <a:ext cx="888365" cy="6140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custDataLst>
              <p:tags r:id="rId3"/>
            </p:custDataLst>
          </p:nvPr>
        </p:nvSpPr>
        <p:spPr>
          <a:xfrm>
            <a:off x="881078" y="518895"/>
            <a:ext cx="10429952" cy="798451"/>
          </a:xfrm>
          <a:prstGeom prst="rect">
            <a:avLst/>
          </a:prstGeom>
        </p:spPr>
        <p:txBody>
          <a:bodyPr wrap="square">
            <a:normAutofit/>
          </a:bodyPr>
          <a:lstStyle>
            <a:defPPr>
              <a:defRPr lang="zh-CN"/>
            </a:defPPr>
            <a:lvl1pPr>
              <a:lnSpc>
                <a:spcPct val="130000"/>
              </a:lnSpc>
              <a:defRPr sz="2400" b="1">
                <a:latin typeface="+mj-lt"/>
                <a:ea typeface="+mj-ea"/>
                <a:cs typeface="+mj-cs"/>
              </a:defRPr>
            </a:lvl1pPr>
          </a:lstStyle>
          <a:p>
            <a:pPr>
              <a:lnSpc>
                <a:spcPct val="120000"/>
              </a:lnSpc>
            </a:pPr>
            <a:r>
              <a:rPr lang="zh-CN" altLang="en-US" dirty="0">
                <a:solidFill>
                  <a:schemeClr val="tx1">
                    <a:lumMod val="85000"/>
                    <a:lumOff val="15000"/>
                  </a:schemeClr>
                </a:solidFill>
              </a:rPr>
              <a:t>学习任务</a:t>
            </a:r>
            <a:r>
              <a:rPr lang="zh-CN" altLang="en-US" dirty="0">
                <a:sym typeface="+mn-ea"/>
              </a:rPr>
              <a:t>二   </a:t>
            </a:r>
            <a:r>
              <a:rPr lang="zh-CN" altLang="en-US" dirty="0"/>
              <a:t>垫类零件图样的绘制与读图</a:t>
            </a:r>
            <a:endParaRPr lang="zh-CN" altLang="en-US" dirty="0">
              <a:sym typeface="+mn-ea"/>
            </a:endParaRPr>
          </a:p>
        </p:txBody>
      </p:sp>
      <p:sp>
        <p:nvSpPr>
          <p:cNvPr id="12" name="文本框 11"/>
          <p:cNvSpPr txBox="1"/>
          <p:nvPr>
            <p:custDataLst>
              <p:tags r:id="rId4"/>
            </p:custDataLst>
          </p:nvPr>
        </p:nvSpPr>
        <p:spPr>
          <a:xfrm>
            <a:off x="464820" y="1035050"/>
            <a:ext cx="10852150" cy="669925"/>
          </a:xfrm>
          <a:prstGeom prst="rect">
            <a:avLst/>
          </a:prstGeom>
          <a:noFill/>
        </p:spPr>
        <p:txBody>
          <a:bodyPr wrap="square" lIns="101600" tIns="0" rIns="82550" bIns="0" rtlCol="0" anchor="ctr" anchorCtr="0">
            <a:noAutofit/>
          </a:bodyPr>
          <a:lstStyle>
            <a:defPPr>
              <a:defRPr lang="zh-CN"/>
            </a:defPPr>
            <a:lvl1pPr fontAlgn="auto">
              <a:lnSpc>
                <a:spcPct val="130000"/>
              </a:lnSpc>
              <a:spcAft>
                <a:spcPts val="1000"/>
              </a:spcAft>
              <a:defRPr sz="1600" spc="150"/>
            </a:lvl1pPr>
          </a:lstStyle>
          <a:p>
            <a:r>
              <a:rPr lang="en-US" altLang="zh-CN" sz="1800" b="1" dirty="0">
                <a:solidFill>
                  <a:schemeClr val="tx2"/>
                </a:solidFill>
                <a:latin typeface="微软雅黑" panose="020B0503020204020204" charset="-122"/>
                <a:ea typeface="微软雅黑" panose="020B0503020204020204" charset="-122"/>
                <a:sym typeface="+mn-ea"/>
              </a:rPr>
              <a:t>5.</a:t>
            </a:r>
            <a:r>
              <a:rPr lang="zh-CN" altLang="en-US" sz="1800" b="1" dirty="0">
                <a:solidFill>
                  <a:schemeClr val="tx2"/>
                </a:solidFill>
                <a:latin typeface="微软雅黑" panose="020B0503020204020204" charset="-122"/>
                <a:ea typeface="微软雅黑" panose="020B0503020204020204" charset="-122"/>
              </a:rPr>
              <a:t>简化表示法</a:t>
            </a:r>
            <a:endParaRPr lang="zh-CN" altLang="en-US" sz="1800" b="1" dirty="0">
              <a:solidFill>
                <a:schemeClr val="tx2"/>
              </a:solidFill>
              <a:latin typeface="微软雅黑" panose="020B0503020204020204" charset="-122"/>
              <a:ea typeface="微软雅黑" panose="020B0503020204020204" charset="-122"/>
              <a:sym typeface="+mn-ea"/>
            </a:endParaRPr>
          </a:p>
        </p:txBody>
      </p:sp>
      <p:sp>
        <p:nvSpPr>
          <p:cNvPr id="3" name="文本框 2"/>
          <p:cNvSpPr txBox="1"/>
          <p:nvPr/>
        </p:nvSpPr>
        <p:spPr>
          <a:xfrm>
            <a:off x="881078" y="1704975"/>
            <a:ext cx="9578155" cy="1338828"/>
          </a:xfrm>
          <a:prstGeom prst="rect">
            <a:avLst/>
          </a:prstGeom>
          <a:noFill/>
        </p:spPr>
        <p:txBody>
          <a:bodyPr wrap="square" rtlCol="0">
            <a:spAutoFit/>
          </a:bodyPr>
          <a:lstStyle/>
          <a:p>
            <a:pPr>
              <a:lnSpc>
                <a:spcPct val="150000"/>
              </a:lnSpc>
            </a:pPr>
            <a:r>
              <a:rPr lang="en-US" altLang="zh-CN" dirty="0">
                <a:latin typeface="+mj-ea"/>
                <a:ea typeface="+mj-ea"/>
              </a:rPr>
              <a:t>5. </a:t>
            </a:r>
            <a:r>
              <a:rPr lang="zh-CN" altLang="en-US" dirty="0">
                <a:latin typeface="+mj-ea"/>
                <a:ea typeface="+mj-ea"/>
              </a:rPr>
              <a:t>折断的画法</a:t>
            </a:r>
            <a:endParaRPr lang="zh-CN" altLang="en-US" dirty="0">
              <a:latin typeface="+mj-ea"/>
              <a:ea typeface="+mj-ea"/>
            </a:endParaRPr>
          </a:p>
          <a:p>
            <a:pPr>
              <a:lnSpc>
                <a:spcPct val="150000"/>
              </a:lnSpc>
            </a:pPr>
            <a:r>
              <a:rPr lang="zh-CN" altLang="en-US" dirty="0">
                <a:latin typeface="+mj-ea"/>
                <a:ea typeface="+mj-ea"/>
              </a:rPr>
              <a:t>    较长的机件（轴、杆、型材等）沿长度方向的形状一致或按一定规律变化时，可断开后缩短绘制（图</a:t>
            </a:r>
            <a:r>
              <a:rPr lang="en-US" altLang="zh-CN" dirty="0">
                <a:latin typeface="+mj-ea"/>
                <a:ea typeface="+mj-ea"/>
              </a:rPr>
              <a:t>1-77</a:t>
            </a:r>
            <a:r>
              <a:rPr lang="zh-CN" altLang="en-US" dirty="0">
                <a:latin typeface="+mj-ea"/>
                <a:ea typeface="+mj-ea"/>
              </a:rPr>
              <a:t>）。</a:t>
            </a:r>
            <a:endParaRPr lang="zh-CN" altLang="en-US" dirty="0">
              <a:latin typeface="+mj-ea"/>
              <a:ea typeface="+mj-ea"/>
            </a:endParaRPr>
          </a:p>
        </p:txBody>
      </p:sp>
      <p:pic>
        <p:nvPicPr>
          <p:cNvPr id="5" name="图片 4"/>
          <p:cNvPicPr>
            <a:picLocks noChangeAspect="1"/>
          </p:cNvPicPr>
          <p:nvPr/>
        </p:nvPicPr>
        <p:blipFill>
          <a:blip r:embed="rId5"/>
          <a:stretch>
            <a:fillRect/>
          </a:stretch>
        </p:blipFill>
        <p:spPr>
          <a:xfrm>
            <a:off x="2233743" y="3300570"/>
            <a:ext cx="6443980" cy="1891291"/>
          </a:xfrm>
          <a:prstGeom prst="rect">
            <a:avLst/>
          </a:prstGeom>
        </p:spPr>
      </p:pic>
      <p:grpSp>
        <p:nvGrpSpPr>
          <p:cNvPr id="6" name="组合 5"/>
          <p:cNvGrpSpPr/>
          <p:nvPr/>
        </p:nvGrpSpPr>
        <p:grpSpPr>
          <a:xfrm>
            <a:off x="8987155" y="3947795"/>
            <a:ext cx="2026920" cy="1583055"/>
            <a:chOff x="13036" y="4025"/>
            <a:chExt cx="3192" cy="2493"/>
          </a:xfrm>
        </p:grpSpPr>
        <p:sp>
          <p:nvSpPr>
            <p:cNvPr id="14" name="菱形 13"/>
            <p:cNvSpPr/>
            <p:nvPr>
              <p:custDataLst>
                <p:tags r:id="rId6"/>
              </p:custDataLst>
            </p:nvPr>
          </p:nvSpPr>
          <p:spPr>
            <a:xfrm rot="1141073">
              <a:off x="14338" y="4025"/>
              <a:ext cx="528" cy="528"/>
            </a:xfrm>
            <a:prstGeom prst="diamond">
              <a:avLst/>
            </a:prstGeom>
            <a:solidFill>
              <a:schemeClr val="tx2">
                <a:lumMod val="40000"/>
                <a:lumOff val="6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5" name="菱形 14"/>
            <p:cNvSpPr/>
            <p:nvPr>
              <p:custDataLst>
                <p:tags r:id="rId7"/>
              </p:custDataLst>
            </p:nvPr>
          </p:nvSpPr>
          <p:spPr>
            <a:xfrm rot="1141073">
              <a:off x="13036" y="5507"/>
              <a:ext cx="933" cy="933"/>
            </a:xfrm>
            <a:prstGeom prst="diamond">
              <a:avLst/>
            </a:prstGeom>
            <a:solidFill>
              <a:schemeClr val="accent1"/>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4" name="菱形 3"/>
            <p:cNvSpPr/>
            <p:nvPr>
              <p:custDataLst>
                <p:tags r:id="rId8"/>
              </p:custDataLst>
            </p:nvPr>
          </p:nvSpPr>
          <p:spPr>
            <a:xfrm rot="1141073">
              <a:off x="14236" y="4526"/>
              <a:ext cx="1992" cy="1992"/>
            </a:xfrm>
            <a:prstGeom prst="diamond">
              <a:avLst/>
            </a:prstGeom>
            <a:solidFill>
              <a:schemeClr val="bg2">
                <a:lumMod val="40000"/>
                <a:lumOff val="6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7" name="菱形 6"/>
            <p:cNvSpPr/>
            <p:nvPr>
              <p:custDataLst>
                <p:tags r:id="rId9"/>
              </p:custDataLst>
            </p:nvPr>
          </p:nvSpPr>
          <p:spPr>
            <a:xfrm rot="1141073">
              <a:off x="15089" y="4106"/>
              <a:ext cx="1123" cy="1123"/>
            </a:xfrm>
            <a:prstGeom prst="diamond">
              <a:avLst/>
            </a:prstGeom>
            <a:noFill/>
            <a:ln>
              <a:solidFill>
                <a:schemeClr val="tx2">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grpSp>
    </p:spTree>
    <p:custDataLst>
      <p:tags r:id="rId10"/>
    </p:custDataLst>
  </p:cSld>
  <p:clrMapOvr>
    <a:masterClrMapping/>
  </p:clrMapOvr>
  <p:transition spd="slow">
    <p:random/>
  </p:transition>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549644" y="1832469"/>
            <a:ext cx="11363028" cy="4499877"/>
          </a:xfrm>
          <a:prstGeom prst="rect">
            <a:avLst/>
          </a:prstGeom>
          <a:solidFill>
            <a:schemeClr val="accent3"/>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7" name="矩形 16"/>
          <p:cNvSpPr/>
          <p:nvPr>
            <p:custDataLst>
              <p:tags r:id="rId2"/>
            </p:custDataLst>
          </p:nvPr>
        </p:nvSpPr>
        <p:spPr>
          <a:xfrm>
            <a:off x="464820" y="1574113"/>
            <a:ext cx="11082655" cy="4408805"/>
          </a:xfrm>
          <a:prstGeom prst="rect">
            <a:avLst/>
          </a:prstGeom>
          <a:solidFill>
            <a:srgbClr val="FFFFFF"/>
          </a:solidFill>
          <a:ln w="19050">
            <a:noFill/>
          </a:ln>
          <a:effectLst>
            <a:outerShdw blurRad="63500" sx="101000" sy="101000" algn="ctr" rotWithShape="0">
              <a:schemeClr val="tx2">
                <a:alpha val="40000"/>
              </a:schemeClr>
            </a:outerShdw>
          </a:effectLst>
        </p:spPr>
        <p:style>
          <a:lnRef idx="2">
            <a:srgbClr val="1E6BC5">
              <a:shade val="50000"/>
            </a:srgbClr>
          </a:lnRef>
          <a:fillRef idx="1">
            <a:srgbClr val="1E6BC5"/>
          </a:fillRef>
          <a:effectRef idx="0">
            <a:srgbClr val="1E6BC5"/>
          </a:effectRef>
          <a:fontRef idx="minor">
            <a:srgbClr val="FFFFFF"/>
          </a:fontRef>
        </p:style>
        <p:txBody>
          <a:bodyPr rtlCol="0" anchor="ctr"/>
          <a:lstStyle/>
          <a:p>
            <a:r>
              <a:rPr lang="zh-CN" altLang="en-US" sz="1600" dirty="0"/>
              <a:t>（</a:t>
            </a:r>
            <a:r>
              <a:rPr lang="en-US" altLang="zh-CN" sz="1600" dirty="0"/>
              <a:t>2</a:t>
            </a:r>
            <a:r>
              <a:rPr lang="zh-CN" altLang="en-US" sz="1600" dirty="0"/>
              <a:t>）为便于读图，逐次剖切的多个断面图可按图</a:t>
            </a:r>
            <a:r>
              <a:rPr lang="en-US" altLang="zh-CN" sz="1600" dirty="0"/>
              <a:t>1-63 </a:t>
            </a:r>
            <a:r>
              <a:rPr lang="zh-CN" altLang="en-US" sz="1600" dirty="0"/>
              <a:t>所示的形式配置。</a:t>
            </a:r>
            <a:endParaRPr kumimoji="1" lang="zh-CN" altLang="en-US" sz="1600" dirty="0">
              <a:solidFill>
                <a:srgbClr val="FFFFFF"/>
              </a:solidFill>
              <a:latin typeface="微软雅黑" panose="020B0503020204020204" charset="-122"/>
            </a:endParaRPr>
          </a:p>
        </p:txBody>
      </p:sp>
      <p:sp>
        <p:nvSpPr>
          <p:cNvPr id="2" name="矩形 1"/>
          <p:cNvSpPr/>
          <p:nvPr/>
        </p:nvSpPr>
        <p:spPr>
          <a:xfrm>
            <a:off x="11306810" y="-10795"/>
            <a:ext cx="888365" cy="6140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custDataLst>
              <p:tags r:id="rId3"/>
            </p:custDataLst>
          </p:nvPr>
        </p:nvSpPr>
        <p:spPr>
          <a:xfrm>
            <a:off x="881078" y="518895"/>
            <a:ext cx="10429952" cy="798451"/>
          </a:xfrm>
          <a:prstGeom prst="rect">
            <a:avLst/>
          </a:prstGeom>
        </p:spPr>
        <p:txBody>
          <a:bodyPr wrap="square">
            <a:normAutofit/>
          </a:bodyPr>
          <a:lstStyle>
            <a:defPPr>
              <a:defRPr lang="zh-CN"/>
            </a:defPPr>
            <a:lvl1pPr>
              <a:lnSpc>
                <a:spcPct val="130000"/>
              </a:lnSpc>
              <a:defRPr sz="2400" b="1">
                <a:latin typeface="+mj-lt"/>
                <a:ea typeface="+mj-ea"/>
                <a:cs typeface="+mj-cs"/>
              </a:defRPr>
            </a:lvl1pPr>
          </a:lstStyle>
          <a:p>
            <a:pPr>
              <a:lnSpc>
                <a:spcPct val="120000"/>
              </a:lnSpc>
            </a:pPr>
            <a:r>
              <a:rPr lang="zh-CN" altLang="en-US" dirty="0">
                <a:solidFill>
                  <a:schemeClr val="tx1">
                    <a:lumMod val="85000"/>
                    <a:lumOff val="15000"/>
                  </a:schemeClr>
                </a:solidFill>
              </a:rPr>
              <a:t>学习任务</a:t>
            </a:r>
            <a:r>
              <a:rPr lang="zh-CN" altLang="en-US" dirty="0">
                <a:sym typeface="+mn-ea"/>
              </a:rPr>
              <a:t>二   </a:t>
            </a:r>
            <a:r>
              <a:rPr lang="zh-CN" altLang="en-US" dirty="0"/>
              <a:t>垫类零件图样的绘制与读图</a:t>
            </a:r>
            <a:endParaRPr lang="zh-CN" altLang="en-US" dirty="0">
              <a:sym typeface="+mn-ea"/>
            </a:endParaRPr>
          </a:p>
        </p:txBody>
      </p:sp>
      <p:sp>
        <p:nvSpPr>
          <p:cNvPr id="12" name="文本框 11"/>
          <p:cNvSpPr txBox="1"/>
          <p:nvPr>
            <p:custDataLst>
              <p:tags r:id="rId4"/>
            </p:custDataLst>
          </p:nvPr>
        </p:nvSpPr>
        <p:spPr>
          <a:xfrm>
            <a:off x="464820" y="1035050"/>
            <a:ext cx="10852150" cy="669925"/>
          </a:xfrm>
          <a:prstGeom prst="rect">
            <a:avLst/>
          </a:prstGeom>
          <a:noFill/>
        </p:spPr>
        <p:txBody>
          <a:bodyPr wrap="square" lIns="101600" tIns="0" rIns="82550" bIns="0" rtlCol="0" anchor="ctr" anchorCtr="0">
            <a:noAutofit/>
          </a:bodyPr>
          <a:lstStyle>
            <a:defPPr>
              <a:defRPr lang="zh-CN"/>
            </a:defPPr>
            <a:lvl1pPr fontAlgn="auto">
              <a:lnSpc>
                <a:spcPct val="130000"/>
              </a:lnSpc>
              <a:spcAft>
                <a:spcPts val="1000"/>
              </a:spcAft>
              <a:defRPr sz="1600" spc="150"/>
            </a:lvl1pPr>
          </a:lstStyle>
          <a:p>
            <a:r>
              <a:rPr lang="en-US" altLang="zh-CN" sz="1800" b="1" dirty="0">
                <a:solidFill>
                  <a:schemeClr val="tx2"/>
                </a:solidFill>
                <a:latin typeface="微软雅黑" panose="020B0503020204020204" charset="-122"/>
                <a:ea typeface="微软雅黑" panose="020B0503020204020204" charset="-122"/>
                <a:sym typeface="+mn-ea"/>
              </a:rPr>
              <a:t>5.</a:t>
            </a:r>
            <a:r>
              <a:rPr lang="zh-CN" altLang="en-US" sz="1800" b="1" dirty="0">
                <a:solidFill>
                  <a:schemeClr val="tx2"/>
                </a:solidFill>
                <a:latin typeface="微软雅黑" panose="020B0503020204020204" charset="-122"/>
                <a:ea typeface="微软雅黑" panose="020B0503020204020204" charset="-122"/>
              </a:rPr>
              <a:t>简化表示法</a:t>
            </a:r>
            <a:endParaRPr lang="zh-CN" altLang="en-US" sz="1800" b="1" dirty="0">
              <a:solidFill>
                <a:schemeClr val="tx2"/>
              </a:solidFill>
              <a:latin typeface="微软雅黑" panose="020B0503020204020204" charset="-122"/>
              <a:ea typeface="微软雅黑" panose="020B0503020204020204" charset="-122"/>
              <a:sym typeface="+mn-ea"/>
            </a:endParaRPr>
          </a:p>
        </p:txBody>
      </p:sp>
      <p:sp>
        <p:nvSpPr>
          <p:cNvPr id="3" name="文本框 2"/>
          <p:cNvSpPr txBox="1"/>
          <p:nvPr/>
        </p:nvSpPr>
        <p:spPr>
          <a:xfrm>
            <a:off x="881078" y="1704975"/>
            <a:ext cx="9578155" cy="1338828"/>
          </a:xfrm>
          <a:prstGeom prst="rect">
            <a:avLst/>
          </a:prstGeom>
          <a:noFill/>
        </p:spPr>
        <p:txBody>
          <a:bodyPr wrap="square" rtlCol="0">
            <a:spAutoFit/>
          </a:bodyPr>
          <a:lstStyle/>
          <a:p>
            <a:pPr>
              <a:lnSpc>
                <a:spcPct val="150000"/>
              </a:lnSpc>
            </a:pPr>
            <a:r>
              <a:rPr lang="en-US" altLang="zh-CN" dirty="0">
                <a:latin typeface="+mj-ea"/>
                <a:ea typeface="+mj-ea"/>
              </a:rPr>
              <a:t>6. </a:t>
            </a:r>
            <a:r>
              <a:rPr lang="zh-CN" altLang="en-US" dirty="0">
                <a:latin typeface="+mj-ea"/>
                <a:ea typeface="+mj-ea"/>
              </a:rPr>
              <a:t>对称视图的简化画法</a:t>
            </a:r>
            <a:endParaRPr lang="zh-CN" altLang="en-US" dirty="0">
              <a:latin typeface="+mj-ea"/>
              <a:ea typeface="+mj-ea"/>
            </a:endParaRPr>
          </a:p>
          <a:p>
            <a:pPr>
              <a:lnSpc>
                <a:spcPct val="150000"/>
              </a:lnSpc>
            </a:pPr>
            <a:r>
              <a:rPr lang="zh-CN" altLang="en-US" dirty="0">
                <a:latin typeface="+mj-ea"/>
                <a:ea typeface="+mj-ea"/>
              </a:rPr>
              <a:t>     在不致引起误解时，对称机件的视图可以只画</a:t>
            </a:r>
            <a:r>
              <a:rPr lang="en-US" altLang="zh-CN" dirty="0">
                <a:latin typeface="+mj-ea"/>
                <a:ea typeface="+mj-ea"/>
              </a:rPr>
              <a:t>1</a:t>
            </a:r>
            <a:r>
              <a:rPr lang="zh-CN" altLang="en-US" dirty="0">
                <a:latin typeface="+mj-ea"/>
                <a:ea typeface="+mj-ea"/>
              </a:rPr>
              <a:t>／</a:t>
            </a:r>
            <a:r>
              <a:rPr lang="en-US" altLang="zh-CN" dirty="0">
                <a:latin typeface="+mj-ea"/>
                <a:ea typeface="+mj-ea"/>
              </a:rPr>
              <a:t>2 </a:t>
            </a:r>
            <a:r>
              <a:rPr lang="zh-CN" altLang="en-US" dirty="0">
                <a:latin typeface="+mj-ea"/>
                <a:ea typeface="+mj-ea"/>
              </a:rPr>
              <a:t>或</a:t>
            </a:r>
            <a:r>
              <a:rPr lang="en-US" altLang="zh-CN" dirty="0">
                <a:latin typeface="+mj-ea"/>
                <a:ea typeface="+mj-ea"/>
              </a:rPr>
              <a:t>1</a:t>
            </a:r>
            <a:r>
              <a:rPr lang="zh-CN" altLang="en-US" dirty="0">
                <a:latin typeface="+mj-ea"/>
                <a:ea typeface="+mj-ea"/>
              </a:rPr>
              <a:t>／</a:t>
            </a:r>
            <a:r>
              <a:rPr lang="en-US" altLang="zh-CN" dirty="0">
                <a:latin typeface="+mj-ea"/>
                <a:ea typeface="+mj-ea"/>
              </a:rPr>
              <a:t>4</a:t>
            </a:r>
            <a:r>
              <a:rPr lang="zh-CN" altLang="en-US" dirty="0">
                <a:latin typeface="+mj-ea"/>
                <a:ea typeface="+mj-ea"/>
              </a:rPr>
              <a:t>，并在中心线的两端画</a:t>
            </a:r>
            <a:endParaRPr lang="zh-CN" altLang="en-US" dirty="0">
              <a:latin typeface="+mj-ea"/>
              <a:ea typeface="+mj-ea"/>
            </a:endParaRPr>
          </a:p>
          <a:p>
            <a:pPr>
              <a:lnSpc>
                <a:spcPct val="150000"/>
              </a:lnSpc>
            </a:pPr>
            <a:r>
              <a:rPr lang="zh-CN" altLang="en-US" dirty="0">
                <a:latin typeface="+mj-ea"/>
                <a:ea typeface="+mj-ea"/>
              </a:rPr>
              <a:t>出两条与其垂直的平行细实线（图</a:t>
            </a:r>
            <a:r>
              <a:rPr lang="en-US" altLang="zh-CN" dirty="0">
                <a:latin typeface="+mj-ea"/>
                <a:ea typeface="+mj-ea"/>
              </a:rPr>
              <a:t>1-78</a:t>
            </a:r>
            <a:r>
              <a:rPr lang="zh-CN" altLang="en-US" dirty="0">
                <a:latin typeface="+mj-ea"/>
                <a:ea typeface="+mj-ea"/>
              </a:rPr>
              <a:t>）。</a:t>
            </a:r>
            <a:endParaRPr lang="zh-CN" altLang="en-US" dirty="0">
              <a:latin typeface="+mj-ea"/>
              <a:ea typeface="+mj-ea"/>
            </a:endParaRPr>
          </a:p>
        </p:txBody>
      </p:sp>
      <p:pic>
        <p:nvPicPr>
          <p:cNvPr id="4" name="图片 3"/>
          <p:cNvPicPr>
            <a:picLocks noChangeAspect="1"/>
          </p:cNvPicPr>
          <p:nvPr/>
        </p:nvPicPr>
        <p:blipFill>
          <a:blip r:embed="rId5"/>
          <a:stretch>
            <a:fillRect/>
          </a:stretch>
        </p:blipFill>
        <p:spPr>
          <a:xfrm>
            <a:off x="1245482" y="3043662"/>
            <a:ext cx="5572125" cy="2495550"/>
          </a:xfrm>
          <a:prstGeom prst="rect">
            <a:avLst/>
          </a:prstGeom>
        </p:spPr>
      </p:pic>
      <p:grpSp>
        <p:nvGrpSpPr>
          <p:cNvPr id="6" name="组合 5"/>
          <p:cNvGrpSpPr/>
          <p:nvPr/>
        </p:nvGrpSpPr>
        <p:grpSpPr>
          <a:xfrm>
            <a:off x="8261350" y="3340735"/>
            <a:ext cx="2026920" cy="1583055"/>
            <a:chOff x="13036" y="4025"/>
            <a:chExt cx="3192" cy="2493"/>
          </a:xfrm>
        </p:grpSpPr>
        <p:sp>
          <p:nvSpPr>
            <p:cNvPr id="14" name="菱形 13"/>
            <p:cNvSpPr/>
            <p:nvPr>
              <p:custDataLst>
                <p:tags r:id="rId6"/>
              </p:custDataLst>
            </p:nvPr>
          </p:nvSpPr>
          <p:spPr>
            <a:xfrm rot="1141073">
              <a:off x="14338" y="4025"/>
              <a:ext cx="528" cy="528"/>
            </a:xfrm>
            <a:prstGeom prst="diamond">
              <a:avLst/>
            </a:prstGeom>
            <a:solidFill>
              <a:schemeClr val="tx2">
                <a:lumMod val="40000"/>
                <a:lumOff val="6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5" name="菱形 14"/>
            <p:cNvSpPr/>
            <p:nvPr>
              <p:custDataLst>
                <p:tags r:id="rId7"/>
              </p:custDataLst>
            </p:nvPr>
          </p:nvSpPr>
          <p:spPr>
            <a:xfrm rot="1141073">
              <a:off x="13036" y="5507"/>
              <a:ext cx="933" cy="933"/>
            </a:xfrm>
            <a:prstGeom prst="diamond">
              <a:avLst/>
            </a:prstGeom>
            <a:solidFill>
              <a:schemeClr val="accent1"/>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5" name="菱形 4"/>
            <p:cNvSpPr/>
            <p:nvPr>
              <p:custDataLst>
                <p:tags r:id="rId8"/>
              </p:custDataLst>
            </p:nvPr>
          </p:nvSpPr>
          <p:spPr>
            <a:xfrm rot="1141073">
              <a:off x="14236" y="4526"/>
              <a:ext cx="1992" cy="1992"/>
            </a:xfrm>
            <a:prstGeom prst="diamond">
              <a:avLst/>
            </a:prstGeom>
            <a:solidFill>
              <a:schemeClr val="bg2">
                <a:lumMod val="40000"/>
                <a:lumOff val="6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7" name="菱形 6"/>
            <p:cNvSpPr/>
            <p:nvPr>
              <p:custDataLst>
                <p:tags r:id="rId9"/>
              </p:custDataLst>
            </p:nvPr>
          </p:nvSpPr>
          <p:spPr>
            <a:xfrm rot="1141073">
              <a:off x="15089" y="4106"/>
              <a:ext cx="1123" cy="1123"/>
            </a:xfrm>
            <a:prstGeom prst="diamond">
              <a:avLst/>
            </a:prstGeom>
            <a:noFill/>
            <a:ln>
              <a:solidFill>
                <a:schemeClr val="tx2">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grpSp>
    </p:spTree>
    <p:custDataLst>
      <p:tags r:id="rId10"/>
    </p:custDataLst>
  </p:cSld>
  <p:clrMapOvr>
    <a:masterClrMapping/>
  </p:clrMapOvr>
  <p:transition spd="slow">
    <p:random/>
  </p:transition>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549644" y="1832469"/>
            <a:ext cx="11363028" cy="4499877"/>
          </a:xfrm>
          <a:prstGeom prst="rect">
            <a:avLst/>
          </a:prstGeom>
          <a:solidFill>
            <a:schemeClr val="accent3"/>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7" name="矩形 16"/>
          <p:cNvSpPr/>
          <p:nvPr>
            <p:custDataLst>
              <p:tags r:id="rId2"/>
            </p:custDataLst>
          </p:nvPr>
        </p:nvSpPr>
        <p:spPr>
          <a:xfrm>
            <a:off x="464820" y="1574113"/>
            <a:ext cx="11082655" cy="4408805"/>
          </a:xfrm>
          <a:prstGeom prst="rect">
            <a:avLst/>
          </a:prstGeom>
          <a:solidFill>
            <a:srgbClr val="FFFFFF"/>
          </a:solidFill>
          <a:ln w="19050">
            <a:noFill/>
          </a:ln>
          <a:effectLst>
            <a:outerShdw blurRad="63500" sx="101000" sy="101000" algn="ctr" rotWithShape="0">
              <a:schemeClr val="tx2">
                <a:alpha val="40000"/>
              </a:schemeClr>
            </a:outerShdw>
          </a:effectLst>
        </p:spPr>
        <p:style>
          <a:lnRef idx="2">
            <a:srgbClr val="1E6BC5">
              <a:shade val="50000"/>
            </a:srgbClr>
          </a:lnRef>
          <a:fillRef idx="1">
            <a:srgbClr val="1E6BC5"/>
          </a:fillRef>
          <a:effectRef idx="0">
            <a:srgbClr val="1E6BC5"/>
          </a:effectRef>
          <a:fontRef idx="minor">
            <a:srgbClr val="FFFFFF"/>
          </a:fontRef>
        </p:style>
        <p:txBody>
          <a:bodyPr rtlCol="0" anchor="ctr"/>
          <a:lstStyle/>
          <a:p>
            <a:r>
              <a:rPr lang="zh-CN" altLang="en-US" sz="1600" dirty="0"/>
              <a:t>（</a:t>
            </a:r>
            <a:r>
              <a:rPr lang="en-US" altLang="zh-CN" sz="1600" dirty="0"/>
              <a:t>2</a:t>
            </a:r>
            <a:r>
              <a:rPr lang="zh-CN" altLang="en-US" sz="1600" dirty="0"/>
              <a:t>）为便于读图，逐次剖切的多个断面图可按图</a:t>
            </a:r>
            <a:r>
              <a:rPr lang="en-US" altLang="zh-CN" sz="1600" dirty="0"/>
              <a:t>1-63 </a:t>
            </a:r>
            <a:r>
              <a:rPr lang="zh-CN" altLang="en-US" sz="1600" dirty="0"/>
              <a:t>所示的形式配置。</a:t>
            </a:r>
            <a:endParaRPr kumimoji="1" lang="zh-CN" altLang="en-US" sz="1600" dirty="0">
              <a:solidFill>
                <a:srgbClr val="FFFFFF"/>
              </a:solidFill>
              <a:latin typeface="微软雅黑" panose="020B0503020204020204" charset="-122"/>
            </a:endParaRPr>
          </a:p>
        </p:txBody>
      </p:sp>
      <p:sp>
        <p:nvSpPr>
          <p:cNvPr id="2" name="矩形 1"/>
          <p:cNvSpPr/>
          <p:nvPr/>
        </p:nvSpPr>
        <p:spPr>
          <a:xfrm>
            <a:off x="11306810" y="-10795"/>
            <a:ext cx="888365" cy="6140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custDataLst>
              <p:tags r:id="rId3"/>
            </p:custDataLst>
          </p:nvPr>
        </p:nvSpPr>
        <p:spPr>
          <a:xfrm>
            <a:off x="881078" y="518895"/>
            <a:ext cx="10429952" cy="798451"/>
          </a:xfrm>
          <a:prstGeom prst="rect">
            <a:avLst/>
          </a:prstGeom>
        </p:spPr>
        <p:txBody>
          <a:bodyPr wrap="square">
            <a:normAutofit/>
          </a:bodyPr>
          <a:lstStyle>
            <a:defPPr>
              <a:defRPr lang="zh-CN"/>
            </a:defPPr>
            <a:lvl1pPr>
              <a:lnSpc>
                <a:spcPct val="130000"/>
              </a:lnSpc>
              <a:defRPr sz="2400" b="1">
                <a:latin typeface="+mj-lt"/>
                <a:ea typeface="+mj-ea"/>
                <a:cs typeface="+mj-cs"/>
              </a:defRPr>
            </a:lvl1pPr>
          </a:lstStyle>
          <a:p>
            <a:pPr>
              <a:lnSpc>
                <a:spcPct val="120000"/>
              </a:lnSpc>
            </a:pPr>
            <a:r>
              <a:rPr lang="zh-CN" altLang="en-US" dirty="0">
                <a:solidFill>
                  <a:schemeClr val="tx1">
                    <a:lumMod val="85000"/>
                    <a:lumOff val="15000"/>
                  </a:schemeClr>
                </a:solidFill>
              </a:rPr>
              <a:t>学习任务</a:t>
            </a:r>
            <a:r>
              <a:rPr lang="zh-CN" altLang="en-US" dirty="0">
                <a:sym typeface="+mn-ea"/>
              </a:rPr>
              <a:t>二   </a:t>
            </a:r>
            <a:r>
              <a:rPr lang="zh-CN" altLang="en-US" dirty="0"/>
              <a:t>垫类零件图样的绘制与读图</a:t>
            </a:r>
            <a:endParaRPr lang="zh-CN" altLang="en-US" dirty="0">
              <a:sym typeface="+mn-ea"/>
            </a:endParaRPr>
          </a:p>
        </p:txBody>
      </p:sp>
      <p:sp>
        <p:nvSpPr>
          <p:cNvPr id="12" name="文本框 11"/>
          <p:cNvSpPr txBox="1"/>
          <p:nvPr>
            <p:custDataLst>
              <p:tags r:id="rId4"/>
            </p:custDataLst>
          </p:nvPr>
        </p:nvSpPr>
        <p:spPr>
          <a:xfrm>
            <a:off x="464820" y="1035050"/>
            <a:ext cx="10852150" cy="669925"/>
          </a:xfrm>
          <a:prstGeom prst="rect">
            <a:avLst/>
          </a:prstGeom>
          <a:noFill/>
        </p:spPr>
        <p:txBody>
          <a:bodyPr wrap="square" lIns="101600" tIns="0" rIns="82550" bIns="0" rtlCol="0" anchor="ctr" anchorCtr="0">
            <a:noAutofit/>
          </a:bodyPr>
          <a:lstStyle>
            <a:defPPr>
              <a:defRPr lang="zh-CN"/>
            </a:defPPr>
            <a:lvl1pPr fontAlgn="auto">
              <a:lnSpc>
                <a:spcPct val="130000"/>
              </a:lnSpc>
              <a:spcAft>
                <a:spcPts val="1000"/>
              </a:spcAft>
              <a:defRPr sz="1600" spc="150"/>
            </a:lvl1pPr>
          </a:lstStyle>
          <a:p>
            <a:r>
              <a:rPr lang="en-US" altLang="zh-CN" sz="1800" b="1" dirty="0">
                <a:solidFill>
                  <a:schemeClr val="tx2"/>
                </a:solidFill>
                <a:latin typeface="微软雅黑" panose="020B0503020204020204" charset="-122"/>
                <a:ea typeface="微软雅黑" panose="020B0503020204020204" charset="-122"/>
                <a:sym typeface="+mn-ea"/>
              </a:rPr>
              <a:t>5.</a:t>
            </a:r>
            <a:r>
              <a:rPr lang="zh-CN" altLang="en-US" sz="1800" b="1" dirty="0">
                <a:solidFill>
                  <a:schemeClr val="tx2"/>
                </a:solidFill>
                <a:latin typeface="微软雅黑" panose="020B0503020204020204" charset="-122"/>
                <a:ea typeface="微软雅黑" panose="020B0503020204020204" charset="-122"/>
              </a:rPr>
              <a:t>简化表示法</a:t>
            </a:r>
            <a:endParaRPr lang="zh-CN" altLang="en-US" sz="1800" b="1" dirty="0">
              <a:solidFill>
                <a:schemeClr val="tx2"/>
              </a:solidFill>
              <a:latin typeface="微软雅黑" panose="020B0503020204020204" charset="-122"/>
              <a:ea typeface="微软雅黑" panose="020B0503020204020204" charset="-122"/>
              <a:sym typeface="+mn-ea"/>
            </a:endParaRPr>
          </a:p>
        </p:txBody>
      </p:sp>
      <p:sp>
        <p:nvSpPr>
          <p:cNvPr id="3" name="文本框 2"/>
          <p:cNvSpPr txBox="1"/>
          <p:nvPr/>
        </p:nvSpPr>
        <p:spPr>
          <a:xfrm>
            <a:off x="686435" y="1929130"/>
            <a:ext cx="8241030" cy="2999740"/>
          </a:xfrm>
          <a:prstGeom prst="rect">
            <a:avLst/>
          </a:prstGeom>
          <a:noFill/>
        </p:spPr>
        <p:txBody>
          <a:bodyPr wrap="square" rtlCol="0">
            <a:spAutoFit/>
          </a:bodyPr>
          <a:lstStyle/>
          <a:p>
            <a:pPr>
              <a:lnSpc>
                <a:spcPct val="150000"/>
              </a:lnSpc>
            </a:pPr>
            <a:r>
              <a:rPr lang="en-US" altLang="zh-CN" dirty="0">
                <a:latin typeface="+mj-ea"/>
                <a:ea typeface="+mj-ea"/>
              </a:rPr>
              <a:t>7. </a:t>
            </a:r>
            <a:r>
              <a:rPr lang="zh-CN" altLang="en-US" dirty="0">
                <a:latin typeface="+mj-ea"/>
                <a:ea typeface="+mj-ea"/>
              </a:rPr>
              <a:t>圆弧的画法</a:t>
            </a:r>
            <a:endParaRPr lang="zh-CN" altLang="en-US" dirty="0">
              <a:latin typeface="+mj-ea"/>
              <a:ea typeface="+mj-ea"/>
            </a:endParaRPr>
          </a:p>
          <a:p>
            <a:pPr>
              <a:lnSpc>
                <a:spcPct val="150000"/>
              </a:lnSpc>
            </a:pPr>
            <a:r>
              <a:rPr lang="zh-CN" altLang="en-US" dirty="0">
                <a:latin typeface="+mj-ea"/>
                <a:ea typeface="+mj-ea"/>
              </a:rPr>
              <a:t>    倾斜角度小于或等于</a:t>
            </a:r>
            <a:r>
              <a:rPr lang="en-US" altLang="zh-CN" dirty="0">
                <a:latin typeface="+mj-ea"/>
                <a:ea typeface="+mj-ea"/>
              </a:rPr>
              <a:t>30° </a:t>
            </a:r>
            <a:r>
              <a:rPr lang="zh-CN" altLang="en-US" dirty="0">
                <a:latin typeface="+mj-ea"/>
                <a:ea typeface="+mj-ea"/>
              </a:rPr>
              <a:t>的斜面上的圆或圆弧，其投影可用圆或圆弧代替。</a:t>
            </a:r>
            <a:endParaRPr lang="zh-CN" altLang="en-US" dirty="0">
              <a:latin typeface="+mj-ea"/>
              <a:ea typeface="+mj-ea"/>
            </a:endParaRPr>
          </a:p>
          <a:p>
            <a:pPr>
              <a:lnSpc>
                <a:spcPct val="150000"/>
              </a:lnSpc>
            </a:pPr>
            <a:r>
              <a:rPr lang="en-US" altLang="zh-CN" dirty="0">
                <a:latin typeface="+mj-ea"/>
                <a:ea typeface="+mj-ea"/>
              </a:rPr>
              <a:t>8. </a:t>
            </a:r>
            <a:r>
              <a:rPr lang="zh-CN" altLang="en-US" dirty="0">
                <a:latin typeface="+mj-ea"/>
                <a:ea typeface="+mj-ea"/>
              </a:rPr>
              <a:t>型材的画法</a:t>
            </a:r>
            <a:endParaRPr lang="zh-CN" altLang="en-US" dirty="0">
              <a:latin typeface="+mj-ea"/>
              <a:ea typeface="+mj-ea"/>
            </a:endParaRPr>
          </a:p>
          <a:p>
            <a:pPr>
              <a:lnSpc>
                <a:spcPct val="150000"/>
              </a:lnSpc>
            </a:pPr>
            <a:r>
              <a:rPr lang="zh-CN" altLang="en-US" dirty="0">
                <a:latin typeface="+mj-ea"/>
                <a:ea typeface="+mj-ea"/>
              </a:rPr>
              <a:t>    型材（角钢、工字钢、槽钢等）中小斜度的结构，可按小端厚度画出。</a:t>
            </a:r>
            <a:endParaRPr lang="zh-CN" altLang="en-US" dirty="0">
              <a:latin typeface="+mj-ea"/>
              <a:ea typeface="+mj-ea"/>
            </a:endParaRPr>
          </a:p>
          <a:p>
            <a:pPr>
              <a:lnSpc>
                <a:spcPct val="150000"/>
              </a:lnSpc>
            </a:pPr>
            <a:r>
              <a:rPr lang="en-US" altLang="zh-CN" dirty="0">
                <a:latin typeface="+mj-ea"/>
                <a:ea typeface="+mj-ea"/>
              </a:rPr>
              <a:t>9. </a:t>
            </a:r>
            <a:r>
              <a:rPr lang="zh-CN" altLang="en-US" dirty="0">
                <a:latin typeface="+mj-ea"/>
                <a:ea typeface="+mj-ea"/>
              </a:rPr>
              <a:t>相贯线、过渡线的画法</a:t>
            </a:r>
            <a:endParaRPr lang="zh-CN" altLang="en-US" dirty="0">
              <a:latin typeface="+mj-ea"/>
              <a:ea typeface="+mj-ea"/>
            </a:endParaRPr>
          </a:p>
          <a:p>
            <a:pPr>
              <a:lnSpc>
                <a:spcPct val="150000"/>
              </a:lnSpc>
            </a:pPr>
            <a:r>
              <a:rPr lang="zh-CN" altLang="en-US" dirty="0">
                <a:latin typeface="+mj-ea"/>
                <a:ea typeface="+mj-ea"/>
              </a:rPr>
              <a:t>   相贯线、过渡线在不致引起误解时，可用圆弧或直线代替非圆曲线（图</a:t>
            </a:r>
            <a:r>
              <a:rPr lang="en-US" altLang="zh-CN" dirty="0">
                <a:latin typeface="+mj-ea"/>
                <a:ea typeface="+mj-ea"/>
              </a:rPr>
              <a:t>1-79</a:t>
            </a:r>
            <a:r>
              <a:rPr lang="zh-CN" altLang="en-US" dirty="0">
                <a:latin typeface="+mj-ea"/>
                <a:ea typeface="+mj-ea"/>
              </a:rPr>
              <a:t>）。</a:t>
            </a:r>
            <a:endParaRPr lang="zh-CN" altLang="en-US" dirty="0">
              <a:latin typeface="+mj-ea"/>
              <a:ea typeface="+mj-ea"/>
            </a:endParaRPr>
          </a:p>
          <a:p>
            <a:pPr>
              <a:lnSpc>
                <a:spcPct val="150000"/>
              </a:lnSpc>
            </a:pPr>
            <a:r>
              <a:rPr lang="zh-CN" altLang="en-US" dirty="0">
                <a:latin typeface="+mj-ea"/>
                <a:ea typeface="+mj-ea"/>
              </a:rPr>
              <a:t>贯线也可采用模糊画法表示（图</a:t>
            </a:r>
            <a:r>
              <a:rPr lang="en-US" altLang="zh-CN" dirty="0">
                <a:latin typeface="+mj-ea"/>
                <a:ea typeface="+mj-ea"/>
              </a:rPr>
              <a:t>1-80</a:t>
            </a:r>
            <a:r>
              <a:rPr lang="zh-CN" altLang="en-US" dirty="0">
                <a:latin typeface="+mj-ea"/>
                <a:ea typeface="+mj-ea"/>
              </a:rPr>
              <a:t>）</a:t>
            </a:r>
            <a:r>
              <a:rPr lang="zh-CN" altLang="en-US" dirty="0" smtClean="0">
                <a:latin typeface="+mj-ea"/>
                <a:ea typeface="+mj-ea"/>
              </a:rPr>
              <a:t>。</a:t>
            </a:r>
            <a:endParaRPr lang="zh-CN" altLang="en-US" dirty="0">
              <a:latin typeface="+mj-ea"/>
              <a:ea typeface="+mj-ea"/>
            </a:endParaRPr>
          </a:p>
        </p:txBody>
      </p:sp>
      <p:grpSp>
        <p:nvGrpSpPr>
          <p:cNvPr id="6" name="组合 5"/>
          <p:cNvGrpSpPr/>
          <p:nvPr/>
        </p:nvGrpSpPr>
        <p:grpSpPr>
          <a:xfrm>
            <a:off x="9118600" y="2716530"/>
            <a:ext cx="2026920" cy="1583055"/>
            <a:chOff x="13036" y="4025"/>
            <a:chExt cx="3192" cy="2493"/>
          </a:xfrm>
        </p:grpSpPr>
        <p:sp>
          <p:nvSpPr>
            <p:cNvPr id="14" name="菱形 13"/>
            <p:cNvSpPr/>
            <p:nvPr>
              <p:custDataLst>
                <p:tags r:id="rId5"/>
              </p:custDataLst>
            </p:nvPr>
          </p:nvSpPr>
          <p:spPr>
            <a:xfrm rot="1141073">
              <a:off x="14338" y="4025"/>
              <a:ext cx="528" cy="528"/>
            </a:xfrm>
            <a:prstGeom prst="diamond">
              <a:avLst/>
            </a:prstGeom>
            <a:solidFill>
              <a:schemeClr val="tx2">
                <a:lumMod val="40000"/>
                <a:lumOff val="6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5" name="菱形 14"/>
            <p:cNvSpPr/>
            <p:nvPr>
              <p:custDataLst>
                <p:tags r:id="rId6"/>
              </p:custDataLst>
            </p:nvPr>
          </p:nvSpPr>
          <p:spPr>
            <a:xfrm rot="1141073">
              <a:off x="13036" y="5507"/>
              <a:ext cx="933" cy="933"/>
            </a:xfrm>
            <a:prstGeom prst="diamond">
              <a:avLst/>
            </a:prstGeom>
            <a:solidFill>
              <a:schemeClr val="accent1"/>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4" name="菱形 3"/>
            <p:cNvSpPr/>
            <p:nvPr>
              <p:custDataLst>
                <p:tags r:id="rId7"/>
              </p:custDataLst>
            </p:nvPr>
          </p:nvSpPr>
          <p:spPr>
            <a:xfrm rot="1141073">
              <a:off x="14236" y="4526"/>
              <a:ext cx="1992" cy="1992"/>
            </a:xfrm>
            <a:prstGeom prst="diamond">
              <a:avLst/>
            </a:prstGeom>
            <a:solidFill>
              <a:schemeClr val="bg2">
                <a:lumMod val="40000"/>
                <a:lumOff val="6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5" name="菱形 4"/>
            <p:cNvSpPr/>
            <p:nvPr>
              <p:custDataLst>
                <p:tags r:id="rId8"/>
              </p:custDataLst>
            </p:nvPr>
          </p:nvSpPr>
          <p:spPr>
            <a:xfrm rot="1141073">
              <a:off x="15089" y="4106"/>
              <a:ext cx="1123" cy="1123"/>
            </a:xfrm>
            <a:prstGeom prst="diamond">
              <a:avLst/>
            </a:prstGeom>
            <a:noFill/>
            <a:ln>
              <a:solidFill>
                <a:schemeClr val="tx2">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grpSp>
    </p:spTree>
    <p:custDataLst>
      <p:tags r:id="rId9"/>
    </p:custDataLst>
  </p:cSld>
  <p:clrMapOvr>
    <a:masterClrMapping/>
  </p:clrMapOvr>
  <p:transition spd="slow">
    <p:random/>
  </p:transition>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549644" y="1832469"/>
            <a:ext cx="11363028" cy="4499877"/>
          </a:xfrm>
          <a:prstGeom prst="rect">
            <a:avLst/>
          </a:prstGeom>
          <a:solidFill>
            <a:schemeClr val="accent3"/>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7" name="矩形 16"/>
          <p:cNvSpPr/>
          <p:nvPr>
            <p:custDataLst>
              <p:tags r:id="rId2"/>
            </p:custDataLst>
          </p:nvPr>
        </p:nvSpPr>
        <p:spPr>
          <a:xfrm>
            <a:off x="464820" y="1574113"/>
            <a:ext cx="11082655" cy="4408805"/>
          </a:xfrm>
          <a:prstGeom prst="rect">
            <a:avLst/>
          </a:prstGeom>
          <a:solidFill>
            <a:srgbClr val="FFFFFF"/>
          </a:solidFill>
          <a:ln w="19050">
            <a:noFill/>
          </a:ln>
          <a:effectLst>
            <a:outerShdw blurRad="63500" sx="101000" sy="101000" algn="ctr" rotWithShape="0">
              <a:schemeClr val="tx2">
                <a:alpha val="40000"/>
              </a:schemeClr>
            </a:outerShdw>
          </a:effectLst>
        </p:spPr>
        <p:style>
          <a:lnRef idx="2">
            <a:srgbClr val="1E6BC5">
              <a:shade val="50000"/>
            </a:srgbClr>
          </a:lnRef>
          <a:fillRef idx="1">
            <a:srgbClr val="1E6BC5"/>
          </a:fillRef>
          <a:effectRef idx="0">
            <a:srgbClr val="1E6BC5"/>
          </a:effectRef>
          <a:fontRef idx="minor">
            <a:srgbClr val="FFFFFF"/>
          </a:fontRef>
        </p:style>
        <p:txBody>
          <a:bodyPr rtlCol="0" anchor="ctr"/>
          <a:lstStyle/>
          <a:p>
            <a:r>
              <a:rPr lang="zh-CN" altLang="en-US" sz="1600" dirty="0"/>
              <a:t>（</a:t>
            </a:r>
            <a:r>
              <a:rPr lang="en-US" altLang="zh-CN" sz="1600" dirty="0"/>
              <a:t>2</a:t>
            </a:r>
            <a:r>
              <a:rPr lang="zh-CN" altLang="en-US" sz="1600" dirty="0"/>
              <a:t>）为便于读图，逐次剖切的多个断面图可按图</a:t>
            </a:r>
            <a:r>
              <a:rPr lang="en-US" altLang="zh-CN" sz="1600" dirty="0"/>
              <a:t>1-63 </a:t>
            </a:r>
            <a:r>
              <a:rPr lang="zh-CN" altLang="en-US" sz="1600" dirty="0"/>
              <a:t>所示的形式配置。</a:t>
            </a:r>
            <a:endParaRPr kumimoji="1" lang="zh-CN" altLang="en-US" sz="1600" dirty="0">
              <a:solidFill>
                <a:srgbClr val="FFFFFF"/>
              </a:solidFill>
              <a:latin typeface="微软雅黑" panose="020B0503020204020204" charset="-122"/>
            </a:endParaRPr>
          </a:p>
        </p:txBody>
      </p:sp>
      <p:sp>
        <p:nvSpPr>
          <p:cNvPr id="2" name="矩形 1"/>
          <p:cNvSpPr/>
          <p:nvPr/>
        </p:nvSpPr>
        <p:spPr>
          <a:xfrm>
            <a:off x="11306810" y="-10795"/>
            <a:ext cx="888365" cy="6140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custDataLst>
              <p:tags r:id="rId3"/>
            </p:custDataLst>
          </p:nvPr>
        </p:nvSpPr>
        <p:spPr>
          <a:xfrm>
            <a:off x="881078" y="518895"/>
            <a:ext cx="10429952" cy="798451"/>
          </a:xfrm>
          <a:prstGeom prst="rect">
            <a:avLst/>
          </a:prstGeom>
        </p:spPr>
        <p:txBody>
          <a:bodyPr wrap="square">
            <a:normAutofit/>
          </a:bodyPr>
          <a:lstStyle>
            <a:defPPr>
              <a:defRPr lang="zh-CN"/>
            </a:defPPr>
            <a:lvl1pPr>
              <a:lnSpc>
                <a:spcPct val="130000"/>
              </a:lnSpc>
              <a:defRPr sz="2400" b="1">
                <a:latin typeface="+mj-lt"/>
                <a:ea typeface="+mj-ea"/>
                <a:cs typeface="+mj-cs"/>
              </a:defRPr>
            </a:lvl1pPr>
          </a:lstStyle>
          <a:p>
            <a:pPr>
              <a:lnSpc>
                <a:spcPct val="120000"/>
              </a:lnSpc>
            </a:pPr>
            <a:r>
              <a:rPr lang="zh-CN" altLang="en-US" dirty="0">
                <a:solidFill>
                  <a:schemeClr val="tx1">
                    <a:lumMod val="85000"/>
                    <a:lumOff val="15000"/>
                  </a:schemeClr>
                </a:solidFill>
              </a:rPr>
              <a:t>学习任务</a:t>
            </a:r>
            <a:r>
              <a:rPr lang="zh-CN" altLang="en-US" dirty="0">
                <a:sym typeface="+mn-ea"/>
              </a:rPr>
              <a:t>二   </a:t>
            </a:r>
            <a:r>
              <a:rPr lang="zh-CN" altLang="en-US" dirty="0"/>
              <a:t>垫类零件图样的绘制与读图</a:t>
            </a:r>
            <a:endParaRPr lang="zh-CN" altLang="en-US" dirty="0">
              <a:sym typeface="+mn-ea"/>
            </a:endParaRPr>
          </a:p>
        </p:txBody>
      </p:sp>
      <p:sp>
        <p:nvSpPr>
          <p:cNvPr id="12" name="文本框 11"/>
          <p:cNvSpPr txBox="1"/>
          <p:nvPr>
            <p:custDataLst>
              <p:tags r:id="rId4"/>
            </p:custDataLst>
          </p:nvPr>
        </p:nvSpPr>
        <p:spPr>
          <a:xfrm>
            <a:off x="464820" y="1035050"/>
            <a:ext cx="10852150" cy="669925"/>
          </a:xfrm>
          <a:prstGeom prst="rect">
            <a:avLst/>
          </a:prstGeom>
          <a:noFill/>
        </p:spPr>
        <p:txBody>
          <a:bodyPr wrap="square" lIns="101600" tIns="0" rIns="82550" bIns="0" rtlCol="0" anchor="ctr" anchorCtr="0">
            <a:noAutofit/>
          </a:bodyPr>
          <a:lstStyle>
            <a:defPPr>
              <a:defRPr lang="zh-CN"/>
            </a:defPPr>
            <a:lvl1pPr fontAlgn="auto">
              <a:lnSpc>
                <a:spcPct val="130000"/>
              </a:lnSpc>
              <a:spcAft>
                <a:spcPts val="1000"/>
              </a:spcAft>
              <a:defRPr sz="1600" spc="150"/>
            </a:lvl1pPr>
          </a:lstStyle>
          <a:p>
            <a:r>
              <a:rPr lang="en-US" altLang="zh-CN" sz="1800" b="1" dirty="0">
                <a:solidFill>
                  <a:schemeClr val="tx2"/>
                </a:solidFill>
                <a:latin typeface="微软雅黑" panose="020B0503020204020204" charset="-122"/>
                <a:ea typeface="微软雅黑" panose="020B0503020204020204" charset="-122"/>
                <a:sym typeface="+mn-ea"/>
              </a:rPr>
              <a:t>5.</a:t>
            </a:r>
            <a:r>
              <a:rPr lang="zh-CN" altLang="en-US" sz="1800" b="1" dirty="0">
                <a:solidFill>
                  <a:schemeClr val="tx2"/>
                </a:solidFill>
                <a:latin typeface="微软雅黑" panose="020B0503020204020204" charset="-122"/>
                <a:ea typeface="微软雅黑" panose="020B0503020204020204" charset="-122"/>
              </a:rPr>
              <a:t>简化表示法</a:t>
            </a:r>
            <a:endParaRPr lang="zh-CN" altLang="en-US" sz="1800" b="1" dirty="0">
              <a:solidFill>
                <a:schemeClr val="tx2"/>
              </a:solidFill>
              <a:latin typeface="微软雅黑" panose="020B0503020204020204" charset="-122"/>
              <a:ea typeface="微软雅黑" panose="020B0503020204020204" charset="-122"/>
              <a:sym typeface="+mn-ea"/>
            </a:endParaRPr>
          </a:p>
        </p:txBody>
      </p:sp>
      <p:pic>
        <p:nvPicPr>
          <p:cNvPr id="4" name="图片 3"/>
          <p:cNvPicPr>
            <a:picLocks noChangeAspect="1"/>
          </p:cNvPicPr>
          <p:nvPr/>
        </p:nvPicPr>
        <p:blipFill>
          <a:blip r:embed="rId5"/>
          <a:stretch>
            <a:fillRect/>
          </a:stretch>
        </p:blipFill>
        <p:spPr>
          <a:xfrm>
            <a:off x="687812" y="2546565"/>
            <a:ext cx="5064915" cy="2257750"/>
          </a:xfrm>
          <a:prstGeom prst="rect">
            <a:avLst/>
          </a:prstGeom>
        </p:spPr>
      </p:pic>
      <p:pic>
        <p:nvPicPr>
          <p:cNvPr id="5" name="图片 4"/>
          <p:cNvPicPr>
            <a:picLocks noChangeAspect="1"/>
          </p:cNvPicPr>
          <p:nvPr/>
        </p:nvPicPr>
        <p:blipFill>
          <a:blip r:embed="rId6"/>
          <a:stretch>
            <a:fillRect/>
          </a:stretch>
        </p:blipFill>
        <p:spPr>
          <a:xfrm>
            <a:off x="5890895" y="1983553"/>
            <a:ext cx="5035569" cy="3383774"/>
          </a:xfrm>
          <a:prstGeom prst="rect">
            <a:avLst/>
          </a:prstGeom>
        </p:spPr>
      </p:pic>
    </p:spTree>
    <p:custDataLst>
      <p:tags r:id="rId7"/>
    </p:custDataLst>
  </p:cSld>
  <p:clrMapOvr>
    <a:masterClrMapping/>
  </p:clrMapOvr>
  <p:transition spd="slow">
    <p:random/>
  </p:transition>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4"/>
          <p:cNvSpPr txBox="1"/>
          <p:nvPr>
            <p:custDataLst>
              <p:tags r:id="rId1"/>
            </p:custDataLst>
          </p:nvPr>
        </p:nvSpPr>
        <p:spPr>
          <a:xfrm>
            <a:off x="1880887" y="2234545"/>
            <a:ext cx="8828849" cy="3384000"/>
          </a:xfrm>
          <a:prstGeom prst="rect">
            <a:avLst/>
          </a:prstGeom>
          <a:noFill/>
        </p:spPr>
        <p:txBody>
          <a:bodyPr wrap="square" lIns="90000" tIns="46800" rIns="90000" bIns="46800" rtlCol="0">
            <a:noAutofit/>
          </a:bodyP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marL="285750" indent="-285750">
              <a:lnSpc>
                <a:spcPct val="180000"/>
              </a:lnSpc>
              <a:buFont typeface="Arial" panose="020B0604020202020204" pitchFamily="34" charset="0"/>
              <a:buChar char="•"/>
            </a:pPr>
            <a:r>
              <a:rPr lang="zh-CN" altLang="en-US" sz="2000" b="1" dirty="0">
                <a:solidFill>
                  <a:schemeClr val="tx2"/>
                </a:solidFill>
                <a:latin typeface="微软雅黑" panose="020B0503020204020204" charset="-122"/>
                <a:ea typeface="微软雅黑" panose="020B0503020204020204" charset="-122"/>
                <a:cs typeface="微软雅黑" panose="020B0503020204020204" charset="-122"/>
              </a:rPr>
              <a:t>任务描述</a:t>
            </a:r>
            <a:endParaRPr lang="zh-CN" altLang="en-US" sz="20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endParaRPr>
          </a:p>
          <a:p>
            <a:pPr>
              <a:lnSpc>
                <a:spcPct val="150000"/>
              </a:lnSpc>
            </a:pPr>
            <a:r>
              <a:rPr lang="zh-CN" altLang="en-US" dirty="0">
                <a:latin typeface="微软雅黑" panose="020B0503020204020204" charset="-122"/>
                <a:ea typeface="微软雅黑" panose="020B0503020204020204" charset="-122"/>
              </a:rPr>
              <a:t>客户李某的夏利轿车在发动机怠速或者中速运转时，在发动机的侧上部可听到 “嗒嗒嗒”的明显、清晰而尖锐的敲击声；用手迅速晃动节气门时，响声非常明显， 且清脆而连贯；发动机温度升高，响声不减弱；断火试验时响声减弱或消失，而恢 复工作的瞬间，有明显的一两个响声。维修人员根据异响特点做了抖动油门试验， 即将油门置于怠速位置，然后往下中速抖动油门，响声能灵活地随着变化，且每抖 一下油门，能听到突出尖锐而连贯的“嗒嗒嗒”响声则可能为活塞销响。</a:t>
            </a:r>
            <a:endParaRPr lang="zh-CN" altLang="en-US" dirty="0">
              <a:latin typeface="微软雅黑" panose="020B0503020204020204" charset="-122"/>
              <a:ea typeface="微软雅黑" panose="020B0503020204020204" charset="-122"/>
            </a:endParaRPr>
          </a:p>
        </p:txBody>
      </p:sp>
      <p:cxnSp>
        <p:nvCxnSpPr>
          <p:cNvPr id="6" name="直接连接符 5"/>
          <p:cNvCxnSpPr/>
          <p:nvPr>
            <p:custDataLst>
              <p:tags r:id="rId2"/>
            </p:custDataLst>
          </p:nvPr>
        </p:nvCxnSpPr>
        <p:spPr>
          <a:xfrm>
            <a:off x="1494790" y="1958972"/>
            <a:ext cx="0" cy="3384000"/>
          </a:xfrm>
          <a:prstGeom prst="line">
            <a:avLst/>
          </a:prstGeom>
          <a:ln w="28575">
            <a:solidFill>
              <a:schemeClr val="accent3"/>
            </a:solidFill>
          </a:ln>
        </p:spPr>
        <p:style>
          <a:lnRef idx="1">
            <a:schemeClr val="accent1"/>
          </a:lnRef>
          <a:fillRef idx="0">
            <a:schemeClr val="accent1"/>
          </a:fillRef>
          <a:effectRef idx="0">
            <a:schemeClr val="accent1"/>
          </a:effectRef>
          <a:fontRef idx="minor">
            <a:schemeClr val="tx1"/>
          </a:fontRef>
        </p:style>
      </p:cxnSp>
      <p:sp>
        <p:nvSpPr>
          <p:cNvPr id="2" name="矩形 1"/>
          <p:cNvSpPr/>
          <p:nvPr/>
        </p:nvSpPr>
        <p:spPr>
          <a:xfrm>
            <a:off x="11306810" y="-10795"/>
            <a:ext cx="888365" cy="6140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custDataLst>
              <p:tags r:id="rId3"/>
            </p:custDataLst>
          </p:nvPr>
        </p:nvSpPr>
        <p:spPr>
          <a:xfrm>
            <a:off x="881078" y="518895"/>
            <a:ext cx="10429952" cy="798451"/>
          </a:xfrm>
          <a:prstGeom prst="rect">
            <a:avLst/>
          </a:prstGeom>
        </p:spPr>
        <p:txBody>
          <a:bodyPr wrap="square">
            <a:normAutofit/>
          </a:bodyPr>
          <a:lstStyle>
            <a:defPPr>
              <a:defRPr lang="zh-CN"/>
            </a:defPPr>
            <a:lvl1pPr>
              <a:lnSpc>
                <a:spcPct val="130000"/>
              </a:lnSpc>
              <a:defRPr sz="2400" b="1">
                <a:latin typeface="+mj-lt"/>
                <a:ea typeface="+mj-ea"/>
                <a:cs typeface="+mj-cs"/>
              </a:defRPr>
            </a:lvl1pPr>
          </a:lstStyle>
          <a:p>
            <a:pPr>
              <a:lnSpc>
                <a:spcPct val="120000"/>
              </a:lnSpc>
            </a:pPr>
            <a:r>
              <a:rPr lang="zh-CN" altLang="en-US" dirty="0">
                <a:solidFill>
                  <a:schemeClr val="tx1">
                    <a:lumMod val="85000"/>
                    <a:lumOff val="15000"/>
                  </a:schemeClr>
                </a:solidFill>
              </a:rPr>
              <a:t>学习任务三</a:t>
            </a:r>
            <a:r>
              <a:rPr lang="zh-CN" altLang="en-US" dirty="0">
                <a:solidFill>
                  <a:schemeClr val="tx1">
                    <a:lumMod val="85000"/>
                    <a:lumOff val="15000"/>
                  </a:schemeClr>
                </a:solidFill>
                <a:sym typeface="+mn-ea"/>
              </a:rPr>
              <a:t>　销、键类零件图样的绘制与读图</a:t>
            </a:r>
            <a:endParaRPr lang="zh-CN" altLang="en-US" dirty="0">
              <a:solidFill>
                <a:schemeClr val="tx1">
                  <a:lumMod val="85000"/>
                  <a:lumOff val="15000"/>
                </a:schemeClr>
              </a:solidFill>
              <a:sym typeface="+mn-ea"/>
            </a:endParaRPr>
          </a:p>
          <a:p>
            <a:pPr>
              <a:lnSpc>
                <a:spcPct val="120000"/>
              </a:lnSpc>
            </a:pPr>
            <a:endParaRPr lang="zh-CN" altLang="en-US" dirty="0">
              <a:solidFill>
                <a:schemeClr val="tx1">
                  <a:lumMod val="85000"/>
                  <a:lumOff val="15000"/>
                </a:schemeClr>
              </a:solidFill>
            </a:endParaRPr>
          </a:p>
        </p:txBody>
      </p:sp>
      <p:sp>
        <p:nvSpPr>
          <p:cNvPr id="7" name="矩形 6"/>
          <p:cNvSpPr/>
          <p:nvPr>
            <p:custDataLst>
              <p:tags r:id="rId4"/>
            </p:custDataLst>
          </p:nvPr>
        </p:nvSpPr>
        <p:spPr>
          <a:xfrm>
            <a:off x="8951465" y="195075"/>
            <a:ext cx="2546350" cy="2496185"/>
          </a:xfrm>
          <a:prstGeom prst="rect">
            <a:avLst/>
          </a:prstGeom>
          <a:noFill/>
          <a:ln w="3175">
            <a:solidFill>
              <a:schemeClr val="accent1"/>
            </a:solidFill>
          </a:ln>
          <a:effectLst>
            <a:outerShdw blurRad="50800" dist="38100" dir="5400000" algn="t" rotWithShape="0">
              <a:prstClr val="black">
                <a:alpha val="22000"/>
              </a:prstClr>
            </a:outerShdw>
          </a:effectLst>
          <a:extLst>
            <a:ext uri="{909E8E84-426E-40DD-AFC4-6F175D3DCCD1}">
              <a14:hiddenFill xmlns:a14="http://schemas.microsoft.com/office/drawing/2010/main">
                <a:solidFill>
                  <a:schemeClr val="accent1"/>
                </a:solidFill>
              </a14:hiddenFill>
            </a:ext>
          </a:extLst>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latin typeface="微软雅黑" panose="020B0503020204020204" charset="-122"/>
              <a:ea typeface="微软雅黑" panose="020B0503020204020204" charset="-122"/>
            </a:endParaRPr>
          </a:p>
        </p:txBody>
      </p:sp>
      <p:pic>
        <p:nvPicPr>
          <p:cNvPr id="8" name="图片 7"/>
          <p:cNvPicPr>
            <a:picLocks noChangeAspect="1"/>
          </p:cNvPicPr>
          <p:nvPr/>
        </p:nvPicPr>
        <p:blipFill>
          <a:blip r:embed="rId5"/>
          <a:stretch>
            <a:fillRect/>
          </a:stretch>
        </p:blipFill>
        <p:spPr>
          <a:xfrm>
            <a:off x="9090530" y="343665"/>
            <a:ext cx="2268220" cy="2198370"/>
          </a:xfrm>
          <a:prstGeom prst="rect">
            <a:avLst/>
          </a:prstGeom>
        </p:spPr>
      </p:pic>
      <p:grpSp>
        <p:nvGrpSpPr>
          <p:cNvPr id="3" name="组合 2"/>
          <p:cNvGrpSpPr/>
          <p:nvPr/>
        </p:nvGrpSpPr>
        <p:grpSpPr>
          <a:xfrm>
            <a:off x="9575800" y="5196205"/>
            <a:ext cx="2026920" cy="1583055"/>
            <a:chOff x="13036" y="4025"/>
            <a:chExt cx="3192" cy="2493"/>
          </a:xfrm>
        </p:grpSpPr>
        <p:sp>
          <p:nvSpPr>
            <p:cNvPr id="14" name="菱形 13"/>
            <p:cNvSpPr/>
            <p:nvPr>
              <p:custDataLst>
                <p:tags r:id="rId6"/>
              </p:custDataLst>
            </p:nvPr>
          </p:nvSpPr>
          <p:spPr>
            <a:xfrm rot="1141073">
              <a:off x="14338" y="4025"/>
              <a:ext cx="528" cy="528"/>
            </a:xfrm>
            <a:prstGeom prst="diamond">
              <a:avLst/>
            </a:prstGeom>
            <a:solidFill>
              <a:schemeClr val="tx2">
                <a:lumMod val="40000"/>
                <a:lumOff val="6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5" name="菱形 14"/>
            <p:cNvSpPr/>
            <p:nvPr>
              <p:custDataLst>
                <p:tags r:id="rId7"/>
              </p:custDataLst>
            </p:nvPr>
          </p:nvSpPr>
          <p:spPr>
            <a:xfrm rot="1141073">
              <a:off x="13036" y="5507"/>
              <a:ext cx="933" cy="933"/>
            </a:xfrm>
            <a:prstGeom prst="diamond">
              <a:avLst/>
            </a:prstGeom>
            <a:solidFill>
              <a:schemeClr val="accent1"/>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6" name="菱形 15"/>
            <p:cNvSpPr/>
            <p:nvPr>
              <p:custDataLst>
                <p:tags r:id="rId8"/>
              </p:custDataLst>
            </p:nvPr>
          </p:nvSpPr>
          <p:spPr>
            <a:xfrm rot="1141073">
              <a:off x="14236" y="4526"/>
              <a:ext cx="1992" cy="1992"/>
            </a:xfrm>
            <a:prstGeom prst="diamond">
              <a:avLst/>
            </a:prstGeom>
            <a:solidFill>
              <a:schemeClr val="bg2">
                <a:lumMod val="40000"/>
                <a:lumOff val="6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7" name="菱形 16"/>
            <p:cNvSpPr/>
            <p:nvPr>
              <p:custDataLst>
                <p:tags r:id="rId9"/>
              </p:custDataLst>
            </p:nvPr>
          </p:nvSpPr>
          <p:spPr>
            <a:xfrm rot="1141073">
              <a:off x="15089" y="4106"/>
              <a:ext cx="1123" cy="1123"/>
            </a:xfrm>
            <a:prstGeom prst="diamond">
              <a:avLst/>
            </a:prstGeom>
            <a:noFill/>
            <a:ln>
              <a:solidFill>
                <a:schemeClr val="tx2">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grpSp>
    </p:spTree>
    <p:custDataLst>
      <p:tags r:id="rId10"/>
    </p:custDataLst>
  </p:cSld>
  <p:clrMapOvr>
    <a:masterClrMapping/>
  </p:clrMapOvr>
  <p:transition spd="slow">
    <p:random/>
  </p:transition>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4"/>
          <p:cNvSpPr txBox="1"/>
          <p:nvPr>
            <p:custDataLst>
              <p:tags r:id="rId1"/>
            </p:custDataLst>
          </p:nvPr>
        </p:nvSpPr>
        <p:spPr>
          <a:xfrm>
            <a:off x="1934211" y="2181567"/>
            <a:ext cx="8828849" cy="3384000"/>
          </a:xfrm>
          <a:prstGeom prst="rect">
            <a:avLst/>
          </a:prstGeom>
          <a:noFill/>
        </p:spPr>
        <p:txBody>
          <a:bodyPr wrap="square" lIns="90000" tIns="46800" rIns="90000" bIns="46800" rtlCol="0">
            <a:noAutofit/>
          </a:bodyP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marL="285750" indent="-285750">
              <a:lnSpc>
                <a:spcPct val="180000"/>
              </a:lnSpc>
              <a:buFont typeface="Arial" panose="020B0604020202020204" pitchFamily="34" charset="0"/>
              <a:buChar char="•"/>
            </a:pPr>
            <a:r>
              <a:rPr lang="zh-CN" altLang="en-US" sz="2000" b="1" dirty="0">
                <a:solidFill>
                  <a:schemeClr val="tx2"/>
                </a:solidFill>
                <a:latin typeface="微软雅黑" panose="020B0503020204020204" charset="-122"/>
                <a:ea typeface="微软雅黑" panose="020B0503020204020204" charset="-122"/>
                <a:cs typeface="微软雅黑" panose="020B0503020204020204" charset="-122"/>
              </a:rPr>
              <a:t>任务描述</a:t>
            </a:r>
            <a:endParaRPr lang="zh-CN" altLang="en-US" sz="20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endParaRPr>
          </a:p>
          <a:p>
            <a:pPr>
              <a:lnSpc>
                <a:spcPct val="180000"/>
              </a:lnSpc>
            </a:pPr>
            <a:r>
              <a:rPr lang="zh-CN" altLang="en-US" dirty="0">
                <a:latin typeface="微软雅黑" panose="020B0503020204020204" charset="-122"/>
                <a:ea typeface="微软雅黑" panose="020B0503020204020204" charset="-122"/>
              </a:rPr>
              <a:t>然后又进行了断火试验，响声在气缸上部比较明显，可将发动机稳定在响声较强的转速下逐缸断火试验，当断开某缸后，响声明显减弱或消失，并在复火的瞬间，以灵敏而突出地恢复响声可断定此缸活塞销异响。排除活塞销异响的故障就是更换活塞销，但由于此车型已老，购置不到相应配件，现委托你对其进行测量、绘制并将尺寸提供 给车工师傅进行制造，完成车辆的修复。</a:t>
            </a:r>
            <a:endParaRPr lang="zh-CN" altLang="en-US" dirty="0">
              <a:latin typeface="微软雅黑" panose="020B0503020204020204" charset="-122"/>
              <a:ea typeface="微软雅黑" panose="020B0503020204020204" charset="-122"/>
            </a:endParaRPr>
          </a:p>
        </p:txBody>
      </p:sp>
      <p:cxnSp>
        <p:nvCxnSpPr>
          <p:cNvPr id="6" name="直接连接符 5"/>
          <p:cNvCxnSpPr/>
          <p:nvPr>
            <p:custDataLst>
              <p:tags r:id="rId2"/>
            </p:custDataLst>
          </p:nvPr>
        </p:nvCxnSpPr>
        <p:spPr>
          <a:xfrm>
            <a:off x="1494790" y="1958972"/>
            <a:ext cx="0" cy="3384000"/>
          </a:xfrm>
          <a:prstGeom prst="line">
            <a:avLst/>
          </a:prstGeom>
          <a:ln w="28575">
            <a:solidFill>
              <a:schemeClr val="accent3"/>
            </a:solidFill>
          </a:ln>
        </p:spPr>
        <p:style>
          <a:lnRef idx="1">
            <a:schemeClr val="accent1"/>
          </a:lnRef>
          <a:fillRef idx="0">
            <a:schemeClr val="accent1"/>
          </a:fillRef>
          <a:effectRef idx="0">
            <a:schemeClr val="accent1"/>
          </a:effectRef>
          <a:fontRef idx="minor">
            <a:schemeClr val="tx1"/>
          </a:fontRef>
        </p:style>
      </p:cxnSp>
      <p:sp>
        <p:nvSpPr>
          <p:cNvPr id="2" name="矩形 1"/>
          <p:cNvSpPr/>
          <p:nvPr/>
        </p:nvSpPr>
        <p:spPr>
          <a:xfrm>
            <a:off x="11306810" y="-10795"/>
            <a:ext cx="888365" cy="6140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custDataLst>
              <p:tags r:id="rId3"/>
            </p:custDataLst>
          </p:nvPr>
        </p:nvSpPr>
        <p:spPr>
          <a:xfrm>
            <a:off x="881078" y="518895"/>
            <a:ext cx="10429952" cy="798451"/>
          </a:xfrm>
          <a:prstGeom prst="rect">
            <a:avLst/>
          </a:prstGeom>
        </p:spPr>
        <p:txBody>
          <a:bodyPr wrap="square">
            <a:normAutofit/>
          </a:bodyPr>
          <a:lstStyle>
            <a:defPPr>
              <a:defRPr lang="zh-CN"/>
            </a:defPPr>
            <a:lvl1pPr>
              <a:lnSpc>
                <a:spcPct val="130000"/>
              </a:lnSpc>
              <a:defRPr sz="2400" b="1">
                <a:latin typeface="+mj-lt"/>
                <a:ea typeface="+mj-ea"/>
                <a:cs typeface="+mj-cs"/>
              </a:defRPr>
            </a:lvl1pPr>
          </a:lstStyle>
          <a:p>
            <a:pPr>
              <a:lnSpc>
                <a:spcPct val="120000"/>
              </a:lnSpc>
            </a:pPr>
            <a:r>
              <a:rPr lang="zh-CN" altLang="en-US" dirty="0">
                <a:solidFill>
                  <a:schemeClr val="tx1">
                    <a:lumMod val="85000"/>
                    <a:lumOff val="15000"/>
                  </a:schemeClr>
                </a:solidFill>
              </a:rPr>
              <a:t>学习任务三</a:t>
            </a:r>
            <a:r>
              <a:rPr lang="zh-CN" altLang="en-US" dirty="0">
                <a:solidFill>
                  <a:schemeClr val="tx1">
                    <a:lumMod val="85000"/>
                    <a:lumOff val="15000"/>
                  </a:schemeClr>
                </a:solidFill>
                <a:sym typeface="+mn-ea"/>
              </a:rPr>
              <a:t>　销、键类零件图样的绘制与读图</a:t>
            </a:r>
            <a:endParaRPr lang="zh-CN" altLang="en-US" dirty="0">
              <a:solidFill>
                <a:schemeClr val="tx1">
                  <a:lumMod val="85000"/>
                  <a:lumOff val="15000"/>
                </a:schemeClr>
              </a:solidFill>
              <a:sym typeface="+mn-ea"/>
            </a:endParaRPr>
          </a:p>
          <a:p>
            <a:pPr>
              <a:lnSpc>
                <a:spcPct val="120000"/>
              </a:lnSpc>
            </a:pPr>
            <a:endParaRPr lang="zh-CN" altLang="en-US" dirty="0">
              <a:solidFill>
                <a:schemeClr val="tx1">
                  <a:lumMod val="85000"/>
                  <a:lumOff val="15000"/>
                </a:schemeClr>
              </a:solidFill>
            </a:endParaRPr>
          </a:p>
        </p:txBody>
      </p:sp>
      <p:sp>
        <p:nvSpPr>
          <p:cNvPr id="7" name="矩形 6"/>
          <p:cNvSpPr/>
          <p:nvPr>
            <p:custDataLst>
              <p:tags r:id="rId4"/>
            </p:custDataLst>
          </p:nvPr>
        </p:nvSpPr>
        <p:spPr>
          <a:xfrm>
            <a:off x="8984390" y="157497"/>
            <a:ext cx="2546350" cy="2496185"/>
          </a:xfrm>
          <a:prstGeom prst="rect">
            <a:avLst/>
          </a:prstGeom>
          <a:noFill/>
          <a:ln w="3175">
            <a:solidFill>
              <a:schemeClr val="accent1"/>
            </a:solidFill>
          </a:ln>
          <a:effectLst>
            <a:outerShdw blurRad="50800" dist="38100" dir="5400000" algn="t" rotWithShape="0">
              <a:prstClr val="black">
                <a:alpha val="22000"/>
              </a:prstClr>
            </a:outerShdw>
          </a:effectLst>
          <a:extLst>
            <a:ext uri="{909E8E84-426E-40DD-AFC4-6F175D3DCCD1}">
              <a14:hiddenFill xmlns:a14="http://schemas.microsoft.com/office/drawing/2010/main">
                <a:solidFill>
                  <a:schemeClr val="accent1"/>
                </a:solidFill>
              </a14:hiddenFill>
            </a:ext>
          </a:extLst>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latin typeface="微软雅黑" panose="020B0503020204020204" charset="-122"/>
              <a:ea typeface="微软雅黑" panose="020B0503020204020204" charset="-122"/>
            </a:endParaRPr>
          </a:p>
        </p:txBody>
      </p:sp>
      <p:pic>
        <p:nvPicPr>
          <p:cNvPr id="8" name="图片 7"/>
          <p:cNvPicPr>
            <a:picLocks noChangeAspect="1"/>
          </p:cNvPicPr>
          <p:nvPr/>
        </p:nvPicPr>
        <p:blipFill>
          <a:blip r:embed="rId5"/>
          <a:stretch>
            <a:fillRect/>
          </a:stretch>
        </p:blipFill>
        <p:spPr>
          <a:xfrm>
            <a:off x="9123455" y="306087"/>
            <a:ext cx="2268220" cy="2198370"/>
          </a:xfrm>
          <a:prstGeom prst="rect">
            <a:avLst/>
          </a:prstGeom>
        </p:spPr>
      </p:pic>
      <p:grpSp>
        <p:nvGrpSpPr>
          <p:cNvPr id="3" name="组合 2"/>
          <p:cNvGrpSpPr/>
          <p:nvPr/>
        </p:nvGrpSpPr>
        <p:grpSpPr>
          <a:xfrm>
            <a:off x="8679815" y="4964430"/>
            <a:ext cx="2026920" cy="1583055"/>
            <a:chOff x="13036" y="4025"/>
            <a:chExt cx="3192" cy="2493"/>
          </a:xfrm>
        </p:grpSpPr>
        <p:sp>
          <p:nvSpPr>
            <p:cNvPr id="14" name="菱形 13"/>
            <p:cNvSpPr/>
            <p:nvPr>
              <p:custDataLst>
                <p:tags r:id="rId6"/>
              </p:custDataLst>
            </p:nvPr>
          </p:nvSpPr>
          <p:spPr>
            <a:xfrm rot="1141073">
              <a:off x="14338" y="4025"/>
              <a:ext cx="528" cy="528"/>
            </a:xfrm>
            <a:prstGeom prst="diamond">
              <a:avLst/>
            </a:prstGeom>
            <a:solidFill>
              <a:schemeClr val="tx2">
                <a:lumMod val="40000"/>
                <a:lumOff val="6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5" name="菱形 14"/>
            <p:cNvSpPr/>
            <p:nvPr>
              <p:custDataLst>
                <p:tags r:id="rId7"/>
              </p:custDataLst>
            </p:nvPr>
          </p:nvSpPr>
          <p:spPr>
            <a:xfrm rot="1141073">
              <a:off x="13036" y="5507"/>
              <a:ext cx="933" cy="933"/>
            </a:xfrm>
            <a:prstGeom prst="diamond">
              <a:avLst/>
            </a:prstGeom>
            <a:solidFill>
              <a:schemeClr val="accent1"/>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6" name="菱形 15"/>
            <p:cNvSpPr/>
            <p:nvPr>
              <p:custDataLst>
                <p:tags r:id="rId8"/>
              </p:custDataLst>
            </p:nvPr>
          </p:nvSpPr>
          <p:spPr>
            <a:xfrm rot="1141073">
              <a:off x="14236" y="4526"/>
              <a:ext cx="1992" cy="1992"/>
            </a:xfrm>
            <a:prstGeom prst="diamond">
              <a:avLst/>
            </a:prstGeom>
            <a:solidFill>
              <a:schemeClr val="bg2">
                <a:lumMod val="40000"/>
                <a:lumOff val="6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7" name="菱形 16"/>
            <p:cNvSpPr/>
            <p:nvPr>
              <p:custDataLst>
                <p:tags r:id="rId9"/>
              </p:custDataLst>
            </p:nvPr>
          </p:nvSpPr>
          <p:spPr>
            <a:xfrm rot="1141073">
              <a:off x="15089" y="4106"/>
              <a:ext cx="1123" cy="1123"/>
            </a:xfrm>
            <a:prstGeom prst="diamond">
              <a:avLst/>
            </a:prstGeom>
            <a:noFill/>
            <a:ln>
              <a:solidFill>
                <a:schemeClr val="tx2">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grpSp>
    </p:spTree>
    <p:custDataLst>
      <p:tags r:id="rId10"/>
    </p:custDataLst>
  </p:cSld>
  <p:clrMapOvr>
    <a:masterClrMapping/>
  </p:clrMapOvr>
  <p:transition spd="slow">
    <p:random/>
  </p:transition>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4"/>
          <p:cNvSpPr txBox="1"/>
          <p:nvPr>
            <p:custDataLst>
              <p:tags r:id="rId1"/>
            </p:custDataLst>
          </p:nvPr>
        </p:nvSpPr>
        <p:spPr>
          <a:xfrm>
            <a:off x="1942600" y="2661118"/>
            <a:ext cx="8828849" cy="3384000"/>
          </a:xfrm>
          <a:prstGeom prst="rect">
            <a:avLst/>
          </a:prstGeom>
          <a:noFill/>
        </p:spPr>
        <p:txBody>
          <a:bodyPr wrap="square" lIns="90000" tIns="46800" rIns="90000" bIns="46800" rtlCol="0">
            <a:noAutofit/>
          </a:bodyP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a:lnSpc>
                <a:spcPct val="200000"/>
              </a:lnSpc>
            </a:pPr>
            <a:r>
              <a:rPr lang="zh-CN" altLang="en-US" sz="2000" dirty="0">
                <a:latin typeface="微软雅黑" panose="020B0503020204020204" charset="-122"/>
                <a:ea typeface="微软雅黑" panose="020B0503020204020204" charset="-122"/>
              </a:rPr>
              <a:t>要求学生在有限的时间内，通过模仿、查阅资料等手段能够独立或小组协作完 成销、键类零件的测绘任务，同时自行学习完成工具的选择、布图表达方案的选择、 绘制零件图及尺寸标注等。</a:t>
            </a:r>
            <a:endParaRPr lang="zh-CN" altLang="en-US" sz="2000" dirty="0">
              <a:latin typeface="微软雅黑" panose="020B0503020204020204" charset="-122"/>
              <a:ea typeface="微软雅黑" panose="020B0503020204020204" charset="-122"/>
            </a:endParaRPr>
          </a:p>
          <a:p>
            <a:pPr indent="0">
              <a:lnSpc>
                <a:spcPct val="180000"/>
              </a:lnSpc>
              <a:buFont typeface="Arial" panose="020B0604020202020204" pitchFamily="34" charset="0"/>
              <a:buNone/>
            </a:pPr>
            <a:endParaRPr sz="2000" dirty="0">
              <a:latin typeface="微软雅黑" panose="020B0503020204020204" charset="-122"/>
              <a:ea typeface="微软雅黑" panose="020B0503020204020204" charset="-122"/>
              <a:cs typeface="微软雅黑" panose="020B0503020204020204" charset="-122"/>
              <a:sym typeface="+mn-ea"/>
            </a:endParaRPr>
          </a:p>
        </p:txBody>
      </p:sp>
      <p:cxnSp>
        <p:nvCxnSpPr>
          <p:cNvPr id="6" name="直接连接符 5"/>
          <p:cNvCxnSpPr/>
          <p:nvPr>
            <p:custDataLst>
              <p:tags r:id="rId2"/>
            </p:custDataLst>
          </p:nvPr>
        </p:nvCxnSpPr>
        <p:spPr>
          <a:xfrm>
            <a:off x="1494790" y="1958972"/>
            <a:ext cx="0" cy="3384000"/>
          </a:xfrm>
          <a:prstGeom prst="line">
            <a:avLst/>
          </a:prstGeom>
          <a:ln w="28575">
            <a:solidFill>
              <a:schemeClr val="accent3"/>
            </a:solidFill>
          </a:ln>
        </p:spPr>
        <p:style>
          <a:lnRef idx="1">
            <a:schemeClr val="accent1"/>
          </a:lnRef>
          <a:fillRef idx="0">
            <a:schemeClr val="accent1"/>
          </a:fillRef>
          <a:effectRef idx="0">
            <a:schemeClr val="accent1"/>
          </a:effectRef>
          <a:fontRef idx="minor">
            <a:schemeClr val="tx1"/>
          </a:fontRef>
        </p:style>
      </p:cxnSp>
      <p:sp>
        <p:nvSpPr>
          <p:cNvPr id="2" name="矩形 1"/>
          <p:cNvSpPr/>
          <p:nvPr/>
        </p:nvSpPr>
        <p:spPr>
          <a:xfrm>
            <a:off x="11306810" y="-10795"/>
            <a:ext cx="888365" cy="6140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1942600" y="2141372"/>
            <a:ext cx="2018665" cy="398780"/>
          </a:xfrm>
          <a:prstGeom prst="rect">
            <a:avLst/>
          </a:prstGeom>
          <a:noFill/>
        </p:spPr>
        <p:txBody>
          <a:bodyPr wrap="square" rtlCol="0">
            <a:spAutoFit/>
          </a:bodyPr>
          <a:lstStyle/>
          <a:p>
            <a:pPr marL="285750" indent="-285750">
              <a:buFont typeface="Arial" panose="020B0604020202020204" pitchFamily="34" charset="0"/>
              <a:buChar char="•"/>
            </a:pPr>
            <a:r>
              <a:rPr lang="zh-CN" altLang="en-US" sz="2000" b="1" dirty="0">
                <a:solidFill>
                  <a:schemeClr val="tx2"/>
                </a:solidFill>
                <a:latin typeface="微软雅黑" panose="020B0503020204020204" charset="-122"/>
                <a:ea typeface="微软雅黑" panose="020B0503020204020204" charset="-122"/>
              </a:rPr>
              <a:t>学习目标</a:t>
            </a:r>
            <a:endParaRPr lang="zh-CN" altLang="en-US" sz="2000" b="1" dirty="0">
              <a:solidFill>
                <a:schemeClr val="tx2"/>
              </a:solidFill>
              <a:latin typeface="微软雅黑" panose="020B0503020204020204" charset="-122"/>
              <a:ea typeface="微软雅黑" panose="020B0503020204020204" charset="-122"/>
            </a:endParaRPr>
          </a:p>
        </p:txBody>
      </p:sp>
      <p:sp>
        <p:nvSpPr>
          <p:cNvPr id="7" name="文本框 6"/>
          <p:cNvSpPr txBox="1"/>
          <p:nvPr>
            <p:custDataLst>
              <p:tags r:id="rId3"/>
            </p:custDataLst>
          </p:nvPr>
        </p:nvSpPr>
        <p:spPr>
          <a:xfrm>
            <a:off x="881078" y="518895"/>
            <a:ext cx="10429952" cy="798451"/>
          </a:xfrm>
          <a:prstGeom prst="rect">
            <a:avLst/>
          </a:prstGeom>
        </p:spPr>
        <p:txBody>
          <a:bodyPr wrap="square">
            <a:normAutofit/>
          </a:bodyPr>
          <a:lstStyle>
            <a:defPPr>
              <a:defRPr lang="zh-CN"/>
            </a:defPPr>
            <a:lvl1pPr>
              <a:lnSpc>
                <a:spcPct val="130000"/>
              </a:lnSpc>
              <a:defRPr sz="2400" b="1">
                <a:latin typeface="+mj-lt"/>
                <a:ea typeface="+mj-ea"/>
                <a:cs typeface="+mj-cs"/>
              </a:defRPr>
            </a:lvl1pPr>
          </a:lstStyle>
          <a:p>
            <a:pPr>
              <a:lnSpc>
                <a:spcPct val="120000"/>
              </a:lnSpc>
            </a:pPr>
            <a:r>
              <a:rPr lang="zh-CN" altLang="en-US" dirty="0">
                <a:solidFill>
                  <a:schemeClr val="tx1">
                    <a:lumMod val="85000"/>
                    <a:lumOff val="15000"/>
                  </a:schemeClr>
                </a:solidFill>
              </a:rPr>
              <a:t>学习任务三</a:t>
            </a:r>
            <a:r>
              <a:rPr lang="zh-CN" altLang="en-US" dirty="0">
                <a:solidFill>
                  <a:schemeClr val="tx1">
                    <a:lumMod val="85000"/>
                    <a:lumOff val="15000"/>
                  </a:schemeClr>
                </a:solidFill>
                <a:sym typeface="+mn-ea"/>
              </a:rPr>
              <a:t>　销、键类零件图样的绘制与读图</a:t>
            </a:r>
            <a:endParaRPr lang="zh-CN" altLang="en-US" dirty="0">
              <a:solidFill>
                <a:schemeClr val="tx1">
                  <a:lumMod val="85000"/>
                  <a:lumOff val="15000"/>
                </a:schemeClr>
              </a:solidFill>
              <a:sym typeface="+mn-ea"/>
            </a:endParaRPr>
          </a:p>
          <a:p>
            <a:pPr>
              <a:lnSpc>
                <a:spcPct val="120000"/>
              </a:lnSpc>
            </a:pPr>
            <a:endParaRPr lang="zh-CN" altLang="en-US" dirty="0">
              <a:solidFill>
                <a:schemeClr val="tx1">
                  <a:lumMod val="85000"/>
                  <a:lumOff val="15000"/>
                </a:schemeClr>
              </a:solidFill>
            </a:endParaRPr>
          </a:p>
        </p:txBody>
      </p:sp>
      <p:pic>
        <p:nvPicPr>
          <p:cNvPr id="10" name="图片 9"/>
          <p:cNvPicPr>
            <a:picLocks noChangeAspect="1"/>
          </p:cNvPicPr>
          <p:nvPr/>
        </p:nvPicPr>
        <p:blipFill>
          <a:blip r:embed="rId4"/>
          <a:stretch>
            <a:fillRect/>
          </a:stretch>
        </p:blipFill>
        <p:spPr>
          <a:xfrm>
            <a:off x="7734981" y="603250"/>
            <a:ext cx="2453406" cy="1884934"/>
          </a:xfrm>
          <a:prstGeom prst="rect">
            <a:avLst/>
          </a:prstGeom>
        </p:spPr>
      </p:pic>
      <p:sp>
        <p:nvSpPr>
          <p:cNvPr id="11" name="矩形 10"/>
          <p:cNvSpPr/>
          <p:nvPr/>
        </p:nvSpPr>
        <p:spPr>
          <a:xfrm>
            <a:off x="7615136" y="518894"/>
            <a:ext cx="2693096" cy="2142223"/>
          </a:xfrm>
          <a:prstGeom prst="rect">
            <a:avLst/>
          </a:prstGeom>
          <a:noFill/>
          <a:ln>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8573135" y="4710430"/>
            <a:ext cx="2026920" cy="1583055"/>
            <a:chOff x="13036" y="4025"/>
            <a:chExt cx="3192" cy="2493"/>
          </a:xfrm>
        </p:grpSpPr>
        <p:sp>
          <p:nvSpPr>
            <p:cNvPr id="14" name="菱形 13"/>
            <p:cNvSpPr/>
            <p:nvPr>
              <p:custDataLst>
                <p:tags r:id="rId5"/>
              </p:custDataLst>
            </p:nvPr>
          </p:nvSpPr>
          <p:spPr>
            <a:xfrm rot="1141073">
              <a:off x="14338" y="4025"/>
              <a:ext cx="528" cy="528"/>
            </a:xfrm>
            <a:prstGeom prst="diamond">
              <a:avLst/>
            </a:prstGeom>
            <a:solidFill>
              <a:schemeClr val="tx2">
                <a:lumMod val="40000"/>
                <a:lumOff val="6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5" name="菱形 14"/>
            <p:cNvSpPr/>
            <p:nvPr>
              <p:custDataLst>
                <p:tags r:id="rId6"/>
              </p:custDataLst>
            </p:nvPr>
          </p:nvSpPr>
          <p:spPr>
            <a:xfrm rot="1141073">
              <a:off x="13036" y="5507"/>
              <a:ext cx="933" cy="933"/>
            </a:xfrm>
            <a:prstGeom prst="diamond">
              <a:avLst/>
            </a:prstGeom>
            <a:solidFill>
              <a:schemeClr val="accent1"/>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6" name="菱形 15"/>
            <p:cNvSpPr/>
            <p:nvPr>
              <p:custDataLst>
                <p:tags r:id="rId7"/>
              </p:custDataLst>
            </p:nvPr>
          </p:nvSpPr>
          <p:spPr>
            <a:xfrm rot="1141073">
              <a:off x="14236" y="4526"/>
              <a:ext cx="1992" cy="1992"/>
            </a:xfrm>
            <a:prstGeom prst="diamond">
              <a:avLst/>
            </a:prstGeom>
            <a:solidFill>
              <a:schemeClr val="bg2">
                <a:lumMod val="40000"/>
                <a:lumOff val="6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7" name="菱形 16"/>
            <p:cNvSpPr/>
            <p:nvPr>
              <p:custDataLst>
                <p:tags r:id="rId8"/>
              </p:custDataLst>
            </p:nvPr>
          </p:nvSpPr>
          <p:spPr>
            <a:xfrm rot="1141073">
              <a:off x="15089" y="4106"/>
              <a:ext cx="1123" cy="1123"/>
            </a:xfrm>
            <a:prstGeom prst="diamond">
              <a:avLst/>
            </a:prstGeom>
            <a:noFill/>
            <a:ln>
              <a:solidFill>
                <a:schemeClr val="tx2">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grpSp>
    </p:spTree>
    <p:custDataLst>
      <p:tags r:id="rId9"/>
    </p:custDataLst>
  </p:cSld>
  <p:clrMapOvr>
    <a:masterClrMapping/>
  </p:clrMapOvr>
  <p:transition spd="slow">
    <p:random/>
  </p:transition>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000.xml><?xml version="1.0" encoding="utf-8"?>
<p:tagLst xmlns:p="http://schemas.openxmlformats.org/presentationml/2006/main">
  <p:tag name="KSO_WM_TEMPLATE_CATEGORY" val="custom"/>
  <p:tag name="KSO_WM_TEMPLATE_INDEX" val="20191461"/>
  <p:tag name="KSO_WM_UNIT_TYPE" val="a"/>
  <p:tag name="KSO_WM_UNIT_INDEX" val="1"/>
  <p:tag name="KSO_WM_UNIT_ID" val="custom20191461_7*a*1"/>
  <p:tag name="KSO_WM_UNIT_LAYERLEVEL" val="1"/>
  <p:tag name="KSO_WM_UNIT_VALUE" val="14"/>
  <p:tag name="KSO_WM_UNIT_ISCONTENTSTITLE" val="0"/>
  <p:tag name="KSO_WM_UNIT_HIGHLIGHT" val="0"/>
  <p:tag name="KSO_WM_UNIT_COMPATIBLE" val="0"/>
  <p:tag name="KSO_WM_BEAUTIFY_FLAG" val="#wm#"/>
  <p:tag name="KSO_WM_TAG_VERSION" val="1.0"/>
  <p:tag name="KSO_WM_UNIT_PRESET_TEXT" val="单击此处添加标题"/>
  <p:tag name="KSO_WM_UNIT_DIAGRAM_ISNUMVISUAL" val="0"/>
  <p:tag name="KSO_WM_UNIT_DIAGRAM_ISREFERUNIT" val="0"/>
  <p:tag name="KSO_WM_UNIT_NOCLEAR" val="0"/>
</p:tagLst>
</file>

<file path=ppt/tags/tag1001.xml><?xml version="1.0" encoding="utf-8"?>
<p:tagLst xmlns:p="http://schemas.openxmlformats.org/presentationml/2006/main">
  <p:tag name="KSO_WM_UNIT_TEXT_PART_ID_V2" val="d-4-1"/>
  <p:tag name="KSO_WM_UNIT_HIGHLIGHT" val="0"/>
  <p:tag name="KSO_WM_UNIT_COMPATIBLE" val="0"/>
  <p:tag name="KSO_WM_UNIT_DIAGRAM_ISNUMVISUAL" val="0"/>
  <p:tag name="KSO_WM_UNIT_DIAGRAM_ISREFERUNIT" val="0"/>
  <p:tag name="KSO_WM_UNIT_TYPE" val="f"/>
  <p:tag name="KSO_WM_UNIT_INDEX" val="2"/>
  <p:tag name="KSO_WM_UNIT_ID" val="diagram20196638_1*f*2"/>
  <p:tag name="KSO_WM_TEMPLATE_CATEGORY" val="diagram"/>
  <p:tag name="KSO_WM_TEMPLATE_INDEX" val="20196638"/>
  <p:tag name="KSO_WM_UNIT_LAYERLEVEL" val="1"/>
  <p:tag name="KSO_WM_TAG_VERSION" val="1.0"/>
  <p:tag name="KSO_WM_BEAUTIFY_FLAG" val="#wm#"/>
  <p:tag name="KSO_WM_UNIT_PRESET_TEXT" val="点击此处添加正文，文字是您思想的提炼，为了最终呈现发布的良好效果，请尽量言简意赅的阐述观点；根据需要可酌情增减文字，以便观者可以准确理解您所传达的信息。恰如其分的表达观点，往往事半功倍。"/>
  <p:tag name="KSO_WM_UNIT_NOCLEAR" val="0"/>
  <p:tag name="KSO_WM_UNIT_VALUE" val="104"/>
</p:tagLst>
</file>

<file path=ppt/tags/tag1002.xml><?xml version="1.0" encoding="utf-8"?>
<p:tagLst xmlns:p="http://schemas.openxmlformats.org/presentationml/2006/main">
  <p:tag name="MH" val="20150811113114"/>
  <p:tag name="MH_LIBRARY" val="GRAPHIC"/>
  <p:tag name="MH_ORDER" val="Diamond 25"/>
  <p:tag name="KSO_WM_UNIT_INDEX" val="1_6"/>
  <p:tag name="KSO_WM_UNIT_CLEAR" val="1"/>
  <p:tag name="KSO_WM_UNIT_LAYERLEVEL" val="1_1"/>
  <p:tag name="KSO_WM_TAG_VERSION" val="1.0"/>
  <p:tag name="KSO_WM_BEAUTIFY_FLAG" val="#wm#"/>
  <p:tag name="KSO_WM_UNIT_TYPE" val="i"/>
  <p:tag name="KSO_WM_UNIT_ID" val="150995200*i*9"/>
  <p:tag name="KSO_WM_TEMPLATE_CATEGORY" val="diagram"/>
  <p:tag name="KSO_WM_TEMPLATE_INDEX" val="169087"/>
</p:tagLst>
</file>

<file path=ppt/tags/tag1003.xml><?xml version="1.0" encoding="utf-8"?>
<p:tagLst xmlns:p="http://schemas.openxmlformats.org/presentationml/2006/main">
  <p:tag name="MH" val="20150811113114"/>
  <p:tag name="MH_LIBRARY" val="GRAPHIC"/>
  <p:tag name="MH_ORDER" val="Diamond 44"/>
  <p:tag name="KSO_WM_UNIT_INDEX" val="1_7"/>
  <p:tag name="KSO_WM_UNIT_CLEAR" val="1"/>
  <p:tag name="KSO_WM_UNIT_LAYERLEVEL" val="1_1"/>
  <p:tag name="KSO_WM_TAG_VERSION" val="1.0"/>
  <p:tag name="KSO_WM_BEAUTIFY_FLAG" val="#wm#"/>
  <p:tag name="KSO_WM_UNIT_TYPE" val="i"/>
  <p:tag name="KSO_WM_UNIT_ID" val="150995200*i*10"/>
  <p:tag name="KSO_WM_TEMPLATE_CATEGORY" val="diagram"/>
  <p:tag name="KSO_WM_TEMPLATE_INDEX" val="169087"/>
</p:tagLst>
</file>

<file path=ppt/tags/tag1004.xml><?xml version="1.0" encoding="utf-8"?>
<p:tagLst xmlns:p="http://schemas.openxmlformats.org/presentationml/2006/main">
  <p:tag name="MH" val="20150811113114"/>
  <p:tag name="MH_LIBRARY" val="GRAPHIC"/>
  <p:tag name="MH_ORDER" val="Diamond 80"/>
  <p:tag name="KSO_WM_UNIT_INDEX" val="1_8"/>
  <p:tag name="KSO_WM_UNIT_CLEAR" val="1"/>
  <p:tag name="KSO_WM_UNIT_LAYERLEVEL" val="1_1"/>
  <p:tag name="KSO_WM_TAG_VERSION" val="1.0"/>
  <p:tag name="KSO_WM_BEAUTIFY_FLAG" val="#wm#"/>
  <p:tag name="KSO_WM_UNIT_TYPE" val="i"/>
  <p:tag name="KSO_WM_UNIT_ID" val="150995200*i*11"/>
  <p:tag name="KSO_WM_TEMPLATE_CATEGORY" val="diagram"/>
  <p:tag name="KSO_WM_TEMPLATE_INDEX" val="169087"/>
</p:tagLst>
</file>

<file path=ppt/tags/tag1005.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006.xml><?xml version="1.0" encoding="utf-8"?>
<p:tagLst xmlns:p="http://schemas.openxmlformats.org/presentationml/2006/main">
  <p:tag name="KSO_WM_SLIDE_ID" val="custom20191461_8"/>
  <p:tag name="KSO_WM_SLIDE_TYPE" val="text"/>
  <p:tag name="KSO_WM_SLIDE_SUBTYPE" val="pureTxt"/>
  <p:tag name="KSO_WM_SLIDE_ITEM_CNT" val="0"/>
  <p:tag name="KSO_WM_SLIDE_INDEX" val="8"/>
  <p:tag name="KSO_WM_SLIDE_SIZE" val="823*440"/>
  <p:tag name="KSO_WM_SLIDE_POSITION" val="68*46"/>
  <p:tag name="KSO_WM_TAG_VERSION" val="1.0"/>
  <p:tag name="KSO_WM_BEAUTIFY_FLAG" val="#wm#"/>
  <p:tag name="KSO_WM_TEMPLATE_CATEGORY" val="custom"/>
  <p:tag name="KSO_WM_TEMPLATE_INDEX" val="20191461"/>
  <p:tag name="KSO_WM_SLIDE_LAYOUT" val="a_f"/>
  <p:tag name="KSO_WM_SLIDE_LAYOUT_CNT" val="1_2"/>
  <p:tag name="KSO_WM_TEMPLATE_SUBCATEGORY" val="0"/>
</p:tagLst>
</file>

<file path=ppt/tags/tag10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4755_1*i*1"/>
  <p:tag name="KSO_WM_TEMPLATE_CATEGORY" val="diagram"/>
  <p:tag name="KSO_WM_TEMPLATE_INDEX" val="20194755"/>
  <p:tag name="KSO_WM_UNIT_LAYERLEVEL" val="1"/>
  <p:tag name="KSO_WM_TAG_VERSION" val="1.0"/>
  <p:tag name="KSO_WM_BEAUTIFY_FLAG" val="#wm#"/>
  <p:tag name="KSO_WM_UNIT_COLOR_SCHEME_SHAPE_ID" val="16"/>
  <p:tag name="KSO_WM_UNIT_COLOR_SCHEME_PARENT_PAGE" val="0_1"/>
</p:tagLst>
</file>

<file path=ppt/tags/tag10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4755_1*i*2"/>
  <p:tag name="KSO_WM_TEMPLATE_CATEGORY" val="diagram"/>
  <p:tag name="KSO_WM_TEMPLATE_INDEX" val="20194755"/>
  <p:tag name="KSO_WM_UNIT_LAYERLEVEL" val="1"/>
  <p:tag name="KSO_WM_TAG_VERSION" val="1.0"/>
  <p:tag name="KSO_WM_BEAUTIFY_FLAG" val="#wm#"/>
  <p:tag name="KSO_WM_UNIT_COLOR_SCHEME_SHAPE_ID" val="17"/>
  <p:tag name="KSO_WM_UNIT_COLOR_SCHEME_PARENT_PAGE" val="0_1"/>
</p:tagLst>
</file>

<file path=ppt/tags/tag1009.xml><?xml version="1.0" encoding="utf-8"?>
<p:tagLst xmlns:p="http://schemas.openxmlformats.org/presentationml/2006/main">
  <p:tag name="KSO_WM_TEMPLATE_CATEGORY" val="custom"/>
  <p:tag name="KSO_WM_TEMPLATE_INDEX" val="20191461"/>
  <p:tag name="KSO_WM_UNIT_TYPE" val="a"/>
  <p:tag name="KSO_WM_UNIT_INDEX" val="1"/>
  <p:tag name="KSO_WM_UNIT_ID" val="custom20191461_7*a*1"/>
  <p:tag name="KSO_WM_UNIT_LAYERLEVEL" val="1"/>
  <p:tag name="KSO_WM_UNIT_VALUE" val="14"/>
  <p:tag name="KSO_WM_UNIT_ISCONTENTSTITLE" val="0"/>
  <p:tag name="KSO_WM_UNIT_HIGHLIGHT" val="0"/>
  <p:tag name="KSO_WM_UNIT_COMPATIBLE" val="0"/>
  <p:tag name="KSO_WM_BEAUTIFY_FLAG" val="#wm#"/>
  <p:tag name="KSO_WM_TAG_VERSION" val="1.0"/>
  <p:tag name="KSO_WM_UNIT_PRESET_TEXT" val="单击此处添加标题"/>
  <p:tag name="KSO_WM_UNIT_DIAGRAM_ISNUMVISUAL" val="0"/>
  <p:tag name="KSO_WM_UNIT_DIAGRAM_ISREFERUNIT" val="0"/>
  <p:tag name="KSO_WM_UNIT_NOCLEAR" val="0"/>
</p:tagLst>
</file>

<file path=ppt/tags/tag101.xml><?xml version="1.0" encoding="utf-8"?>
<p:tagLst xmlns:p="http://schemas.openxmlformats.org/presentationml/2006/main">
  <p:tag name="KSO_WM_TAG_VERSION" val="1.0"/>
  <p:tag name="KSO_WM_BEAUTIFY_FLAG" val="#wm#"/>
  <p:tag name="KSO_WM_TEMPLATE_CATEGORY" val="custom"/>
  <p:tag name="KSO_WM_TEMPLATE_INDEX" val="20191461"/>
  <p:tag name="KSO_WM_TEMPLATE_THUMBS_INDEX" val="1、2、3、4、13、14、15"/>
  <p:tag name="KSO_WM_TEMPLATE_SUBCATEGORY" val="0"/>
</p:tagLst>
</file>

<file path=ppt/tags/tag1010.xml><?xml version="1.0" encoding="utf-8"?>
<p:tagLst xmlns:p="http://schemas.openxmlformats.org/presentationml/2006/main">
  <p:tag name="KSO_WM_UNIT_TEXT_PART_ID_V2" val="d-4-1"/>
  <p:tag name="KSO_WM_UNIT_HIGHLIGHT" val="0"/>
  <p:tag name="KSO_WM_UNIT_COMPATIBLE" val="0"/>
  <p:tag name="KSO_WM_UNIT_DIAGRAM_ISNUMVISUAL" val="0"/>
  <p:tag name="KSO_WM_UNIT_DIAGRAM_ISREFERUNIT" val="0"/>
  <p:tag name="KSO_WM_UNIT_TYPE" val="f"/>
  <p:tag name="KSO_WM_UNIT_INDEX" val="2"/>
  <p:tag name="KSO_WM_UNIT_ID" val="diagram20196638_1*f*2"/>
  <p:tag name="KSO_WM_TEMPLATE_CATEGORY" val="diagram"/>
  <p:tag name="KSO_WM_TEMPLATE_INDEX" val="20196638"/>
  <p:tag name="KSO_WM_UNIT_LAYERLEVEL" val="1"/>
  <p:tag name="KSO_WM_TAG_VERSION" val="1.0"/>
  <p:tag name="KSO_WM_BEAUTIFY_FLAG" val="#wm#"/>
  <p:tag name="KSO_WM_UNIT_PRESET_TEXT" val="点击此处添加正文，文字是您思想的提炼，为了最终呈现发布的良好效果，请尽量言简意赅的阐述观点；根据需要可酌情增减文字，以便观者可以准确理解您所传达的信息。恰如其分的表达观点，往往事半功倍。"/>
  <p:tag name="KSO_WM_UNIT_NOCLEAR" val="0"/>
  <p:tag name="KSO_WM_UNIT_VALUE" val="104"/>
</p:tagLst>
</file>

<file path=ppt/tags/tag1011.xml><?xml version="1.0" encoding="utf-8"?>
<p:tagLst xmlns:p="http://schemas.openxmlformats.org/presentationml/2006/main">
  <p:tag name="MH" val="20150811113114"/>
  <p:tag name="MH_LIBRARY" val="GRAPHIC"/>
  <p:tag name="MH_ORDER" val="Diamond 25"/>
  <p:tag name="KSO_WM_UNIT_INDEX" val="1_6"/>
  <p:tag name="KSO_WM_UNIT_CLEAR" val="1"/>
  <p:tag name="KSO_WM_UNIT_LAYERLEVEL" val="1_1"/>
  <p:tag name="KSO_WM_TAG_VERSION" val="1.0"/>
  <p:tag name="KSO_WM_BEAUTIFY_FLAG" val="#wm#"/>
  <p:tag name="KSO_WM_UNIT_TYPE" val="i"/>
  <p:tag name="KSO_WM_UNIT_ID" val="150995200*i*9"/>
  <p:tag name="KSO_WM_TEMPLATE_CATEGORY" val="diagram"/>
  <p:tag name="KSO_WM_TEMPLATE_INDEX" val="169087"/>
</p:tagLst>
</file>

<file path=ppt/tags/tag1012.xml><?xml version="1.0" encoding="utf-8"?>
<p:tagLst xmlns:p="http://schemas.openxmlformats.org/presentationml/2006/main">
  <p:tag name="MH" val="20150811113114"/>
  <p:tag name="MH_LIBRARY" val="GRAPHIC"/>
  <p:tag name="MH_ORDER" val="Diamond 44"/>
  <p:tag name="KSO_WM_UNIT_INDEX" val="1_7"/>
  <p:tag name="KSO_WM_UNIT_CLEAR" val="1"/>
  <p:tag name="KSO_WM_UNIT_LAYERLEVEL" val="1_1"/>
  <p:tag name="KSO_WM_TAG_VERSION" val="1.0"/>
  <p:tag name="KSO_WM_BEAUTIFY_FLAG" val="#wm#"/>
  <p:tag name="KSO_WM_UNIT_TYPE" val="i"/>
  <p:tag name="KSO_WM_UNIT_ID" val="150995200*i*10"/>
  <p:tag name="KSO_WM_TEMPLATE_CATEGORY" val="diagram"/>
  <p:tag name="KSO_WM_TEMPLATE_INDEX" val="169087"/>
</p:tagLst>
</file>

<file path=ppt/tags/tag1013.xml><?xml version="1.0" encoding="utf-8"?>
<p:tagLst xmlns:p="http://schemas.openxmlformats.org/presentationml/2006/main">
  <p:tag name="MH" val="20150811113114"/>
  <p:tag name="MH_LIBRARY" val="GRAPHIC"/>
  <p:tag name="MH_ORDER" val="Diamond 80"/>
  <p:tag name="KSO_WM_UNIT_INDEX" val="1_8"/>
  <p:tag name="KSO_WM_UNIT_CLEAR" val="1"/>
  <p:tag name="KSO_WM_UNIT_LAYERLEVEL" val="1_1"/>
  <p:tag name="KSO_WM_TAG_VERSION" val="1.0"/>
  <p:tag name="KSO_WM_BEAUTIFY_FLAG" val="#wm#"/>
  <p:tag name="KSO_WM_UNIT_TYPE" val="i"/>
  <p:tag name="KSO_WM_UNIT_ID" val="150995200*i*11"/>
  <p:tag name="KSO_WM_TEMPLATE_CATEGORY" val="diagram"/>
  <p:tag name="KSO_WM_TEMPLATE_INDEX" val="169087"/>
</p:tagLst>
</file>

<file path=ppt/tags/tag1014.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015.xml><?xml version="1.0" encoding="utf-8"?>
<p:tagLst xmlns:p="http://schemas.openxmlformats.org/presentationml/2006/main">
  <p:tag name="KSO_WM_SLIDE_ID" val="custom20191461_8"/>
  <p:tag name="KSO_WM_SLIDE_TYPE" val="text"/>
  <p:tag name="KSO_WM_SLIDE_SUBTYPE" val="pureTxt"/>
  <p:tag name="KSO_WM_SLIDE_ITEM_CNT" val="0"/>
  <p:tag name="KSO_WM_SLIDE_INDEX" val="8"/>
  <p:tag name="KSO_WM_SLIDE_SIZE" val="823*440"/>
  <p:tag name="KSO_WM_SLIDE_POSITION" val="68*46"/>
  <p:tag name="KSO_WM_TAG_VERSION" val="1.0"/>
  <p:tag name="KSO_WM_BEAUTIFY_FLAG" val="#wm#"/>
  <p:tag name="KSO_WM_TEMPLATE_CATEGORY" val="custom"/>
  <p:tag name="KSO_WM_TEMPLATE_INDEX" val="20191461"/>
  <p:tag name="KSO_WM_SLIDE_LAYOUT" val="a_f"/>
  <p:tag name="KSO_WM_SLIDE_LAYOUT_CNT" val="1_2"/>
  <p:tag name="KSO_WM_TEMPLATE_SUBCATEGORY" val="0"/>
</p:tagLst>
</file>

<file path=ppt/tags/tag10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4755_1*i*1"/>
  <p:tag name="KSO_WM_TEMPLATE_CATEGORY" val="diagram"/>
  <p:tag name="KSO_WM_TEMPLATE_INDEX" val="20194755"/>
  <p:tag name="KSO_WM_UNIT_LAYERLEVEL" val="1"/>
  <p:tag name="KSO_WM_TAG_VERSION" val="1.0"/>
  <p:tag name="KSO_WM_BEAUTIFY_FLAG" val="#wm#"/>
  <p:tag name="KSO_WM_UNIT_COLOR_SCHEME_SHAPE_ID" val="16"/>
  <p:tag name="KSO_WM_UNIT_COLOR_SCHEME_PARENT_PAGE" val="0_1"/>
</p:tagLst>
</file>

<file path=ppt/tags/tag10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4755_1*i*2"/>
  <p:tag name="KSO_WM_TEMPLATE_CATEGORY" val="diagram"/>
  <p:tag name="KSO_WM_TEMPLATE_INDEX" val="20194755"/>
  <p:tag name="KSO_WM_UNIT_LAYERLEVEL" val="1"/>
  <p:tag name="KSO_WM_TAG_VERSION" val="1.0"/>
  <p:tag name="KSO_WM_BEAUTIFY_FLAG" val="#wm#"/>
  <p:tag name="KSO_WM_UNIT_COLOR_SCHEME_SHAPE_ID" val="17"/>
  <p:tag name="KSO_WM_UNIT_COLOR_SCHEME_PARENT_PAGE" val="0_1"/>
</p:tagLst>
</file>

<file path=ppt/tags/tag1018.xml><?xml version="1.0" encoding="utf-8"?>
<p:tagLst xmlns:p="http://schemas.openxmlformats.org/presentationml/2006/main">
  <p:tag name="KSO_WM_TEMPLATE_CATEGORY" val="custom"/>
  <p:tag name="KSO_WM_TEMPLATE_INDEX" val="20191461"/>
  <p:tag name="KSO_WM_UNIT_TYPE" val="a"/>
  <p:tag name="KSO_WM_UNIT_INDEX" val="1"/>
  <p:tag name="KSO_WM_UNIT_ID" val="custom20191461_7*a*1"/>
  <p:tag name="KSO_WM_UNIT_LAYERLEVEL" val="1"/>
  <p:tag name="KSO_WM_UNIT_VALUE" val="14"/>
  <p:tag name="KSO_WM_UNIT_ISCONTENTSTITLE" val="0"/>
  <p:tag name="KSO_WM_UNIT_HIGHLIGHT" val="0"/>
  <p:tag name="KSO_WM_UNIT_COMPATIBLE" val="0"/>
  <p:tag name="KSO_WM_BEAUTIFY_FLAG" val="#wm#"/>
  <p:tag name="KSO_WM_TAG_VERSION" val="1.0"/>
  <p:tag name="KSO_WM_UNIT_PRESET_TEXT" val="单击此处添加标题"/>
  <p:tag name="KSO_WM_UNIT_DIAGRAM_ISNUMVISUAL" val="0"/>
  <p:tag name="KSO_WM_UNIT_DIAGRAM_ISREFERUNIT" val="0"/>
  <p:tag name="KSO_WM_UNIT_NOCLEAR" val="0"/>
</p:tagLst>
</file>

<file path=ppt/tags/tag1019.xml><?xml version="1.0" encoding="utf-8"?>
<p:tagLst xmlns:p="http://schemas.openxmlformats.org/presentationml/2006/main">
  <p:tag name="KSO_WM_UNIT_TEXT_PART_ID_V2" val="d-4-1"/>
  <p:tag name="KSO_WM_UNIT_HIGHLIGHT" val="0"/>
  <p:tag name="KSO_WM_UNIT_COMPATIBLE" val="0"/>
  <p:tag name="KSO_WM_UNIT_DIAGRAM_ISNUMVISUAL" val="0"/>
  <p:tag name="KSO_WM_UNIT_DIAGRAM_ISREFERUNIT" val="0"/>
  <p:tag name="KSO_WM_UNIT_TYPE" val="f"/>
  <p:tag name="KSO_WM_UNIT_INDEX" val="2"/>
  <p:tag name="KSO_WM_UNIT_ID" val="diagram20196638_1*f*2"/>
  <p:tag name="KSO_WM_TEMPLATE_CATEGORY" val="diagram"/>
  <p:tag name="KSO_WM_TEMPLATE_INDEX" val="20196638"/>
  <p:tag name="KSO_WM_UNIT_LAYERLEVEL" val="1"/>
  <p:tag name="KSO_WM_TAG_VERSION" val="1.0"/>
  <p:tag name="KSO_WM_BEAUTIFY_FLAG" val="#wm#"/>
  <p:tag name="KSO_WM_UNIT_PRESET_TEXT" val="点击此处添加正文，文字是您思想的提炼，为了最终呈现发布的良好效果，请尽量言简意赅的阐述观点；根据需要可酌情增减文字，以便观者可以准确理解您所传达的信息。恰如其分的表达观点，往往事半功倍。"/>
  <p:tag name="KSO_WM_UNIT_NOCLEAR" val="0"/>
  <p:tag name="KSO_WM_UNIT_VALUE" val="104"/>
</p:tagLst>
</file>

<file path=ppt/tags/tag102.xml><?xml version="1.0" encoding="utf-8"?>
<p:tagLst xmlns:p="http://schemas.openxmlformats.org/presentationml/2006/main">
  <p:tag name="KSO_WM_UNIT_ISCONTENTSTITLE" val="0"/>
  <p:tag name="KSO_WM_UNIT_PRESET_TEXT" val="单击此处添加标题"/>
  <p:tag name="KSO_WM_UNIT_VALUE" val="18"/>
  <p:tag name="KSO_WM_UNIT_HIGHLIGHT" val="0"/>
  <p:tag name="KSO_WM_UNIT_COMPATIBLE" val="0"/>
  <p:tag name="KSO_WM_UNIT_TYPE" val="a"/>
  <p:tag name="KSO_WM_UNIT_INDEX" val="1"/>
  <p:tag name="KSO_WM_UNIT_ID" val="custom20191461_1*a*1"/>
  <p:tag name="KSO_WM_TEMPLATE_CATEGORY" val="custom"/>
  <p:tag name="KSO_WM_TEMPLATE_INDEX" val="20191461"/>
  <p:tag name="KSO_WM_UNIT_LAYERLEVEL" val="1"/>
  <p:tag name="KSO_WM_TAG_VERSION" val="1.0"/>
  <p:tag name="KSO_WM_BEAUTIFY_FLAG" val="#wm#"/>
  <p:tag name="KSO_WM_UNIT_NOCLEAR" val="0"/>
  <p:tag name="KSO_WM_UNIT_DIAGRAM_ISNUMVISUAL" val="0"/>
  <p:tag name="KSO_WM_UNIT_DIAGRAM_ISREFERUNIT" val="0"/>
</p:tagLst>
</file>

<file path=ppt/tags/tag1020.xml><?xml version="1.0" encoding="utf-8"?>
<p:tagLst xmlns:p="http://schemas.openxmlformats.org/presentationml/2006/main">
  <p:tag name="MH" val="20150811113114"/>
  <p:tag name="MH_LIBRARY" val="GRAPHIC"/>
  <p:tag name="MH_ORDER" val="Diamond 25"/>
  <p:tag name="KSO_WM_UNIT_INDEX" val="1_6"/>
  <p:tag name="KSO_WM_UNIT_CLEAR" val="1"/>
  <p:tag name="KSO_WM_UNIT_LAYERLEVEL" val="1_1"/>
  <p:tag name="KSO_WM_TAG_VERSION" val="1.0"/>
  <p:tag name="KSO_WM_BEAUTIFY_FLAG" val="#wm#"/>
  <p:tag name="KSO_WM_UNIT_TYPE" val="i"/>
  <p:tag name="KSO_WM_UNIT_ID" val="150995200*i*9"/>
  <p:tag name="KSO_WM_TEMPLATE_CATEGORY" val="diagram"/>
  <p:tag name="KSO_WM_TEMPLATE_INDEX" val="169087"/>
</p:tagLst>
</file>

<file path=ppt/tags/tag1021.xml><?xml version="1.0" encoding="utf-8"?>
<p:tagLst xmlns:p="http://schemas.openxmlformats.org/presentationml/2006/main">
  <p:tag name="MH" val="20150811113114"/>
  <p:tag name="MH_LIBRARY" val="GRAPHIC"/>
  <p:tag name="MH_ORDER" val="Diamond 44"/>
  <p:tag name="KSO_WM_UNIT_INDEX" val="1_7"/>
  <p:tag name="KSO_WM_UNIT_CLEAR" val="1"/>
  <p:tag name="KSO_WM_UNIT_LAYERLEVEL" val="1_1"/>
  <p:tag name="KSO_WM_TAG_VERSION" val="1.0"/>
  <p:tag name="KSO_WM_BEAUTIFY_FLAG" val="#wm#"/>
  <p:tag name="KSO_WM_UNIT_TYPE" val="i"/>
  <p:tag name="KSO_WM_UNIT_ID" val="150995200*i*10"/>
  <p:tag name="KSO_WM_TEMPLATE_CATEGORY" val="diagram"/>
  <p:tag name="KSO_WM_TEMPLATE_INDEX" val="169087"/>
</p:tagLst>
</file>

<file path=ppt/tags/tag1022.xml><?xml version="1.0" encoding="utf-8"?>
<p:tagLst xmlns:p="http://schemas.openxmlformats.org/presentationml/2006/main">
  <p:tag name="MH" val="20150811113114"/>
  <p:tag name="MH_LIBRARY" val="GRAPHIC"/>
  <p:tag name="MH_ORDER" val="Diamond 80"/>
  <p:tag name="KSO_WM_UNIT_INDEX" val="1_8"/>
  <p:tag name="KSO_WM_UNIT_CLEAR" val="1"/>
  <p:tag name="KSO_WM_UNIT_LAYERLEVEL" val="1_1"/>
  <p:tag name="KSO_WM_TAG_VERSION" val="1.0"/>
  <p:tag name="KSO_WM_BEAUTIFY_FLAG" val="#wm#"/>
  <p:tag name="KSO_WM_UNIT_TYPE" val="i"/>
  <p:tag name="KSO_WM_UNIT_ID" val="150995200*i*11"/>
  <p:tag name="KSO_WM_TEMPLATE_CATEGORY" val="diagram"/>
  <p:tag name="KSO_WM_TEMPLATE_INDEX" val="169087"/>
</p:tagLst>
</file>

<file path=ppt/tags/tag1023.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024.xml><?xml version="1.0" encoding="utf-8"?>
<p:tagLst xmlns:p="http://schemas.openxmlformats.org/presentationml/2006/main">
  <p:tag name="KSO_WM_SLIDE_ID" val="custom20191461_8"/>
  <p:tag name="KSO_WM_SLIDE_TYPE" val="text"/>
  <p:tag name="KSO_WM_SLIDE_SUBTYPE" val="pureTxt"/>
  <p:tag name="KSO_WM_SLIDE_ITEM_CNT" val="0"/>
  <p:tag name="KSO_WM_SLIDE_INDEX" val="8"/>
  <p:tag name="KSO_WM_SLIDE_SIZE" val="823*440"/>
  <p:tag name="KSO_WM_SLIDE_POSITION" val="68*46"/>
  <p:tag name="KSO_WM_TAG_VERSION" val="1.0"/>
  <p:tag name="KSO_WM_BEAUTIFY_FLAG" val="#wm#"/>
  <p:tag name="KSO_WM_TEMPLATE_CATEGORY" val="custom"/>
  <p:tag name="KSO_WM_TEMPLATE_INDEX" val="20191461"/>
  <p:tag name="KSO_WM_SLIDE_LAYOUT" val="a_f"/>
  <p:tag name="KSO_WM_SLIDE_LAYOUT_CNT" val="1_2"/>
  <p:tag name="KSO_WM_TEMPLATE_SUBCATEGORY" val="0"/>
</p:tagLst>
</file>

<file path=ppt/tags/tag10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4755_1*i*1"/>
  <p:tag name="KSO_WM_TEMPLATE_CATEGORY" val="diagram"/>
  <p:tag name="KSO_WM_TEMPLATE_INDEX" val="20194755"/>
  <p:tag name="KSO_WM_UNIT_LAYERLEVEL" val="1"/>
  <p:tag name="KSO_WM_TAG_VERSION" val="1.0"/>
  <p:tag name="KSO_WM_BEAUTIFY_FLAG" val="#wm#"/>
  <p:tag name="KSO_WM_UNIT_COLOR_SCHEME_SHAPE_ID" val="16"/>
  <p:tag name="KSO_WM_UNIT_COLOR_SCHEME_PARENT_PAGE" val="0_1"/>
</p:tagLst>
</file>

<file path=ppt/tags/tag10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4755_1*i*2"/>
  <p:tag name="KSO_WM_TEMPLATE_CATEGORY" val="diagram"/>
  <p:tag name="KSO_WM_TEMPLATE_INDEX" val="20194755"/>
  <p:tag name="KSO_WM_UNIT_LAYERLEVEL" val="1"/>
  <p:tag name="KSO_WM_TAG_VERSION" val="1.0"/>
  <p:tag name="KSO_WM_BEAUTIFY_FLAG" val="#wm#"/>
  <p:tag name="KSO_WM_UNIT_COLOR_SCHEME_SHAPE_ID" val="17"/>
  <p:tag name="KSO_WM_UNIT_COLOR_SCHEME_PARENT_PAGE" val="0_1"/>
</p:tagLst>
</file>

<file path=ppt/tags/tag1027.xml><?xml version="1.0" encoding="utf-8"?>
<p:tagLst xmlns:p="http://schemas.openxmlformats.org/presentationml/2006/main">
  <p:tag name="KSO_WM_TEMPLATE_CATEGORY" val="custom"/>
  <p:tag name="KSO_WM_TEMPLATE_INDEX" val="20191461"/>
  <p:tag name="KSO_WM_UNIT_TYPE" val="a"/>
  <p:tag name="KSO_WM_UNIT_INDEX" val="1"/>
  <p:tag name="KSO_WM_UNIT_ID" val="custom20191461_7*a*1"/>
  <p:tag name="KSO_WM_UNIT_LAYERLEVEL" val="1"/>
  <p:tag name="KSO_WM_UNIT_VALUE" val="14"/>
  <p:tag name="KSO_WM_UNIT_ISCONTENTSTITLE" val="0"/>
  <p:tag name="KSO_WM_UNIT_HIGHLIGHT" val="0"/>
  <p:tag name="KSO_WM_UNIT_COMPATIBLE" val="0"/>
  <p:tag name="KSO_WM_BEAUTIFY_FLAG" val="#wm#"/>
  <p:tag name="KSO_WM_TAG_VERSION" val="1.0"/>
  <p:tag name="KSO_WM_UNIT_PRESET_TEXT" val="单击此处添加标题"/>
  <p:tag name="KSO_WM_UNIT_DIAGRAM_ISNUMVISUAL" val="0"/>
  <p:tag name="KSO_WM_UNIT_DIAGRAM_ISREFERUNIT" val="0"/>
  <p:tag name="KSO_WM_UNIT_NOCLEAR" val="0"/>
</p:tagLst>
</file>

<file path=ppt/tags/tag1028.xml><?xml version="1.0" encoding="utf-8"?>
<p:tagLst xmlns:p="http://schemas.openxmlformats.org/presentationml/2006/main">
  <p:tag name="KSO_WM_UNIT_TEXT_PART_ID_V2" val="d-4-1"/>
  <p:tag name="KSO_WM_UNIT_HIGHLIGHT" val="0"/>
  <p:tag name="KSO_WM_UNIT_COMPATIBLE" val="0"/>
  <p:tag name="KSO_WM_UNIT_DIAGRAM_ISNUMVISUAL" val="0"/>
  <p:tag name="KSO_WM_UNIT_DIAGRAM_ISREFERUNIT" val="0"/>
  <p:tag name="KSO_WM_UNIT_TYPE" val="f"/>
  <p:tag name="KSO_WM_UNIT_INDEX" val="2"/>
  <p:tag name="KSO_WM_UNIT_ID" val="diagram20196638_1*f*2"/>
  <p:tag name="KSO_WM_TEMPLATE_CATEGORY" val="diagram"/>
  <p:tag name="KSO_WM_TEMPLATE_INDEX" val="20196638"/>
  <p:tag name="KSO_WM_UNIT_LAYERLEVEL" val="1"/>
  <p:tag name="KSO_WM_TAG_VERSION" val="1.0"/>
  <p:tag name="KSO_WM_BEAUTIFY_FLAG" val="#wm#"/>
  <p:tag name="KSO_WM_UNIT_PRESET_TEXT" val="点击此处添加正文，文字是您思想的提炼，为了最终呈现发布的良好效果，请尽量言简意赅的阐述观点；根据需要可酌情增减文字，以便观者可以准确理解您所传达的信息。恰如其分的表达观点，往往事半功倍。"/>
  <p:tag name="KSO_WM_UNIT_NOCLEAR" val="0"/>
  <p:tag name="KSO_WM_UNIT_VALUE" val="104"/>
</p:tagLst>
</file>

<file path=ppt/tags/tag1029.xml><?xml version="1.0" encoding="utf-8"?>
<p:tagLst xmlns:p="http://schemas.openxmlformats.org/presentationml/2006/main">
  <p:tag name="MH" val="20150811113114"/>
  <p:tag name="MH_LIBRARY" val="GRAPHIC"/>
  <p:tag name="MH_ORDER" val="Diamond 25"/>
  <p:tag name="KSO_WM_UNIT_INDEX" val="1_6"/>
  <p:tag name="KSO_WM_UNIT_CLEAR" val="1"/>
  <p:tag name="KSO_WM_UNIT_LAYERLEVEL" val="1_1"/>
  <p:tag name="KSO_WM_TAG_VERSION" val="1.0"/>
  <p:tag name="KSO_WM_BEAUTIFY_FLAG" val="#wm#"/>
  <p:tag name="KSO_WM_UNIT_TYPE" val="i"/>
  <p:tag name="KSO_WM_UNIT_ID" val="150995200*i*9"/>
  <p:tag name="KSO_WM_TEMPLATE_CATEGORY" val="diagram"/>
  <p:tag name="KSO_WM_TEMPLATE_INDEX" val="169087"/>
</p:tagLst>
</file>

<file path=ppt/tags/tag103.xml><?xml version="1.0" encoding="utf-8"?>
<p:tagLst xmlns:p="http://schemas.openxmlformats.org/presentationml/2006/main">
  <p:tag name="KSO_WM_SLIDE_ID" val="custom20191461_1"/>
  <p:tag name="KSO_WM_SLIDE_TYPE" val="title"/>
  <p:tag name="KSO_WM_SLIDE_SUBTYPE" val="pureTxt"/>
  <p:tag name="KSO_WM_SLIDE_ITEM_CNT" val="0"/>
  <p:tag name="KSO_WM_SLIDE_INDEX" val="1"/>
  <p:tag name="KSO_WM_TAG_VERSION" val="1.0"/>
  <p:tag name="KSO_WM_BEAUTIFY_FLAG" val="#wm#"/>
  <p:tag name="KSO_WM_TEMPLATE_CATEGORY" val="custom"/>
  <p:tag name="KSO_WM_TEMPLATE_INDEX" val="20191461"/>
  <p:tag name="KSO_WM_SLIDE_LAYOUT" val="a_b"/>
  <p:tag name="KSO_WM_SLIDE_LAYOUT_CNT" val="1_3"/>
  <p:tag name="KSO_WM_TEMPLATE_THUMBS_INDEX" val="1、2、3、4、13、14、15"/>
  <p:tag name="KSO_WM_TEMPLATE_SUBCATEGORY" val="0"/>
  <p:tag name="KSO_WM_SLIDE_MODEL_TYPE" val="cover"/>
</p:tagLst>
</file>

<file path=ppt/tags/tag1030.xml><?xml version="1.0" encoding="utf-8"?>
<p:tagLst xmlns:p="http://schemas.openxmlformats.org/presentationml/2006/main">
  <p:tag name="MH" val="20150811113114"/>
  <p:tag name="MH_LIBRARY" val="GRAPHIC"/>
  <p:tag name="MH_ORDER" val="Diamond 44"/>
  <p:tag name="KSO_WM_UNIT_INDEX" val="1_7"/>
  <p:tag name="KSO_WM_UNIT_CLEAR" val="1"/>
  <p:tag name="KSO_WM_UNIT_LAYERLEVEL" val="1_1"/>
  <p:tag name="KSO_WM_TAG_VERSION" val="1.0"/>
  <p:tag name="KSO_WM_BEAUTIFY_FLAG" val="#wm#"/>
  <p:tag name="KSO_WM_UNIT_TYPE" val="i"/>
  <p:tag name="KSO_WM_UNIT_ID" val="150995200*i*10"/>
  <p:tag name="KSO_WM_TEMPLATE_CATEGORY" val="diagram"/>
  <p:tag name="KSO_WM_TEMPLATE_INDEX" val="169087"/>
</p:tagLst>
</file>

<file path=ppt/tags/tag1031.xml><?xml version="1.0" encoding="utf-8"?>
<p:tagLst xmlns:p="http://schemas.openxmlformats.org/presentationml/2006/main">
  <p:tag name="MH" val="20150811113114"/>
  <p:tag name="MH_LIBRARY" val="GRAPHIC"/>
  <p:tag name="MH_ORDER" val="Diamond 80"/>
  <p:tag name="KSO_WM_UNIT_INDEX" val="1_8"/>
  <p:tag name="KSO_WM_UNIT_CLEAR" val="1"/>
  <p:tag name="KSO_WM_UNIT_LAYERLEVEL" val="1_1"/>
  <p:tag name="KSO_WM_TAG_VERSION" val="1.0"/>
  <p:tag name="KSO_WM_BEAUTIFY_FLAG" val="#wm#"/>
  <p:tag name="KSO_WM_UNIT_TYPE" val="i"/>
  <p:tag name="KSO_WM_UNIT_ID" val="150995200*i*11"/>
  <p:tag name="KSO_WM_TEMPLATE_CATEGORY" val="diagram"/>
  <p:tag name="KSO_WM_TEMPLATE_INDEX" val="169087"/>
</p:tagLst>
</file>

<file path=ppt/tags/tag1032.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033.xml><?xml version="1.0" encoding="utf-8"?>
<p:tagLst xmlns:p="http://schemas.openxmlformats.org/presentationml/2006/main">
  <p:tag name="KSO_WM_SLIDE_ID" val="custom20191461_8"/>
  <p:tag name="KSO_WM_SLIDE_TYPE" val="text"/>
  <p:tag name="KSO_WM_SLIDE_SUBTYPE" val="pureTxt"/>
  <p:tag name="KSO_WM_SLIDE_ITEM_CNT" val="0"/>
  <p:tag name="KSO_WM_SLIDE_INDEX" val="8"/>
  <p:tag name="KSO_WM_SLIDE_SIZE" val="823*440"/>
  <p:tag name="KSO_WM_SLIDE_POSITION" val="68*46"/>
  <p:tag name="KSO_WM_TAG_VERSION" val="1.0"/>
  <p:tag name="KSO_WM_BEAUTIFY_FLAG" val="#wm#"/>
  <p:tag name="KSO_WM_TEMPLATE_CATEGORY" val="custom"/>
  <p:tag name="KSO_WM_TEMPLATE_INDEX" val="20191461"/>
  <p:tag name="KSO_WM_SLIDE_LAYOUT" val="a_f"/>
  <p:tag name="KSO_WM_SLIDE_LAYOUT_CNT" val="1_2"/>
  <p:tag name="KSO_WM_TEMPLATE_SUBCATEGORY" val="0"/>
</p:tagLst>
</file>

<file path=ppt/tags/tag1034.xml><?xml version="1.0" encoding="utf-8"?>
<p:tagLst xmlns:p="http://schemas.openxmlformats.org/presentationml/2006/main">
  <p:tag name="KSO_WM_TEMPLATE_CATEGORY" val="custom"/>
  <p:tag name="KSO_WM_TEMPLATE_INDEX" val="20191461"/>
  <p:tag name="KSO_WM_UNIT_TYPE" val="f"/>
  <p:tag name="KSO_WM_UNIT_INDEX" val="1"/>
  <p:tag name="KSO_WM_UNIT_ID" val="custom20191461_7*f*1"/>
  <p:tag name="KSO_WM_UNIT_LAYERLEVEL" val="1"/>
  <p:tag name="KSO_WM_UNIT_VALUE" val="189"/>
  <p:tag name="KSO_WM_UNIT_HIGHLIGHT" val="0"/>
  <p:tag name="KSO_WM_UNIT_COMPATIBLE" val="0"/>
  <p:tag name="KSO_WM_BEAUTIFY_FLAG" val="#wm#"/>
  <p:tag name="KSO_WM_TAG_VERSION" val="1.0"/>
  <p:tag name="KSO_WM_UNIT_PRESET_TEXT" val="单击此处添加文本具体内容，简明扼要的阐述您的观点。根据需要可酌情增减文字，以便观者准确的理解您传达的思想。&#10;单击此处添加文本具体内容，简明扼要的阐述您的观点。根据需要可酌情增减文字，以便观者准确的理解您传达的思想。&#10;单击此处添加文本具体内容，简明扼要的阐述您的观点。根据需要可酌情增减文字，以便观者准确的理解您传达的思想。"/>
  <p:tag name="KSO_WM_UNIT_DIAGRAM_ISNUMVISUAL" val="0"/>
  <p:tag name="KSO_WM_UNIT_DIAGRAM_ISREFERUNIT" val="0"/>
  <p:tag name="KSO_WM_UNIT_NOCLEAR" val="0"/>
</p:tagLst>
</file>

<file path=ppt/tags/tag1035.xml><?xml version="1.0" encoding="utf-8"?>
<p:tagLst xmlns:p="http://schemas.openxmlformats.org/presentationml/2006/main">
  <p:tag name="KSO_WM_TAG_VERSION" val="1.0"/>
  <p:tag name="KSO_WM_BEAUTIFY_FLAG" val="#wm#"/>
  <p:tag name="KSO_WM_UNIT_TYPE" val="i"/>
  <p:tag name="KSO_WM_UNIT_ID" val="custom20191461_7*i*1"/>
  <p:tag name="KSO_WM_TEMPLATE_CATEGORY" val="custom"/>
  <p:tag name="KSO_WM_TEMPLATE_INDEX" val="20191461"/>
  <p:tag name="KSO_WM_UNIT_INDEX" val="1"/>
  <p:tag name="KSO_WM_UNIT_HIGHLIGHT" val="0"/>
  <p:tag name="KSO_WM_UNIT_COMPATIBLE" val="0"/>
  <p:tag name="KSO_WM_UNIT_DIAGRAM_ISNUMVISUAL" val="0"/>
  <p:tag name="KSO_WM_UNIT_DIAGRAM_ISREFERUNIT" val="0"/>
  <p:tag name="KSO_WM_UNIT_LAYERLEVEL" val="1"/>
</p:tagLst>
</file>

<file path=ppt/tags/tag1036.xml><?xml version="1.0" encoding="utf-8"?>
<p:tagLst xmlns:p="http://schemas.openxmlformats.org/presentationml/2006/main">
  <p:tag name="KSO_WM_TEMPLATE_CATEGORY" val="custom"/>
  <p:tag name="KSO_WM_TEMPLATE_INDEX" val="20191461"/>
  <p:tag name="KSO_WM_UNIT_TYPE" val="a"/>
  <p:tag name="KSO_WM_UNIT_INDEX" val="1"/>
  <p:tag name="KSO_WM_UNIT_ID" val="custom20191461_7*a*1"/>
  <p:tag name="KSO_WM_UNIT_LAYERLEVEL" val="1"/>
  <p:tag name="KSO_WM_UNIT_VALUE" val="14"/>
  <p:tag name="KSO_WM_UNIT_ISCONTENTSTITLE" val="0"/>
  <p:tag name="KSO_WM_UNIT_HIGHLIGHT" val="0"/>
  <p:tag name="KSO_WM_UNIT_COMPATIBLE" val="0"/>
  <p:tag name="KSO_WM_BEAUTIFY_FLAG" val="#wm#"/>
  <p:tag name="KSO_WM_TAG_VERSION" val="1.0"/>
  <p:tag name="KSO_WM_UNIT_PRESET_TEXT" val="单击此处添加标题"/>
  <p:tag name="KSO_WM_UNIT_DIAGRAM_ISNUMVISUAL" val="0"/>
  <p:tag name="KSO_WM_UNIT_DIAGRAM_ISREFERUNIT" val="0"/>
  <p:tag name="KSO_WM_UNIT_NOCLEAR" val="0"/>
</p:tagLst>
</file>

<file path=ppt/tags/tag10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767_1*i*2"/>
  <p:tag name="KSO_WM_TEMPLATE_CATEGORY" val="diagram"/>
  <p:tag name="KSO_WM_TEMPLATE_INDEX" val="20200767"/>
  <p:tag name="KSO_WM_UNIT_LAYERLEVEL" val="1"/>
  <p:tag name="KSO_WM_TAG_VERSION" val="1.0"/>
  <p:tag name="KSO_WM_BEAUTIFY_FLAG" val="#wm#"/>
</p:tagLst>
</file>

<file path=ppt/tags/tag1038.xml><?xml version="1.0" encoding="utf-8"?>
<p:tagLst xmlns:p="http://schemas.openxmlformats.org/presentationml/2006/main">
  <p:tag name="MH" val="20150811113114"/>
  <p:tag name="MH_LIBRARY" val="GRAPHIC"/>
  <p:tag name="MH_ORDER" val="Diamond 25"/>
  <p:tag name="KSO_WM_UNIT_INDEX" val="1_6"/>
  <p:tag name="KSO_WM_UNIT_CLEAR" val="1"/>
  <p:tag name="KSO_WM_UNIT_LAYERLEVEL" val="1_1"/>
  <p:tag name="KSO_WM_TAG_VERSION" val="1.0"/>
  <p:tag name="KSO_WM_BEAUTIFY_FLAG" val="#wm#"/>
  <p:tag name="KSO_WM_UNIT_TYPE" val="i"/>
  <p:tag name="KSO_WM_UNIT_ID" val="150995200*i*9"/>
  <p:tag name="KSO_WM_TEMPLATE_CATEGORY" val="diagram"/>
  <p:tag name="KSO_WM_TEMPLATE_INDEX" val="169087"/>
</p:tagLst>
</file>

<file path=ppt/tags/tag1039.xml><?xml version="1.0" encoding="utf-8"?>
<p:tagLst xmlns:p="http://schemas.openxmlformats.org/presentationml/2006/main">
  <p:tag name="MH" val="20150811113114"/>
  <p:tag name="MH_LIBRARY" val="GRAPHIC"/>
  <p:tag name="MH_ORDER" val="Diamond 44"/>
  <p:tag name="KSO_WM_UNIT_INDEX" val="1_7"/>
  <p:tag name="KSO_WM_UNIT_CLEAR" val="1"/>
  <p:tag name="KSO_WM_UNIT_LAYERLEVEL" val="1_1"/>
  <p:tag name="KSO_WM_TAG_VERSION" val="1.0"/>
  <p:tag name="KSO_WM_BEAUTIFY_FLAG" val="#wm#"/>
  <p:tag name="KSO_WM_UNIT_TYPE" val="i"/>
  <p:tag name="KSO_WM_UNIT_ID" val="150995200*i*10"/>
  <p:tag name="KSO_WM_TEMPLATE_CATEGORY" val="diagram"/>
  <p:tag name="KSO_WM_TEMPLATE_INDEX" val="169087"/>
</p:tagLst>
</file>

<file path=ppt/tags/tag104.xml><?xml version="1.0" encoding="utf-8"?>
<p:tagLst xmlns:p="http://schemas.openxmlformats.org/presentationml/2006/main">
  <p:tag name="MH" val="20150811113114"/>
  <p:tag name="MH_LIBRARY" val="GRAPHIC"/>
  <p:tag name="MH_ORDER" val="Diamond 25"/>
  <p:tag name="KSO_WM_UNIT_INDEX" val="1_6"/>
  <p:tag name="KSO_WM_UNIT_CLEAR" val="1"/>
  <p:tag name="KSO_WM_UNIT_LAYERLEVEL" val="1_1"/>
  <p:tag name="KSO_WM_TAG_VERSION" val="1.0"/>
  <p:tag name="KSO_WM_BEAUTIFY_FLAG" val="#wm#"/>
  <p:tag name="KSO_WM_UNIT_TYPE" val="i"/>
  <p:tag name="KSO_WM_UNIT_ID" val="150995200*i*9"/>
  <p:tag name="KSO_WM_TEMPLATE_CATEGORY" val="diagram"/>
  <p:tag name="KSO_WM_TEMPLATE_INDEX" val="169087"/>
</p:tagLst>
</file>

<file path=ppt/tags/tag1040.xml><?xml version="1.0" encoding="utf-8"?>
<p:tagLst xmlns:p="http://schemas.openxmlformats.org/presentationml/2006/main">
  <p:tag name="MH" val="20150811113114"/>
  <p:tag name="MH_LIBRARY" val="GRAPHIC"/>
  <p:tag name="MH_ORDER" val="Diamond 80"/>
  <p:tag name="KSO_WM_UNIT_INDEX" val="1_8"/>
  <p:tag name="KSO_WM_UNIT_CLEAR" val="1"/>
  <p:tag name="KSO_WM_UNIT_LAYERLEVEL" val="1_1"/>
  <p:tag name="KSO_WM_TAG_VERSION" val="1.0"/>
  <p:tag name="KSO_WM_BEAUTIFY_FLAG" val="#wm#"/>
  <p:tag name="KSO_WM_UNIT_TYPE" val="i"/>
  <p:tag name="KSO_WM_UNIT_ID" val="150995200*i*11"/>
  <p:tag name="KSO_WM_TEMPLATE_CATEGORY" val="diagram"/>
  <p:tag name="KSO_WM_TEMPLATE_INDEX" val="169087"/>
</p:tagLst>
</file>

<file path=ppt/tags/tag1041.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042.xml><?xml version="1.0" encoding="utf-8"?>
<p:tagLst xmlns:p="http://schemas.openxmlformats.org/presentationml/2006/main">
  <p:tag name="KSO_WM_TEMPLATE_CATEGORY" val="custom"/>
  <p:tag name="KSO_WM_TEMPLATE_INDEX" val="20191461"/>
  <p:tag name="KSO_WM_TAG_VERSION" val="1.0"/>
  <p:tag name="KSO_WM_SLIDE_ID" val="custom20191461_7"/>
  <p:tag name="KSO_WM_SLIDE_INDEX" val="7"/>
  <p:tag name="KSO_WM_SLIDE_ITEM_CNT" val="0"/>
  <p:tag name="KSO_WM_SLIDE_LAYOUT" val="a_f"/>
  <p:tag name="KSO_WM_SLIDE_LAYOUT_CNT" val="1_1"/>
  <p:tag name="KSO_WM_SLIDE_TYPE" val="text"/>
  <p:tag name="KSO_WM_SLIDE_SUBTYPE" val="pureTxt"/>
  <p:tag name="KSO_WM_BEAUTIFY_FLAG" val="#wm#"/>
  <p:tag name="KSO_WM_SLIDE_POSITION" val="70*46"/>
  <p:tag name="KSO_WM_SLIDE_SIZE" val="821*357"/>
  <p:tag name="KSO_WM_TEMPLATE_SUBCATEGORY" val="0"/>
</p:tagLst>
</file>

<file path=ppt/tags/tag1043.xml><?xml version="1.0" encoding="utf-8"?>
<p:tagLst xmlns:p="http://schemas.openxmlformats.org/presentationml/2006/main">
  <p:tag name="KSO_WM_TEMPLATE_CATEGORY" val="custom"/>
  <p:tag name="KSO_WM_TEMPLATE_INDEX" val="20191461"/>
  <p:tag name="KSO_WM_UNIT_TYPE" val="f"/>
  <p:tag name="KSO_WM_UNIT_INDEX" val="1"/>
  <p:tag name="KSO_WM_UNIT_ID" val="custom20191461_7*f*1"/>
  <p:tag name="KSO_WM_UNIT_LAYERLEVEL" val="1"/>
  <p:tag name="KSO_WM_UNIT_VALUE" val="189"/>
  <p:tag name="KSO_WM_UNIT_HIGHLIGHT" val="0"/>
  <p:tag name="KSO_WM_UNIT_COMPATIBLE" val="0"/>
  <p:tag name="KSO_WM_BEAUTIFY_FLAG" val="#wm#"/>
  <p:tag name="KSO_WM_TAG_VERSION" val="1.0"/>
  <p:tag name="KSO_WM_UNIT_PRESET_TEXT" val="单击此处添加文本具体内容，简明扼要的阐述您的观点。根据需要可酌情增减文字，以便观者准确的理解您传达的思想。&#10;单击此处添加文本具体内容，简明扼要的阐述您的观点。根据需要可酌情增减文字，以便观者准确的理解您传达的思想。&#10;单击此处添加文本具体内容，简明扼要的阐述您的观点。根据需要可酌情增减文字，以便观者准确的理解您传达的思想。"/>
  <p:tag name="KSO_WM_UNIT_DIAGRAM_ISNUMVISUAL" val="0"/>
  <p:tag name="KSO_WM_UNIT_DIAGRAM_ISREFERUNIT" val="0"/>
  <p:tag name="KSO_WM_UNIT_NOCLEAR" val="0"/>
</p:tagLst>
</file>

<file path=ppt/tags/tag1044.xml><?xml version="1.0" encoding="utf-8"?>
<p:tagLst xmlns:p="http://schemas.openxmlformats.org/presentationml/2006/main">
  <p:tag name="KSO_WM_TAG_VERSION" val="1.0"/>
  <p:tag name="KSO_WM_BEAUTIFY_FLAG" val="#wm#"/>
  <p:tag name="KSO_WM_UNIT_TYPE" val="i"/>
  <p:tag name="KSO_WM_UNIT_ID" val="custom20191461_7*i*1"/>
  <p:tag name="KSO_WM_TEMPLATE_CATEGORY" val="custom"/>
  <p:tag name="KSO_WM_TEMPLATE_INDEX" val="20191461"/>
  <p:tag name="KSO_WM_UNIT_INDEX" val="1"/>
  <p:tag name="KSO_WM_UNIT_HIGHLIGHT" val="0"/>
  <p:tag name="KSO_WM_UNIT_COMPATIBLE" val="0"/>
  <p:tag name="KSO_WM_UNIT_DIAGRAM_ISNUMVISUAL" val="0"/>
  <p:tag name="KSO_WM_UNIT_DIAGRAM_ISREFERUNIT" val="0"/>
  <p:tag name="KSO_WM_UNIT_LAYERLEVEL" val="1"/>
</p:tagLst>
</file>

<file path=ppt/tags/tag1045.xml><?xml version="1.0" encoding="utf-8"?>
<p:tagLst xmlns:p="http://schemas.openxmlformats.org/presentationml/2006/main">
  <p:tag name="KSO_WM_TEMPLATE_CATEGORY" val="custom"/>
  <p:tag name="KSO_WM_TEMPLATE_INDEX" val="20191461"/>
  <p:tag name="KSO_WM_UNIT_TYPE" val="a"/>
  <p:tag name="KSO_WM_UNIT_INDEX" val="1"/>
  <p:tag name="KSO_WM_UNIT_ID" val="custom20191461_7*a*1"/>
  <p:tag name="KSO_WM_UNIT_LAYERLEVEL" val="1"/>
  <p:tag name="KSO_WM_UNIT_VALUE" val="14"/>
  <p:tag name="KSO_WM_UNIT_ISCONTENTSTITLE" val="0"/>
  <p:tag name="KSO_WM_UNIT_HIGHLIGHT" val="0"/>
  <p:tag name="KSO_WM_UNIT_COMPATIBLE" val="0"/>
  <p:tag name="KSO_WM_BEAUTIFY_FLAG" val="#wm#"/>
  <p:tag name="KSO_WM_TAG_VERSION" val="1.0"/>
  <p:tag name="KSO_WM_UNIT_PRESET_TEXT" val="单击此处添加标题"/>
  <p:tag name="KSO_WM_UNIT_DIAGRAM_ISNUMVISUAL" val="0"/>
  <p:tag name="KSO_WM_UNIT_DIAGRAM_ISREFERUNIT" val="0"/>
  <p:tag name="KSO_WM_UNIT_NOCLEAR" val="0"/>
</p:tagLst>
</file>

<file path=ppt/tags/tag1046.xml><?xml version="1.0" encoding="utf-8"?>
<p:tagLst xmlns:p="http://schemas.openxmlformats.org/presentationml/2006/main">
  <p:tag name="MH" val="20150811113114"/>
  <p:tag name="MH_LIBRARY" val="GRAPHIC"/>
  <p:tag name="MH_ORDER" val="Diamond 25"/>
  <p:tag name="KSO_WM_UNIT_INDEX" val="1_6"/>
  <p:tag name="KSO_WM_UNIT_CLEAR" val="1"/>
  <p:tag name="KSO_WM_UNIT_LAYERLEVEL" val="1_1"/>
  <p:tag name="KSO_WM_TAG_VERSION" val="1.0"/>
  <p:tag name="KSO_WM_BEAUTIFY_FLAG" val="#wm#"/>
  <p:tag name="KSO_WM_UNIT_TYPE" val="i"/>
  <p:tag name="KSO_WM_UNIT_ID" val="150995200*i*9"/>
  <p:tag name="KSO_WM_TEMPLATE_CATEGORY" val="diagram"/>
  <p:tag name="KSO_WM_TEMPLATE_INDEX" val="169087"/>
</p:tagLst>
</file>

<file path=ppt/tags/tag1047.xml><?xml version="1.0" encoding="utf-8"?>
<p:tagLst xmlns:p="http://schemas.openxmlformats.org/presentationml/2006/main">
  <p:tag name="MH" val="20150811113114"/>
  <p:tag name="MH_LIBRARY" val="GRAPHIC"/>
  <p:tag name="MH_ORDER" val="Diamond 44"/>
  <p:tag name="KSO_WM_UNIT_INDEX" val="1_7"/>
  <p:tag name="KSO_WM_UNIT_CLEAR" val="1"/>
  <p:tag name="KSO_WM_UNIT_LAYERLEVEL" val="1_1"/>
  <p:tag name="KSO_WM_TAG_VERSION" val="1.0"/>
  <p:tag name="KSO_WM_BEAUTIFY_FLAG" val="#wm#"/>
  <p:tag name="KSO_WM_UNIT_TYPE" val="i"/>
  <p:tag name="KSO_WM_UNIT_ID" val="150995200*i*10"/>
  <p:tag name="KSO_WM_TEMPLATE_CATEGORY" val="diagram"/>
  <p:tag name="KSO_WM_TEMPLATE_INDEX" val="169087"/>
</p:tagLst>
</file>

<file path=ppt/tags/tag1048.xml><?xml version="1.0" encoding="utf-8"?>
<p:tagLst xmlns:p="http://schemas.openxmlformats.org/presentationml/2006/main">
  <p:tag name="MH" val="20150811113114"/>
  <p:tag name="MH_LIBRARY" val="GRAPHIC"/>
  <p:tag name="MH_ORDER" val="Diamond 80"/>
  <p:tag name="KSO_WM_UNIT_INDEX" val="1_8"/>
  <p:tag name="KSO_WM_UNIT_CLEAR" val="1"/>
  <p:tag name="KSO_WM_UNIT_LAYERLEVEL" val="1_1"/>
  <p:tag name="KSO_WM_TAG_VERSION" val="1.0"/>
  <p:tag name="KSO_WM_BEAUTIFY_FLAG" val="#wm#"/>
  <p:tag name="KSO_WM_UNIT_TYPE" val="i"/>
  <p:tag name="KSO_WM_UNIT_ID" val="150995200*i*11"/>
  <p:tag name="KSO_WM_TEMPLATE_CATEGORY" val="diagram"/>
  <p:tag name="KSO_WM_TEMPLATE_INDEX" val="169087"/>
</p:tagLst>
</file>

<file path=ppt/tags/tag1049.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05.xml><?xml version="1.0" encoding="utf-8"?>
<p:tagLst xmlns:p="http://schemas.openxmlformats.org/presentationml/2006/main">
  <p:tag name="MH" val="20150811113114"/>
  <p:tag name="MH_LIBRARY" val="GRAPHIC"/>
  <p:tag name="MH_ORDER" val="Diamond 44"/>
  <p:tag name="KSO_WM_UNIT_INDEX" val="1_7"/>
  <p:tag name="KSO_WM_UNIT_CLEAR" val="1"/>
  <p:tag name="KSO_WM_UNIT_LAYERLEVEL" val="1_1"/>
  <p:tag name="KSO_WM_TAG_VERSION" val="1.0"/>
  <p:tag name="KSO_WM_BEAUTIFY_FLAG" val="#wm#"/>
  <p:tag name="KSO_WM_UNIT_TYPE" val="i"/>
  <p:tag name="KSO_WM_UNIT_ID" val="150995200*i*10"/>
  <p:tag name="KSO_WM_TEMPLATE_CATEGORY" val="diagram"/>
  <p:tag name="KSO_WM_TEMPLATE_INDEX" val="169087"/>
</p:tagLst>
</file>

<file path=ppt/tags/tag1050.xml><?xml version="1.0" encoding="utf-8"?>
<p:tagLst xmlns:p="http://schemas.openxmlformats.org/presentationml/2006/main">
  <p:tag name="KSO_WM_TEMPLATE_CATEGORY" val="custom"/>
  <p:tag name="KSO_WM_TEMPLATE_INDEX" val="20191461"/>
  <p:tag name="KSO_WM_TAG_VERSION" val="1.0"/>
  <p:tag name="KSO_WM_SLIDE_ID" val="custom20191461_7"/>
  <p:tag name="KSO_WM_SLIDE_INDEX" val="7"/>
  <p:tag name="KSO_WM_SLIDE_ITEM_CNT" val="0"/>
  <p:tag name="KSO_WM_SLIDE_LAYOUT" val="a_f"/>
  <p:tag name="KSO_WM_SLIDE_LAYOUT_CNT" val="1_1"/>
  <p:tag name="KSO_WM_SLIDE_TYPE" val="text"/>
  <p:tag name="KSO_WM_SLIDE_SUBTYPE" val="pureTxt"/>
  <p:tag name="KSO_WM_BEAUTIFY_FLAG" val="#wm#"/>
  <p:tag name="KSO_WM_SLIDE_POSITION" val="70*46"/>
  <p:tag name="KSO_WM_SLIDE_SIZE" val="821*357"/>
  <p:tag name="KSO_WM_TEMPLATE_SUBCATEGORY" val="0"/>
</p:tagLst>
</file>

<file path=ppt/tags/tag10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0846_1*i*3"/>
  <p:tag name="KSO_WM_TEMPLATE_CATEGORY" val="diagram"/>
  <p:tag name="KSO_WM_TEMPLATE_INDEX" val="20200846"/>
  <p:tag name="KSO_WM_UNIT_LAYERLEVEL" val="1"/>
  <p:tag name="KSO_WM_TAG_VERSION" val="1.0"/>
  <p:tag name="KSO_WM_BEAUTIFY_FLAG" val="#wm#"/>
</p:tagLst>
</file>

<file path=ppt/tags/tag10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0846_1*i*4"/>
  <p:tag name="KSO_WM_TEMPLATE_CATEGORY" val="diagram"/>
  <p:tag name="KSO_WM_TEMPLATE_INDEX" val="20200846"/>
  <p:tag name="KSO_WM_UNIT_LAYERLEVEL" val="1"/>
  <p:tag name="KSO_WM_TAG_VERSION" val="1.0"/>
  <p:tag name="KSO_WM_BEAUTIFY_FLAG" val="#wm#"/>
</p:tagLst>
</file>

<file path=ppt/tags/tag1053.xml><?xml version="1.0" encoding="utf-8"?>
<p:tagLst xmlns:p="http://schemas.openxmlformats.org/presentationml/2006/main">
  <p:tag name="KSO_WM_TEMPLATE_CATEGORY" val="custom"/>
  <p:tag name="KSO_WM_TEMPLATE_INDEX" val="20191461"/>
  <p:tag name="KSO_WM_UNIT_TYPE" val="a"/>
  <p:tag name="KSO_WM_UNIT_INDEX" val="1"/>
  <p:tag name="KSO_WM_UNIT_ID" val="custom20191461_7*a*1"/>
  <p:tag name="KSO_WM_UNIT_LAYERLEVEL" val="1"/>
  <p:tag name="KSO_WM_UNIT_VALUE" val="14"/>
  <p:tag name="KSO_WM_UNIT_ISCONTENTSTITLE" val="0"/>
  <p:tag name="KSO_WM_UNIT_HIGHLIGHT" val="0"/>
  <p:tag name="KSO_WM_UNIT_COMPATIBLE" val="0"/>
  <p:tag name="KSO_WM_BEAUTIFY_FLAG" val="#wm#"/>
  <p:tag name="KSO_WM_TAG_VERSION" val="1.0"/>
  <p:tag name="KSO_WM_UNIT_PRESET_TEXT" val="单击此处添加标题"/>
  <p:tag name="KSO_WM_UNIT_DIAGRAM_ISNUMVISUAL" val="0"/>
  <p:tag name="KSO_WM_UNIT_DIAGRAM_ISREFERUNIT" val="0"/>
  <p:tag name="KSO_WM_UNIT_NOCLEAR" val="0"/>
</p:tagLst>
</file>

<file path=ppt/tags/tag1054.xml><?xml version="1.0" encoding="utf-8"?>
<p:tagLst xmlns:p="http://schemas.openxmlformats.org/presentationml/2006/main">
  <p:tag name="MH" val="20150811113114"/>
  <p:tag name="MH_LIBRARY" val="GRAPHIC"/>
  <p:tag name="MH_ORDER" val="Diamond 25"/>
  <p:tag name="KSO_WM_UNIT_INDEX" val="1_6"/>
  <p:tag name="KSO_WM_UNIT_CLEAR" val="1"/>
  <p:tag name="KSO_WM_UNIT_LAYERLEVEL" val="1_1"/>
  <p:tag name="KSO_WM_TAG_VERSION" val="1.0"/>
  <p:tag name="KSO_WM_BEAUTIFY_FLAG" val="#wm#"/>
  <p:tag name="KSO_WM_UNIT_TYPE" val="i"/>
  <p:tag name="KSO_WM_UNIT_ID" val="150995200*i*9"/>
  <p:tag name="KSO_WM_TEMPLATE_CATEGORY" val="diagram"/>
  <p:tag name="KSO_WM_TEMPLATE_INDEX" val="169087"/>
</p:tagLst>
</file>

<file path=ppt/tags/tag1055.xml><?xml version="1.0" encoding="utf-8"?>
<p:tagLst xmlns:p="http://schemas.openxmlformats.org/presentationml/2006/main">
  <p:tag name="MH" val="20150811113114"/>
  <p:tag name="MH_LIBRARY" val="GRAPHIC"/>
  <p:tag name="MH_ORDER" val="Diamond 44"/>
  <p:tag name="KSO_WM_UNIT_INDEX" val="1_7"/>
  <p:tag name="KSO_WM_UNIT_CLEAR" val="1"/>
  <p:tag name="KSO_WM_UNIT_LAYERLEVEL" val="1_1"/>
  <p:tag name="KSO_WM_TAG_VERSION" val="1.0"/>
  <p:tag name="KSO_WM_BEAUTIFY_FLAG" val="#wm#"/>
  <p:tag name="KSO_WM_UNIT_TYPE" val="i"/>
  <p:tag name="KSO_WM_UNIT_ID" val="150995200*i*10"/>
  <p:tag name="KSO_WM_TEMPLATE_CATEGORY" val="diagram"/>
  <p:tag name="KSO_WM_TEMPLATE_INDEX" val="169087"/>
</p:tagLst>
</file>

<file path=ppt/tags/tag1056.xml><?xml version="1.0" encoding="utf-8"?>
<p:tagLst xmlns:p="http://schemas.openxmlformats.org/presentationml/2006/main">
  <p:tag name="MH" val="20150811113114"/>
  <p:tag name="MH_LIBRARY" val="GRAPHIC"/>
  <p:tag name="MH_ORDER" val="Diamond 80"/>
  <p:tag name="KSO_WM_UNIT_INDEX" val="1_8"/>
  <p:tag name="KSO_WM_UNIT_CLEAR" val="1"/>
  <p:tag name="KSO_WM_UNIT_LAYERLEVEL" val="1_1"/>
  <p:tag name="KSO_WM_TAG_VERSION" val="1.0"/>
  <p:tag name="KSO_WM_BEAUTIFY_FLAG" val="#wm#"/>
  <p:tag name="KSO_WM_UNIT_TYPE" val="i"/>
  <p:tag name="KSO_WM_UNIT_ID" val="150995200*i*11"/>
  <p:tag name="KSO_WM_TEMPLATE_CATEGORY" val="diagram"/>
  <p:tag name="KSO_WM_TEMPLATE_INDEX" val="169087"/>
</p:tagLst>
</file>

<file path=ppt/tags/tag1057.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058.xml><?xml version="1.0" encoding="utf-8"?>
<p:tagLst xmlns:p="http://schemas.openxmlformats.org/presentationml/2006/main">
  <p:tag name="KSO_WM_TEMPLATE_CATEGORY" val="custom"/>
  <p:tag name="KSO_WM_TEMPLATE_INDEX" val="20191461"/>
  <p:tag name="KSO_WM_TAG_VERSION" val="1.0"/>
  <p:tag name="KSO_WM_SLIDE_ID" val="custom20191461_7"/>
  <p:tag name="KSO_WM_SLIDE_INDEX" val="7"/>
  <p:tag name="KSO_WM_SLIDE_ITEM_CNT" val="0"/>
  <p:tag name="KSO_WM_SLIDE_LAYOUT" val="a_f"/>
  <p:tag name="KSO_WM_SLIDE_LAYOUT_CNT" val="1_1"/>
  <p:tag name="KSO_WM_SLIDE_TYPE" val="text"/>
  <p:tag name="KSO_WM_SLIDE_SUBTYPE" val="pureTxt"/>
  <p:tag name="KSO_WM_BEAUTIFY_FLAG" val="#wm#"/>
  <p:tag name="KSO_WM_SLIDE_POSITION" val="70*46"/>
  <p:tag name="KSO_WM_SLIDE_SIZE" val="821*357"/>
  <p:tag name="KSO_WM_TEMPLATE_SUBCATEGORY" val="0"/>
</p:tagLst>
</file>

<file path=ppt/tags/tag10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0846_1*i*3"/>
  <p:tag name="KSO_WM_TEMPLATE_CATEGORY" val="diagram"/>
  <p:tag name="KSO_WM_TEMPLATE_INDEX" val="20200846"/>
  <p:tag name="KSO_WM_UNIT_LAYERLEVEL" val="1"/>
  <p:tag name="KSO_WM_TAG_VERSION" val="1.0"/>
  <p:tag name="KSO_WM_BEAUTIFY_FLAG" val="#wm#"/>
</p:tagLst>
</file>

<file path=ppt/tags/tag106.xml><?xml version="1.0" encoding="utf-8"?>
<p:tagLst xmlns:p="http://schemas.openxmlformats.org/presentationml/2006/main">
  <p:tag name="MH" val="20150811113114"/>
  <p:tag name="MH_LIBRARY" val="GRAPHIC"/>
  <p:tag name="MH_ORDER" val="Diamond 80"/>
  <p:tag name="KSO_WM_UNIT_INDEX" val="1_8"/>
  <p:tag name="KSO_WM_UNIT_CLEAR" val="1"/>
  <p:tag name="KSO_WM_UNIT_LAYERLEVEL" val="1_1"/>
  <p:tag name="KSO_WM_TAG_VERSION" val="1.0"/>
  <p:tag name="KSO_WM_BEAUTIFY_FLAG" val="#wm#"/>
  <p:tag name="KSO_WM_UNIT_TYPE" val="i"/>
  <p:tag name="KSO_WM_UNIT_ID" val="150995200*i*11"/>
  <p:tag name="KSO_WM_TEMPLATE_CATEGORY" val="diagram"/>
  <p:tag name="KSO_WM_TEMPLATE_INDEX" val="169087"/>
</p:tagLst>
</file>

<file path=ppt/tags/tag10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0846_1*i*4"/>
  <p:tag name="KSO_WM_TEMPLATE_CATEGORY" val="diagram"/>
  <p:tag name="KSO_WM_TEMPLATE_INDEX" val="20200846"/>
  <p:tag name="KSO_WM_UNIT_LAYERLEVEL" val="1"/>
  <p:tag name="KSO_WM_TAG_VERSION" val="1.0"/>
  <p:tag name="KSO_WM_BEAUTIFY_FLAG" val="#wm#"/>
</p:tagLst>
</file>

<file path=ppt/tags/tag1061.xml><?xml version="1.0" encoding="utf-8"?>
<p:tagLst xmlns:p="http://schemas.openxmlformats.org/presentationml/2006/main">
  <p:tag name="KSO_WM_TEMPLATE_CATEGORY" val="custom"/>
  <p:tag name="KSO_WM_TEMPLATE_INDEX" val="20191461"/>
  <p:tag name="KSO_WM_UNIT_TYPE" val="a"/>
  <p:tag name="KSO_WM_UNIT_INDEX" val="1"/>
  <p:tag name="KSO_WM_UNIT_ID" val="custom20191461_7*a*1"/>
  <p:tag name="KSO_WM_UNIT_LAYERLEVEL" val="1"/>
  <p:tag name="KSO_WM_UNIT_VALUE" val="14"/>
  <p:tag name="KSO_WM_UNIT_ISCONTENTSTITLE" val="0"/>
  <p:tag name="KSO_WM_UNIT_HIGHLIGHT" val="0"/>
  <p:tag name="KSO_WM_UNIT_COMPATIBLE" val="0"/>
  <p:tag name="KSO_WM_BEAUTIFY_FLAG" val="#wm#"/>
  <p:tag name="KSO_WM_TAG_VERSION" val="1.0"/>
  <p:tag name="KSO_WM_UNIT_PRESET_TEXT" val="单击此处添加标题"/>
  <p:tag name="KSO_WM_UNIT_DIAGRAM_ISNUMVISUAL" val="0"/>
  <p:tag name="KSO_WM_UNIT_DIAGRAM_ISREFERUNIT" val="0"/>
  <p:tag name="KSO_WM_UNIT_NOCLEAR" val="0"/>
</p:tagLst>
</file>

<file path=ppt/tags/tag1062.xml><?xml version="1.0" encoding="utf-8"?>
<p:tagLst xmlns:p="http://schemas.openxmlformats.org/presentationml/2006/main">
  <p:tag name="MH" val="20150811113114"/>
  <p:tag name="MH_LIBRARY" val="GRAPHIC"/>
  <p:tag name="MH_ORDER" val="Diamond 25"/>
  <p:tag name="KSO_WM_UNIT_INDEX" val="1_6"/>
  <p:tag name="KSO_WM_UNIT_CLEAR" val="1"/>
  <p:tag name="KSO_WM_UNIT_LAYERLEVEL" val="1_1"/>
  <p:tag name="KSO_WM_TAG_VERSION" val="1.0"/>
  <p:tag name="KSO_WM_BEAUTIFY_FLAG" val="#wm#"/>
  <p:tag name="KSO_WM_UNIT_TYPE" val="i"/>
  <p:tag name="KSO_WM_UNIT_ID" val="150995200*i*9"/>
  <p:tag name="KSO_WM_TEMPLATE_CATEGORY" val="diagram"/>
  <p:tag name="KSO_WM_TEMPLATE_INDEX" val="169087"/>
</p:tagLst>
</file>

<file path=ppt/tags/tag1063.xml><?xml version="1.0" encoding="utf-8"?>
<p:tagLst xmlns:p="http://schemas.openxmlformats.org/presentationml/2006/main">
  <p:tag name="MH" val="20150811113114"/>
  <p:tag name="MH_LIBRARY" val="GRAPHIC"/>
  <p:tag name="MH_ORDER" val="Diamond 44"/>
  <p:tag name="KSO_WM_UNIT_INDEX" val="1_7"/>
  <p:tag name="KSO_WM_UNIT_CLEAR" val="1"/>
  <p:tag name="KSO_WM_UNIT_LAYERLEVEL" val="1_1"/>
  <p:tag name="KSO_WM_TAG_VERSION" val="1.0"/>
  <p:tag name="KSO_WM_BEAUTIFY_FLAG" val="#wm#"/>
  <p:tag name="KSO_WM_UNIT_TYPE" val="i"/>
  <p:tag name="KSO_WM_UNIT_ID" val="150995200*i*10"/>
  <p:tag name="KSO_WM_TEMPLATE_CATEGORY" val="diagram"/>
  <p:tag name="KSO_WM_TEMPLATE_INDEX" val="169087"/>
</p:tagLst>
</file>

<file path=ppt/tags/tag1064.xml><?xml version="1.0" encoding="utf-8"?>
<p:tagLst xmlns:p="http://schemas.openxmlformats.org/presentationml/2006/main">
  <p:tag name="MH" val="20150811113114"/>
  <p:tag name="MH_LIBRARY" val="GRAPHIC"/>
  <p:tag name="MH_ORDER" val="Diamond 80"/>
  <p:tag name="KSO_WM_UNIT_INDEX" val="1_8"/>
  <p:tag name="KSO_WM_UNIT_CLEAR" val="1"/>
  <p:tag name="KSO_WM_UNIT_LAYERLEVEL" val="1_1"/>
  <p:tag name="KSO_WM_TAG_VERSION" val="1.0"/>
  <p:tag name="KSO_WM_BEAUTIFY_FLAG" val="#wm#"/>
  <p:tag name="KSO_WM_UNIT_TYPE" val="i"/>
  <p:tag name="KSO_WM_UNIT_ID" val="150995200*i*11"/>
  <p:tag name="KSO_WM_TEMPLATE_CATEGORY" val="diagram"/>
  <p:tag name="KSO_WM_TEMPLATE_INDEX" val="169087"/>
</p:tagLst>
</file>

<file path=ppt/tags/tag1065.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066.xml><?xml version="1.0" encoding="utf-8"?>
<p:tagLst xmlns:p="http://schemas.openxmlformats.org/presentationml/2006/main">
  <p:tag name="KSO_WM_TEMPLATE_CATEGORY" val="custom"/>
  <p:tag name="KSO_WM_TEMPLATE_INDEX" val="20191461"/>
  <p:tag name="KSO_WM_TAG_VERSION" val="1.0"/>
  <p:tag name="KSO_WM_SLIDE_ID" val="custom20191461_7"/>
  <p:tag name="KSO_WM_SLIDE_INDEX" val="7"/>
  <p:tag name="KSO_WM_SLIDE_ITEM_CNT" val="0"/>
  <p:tag name="KSO_WM_SLIDE_LAYOUT" val="a_f"/>
  <p:tag name="KSO_WM_SLIDE_LAYOUT_CNT" val="1_1"/>
  <p:tag name="KSO_WM_SLIDE_TYPE" val="text"/>
  <p:tag name="KSO_WM_SLIDE_SUBTYPE" val="pureTxt"/>
  <p:tag name="KSO_WM_BEAUTIFY_FLAG" val="#wm#"/>
  <p:tag name="KSO_WM_SLIDE_POSITION" val="70*46"/>
  <p:tag name="KSO_WM_SLIDE_SIZE" val="821*357"/>
  <p:tag name="KSO_WM_TEMPLATE_SUBCATEGORY" val="0"/>
</p:tagLst>
</file>

<file path=ppt/tags/tag10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0846_1*i*3"/>
  <p:tag name="KSO_WM_TEMPLATE_CATEGORY" val="diagram"/>
  <p:tag name="KSO_WM_TEMPLATE_INDEX" val="20200846"/>
  <p:tag name="KSO_WM_UNIT_LAYERLEVEL" val="1"/>
  <p:tag name="KSO_WM_TAG_VERSION" val="1.0"/>
  <p:tag name="KSO_WM_BEAUTIFY_FLAG" val="#wm#"/>
</p:tagLst>
</file>

<file path=ppt/tags/tag10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0846_1*i*4"/>
  <p:tag name="KSO_WM_TEMPLATE_CATEGORY" val="diagram"/>
  <p:tag name="KSO_WM_TEMPLATE_INDEX" val="20200846"/>
  <p:tag name="KSO_WM_UNIT_LAYERLEVEL" val="1"/>
  <p:tag name="KSO_WM_TAG_VERSION" val="1.0"/>
  <p:tag name="KSO_WM_BEAUTIFY_FLAG" val="#wm#"/>
</p:tagLst>
</file>

<file path=ppt/tags/tag1069.xml><?xml version="1.0" encoding="utf-8"?>
<p:tagLst xmlns:p="http://schemas.openxmlformats.org/presentationml/2006/main">
  <p:tag name="KSO_WM_TEMPLATE_CATEGORY" val="custom"/>
  <p:tag name="KSO_WM_TEMPLATE_INDEX" val="20191461"/>
  <p:tag name="KSO_WM_UNIT_TYPE" val="a"/>
  <p:tag name="KSO_WM_UNIT_INDEX" val="1"/>
  <p:tag name="KSO_WM_UNIT_ID" val="custom20191461_7*a*1"/>
  <p:tag name="KSO_WM_UNIT_LAYERLEVEL" val="1"/>
  <p:tag name="KSO_WM_UNIT_VALUE" val="14"/>
  <p:tag name="KSO_WM_UNIT_ISCONTENTSTITLE" val="0"/>
  <p:tag name="KSO_WM_UNIT_HIGHLIGHT" val="0"/>
  <p:tag name="KSO_WM_UNIT_COMPATIBLE" val="0"/>
  <p:tag name="KSO_WM_BEAUTIFY_FLAG" val="#wm#"/>
  <p:tag name="KSO_WM_TAG_VERSION" val="1.0"/>
  <p:tag name="KSO_WM_UNIT_PRESET_TEXT" val="单击此处添加标题"/>
  <p:tag name="KSO_WM_UNIT_DIAGRAM_ISNUMVISUAL" val="0"/>
  <p:tag name="KSO_WM_UNIT_DIAGRAM_ISREFERUNIT" val="0"/>
  <p:tag name="KSO_WM_UNIT_NOCLEAR" val="0"/>
</p:tagLst>
</file>

<file path=ppt/tags/tag107.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070.xml><?xml version="1.0" encoding="utf-8"?>
<p:tagLst xmlns:p="http://schemas.openxmlformats.org/presentationml/2006/main">
  <p:tag name="MH" val="20150811113114"/>
  <p:tag name="MH_LIBRARY" val="GRAPHIC"/>
  <p:tag name="MH_ORDER" val="Diamond 25"/>
  <p:tag name="KSO_WM_UNIT_INDEX" val="1_6"/>
  <p:tag name="KSO_WM_UNIT_CLEAR" val="1"/>
  <p:tag name="KSO_WM_UNIT_LAYERLEVEL" val="1_1"/>
  <p:tag name="KSO_WM_TAG_VERSION" val="1.0"/>
  <p:tag name="KSO_WM_BEAUTIFY_FLAG" val="#wm#"/>
  <p:tag name="KSO_WM_UNIT_TYPE" val="i"/>
  <p:tag name="KSO_WM_UNIT_ID" val="150995200*i*9"/>
  <p:tag name="KSO_WM_TEMPLATE_CATEGORY" val="diagram"/>
  <p:tag name="KSO_WM_TEMPLATE_INDEX" val="169087"/>
</p:tagLst>
</file>

<file path=ppt/tags/tag1071.xml><?xml version="1.0" encoding="utf-8"?>
<p:tagLst xmlns:p="http://schemas.openxmlformats.org/presentationml/2006/main">
  <p:tag name="MH" val="20150811113114"/>
  <p:tag name="MH_LIBRARY" val="GRAPHIC"/>
  <p:tag name="MH_ORDER" val="Diamond 44"/>
  <p:tag name="KSO_WM_UNIT_INDEX" val="1_7"/>
  <p:tag name="KSO_WM_UNIT_CLEAR" val="1"/>
  <p:tag name="KSO_WM_UNIT_LAYERLEVEL" val="1_1"/>
  <p:tag name="KSO_WM_TAG_VERSION" val="1.0"/>
  <p:tag name="KSO_WM_BEAUTIFY_FLAG" val="#wm#"/>
  <p:tag name="KSO_WM_UNIT_TYPE" val="i"/>
  <p:tag name="KSO_WM_UNIT_ID" val="150995200*i*10"/>
  <p:tag name="KSO_WM_TEMPLATE_CATEGORY" val="diagram"/>
  <p:tag name="KSO_WM_TEMPLATE_INDEX" val="169087"/>
</p:tagLst>
</file>

<file path=ppt/tags/tag1072.xml><?xml version="1.0" encoding="utf-8"?>
<p:tagLst xmlns:p="http://schemas.openxmlformats.org/presentationml/2006/main">
  <p:tag name="MH" val="20150811113114"/>
  <p:tag name="MH_LIBRARY" val="GRAPHIC"/>
  <p:tag name="MH_ORDER" val="Diamond 80"/>
  <p:tag name="KSO_WM_UNIT_INDEX" val="1_8"/>
  <p:tag name="KSO_WM_UNIT_CLEAR" val="1"/>
  <p:tag name="KSO_WM_UNIT_LAYERLEVEL" val="1_1"/>
  <p:tag name="KSO_WM_TAG_VERSION" val="1.0"/>
  <p:tag name="KSO_WM_BEAUTIFY_FLAG" val="#wm#"/>
  <p:tag name="KSO_WM_UNIT_TYPE" val="i"/>
  <p:tag name="KSO_WM_UNIT_ID" val="150995200*i*11"/>
  <p:tag name="KSO_WM_TEMPLATE_CATEGORY" val="diagram"/>
  <p:tag name="KSO_WM_TEMPLATE_INDEX" val="169087"/>
</p:tagLst>
</file>

<file path=ppt/tags/tag1073.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074.xml><?xml version="1.0" encoding="utf-8"?>
<p:tagLst xmlns:p="http://schemas.openxmlformats.org/presentationml/2006/main">
  <p:tag name="KSO_WM_TEMPLATE_CATEGORY" val="custom"/>
  <p:tag name="KSO_WM_TEMPLATE_INDEX" val="20191461"/>
  <p:tag name="KSO_WM_TAG_VERSION" val="1.0"/>
  <p:tag name="KSO_WM_SLIDE_ID" val="custom20191461_7"/>
  <p:tag name="KSO_WM_SLIDE_INDEX" val="7"/>
  <p:tag name="KSO_WM_SLIDE_ITEM_CNT" val="0"/>
  <p:tag name="KSO_WM_SLIDE_LAYOUT" val="a_f"/>
  <p:tag name="KSO_WM_SLIDE_LAYOUT_CNT" val="1_1"/>
  <p:tag name="KSO_WM_SLIDE_TYPE" val="text"/>
  <p:tag name="KSO_WM_SLIDE_SUBTYPE" val="pureTxt"/>
  <p:tag name="KSO_WM_BEAUTIFY_FLAG" val="#wm#"/>
  <p:tag name="KSO_WM_SLIDE_POSITION" val="70*46"/>
  <p:tag name="KSO_WM_SLIDE_SIZE" val="821*357"/>
  <p:tag name="KSO_WM_TEMPLATE_SUBCATEGORY" val="0"/>
</p:tagLst>
</file>

<file path=ppt/tags/tag10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0846_1*i*3"/>
  <p:tag name="KSO_WM_TEMPLATE_CATEGORY" val="diagram"/>
  <p:tag name="KSO_WM_TEMPLATE_INDEX" val="20200846"/>
  <p:tag name="KSO_WM_UNIT_LAYERLEVEL" val="1"/>
  <p:tag name="KSO_WM_TAG_VERSION" val="1.0"/>
  <p:tag name="KSO_WM_BEAUTIFY_FLAG" val="#wm#"/>
</p:tagLst>
</file>

<file path=ppt/tags/tag10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0846_1*i*4"/>
  <p:tag name="KSO_WM_TEMPLATE_CATEGORY" val="diagram"/>
  <p:tag name="KSO_WM_TEMPLATE_INDEX" val="20200846"/>
  <p:tag name="KSO_WM_UNIT_LAYERLEVEL" val="1"/>
  <p:tag name="KSO_WM_TAG_VERSION" val="1.0"/>
  <p:tag name="KSO_WM_BEAUTIFY_FLAG" val="#wm#"/>
</p:tagLst>
</file>

<file path=ppt/tags/tag1077.xml><?xml version="1.0" encoding="utf-8"?>
<p:tagLst xmlns:p="http://schemas.openxmlformats.org/presentationml/2006/main">
  <p:tag name="KSO_WM_TEMPLATE_CATEGORY" val="custom"/>
  <p:tag name="KSO_WM_TEMPLATE_INDEX" val="20191461"/>
  <p:tag name="KSO_WM_UNIT_TYPE" val="a"/>
  <p:tag name="KSO_WM_UNIT_INDEX" val="1"/>
  <p:tag name="KSO_WM_UNIT_ID" val="custom20191461_7*a*1"/>
  <p:tag name="KSO_WM_UNIT_LAYERLEVEL" val="1"/>
  <p:tag name="KSO_WM_UNIT_VALUE" val="14"/>
  <p:tag name="KSO_WM_UNIT_ISCONTENTSTITLE" val="0"/>
  <p:tag name="KSO_WM_UNIT_HIGHLIGHT" val="0"/>
  <p:tag name="KSO_WM_UNIT_COMPATIBLE" val="0"/>
  <p:tag name="KSO_WM_BEAUTIFY_FLAG" val="#wm#"/>
  <p:tag name="KSO_WM_TAG_VERSION" val="1.0"/>
  <p:tag name="KSO_WM_UNIT_PRESET_TEXT" val="单击此处添加标题"/>
  <p:tag name="KSO_WM_UNIT_DIAGRAM_ISNUMVISUAL" val="0"/>
  <p:tag name="KSO_WM_UNIT_DIAGRAM_ISREFERUNIT" val="0"/>
  <p:tag name="KSO_WM_UNIT_NOCLEAR" val="0"/>
</p:tagLst>
</file>

<file path=ppt/tags/tag1078.xml><?xml version="1.0" encoding="utf-8"?>
<p:tagLst xmlns:p="http://schemas.openxmlformats.org/presentationml/2006/main">
  <p:tag name="MH" val="20150811113114"/>
  <p:tag name="MH_LIBRARY" val="GRAPHIC"/>
  <p:tag name="MH_ORDER" val="Diamond 25"/>
  <p:tag name="KSO_WM_UNIT_INDEX" val="1_6"/>
  <p:tag name="KSO_WM_UNIT_CLEAR" val="1"/>
  <p:tag name="KSO_WM_UNIT_LAYERLEVEL" val="1_1"/>
  <p:tag name="KSO_WM_TAG_VERSION" val="1.0"/>
  <p:tag name="KSO_WM_BEAUTIFY_FLAG" val="#wm#"/>
  <p:tag name="KSO_WM_UNIT_TYPE" val="i"/>
  <p:tag name="KSO_WM_UNIT_ID" val="150995200*i*9"/>
  <p:tag name="KSO_WM_TEMPLATE_CATEGORY" val="diagram"/>
  <p:tag name="KSO_WM_TEMPLATE_INDEX" val="169087"/>
</p:tagLst>
</file>

<file path=ppt/tags/tag1079.xml><?xml version="1.0" encoding="utf-8"?>
<p:tagLst xmlns:p="http://schemas.openxmlformats.org/presentationml/2006/main">
  <p:tag name="MH" val="20150811113114"/>
  <p:tag name="MH_LIBRARY" val="GRAPHIC"/>
  <p:tag name="MH_ORDER" val="Diamond 44"/>
  <p:tag name="KSO_WM_UNIT_INDEX" val="1_7"/>
  <p:tag name="KSO_WM_UNIT_CLEAR" val="1"/>
  <p:tag name="KSO_WM_UNIT_LAYERLEVEL" val="1_1"/>
  <p:tag name="KSO_WM_TAG_VERSION" val="1.0"/>
  <p:tag name="KSO_WM_BEAUTIFY_FLAG" val="#wm#"/>
  <p:tag name="KSO_WM_UNIT_TYPE" val="i"/>
  <p:tag name="KSO_WM_UNIT_ID" val="150995200*i*10"/>
  <p:tag name="KSO_WM_TEMPLATE_CATEGORY" val="diagram"/>
  <p:tag name="KSO_WM_TEMPLATE_INDEX" val="169087"/>
</p:tagLst>
</file>

<file path=ppt/tags/tag108.xml><?xml version="1.0" encoding="utf-8"?>
<p:tagLst xmlns:p="http://schemas.openxmlformats.org/presentationml/2006/main">
  <p:tag name="KSO_WM_SLIDE_ID" val="custom20191461_2"/>
  <p:tag name="KSO_WM_SLIDE_ITEM_CNT" val="6"/>
  <p:tag name="KSO_WM_SLIDE_INDEX" val="2"/>
  <p:tag name="KSO_WM_TAG_VERSION" val="1.0"/>
  <p:tag name="KSO_WM_BEAUTIFY_FLAG" val="#wm#"/>
  <p:tag name="KSO_WM_TEMPLATE_CATEGORY" val="custom"/>
  <p:tag name="KSO_WM_TEMPLATE_INDEX" val="20191461"/>
  <p:tag name="KSO_WM_SLIDE_TYPE" val="text"/>
  <p:tag name="KSO_WM_SLIDE_SUBTYPE" val="diag"/>
  <p:tag name="KSO_WM_SLIDE_SIZE" val="482.682*297.346"/>
  <p:tag name="KSO_WM_SLIDE_POSITION" val="238.659*178.55"/>
  <p:tag name="KSO_WM_DIAGRAM_GROUP_CODE" val="l1-1"/>
  <p:tag name="KSO_WM_SLIDE_LAYOUT" val="a_l"/>
  <p:tag name="KSO_WM_SLIDE_LAYOUT_CNT" val="1_1"/>
  <p:tag name="KSO_WM_SLIDE_DIAGTYPE" val="l"/>
  <p:tag name="KSO_WM_SLIDE_COLORSCHEME_VERSION" val="3.2"/>
  <p:tag name="KSO_WM_TEMPLATE_SUBCATEGORY" val="0"/>
</p:tagLst>
</file>

<file path=ppt/tags/tag1080.xml><?xml version="1.0" encoding="utf-8"?>
<p:tagLst xmlns:p="http://schemas.openxmlformats.org/presentationml/2006/main">
  <p:tag name="MH" val="20150811113114"/>
  <p:tag name="MH_LIBRARY" val="GRAPHIC"/>
  <p:tag name="MH_ORDER" val="Diamond 80"/>
  <p:tag name="KSO_WM_UNIT_INDEX" val="1_8"/>
  <p:tag name="KSO_WM_UNIT_CLEAR" val="1"/>
  <p:tag name="KSO_WM_UNIT_LAYERLEVEL" val="1_1"/>
  <p:tag name="KSO_WM_TAG_VERSION" val="1.0"/>
  <p:tag name="KSO_WM_BEAUTIFY_FLAG" val="#wm#"/>
  <p:tag name="KSO_WM_UNIT_TYPE" val="i"/>
  <p:tag name="KSO_WM_UNIT_ID" val="150995200*i*11"/>
  <p:tag name="KSO_WM_TEMPLATE_CATEGORY" val="diagram"/>
  <p:tag name="KSO_WM_TEMPLATE_INDEX" val="169087"/>
</p:tagLst>
</file>

<file path=ppt/tags/tag1081.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082.xml><?xml version="1.0" encoding="utf-8"?>
<p:tagLst xmlns:p="http://schemas.openxmlformats.org/presentationml/2006/main">
  <p:tag name="KSO_WM_TEMPLATE_CATEGORY" val="custom"/>
  <p:tag name="KSO_WM_TEMPLATE_INDEX" val="20191461"/>
  <p:tag name="KSO_WM_TAG_VERSION" val="1.0"/>
  <p:tag name="KSO_WM_SLIDE_ID" val="custom20191461_7"/>
  <p:tag name="KSO_WM_SLIDE_INDEX" val="7"/>
  <p:tag name="KSO_WM_SLIDE_ITEM_CNT" val="0"/>
  <p:tag name="KSO_WM_SLIDE_LAYOUT" val="a_f"/>
  <p:tag name="KSO_WM_SLIDE_LAYOUT_CNT" val="1_1"/>
  <p:tag name="KSO_WM_SLIDE_TYPE" val="text"/>
  <p:tag name="KSO_WM_SLIDE_SUBTYPE" val="pureTxt"/>
  <p:tag name="KSO_WM_BEAUTIFY_FLAG" val="#wm#"/>
  <p:tag name="KSO_WM_SLIDE_POSITION" val="70*46"/>
  <p:tag name="KSO_WM_SLIDE_SIZE" val="821*357"/>
  <p:tag name="KSO_WM_TEMPLATE_SUBCATEGORY" val="0"/>
</p:tagLst>
</file>

<file path=ppt/tags/tag10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0846_1*i*3"/>
  <p:tag name="KSO_WM_TEMPLATE_CATEGORY" val="diagram"/>
  <p:tag name="KSO_WM_TEMPLATE_INDEX" val="20200846"/>
  <p:tag name="KSO_WM_UNIT_LAYERLEVEL" val="1"/>
  <p:tag name="KSO_WM_TAG_VERSION" val="1.0"/>
  <p:tag name="KSO_WM_BEAUTIFY_FLAG" val="#wm#"/>
</p:tagLst>
</file>

<file path=ppt/tags/tag10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0846_1*i*4"/>
  <p:tag name="KSO_WM_TEMPLATE_CATEGORY" val="diagram"/>
  <p:tag name="KSO_WM_TEMPLATE_INDEX" val="20200846"/>
  <p:tag name="KSO_WM_UNIT_LAYERLEVEL" val="1"/>
  <p:tag name="KSO_WM_TAG_VERSION" val="1.0"/>
  <p:tag name="KSO_WM_BEAUTIFY_FLAG" val="#wm#"/>
</p:tagLst>
</file>

<file path=ppt/tags/tag1085.xml><?xml version="1.0" encoding="utf-8"?>
<p:tagLst xmlns:p="http://schemas.openxmlformats.org/presentationml/2006/main">
  <p:tag name="KSO_WM_TEMPLATE_CATEGORY" val="custom"/>
  <p:tag name="KSO_WM_TEMPLATE_INDEX" val="20191461"/>
  <p:tag name="KSO_WM_UNIT_TYPE" val="a"/>
  <p:tag name="KSO_WM_UNIT_INDEX" val="1"/>
  <p:tag name="KSO_WM_UNIT_ID" val="custom20191461_7*a*1"/>
  <p:tag name="KSO_WM_UNIT_LAYERLEVEL" val="1"/>
  <p:tag name="KSO_WM_UNIT_VALUE" val="14"/>
  <p:tag name="KSO_WM_UNIT_ISCONTENTSTITLE" val="0"/>
  <p:tag name="KSO_WM_UNIT_HIGHLIGHT" val="0"/>
  <p:tag name="KSO_WM_UNIT_COMPATIBLE" val="0"/>
  <p:tag name="KSO_WM_BEAUTIFY_FLAG" val="#wm#"/>
  <p:tag name="KSO_WM_TAG_VERSION" val="1.0"/>
  <p:tag name="KSO_WM_UNIT_PRESET_TEXT" val="单击此处添加标题"/>
  <p:tag name="KSO_WM_UNIT_DIAGRAM_ISNUMVISUAL" val="0"/>
  <p:tag name="KSO_WM_UNIT_DIAGRAM_ISREFERUNIT" val="0"/>
  <p:tag name="KSO_WM_UNIT_NOCLEAR" val="0"/>
</p:tagLst>
</file>

<file path=ppt/tags/tag1086.xml><?xml version="1.0" encoding="utf-8"?>
<p:tagLst xmlns:p="http://schemas.openxmlformats.org/presentationml/2006/main">
  <p:tag name="MH" val="20150811113114"/>
  <p:tag name="MH_LIBRARY" val="GRAPHIC"/>
  <p:tag name="MH_ORDER" val="Diamond 25"/>
  <p:tag name="KSO_WM_UNIT_INDEX" val="1_6"/>
  <p:tag name="KSO_WM_UNIT_CLEAR" val="1"/>
  <p:tag name="KSO_WM_UNIT_LAYERLEVEL" val="1_1"/>
  <p:tag name="KSO_WM_TAG_VERSION" val="1.0"/>
  <p:tag name="KSO_WM_BEAUTIFY_FLAG" val="#wm#"/>
  <p:tag name="KSO_WM_UNIT_TYPE" val="i"/>
  <p:tag name="KSO_WM_UNIT_ID" val="150995200*i*9"/>
  <p:tag name="KSO_WM_TEMPLATE_CATEGORY" val="diagram"/>
  <p:tag name="KSO_WM_TEMPLATE_INDEX" val="169087"/>
</p:tagLst>
</file>

<file path=ppt/tags/tag1087.xml><?xml version="1.0" encoding="utf-8"?>
<p:tagLst xmlns:p="http://schemas.openxmlformats.org/presentationml/2006/main">
  <p:tag name="MH" val="20150811113114"/>
  <p:tag name="MH_LIBRARY" val="GRAPHIC"/>
  <p:tag name="MH_ORDER" val="Diamond 44"/>
  <p:tag name="KSO_WM_UNIT_INDEX" val="1_7"/>
  <p:tag name="KSO_WM_UNIT_CLEAR" val="1"/>
  <p:tag name="KSO_WM_UNIT_LAYERLEVEL" val="1_1"/>
  <p:tag name="KSO_WM_TAG_VERSION" val="1.0"/>
  <p:tag name="KSO_WM_BEAUTIFY_FLAG" val="#wm#"/>
  <p:tag name="KSO_WM_UNIT_TYPE" val="i"/>
  <p:tag name="KSO_WM_UNIT_ID" val="150995200*i*10"/>
  <p:tag name="KSO_WM_TEMPLATE_CATEGORY" val="diagram"/>
  <p:tag name="KSO_WM_TEMPLATE_INDEX" val="169087"/>
</p:tagLst>
</file>

<file path=ppt/tags/tag1088.xml><?xml version="1.0" encoding="utf-8"?>
<p:tagLst xmlns:p="http://schemas.openxmlformats.org/presentationml/2006/main">
  <p:tag name="MH" val="20150811113114"/>
  <p:tag name="MH_LIBRARY" val="GRAPHIC"/>
  <p:tag name="MH_ORDER" val="Diamond 80"/>
  <p:tag name="KSO_WM_UNIT_INDEX" val="1_8"/>
  <p:tag name="KSO_WM_UNIT_CLEAR" val="1"/>
  <p:tag name="KSO_WM_UNIT_LAYERLEVEL" val="1_1"/>
  <p:tag name="KSO_WM_TAG_VERSION" val="1.0"/>
  <p:tag name="KSO_WM_BEAUTIFY_FLAG" val="#wm#"/>
  <p:tag name="KSO_WM_UNIT_TYPE" val="i"/>
  <p:tag name="KSO_WM_UNIT_ID" val="150995200*i*11"/>
  <p:tag name="KSO_WM_TEMPLATE_CATEGORY" val="diagram"/>
  <p:tag name="KSO_WM_TEMPLATE_INDEX" val="169087"/>
</p:tagLst>
</file>

<file path=ppt/tags/tag1089.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09.xml><?xml version="1.0" encoding="utf-8"?>
<p:tagLst xmlns:p="http://schemas.openxmlformats.org/presentationml/2006/main">
  <p:tag name="KSO_WM_TEMPLATE_CATEGORY" val="custom"/>
  <p:tag name="KSO_WM_TEMPLATE_INDEX" val="20191461"/>
  <p:tag name="KSO_WM_UNIT_TYPE" val="f"/>
  <p:tag name="KSO_WM_UNIT_INDEX" val="1"/>
  <p:tag name="KSO_WM_UNIT_ID" val="custom20191461_7*f*1"/>
  <p:tag name="KSO_WM_UNIT_LAYERLEVEL" val="1"/>
  <p:tag name="KSO_WM_UNIT_VALUE" val="189"/>
  <p:tag name="KSO_WM_UNIT_HIGHLIGHT" val="0"/>
  <p:tag name="KSO_WM_UNIT_COMPATIBLE" val="0"/>
  <p:tag name="KSO_WM_BEAUTIFY_FLAG" val="#wm#"/>
  <p:tag name="KSO_WM_TAG_VERSION" val="1.0"/>
  <p:tag name="KSO_WM_UNIT_PRESET_TEXT" val="单击此处添加文本具体内容，简明扼要的阐述您的观点。根据需要可酌情增减文字，以便观者准确的理解您传达的思想。&#10;单击此处添加文本具体内容，简明扼要的阐述您的观点。根据需要可酌情增减文字，以便观者准确的理解您传达的思想。&#10;单击此处添加文本具体内容，简明扼要的阐述您的观点。根据需要可酌情增减文字，以便观者准确的理解您传达的思想。"/>
  <p:tag name="KSO_WM_UNIT_DIAGRAM_ISNUMVISUAL" val="0"/>
  <p:tag name="KSO_WM_UNIT_DIAGRAM_ISREFERUNIT" val="0"/>
  <p:tag name="KSO_WM_UNIT_NOCLEAR" val="0"/>
</p:tagLst>
</file>

<file path=ppt/tags/tag1090.xml><?xml version="1.0" encoding="utf-8"?>
<p:tagLst xmlns:p="http://schemas.openxmlformats.org/presentationml/2006/main">
  <p:tag name="KSO_WM_TEMPLATE_CATEGORY" val="custom"/>
  <p:tag name="KSO_WM_TEMPLATE_INDEX" val="20191461"/>
  <p:tag name="KSO_WM_TAG_VERSION" val="1.0"/>
  <p:tag name="KSO_WM_SLIDE_ID" val="custom20191461_7"/>
  <p:tag name="KSO_WM_SLIDE_INDEX" val="7"/>
  <p:tag name="KSO_WM_SLIDE_ITEM_CNT" val="0"/>
  <p:tag name="KSO_WM_SLIDE_LAYOUT" val="a_f"/>
  <p:tag name="KSO_WM_SLIDE_LAYOUT_CNT" val="1_1"/>
  <p:tag name="KSO_WM_SLIDE_TYPE" val="text"/>
  <p:tag name="KSO_WM_SLIDE_SUBTYPE" val="pureTxt"/>
  <p:tag name="KSO_WM_BEAUTIFY_FLAG" val="#wm#"/>
  <p:tag name="KSO_WM_SLIDE_POSITION" val="70*46"/>
  <p:tag name="KSO_WM_SLIDE_SIZE" val="821*357"/>
  <p:tag name="KSO_WM_TEMPLATE_SUBCATEGORY" val="0"/>
</p:tagLst>
</file>

<file path=ppt/tags/tag10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6638_1*i*2"/>
  <p:tag name="KSO_WM_TEMPLATE_CATEGORY" val="diagram"/>
  <p:tag name="KSO_WM_TEMPLATE_INDEX" val="20196638"/>
  <p:tag name="KSO_WM_UNIT_LAYERLEVEL" val="1"/>
  <p:tag name="KSO_WM_TAG_VERSION" val="1.0"/>
  <p:tag name="KSO_WM_BEAUTIFY_FLAG" val="#wm#"/>
</p:tagLst>
</file>

<file path=ppt/tags/tag10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6638_1*i*3"/>
  <p:tag name="KSO_WM_TEMPLATE_CATEGORY" val="diagram"/>
  <p:tag name="KSO_WM_TEMPLATE_INDEX" val="20196638"/>
  <p:tag name="KSO_WM_UNIT_LAYERLEVEL" val="1"/>
  <p:tag name="KSO_WM_TAG_VERSION" val="1.0"/>
  <p:tag name="KSO_WM_BEAUTIFY_FLAG" val="#wm#"/>
</p:tagLst>
</file>

<file path=ppt/tags/tag1093.xml><?xml version="1.0" encoding="utf-8"?>
<p:tagLst xmlns:p="http://schemas.openxmlformats.org/presentationml/2006/main">
  <p:tag name="KSO_WM_UNIT_TEXT_PART_ID_V2" val="d-4-1"/>
  <p:tag name="KSO_WM_UNIT_HIGHLIGHT" val="0"/>
  <p:tag name="KSO_WM_UNIT_COMPATIBLE" val="0"/>
  <p:tag name="KSO_WM_UNIT_DIAGRAM_ISNUMVISUAL" val="0"/>
  <p:tag name="KSO_WM_UNIT_DIAGRAM_ISREFERUNIT" val="0"/>
  <p:tag name="KSO_WM_UNIT_TYPE" val="f"/>
  <p:tag name="KSO_WM_UNIT_INDEX" val="2"/>
  <p:tag name="KSO_WM_UNIT_ID" val="diagram20196638_1*f*2"/>
  <p:tag name="KSO_WM_TEMPLATE_CATEGORY" val="diagram"/>
  <p:tag name="KSO_WM_TEMPLATE_INDEX" val="20196638"/>
  <p:tag name="KSO_WM_UNIT_LAYERLEVEL" val="1"/>
  <p:tag name="KSO_WM_TAG_VERSION" val="1.0"/>
  <p:tag name="KSO_WM_BEAUTIFY_FLAG" val="#wm#"/>
  <p:tag name="KSO_WM_UNIT_PRESET_TEXT" val="点击此处添加正文，文字是您思想的提炼，为了最终呈现发布的良好效果，请尽量言简意赅的阐述观点；根据需要可酌情增减文字，以便观者可以准确理解您所传达的信息。恰如其分的表达观点，往往事半功倍。"/>
  <p:tag name="KSO_WM_UNIT_NOCLEAR" val="0"/>
  <p:tag name="KSO_WM_UNIT_VALUE" val="104"/>
</p:tagLst>
</file>

<file path=ppt/tags/tag10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6638_1*i*4"/>
  <p:tag name="KSO_WM_TEMPLATE_CATEGORY" val="diagram"/>
  <p:tag name="KSO_WM_TEMPLATE_INDEX" val="20196638"/>
  <p:tag name="KSO_WM_UNIT_LAYERLEVEL" val="1"/>
  <p:tag name="KSO_WM_TAG_VERSION" val="1.0"/>
  <p:tag name="KSO_WM_BEAUTIFY_FLAG" val="#wm#"/>
</p:tagLst>
</file>

<file path=ppt/tags/tag10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196638_1*i*5"/>
  <p:tag name="KSO_WM_TEMPLATE_CATEGORY" val="diagram"/>
  <p:tag name="KSO_WM_TEMPLATE_INDEX" val="20196638"/>
  <p:tag name="KSO_WM_UNIT_LAYERLEVEL" val="1"/>
  <p:tag name="KSO_WM_TAG_VERSION" val="1.0"/>
  <p:tag name="KSO_WM_BEAUTIFY_FLAG" val="#wm#"/>
</p:tagLst>
</file>

<file path=ppt/tags/tag1096.xml><?xml version="1.0" encoding="utf-8"?>
<p:tagLst xmlns:p="http://schemas.openxmlformats.org/presentationml/2006/main">
  <p:tag name="KSO_WM_TEMPLATE_CATEGORY" val="custom"/>
  <p:tag name="KSO_WM_TEMPLATE_INDEX" val="20191461"/>
  <p:tag name="KSO_WM_UNIT_TYPE" val="a"/>
  <p:tag name="KSO_WM_UNIT_INDEX" val="1"/>
  <p:tag name="KSO_WM_UNIT_ID" val="custom20191461_7*a*1"/>
  <p:tag name="KSO_WM_UNIT_LAYERLEVEL" val="1"/>
  <p:tag name="KSO_WM_UNIT_VALUE" val="14"/>
  <p:tag name="KSO_WM_UNIT_ISCONTENTSTITLE" val="0"/>
  <p:tag name="KSO_WM_UNIT_HIGHLIGHT" val="0"/>
  <p:tag name="KSO_WM_UNIT_COMPATIBLE" val="0"/>
  <p:tag name="KSO_WM_BEAUTIFY_FLAG" val="#wm#"/>
  <p:tag name="KSO_WM_TAG_VERSION" val="1.0"/>
  <p:tag name="KSO_WM_UNIT_PRESET_TEXT" val="单击此处添加标题"/>
  <p:tag name="KSO_WM_UNIT_DIAGRAM_ISNUMVISUAL" val="0"/>
  <p:tag name="KSO_WM_UNIT_DIAGRAM_ISREFERUNIT" val="0"/>
  <p:tag name="KSO_WM_UNIT_NOCLEAR" val="0"/>
</p:tagLst>
</file>

<file path=ppt/tags/tag1097.xml><?xml version="1.0" encoding="utf-8"?>
<p:tagLst xmlns:p="http://schemas.openxmlformats.org/presentationml/2006/main">
  <p:tag name="KSO_WM_SLIDE_ID" val="diagram20196638_1"/>
  <p:tag name="KSO_WM_SLIDE_TYPE" val="text"/>
  <p:tag name="KSO_WM_SLIDE_SUBTYPE" val="pureTxt"/>
  <p:tag name="KSO_WM_SLIDE_ITEM_CNT" val="0"/>
  <p:tag name="KSO_WM_SLIDE_INDEX" val="1"/>
  <p:tag name="KSO_WM_SLIDE_SIZE" val="960*473"/>
  <p:tag name="KSO_WM_SLIDE_POSITION" val="0*67"/>
  <p:tag name="KSO_WM_TAG_VERSION" val="1.0"/>
  <p:tag name="KSO_WM_BEAUTIFY_FLAG" val="#wm#"/>
  <p:tag name="KSO_WM_TEMPLATE_CATEGORY" val="diagram"/>
  <p:tag name="KSO_WM_TEMPLATE_INDEX" val="20196638"/>
  <p:tag name="KSO_WM_SLIDE_LAYOUT" val="a_f"/>
  <p:tag name="KSO_WM_SLIDE_LAYOUT_CNT" val="1_2"/>
  <p:tag name="KSO_WM_TEMPLATE_SUBCATEGORY" val="0"/>
</p:tagLst>
</file>

<file path=ppt/tags/tag10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4755_1*i*1"/>
  <p:tag name="KSO_WM_TEMPLATE_CATEGORY" val="diagram"/>
  <p:tag name="KSO_WM_TEMPLATE_INDEX" val="20194755"/>
  <p:tag name="KSO_WM_UNIT_LAYERLEVEL" val="1"/>
  <p:tag name="KSO_WM_TAG_VERSION" val="1.0"/>
  <p:tag name="KSO_WM_BEAUTIFY_FLAG" val="#wm#"/>
  <p:tag name="KSO_WM_UNIT_COLOR_SCHEME_SHAPE_ID" val="16"/>
  <p:tag name="KSO_WM_UNIT_COLOR_SCHEME_PARENT_PAGE" val="0_1"/>
</p:tagLst>
</file>

<file path=ppt/tags/tag10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4755_1*i*2"/>
  <p:tag name="KSO_WM_TEMPLATE_CATEGORY" val="diagram"/>
  <p:tag name="KSO_WM_TEMPLATE_INDEX" val="20194755"/>
  <p:tag name="KSO_WM_UNIT_LAYERLEVEL" val="1"/>
  <p:tag name="KSO_WM_TAG_VERSION" val="1.0"/>
  <p:tag name="KSO_WM_BEAUTIFY_FLAG" val="#wm#"/>
  <p:tag name="KSO_WM_UNIT_COLOR_SCHEME_SHAPE_ID" val="17"/>
  <p:tag name="KSO_WM_UNIT_COLOR_SCHEME_PARENT_PAGE" val="0_1"/>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10.xml><?xml version="1.0" encoding="utf-8"?>
<p:tagLst xmlns:p="http://schemas.openxmlformats.org/presentationml/2006/main">
  <p:tag name="KSO_WM_TAG_VERSION" val="1.0"/>
  <p:tag name="KSO_WM_BEAUTIFY_FLAG" val="#wm#"/>
  <p:tag name="KSO_WM_UNIT_TYPE" val="i"/>
  <p:tag name="KSO_WM_UNIT_ID" val="custom20191461_7*i*1"/>
  <p:tag name="KSO_WM_TEMPLATE_CATEGORY" val="custom"/>
  <p:tag name="KSO_WM_TEMPLATE_INDEX" val="20191461"/>
  <p:tag name="KSO_WM_UNIT_INDEX" val="1"/>
  <p:tag name="KSO_WM_UNIT_HIGHLIGHT" val="0"/>
  <p:tag name="KSO_WM_UNIT_COMPATIBLE" val="0"/>
  <p:tag name="KSO_WM_UNIT_DIAGRAM_ISNUMVISUAL" val="0"/>
  <p:tag name="KSO_WM_UNIT_DIAGRAM_ISREFERUNIT" val="0"/>
  <p:tag name="KSO_WM_UNIT_LAYERLEVEL" val="1"/>
</p:tagLst>
</file>

<file path=ppt/tags/tag1100.xml><?xml version="1.0" encoding="utf-8"?>
<p:tagLst xmlns:p="http://schemas.openxmlformats.org/presentationml/2006/main">
  <p:tag name="KSO_WM_UNIT_TEXT_PART_ID_V2" val="d-4-1"/>
  <p:tag name="KSO_WM_UNIT_HIGHLIGHT" val="0"/>
  <p:tag name="KSO_WM_UNIT_COMPATIBLE" val="0"/>
  <p:tag name="KSO_WM_UNIT_DIAGRAM_ISNUMVISUAL" val="0"/>
  <p:tag name="KSO_WM_UNIT_DIAGRAM_ISREFERUNIT" val="0"/>
  <p:tag name="KSO_WM_UNIT_TYPE" val="f"/>
  <p:tag name="KSO_WM_UNIT_INDEX" val="2"/>
  <p:tag name="KSO_WM_UNIT_ID" val="diagram20196638_1*f*2"/>
  <p:tag name="KSO_WM_TEMPLATE_CATEGORY" val="diagram"/>
  <p:tag name="KSO_WM_TEMPLATE_INDEX" val="20196638"/>
  <p:tag name="KSO_WM_UNIT_LAYERLEVEL" val="1"/>
  <p:tag name="KSO_WM_TAG_VERSION" val="1.0"/>
  <p:tag name="KSO_WM_BEAUTIFY_FLAG" val="#wm#"/>
  <p:tag name="KSO_WM_UNIT_PRESET_TEXT" val="点击此处添加正文，文字是您思想的提炼，为了最终呈现发布的良好效果，请尽量言简意赅的阐述观点；根据需要可酌情增减文字，以便观者可以准确理解您所传达的信息。恰如其分的表达观点，往往事半功倍。"/>
  <p:tag name="KSO_WM_UNIT_NOCLEAR" val="0"/>
  <p:tag name="KSO_WM_UNIT_VALUE" val="104"/>
</p:tagLst>
</file>

<file path=ppt/tags/tag1101.xml><?xml version="1.0" encoding="utf-8"?>
<p:tagLst xmlns:p="http://schemas.openxmlformats.org/presentationml/2006/main">
  <p:tag name="KSO_WM_TEMPLATE_CATEGORY" val="custom"/>
  <p:tag name="KSO_WM_TEMPLATE_INDEX" val="20191461"/>
  <p:tag name="KSO_WM_UNIT_TYPE" val="a"/>
  <p:tag name="KSO_WM_UNIT_INDEX" val="1"/>
  <p:tag name="KSO_WM_UNIT_ID" val="custom20191461_7*a*1"/>
  <p:tag name="KSO_WM_UNIT_LAYERLEVEL" val="1"/>
  <p:tag name="KSO_WM_UNIT_VALUE" val="14"/>
  <p:tag name="KSO_WM_UNIT_ISCONTENTSTITLE" val="0"/>
  <p:tag name="KSO_WM_UNIT_HIGHLIGHT" val="0"/>
  <p:tag name="KSO_WM_UNIT_COMPATIBLE" val="0"/>
  <p:tag name="KSO_WM_BEAUTIFY_FLAG" val="#wm#"/>
  <p:tag name="KSO_WM_TAG_VERSION" val="1.0"/>
  <p:tag name="KSO_WM_UNIT_PRESET_TEXT" val="单击此处添加标题"/>
  <p:tag name="KSO_WM_UNIT_DIAGRAM_ISNUMVISUAL" val="0"/>
  <p:tag name="KSO_WM_UNIT_DIAGRAM_ISREFERUNIT" val="0"/>
  <p:tag name="KSO_WM_UNIT_NOCLEAR" val="0"/>
</p:tagLst>
</file>

<file path=ppt/tags/tag1102.xml><?xml version="1.0" encoding="utf-8"?>
<p:tagLst xmlns:p="http://schemas.openxmlformats.org/presentationml/2006/main">
  <p:tag name="MH" val="20150811113114"/>
  <p:tag name="MH_LIBRARY" val="GRAPHIC"/>
  <p:tag name="MH_ORDER" val="Diamond 25"/>
  <p:tag name="KSO_WM_UNIT_INDEX" val="1_6"/>
  <p:tag name="KSO_WM_UNIT_CLEAR" val="1"/>
  <p:tag name="KSO_WM_UNIT_LAYERLEVEL" val="1_1"/>
  <p:tag name="KSO_WM_TAG_VERSION" val="1.0"/>
  <p:tag name="KSO_WM_BEAUTIFY_FLAG" val="#wm#"/>
  <p:tag name="KSO_WM_UNIT_TYPE" val="i"/>
  <p:tag name="KSO_WM_UNIT_ID" val="150995200*i*9"/>
  <p:tag name="KSO_WM_TEMPLATE_CATEGORY" val="diagram"/>
  <p:tag name="KSO_WM_TEMPLATE_INDEX" val="169087"/>
</p:tagLst>
</file>

<file path=ppt/tags/tag1103.xml><?xml version="1.0" encoding="utf-8"?>
<p:tagLst xmlns:p="http://schemas.openxmlformats.org/presentationml/2006/main">
  <p:tag name="MH" val="20150811113114"/>
  <p:tag name="MH_LIBRARY" val="GRAPHIC"/>
  <p:tag name="MH_ORDER" val="Diamond 44"/>
  <p:tag name="KSO_WM_UNIT_INDEX" val="1_7"/>
  <p:tag name="KSO_WM_UNIT_CLEAR" val="1"/>
  <p:tag name="KSO_WM_UNIT_LAYERLEVEL" val="1_1"/>
  <p:tag name="KSO_WM_TAG_VERSION" val="1.0"/>
  <p:tag name="KSO_WM_BEAUTIFY_FLAG" val="#wm#"/>
  <p:tag name="KSO_WM_UNIT_TYPE" val="i"/>
  <p:tag name="KSO_WM_UNIT_ID" val="150995200*i*10"/>
  <p:tag name="KSO_WM_TEMPLATE_CATEGORY" val="diagram"/>
  <p:tag name="KSO_WM_TEMPLATE_INDEX" val="169087"/>
</p:tagLst>
</file>

<file path=ppt/tags/tag1104.xml><?xml version="1.0" encoding="utf-8"?>
<p:tagLst xmlns:p="http://schemas.openxmlformats.org/presentationml/2006/main">
  <p:tag name="MH" val="20150811113114"/>
  <p:tag name="MH_LIBRARY" val="GRAPHIC"/>
  <p:tag name="MH_ORDER" val="Diamond 80"/>
  <p:tag name="KSO_WM_UNIT_INDEX" val="1_8"/>
  <p:tag name="KSO_WM_UNIT_CLEAR" val="1"/>
  <p:tag name="KSO_WM_UNIT_LAYERLEVEL" val="1_1"/>
  <p:tag name="KSO_WM_TAG_VERSION" val="1.0"/>
  <p:tag name="KSO_WM_BEAUTIFY_FLAG" val="#wm#"/>
  <p:tag name="KSO_WM_UNIT_TYPE" val="i"/>
  <p:tag name="KSO_WM_UNIT_ID" val="150995200*i*11"/>
  <p:tag name="KSO_WM_TEMPLATE_CATEGORY" val="diagram"/>
  <p:tag name="KSO_WM_TEMPLATE_INDEX" val="169087"/>
</p:tagLst>
</file>

<file path=ppt/tags/tag1105.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106.xml><?xml version="1.0" encoding="utf-8"?>
<p:tagLst xmlns:p="http://schemas.openxmlformats.org/presentationml/2006/main">
  <p:tag name="KSO_WM_SLIDE_ID" val="custom20191461_8"/>
  <p:tag name="KSO_WM_SLIDE_TYPE" val="text"/>
  <p:tag name="KSO_WM_SLIDE_SUBTYPE" val="pureTxt"/>
  <p:tag name="KSO_WM_SLIDE_ITEM_CNT" val="0"/>
  <p:tag name="KSO_WM_SLIDE_INDEX" val="8"/>
  <p:tag name="KSO_WM_SLIDE_SIZE" val="823*440"/>
  <p:tag name="KSO_WM_SLIDE_POSITION" val="68*46"/>
  <p:tag name="KSO_WM_TAG_VERSION" val="1.0"/>
  <p:tag name="KSO_WM_BEAUTIFY_FLAG" val="#wm#"/>
  <p:tag name="KSO_WM_TEMPLATE_CATEGORY" val="custom"/>
  <p:tag name="KSO_WM_TEMPLATE_INDEX" val="20191461"/>
  <p:tag name="KSO_WM_SLIDE_LAYOUT" val="a_f"/>
  <p:tag name="KSO_WM_SLIDE_LAYOUT_CNT" val="1_2"/>
  <p:tag name="KSO_WM_TEMPLATE_SUBCATEGORY" val="0"/>
</p:tagLst>
</file>

<file path=ppt/tags/tag11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4755_1*i*1"/>
  <p:tag name="KSO_WM_TEMPLATE_CATEGORY" val="diagram"/>
  <p:tag name="KSO_WM_TEMPLATE_INDEX" val="20194755"/>
  <p:tag name="KSO_WM_UNIT_LAYERLEVEL" val="1"/>
  <p:tag name="KSO_WM_TAG_VERSION" val="1.0"/>
  <p:tag name="KSO_WM_BEAUTIFY_FLAG" val="#wm#"/>
  <p:tag name="KSO_WM_UNIT_COLOR_SCHEME_SHAPE_ID" val="16"/>
  <p:tag name="KSO_WM_UNIT_COLOR_SCHEME_PARENT_PAGE" val="0_1"/>
</p:tagLst>
</file>

<file path=ppt/tags/tag11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4755_1*i*2"/>
  <p:tag name="KSO_WM_TEMPLATE_CATEGORY" val="diagram"/>
  <p:tag name="KSO_WM_TEMPLATE_INDEX" val="20194755"/>
  <p:tag name="KSO_WM_UNIT_LAYERLEVEL" val="1"/>
  <p:tag name="KSO_WM_TAG_VERSION" val="1.0"/>
  <p:tag name="KSO_WM_BEAUTIFY_FLAG" val="#wm#"/>
  <p:tag name="KSO_WM_UNIT_COLOR_SCHEME_SHAPE_ID" val="17"/>
  <p:tag name="KSO_WM_UNIT_COLOR_SCHEME_PARENT_PAGE" val="0_1"/>
</p:tagLst>
</file>

<file path=ppt/tags/tag1109.xml><?xml version="1.0" encoding="utf-8"?>
<p:tagLst xmlns:p="http://schemas.openxmlformats.org/presentationml/2006/main">
  <p:tag name="KSO_WM_UNIT_TEXT_PART_ID_V2" val="d-4-1"/>
  <p:tag name="KSO_WM_UNIT_HIGHLIGHT" val="0"/>
  <p:tag name="KSO_WM_UNIT_COMPATIBLE" val="0"/>
  <p:tag name="KSO_WM_UNIT_DIAGRAM_ISNUMVISUAL" val="0"/>
  <p:tag name="KSO_WM_UNIT_DIAGRAM_ISREFERUNIT" val="0"/>
  <p:tag name="KSO_WM_UNIT_TYPE" val="f"/>
  <p:tag name="KSO_WM_UNIT_INDEX" val="2"/>
  <p:tag name="KSO_WM_UNIT_ID" val="diagram20196638_1*f*2"/>
  <p:tag name="KSO_WM_TEMPLATE_CATEGORY" val="diagram"/>
  <p:tag name="KSO_WM_TEMPLATE_INDEX" val="20196638"/>
  <p:tag name="KSO_WM_UNIT_LAYERLEVEL" val="1"/>
  <p:tag name="KSO_WM_TAG_VERSION" val="1.0"/>
  <p:tag name="KSO_WM_BEAUTIFY_FLAG" val="#wm#"/>
  <p:tag name="KSO_WM_UNIT_PRESET_TEXT" val="点击此处添加正文，文字是您思想的提炼，为了最终呈现发布的良好效果，请尽量言简意赅的阐述观点；根据需要可酌情增减文字，以便观者可以准确理解您所传达的信息。恰如其分的表达观点，往往事半功倍。"/>
  <p:tag name="KSO_WM_UNIT_NOCLEAR" val="0"/>
  <p:tag name="KSO_WM_UNIT_VALUE" val="104"/>
</p:tagLst>
</file>

<file path=ppt/tags/tag111.xml><?xml version="1.0" encoding="utf-8"?>
<p:tagLst xmlns:p="http://schemas.openxmlformats.org/presentationml/2006/main">
  <p:tag name="KSO_WM_TEMPLATE_CATEGORY" val="custom"/>
  <p:tag name="KSO_WM_TEMPLATE_INDEX" val="20191461"/>
  <p:tag name="KSO_WM_UNIT_TYPE" val="a"/>
  <p:tag name="KSO_WM_UNIT_INDEX" val="1"/>
  <p:tag name="KSO_WM_UNIT_ID" val="custom20191461_7*a*1"/>
  <p:tag name="KSO_WM_UNIT_LAYERLEVEL" val="1"/>
  <p:tag name="KSO_WM_UNIT_VALUE" val="14"/>
  <p:tag name="KSO_WM_UNIT_ISCONTENTSTITLE" val="0"/>
  <p:tag name="KSO_WM_UNIT_HIGHLIGHT" val="0"/>
  <p:tag name="KSO_WM_UNIT_COMPATIBLE" val="0"/>
  <p:tag name="KSO_WM_BEAUTIFY_FLAG" val="#wm#"/>
  <p:tag name="KSO_WM_TAG_VERSION" val="1.0"/>
  <p:tag name="KSO_WM_UNIT_PRESET_TEXT" val="单击此处添加标题"/>
  <p:tag name="KSO_WM_UNIT_DIAGRAM_ISNUMVISUAL" val="0"/>
  <p:tag name="KSO_WM_UNIT_DIAGRAM_ISREFERUNIT" val="0"/>
  <p:tag name="KSO_WM_UNIT_NOCLEAR" val="0"/>
</p:tagLst>
</file>

<file path=ppt/tags/tag1110.xml><?xml version="1.0" encoding="utf-8"?>
<p:tagLst xmlns:p="http://schemas.openxmlformats.org/presentationml/2006/main">
  <p:tag name="KSO_WM_TEMPLATE_CATEGORY" val="custom"/>
  <p:tag name="KSO_WM_TEMPLATE_INDEX" val="20191461"/>
  <p:tag name="KSO_WM_UNIT_TYPE" val="a"/>
  <p:tag name="KSO_WM_UNIT_INDEX" val="1"/>
  <p:tag name="KSO_WM_UNIT_ID" val="custom20191461_7*a*1"/>
  <p:tag name="KSO_WM_UNIT_LAYERLEVEL" val="1"/>
  <p:tag name="KSO_WM_UNIT_VALUE" val="14"/>
  <p:tag name="KSO_WM_UNIT_ISCONTENTSTITLE" val="0"/>
  <p:tag name="KSO_WM_UNIT_HIGHLIGHT" val="0"/>
  <p:tag name="KSO_WM_UNIT_COMPATIBLE" val="0"/>
  <p:tag name="KSO_WM_BEAUTIFY_FLAG" val="#wm#"/>
  <p:tag name="KSO_WM_TAG_VERSION" val="1.0"/>
  <p:tag name="KSO_WM_UNIT_PRESET_TEXT" val="单击此处添加标题"/>
  <p:tag name="KSO_WM_UNIT_DIAGRAM_ISNUMVISUAL" val="0"/>
  <p:tag name="KSO_WM_UNIT_DIAGRAM_ISREFERUNIT" val="0"/>
  <p:tag name="KSO_WM_UNIT_NOCLEAR" val="0"/>
</p:tagLst>
</file>

<file path=ppt/tags/tag1111.xml><?xml version="1.0" encoding="utf-8"?>
<p:tagLst xmlns:p="http://schemas.openxmlformats.org/presentationml/2006/main">
  <p:tag name="MH" val="20150811113114"/>
  <p:tag name="MH_LIBRARY" val="GRAPHIC"/>
  <p:tag name="MH_ORDER" val="Diamond 25"/>
  <p:tag name="KSO_WM_UNIT_INDEX" val="1_6"/>
  <p:tag name="KSO_WM_UNIT_CLEAR" val="1"/>
  <p:tag name="KSO_WM_UNIT_LAYERLEVEL" val="1_1"/>
  <p:tag name="KSO_WM_TAG_VERSION" val="1.0"/>
  <p:tag name="KSO_WM_BEAUTIFY_FLAG" val="#wm#"/>
  <p:tag name="KSO_WM_UNIT_TYPE" val="i"/>
  <p:tag name="KSO_WM_UNIT_ID" val="150995200*i*9"/>
  <p:tag name="KSO_WM_TEMPLATE_CATEGORY" val="diagram"/>
  <p:tag name="KSO_WM_TEMPLATE_INDEX" val="169087"/>
</p:tagLst>
</file>

<file path=ppt/tags/tag1112.xml><?xml version="1.0" encoding="utf-8"?>
<p:tagLst xmlns:p="http://schemas.openxmlformats.org/presentationml/2006/main">
  <p:tag name="MH" val="20150811113114"/>
  <p:tag name="MH_LIBRARY" val="GRAPHIC"/>
  <p:tag name="MH_ORDER" val="Diamond 44"/>
  <p:tag name="KSO_WM_UNIT_INDEX" val="1_7"/>
  <p:tag name="KSO_WM_UNIT_CLEAR" val="1"/>
  <p:tag name="KSO_WM_UNIT_LAYERLEVEL" val="1_1"/>
  <p:tag name="KSO_WM_TAG_VERSION" val="1.0"/>
  <p:tag name="KSO_WM_BEAUTIFY_FLAG" val="#wm#"/>
  <p:tag name="KSO_WM_UNIT_TYPE" val="i"/>
  <p:tag name="KSO_WM_UNIT_ID" val="150995200*i*10"/>
  <p:tag name="KSO_WM_TEMPLATE_CATEGORY" val="diagram"/>
  <p:tag name="KSO_WM_TEMPLATE_INDEX" val="169087"/>
</p:tagLst>
</file>

<file path=ppt/tags/tag1113.xml><?xml version="1.0" encoding="utf-8"?>
<p:tagLst xmlns:p="http://schemas.openxmlformats.org/presentationml/2006/main">
  <p:tag name="MH" val="20150811113114"/>
  <p:tag name="MH_LIBRARY" val="GRAPHIC"/>
  <p:tag name="MH_ORDER" val="Diamond 80"/>
  <p:tag name="KSO_WM_UNIT_INDEX" val="1_8"/>
  <p:tag name="KSO_WM_UNIT_CLEAR" val="1"/>
  <p:tag name="KSO_WM_UNIT_LAYERLEVEL" val="1_1"/>
  <p:tag name="KSO_WM_TAG_VERSION" val="1.0"/>
  <p:tag name="KSO_WM_BEAUTIFY_FLAG" val="#wm#"/>
  <p:tag name="KSO_WM_UNIT_TYPE" val="i"/>
  <p:tag name="KSO_WM_UNIT_ID" val="150995200*i*11"/>
  <p:tag name="KSO_WM_TEMPLATE_CATEGORY" val="diagram"/>
  <p:tag name="KSO_WM_TEMPLATE_INDEX" val="169087"/>
</p:tagLst>
</file>

<file path=ppt/tags/tag1114.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115.xml><?xml version="1.0" encoding="utf-8"?>
<p:tagLst xmlns:p="http://schemas.openxmlformats.org/presentationml/2006/main">
  <p:tag name="KSO_WM_SLIDE_ID" val="custom20191461_8"/>
  <p:tag name="KSO_WM_SLIDE_TYPE" val="text"/>
  <p:tag name="KSO_WM_SLIDE_SUBTYPE" val="pureTxt"/>
  <p:tag name="KSO_WM_SLIDE_ITEM_CNT" val="0"/>
  <p:tag name="KSO_WM_SLIDE_INDEX" val="8"/>
  <p:tag name="KSO_WM_SLIDE_SIZE" val="823*440"/>
  <p:tag name="KSO_WM_SLIDE_POSITION" val="68*46"/>
  <p:tag name="KSO_WM_TAG_VERSION" val="1.0"/>
  <p:tag name="KSO_WM_BEAUTIFY_FLAG" val="#wm#"/>
  <p:tag name="KSO_WM_TEMPLATE_CATEGORY" val="custom"/>
  <p:tag name="KSO_WM_TEMPLATE_INDEX" val="20191461"/>
  <p:tag name="KSO_WM_SLIDE_LAYOUT" val="a_f"/>
  <p:tag name="KSO_WM_SLIDE_LAYOUT_CNT" val="1_2"/>
  <p:tag name="KSO_WM_TEMPLATE_SUBCATEGORY" val="0"/>
</p:tagLst>
</file>

<file path=ppt/tags/tag11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4755_1*i*1"/>
  <p:tag name="KSO_WM_TEMPLATE_CATEGORY" val="diagram"/>
  <p:tag name="KSO_WM_TEMPLATE_INDEX" val="20194755"/>
  <p:tag name="KSO_WM_UNIT_LAYERLEVEL" val="1"/>
  <p:tag name="KSO_WM_TAG_VERSION" val="1.0"/>
  <p:tag name="KSO_WM_BEAUTIFY_FLAG" val="#wm#"/>
  <p:tag name="KSO_WM_UNIT_COLOR_SCHEME_SHAPE_ID" val="16"/>
  <p:tag name="KSO_WM_UNIT_COLOR_SCHEME_PARENT_PAGE" val="0_1"/>
</p:tagLst>
</file>

<file path=ppt/tags/tag11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4755_1*i*2"/>
  <p:tag name="KSO_WM_TEMPLATE_CATEGORY" val="diagram"/>
  <p:tag name="KSO_WM_TEMPLATE_INDEX" val="20194755"/>
  <p:tag name="KSO_WM_UNIT_LAYERLEVEL" val="1"/>
  <p:tag name="KSO_WM_TAG_VERSION" val="1.0"/>
  <p:tag name="KSO_WM_BEAUTIFY_FLAG" val="#wm#"/>
  <p:tag name="KSO_WM_UNIT_COLOR_SCHEME_SHAPE_ID" val="17"/>
  <p:tag name="KSO_WM_UNIT_COLOR_SCHEME_PARENT_PAGE" val="0_1"/>
</p:tagLst>
</file>

<file path=ppt/tags/tag1118.xml><?xml version="1.0" encoding="utf-8"?>
<p:tagLst xmlns:p="http://schemas.openxmlformats.org/presentationml/2006/main">
  <p:tag name="KSO_WM_UNIT_TEXT_PART_ID_V2" val="d-4-1"/>
  <p:tag name="KSO_WM_UNIT_HIGHLIGHT" val="0"/>
  <p:tag name="KSO_WM_UNIT_COMPATIBLE" val="0"/>
  <p:tag name="KSO_WM_UNIT_DIAGRAM_ISNUMVISUAL" val="0"/>
  <p:tag name="KSO_WM_UNIT_DIAGRAM_ISREFERUNIT" val="0"/>
  <p:tag name="KSO_WM_UNIT_TYPE" val="f"/>
  <p:tag name="KSO_WM_UNIT_INDEX" val="2"/>
  <p:tag name="KSO_WM_UNIT_ID" val="diagram20196638_1*f*2"/>
  <p:tag name="KSO_WM_TEMPLATE_CATEGORY" val="diagram"/>
  <p:tag name="KSO_WM_TEMPLATE_INDEX" val="20196638"/>
  <p:tag name="KSO_WM_UNIT_LAYERLEVEL" val="1"/>
  <p:tag name="KSO_WM_TAG_VERSION" val="1.0"/>
  <p:tag name="KSO_WM_BEAUTIFY_FLAG" val="#wm#"/>
  <p:tag name="KSO_WM_UNIT_PRESET_TEXT" val="点击此处添加正文，文字是您思想的提炼，为了最终呈现发布的良好效果，请尽量言简意赅的阐述观点；根据需要可酌情增减文字，以便观者可以准确理解您所传达的信息。恰如其分的表达观点，往往事半功倍。"/>
  <p:tag name="KSO_WM_UNIT_NOCLEAR" val="0"/>
  <p:tag name="KSO_WM_UNIT_VALUE" val="104"/>
</p:tagLst>
</file>

<file path=ppt/tags/tag1119.xml><?xml version="1.0" encoding="utf-8"?>
<p:tagLst xmlns:p="http://schemas.openxmlformats.org/presentationml/2006/main">
  <p:tag name="KSO_WM_TEMPLATE_CATEGORY" val="custom"/>
  <p:tag name="KSO_WM_TEMPLATE_INDEX" val="20191461"/>
  <p:tag name="KSO_WM_UNIT_TYPE" val="a"/>
  <p:tag name="KSO_WM_UNIT_INDEX" val="1"/>
  <p:tag name="KSO_WM_UNIT_ID" val="custom20191461_7*a*1"/>
  <p:tag name="KSO_WM_UNIT_LAYERLEVEL" val="1"/>
  <p:tag name="KSO_WM_UNIT_VALUE" val="14"/>
  <p:tag name="KSO_WM_UNIT_ISCONTENTSTITLE" val="0"/>
  <p:tag name="KSO_WM_UNIT_HIGHLIGHT" val="0"/>
  <p:tag name="KSO_WM_UNIT_COMPATIBLE" val="0"/>
  <p:tag name="KSO_WM_BEAUTIFY_FLAG" val="#wm#"/>
  <p:tag name="KSO_WM_TAG_VERSION" val="1.0"/>
  <p:tag name="KSO_WM_UNIT_PRESET_TEXT" val="单击此处添加标题"/>
  <p:tag name="KSO_WM_UNIT_DIAGRAM_ISNUMVISUAL" val="0"/>
  <p:tag name="KSO_WM_UNIT_DIAGRAM_ISREFERUNIT" val="0"/>
  <p:tag name="KSO_WM_UNIT_NOCLEAR" val="0"/>
</p:tagLst>
</file>

<file path=ppt/tags/tag112.xml><?xml version="1.0" encoding="utf-8"?>
<p:tagLst xmlns:p="http://schemas.openxmlformats.org/presentationml/2006/main">
  <p:tag name="MH" val="20150811113114"/>
  <p:tag name="MH_LIBRARY" val="GRAPHIC"/>
  <p:tag name="MH_ORDER" val="Diamond 25"/>
  <p:tag name="KSO_WM_UNIT_INDEX" val="1_6"/>
  <p:tag name="KSO_WM_UNIT_CLEAR" val="1"/>
  <p:tag name="KSO_WM_UNIT_LAYERLEVEL" val="1_1"/>
  <p:tag name="KSO_WM_TAG_VERSION" val="1.0"/>
  <p:tag name="KSO_WM_BEAUTIFY_FLAG" val="#wm#"/>
  <p:tag name="KSO_WM_UNIT_TYPE" val="i"/>
  <p:tag name="KSO_WM_UNIT_ID" val="150995200*i*9"/>
  <p:tag name="KSO_WM_TEMPLATE_CATEGORY" val="diagram"/>
  <p:tag name="KSO_WM_TEMPLATE_INDEX" val="169087"/>
</p:tagLst>
</file>

<file path=ppt/tags/tag1120.xml><?xml version="1.0" encoding="utf-8"?>
<p:tagLst xmlns:p="http://schemas.openxmlformats.org/presentationml/2006/main">
  <p:tag name="MH" val="20150811113114"/>
  <p:tag name="MH_LIBRARY" val="GRAPHIC"/>
  <p:tag name="MH_ORDER" val="Diamond 25"/>
  <p:tag name="KSO_WM_UNIT_INDEX" val="1_6"/>
  <p:tag name="KSO_WM_UNIT_CLEAR" val="1"/>
  <p:tag name="KSO_WM_UNIT_LAYERLEVEL" val="1_1"/>
  <p:tag name="KSO_WM_TAG_VERSION" val="1.0"/>
  <p:tag name="KSO_WM_BEAUTIFY_FLAG" val="#wm#"/>
  <p:tag name="KSO_WM_UNIT_TYPE" val="i"/>
  <p:tag name="KSO_WM_UNIT_ID" val="150995200*i*9"/>
  <p:tag name="KSO_WM_TEMPLATE_CATEGORY" val="diagram"/>
  <p:tag name="KSO_WM_TEMPLATE_INDEX" val="169087"/>
</p:tagLst>
</file>

<file path=ppt/tags/tag1121.xml><?xml version="1.0" encoding="utf-8"?>
<p:tagLst xmlns:p="http://schemas.openxmlformats.org/presentationml/2006/main">
  <p:tag name="MH" val="20150811113114"/>
  <p:tag name="MH_LIBRARY" val="GRAPHIC"/>
  <p:tag name="MH_ORDER" val="Diamond 44"/>
  <p:tag name="KSO_WM_UNIT_INDEX" val="1_7"/>
  <p:tag name="KSO_WM_UNIT_CLEAR" val="1"/>
  <p:tag name="KSO_WM_UNIT_LAYERLEVEL" val="1_1"/>
  <p:tag name="KSO_WM_TAG_VERSION" val="1.0"/>
  <p:tag name="KSO_WM_BEAUTIFY_FLAG" val="#wm#"/>
  <p:tag name="KSO_WM_UNIT_TYPE" val="i"/>
  <p:tag name="KSO_WM_UNIT_ID" val="150995200*i*10"/>
  <p:tag name="KSO_WM_TEMPLATE_CATEGORY" val="diagram"/>
  <p:tag name="KSO_WM_TEMPLATE_INDEX" val="169087"/>
</p:tagLst>
</file>

<file path=ppt/tags/tag1122.xml><?xml version="1.0" encoding="utf-8"?>
<p:tagLst xmlns:p="http://schemas.openxmlformats.org/presentationml/2006/main">
  <p:tag name="MH" val="20150811113114"/>
  <p:tag name="MH_LIBRARY" val="GRAPHIC"/>
  <p:tag name="MH_ORDER" val="Diamond 80"/>
  <p:tag name="KSO_WM_UNIT_INDEX" val="1_8"/>
  <p:tag name="KSO_WM_UNIT_CLEAR" val="1"/>
  <p:tag name="KSO_WM_UNIT_LAYERLEVEL" val="1_1"/>
  <p:tag name="KSO_WM_TAG_VERSION" val="1.0"/>
  <p:tag name="KSO_WM_BEAUTIFY_FLAG" val="#wm#"/>
  <p:tag name="KSO_WM_UNIT_TYPE" val="i"/>
  <p:tag name="KSO_WM_UNIT_ID" val="150995200*i*11"/>
  <p:tag name="KSO_WM_TEMPLATE_CATEGORY" val="diagram"/>
  <p:tag name="KSO_WM_TEMPLATE_INDEX" val="169087"/>
</p:tagLst>
</file>

<file path=ppt/tags/tag1123.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124.xml><?xml version="1.0" encoding="utf-8"?>
<p:tagLst xmlns:p="http://schemas.openxmlformats.org/presentationml/2006/main">
  <p:tag name="KSO_WM_SLIDE_ID" val="custom20191461_8"/>
  <p:tag name="KSO_WM_SLIDE_TYPE" val="text"/>
  <p:tag name="KSO_WM_SLIDE_SUBTYPE" val="pureTxt"/>
  <p:tag name="KSO_WM_SLIDE_ITEM_CNT" val="0"/>
  <p:tag name="KSO_WM_SLIDE_INDEX" val="8"/>
  <p:tag name="KSO_WM_SLIDE_SIZE" val="823*440"/>
  <p:tag name="KSO_WM_SLIDE_POSITION" val="68*46"/>
  <p:tag name="KSO_WM_TAG_VERSION" val="1.0"/>
  <p:tag name="KSO_WM_BEAUTIFY_FLAG" val="#wm#"/>
  <p:tag name="KSO_WM_TEMPLATE_CATEGORY" val="custom"/>
  <p:tag name="KSO_WM_TEMPLATE_INDEX" val="20191461"/>
  <p:tag name="KSO_WM_SLIDE_LAYOUT" val="a_f"/>
  <p:tag name="KSO_WM_SLIDE_LAYOUT_CNT" val="1_2"/>
  <p:tag name="KSO_WM_TEMPLATE_SUBCATEGORY" val="0"/>
</p:tagLst>
</file>

<file path=ppt/tags/tag11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4755_1*i*1"/>
  <p:tag name="KSO_WM_TEMPLATE_CATEGORY" val="diagram"/>
  <p:tag name="KSO_WM_TEMPLATE_INDEX" val="20194755"/>
  <p:tag name="KSO_WM_UNIT_LAYERLEVEL" val="1"/>
  <p:tag name="KSO_WM_TAG_VERSION" val="1.0"/>
  <p:tag name="KSO_WM_BEAUTIFY_FLAG" val="#wm#"/>
  <p:tag name="KSO_WM_UNIT_COLOR_SCHEME_SHAPE_ID" val="16"/>
  <p:tag name="KSO_WM_UNIT_COLOR_SCHEME_PARENT_PAGE" val="0_1"/>
</p:tagLst>
</file>

<file path=ppt/tags/tag11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4755_1*i*2"/>
  <p:tag name="KSO_WM_TEMPLATE_CATEGORY" val="diagram"/>
  <p:tag name="KSO_WM_TEMPLATE_INDEX" val="20194755"/>
  <p:tag name="KSO_WM_UNIT_LAYERLEVEL" val="1"/>
  <p:tag name="KSO_WM_TAG_VERSION" val="1.0"/>
  <p:tag name="KSO_WM_BEAUTIFY_FLAG" val="#wm#"/>
  <p:tag name="KSO_WM_UNIT_COLOR_SCHEME_SHAPE_ID" val="17"/>
  <p:tag name="KSO_WM_UNIT_COLOR_SCHEME_PARENT_PAGE" val="0_1"/>
</p:tagLst>
</file>

<file path=ppt/tags/tag1127.xml><?xml version="1.0" encoding="utf-8"?>
<p:tagLst xmlns:p="http://schemas.openxmlformats.org/presentationml/2006/main">
  <p:tag name="KSO_WM_UNIT_TEXT_PART_ID_V2" val="d-4-1"/>
  <p:tag name="KSO_WM_UNIT_HIGHLIGHT" val="0"/>
  <p:tag name="KSO_WM_UNIT_COMPATIBLE" val="0"/>
  <p:tag name="KSO_WM_UNIT_DIAGRAM_ISNUMVISUAL" val="0"/>
  <p:tag name="KSO_WM_UNIT_DIAGRAM_ISREFERUNIT" val="0"/>
  <p:tag name="KSO_WM_UNIT_TYPE" val="f"/>
  <p:tag name="KSO_WM_UNIT_INDEX" val="2"/>
  <p:tag name="KSO_WM_UNIT_ID" val="diagram20196638_1*f*2"/>
  <p:tag name="KSO_WM_TEMPLATE_CATEGORY" val="diagram"/>
  <p:tag name="KSO_WM_TEMPLATE_INDEX" val="20196638"/>
  <p:tag name="KSO_WM_UNIT_LAYERLEVEL" val="1"/>
  <p:tag name="KSO_WM_TAG_VERSION" val="1.0"/>
  <p:tag name="KSO_WM_BEAUTIFY_FLAG" val="#wm#"/>
  <p:tag name="KSO_WM_UNIT_PRESET_TEXT" val="点击此处添加正文，文字是您思想的提炼，为了最终呈现发布的良好效果，请尽量言简意赅的阐述观点；根据需要可酌情增减文字，以便观者可以准确理解您所传达的信息。恰如其分的表达观点，往往事半功倍。"/>
  <p:tag name="KSO_WM_UNIT_NOCLEAR" val="0"/>
  <p:tag name="KSO_WM_UNIT_VALUE" val="104"/>
</p:tagLst>
</file>

<file path=ppt/tags/tag1128.xml><?xml version="1.0" encoding="utf-8"?>
<p:tagLst xmlns:p="http://schemas.openxmlformats.org/presentationml/2006/main">
  <p:tag name="KSO_WM_TEMPLATE_CATEGORY" val="custom"/>
  <p:tag name="KSO_WM_TEMPLATE_INDEX" val="20191461"/>
  <p:tag name="KSO_WM_UNIT_TYPE" val="a"/>
  <p:tag name="KSO_WM_UNIT_INDEX" val="1"/>
  <p:tag name="KSO_WM_UNIT_ID" val="custom20191461_7*a*1"/>
  <p:tag name="KSO_WM_UNIT_LAYERLEVEL" val="1"/>
  <p:tag name="KSO_WM_UNIT_VALUE" val="14"/>
  <p:tag name="KSO_WM_UNIT_ISCONTENTSTITLE" val="0"/>
  <p:tag name="KSO_WM_UNIT_HIGHLIGHT" val="0"/>
  <p:tag name="KSO_WM_UNIT_COMPATIBLE" val="0"/>
  <p:tag name="KSO_WM_BEAUTIFY_FLAG" val="#wm#"/>
  <p:tag name="KSO_WM_TAG_VERSION" val="1.0"/>
  <p:tag name="KSO_WM_UNIT_PRESET_TEXT" val="单击此处添加标题"/>
  <p:tag name="KSO_WM_UNIT_DIAGRAM_ISNUMVISUAL" val="0"/>
  <p:tag name="KSO_WM_UNIT_DIAGRAM_ISREFERUNIT" val="0"/>
  <p:tag name="KSO_WM_UNIT_NOCLEAR" val="0"/>
</p:tagLst>
</file>

<file path=ppt/tags/tag1129.xml><?xml version="1.0" encoding="utf-8"?>
<p:tagLst xmlns:p="http://schemas.openxmlformats.org/presentationml/2006/main">
  <p:tag name="MH" val="20150811113114"/>
  <p:tag name="MH_LIBRARY" val="GRAPHIC"/>
  <p:tag name="MH_ORDER" val="Diamond 25"/>
  <p:tag name="KSO_WM_UNIT_INDEX" val="1_6"/>
  <p:tag name="KSO_WM_UNIT_CLEAR" val="1"/>
  <p:tag name="KSO_WM_UNIT_LAYERLEVEL" val="1_1"/>
  <p:tag name="KSO_WM_TAG_VERSION" val="1.0"/>
  <p:tag name="KSO_WM_BEAUTIFY_FLAG" val="#wm#"/>
  <p:tag name="KSO_WM_UNIT_TYPE" val="i"/>
  <p:tag name="KSO_WM_UNIT_ID" val="150995200*i*9"/>
  <p:tag name="KSO_WM_TEMPLATE_CATEGORY" val="diagram"/>
  <p:tag name="KSO_WM_TEMPLATE_INDEX" val="169087"/>
</p:tagLst>
</file>

<file path=ppt/tags/tag113.xml><?xml version="1.0" encoding="utf-8"?>
<p:tagLst xmlns:p="http://schemas.openxmlformats.org/presentationml/2006/main">
  <p:tag name="MH" val="20150811113114"/>
  <p:tag name="MH_LIBRARY" val="GRAPHIC"/>
  <p:tag name="MH_ORDER" val="Diamond 44"/>
  <p:tag name="KSO_WM_UNIT_INDEX" val="1_7"/>
  <p:tag name="KSO_WM_UNIT_CLEAR" val="1"/>
  <p:tag name="KSO_WM_UNIT_LAYERLEVEL" val="1_1"/>
  <p:tag name="KSO_WM_TAG_VERSION" val="1.0"/>
  <p:tag name="KSO_WM_BEAUTIFY_FLAG" val="#wm#"/>
  <p:tag name="KSO_WM_UNIT_TYPE" val="i"/>
  <p:tag name="KSO_WM_UNIT_ID" val="150995200*i*10"/>
  <p:tag name="KSO_WM_TEMPLATE_CATEGORY" val="diagram"/>
  <p:tag name="KSO_WM_TEMPLATE_INDEX" val="169087"/>
</p:tagLst>
</file>

<file path=ppt/tags/tag1130.xml><?xml version="1.0" encoding="utf-8"?>
<p:tagLst xmlns:p="http://schemas.openxmlformats.org/presentationml/2006/main">
  <p:tag name="MH" val="20150811113114"/>
  <p:tag name="MH_LIBRARY" val="GRAPHIC"/>
  <p:tag name="MH_ORDER" val="Diamond 44"/>
  <p:tag name="KSO_WM_UNIT_INDEX" val="1_7"/>
  <p:tag name="KSO_WM_UNIT_CLEAR" val="1"/>
  <p:tag name="KSO_WM_UNIT_LAYERLEVEL" val="1_1"/>
  <p:tag name="KSO_WM_TAG_VERSION" val="1.0"/>
  <p:tag name="KSO_WM_BEAUTIFY_FLAG" val="#wm#"/>
  <p:tag name="KSO_WM_UNIT_TYPE" val="i"/>
  <p:tag name="KSO_WM_UNIT_ID" val="150995200*i*10"/>
  <p:tag name="KSO_WM_TEMPLATE_CATEGORY" val="diagram"/>
  <p:tag name="KSO_WM_TEMPLATE_INDEX" val="169087"/>
</p:tagLst>
</file>

<file path=ppt/tags/tag1131.xml><?xml version="1.0" encoding="utf-8"?>
<p:tagLst xmlns:p="http://schemas.openxmlformats.org/presentationml/2006/main">
  <p:tag name="MH" val="20150811113114"/>
  <p:tag name="MH_LIBRARY" val="GRAPHIC"/>
  <p:tag name="MH_ORDER" val="Diamond 80"/>
  <p:tag name="KSO_WM_UNIT_INDEX" val="1_8"/>
  <p:tag name="KSO_WM_UNIT_CLEAR" val="1"/>
  <p:tag name="KSO_WM_UNIT_LAYERLEVEL" val="1_1"/>
  <p:tag name="KSO_WM_TAG_VERSION" val="1.0"/>
  <p:tag name="KSO_WM_BEAUTIFY_FLAG" val="#wm#"/>
  <p:tag name="KSO_WM_UNIT_TYPE" val="i"/>
  <p:tag name="KSO_WM_UNIT_ID" val="150995200*i*11"/>
  <p:tag name="KSO_WM_TEMPLATE_CATEGORY" val="diagram"/>
  <p:tag name="KSO_WM_TEMPLATE_INDEX" val="169087"/>
</p:tagLst>
</file>

<file path=ppt/tags/tag1132.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133.xml><?xml version="1.0" encoding="utf-8"?>
<p:tagLst xmlns:p="http://schemas.openxmlformats.org/presentationml/2006/main">
  <p:tag name="KSO_WM_SLIDE_ID" val="custom20191461_8"/>
  <p:tag name="KSO_WM_SLIDE_TYPE" val="text"/>
  <p:tag name="KSO_WM_SLIDE_SUBTYPE" val="pureTxt"/>
  <p:tag name="KSO_WM_SLIDE_ITEM_CNT" val="0"/>
  <p:tag name="KSO_WM_SLIDE_INDEX" val="8"/>
  <p:tag name="KSO_WM_SLIDE_SIZE" val="823*440"/>
  <p:tag name="KSO_WM_SLIDE_POSITION" val="68*46"/>
  <p:tag name="KSO_WM_TAG_VERSION" val="1.0"/>
  <p:tag name="KSO_WM_BEAUTIFY_FLAG" val="#wm#"/>
  <p:tag name="KSO_WM_TEMPLATE_CATEGORY" val="custom"/>
  <p:tag name="KSO_WM_TEMPLATE_INDEX" val="20191461"/>
  <p:tag name="KSO_WM_SLIDE_LAYOUT" val="a_f"/>
  <p:tag name="KSO_WM_SLIDE_LAYOUT_CNT" val="1_2"/>
  <p:tag name="KSO_WM_TEMPLATE_SUBCATEGORY" val="0"/>
</p:tagLst>
</file>

<file path=ppt/tags/tag11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4755_1*i*1"/>
  <p:tag name="KSO_WM_TEMPLATE_CATEGORY" val="diagram"/>
  <p:tag name="KSO_WM_TEMPLATE_INDEX" val="20194755"/>
  <p:tag name="KSO_WM_UNIT_LAYERLEVEL" val="1"/>
  <p:tag name="KSO_WM_TAG_VERSION" val="1.0"/>
  <p:tag name="KSO_WM_BEAUTIFY_FLAG" val="#wm#"/>
  <p:tag name="KSO_WM_UNIT_COLOR_SCHEME_SHAPE_ID" val="16"/>
  <p:tag name="KSO_WM_UNIT_COLOR_SCHEME_PARENT_PAGE" val="0_1"/>
</p:tagLst>
</file>

<file path=ppt/tags/tag11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4755_1*i*2"/>
  <p:tag name="KSO_WM_TEMPLATE_CATEGORY" val="diagram"/>
  <p:tag name="KSO_WM_TEMPLATE_INDEX" val="20194755"/>
  <p:tag name="KSO_WM_UNIT_LAYERLEVEL" val="1"/>
  <p:tag name="KSO_WM_TAG_VERSION" val="1.0"/>
  <p:tag name="KSO_WM_BEAUTIFY_FLAG" val="#wm#"/>
  <p:tag name="KSO_WM_UNIT_COLOR_SCHEME_SHAPE_ID" val="17"/>
  <p:tag name="KSO_WM_UNIT_COLOR_SCHEME_PARENT_PAGE" val="0_1"/>
</p:tagLst>
</file>

<file path=ppt/tags/tag1136.xml><?xml version="1.0" encoding="utf-8"?>
<p:tagLst xmlns:p="http://schemas.openxmlformats.org/presentationml/2006/main">
  <p:tag name="KSO_WM_UNIT_TEXT_PART_ID_V2" val="d-4-1"/>
  <p:tag name="KSO_WM_UNIT_HIGHLIGHT" val="0"/>
  <p:tag name="KSO_WM_UNIT_COMPATIBLE" val="0"/>
  <p:tag name="KSO_WM_UNIT_DIAGRAM_ISNUMVISUAL" val="0"/>
  <p:tag name="KSO_WM_UNIT_DIAGRAM_ISREFERUNIT" val="0"/>
  <p:tag name="KSO_WM_UNIT_TYPE" val="f"/>
  <p:tag name="KSO_WM_UNIT_INDEX" val="2"/>
  <p:tag name="KSO_WM_UNIT_ID" val="diagram20196638_1*f*2"/>
  <p:tag name="KSO_WM_TEMPLATE_CATEGORY" val="diagram"/>
  <p:tag name="KSO_WM_TEMPLATE_INDEX" val="20196638"/>
  <p:tag name="KSO_WM_UNIT_LAYERLEVEL" val="1"/>
  <p:tag name="KSO_WM_TAG_VERSION" val="1.0"/>
  <p:tag name="KSO_WM_BEAUTIFY_FLAG" val="#wm#"/>
  <p:tag name="KSO_WM_UNIT_PRESET_TEXT" val="点击此处添加正文，文字是您思想的提炼，为了最终呈现发布的良好效果，请尽量言简意赅的阐述观点；根据需要可酌情增减文字，以便观者可以准确理解您所传达的信息。恰如其分的表达观点，往往事半功倍。"/>
  <p:tag name="KSO_WM_UNIT_NOCLEAR" val="0"/>
  <p:tag name="KSO_WM_UNIT_VALUE" val="104"/>
</p:tagLst>
</file>

<file path=ppt/tags/tag1137.xml><?xml version="1.0" encoding="utf-8"?>
<p:tagLst xmlns:p="http://schemas.openxmlformats.org/presentationml/2006/main">
  <p:tag name="KSO_WM_TEMPLATE_CATEGORY" val="custom"/>
  <p:tag name="KSO_WM_TEMPLATE_INDEX" val="20191461"/>
  <p:tag name="KSO_WM_UNIT_TYPE" val="a"/>
  <p:tag name="KSO_WM_UNIT_INDEX" val="1"/>
  <p:tag name="KSO_WM_UNIT_ID" val="custom20191461_7*a*1"/>
  <p:tag name="KSO_WM_UNIT_LAYERLEVEL" val="1"/>
  <p:tag name="KSO_WM_UNIT_VALUE" val="14"/>
  <p:tag name="KSO_WM_UNIT_ISCONTENTSTITLE" val="0"/>
  <p:tag name="KSO_WM_UNIT_HIGHLIGHT" val="0"/>
  <p:tag name="KSO_WM_UNIT_COMPATIBLE" val="0"/>
  <p:tag name="KSO_WM_BEAUTIFY_FLAG" val="#wm#"/>
  <p:tag name="KSO_WM_TAG_VERSION" val="1.0"/>
  <p:tag name="KSO_WM_UNIT_PRESET_TEXT" val="单击此处添加标题"/>
  <p:tag name="KSO_WM_UNIT_DIAGRAM_ISNUMVISUAL" val="0"/>
  <p:tag name="KSO_WM_UNIT_DIAGRAM_ISREFERUNIT" val="0"/>
  <p:tag name="KSO_WM_UNIT_NOCLEAR" val="0"/>
</p:tagLst>
</file>

<file path=ppt/tags/tag1138.xml><?xml version="1.0" encoding="utf-8"?>
<p:tagLst xmlns:p="http://schemas.openxmlformats.org/presentationml/2006/main">
  <p:tag name="MH" val="20150811113114"/>
  <p:tag name="MH_LIBRARY" val="GRAPHIC"/>
  <p:tag name="MH_ORDER" val="Diamond 25"/>
  <p:tag name="KSO_WM_UNIT_INDEX" val="1_6"/>
  <p:tag name="KSO_WM_UNIT_CLEAR" val="1"/>
  <p:tag name="KSO_WM_UNIT_LAYERLEVEL" val="1_1"/>
  <p:tag name="KSO_WM_TAG_VERSION" val="1.0"/>
  <p:tag name="KSO_WM_BEAUTIFY_FLAG" val="#wm#"/>
  <p:tag name="KSO_WM_UNIT_TYPE" val="i"/>
  <p:tag name="KSO_WM_UNIT_ID" val="150995200*i*9"/>
  <p:tag name="KSO_WM_TEMPLATE_CATEGORY" val="diagram"/>
  <p:tag name="KSO_WM_TEMPLATE_INDEX" val="169087"/>
</p:tagLst>
</file>

<file path=ppt/tags/tag1139.xml><?xml version="1.0" encoding="utf-8"?>
<p:tagLst xmlns:p="http://schemas.openxmlformats.org/presentationml/2006/main">
  <p:tag name="MH" val="20150811113114"/>
  <p:tag name="MH_LIBRARY" val="GRAPHIC"/>
  <p:tag name="MH_ORDER" val="Diamond 44"/>
  <p:tag name="KSO_WM_UNIT_INDEX" val="1_7"/>
  <p:tag name="KSO_WM_UNIT_CLEAR" val="1"/>
  <p:tag name="KSO_WM_UNIT_LAYERLEVEL" val="1_1"/>
  <p:tag name="KSO_WM_TAG_VERSION" val="1.0"/>
  <p:tag name="KSO_WM_BEAUTIFY_FLAG" val="#wm#"/>
  <p:tag name="KSO_WM_UNIT_TYPE" val="i"/>
  <p:tag name="KSO_WM_UNIT_ID" val="150995200*i*10"/>
  <p:tag name="KSO_WM_TEMPLATE_CATEGORY" val="diagram"/>
  <p:tag name="KSO_WM_TEMPLATE_INDEX" val="169087"/>
</p:tagLst>
</file>

<file path=ppt/tags/tag114.xml><?xml version="1.0" encoding="utf-8"?>
<p:tagLst xmlns:p="http://schemas.openxmlformats.org/presentationml/2006/main">
  <p:tag name="MH" val="20150811113114"/>
  <p:tag name="MH_LIBRARY" val="GRAPHIC"/>
  <p:tag name="MH_ORDER" val="Diamond 80"/>
  <p:tag name="KSO_WM_UNIT_INDEX" val="1_8"/>
  <p:tag name="KSO_WM_UNIT_CLEAR" val="1"/>
  <p:tag name="KSO_WM_UNIT_LAYERLEVEL" val="1_1"/>
  <p:tag name="KSO_WM_TAG_VERSION" val="1.0"/>
  <p:tag name="KSO_WM_BEAUTIFY_FLAG" val="#wm#"/>
  <p:tag name="KSO_WM_UNIT_TYPE" val="i"/>
  <p:tag name="KSO_WM_UNIT_ID" val="150995200*i*11"/>
  <p:tag name="KSO_WM_TEMPLATE_CATEGORY" val="diagram"/>
  <p:tag name="KSO_WM_TEMPLATE_INDEX" val="169087"/>
</p:tagLst>
</file>

<file path=ppt/tags/tag1140.xml><?xml version="1.0" encoding="utf-8"?>
<p:tagLst xmlns:p="http://schemas.openxmlformats.org/presentationml/2006/main">
  <p:tag name="MH" val="20150811113114"/>
  <p:tag name="MH_LIBRARY" val="GRAPHIC"/>
  <p:tag name="MH_ORDER" val="Diamond 80"/>
  <p:tag name="KSO_WM_UNIT_INDEX" val="1_8"/>
  <p:tag name="KSO_WM_UNIT_CLEAR" val="1"/>
  <p:tag name="KSO_WM_UNIT_LAYERLEVEL" val="1_1"/>
  <p:tag name="KSO_WM_TAG_VERSION" val="1.0"/>
  <p:tag name="KSO_WM_BEAUTIFY_FLAG" val="#wm#"/>
  <p:tag name="KSO_WM_UNIT_TYPE" val="i"/>
  <p:tag name="KSO_WM_UNIT_ID" val="150995200*i*11"/>
  <p:tag name="KSO_WM_TEMPLATE_CATEGORY" val="diagram"/>
  <p:tag name="KSO_WM_TEMPLATE_INDEX" val="169087"/>
</p:tagLst>
</file>

<file path=ppt/tags/tag1141.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142.xml><?xml version="1.0" encoding="utf-8"?>
<p:tagLst xmlns:p="http://schemas.openxmlformats.org/presentationml/2006/main">
  <p:tag name="KSO_WM_SLIDE_ID" val="custom20191461_8"/>
  <p:tag name="KSO_WM_SLIDE_TYPE" val="text"/>
  <p:tag name="KSO_WM_SLIDE_SUBTYPE" val="pureTxt"/>
  <p:tag name="KSO_WM_SLIDE_ITEM_CNT" val="0"/>
  <p:tag name="KSO_WM_SLIDE_INDEX" val="8"/>
  <p:tag name="KSO_WM_SLIDE_SIZE" val="823*440"/>
  <p:tag name="KSO_WM_SLIDE_POSITION" val="68*46"/>
  <p:tag name="KSO_WM_TAG_VERSION" val="1.0"/>
  <p:tag name="KSO_WM_BEAUTIFY_FLAG" val="#wm#"/>
  <p:tag name="KSO_WM_TEMPLATE_CATEGORY" val="custom"/>
  <p:tag name="KSO_WM_TEMPLATE_INDEX" val="20191461"/>
  <p:tag name="KSO_WM_SLIDE_LAYOUT" val="a_f"/>
  <p:tag name="KSO_WM_SLIDE_LAYOUT_CNT" val="1_2"/>
  <p:tag name="KSO_WM_TEMPLATE_SUBCATEGORY" val="0"/>
</p:tagLst>
</file>

<file path=ppt/tags/tag11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4755_1*i*1"/>
  <p:tag name="KSO_WM_TEMPLATE_CATEGORY" val="diagram"/>
  <p:tag name="KSO_WM_TEMPLATE_INDEX" val="20194755"/>
  <p:tag name="KSO_WM_UNIT_LAYERLEVEL" val="1"/>
  <p:tag name="KSO_WM_TAG_VERSION" val="1.0"/>
  <p:tag name="KSO_WM_BEAUTIFY_FLAG" val="#wm#"/>
  <p:tag name="KSO_WM_UNIT_COLOR_SCHEME_SHAPE_ID" val="16"/>
  <p:tag name="KSO_WM_UNIT_COLOR_SCHEME_PARENT_PAGE" val="0_1"/>
</p:tagLst>
</file>

<file path=ppt/tags/tag11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4755_1*i*2"/>
  <p:tag name="KSO_WM_TEMPLATE_CATEGORY" val="diagram"/>
  <p:tag name="KSO_WM_TEMPLATE_INDEX" val="20194755"/>
  <p:tag name="KSO_WM_UNIT_LAYERLEVEL" val="1"/>
  <p:tag name="KSO_WM_TAG_VERSION" val="1.0"/>
  <p:tag name="KSO_WM_BEAUTIFY_FLAG" val="#wm#"/>
  <p:tag name="KSO_WM_UNIT_COLOR_SCHEME_SHAPE_ID" val="17"/>
  <p:tag name="KSO_WM_UNIT_COLOR_SCHEME_PARENT_PAGE" val="0_1"/>
</p:tagLst>
</file>

<file path=ppt/tags/tag1145.xml><?xml version="1.0" encoding="utf-8"?>
<p:tagLst xmlns:p="http://schemas.openxmlformats.org/presentationml/2006/main">
  <p:tag name="KSO_WM_UNIT_TEXT_PART_ID_V2" val="d-4-1"/>
  <p:tag name="KSO_WM_UNIT_HIGHLIGHT" val="0"/>
  <p:tag name="KSO_WM_UNIT_COMPATIBLE" val="0"/>
  <p:tag name="KSO_WM_UNIT_DIAGRAM_ISNUMVISUAL" val="0"/>
  <p:tag name="KSO_WM_UNIT_DIAGRAM_ISREFERUNIT" val="0"/>
  <p:tag name="KSO_WM_UNIT_TYPE" val="f"/>
  <p:tag name="KSO_WM_UNIT_INDEX" val="2"/>
  <p:tag name="KSO_WM_UNIT_ID" val="diagram20196638_1*f*2"/>
  <p:tag name="KSO_WM_TEMPLATE_CATEGORY" val="diagram"/>
  <p:tag name="KSO_WM_TEMPLATE_INDEX" val="20196638"/>
  <p:tag name="KSO_WM_UNIT_LAYERLEVEL" val="1"/>
  <p:tag name="KSO_WM_TAG_VERSION" val="1.0"/>
  <p:tag name="KSO_WM_BEAUTIFY_FLAG" val="#wm#"/>
  <p:tag name="KSO_WM_UNIT_PRESET_TEXT" val="点击此处添加正文，文字是您思想的提炼，为了最终呈现发布的良好效果，请尽量言简意赅的阐述观点；根据需要可酌情增减文字，以便观者可以准确理解您所传达的信息。恰如其分的表达观点，往往事半功倍。"/>
  <p:tag name="KSO_WM_UNIT_NOCLEAR" val="0"/>
  <p:tag name="KSO_WM_UNIT_VALUE" val="104"/>
</p:tagLst>
</file>

<file path=ppt/tags/tag1146.xml><?xml version="1.0" encoding="utf-8"?>
<p:tagLst xmlns:p="http://schemas.openxmlformats.org/presentationml/2006/main">
  <p:tag name="KSO_WM_TEMPLATE_CATEGORY" val="custom"/>
  <p:tag name="KSO_WM_TEMPLATE_INDEX" val="20191461"/>
  <p:tag name="KSO_WM_UNIT_TYPE" val="a"/>
  <p:tag name="KSO_WM_UNIT_INDEX" val="1"/>
  <p:tag name="KSO_WM_UNIT_ID" val="custom20191461_7*a*1"/>
  <p:tag name="KSO_WM_UNIT_LAYERLEVEL" val="1"/>
  <p:tag name="KSO_WM_UNIT_VALUE" val="14"/>
  <p:tag name="KSO_WM_UNIT_ISCONTENTSTITLE" val="0"/>
  <p:tag name="KSO_WM_UNIT_HIGHLIGHT" val="0"/>
  <p:tag name="KSO_WM_UNIT_COMPATIBLE" val="0"/>
  <p:tag name="KSO_WM_BEAUTIFY_FLAG" val="#wm#"/>
  <p:tag name="KSO_WM_TAG_VERSION" val="1.0"/>
  <p:tag name="KSO_WM_UNIT_PRESET_TEXT" val="单击此处添加标题"/>
  <p:tag name="KSO_WM_UNIT_DIAGRAM_ISNUMVISUAL" val="0"/>
  <p:tag name="KSO_WM_UNIT_DIAGRAM_ISREFERUNIT" val="0"/>
  <p:tag name="KSO_WM_UNIT_NOCLEAR" val="0"/>
</p:tagLst>
</file>

<file path=ppt/tags/tag1147.xml><?xml version="1.0" encoding="utf-8"?>
<p:tagLst xmlns:p="http://schemas.openxmlformats.org/presentationml/2006/main">
  <p:tag name="MH" val="20150811113114"/>
  <p:tag name="MH_LIBRARY" val="GRAPHIC"/>
  <p:tag name="MH_ORDER" val="Diamond 25"/>
  <p:tag name="KSO_WM_UNIT_INDEX" val="1_6"/>
  <p:tag name="KSO_WM_UNIT_CLEAR" val="1"/>
  <p:tag name="KSO_WM_UNIT_LAYERLEVEL" val="1_1"/>
  <p:tag name="KSO_WM_TAG_VERSION" val="1.0"/>
  <p:tag name="KSO_WM_BEAUTIFY_FLAG" val="#wm#"/>
  <p:tag name="KSO_WM_UNIT_TYPE" val="i"/>
  <p:tag name="KSO_WM_UNIT_ID" val="150995200*i*9"/>
  <p:tag name="KSO_WM_TEMPLATE_CATEGORY" val="diagram"/>
  <p:tag name="KSO_WM_TEMPLATE_INDEX" val="169087"/>
</p:tagLst>
</file>

<file path=ppt/tags/tag1148.xml><?xml version="1.0" encoding="utf-8"?>
<p:tagLst xmlns:p="http://schemas.openxmlformats.org/presentationml/2006/main">
  <p:tag name="MH" val="20150811113114"/>
  <p:tag name="MH_LIBRARY" val="GRAPHIC"/>
  <p:tag name="MH_ORDER" val="Diamond 44"/>
  <p:tag name="KSO_WM_UNIT_INDEX" val="1_7"/>
  <p:tag name="KSO_WM_UNIT_CLEAR" val="1"/>
  <p:tag name="KSO_WM_UNIT_LAYERLEVEL" val="1_1"/>
  <p:tag name="KSO_WM_TAG_VERSION" val="1.0"/>
  <p:tag name="KSO_WM_BEAUTIFY_FLAG" val="#wm#"/>
  <p:tag name="KSO_WM_UNIT_TYPE" val="i"/>
  <p:tag name="KSO_WM_UNIT_ID" val="150995200*i*10"/>
  <p:tag name="KSO_WM_TEMPLATE_CATEGORY" val="diagram"/>
  <p:tag name="KSO_WM_TEMPLATE_INDEX" val="169087"/>
</p:tagLst>
</file>

<file path=ppt/tags/tag1149.xml><?xml version="1.0" encoding="utf-8"?>
<p:tagLst xmlns:p="http://schemas.openxmlformats.org/presentationml/2006/main">
  <p:tag name="MH" val="20150811113114"/>
  <p:tag name="MH_LIBRARY" val="GRAPHIC"/>
  <p:tag name="MH_ORDER" val="Diamond 80"/>
  <p:tag name="KSO_WM_UNIT_INDEX" val="1_8"/>
  <p:tag name="KSO_WM_UNIT_CLEAR" val="1"/>
  <p:tag name="KSO_WM_UNIT_LAYERLEVEL" val="1_1"/>
  <p:tag name="KSO_WM_TAG_VERSION" val="1.0"/>
  <p:tag name="KSO_WM_BEAUTIFY_FLAG" val="#wm#"/>
  <p:tag name="KSO_WM_UNIT_TYPE" val="i"/>
  <p:tag name="KSO_WM_UNIT_ID" val="150995200*i*11"/>
  <p:tag name="KSO_WM_TEMPLATE_CATEGORY" val="diagram"/>
  <p:tag name="KSO_WM_TEMPLATE_INDEX" val="169087"/>
</p:tagLst>
</file>

<file path=ppt/tags/tag115.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150.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151.xml><?xml version="1.0" encoding="utf-8"?>
<p:tagLst xmlns:p="http://schemas.openxmlformats.org/presentationml/2006/main">
  <p:tag name="KSO_WM_SLIDE_ID" val="custom20191461_8"/>
  <p:tag name="KSO_WM_SLIDE_TYPE" val="text"/>
  <p:tag name="KSO_WM_SLIDE_SUBTYPE" val="pureTxt"/>
  <p:tag name="KSO_WM_SLIDE_ITEM_CNT" val="0"/>
  <p:tag name="KSO_WM_SLIDE_INDEX" val="8"/>
  <p:tag name="KSO_WM_SLIDE_SIZE" val="823*440"/>
  <p:tag name="KSO_WM_SLIDE_POSITION" val="68*46"/>
  <p:tag name="KSO_WM_TAG_VERSION" val="1.0"/>
  <p:tag name="KSO_WM_BEAUTIFY_FLAG" val="#wm#"/>
  <p:tag name="KSO_WM_TEMPLATE_CATEGORY" val="custom"/>
  <p:tag name="KSO_WM_TEMPLATE_INDEX" val="20191461"/>
  <p:tag name="KSO_WM_SLIDE_LAYOUT" val="a_f"/>
  <p:tag name="KSO_WM_SLIDE_LAYOUT_CNT" val="1_2"/>
  <p:tag name="KSO_WM_TEMPLATE_SUBCATEGORY" val="0"/>
</p:tagLst>
</file>

<file path=ppt/tags/tag11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4755_1*i*1"/>
  <p:tag name="KSO_WM_TEMPLATE_CATEGORY" val="diagram"/>
  <p:tag name="KSO_WM_TEMPLATE_INDEX" val="20194755"/>
  <p:tag name="KSO_WM_UNIT_LAYERLEVEL" val="1"/>
  <p:tag name="KSO_WM_TAG_VERSION" val="1.0"/>
  <p:tag name="KSO_WM_BEAUTIFY_FLAG" val="#wm#"/>
  <p:tag name="KSO_WM_UNIT_COLOR_SCHEME_SHAPE_ID" val="16"/>
  <p:tag name="KSO_WM_UNIT_COLOR_SCHEME_PARENT_PAGE" val="0_1"/>
</p:tagLst>
</file>

<file path=ppt/tags/tag11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4755_1*i*2"/>
  <p:tag name="KSO_WM_TEMPLATE_CATEGORY" val="diagram"/>
  <p:tag name="KSO_WM_TEMPLATE_INDEX" val="20194755"/>
  <p:tag name="KSO_WM_UNIT_LAYERLEVEL" val="1"/>
  <p:tag name="KSO_WM_TAG_VERSION" val="1.0"/>
  <p:tag name="KSO_WM_BEAUTIFY_FLAG" val="#wm#"/>
  <p:tag name="KSO_WM_UNIT_COLOR_SCHEME_SHAPE_ID" val="17"/>
  <p:tag name="KSO_WM_UNIT_COLOR_SCHEME_PARENT_PAGE" val="0_1"/>
</p:tagLst>
</file>

<file path=ppt/tags/tag1154.xml><?xml version="1.0" encoding="utf-8"?>
<p:tagLst xmlns:p="http://schemas.openxmlformats.org/presentationml/2006/main">
  <p:tag name="KSO_WM_UNIT_TEXT_PART_ID_V2" val="d-4-1"/>
  <p:tag name="KSO_WM_UNIT_HIGHLIGHT" val="0"/>
  <p:tag name="KSO_WM_UNIT_COMPATIBLE" val="0"/>
  <p:tag name="KSO_WM_UNIT_DIAGRAM_ISNUMVISUAL" val="0"/>
  <p:tag name="KSO_WM_UNIT_DIAGRAM_ISREFERUNIT" val="0"/>
  <p:tag name="KSO_WM_UNIT_TYPE" val="f"/>
  <p:tag name="KSO_WM_UNIT_INDEX" val="2"/>
  <p:tag name="KSO_WM_UNIT_ID" val="diagram20196638_1*f*2"/>
  <p:tag name="KSO_WM_TEMPLATE_CATEGORY" val="diagram"/>
  <p:tag name="KSO_WM_TEMPLATE_INDEX" val="20196638"/>
  <p:tag name="KSO_WM_UNIT_LAYERLEVEL" val="1"/>
  <p:tag name="KSO_WM_TAG_VERSION" val="1.0"/>
  <p:tag name="KSO_WM_BEAUTIFY_FLAG" val="#wm#"/>
  <p:tag name="KSO_WM_UNIT_PRESET_TEXT" val="点击此处添加正文，文字是您思想的提炼，为了最终呈现发布的良好效果，请尽量言简意赅的阐述观点；根据需要可酌情增减文字，以便观者可以准确理解您所传达的信息。恰如其分的表达观点，往往事半功倍。"/>
  <p:tag name="KSO_WM_UNIT_NOCLEAR" val="0"/>
  <p:tag name="KSO_WM_UNIT_VALUE" val="104"/>
</p:tagLst>
</file>

<file path=ppt/tags/tag1155.xml><?xml version="1.0" encoding="utf-8"?>
<p:tagLst xmlns:p="http://schemas.openxmlformats.org/presentationml/2006/main">
  <p:tag name="KSO_WM_TEMPLATE_CATEGORY" val="custom"/>
  <p:tag name="KSO_WM_TEMPLATE_INDEX" val="20191461"/>
  <p:tag name="KSO_WM_UNIT_TYPE" val="a"/>
  <p:tag name="KSO_WM_UNIT_INDEX" val="1"/>
  <p:tag name="KSO_WM_UNIT_ID" val="custom20191461_7*a*1"/>
  <p:tag name="KSO_WM_UNIT_LAYERLEVEL" val="1"/>
  <p:tag name="KSO_WM_UNIT_VALUE" val="14"/>
  <p:tag name="KSO_WM_UNIT_ISCONTENTSTITLE" val="0"/>
  <p:tag name="KSO_WM_UNIT_HIGHLIGHT" val="0"/>
  <p:tag name="KSO_WM_UNIT_COMPATIBLE" val="0"/>
  <p:tag name="KSO_WM_BEAUTIFY_FLAG" val="#wm#"/>
  <p:tag name="KSO_WM_TAG_VERSION" val="1.0"/>
  <p:tag name="KSO_WM_UNIT_PRESET_TEXT" val="单击此处添加标题"/>
  <p:tag name="KSO_WM_UNIT_DIAGRAM_ISNUMVISUAL" val="0"/>
  <p:tag name="KSO_WM_UNIT_DIAGRAM_ISREFERUNIT" val="0"/>
  <p:tag name="KSO_WM_UNIT_NOCLEAR" val="0"/>
</p:tagLst>
</file>

<file path=ppt/tags/tag1156.xml><?xml version="1.0" encoding="utf-8"?>
<p:tagLst xmlns:p="http://schemas.openxmlformats.org/presentationml/2006/main">
  <p:tag name="KSO_WM_TEMPLATE_CATEGORY" val="diagram"/>
  <p:tag name="KSO_WM_TEMPLATE_INDEX" val="160390"/>
  <p:tag name="KSO_WM_TAG_VERSION" val="1.0"/>
  <p:tag name="KSO_WM_BEAUTIFY_FLAG" val="#wm#"/>
  <p:tag name="KSO_WM_UNIT_ID" val="diagram160390_3*l_i*1_1"/>
  <p:tag name="KSO_WM_UNIT_TYPE" val="l_i"/>
  <p:tag name="KSO_WM_UNIT_INDEX" val="1_1"/>
  <p:tag name="KSO_WM_UNIT_CLEAR" val="1"/>
  <p:tag name="KSO_WM_UNIT_LAYERLEVEL" val="1_1"/>
  <p:tag name="KSO_WM_DIAGRAM_GROUP_CODE" val="l1-1"/>
  <p:tag name="KSO_WM_UNIT_FILL_FORE_SCHEMECOLOR_INDEX" val="5"/>
  <p:tag name="KSO_WM_UNIT_FILL_TYPE" val="1"/>
  <p:tag name="KSO_WM_UNIT_TEXT_FILL_FORE_SCHEMECOLOR_INDEX" val="14"/>
  <p:tag name="KSO_WM_UNIT_TEXT_FILL_TYPE" val="1"/>
  <p:tag name="KSO_WM_UNIT_USESOURCEFORMAT_APPLY" val="1"/>
</p:tagLst>
</file>

<file path=ppt/tags/tag1157.xml><?xml version="1.0" encoding="utf-8"?>
<p:tagLst xmlns:p="http://schemas.openxmlformats.org/presentationml/2006/main">
  <p:tag name="KSO_WM_TEMPLATE_CATEGORY" val="diagram"/>
  <p:tag name="KSO_WM_TEMPLATE_INDEX" val="160390"/>
  <p:tag name="KSO_WM_TAG_VERSION" val="1.0"/>
  <p:tag name="KSO_WM_BEAUTIFY_FLAG" val="#wm#"/>
  <p:tag name="KSO_WM_UNIT_ID" val="diagram160390_3*l_h_f*1_1_1"/>
  <p:tag name="KSO_WM_UNIT_TYPE" val="l_h_f"/>
  <p:tag name="KSO_WM_UNIT_INDEX" val="1_1_1"/>
  <p:tag name="KSO_WM_UNIT_CLEAR" val="1"/>
  <p:tag name="KSO_WM_UNIT_LAYERLEVEL" val="1_1_1"/>
  <p:tag name="KSO_WM_UNIT_VALUE" val="78"/>
  <p:tag name="KSO_WM_UNIT_HIGHLIGHT" val="0"/>
  <p:tag name="KSO_WM_UNIT_COMPATIBLE" val="0"/>
  <p:tag name="KSO_WM_UNIT_PRESET_TEXT_INDEX" val="4"/>
  <p:tag name="KSO_WM_UNIT_PRESET_TEXT_LEN" val="131"/>
  <p:tag name="KSO_WM_DIAGRAM_GROUP_CODE" val="l1-1"/>
  <p:tag name="KSO_WM_UNIT_TEXT_FILL_FORE_SCHEMECOLOR_INDEX" val="13"/>
  <p:tag name="KSO_WM_UNIT_TEXT_FILL_TYPE" val="1"/>
  <p:tag name="KSO_WM_UNIT_USESOURCEFORMAT_APPLY" val="1"/>
</p:tagLst>
</file>

<file path=ppt/tags/tag1158.xml><?xml version="1.0" encoding="utf-8"?>
<p:tagLst xmlns:p="http://schemas.openxmlformats.org/presentationml/2006/main">
  <p:tag name="KSO_WM_TEMPLATE_CATEGORY" val="diagram"/>
  <p:tag name="KSO_WM_TEMPLATE_INDEX" val="160390"/>
  <p:tag name="KSO_WM_TAG_VERSION" val="1.0"/>
  <p:tag name="KSO_WM_BEAUTIFY_FLAG" val="#wm#"/>
  <p:tag name="KSO_WM_UNIT_ID" val="diagram160390_3*l_i*1_3"/>
  <p:tag name="KSO_WM_UNIT_TYPE" val="l_i"/>
  <p:tag name="KSO_WM_UNIT_INDEX" val="1_3"/>
  <p:tag name="KSO_WM_UNIT_CLEAR" val="1"/>
  <p:tag name="KSO_WM_UNIT_LAYERLEVEL" val="1_1"/>
  <p:tag name="KSO_WM_DIAGRAM_GROUP_CODE" val="l1-1"/>
  <p:tag name="KSO_WM_UNIT_FILL_FORE_SCHEMECOLOR_INDEX" val="6"/>
  <p:tag name="KSO_WM_UNIT_FILL_TYPE" val="1"/>
  <p:tag name="KSO_WM_UNIT_TEXT_FILL_FORE_SCHEMECOLOR_INDEX" val="14"/>
  <p:tag name="KSO_WM_UNIT_TEXT_FILL_TYPE" val="1"/>
  <p:tag name="KSO_WM_UNIT_USESOURCEFORMAT_APPLY" val="1"/>
</p:tagLst>
</file>

<file path=ppt/tags/tag1159.xml><?xml version="1.0" encoding="utf-8"?>
<p:tagLst xmlns:p="http://schemas.openxmlformats.org/presentationml/2006/main">
  <p:tag name="KSO_WM_TEMPLATE_CATEGORY" val="diagram"/>
  <p:tag name="KSO_WM_TEMPLATE_INDEX" val="160390"/>
  <p:tag name="KSO_WM_TAG_VERSION" val="1.0"/>
  <p:tag name="KSO_WM_BEAUTIFY_FLAG" val="#wm#"/>
  <p:tag name="KSO_WM_UNIT_ID" val="diagram160390_3*l_h_f*1_2_1"/>
  <p:tag name="KSO_WM_UNIT_TYPE" val="l_h_f"/>
  <p:tag name="KSO_WM_UNIT_INDEX" val="1_2_1"/>
  <p:tag name="KSO_WM_UNIT_CLEAR" val="1"/>
  <p:tag name="KSO_WM_UNIT_LAYERLEVEL" val="1_1_1"/>
  <p:tag name="KSO_WM_UNIT_VALUE" val="78"/>
  <p:tag name="KSO_WM_UNIT_HIGHLIGHT" val="0"/>
  <p:tag name="KSO_WM_UNIT_COMPATIBLE" val="0"/>
  <p:tag name="KSO_WM_UNIT_PRESET_TEXT_INDEX" val="4"/>
  <p:tag name="KSO_WM_UNIT_PRESET_TEXT_LEN" val="131"/>
  <p:tag name="KSO_WM_DIAGRAM_GROUP_CODE" val="l1-1"/>
  <p:tag name="KSO_WM_UNIT_TEXT_FILL_FORE_SCHEMECOLOR_INDEX" val="13"/>
  <p:tag name="KSO_WM_UNIT_TEXT_FILL_TYPE" val="1"/>
  <p:tag name="KSO_WM_UNIT_USESOURCEFORMAT_APPLY" val="1"/>
</p:tagLst>
</file>

<file path=ppt/tags/tag116.xml><?xml version="1.0" encoding="utf-8"?>
<p:tagLst xmlns:p="http://schemas.openxmlformats.org/presentationml/2006/main">
  <p:tag name="KSO_WM_TEMPLATE_CATEGORY" val="custom"/>
  <p:tag name="KSO_WM_TEMPLATE_INDEX" val="20191461"/>
  <p:tag name="KSO_WM_TAG_VERSION" val="1.0"/>
  <p:tag name="KSO_WM_SLIDE_ID" val="custom20191461_7"/>
  <p:tag name="KSO_WM_SLIDE_INDEX" val="7"/>
  <p:tag name="KSO_WM_SLIDE_ITEM_CNT" val="0"/>
  <p:tag name="KSO_WM_SLIDE_LAYOUT" val="a_f"/>
  <p:tag name="KSO_WM_SLIDE_LAYOUT_CNT" val="1_1"/>
  <p:tag name="KSO_WM_SLIDE_TYPE" val="text"/>
  <p:tag name="KSO_WM_SLIDE_SUBTYPE" val="pureTxt"/>
  <p:tag name="KSO_WM_BEAUTIFY_FLAG" val="#wm#"/>
  <p:tag name="KSO_WM_SLIDE_POSITION" val="70*46"/>
  <p:tag name="KSO_WM_SLIDE_SIZE" val="821*357"/>
  <p:tag name="KSO_WM_TEMPLATE_SUBCATEGORY" val="0"/>
</p:tagLst>
</file>

<file path=ppt/tags/tag1160.xml><?xml version="1.0" encoding="utf-8"?>
<p:tagLst xmlns:p="http://schemas.openxmlformats.org/presentationml/2006/main">
  <p:tag name="KSO_WM_TEMPLATE_CATEGORY" val="diagram"/>
  <p:tag name="KSO_WM_TEMPLATE_INDEX" val="160390"/>
  <p:tag name="KSO_WM_TAG_VERSION" val="1.0"/>
  <p:tag name="KSO_WM_BEAUTIFY_FLAG" val="#wm#"/>
  <p:tag name="KSO_WM_UNIT_ID" val="diagram160390_3*l_i*1_5"/>
  <p:tag name="KSO_WM_UNIT_TYPE" val="l_i"/>
  <p:tag name="KSO_WM_UNIT_INDEX" val="1_5"/>
  <p:tag name="KSO_WM_UNIT_CLEAR" val="1"/>
  <p:tag name="KSO_WM_UNIT_LAYERLEVEL" val="1_1"/>
  <p:tag name="KSO_WM_DIAGRAM_GROUP_CODE" val="l1-1"/>
  <p:tag name="KSO_WM_UNIT_FILL_FORE_SCHEMECOLOR_INDEX" val="7"/>
  <p:tag name="KSO_WM_UNIT_FILL_TYPE" val="1"/>
  <p:tag name="KSO_WM_UNIT_TEXT_FILL_FORE_SCHEMECOLOR_INDEX" val="14"/>
  <p:tag name="KSO_WM_UNIT_TEXT_FILL_TYPE" val="1"/>
  <p:tag name="KSO_WM_UNIT_USESOURCEFORMAT_APPLY" val="1"/>
</p:tagLst>
</file>

<file path=ppt/tags/tag1161.xml><?xml version="1.0" encoding="utf-8"?>
<p:tagLst xmlns:p="http://schemas.openxmlformats.org/presentationml/2006/main">
  <p:tag name="KSO_WM_TEMPLATE_CATEGORY" val="diagram"/>
  <p:tag name="KSO_WM_TEMPLATE_INDEX" val="160390"/>
  <p:tag name="KSO_WM_TAG_VERSION" val="1.0"/>
  <p:tag name="KSO_WM_BEAUTIFY_FLAG" val="#wm#"/>
  <p:tag name="KSO_WM_UNIT_ID" val="diagram160390_3*l_h_f*1_3_1"/>
  <p:tag name="KSO_WM_UNIT_TYPE" val="l_h_f"/>
  <p:tag name="KSO_WM_UNIT_INDEX" val="1_3_1"/>
  <p:tag name="KSO_WM_UNIT_CLEAR" val="1"/>
  <p:tag name="KSO_WM_UNIT_LAYERLEVEL" val="1_1_1"/>
  <p:tag name="KSO_WM_UNIT_VALUE" val="78"/>
  <p:tag name="KSO_WM_UNIT_HIGHLIGHT" val="0"/>
  <p:tag name="KSO_WM_UNIT_COMPATIBLE" val="0"/>
  <p:tag name="KSO_WM_UNIT_PRESET_TEXT_INDEX" val="4"/>
  <p:tag name="KSO_WM_UNIT_PRESET_TEXT_LEN" val="131"/>
  <p:tag name="KSO_WM_DIAGRAM_GROUP_CODE" val="l1-1"/>
  <p:tag name="KSO_WM_UNIT_TEXT_FILL_FORE_SCHEMECOLOR_INDEX" val="13"/>
  <p:tag name="KSO_WM_UNIT_TEXT_FILL_TYPE" val="1"/>
  <p:tag name="KSO_WM_UNIT_USESOURCEFORMAT_APPLY" val="1"/>
</p:tagLst>
</file>

<file path=ppt/tags/tag1162.xml><?xml version="1.0" encoding="utf-8"?>
<p:tagLst xmlns:p="http://schemas.openxmlformats.org/presentationml/2006/main">
  <p:tag name="MH" val="20150811113114"/>
  <p:tag name="MH_LIBRARY" val="GRAPHIC"/>
  <p:tag name="MH_ORDER" val="Diamond 25"/>
  <p:tag name="KSO_WM_UNIT_INDEX" val="1_6"/>
  <p:tag name="KSO_WM_UNIT_CLEAR" val="1"/>
  <p:tag name="KSO_WM_UNIT_LAYERLEVEL" val="1_1"/>
  <p:tag name="KSO_WM_TAG_VERSION" val="1.0"/>
  <p:tag name="KSO_WM_BEAUTIFY_FLAG" val="#wm#"/>
  <p:tag name="KSO_WM_UNIT_TYPE" val="i"/>
  <p:tag name="KSO_WM_UNIT_ID" val="150995200*i*9"/>
  <p:tag name="KSO_WM_TEMPLATE_CATEGORY" val="diagram"/>
  <p:tag name="KSO_WM_TEMPLATE_INDEX" val="169087"/>
</p:tagLst>
</file>

<file path=ppt/tags/tag1163.xml><?xml version="1.0" encoding="utf-8"?>
<p:tagLst xmlns:p="http://schemas.openxmlformats.org/presentationml/2006/main">
  <p:tag name="MH" val="20150811113114"/>
  <p:tag name="MH_LIBRARY" val="GRAPHIC"/>
  <p:tag name="MH_ORDER" val="Diamond 44"/>
  <p:tag name="KSO_WM_UNIT_INDEX" val="1_7"/>
  <p:tag name="KSO_WM_UNIT_CLEAR" val="1"/>
  <p:tag name="KSO_WM_UNIT_LAYERLEVEL" val="1_1"/>
  <p:tag name="KSO_WM_TAG_VERSION" val="1.0"/>
  <p:tag name="KSO_WM_BEAUTIFY_FLAG" val="#wm#"/>
  <p:tag name="KSO_WM_UNIT_TYPE" val="i"/>
  <p:tag name="KSO_WM_UNIT_ID" val="150995200*i*10"/>
  <p:tag name="KSO_WM_TEMPLATE_CATEGORY" val="diagram"/>
  <p:tag name="KSO_WM_TEMPLATE_INDEX" val="169087"/>
</p:tagLst>
</file>

<file path=ppt/tags/tag1164.xml><?xml version="1.0" encoding="utf-8"?>
<p:tagLst xmlns:p="http://schemas.openxmlformats.org/presentationml/2006/main">
  <p:tag name="MH" val="20150811113114"/>
  <p:tag name="MH_LIBRARY" val="GRAPHIC"/>
  <p:tag name="MH_ORDER" val="Diamond 80"/>
  <p:tag name="KSO_WM_UNIT_INDEX" val="1_8"/>
  <p:tag name="KSO_WM_UNIT_CLEAR" val="1"/>
  <p:tag name="KSO_WM_UNIT_LAYERLEVEL" val="1_1"/>
  <p:tag name="KSO_WM_TAG_VERSION" val="1.0"/>
  <p:tag name="KSO_WM_BEAUTIFY_FLAG" val="#wm#"/>
  <p:tag name="KSO_WM_UNIT_TYPE" val="i"/>
  <p:tag name="KSO_WM_UNIT_ID" val="150995200*i*11"/>
  <p:tag name="KSO_WM_TEMPLATE_CATEGORY" val="diagram"/>
  <p:tag name="KSO_WM_TEMPLATE_INDEX" val="169087"/>
</p:tagLst>
</file>

<file path=ppt/tags/tag1165.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166.xml><?xml version="1.0" encoding="utf-8"?>
<p:tagLst xmlns:p="http://schemas.openxmlformats.org/presentationml/2006/main">
  <p:tag name="KSO_WM_SLIDE_ID" val="custom20191461_8"/>
  <p:tag name="KSO_WM_SLIDE_TYPE" val="text"/>
  <p:tag name="KSO_WM_SLIDE_SUBTYPE" val="pureTxt"/>
  <p:tag name="KSO_WM_SLIDE_ITEM_CNT" val="0"/>
  <p:tag name="KSO_WM_SLIDE_INDEX" val="8"/>
  <p:tag name="KSO_WM_SLIDE_SIZE" val="823*440"/>
  <p:tag name="KSO_WM_SLIDE_POSITION" val="68*46"/>
  <p:tag name="KSO_WM_TAG_VERSION" val="1.0"/>
  <p:tag name="KSO_WM_BEAUTIFY_FLAG" val="#wm#"/>
  <p:tag name="KSO_WM_TEMPLATE_CATEGORY" val="custom"/>
  <p:tag name="KSO_WM_TEMPLATE_INDEX" val="20191461"/>
  <p:tag name="KSO_WM_SLIDE_LAYOUT" val="a_f"/>
  <p:tag name="KSO_WM_SLIDE_LAYOUT_CNT" val="1_2"/>
  <p:tag name="KSO_WM_TEMPLATE_SUBCATEGORY" val="0"/>
</p:tagLst>
</file>

<file path=ppt/tags/tag11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4755_1*i*1"/>
  <p:tag name="KSO_WM_TEMPLATE_CATEGORY" val="diagram"/>
  <p:tag name="KSO_WM_TEMPLATE_INDEX" val="20194755"/>
  <p:tag name="KSO_WM_UNIT_LAYERLEVEL" val="1"/>
  <p:tag name="KSO_WM_TAG_VERSION" val="1.0"/>
  <p:tag name="KSO_WM_BEAUTIFY_FLAG" val="#wm#"/>
  <p:tag name="KSO_WM_UNIT_COLOR_SCHEME_SHAPE_ID" val="16"/>
  <p:tag name="KSO_WM_UNIT_COLOR_SCHEME_PARENT_PAGE" val="0_1"/>
</p:tagLst>
</file>

<file path=ppt/tags/tag11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4755_1*i*2"/>
  <p:tag name="KSO_WM_TEMPLATE_CATEGORY" val="diagram"/>
  <p:tag name="KSO_WM_TEMPLATE_INDEX" val="20194755"/>
  <p:tag name="KSO_WM_UNIT_LAYERLEVEL" val="1"/>
  <p:tag name="KSO_WM_TAG_VERSION" val="1.0"/>
  <p:tag name="KSO_WM_BEAUTIFY_FLAG" val="#wm#"/>
  <p:tag name="KSO_WM_UNIT_COLOR_SCHEME_SHAPE_ID" val="17"/>
  <p:tag name="KSO_WM_UNIT_COLOR_SCHEME_PARENT_PAGE" val="0_1"/>
</p:tagLst>
</file>

<file path=ppt/tags/tag1169.xml><?xml version="1.0" encoding="utf-8"?>
<p:tagLst xmlns:p="http://schemas.openxmlformats.org/presentationml/2006/main">
  <p:tag name="KSO_WM_UNIT_TEXT_PART_ID_V2" val="d-4-1"/>
  <p:tag name="KSO_WM_UNIT_HIGHLIGHT" val="0"/>
  <p:tag name="KSO_WM_UNIT_COMPATIBLE" val="0"/>
  <p:tag name="KSO_WM_UNIT_DIAGRAM_ISNUMVISUAL" val="0"/>
  <p:tag name="KSO_WM_UNIT_DIAGRAM_ISREFERUNIT" val="0"/>
  <p:tag name="KSO_WM_UNIT_TYPE" val="f"/>
  <p:tag name="KSO_WM_UNIT_INDEX" val="2"/>
  <p:tag name="KSO_WM_UNIT_ID" val="diagram20196638_1*f*2"/>
  <p:tag name="KSO_WM_TEMPLATE_CATEGORY" val="diagram"/>
  <p:tag name="KSO_WM_TEMPLATE_INDEX" val="20196638"/>
  <p:tag name="KSO_WM_UNIT_LAYERLEVEL" val="1"/>
  <p:tag name="KSO_WM_TAG_VERSION" val="1.0"/>
  <p:tag name="KSO_WM_BEAUTIFY_FLAG" val="#wm#"/>
  <p:tag name="KSO_WM_UNIT_PRESET_TEXT" val="点击此处添加正文，文字是您思想的提炼，为了最终呈现发布的良好效果，请尽量言简意赅的阐述观点；根据需要可酌情增减文字，以便观者可以准确理解您所传达的信息。恰如其分的表达观点，往往事半功倍。"/>
  <p:tag name="KSO_WM_UNIT_NOCLEAR" val="0"/>
  <p:tag name="KSO_WM_UNIT_VALUE" val="104"/>
</p:tagLst>
</file>

<file path=ppt/tags/tag117.xml><?xml version="1.0" encoding="utf-8"?>
<p:tagLst xmlns:p="http://schemas.openxmlformats.org/presentationml/2006/main">
  <p:tag name="KSO_WM_TEMPLATE_CATEGORY" val="custom"/>
  <p:tag name="KSO_WM_TEMPLATE_INDEX" val="20191461"/>
  <p:tag name="KSO_WM_UNIT_TYPE" val="f"/>
  <p:tag name="KSO_WM_UNIT_INDEX" val="1"/>
  <p:tag name="KSO_WM_UNIT_ID" val="custom20191461_7*f*1"/>
  <p:tag name="KSO_WM_UNIT_LAYERLEVEL" val="1"/>
  <p:tag name="KSO_WM_UNIT_VALUE" val="189"/>
  <p:tag name="KSO_WM_UNIT_HIGHLIGHT" val="0"/>
  <p:tag name="KSO_WM_UNIT_COMPATIBLE" val="0"/>
  <p:tag name="KSO_WM_BEAUTIFY_FLAG" val="#wm#"/>
  <p:tag name="KSO_WM_TAG_VERSION" val="1.0"/>
  <p:tag name="KSO_WM_UNIT_PRESET_TEXT" val="单击此处添加文本具体内容，简明扼要的阐述您的观点。根据需要可酌情增减文字，以便观者准确的理解您传达的思想。&#10;单击此处添加文本具体内容，简明扼要的阐述您的观点。根据需要可酌情增减文字，以便观者准确的理解您传达的思想。&#10;单击此处添加文本具体内容，简明扼要的阐述您的观点。根据需要可酌情增减文字，以便观者准确的理解您传达的思想。"/>
  <p:tag name="KSO_WM_UNIT_DIAGRAM_ISNUMVISUAL" val="0"/>
  <p:tag name="KSO_WM_UNIT_DIAGRAM_ISREFERUNIT" val="0"/>
  <p:tag name="KSO_WM_UNIT_NOCLEAR" val="0"/>
</p:tagLst>
</file>

<file path=ppt/tags/tag1170.xml><?xml version="1.0" encoding="utf-8"?>
<p:tagLst xmlns:p="http://schemas.openxmlformats.org/presentationml/2006/main">
  <p:tag name="KSO_WM_TEMPLATE_CATEGORY" val="custom"/>
  <p:tag name="KSO_WM_TEMPLATE_INDEX" val="20191461"/>
  <p:tag name="KSO_WM_UNIT_TYPE" val="a"/>
  <p:tag name="KSO_WM_UNIT_INDEX" val="1"/>
  <p:tag name="KSO_WM_UNIT_ID" val="custom20191461_7*a*1"/>
  <p:tag name="KSO_WM_UNIT_LAYERLEVEL" val="1"/>
  <p:tag name="KSO_WM_UNIT_VALUE" val="14"/>
  <p:tag name="KSO_WM_UNIT_ISCONTENTSTITLE" val="0"/>
  <p:tag name="KSO_WM_UNIT_HIGHLIGHT" val="0"/>
  <p:tag name="KSO_WM_UNIT_COMPATIBLE" val="0"/>
  <p:tag name="KSO_WM_BEAUTIFY_FLAG" val="#wm#"/>
  <p:tag name="KSO_WM_TAG_VERSION" val="1.0"/>
  <p:tag name="KSO_WM_UNIT_PRESET_TEXT" val="单击此处添加标题"/>
  <p:tag name="KSO_WM_UNIT_DIAGRAM_ISNUMVISUAL" val="0"/>
  <p:tag name="KSO_WM_UNIT_DIAGRAM_ISREFERUNIT" val="0"/>
  <p:tag name="KSO_WM_UNIT_NOCLEAR" val="0"/>
</p:tagLst>
</file>

<file path=ppt/tags/tag1171.xml><?xml version="1.0" encoding="utf-8"?>
<p:tagLst xmlns:p="http://schemas.openxmlformats.org/presentationml/2006/main">
  <p:tag name="MH" val="20150811113114"/>
  <p:tag name="MH_LIBRARY" val="GRAPHIC"/>
  <p:tag name="MH_ORDER" val="Diamond 25"/>
  <p:tag name="KSO_WM_UNIT_INDEX" val="1_6"/>
  <p:tag name="KSO_WM_UNIT_CLEAR" val="1"/>
  <p:tag name="KSO_WM_UNIT_LAYERLEVEL" val="1_1"/>
  <p:tag name="KSO_WM_TAG_VERSION" val="1.0"/>
  <p:tag name="KSO_WM_BEAUTIFY_FLAG" val="#wm#"/>
  <p:tag name="KSO_WM_UNIT_TYPE" val="i"/>
  <p:tag name="KSO_WM_UNIT_ID" val="150995200*i*9"/>
  <p:tag name="KSO_WM_TEMPLATE_CATEGORY" val="diagram"/>
  <p:tag name="KSO_WM_TEMPLATE_INDEX" val="169087"/>
</p:tagLst>
</file>

<file path=ppt/tags/tag1172.xml><?xml version="1.0" encoding="utf-8"?>
<p:tagLst xmlns:p="http://schemas.openxmlformats.org/presentationml/2006/main">
  <p:tag name="MH" val="20150811113114"/>
  <p:tag name="MH_LIBRARY" val="GRAPHIC"/>
  <p:tag name="MH_ORDER" val="Diamond 44"/>
  <p:tag name="KSO_WM_UNIT_INDEX" val="1_7"/>
  <p:tag name="KSO_WM_UNIT_CLEAR" val="1"/>
  <p:tag name="KSO_WM_UNIT_LAYERLEVEL" val="1_1"/>
  <p:tag name="KSO_WM_TAG_VERSION" val="1.0"/>
  <p:tag name="KSO_WM_BEAUTIFY_FLAG" val="#wm#"/>
  <p:tag name="KSO_WM_UNIT_TYPE" val="i"/>
  <p:tag name="KSO_WM_UNIT_ID" val="150995200*i*10"/>
  <p:tag name="KSO_WM_TEMPLATE_CATEGORY" val="diagram"/>
  <p:tag name="KSO_WM_TEMPLATE_INDEX" val="169087"/>
</p:tagLst>
</file>

<file path=ppt/tags/tag1173.xml><?xml version="1.0" encoding="utf-8"?>
<p:tagLst xmlns:p="http://schemas.openxmlformats.org/presentationml/2006/main">
  <p:tag name="MH" val="20150811113114"/>
  <p:tag name="MH_LIBRARY" val="GRAPHIC"/>
  <p:tag name="MH_ORDER" val="Diamond 80"/>
  <p:tag name="KSO_WM_UNIT_INDEX" val="1_8"/>
  <p:tag name="KSO_WM_UNIT_CLEAR" val="1"/>
  <p:tag name="KSO_WM_UNIT_LAYERLEVEL" val="1_1"/>
  <p:tag name="KSO_WM_TAG_VERSION" val="1.0"/>
  <p:tag name="KSO_WM_BEAUTIFY_FLAG" val="#wm#"/>
  <p:tag name="KSO_WM_UNIT_TYPE" val="i"/>
  <p:tag name="KSO_WM_UNIT_ID" val="150995200*i*11"/>
  <p:tag name="KSO_WM_TEMPLATE_CATEGORY" val="diagram"/>
  <p:tag name="KSO_WM_TEMPLATE_INDEX" val="169087"/>
</p:tagLst>
</file>

<file path=ppt/tags/tag1174.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175.xml><?xml version="1.0" encoding="utf-8"?>
<p:tagLst xmlns:p="http://schemas.openxmlformats.org/presentationml/2006/main">
  <p:tag name="KSO_WM_SLIDE_ID" val="custom20191461_8"/>
  <p:tag name="KSO_WM_SLIDE_TYPE" val="text"/>
  <p:tag name="KSO_WM_SLIDE_SUBTYPE" val="pureTxt"/>
  <p:tag name="KSO_WM_SLIDE_ITEM_CNT" val="0"/>
  <p:tag name="KSO_WM_SLIDE_INDEX" val="8"/>
  <p:tag name="KSO_WM_SLIDE_SIZE" val="823*440"/>
  <p:tag name="KSO_WM_SLIDE_POSITION" val="68*46"/>
  <p:tag name="KSO_WM_TAG_VERSION" val="1.0"/>
  <p:tag name="KSO_WM_BEAUTIFY_FLAG" val="#wm#"/>
  <p:tag name="KSO_WM_TEMPLATE_CATEGORY" val="custom"/>
  <p:tag name="KSO_WM_TEMPLATE_INDEX" val="20191461"/>
  <p:tag name="KSO_WM_SLIDE_LAYOUT" val="a_f"/>
  <p:tag name="KSO_WM_SLIDE_LAYOUT_CNT" val="1_2"/>
  <p:tag name="KSO_WM_TEMPLATE_SUBCATEGORY" val="0"/>
</p:tagLst>
</file>

<file path=ppt/tags/tag11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4755_1*i*1"/>
  <p:tag name="KSO_WM_TEMPLATE_CATEGORY" val="diagram"/>
  <p:tag name="KSO_WM_TEMPLATE_INDEX" val="20194755"/>
  <p:tag name="KSO_WM_UNIT_LAYERLEVEL" val="1"/>
  <p:tag name="KSO_WM_TAG_VERSION" val="1.0"/>
  <p:tag name="KSO_WM_BEAUTIFY_FLAG" val="#wm#"/>
  <p:tag name="KSO_WM_UNIT_COLOR_SCHEME_SHAPE_ID" val="16"/>
  <p:tag name="KSO_WM_UNIT_COLOR_SCHEME_PARENT_PAGE" val="0_1"/>
</p:tagLst>
</file>

<file path=ppt/tags/tag11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4755_1*i*2"/>
  <p:tag name="KSO_WM_TEMPLATE_CATEGORY" val="diagram"/>
  <p:tag name="KSO_WM_TEMPLATE_INDEX" val="20194755"/>
  <p:tag name="KSO_WM_UNIT_LAYERLEVEL" val="1"/>
  <p:tag name="KSO_WM_TAG_VERSION" val="1.0"/>
  <p:tag name="KSO_WM_BEAUTIFY_FLAG" val="#wm#"/>
  <p:tag name="KSO_WM_UNIT_COLOR_SCHEME_SHAPE_ID" val="17"/>
  <p:tag name="KSO_WM_UNIT_COLOR_SCHEME_PARENT_PAGE" val="0_1"/>
</p:tagLst>
</file>

<file path=ppt/tags/tag1178.xml><?xml version="1.0" encoding="utf-8"?>
<p:tagLst xmlns:p="http://schemas.openxmlformats.org/presentationml/2006/main">
  <p:tag name="KSO_WM_UNIT_TEXT_PART_ID_V2" val="d-4-1"/>
  <p:tag name="KSO_WM_UNIT_HIGHLIGHT" val="0"/>
  <p:tag name="KSO_WM_UNIT_COMPATIBLE" val="0"/>
  <p:tag name="KSO_WM_UNIT_DIAGRAM_ISNUMVISUAL" val="0"/>
  <p:tag name="KSO_WM_UNIT_DIAGRAM_ISREFERUNIT" val="0"/>
  <p:tag name="KSO_WM_UNIT_TYPE" val="f"/>
  <p:tag name="KSO_WM_UNIT_INDEX" val="2"/>
  <p:tag name="KSO_WM_UNIT_ID" val="diagram20196638_1*f*2"/>
  <p:tag name="KSO_WM_TEMPLATE_CATEGORY" val="diagram"/>
  <p:tag name="KSO_WM_TEMPLATE_INDEX" val="20196638"/>
  <p:tag name="KSO_WM_UNIT_LAYERLEVEL" val="1"/>
  <p:tag name="KSO_WM_TAG_VERSION" val="1.0"/>
  <p:tag name="KSO_WM_BEAUTIFY_FLAG" val="#wm#"/>
  <p:tag name="KSO_WM_UNIT_PRESET_TEXT" val="点击此处添加正文，文字是您思想的提炼，为了最终呈现发布的良好效果，请尽量言简意赅的阐述观点；根据需要可酌情增减文字，以便观者可以准确理解您所传达的信息。恰如其分的表达观点，往往事半功倍。"/>
  <p:tag name="KSO_WM_UNIT_NOCLEAR" val="0"/>
  <p:tag name="KSO_WM_UNIT_VALUE" val="104"/>
</p:tagLst>
</file>

<file path=ppt/tags/tag1179.xml><?xml version="1.0" encoding="utf-8"?>
<p:tagLst xmlns:p="http://schemas.openxmlformats.org/presentationml/2006/main">
  <p:tag name="KSO_WM_TEMPLATE_CATEGORY" val="custom"/>
  <p:tag name="KSO_WM_TEMPLATE_INDEX" val="20191461"/>
  <p:tag name="KSO_WM_UNIT_TYPE" val="a"/>
  <p:tag name="KSO_WM_UNIT_INDEX" val="1"/>
  <p:tag name="KSO_WM_UNIT_ID" val="custom20191461_7*a*1"/>
  <p:tag name="KSO_WM_UNIT_LAYERLEVEL" val="1"/>
  <p:tag name="KSO_WM_UNIT_VALUE" val="14"/>
  <p:tag name="KSO_WM_UNIT_ISCONTENTSTITLE" val="0"/>
  <p:tag name="KSO_WM_UNIT_HIGHLIGHT" val="0"/>
  <p:tag name="KSO_WM_UNIT_COMPATIBLE" val="0"/>
  <p:tag name="KSO_WM_BEAUTIFY_FLAG" val="#wm#"/>
  <p:tag name="KSO_WM_TAG_VERSION" val="1.0"/>
  <p:tag name="KSO_WM_UNIT_PRESET_TEXT" val="单击此处添加标题"/>
  <p:tag name="KSO_WM_UNIT_DIAGRAM_ISNUMVISUAL" val="0"/>
  <p:tag name="KSO_WM_UNIT_DIAGRAM_ISREFERUNIT" val="0"/>
  <p:tag name="KSO_WM_UNIT_NOCLEAR" val="0"/>
</p:tagLst>
</file>

<file path=ppt/tags/tag118.xml><?xml version="1.0" encoding="utf-8"?>
<p:tagLst xmlns:p="http://schemas.openxmlformats.org/presentationml/2006/main">
  <p:tag name="KSO_WM_TAG_VERSION" val="1.0"/>
  <p:tag name="KSO_WM_BEAUTIFY_FLAG" val="#wm#"/>
  <p:tag name="KSO_WM_UNIT_TYPE" val="i"/>
  <p:tag name="KSO_WM_UNIT_ID" val="custom20191461_7*i*1"/>
  <p:tag name="KSO_WM_TEMPLATE_CATEGORY" val="custom"/>
  <p:tag name="KSO_WM_TEMPLATE_INDEX" val="20191461"/>
  <p:tag name="KSO_WM_UNIT_INDEX" val="1"/>
  <p:tag name="KSO_WM_UNIT_HIGHLIGHT" val="0"/>
  <p:tag name="KSO_WM_UNIT_COMPATIBLE" val="0"/>
  <p:tag name="KSO_WM_UNIT_DIAGRAM_ISNUMVISUAL" val="0"/>
  <p:tag name="KSO_WM_UNIT_DIAGRAM_ISREFERUNIT" val="0"/>
  <p:tag name="KSO_WM_UNIT_LAYERLEVEL" val="1"/>
</p:tagLst>
</file>

<file path=ppt/tags/tag1180.xml><?xml version="1.0" encoding="utf-8"?>
<p:tagLst xmlns:p="http://schemas.openxmlformats.org/presentationml/2006/main">
  <p:tag name="MH" val="20150811113114"/>
  <p:tag name="MH_LIBRARY" val="GRAPHIC"/>
  <p:tag name="MH_ORDER" val="Diamond 25"/>
  <p:tag name="KSO_WM_UNIT_INDEX" val="1_6"/>
  <p:tag name="KSO_WM_UNIT_CLEAR" val="1"/>
  <p:tag name="KSO_WM_UNIT_LAYERLEVEL" val="1_1"/>
  <p:tag name="KSO_WM_TAG_VERSION" val="1.0"/>
  <p:tag name="KSO_WM_BEAUTIFY_FLAG" val="#wm#"/>
  <p:tag name="KSO_WM_UNIT_TYPE" val="i"/>
  <p:tag name="KSO_WM_UNIT_ID" val="150995200*i*9"/>
  <p:tag name="KSO_WM_TEMPLATE_CATEGORY" val="diagram"/>
  <p:tag name="KSO_WM_TEMPLATE_INDEX" val="169087"/>
</p:tagLst>
</file>

<file path=ppt/tags/tag1181.xml><?xml version="1.0" encoding="utf-8"?>
<p:tagLst xmlns:p="http://schemas.openxmlformats.org/presentationml/2006/main">
  <p:tag name="MH" val="20150811113114"/>
  <p:tag name="MH_LIBRARY" val="GRAPHIC"/>
  <p:tag name="MH_ORDER" val="Diamond 44"/>
  <p:tag name="KSO_WM_UNIT_INDEX" val="1_7"/>
  <p:tag name="KSO_WM_UNIT_CLEAR" val="1"/>
  <p:tag name="KSO_WM_UNIT_LAYERLEVEL" val="1_1"/>
  <p:tag name="KSO_WM_TAG_VERSION" val="1.0"/>
  <p:tag name="KSO_WM_BEAUTIFY_FLAG" val="#wm#"/>
  <p:tag name="KSO_WM_UNIT_TYPE" val="i"/>
  <p:tag name="KSO_WM_UNIT_ID" val="150995200*i*10"/>
  <p:tag name="KSO_WM_TEMPLATE_CATEGORY" val="diagram"/>
  <p:tag name="KSO_WM_TEMPLATE_INDEX" val="169087"/>
</p:tagLst>
</file>

<file path=ppt/tags/tag1182.xml><?xml version="1.0" encoding="utf-8"?>
<p:tagLst xmlns:p="http://schemas.openxmlformats.org/presentationml/2006/main">
  <p:tag name="MH" val="20150811113114"/>
  <p:tag name="MH_LIBRARY" val="GRAPHIC"/>
  <p:tag name="MH_ORDER" val="Diamond 80"/>
  <p:tag name="KSO_WM_UNIT_INDEX" val="1_8"/>
  <p:tag name="KSO_WM_UNIT_CLEAR" val="1"/>
  <p:tag name="KSO_WM_UNIT_LAYERLEVEL" val="1_1"/>
  <p:tag name="KSO_WM_TAG_VERSION" val="1.0"/>
  <p:tag name="KSO_WM_BEAUTIFY_FLAG" val="#wm#"/>
  <p:tag name="KSO_WM_UNIT_TYPE" val="i"/>
  <p:tag name="KSO_WM_UNIT_ID" val="150995200*i*11"/>
  <p:tag name="KSO_WM_TEMPLATE_CATEGORY" val="diagram"/>
  <p:tag name="KSO_WM_TEMPLATE_INDEX" val="169087"/>
</p:tagLst>
</file>

<file path=ppt/tags/tag1183.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184.xml><?xml version="1.0" encoding="utf-8"?>
<p:tagLst xmlns:p="http://schemas.openxmlformats.org/presentationml/2006/main">
  <p:tag name="KSO_WM_SLIDE_ID" val="custom20191461_8"/>
  <p:tag name="KSO_WM_SLIDE_TYPE" val="text"/>
  <p:tag name="KSO_WM_SLIDE_SUBTYPE" val="pureTxt"/>
  <p:tag name="KSO_WM_SLIDE_ITEM_CNT" val="0"/>
  <p:tag name="KSO_WM_SLIDE_INDEX" val="8"/>
  <p:tag name="KSO_WM_SLIDE_SIZE" val="823*440"/>
  <p:tag name="KSO_WM_SLIDE_POSITION" val="68*46"/>
  <p:tag name="KSO_WM_TAG_VERSION" val="1.0"/>
  <p:tag name="KSO_WM_BEAUTIFY_FLAG" val="#wm#"/>
  <p:tag name="KSO_WM_TEMPLATE_CATEGORY" val="custom"/>
  <p:tag name="KSO_WM_TEMPLATE_INDEX" val="20191461"/>
  <p:tag name="KSO_WM_SLIDE_LAYOUT" val="a_f"/>
  <p:tag name="KSO_WM_SLIDE_LAYOUT_CNT" val="1_2"/>
  <p:tag name="KSO_WM_TEMPLATE_SUBCATEGORY" val="0"/>
</p:tagLst>
</file>

<file path=ppt/tags/tag11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4755_1*i*1"/>
  <p:tag name="KSO_WM_TEMPLATE_CATEGORY" val="diagram"/>
  <p:tag name="KSO_WM_TEMPLATE_INDEX" val="20194755"/>
  <p:tag name="KSO_WM_UNIT_LAYERLEVEL" val="1"/>
  <p:tag name="KSO_WM_TAG_VERSION" val="1.0"/>
  <p:tag name="KSO_WM_BEAUTIFY_FLAG" val="#wm#"/>
  <p:tag name="KSO_WM_UNIT_COLOR_SCHEME_SHAPE_ID" val="16"/>
  <p:tag name="KSO_WM_UNIT_COLOR_SCHEME_PARENT_PAGE" val="0_1"/>
</p:tagLst>
</file>

<file path=ppt/tags/tag11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4755_1*i*2"/>
  <p:tag name="KSO_WM_TEMPLATE_CATEGORY" val="diagram"/>
  <p:tag name="KSO_WM_TEMPLATE_INDEX" val="20194755"/>
  <p:tag name="KSO_WM_UNIT_LAYERLEVEL" val="1"/>
  <p:tag name="KSO_WM_TAG_VERSION" val="1.0"/>
  <p:tag name="KSO_WM_BEAUTIFY_FLAG" val="#wm#"/>
  <p:tag name="KSO_WM_UNIT_COLOR_SCHEME_SHAPE_ID" val="17"/>
  <p:tag name="KSO_WM_UNIT_COLOR_SCHEME_PARENT_PAGE" val="0_1"/>
</p:tagLst>
</file>

<file path=ppt/tags/tag1187.xml><?xml version="1.0" encoding="utf-8"?>
<p:tagLst xmlns:p="http://schemas.openxmlformats.org/presentationml/2006/main">
  <p:tag name="KSO_WM_UNIT_TEXT_PART_ID_V2" val="d-4-1"/>
  <p:tag name="KSO_WM_UNIT_HIGHLIGHT" val="0"/>
  <p:tag name="KSO_WM_UNIT_COMPATIBLE" val="0"/>
  <p:tag name="KSO_WM_UNIT_DIAGRAM_ISNUMVISUAL" val="0"/>
  <p:tag name="KSO_WM_UNIT_DIAGRAM_ISREFERUNIT" val="0"/>
  <p:tag name="KSO_WM_UNIT_TYPE" val="f"/>
  <p:tag name="KSO_WM_UNIT_INDEX" val="2"/>
  <p:tag name="KSO_WM_UNIT_ID" val="diagram20196638_1*f*2"/>
  <p:tag name="KSO_WM_TEMPLATE_CATEGORY" val="diagram"/>
  <p:tag name="KSO_WM_TEMPLATE_INDEX" val="20196638"/>
  <p:tag name="KSO_WM_UNIT_LAYERLEVEL" val="1"/>
  <p:tag name="KSO_WM_TAG_VERSION" val="1.0"/>
  <p:tag name="KSO_WM_BEAUTIFY_FLAG" val="#wm#"/>
  <p:tag name="KSO_WM_UNIT_PRESET_TEXT" val="点击此处添加正文，文字是您思想的提炼，为了最终呈现发布的良好效果，请尽量言简意赅的阐述观点；根据需要可酌情增减文字，以便观者可以准确理解您所传达的信息。恰如其分的表达观点，往往事半功倍。"/>
  <p:tag name="KSO_WM_UNIT_NOCLEAR" val="0"/>
  <p:tag name="KSO_WM_UNIT_VALUE" val="104"/>
</p:tagLst>
</file>

<file path=ppt/tags/tag1188.xml><?xml version="1.0" encoding="utf-8"?>
<p:tagLst xmlns:p="http://schemas.openxmlformats.org/presentationml/2006/main">
  <p:tag name="KSO_WM_TEMPLATE_CATEGORY" val="custom"/>
  <p:tag name="KSO_WM_TEMPLATE_INDEX" val="20191461"/>
  <p:tag name="KSO_WM_UNIT_TYPE" val="a"/>
  <p:tag name="KSO_WM_UNIT_INDEX" val="1"/>
  <p:tag name="KSO_WM_UNIT_ID" val="custom20191461_7*a*1"/>
  <p:tag name="KSO_WM_UNIT_LAYERLEVEL" val="1"/>
  <p:tag name="KSO_WM_UNIT_VALUE" val="14"/>
  <p:tag name="KSO_WM_UNIT_ISCONTENTSTITLE" val="0"/>
  <p:tag name="KSO_WM_UNIT_HIGHLIGHT" val="0"/>
  <p:tag name="KSO_WM_UNIT_COMPATIBLE" val="0"/>
  <p:tag name="KSO_WM_BEAUTIFY_FLAG" val="#wm#"/>
  <p:tag name="KSO_WM_TAG_VERSION" val="1.0"/>
  <p:tag name="KSO_WM_UNIT_PRESET_TEXT" val="单击此处添加标题"/>
  <p:tag name="KSO_WM_UNIT_DIAGRAM_ISNUMVISUAL" val="0"/>
  <p:tag name="KSO_WM_UNIT_DIAGRAM_ISREFERUNIT" val="0"/>
  <p:tag name="KSO_WM_UNIT_NOCLEAR" val="0"/>
</p:tagLst>
</file>

<file path=ppt/tags/tag1189.xml><?xml version="1.0" encoding="utf-8"?>
<p:tagLst xmlns:p="http://schemas.openxmlformats.org/presentationml/2006/main">
  <p:tag name="MH" val="20150811113114"/>
  <p:tag name="MH_LIBRARY" val="GRAPHIC"/>
  <p:tag name="MH_ORDER" val="Diamond 25"/>
  <p:tag name="KSO_WM_UNIT_INDEX" val="1_6"/>
  <p:tag name="KSO_WM_UNIT_CLEAR" val="1"/>
  <p:tag name="KSO_WM_UNIT_LAYERLEVEL" val="1_1"/>
  <p:tag name="KSO_WM_TAG_VERSION" val="1.0"/>
  <p:tag name="KSO_WM_BEAUTIFY_FLAG" val="#wm#"/>
  <p:tag name="KSO_WM_UNIT_TYPE" val="i"/>
  <p:tag name="KSO_WM_UNIT_ID" val="150995200*i*9"/>
  <p:tag name="KSO_WM_TEMPLATE_CATEGORY" val="diagram"/>
  <p:tag name="KSO_WM_TEMPLATE_INDEX" val="169087"/>
</p:tagLst>
</file>

<file path=ppt/tags/tag119.xml><?xml version="1.0" encoding="utf-8"?>
<p:tagLst xmlns:p="http://schemas.openxmlformats.org/presentationml/2006/main">
  <p:tag name="KSO_WM_TEMPLATE_CATEGORY" val="custom"/>
  <p:tag name="KSO_WM_TEMPLATE_INDEX" val="20191461"/>
  <p:tag name="KSO_WM_UNIT_TYPE" val="a"/>
  <p:tag name="KSO_WM_UNIT_INDEX" val="1"/>
  <p:tag name="KSO_WM_UNIT_ID" val="custom20191461_7*a*1"/>
  <p:tag name="KSO_WM_UNIT_LAYERLEVEL" val="1"/>
  <p:tag name="KSO_WM_UNIT_VALUE" val="14"/>
  <p:tag name="KSO_WM_UNIT_ISCONTENTSTITLE" val="0"/>
  <p:tag name="KSO_WM_UNIT_HIGHLIGHT" val="0"/>
  <p:tag name="KSO_WM_UNIT_COMPATIBLE" val="0"/>
  <p:tag name="KSO_WM_BEAUTIFY_FLAG" val="#wm#"/>
  <p:tag name="KSO_WM_TAG_VERSION" val="1.0"/>
  <p:tag name="KSO_WM_UNIT_PRESET_TEXT" val="单击此处添加标题"/>
  <p:tag name="KSO_WM_UNIT_DIAGRAM_ISNUMVISUAL" val="0"/>
  <p:tag name="KSO_WM_UNIT_DIAGRAM_ISREFERUNIT" val="0"/>
  <p:tag name="KSO_WM_UNIT_NOCLEAR" val="0"/>
</p:tagLst>
</file>

<file path=ppt/tags/tag1190.xml><?xml version="1.0" encoding="utf-8"?>
<p:tagLst xmlns:p="http://schemas.openxmlformats.org/presentationml/2006/main">
  <p:tag name="MH" val="20150811113114"/>
  <p:tag name="MH_LIBRARY" val="GRAPHIC"/>
  <p:tag name="MH_ORDER" val="Diamond 44"/>
  <p:tag name="KSO_WM_UNIT_INDEX" val="1_7"/>
  <p:tag name="KSO_WM_UNIT_CLEAR" val="1"/>
  <p:tag name="KSO_WM_UNIT_LAYERLEVEL" val="1_1"/>
  <p:tag name="KSO_WM_TAG_VERSION" val="1.0"/>
  <p:tag name="KSO_WM_BEAUTIFY_FLAG" val="#wm#"/>
  <p:tag name="KSO_WM_UNIT_TYPE" val="i"/>
  <p:tag name="KSO_WM_UNIT_ID" val="150995200*i*10"/>
  <p:tag name="KSO_WM_TEMPLATE_CATEGORY" val="diagram"/>
  <p:tag name="KSO_WM_TEMPLATE_INDEX" val="169087"/>
</p:tagLst>
</file>

<file path=ppt/tags/tag1191.xml><?xml version="1.0" encoding="utf-8"?>
<p:tagLst xmlns:p="http://schemas.openxmlformats.org/presentationml/2006/main">
  <p:tag name="MH" val="20150811113114"/>
  <p:tag name="MH_LIBRARY" val="GRAPHIC"/>
  <p:tag name="MH_ORDER" val="Diamond 80"/>
  <p:tag name="KSO_WM_UNIT_INDEX" val="1_8"/>
  <p:tag name="KSO_WM_UNIT_CLEAR" val="1"/>
  <p:tag name="KSO_WM_UNIT_LAYERLEVEL" val="1_1"/>
  <p:tag name="KSO_WM_TAG_VERSION" val="1.0"/>
  <p:tag name="KSO_WM_BEAUTIFY_FLAG" val="#wm#"/>
  <p:tag name="KSO_WM_UNIT_TYPE" val="i"/>
  <p:tag name="KSO_WM_UNIT_ID" val="150995200*i*11"/>
  <p:tag name="KSO_WM_TEMPLATE_CATEGORY" val="diagram"/>
  <p:tag name="KSO_WM_TEMPLATE_INDEX" val="169087"/>
</p:tagLst>
</file>

<file path=ppt/tags/tag1192.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193.xml><?xml version="1.0" encoding="utf-8"?>
<p:tagLst xmlns:p="http://schemas.openxmlformats.org/presentationml/2006/main">
  <p:tag name="KSO_WM_SLIDE_ID" val="custom20191461_8"/>
  <p:tag name="KSO_WM_SLIDE_TYPE" val="text"/>
  <p:tag name="KSO_WM_SLIDE_SUBTYPE" val="pureTxt"/>
  <p:tag name="KSO_WM_SLIDE_ITEM_CNT" val="0"/>
  <p:tag name="KSO_WM_SLIDE_INDEX" val="8"/>
  <p:tag name="KSO_WM_SLIDE_SIZE" val="823*440"/>
  <p:tag name="KSO_WM_SLIDE_POSITION" val="68*46"/>
  <p:tag name="KSO_WM_TAG_VERSION" val="1.0"/>
  <p:tag name="KSO_WM_BEAUTIFY_FLAG" val="#wm#"/>
  <p:tag name="KSO_WM_TEMPLATE_CATEGORY" val="custom"/>
  <p:tag name="KSO_WM_TEMPLATE_INDEX" val="20191461"/>
  <p:tag name="KSO_WM_SLIDE_LAYOUT" val="a_f"/>
  <p:tag name="KSO_WM_SLIDE_LAYOUT_CNT" val="1_2"/>
  <p:tag name="KSO_WM_TEMPLATE_SUBCATEGORY" val="0"/>
</p:tagLst>
</file>

<file path=ppt/tags/tag11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4755_1*i*1"/>
  <p:tag name="KSO_WM_TEMPLATE_CATEGORY" val="diagram"/>
  <p:tag name="KSO_WM_TEMPLATE_INDEX" val="20194755"/>
  <p:tag name="KSO_WM_UNIT_LAYERLEVEL" val="1"/>
  <p:tag name="KSO_WM_TAG_VERSION" val="1.0"/>
  <p:tag name="KSO_WM_BEAUTIFY_FLAG" val="#wm#"/>
  <p:tag name="KSO_WM_UNIT_COLOR_SCHEME_SHAPE_ID" val="16"/>
  <p:tag name="KSO_WM_UNIT_COLOR_SCHEME_PARENT_PAGE" val="0_1"/>
</p:tagLst>
</file>

<file path=ppt/tags/tag11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4755_1*i*2"/>
  <p:tag name="KSO_WM_TEMPLATE_CATEGORY" val="diagram"/>
  <p:tag name="KSO_WM_TEMPLATE_INDEX" val="20194755"/>
  <p:tag name="KSO_WM_UNIT_LAYERLEVEL" val="1"/>
  <p:tag name="KSO_WM_TAG_VERSION" val="1.0"/>
  <p:tag name="KSO_WM_BEAUTIFY_FLAG" val="#wm#"/>
  <p:tag name="KSO_WM_UNIT_COLOR_SCHEME_SHAPE_ID" val="17"/>
  <p:tag name="KSO_WM_UNIT_COLOR_SCHEME_PARENT_PAGE" val="0_1"/>
</p:tagLst>
</file>

<file path=ppt/tags/tag1196.xml><?xml version="1.0" encoding="utf-8"?>
<p:tagLst xmlns:p="http://schemas.openxmlformats.org/presentationml/2006/main">
  <p:tag name="KSO_WM_UNIT_TEXT_PART_ID_V2" val="d-4-1"/>
  <p:tag name="KSO_WM_UNIT_HIGHLIGHT" val="0"/>
  <p:tag name="KSO_WM_UNIT_COMPATIBLE" val="0"/>
  <p:tag name="KSO_WM_UNIT_DIAGRAM_ISNUMVISUAL" val="0"/>
  <p:tag name="KSO_WM_UNIT_DIAGRAM_ISREFERUNIT" val="0"/>
  <p:tag name="KSO_WM_UNIT_TYPE" val="f"/>
  <p:tag name="KSO_WM_UNIT_INDEX" val="2"/>
  <p:tag name="KSO_WM_UNIT_ID" val="diagram20196638_1*f*2"/>
  <p:tag name="KSO_WM_TEMPLATE_CATEGORY" val="diagram"/>
  <p:tag name="KSO_WM_TEMPLATE_INDEX" val="20196638"/>
  <p:tag name="KSO_WM_UNIT_LAYERLEVEL" val="1"/>
  <p:tag name="KSO_WM_TAG_VERSION" val="1.0"/>
  <p:tag name="KSO_WM_BEAUTIFY_FLAG" val="#wm#"/>
  <p:tag name="KSO_WM_UNIT_PRESET_TEXT" val="点击此处添加正文，文字是您思想的提炼，为了最终呈现发布的良好效果，请尽量言简意赅的阐述观点；根据需要可酌情增减文字，以便观者可以准确理解您所传达的信息。恰如其分的表达观点，往往事半功倍。"/>
  <p:tag name="KSO_WM_UNIT_NOCLEAR" val="0"/>
  <p:tag name="KSO_WM_UNIT_VALUE" val="104"/>
</p:tagLst>
</file>

<file path=ppt/tags/tag1197.xml><?xml version="1.0" encoding="utf-8"?>
<p:tagLst xmlns:p="http://schemas.openxmlformats.org/presentationml/2006/main">
  <p:tag name="KSO_WM_TEMPLATE_CATEGORY" val="custom"/>
  <p:tag name="KSO_WM_TEMPLATE_INDEX" val="20191461"/>
  <p:tag name="KSO_WM_UNIT_TYPE" val="a"/>
  <p:tag name="KSO_WM_UNIT_INDEX" val="1"/>
  <p:tag name="KSO_WM_UNIT_ID" val="custom20191461_7*a*1"/>
  <p:tag name="KSO_WM_UNIT_LAYERLEVEL" val="1"/>
  <p:tag name="KSO_WM_UNIT_VALUE" val="14"/>
  <p:tag name="KSO_WM_UNIT_ISCONTENTSTITLE" val="0"/>
  <p:tag name="KSO_WM_UNIT_HIGHLIGHT" val="0"/>
  <p:tag name="KSO_WM_UNIT_COMPATIBLE" val="0"/>
  <p:tag name="KSO_WM_BEAUTIFY_FLAG" val="#wm#"/>
  <p:tag name="KSO_WM_TAG_VERSION" val="1.0"/>
  <p:tag name="KSO_WM_UNIT_PRESET_TEXT" val="单击此处添加标题"/>
  <p:tag name="KSO_WM_UNIT_DIAGRAM_ISNUMVISUAL" val="0"/>
  <p:tag name="KSO_WM_UNIT_DIAGRAM_ISREFERUNIT" val="0"/>
  <p:tag name="KSO_WM_UNIT_NOCLEAR" val="0"/>
</p:tagLst>
</file>

<file path=ppt/tags/tag1198.xml><?xml version="1.0" encoding="utf-8"?>
<p:tagLst xmlns:p="http://schemas.openxmlformats.org/presentationml/2006/main">
  <p:tag name="MH" val="20150811113114"/>
  <p:tag name="MH_LIBRARY" val="GRAPHIC"/>
  <p:tag name="MH_ORDER" val="Diamond 25"/>
  <p:tag name="KSO_WM_UNIT_INDEX" val="1_6"/>
  <p:tag name="KSO_WM_UNIT_CLEAR" val="1"/>
  <p:tag name="KSO_WM_UNIT_LAYERLEVEL" val="1_1"/>
  <p:tag name="KSO_WM_TAG_VERSION" val="1.0"/>
  <p:tag name="KSO_WM_BEAUTIFY_FLAG" val="#wm#"/>
  <p:tag name="KSO_WM_UNIT_TYPE" val="i"/>
  <p:tag name="KSO_WM_UNIT_ID" val="150995200*i*9"/>
  <p:tag name="KSO_WM_TEMPLATE_CATEGORY" val="diagram"/>
  <p:tag name="KSO_WM_TEMPLATE_INDEX" val="169087"/>
</p:tagLst>
</file>

<file path=ppt/tags/tag1199.xml><?xml version="1.0" encoding="utf-8"?>
<p:tagLst xmlns:p="http://schemas.openxmlformats.org/presentationml/2006/main">
  <p:tag name="MH" val="20150811113114"/>
  <p:tag name="MH_LIBRARY" val="GRAPHIC"/>
  <p:tag name="MH_ORDER" val="Diamond 44"/>
  <p:tag name="KSO_WM_UNIT_INDEX" val="1_7"/>
  <p:tag name="KSO_WM_UNIT_CLEAR" val="1"/>
  <p:tag name="KSO_WM_UNIT_LAYERLEVEL" val="1_1"/>
  <p:tag name="KSO_WM_TAG_VERSION" val="1.0"/>
  <p:tag name="KSO_WM_BEAUTIFY_FLAG" val="#wm#"/>
  <p:tag name="KSO_WM_UNIT_TYPE" val="i"/>
  <p:tag name="KSO_WM_UNIT_ID" val="150995200*i*10"/>
  <p:tag name="KSO_WM_TEMPLATE_CATEGORY" val="diagram"/>
  <p:tag name="KSO_WM_TEMPLATE_INDEX" val="169087"/>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20.xml><?xml version="1.0" encoding="utf-8"?>
<p:tagLst xmlns:p="http://schemas.openxmlformats.org/presentationml/2006/main">
  <p:tag name="MH" val="20150811113114"/>
  <p:tag name="MH_LIBRARY" val="GRAPHIC"/>
  <p:tag name="MH_ORDER" val="Diamond 25"/>
  <p:tag name="KSO_WM_UNIT_INDEX" val="1_6"/>
  <p:tag name="KSO_WM_UNIT_CLEAR" val="1"/>
  <p:tag name="KSO_WM_UNIT_LAYERLEVEL" val="1_1"/>
  <p:tag name="KSO_WM_TAG_VERSION" val="1.0"/>
  <p:tag name="KSO_WM_BEAUTIFY_FLAG" val="#wm#"/>
  <p:tag name="KSO_WM_UNIT_TYPE" val="i"/>
  <p:tag name="KSO_WM_UNIT_ID" val="150995200*i*9"/>
  <p:tag name="KSO_WM_TEMPLATE_CATEGORY" val="diagram"/>
  <p:tag name="KSO_WM_TEMPLATE_INDEX" val="169087"/>
</p:tagLst>
</file>

<file path=ppt/tags/tag1200.xml><?xml version="1.0" encoding="utf-8"?>
<p:tagLst xmlns:p="http://schemas.openxmlformats.org/presentationml/2006/main">
  <p:tag name="MH" val="20150811113114"/>
  <p:tag name="MH_LIBRARY" val="GRAPHIC"/>
  <p:tag name="MH_ORDER" val="Diamond 80"/>
  <p:tag name="KSO_WM_UNIT_INDEX" val="1_8"/>
  <p:tag name="KSO_WM_UNIT_CLEAR" val="1"/>
  <p:tag name="KSO_WM_UNIT_LAYERLEVEL" val="1_1"/>
  <p:tag name="KSO_WM_TAG_VERSION" val="1.0"/>
  <p:tag name="KSO_WM_BEAUTIFY_FLAG" val="#wm#"/>
  <p:tag name="KSO_WM_UNIT_TYPE" val="i"/>
  <p:tag name="KSO_WM_UNIT_ID" val="150995200*i*11"/>
  <p:tag name="KSO_WM_TEMPLATE_CATEGORY" val="diagram"/>
  <p:tag name="KSO_WM_TEMPLATE_INDEX" val="169087"/>
</p:tagLst>
</file>

<file path=ppt/tags/tag1201.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202.xml><?xml version="1.0" encoding="utf-8"?>
<p:tagLst xmlns:p="http://schemas.openxmlformats.org/presentationml/2006/main">
  <p:tag name="KSO_WM_SLIDE_ID" val="custom20191461_8"/>
  <p:tag name="KSO_WM_SLIDE_TYPE" val="text"/>
  <p:tag name="KSO_WM_SLIDE_SUBTYPE" val="pureTxt"/>
  <p:tag name="KSO_WM_SLIDE_ITEM_CNT" val="0"/>
  <p:tag name="KSO_WM_SLIDE_INDEX" val="8"/>
  <p:tag name="KSO_WM_SLIDE_SIZE" val="823*440"/>
  <p:tag name="KSO_WM_SLIDE_POSITION" val="68*46"/>
  <p:tag name="KSO_WM_TAG_VERSION" val="1.0"/>
  <p:tag name="KSO_WM_BEAUTIFY_FLAG" val="#wm#"/>
  <p:tag name="KSO_WM_TEMPLATE_CATEGORY" val="custom"/>
  <p:tag name="KSO_WM_TEMPLATE_INDEX" val="20191461"/>
  <p:tag name="KSO_WM_SLIDE_LAYOUT" val="a_f"/>
  <p:tag name="KSO_WM_SLIDE_LAYOUT_CNT" val="1_2"/>
  <p:tag name="KSO_WM_TEMPLATE_SUBCATEGORY" val="0"/>
</p:tagLst>
</file>

<file path=ppt/tags/tag12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4755_1*i*1"/>
  <p:tag name="KSO_WM_TEMPLATE_CATEGORY" val="diagram"/>
  <p:tag name="KSO_WM_TEMPLATE_INDEX" val="20194755"/>
  <p:tag name="KSO_WM_UNIT_LAYERLEVEL" val="1"/>
  <p:tag name="KSO_WM_TAG_VERSION" val="1.0"/>
  <p:tag name="KSO_WM_BEAUTIFY_FLAG" val="#wm#"/>
  <p:tag name="KSO_WM_UNIT_COLOR_SCHEME_SHAPE_ID" val="16"/>
  <p:tag name="KSO_WM_UNIT_COLOR_SCHEME_PARENT_PAGE" val="0_1"/>
</p:tagLst>
</file>

<file path=ppt/tags/tag12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4755_1*i*2"/>
  <p:tag name="KSO_WM_TEMPLATE_CATEGORY" val="diagram"/>
  <p:tag name="KSO_WM_TEMPLATE_INDEX" val="20194755"/>
  <p:tag name="KSO_WM_UNIT_LAYERLEVEL" val="1"/>
  <p:tag name="KSO_WM_TAG_VERSION" val="1.0"/>
  <p:tag name="KSO_WM_BEAUTIFY_FLAG" val="#wm#"/>
  <p:tag name="KSO_WM_UNIT_COLOR_SCHEME_SHAPE_ID" val="17"/>
  <p:tag name="KSO_WM_UNIT_COLOR_SCHEME_PARENT_PAGE" val="0_1"/>
</p:tagLst>
</file>

<file path=ppt/tags/tag1205.xml><?xml version="1.0" encoding="utf-8"?>
<p:tagLst xmlns:p="http://schemas.openxmlformats.org/presentationml/2006/main">
  <p:tag name="KSO_WM_UNIT_TEXT_PART_ID_V2" val="d-4-1"/>
  <p:tag name="KSO_WM_UNIT_HIGHLIGHT" val="0"/>
  <p:tag name="KSO_WM_UNIT_COMPATIBLE" val="0"/>
  <p:tag name="KSO_WM_UNIT_DIAGRAM_ISNUMVISUAL" val="0"/>
  <p:tag name="KSO_WM_UNIT_DIAGRAM_ISREFERUNIT" val="0"/>
  <p:tag name="KSO_WM_UNIT_TYPE" val="f"/>
  <p:tag name="KSO_WM_UNIT_INDEX" val="2"/>
  <p:tag name="KSO_WM_UNIT_ID" val="diagram20196638_1*f*2"/>
  <p:tag name="KSO_WM_TEMPLATE_CATEGORY" val="diagram"/>
  <p:tag name="KSO_WM_TEMPLATE_INDEX" val="20196638"/>
  <p:tag name="KSO_WM_UNIT_LAYERLEVEL" val="1"/>
  <p:tag name="KSO_WM_TAG_VERSION" val="1.0"/>
  <p:tag name="KSO_WM_BEAUTIFY_FLAG" val="#wm#"/>
  <p:tag name="KSO_WM_UNIT_PRESET_TEXT" val="点击此处添加正文，文字是您思想的提炼，为了最终呈现发布的良好效果，请尽量言简意赅的阐述观点；根据需要可酌情增减文字，以便观者可以准确理解您所传达的信息。恰如其分的表达观点，往往事半功倍。"/>
  <p:tag name="KSO_WM_UNIT_NOCLEAR" val="0"/>
  <p:tag name="KSO_WM_UNIT_VALUE" val="104"/>
</p:tagLst>
</file>

<file path=ppt/tags/tag1206.xml><?xml version="1.0" encoding="utf-8"?>
<p:tagLst xmlns:p="http://schemas.openxmlformats.org/presentationml/2006/main">
  <p:tag name="KSO_WM_TEMPLATE_CATEGORY" val="custom"/>
  <p:tag name="KSO_WM_TEMPLATE_INDEX" val="20191461"/>
  <p:tag name="KSO_WM_UNIT_TYPE" val="a"/>
  <p:tag name="KSO_WM_UNIT_INDEX" val="1"/>
  <p:tag name="KSO_WM_UNIT_ID" val="custom20191461_7*a*1"/>
  <p:tag name="KSO_WM_UNIT_LAYERLEVEL" val="1"/>
  <p:tag name="KSO_WM_UNIT_VALUE" val="14"/>
  <p:tag name="KSO_WM_UNIT_ISCONTENTSTITLE" val="0"/>
  <p:tag name="KSO_WM_UNIT_HIGHLIGHT" val="0"/>
  <p:tag name="KSO_WM_UNIT_COMPATIBLE" val="0"/>
  <p:tag name="KSO_WM_BEAUTIFY_FLAG" val="#wm#"/>
  <p:tag name="KSO_WM_TAG_VERSION" val="1.0"/>
  <p:tag name="KSO_WM_UNIT_PRESET_TEXT" val="单击此处添加标题"/>
  <p:tag name="KSO_WM_UNIT_DIAGRAM_ISNUMVISUAL" val="0"/>
  <p:tag name="KSO_WM_UNIT_DIAGRAM_ISREFERUNIT" val="0"/>
  <p:tag name="KSO_WM_UNIT_NOCLEAR" val="0"/>
</p:tagLst>
</file>

<file path=ppt/tags/tag1207.xml><?xml version="1.0" encoding="utf-8"?>
<p:tagLst xmlns:p="http://schemas.openxmlformats.org/presentationml/2006/main">
  <p:tag name="MH" val="20150811113114"/>
  <p:tag name="MH_LIBRARY" val="GRAPHIC"/>
  <p:tag name="MH_ORDER" val="Diamond 25"/>
  <p:tag name="KSO_WM_UNIT_INDEX" val="1_6"/>
  <p:tag name="KSO_WM_UNIT_CLEAR" val="1"/>
  <p:tag name="KSO_WM_UNIT_LAYERLEVEL" val="1_1"/>
  <p:tag name="KSO_WM_TAG_VERSION" val="1.0"/>
  <p:tag name="KSO_WM_BEAUTIFY_FLAG" val="#wm#"/>
  <p:tag name="KSO_WM_UNIT_TYPE" val="i"/>
  <p:tag name="KSO_WM_UNIT_ID" val="150995200*i*9"/>
  <p:tag name="KSO_WM_TEMPLATE_CATEGORY" val="diagram"/>
  <p:tag name="KSO_WM_TEMPLATE_INDEX" val="169087"/>
</p:tagLst>
</file>

<file path=ppt/tags/tag1208.xml><?xml version="1.0" encoding="utf-8"?>
<p:tagLst xmlns:p="http://schemas.openxmlformats.org/presentationml/2006/main">
  <p:tag name="MH" val="20150811113114"/>
  <p:tag name="MH_LIBRARY" val="GRAPHIC"/>
  <p:tag name="MH_ORDER" val="Diamond 44"/>
  <p:tag name="KSO_WM_UNIT_INDEX" val="1_7"/>
  <p:tag name="KSO_WM_UNIT_CLEAR" val="1"/>
  <p:tag name="KSO_WM_UNIT_LAYERLEVEL" val="1_1"/>
  <p:tag name="KSO_WM_TAG_VERSION" val="1.0"/>
  <p:tag name="KSO_WM_BEAUTIFY_FLAG" val="#wm#"/>
  <p:tag name="KSO_WM_UNIT_TYPE" val="i"/>
  <p:tag name="KSO_WM_UNIT_ID" val="150995200*i*10"/>
  <p:tag name="KSO_WM_TEMPLATE_CATEGORY" val="diagram"/>
  <p:tag name="KSO_WM_TEMPLATE_INDEX" val="169087"/>
</p:tagLst>
</file>

<file path=ppt/tags/tag1209.xml><?xml version="1.0" encoding="utf-8"?>
<p:tagLst xmlns:p="http://schemas.openxmlformats.org/presentationml/2006/main">
  <p:tag name="MH" val="20150811113114"/>
  <p:tag name="MH_LIBRARY" val="GRAPHIC"/>
  <p:tag name="MH_ORDER" val="Diamond 80"/>
  <p:tag name="KSO_WM_UNIT_INDEX" val="1_8"/>
  <p:tag name="KSO_WM_UNIT_CLEAR" val="1"/>
  <p:tag name="KSO_WM_UNIT_LAYERLEVEL" val="1_1"/>
  <p:tag name="KSO_WM_TAG_VERSION" val="1.0"/>
  <p:tag name="KSO_WM_BEAUTIFY_FLAG" val="#wm#"/>
  <p:tag name="KSO_WM_UNIT_TYPE" val="i"/>
  <p:tag name="KSO_WM_UNIT_ID" val="150995200*i*11"/>
  <p:tag name="KSO_WM_TEMPLATE_CATEGORY" val="diagram"/>
  <p:tag name="KSO_WM_TEMPLATE_INDEX" val="169087"/>
</p:tagLst>
</file>

<file path=ppt/tags/tag121.xml><?xml version="1.0" encoding="utf-8"?>
<p:tagLst xmlns:p="http://schemas.openxmlformats.org/presentationml/2006/main">
  <p:tag name="MH" val="20150811113114"/>
  <p:tag name="MH_LIBRARY" val="GRAPHIC"/>
  <p:tag name="MH_ORDER" val="Diamond 44"/>
  <p:tag name="KSO_WM_UNIT_INDEX" val="1_7"/>
  <p:tag name="KSO_WM_UNIT_CLEAR" val="1"/>
  <p:tag name="KSO_WM_UNIT_LAYERLEVEL" val="1_1"/>
  <p:tag name="KSO_WM_TAG_VERSION" val="1.0"/>
  <p:tag name="KSO_WM_BEAUTIFY_FLAG" val="#wm#"/>
  <p:tag name="KSO_WM_UNIT_TYPE" val="i"/>
  <p:tag name="KSO_WM_UNIT_ID" val="150995200*i*10"/>
  <p:tag name="KSO_WM_TEMPLATE_CATEGORY" val="diagram"/>
  <p:tag name="KSO_WM_TEMPLATE_INDEX" val="169087"/>
</p:tagLst>
</file>

<file path=ppt/tags/tag1210.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211.xml><?xml version="1.0" encoding="utf-8"?>
<p:tagLst xmlns:p="http://schemas.openxmlformats.org/presentationml/2006/main">
  <p:tag name="KSO_WM_SLIDE_ID" val="custom20191461_8"/>
  <p:tag name="KSO_WM_SLIDE_TYPE" val="text"/>
  <p:tag name="KSO_WM_SLIDE_SUBTYPE" val="pureTxt"/>
  <p:tag name="KSO_WM_SLIDE_ITEM_CNT" val="0"/>
  <p:tag name="KSO_WM_SLIDE_INDEX" val="8"/>
  <p:tag name="KSO_WM_SLIDE_SIZE" val="823*440"/>
  <p:tag name="KSO_WM_SLIDE_POSITION" val="68*46"/>
  <p:tag name="KSO_WM_TAG_VERSION" val="1.0"/>
  <p:tag name="KSO_WM_BEAUTIFY_FLAG" val="#wm#"/>
  <p:tag name="KSO_WM_TEMPLATE_CATEGORY" val="custom"/>
  <p:tag name="KSO_WM_TEMPLATE_INDEX" val="20191461"/>
  <p:tag name="KSO_WM_SLIDE_LAYOUT" val="a_f"/>
  <p:tag name="KSO_WM_SLIDE_LAYOUT_CNT" val="1_2"/>
  <p:tag name="KSO_WM_TEMPLATE_SUBCATEGORY" val="0"/>
</p:tagLst>
</file>

<file path=ppt/tags/tag12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4755_1*i*1"/>
  <p:tag name="KSO_WM_TEMPLATE_CATEGORY" val="diagram"/>
  <p:tag name="KSO_WM_TEMPLATE_INDEX" val="20194755"/>
  <p:tag name="KSO_WM_UNIT_LAYERLEVEL" val="1"/>
  <p:tag name="KSO_WM_TAG_VERSION" val="1.0"/>
  <p:tag name="KSO_WM_BEAUTIFY_FLAG" val="#wm#"/>
  <p:tag name="KSO_WM_UNIT_COLOR_SCHEME_SHAPE_ID" val="16"/>
  <p:tag name="KSO_WM_UNIT_COLOR_SCHEME_PARENT_PAGE" val="0_1"/>
</p:tagLst>
</file>

<file path=ppt/tags/tag12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4755_1*i*2"/>
  <p:tag name="KSO_WM_TEMPLATE_CATEGORY" val="diagram"/>
  <p:tag name="KSO_WM_TEMPLATE_INDEX" val="20194755"/>
  <p:tag name="KSO_WM_UNIT_LAYERLEVEL" val="1"/>
  <p:tag name="KSO_WM_TAG_VERSION" val="1.0"/>
  <p:tag name="KSO_WM_BEAUTIFY_FLAG" val="#wm#"/>
  <p:tag name="KSO_WM_UNIT_COLOR_SCHEME_SHAPE_ID" val="17"/>
  <p:tag name="KSO_WM_UNIT_COLOR_SCHEME_PARENT_PAGE" val="0_1"/>
</p:tagLst>
</file>

<file path=ppt/tags/tag1214.xml><?xml version="1.0" encoding="utf-8"?>
<p:tagLst xmlns:p="http://schemas.openxmlformats.org/presentationml/2006/main">
  <p:tag name="KSO_WM_UNIT_TEXT_PART_ID_V2" val="d-4-1"/>
  <p:tag name="KSO_WM_UNIT_HIGHLIGHT" val="0"/>
  <p:tag name="KSO_WM_UNIT_COMPATIBLE" val="0"/>
  <p:tag name="KSO_WM_UNIT_DIAGRAM_ISNUMVISUAL" val="0"/>
  <p:tag name="KSO_WM_UNIT_DIAGRAM_ISREFERUNIT" val="0"/>
  <p:tag name="KSO_WM_UNIT_TYPE" val="f"/>
  <p:tag name="KSO_WM_UNIT_INDEX" val="2"/>
  <p:tag name="KSO_WM_UNIT_ID" val="diagram20196638_1*f*2"/>
  <p:tag name="KSO_WM_TEMPLATE_CATEGORY" val="diagram"/>
  <p:tag name="KSO_WM_TEMPLATE_INDEX" val="20196638"/>
  <p:tag name="KSO_WM_UNIT_LAYERLEVEL" val="1"/>
  <p:tag name="KSO_WM_TAG_VERSION" val="1.0"/>
  <p:tag name="KSO_WM_BEAUTIFY_FLAG" val="#wm#"/>
  <p:tag name="KSO_WM_UNIT_PRESET_TEXT" val="点击此处添加正文，文字是您思想的提炼，为了最终呈现发布的良好效果，请尽量言简意赅的阐述观点；根据需要可酌情增减文字，以便观者可以准确理解您所传达的信息。恰如其分的表达观点，往往事半功倍。"/>
  <p:tag name="KSO_WM_UNIT_NOCLEAR" val="0"/>
  <p:tag name="KSO_WM_UNIT_VALUE" val="104"/>
</p:tagLst>
</file>

<file path=ppt/tags/tag1215.xml><?xml version="1.0" encoding="utf-8"?>
<p:tagLst xmlns:p="http://schemas.openxmlformats.org/presentationml/2006/main">
  <p:tag name="KSO_WM_TEMPLATE_CATEGORY" val="custom"/>
  <p:tag name="KSO_WM_TEMPLATE_INDEX" val="20191461"/>
  <p:tag name="KSO_WM_UNIT_TYPE" val="a"/>
  <p:tag name="KSO_WM_UNIT_INDEX" val="1"/>
  <p:tag name="KSO_WM_UNIT_ID" val="custom20191461_7*a*1"/>
  <p:tag name="KSO_WM_UNIT_LAYERLEVEL" val="1"/>
  <p:tag name="KSO_WM_UNIT_VALUE" val="14"/>
  <p:tag name="KSO_WM_UNIT_ISCONTENTSTITLE" val="0"/>
  <p:tag name="KSO_WM_UNIT_HIGHLIGHT" val="0"/>
  <p:tag name="KSO_WM_UNIT_COMPATIBLE" val="0"/>
  <p:tag name="KSO_WM_BEAUTIFY_FLAG" val="#wm#"/>
  <p:tag name="KSO_WM_TAG_VERSION" val="1.0"/>
  <p:tag name="KSO_WM_UNIT_PRESET_TEXT" val="单击此处添加标题"/>
  <p:tag name="KSO_WM_UNIT_DIAGRAM_ISNUMVISUAL" val="0"/>
  <p:tag name="KSO_WM_UNIT_DIAGRAM_ISREFERUNIT" val="0"/>
  <p:tag name="KSO_WM_UNIT_NOCLEAR" val="0"/>
</p:tagLst>
</file>

<file path=ppt/tags/tag1216.xml><?xml version="1.0" encoding="utf-8"?>
<p:tagLst xmlns:p="http://schemas.openxmlformats.org/presentationml/2006/main">
  <p:tag name="MH" val="20150811113114"/>
  <p:tag name="MH_LIBRARY" val="GRAPHIC"/>
  <p:tag name="MH_ORDER" val="Diamond 25"/>
  <p:tag name="KSO_WM_UNIT_INDEX" val="1_6"/>
  <p:tag name="KSO_WM_UNIT_CLEAR" val="1"/>
  <p:tag name="KSO_WM_UNIT_LAYERLEVEL" val="1_1"/>
  <p:tag name="KSO_WM_TAG_VERSION" val="1.0"/>
  <p:tag name="KSO_WM_BEAUTIFY_FLAG" val="#wm#"/>
  <p:tag name="KSO_WM_UNIT_TYPE" val="i"/>
  <p:tag name="KSO_WM_UNIT_ID" val="150995200*i*9"/>
  <p:tag name="KSO_WM_TEMPLATE_CATEGORY" val="diagram"/>
  <p:tag name="KSO_WM_TEMPLATE_INDEX" val="169087"/>
</p:tagLst>
</file>

<file path=ppt/tags/tag1217.xml><?xml version="1.0" encoding="utf-8"?>
<p:tagLst xmlns:p="http://schemas.openxmlformats.org/presentationml/2006/main">
  <p:tag name="MH" val="20150811113114"/>
  <p:tag name="MH_LIBRARY" val="GRAPHIC"/>
  <p:tag name="MH_ORDER" val="Diamond 44"/>
  <p:tag name="KSO_WM_UNIT_INDEX" val="1_7"/>
  <p:tag name="KSO_WM_UNIT_CLEAR" val="1"/>
  <p:tag name="KSO_WM_UNIT_LAYERLEVEL" val="1_1"/>
  <p:tag name="KSO_WM_TAG_VERSION" val="1.0"/>
  <p:tag name="KSO_WM_BEAUTIFY_FLAG" val="#wm#"/>
  <p:tag name="KSO_WM_UNIT_TYPE" val="i"/>
  <p:tag name="KSO_WM_UNIT_ID" val="150995200*i*10"/>
  <p:tag name="KSO_WM_TEMPLATE_CATEGORY" val="diagram"/>
  <p:tag name="KSO_WM_TEMPLATE_INDEX" val="169087"/>
</p:tagLst>
</file>

<file path=ppt/tags/tag1218.xml><?xml version="1.0" encoding="utf-8"?>
<p:tagLst xmlns:p="http://schemas.openxmlformats.org/presentationml/2006/main">
  <p:tag name="MH" val="20150811113114"/>
  <p:tag name="MH_LIBRARY" val="GRAPHIC"/>
  <p:tag name="MH_ORDER" val="Diamond 80"/>
  <p:tag name="KSO_WM_UNIT_INDEX" val="1_8"/>
  <p:tag name="KSO_WM_UNIT_CLEAR" val="1"/>
  <p:tag name="KSO_WM_UNIT_LAYERLEVEL" val="1_1"/>
  <p:tag name="KSO_WM_TAG_VERSION" val="1.0"/>
  <p:tag name="KSO_WM_BEAUTIFY_FLAG" val="#wm#"/>
  <p:tag name="KSO_WM_UNIT_TYPE" val="i"/>
  <p:tag name="KSO_WM_UNIT_ID" val="150995200*i*11"/>
  <p:tag name="KSO_WM_TEMPLATE_CATEGORY" val="diagram"/>
  <p:tag name="KSO_WM_TEMPLATE_INDEX" val="169087"/>
</p:tagLst>
</file>

<file path=ppt/tags/tag1219.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22.xml><?xml version="1.0" encoding="utf-8"?>
<p:tagLst xmlns:p="http://schemas.openxmlformats.org/presentationml/2006/main">
  <p:tag name="MH" val="20150811113114"/>
  <p:tag name="MH_LIBRARY" val="GRAPHIC"/>
  <p:tag name="MH_ORDER" val="Diamond 80"/>
  <p:tag name="KSO_WM_UNIT_INDEX" val="1_8"/>
  <p:tag name="KSO_WM_UNIT_CLEAR" val="1"/>
  <p:tag name="KSO_WM_UNIT_LAYERLEVEL" val="1_1"/>
  <p:tag name="KSO_WM_TAG_VERSION" val="1.0"/>
  <p:tag name="KSO_WM_BEAUTIFY_FLAG" val="#wm#"/>
  <p:tag name="KSO_WM_UNIT_TYPE" val="i"/>
  <p:tag name="KSO_WM_UNIT_ID" val="150995200*i*11"/>
  <p:tag name="KSO_WM_TEMPLATE_CATEGORY" val="diagram"/>
  <p:tag name="KSO_WM_TEMPLATE_INDEX" val="169087"/>
</p:tagLst>
</file>

<file path=ppt/tags/tag1220.xml><?xml version="1.0" encoding="utf-8"?>
<p:tagLst xmlns:p="http://schemas.openxmlformats.org/presentationml/2006/main">
  <p:tag name="KSO_WM_SLIDE_ID" val="custom20191461_8"/>
  <p:tag name="KSO_WM_SLIDE_TYPE" val="text"/>
  <p:tag name="KSO_WM_SLIDE_SUBTYPE" val="pureTxt"/>
  <p:tag name="KSO_WM_SLIDE_ITEM_CNT" val="0"/>
  <p:tag name="KSO_WM_SLIDE_INDEX" val="8"/>
  <p:tag name="KSO_WM_SLIDE_SIZE" val="823*440"/>
  <p:tag name="KSO_WM_SLIDE_POSITION" val="68*46"/>
  <p:tag name="KSO_WM_TAG_VERSION" val="1.0"/>
  <p:tag name="KSO_WM_BEAUTIFY_FLAG" val="#wm#"/>
  <p:tag name="KSO_WM_TEMPLATE_CATEGORY" val="custom"/>
  <p:tag name="KSO_WM_TEMPLATE_INDEX" val="20191461"/>
  <p:tag name="KSO_WM_SLIDE_LAYOUT" val="a_f"/>
  <p:tag name="KSO_WM_SLIDE_LAYOUT_CNT" val="1_2"/>
  <p:tag name="KSO_WM_TEMPLATE_SUBCATEGORY" val="0"/>
</p:tagLst>
</file>

<file path=ppt/tags/tag12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6638_1*i*2"/>
  <p:tag name="KSO_WM_TEMPLATE_CATEGORY" val="diagram"/>
  <p:tag name="KSO_WM_TEMPLATE_INDEX" val="20196638"/>
  <p:tag name="KSO_WM_UNIT_LAYERLEVEL" val="1"/>
  <p:tag name="KSO_WM_TAG_VERSION" val="1.0"/>
  <p:tag name="KSO_WM_BEAUTIFY_FLAG" val="#wm#"/>
</p:tagLst>
</file>

<file path=ppt/tags/tag12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6638_1*i*3"/>
  <p:tag name="KSO_WM_TEMPLATE_CATEGORY" val="diagram"/>
  <p:tag name="KSO_WM_TEMPLATE_INDEX" val="20196638"/>
  <p:tag name="KSO_WM_UNIT_LAYERLEVEL" val="1"/>
  <p:tag name="KSO_WM_TAG_VERSION" val="1.0"/>
  <p:tag name="KSO_WM_BEAUTIFY_FLAG" val="#wm#"/>
</p:tagLst>
</file>

<file path=ppt/tags/tag1223.xml><?xml version="1.0" encoding="utf-8"?>
<p:tagLst xmlns:p="http://schemas.openxmlformats.org/presentationml/2006/main">
  <p:tag name="KSO_WM_UNIT_TEXT_PART_ID_V2" val="d-4-1"/>
  <p:tag name="KSO_WM_UNIT_HIGHLIGHT" val="0"/>
  <p:tag name="KSO_WM_UNIT_COMPATIBLE" val="0"/>
  <p:tag name="KSO_WM_UNIT_DIAGRAM_ISNUMVISUAL" val="0"/>
  <p:tag name="KSO_WM_UNIT_DIAGRAM_ISREFERUNIT" val="0"/>
  <p:tag name="KSO_WM_UNIT_TYPE" val="f"/>
  <p:tag name="KSO_WM_UNIT_INDEX" val="2"/>
  <p:tag name="KSO_WM_UNIT_ID" val="diagram20196638_1*f*2"/>
  <p:tag name="KSO_WM_TEMPLATE_CATEGORY" val="diagram"/>
  <p:tag name="KSO_WM_TEMPLATE_INDEX" val="20196638"/>
  <p:tag name="KSO_WM_UNIT_LAYERLEVEL" val="1"/>
  <p:tag name="KSO_WM_TAG_VERSION" val="1.0"/>
  <p:tag name="KSO_WM_BEAUTIFY_FLAG" val="#wm#"/>
  <p:tag name="KSO_WM_UNIT_PRESET_TEXT" val="点击此处添加正文，文字是您思想的提炼，为了最终呈现发布的良好效果，请尽量言简意赅的阐述观点；根据需要可酌情增减文字，以便观者可以准确理解您所传达的信息。恰如其分的表达观点，往往事半功倍。"/>
  <p:tag name="KSO_WM_UNIT_NOCLEAR" val="0"/>
  <p:tag name="KSO_WM_UNIT_VALUE" val="104"/>
</p:tagLst>
</file>

<file path=ppt/tags/tag12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6638_1*i*4"/>
  <p:tag name="KSO_WM_TEMPLATE_CATEGORY" val="diagram"/>
  <p:tag name="KSO_WM_TEMPLATE_INDEX" val="20196638"/>
  <p:tag name="KSO_WM_UNIT_LAYERLEVEL" val="1"/>
  <p:tag name="KSO_WM_TAG_VERSION" val="1.0"/>
  <p:tag name="KSO_WM_BEAUTIFY_FLAG" val="#wm#"/>
</p:tagLst>
</file>

<file path=ppt/tags/tag12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196638_1*i*5"/>
  <p:tag name="KSO_WM_TEMPLATE_CATEGORY" val="diagram"/>
  <p:tag name="KSO_WM_TEMPLATE_INDEX" val="20196638"/>
  <p:tag name="KSO_WM_UNIT_LAYERLEVEL" val="1"/>
  <p:tag name="KSO_WM_TAG_VERSION" val="1.0"/>
  <p:tag name="KSO_WM_BEAUTIFY_FLAG" val="#wm#"/>
</p:tagLst>
</file>

<file path=ppt/tags/tag1226.xml><?xml version="1.0" encoding="utf-8"?>
<p:tagLst xmlns:p="http://schemas.openxmlformats.org/presentationml/2006/main">
  <p:tag name="KSO_WM_TEMPLATE_CATEGORY" val="custom"/>
  <p:tag name="KSO_WM_TEMPLATE_INDEX" val="20191461"/>
  <p:tag name="KSO_WM_UNIT_TYPE" val="a"/>
  <p:tag name="KSO_WM_UNIT_INDEX" val="1"/>
  <p:tag name="KSO_WM_UNIT_ID" val="custom20191461_7*a*1"/>
  <p:tag name="KSO_WM_UNIT_LAYERLEVEL" val="1"/>
  <p:tag name="KSO_WM_UNIT_VALUE" val="14"/>
  <p:tag name="KSO_WM_UNIT_ISCONTENTSTITLE" val="0"/>
  <p:tag name="KSO_WM_UNIT_HIGHLIGHT" val="0"/>
  <p:tag name="KSO_WM_UNIT_COMPATIBLE" val="0"/>
  <p:tag name="KSO_WM_BEAUTIFY_FLAG" val="#wm#"/>
  <p:tag name="KSO_WM_TAG_VERSION" val="1.0"/>
  <p:tag name="KSO_WM_UNIT_PRESET_TEXT" val="单击此处添加标题"/>
  <p:tag name="KSO_WM_UNIT_DIAGRAM_ISNUMVISUAL" val="0"/>
  <p:tag name="KSO_WM_UNIT_DIAGRAM_ISREFERUNIT" val="0"/>
  <p:tag name="KSO_WM_UNIT_NOCLEAR" val="0"/>
</p:tagLst>
</file>

<file path=ppt/tags/tag1227.xml><?xml version="1.0" encoding="utf-8"?>
<p:tagLst xmlns:p="http://schemas.openxmlformats.org/presentationml/2006/main">
  <p:tag name="KSO_WM_SLIDE_ID" val="diagram20196638_1"/>
  <p:tag name="KSO_WM_SLIDE_TYPE" val="text"/>
  <p:tag name="KSO_WM_SLIDE_SUBTYPE" val="pureTxt"/>
  <p:tag name="KSO_WM_SLIDE_ITEM_CNT" val="0"/>
  <p:tag name="KSO_WM_SLIDE_INDEX" val="1"/>
  <p:tag name="KSO_WM_SLIDE_SIZE" val="960*473"/>
  <p:tag name="KSO_WM_SLIDE_POSITION" val="0*67"/>
  <p:tag name="KSO_WM_TAG_VERSION" val="1.0"/>
  <p:tag name="KSO_WM_BEAUTIFY_FLAG" val="#wm#"/>
  <p:tag name="KSO_WM_TEMPLATE_CATEGORY" val="diagram"/>
  <p:tag name="KSO_WM_TEMPLATE_INDEX" val="20196638"/>
  <p:tag name="KSO_WM_SLIDE_LAYOUT" val="a_f"/>
  <p:tag name="KSO_WM_SLIDE_LAYOUT_CNT" val="1_2"/>
  <p:tag name="KSO_WM_TEMPLATE_SUBCATEGORY" val="0"/>
</p:tagLst>
</file>

<file path=ppt/tags/tag12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4755_1*i*1"/>
  <p:tag name="KSO_WM_TEMPLATE_CATEGORY" val="diagram"/>
  <p:tag name="KSO_WM_TEMPLATE_INDEX" val="20194755"/>
  <p:tag name="KSO_WM_UNIT_LAYERLEVEL" val="1"/>
  <p:tag name="KSO_WM_TAG_VERSION" val="1.0"/>
  <p:tag name="KSO_WM_BEAUTIFY_FLAG" val="#wm#"/>
  <p:tag name="KSO_WM_UNIT_COLOR_SCHEME_SHAPE_ID" val="16"/>
  <p:tag name="KSO_WM_UNIT_COLOR_SCHEME_PARENT_PAGE" val="0_1"/>
</p:tagLst>
</file>

<file path=ppt/tags/tag12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4755_1*i*2"/>
  <p:tag name="KSO_WM_TEMPLATE_CATEGORY" val="diagram"/>
  <p:tag name="KSO_WM_TEMPLATE_INDEX" val="20194755"/>
  <p:tag name="KSO_WM_UNIT_LAYERLEVEL" val="1"/>
  <p:tag name="KSO_WM_TAG_VERSION" val="1.0"/>
  <p:tag name="KSO_WM_BEAUTIFY_FLAG" val="#wm#"/>
  <p:tag name="KSO_WM_UNIT_COLOR_SCHEME_SHAPE_ID" val="17"/>
  <p:tag name="KSO_WM_UNIT_COLOR_SCHEME_PARENT_PAGE" val="0_1"/>
</p:tagLst>
</file>

<file path=ppt/tags/tag123.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230.xml><?xml version="1.0" encoding="utf-8"?>
<p:tagLst xmlns:p="http://schemas.openxmlformats.org/presentationml/2006/main">
  <p:tag name="KSO_WM_UNIT_TEXT_PART_ID_V2" val="d-4-1"/>
  <p:tag name="KSO_WM_UNIT_HIGHLIGHT" val="0"/>
  <p:tag name="KSO_WM_UNIT_COMPATIBLE" val="0"/>
  <p:tag name="KSO_WM_UNIT_DIAGRAM_ISNUMVISUAL" val="0"/>
  <p:tag name="KSO_WM_UNIT_DIAGRAM_ISREFERUNIT" val="0"/>
  <p:tag name="KSO_WM_UNIT_TYPE" val="f"/>
  <p:tag name="KSO_WM_UNIT_INDEX" val="2"/>
  <p:tag name="KSO_WM_UNIT_ID" val="diagram20196638_1*f*2"/>
  <p:tag name="KSO_WM_TEMPLATE_CATEGORY" val="diagram"/>
  <p:tag name="KSO_WM_TEMPLATE_INDEX" val="20196638"/>
  <p:tag name="KSO_WM_UNIT_LAYERLEVEL" val="1"/>
  <p:tag name="KSO_WM_TAG_VERSION" val="1.0"/>
  <p:tag name="KSO_WM_BEAUTIFY_FLAG" val="#wm#"/>
  <p:tag name="KSO_WM_UNIT_PRESET_TEXT" val="点击此处添加正文，文字是您思想的提炼，为了最终呈现发布的良好效果，请尽量言简意赅的阐述观点；根据需要可酌情增减文字，以便观者可以准确理解您所传达的信息。恰如其分的表达观点，往往事半功倍。"/>
  <p:tag name="KSO_WM_UNIT_NOCLEAR" val="0"/>
  <p:tag name="KSO_WM_UNIT_VALUE" val="104"/>
</p:tagLst>
</file>

<file path=ppt/tags/tag1231.xml><?xml version="1.0" encoding="utf-8"?>
<p:tagLst xmlns:p="http://schemas.openxmlformats.org/presentationml/2006/main">
  <p:tag name="KSO_WM_TEMPLATE_CATEGORY" val="custom"/>
  <p:tag name="KSO_WM_TEMPLATE_INDEX" val="20191461"/>
  <p:tag name="KSO_WM_UNIT_TYPE" val="a"/>
  <p:tag name="KSO_WM_UNIT_INDEX" val="1"/>
  <p:tag name="KSO_WM_UNIT_ID" val="custom20191461_7*a*1"/>
  <p:tag name="KSO_WM_UNIT_LAYERLEVEL" val="1"/>
  <p:tag name="KSO_WM_UNIT_VALUE" val="14"/>
  <p:tag name="KSO_WM_UNIT_ISCONTENTSTITLE" val="0"/>
  <p:tag name="KSO_WM_UNIT_HIGHLIGHT" val="0"/>
  <p:tag name="KSO_WM_UNIT_COMPATIBLE" val="0"/>
  <p:tag name="KSO_WM_BEAUTIFY_FLAG" val="#wm#"/>
  <p:tag name="KSO_WM_TAG_VERSION" val="1.0"/>
  <p:tag name="KSO_WM_UNIT_PRESET_TEXT" val="单击此处添加标题"/>
  <p:tag name="KSO_WM_UNIT_DIAGRAM_ISNUMVISUAL" val="0"/>
  <p:tag name="KSO_WM_UNIT_DIAGRAM_ISREFERUNIT" val="0"/>
  <p:tag name="KSO_WM_UNIT_NOCLEAR" val="0"/>
</p:tagLst>
</file>

<file path=ppt/tags/tag1232.xml><?xml version="1.0" encoding="utf-8"?>
<p:tagLst xmlns:p="http://schemas.openxmlformats.org/presentationml/2006/main">
  <p:tag name="MH" val="20150811113114"/>
  <p:tag name="MH_LIBRARY" val="GRAPHIC"/>
  <p:tag name="MH_ORDER" val="Diamond 25"/>
  <p:tag name="KSO_WM_UNIT_INDEX" val="1_6"/>
  <p:tag name="KSO_WM_UNIT_CLEAR" val="1"/>
  <p:tag name="KSO_WM_UNIT_LAYERLEVEL" val="1_1"/>
  <p:tag name="KSO_WM_TAG_VERSION" val="1.0"/>
  <p:tag name="KSO_WM_BEAUTIFY_FLAG" val="#wm#"/>
  <p:tag name="KSO_WM_UNIT_TYPE" val="i"/>
  <p:tag name="KSO_WM_UNIT_ID" val="150995200*i*9"/>
  <p:tag name="KSO_WM_TEMPLATE_CATEGORY" val="diagram"/>
  <p:tag name="KSO_WM_TEMPLATE_INDEX" val="169087"/>
</p:tagLst>
</file>

<file path=ppt/tags/tag1233.xml><?xml version="1.0" encoding="utf-8"?>
<p:tagLst xmlns:p="http://schemas.openxmlformats.org/presentationml/2006/main">
  <p:tag name="MH" val="20150811113114"/>
  <p:tag name="MH_LIBRARY" val="GRAPHIC"/>
  <p:tag name="MH_ORDER" val="Diamond 44"/>
  <p:tag name="KSO_WM_UNIT_INDEX" val="1_7"/>
  <p:tag name="KSO_WM_UNIT_CLEAR" val="1"/>
  <p:tag name="KSO_WM_UNIT_LAYERLEVEL" val="1_1"/>
  <p:tag name="KSO_WM_TAG_VERSION" val="1.0"/>
  <p:tag name="KSO_WM_BEAUTIFY_FLAG" val="#wm#"/>
  <p:tag name="KSO_WM_UNIT_TYPE" val="i"/>
  <p:tag name="KSO_WM_UNIT_ID" val="150995200*i*10"/>
  <p:tag name="KSO_WM_TEMPLATE_CATEGORY" val="diagram"/>
  <p:tag name="KSO_WM_TEMPLATE_INDEX" val="169087"/>
</p:tagLst>
</file>

<file path=ppt/tags/tag1234.xml><?xml version="1.0" encoding="utf-8"?>
<p:tagLst xmlns:p="http://schemas.openxmlformats.org/presentationml/2006/main">
  <p:tag name="MH" val="20150811113114"/>
  <p:tag name="MH_LIBRARY" val="GRAPHIC"/>
  <p:tag name="MH_ORDER" val="Diamond 80"/>
  <p:tag name="KSO_WM_UNIT_INDEX" val="1_8"/>
  <p:tag name="KSO_WM_UNIT_CLEAR" val="1"/>
  <p:tag name="KSO_WM_UNIT_LAYERLEVEL" val="1_1"/>
  <p:tag name="KSO_WM_TAG_VERSION" val="1.0"/>
  <p:tag name="KSO_WM_BEAUTIFY_FLAG" val="#wm#"/>
  <p:tag name="KSO_WM_UNIT_TYPE" val="i"/>
  <p:tag name="KSO_WM_UNIT_ID" val="150995200*i*11"/>
  <p:tag name="KSO_WM_TEMPLATE_CATEGORY" val="diagram"/>
  <p:tag name="KSO_WM_TEMPLATE_INDEX" val="169087"/>
</p:tagLst>
</file>

<file path=ppt/tags/tag1235.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236.xml><?xml version="1.0" encoding="utf-8"?>
<p:tagLst xmlns:p="http://schemas.openxmlformats.org/presentationml/2006/main">
  <p:tag name="KSO_WM_SLIDE_ID" val="custom20191461_8"/>
  <p:tag name="KSO_WM_SLIDE_TYPE" val="text"/>
  <p:tag name="KSO_WM_SLIDE_SUBTYPE" val="pureTxt"/>
  <p:tag name="KSO_WM_SLIDE_ITEM_CNT" val="0"/>
  <p:tag name="KSO_WM_SLIDE_INDEX" val="8"/>
  <p:tag name="KSO_WM_SLIDE_SIZE" val="823*440"/>
  <p:tag name="KSO_WM_SLIDE_POSITION" val="68*46"/>
  <p:tag name="KSO_WM_TAG_VERSION" val="1.0"/>
  <p:tag name="KSO_WM_BEAUTIFY_FLAG" val="#wm#"/>
  <p:tag name="KSO_WM_TEMPLATE_CATEGORY" val="custom"/>
  <p:tag name="KSO_WM_TEMPLATE_INDEX" val="20191461"/>
  <p:tag name="KSO_WM_SLIDE_LAYOUT" val="a_f"/>
  <p:tag name="KSO_WM_SLIDE_LAYOUT_CNT" val="1_2"/>
  <p:tag name="KSO_WM_TEMPLATE_SUBCATEGORY" val="0"/>
</p:tagLst>
</file>

<file path=ppt/tags/tag12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4755_1*i*1"/>
  <p:tag name="KSO_WM_TEMPLATE_CATEGORY" val="diagram"/>
  <p:tag name="KSO_WM_TEMPLATE_INDEX" val="20194755"/>
  <p:tag name="KSO_WM_UNIT_LAYERLEVEL" val="1"/>
  <p:tag name="KSO_WM_TAG_VERSION" val="1.0"/>
  <p:tag name="KSO_WM_BEAUTIFY_FLAG" val="#wm#"/>
  <p:tag name="KSO_WM_UNIT_COLOR_SCHEME_SHAPE_ID" val="16"/>
  <p:tag name="KSO_WM_UNIT_COLOR_SCHEME_PARENT_PAGE" val="0_1"/>
</p:tagLst>
</file>

<file path=ppt/tags/tag12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4755_1*i*2"/>
  <p:tag name="KSO_WM_TEMPLATE_CATEGORY" val="diagram"/>
  <p:tag name="KSO_WM_TEMPLATE_INDEX" val="20194755"/>
  <p:tag name="KSO_WM_UNIT_LAYERLEVEL" val="1"/>
  <p:tag name="KSO_WM_TAG_VERSION" val="1.0"/>
  <p:tag name="KSO_WM_BEAUTIFY_FLAG" val="#wm#"/>
  <p:tag name="KSO_WM_UNIT_COLOR_SCHEME_SHAPE_ID" val="17"/>
  <p:tag name="KSO_WM_UNIT_COLOR_SCHEME_PARENT_PAGE" val="0_1"/>
</p:tagLst>
</file>

<file path=ppt/tags/tag1239.xml><?xml version="1.0" encoding="utf-8"?>
<p:tagLst xmlns:p="http://schemas.openxmlformats.org/presentationml/2006/main">
  <p:tag name="KSO_WM_UNIT_TEXT_PART_ID_V2" val="d-4-1"/>
  <p:tag name="KSO_WM_UNIT_HIGHLIGHT" val="0"/>
  <p:tag name="KSO_WM_UNIT_COMPATIBLE" val="0"/>
  <p:tag name="KSO_WM_UNIT_DIAGRAM_ISNUMVISUAL" val="0"/>
  <p:tag name="KSO_WM_UNIT_DIAGRAM_ISREFERUNIT" val="0"/>
  <p:tag name="KSO_WM_UNIT_TYPE" val="f"/>
  <p:tag name="KSO_WM_UNIT_INDEX" val="2"/>
  <p:tag name="KSO_WM_UNIT_ID" val="diagram20196638_1*f*2"/>
  <p:tag name="KSO_WM_TEMPLATE_CATEGORY" val="diagram"/>
  <p:tag name="KSO_WM_TEMPLATE_INDEX" val="20196638"/>
  <p:tag name="KSO_WM_UNIT_LAYERLEVEL" val="1"/>
  <p:tag name="KSO_WM_TAG_VERSION" val="1.0"/>
  <p:tag name="KSO_WM_BEAUTIFY_FLAG" val="#wm#"/>
  <p:tag name="KSO_WM_UNIT_PRESET_TEXT" val="点击此处添加正文，文字是您思想的提炼，为了最终呈现发布的良好效果，请尽量言简意赅的阐述观点；根据需要可酌情增减文字，以便观者可以准确理解您所传达的信息。恰如其分的表达观点，往往事半功倍。"/>
  <p:tag name="KSO_WM_UNIT_NOCLEAR" val="0"/>
  <p:tag name="KSO_WM_UNIT_VALUE" val="104"/>
</p:tagLst>
</file>

<file path=ppt/tags/tag124.xml><?xml version="1.0" encoding="utf-8"?>
<p:tagLst xmlns:p="http://schemas.openxmlformats.org/presentationml/2006/main">
  <p:tag name="KSO_WM_TEMPLATE_CATEGORY" val="custom"/>
  <p:tag name="KSO_WM_TEMPLATE_INDEX" val="20191461"/>
  <p:tag name="KSO_WM_TAG_VERSION" val="1.0"/>
  <p:tag name="KSO_WM_SLIDE_ID" val="custom20191461_7"/>
  <p:tag name="KSO_WM_SLIDE_INDEX" val="7"/>
  <p:tag name="KSO_WM_SLIDE_ITEM_CNT" val="0"/>
  <p:tag name="KSO_WM_SLIDE_LAYOUT" val="a_f"/>
  <p:tag name="KSO_WM_SLIDE_LAYOUT_CNT" val="1_1"/>
  <p:tag name="KSO_WM_SLIDE_TYPE" val="text"/>
  <p:tag name="KSO_WM_SLIDE_SUBTYPE" val="pureTxt"/>
  <p:tag name="KSO_WM_BEAUTIFY_FLAG" val="#wm#"/>
  <p:tag name="KSO_WM_SLIDE_POSITION" val="70*46"/>
  <p:tag name="KSO_WM_SLIDE_SIZE" val="821*357"/>
  <p:tag name="KSO_WM_TEMPLATE_SUBCATEGORY" val="0"/>
</p:tagLst>
</file>

<file path=ppt/tags/tag1240.xml><?xml version="1.0" encoding="utf-8"?>
<p:tagLst xmlns:p="http://schemas.openxmlformats.org/presentationml/2006/main">
  <p:tag name="KSO_WM_TEMPLATE_CATEGORY" val="custom"/>
  <p:tag name="KSO_WM_TEMPLATE_INDEX" val="20191461"/>
  <p:tag name="KSO_WM_UNIT_TYPE" val="a"/>
  <p:tag name="KSO_WM_UNIT_INDEX" val="1"/>
  <p:tag name="KSO_WM_UNIT_ID" val="custom20191461_7*a*1"/>
  <p:tag name="KSO_WM_UNIT_LAYERLEVEL" val="1"/>
  <p:tag name="KSO_WM_UNIT_VALUE" val="14"/>
  <p:tag name="KSO_WM_UNIT_ISCONTENTSTITLE" val="0"/>
  <p:tag name="KSO_WM_UNIT_HIGHLIGHT" val="0"/>
  <p:tag name="KSO_WM_UNIT_COMPATIBLE" val="0"/>
  <p:tag name="KSO_WM_BEAUTIFY_FLAG" val="#wm#"/>
  <p:tag name="KSO_WM_TAG_VERSION" val="1.0"/>
  <p:tag name="KSO_WM_UNIT_PRESET_TEXT" val="单击此处添加标题"/>
  <p:tag name="KSO_WM_UNIT_DIAGRAM_ISNUMVISUAL" val="0"/>
  <p:tag name="KSO_WM_UNIT_DIAGRAM_ISREFERUNIT" val="0"/>
  <p:tag name="KSO_WM_UNIT_NOCLEAR" val="0"/>
</p:tagLst>
</file>

<file path=ppt/tags/tag1241.xml><?xml version="1.0" encoding="utf-8"?>
<p:tagLst xmlns:p="http://schemas.openxmlformats.org/presentationml/2006/main">
  <p:tag name="MH" val="20150811113114"/>
  <p:tag name="MH_LIBRARY" val="GRAPHIC"/>
  <p:tag name="MH_ORDER" val="Diamond 25"/>
  <p:tag name="KSO_WM_UNIT_INDEX" val="1_6"/>
  <p:tag name="KSO_WM_UNIT_CLEAR" val="1"/>
  <p:tag name="KSO_WM_UNIT_LAYERLEVEL" val="1_1"/>
  <p:tag name="KSO_WM_TAG_VERSION" val="1.0"/>
  <p:tag name="KSO_WM_BEAUTIFY_FLAG" val="#wm#"/>
  <p:tag name="KSO_WM_UNIT_TYPE" val="i"/>
  <p:tag name="KSO_WM_UNIT_ID" val="150995200*i*9"/>
  <p:tag name="KSO_WM_TEMPLATE_CATEGORY" val="diagram"/>
  <p:tag name="KSO_WM_TEMPLATE_INDEX" val="169087"/>
</p:tagLst>
</file>

<file path=ppt/tags/tag1242.xml><?xml version="1.0" encoding="utf-8"?>
<p:tagLst xmlns:p="http://schemas.openxmlformats.org/presentationml/2006/main">
  <p:tag name="MH" val="20150811113114"/>
  <p:tag name="MH_LIBRARY" val="GRAPHIC"/>
  <p:tag name="MH_ORDER" val="Diamond 44"/>
  <p:tag name="KSO_WM_UNIT_INDEX" val="1_7"/>
  <p:tag name="KSO_WM_UNIT_CLEAR" val="1"/>
  <p:tag name="KSO_WM_UNIT_LAYERLEVEL" val="1_1"/>
  <p:tag name="KSO_WM_TAG_VERSION" val="1.0"/>
  <p:tag name="KSO_WM_BEAUTIFY_FLAG" val="#wm#"/>
  <p:tag name="KSO_WM_UNIT_TYPE" val="i"/>
  <p:tag name="KSO_WM_UNIT_ID" val="150995200*i*10"/>
  <p:tag name="KSO_WM_TEMPLATE_CATEGORY" val="diagram"/>
  <p:tag name="KSO_WM_TEMPLATE_INDEX" val="169087"/>
</p:tagLst>
</file>

<file path=ppt/tags/tag1243.xml><?xml version="1.0" encoding="utf-8"?>
<p:tagLst xmlns:p="http://schemas.openxmlformats.org/presentationml/2006/main">
  <p:tag name="MH" val="20150811113114"/>
  <p:tag name="MH_LIBRARY" val="GRAPHIC"/>
  <p:tag name="MH_ORDER" val="Diamond 80"/>
  <p:tag name="KSO_WM_UNIT_INDEX" val="1_8"/>
  <p:tag name="KSO_WM_UNIT_CLEAR" val="1"/>
  <p:tag name="KSO_WM_UNIT_LAYERLEVEL" val="1_1"/>
  <p:tag name="KSO_WM_TAG_VERSION" val="1.0"/>
  <p:tag name="KSO_WM_BEAUTIFY_FLAG" val="#wm#"/>
  <p:tag name="KSO_WM_UNIT_TYPE" val="i"/>
  <p:tag name="KSO_WM_UNIT_ID" val="150995200*i*11"/>
  <p:tag name="KSO_WM_TEMPLATE_CATEGORY" val="diagram"/>
  <p:tag name="KSO_WM_TEMPLATE_INDEX" val="169087"/>
</p:tagLst>
</file>

<file path=ppt/tags/tag1244.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245.xml><?xml version="1.0" encoding="utf-8"?>
<p:tagLst xmlns:p="http://schemas.openxmlformats.org/presentationml/2006/main">
  <p:tag name="KSO_WM_SLIDE_ID" val="custom20191461_8"/>
  <p:tag name="KSO_WM_SLIDE_TYPE" val="text"/>
  <p:tag name="KSO_WM_SLIDE_SUBTYPE" val="pureTxt"/>
  <p:tag name="KSO_WM_SLIDE_ITEM_CNT" val="0"/>
  <p:tag name="KSO_WM_SLIDE_INDEX" val="8"/>
  <p:tag name="KSO_WM_SLIDE_SIZE" val="823*440"/>
  <p:tag name="KSO_WM_SLIDE_POSITION" val="68*46"/>
  <p:tag name="KSO_WM_TAG_VERSION" val="1.0"/>
  <p:tag name="KSO_WM_BEAUTIFY_FLAG" val="#wm#"/>
  <p:tag name="KSO_WM_TEMPLATE_CATEGORY" val="custom"/>
  <p:tag name="KSO_WM_TEMPLATE_INDEX" val="20191461"/>
  <p:tag name="KSO_WM_SLIDE_LAYOUT" val="a_f"/>
  <p:tag name="KSO_WM_SLIDE_LAYOUT_CNT" val="1_2"/>
  <p:tag name="KSO_WM_TEMPLATE_SUBCATEGORY" val="0"/>
</p:tagLst>
</file>

<file path=ppt/tags/tag12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4755_1*i*1"/>
  <p:tag name="KSO_WM_TEMPLATE_CATEGORY" val="diagram"/>
  <p:tag name="KSO_WM_TEMPLATE_INDEX" val="20194755"/>
  <p:tag name="KSO_WM_UNIT_LAYERLEVEL" val="1"/>
  <p:tag name="KSO_WM_TAG_VERSION" val="1.0"/>
  <p:tag name="KSO_WM_BEAUTIFY_FLAG" val="#wm#"/>
  <p:tag name="KSO_WM_UNIT_COLOR_SCHEME_SHAPE_ID" val="16"/>
  <p:tag name="KSO_WM_UNIT_COLOR_SCHEME_PARENT_PAGE" val="0_1"/>
</p:tagLst>
</file>

<file path=ppt/tags/tag12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4755_1*i*2"/>
  <p:tag name="KSO_WM_TEMPLATE_CATEGORY" val="diagram"/>
  <p:tag name="KSO_WM_TEMPLATE_INDEX" val="20194755"/>
  <p:tag name="KSO_WM_UNIT_LAYERLEVEL" val="1"/>
  <p:tag name="KSO_WM_TAG_VERSION" val="1.0"/>
  <p:tag name="KSO_WM_BEAUTIFY_FLAG" val="#wm#"/>
  <p:tag name="KSO_WM_UNIT_COLOR_SCHEME_SHAPE_ID" val="17"/>
  <p:tag name="KSO_WM_UNIT_COLOR_SCHEME_PARENT_PAGE" val="0_1"/>
</p:tagLst>
</file>

<file path=ppt/tags/tag1248.xml><?xml version="1.0" encoding="utf-8"?>
<p:tagLst xmlns:p="http://schemas.openxmlformats.org/presentationml/2006/main">
  <p:tag name="KSO_WM_UNIT_TEXT_PART_ID_V2" val="d-4-1"/>
  <p:tag name="KSO_WM_UNIT_HIGHLIGHT" val="0"/>
  <p:tag name="KSO_WM_UNIT_COMPATIBLE" val="0"/>
  <p:tag name="KSO_WM_UNIT_DIAGRAM_ISNUMVISUAL" val="0"/>
  <p:tag name="KSO_WM_UNIT_DIAGRAM_ISREFERUNIT" val="0"/>
  <p:tag name="KSO_WM_UNIT_TYPE" val="f"/>
  <p:tag name="KSO_WM_UNIT_INDEX" val="2"/>
  <p:tag name="KSO_WM_UNIT_ID" val="diagram20196638_1*f*2"/>
  <p:tag name="KSO_WM_TEMPLATE_CATEGORY" val="diagram"/>
  <p:tag name="KSO_WM_TEMPLATE_INDEX" val="20196638"/>
  <p:tag name="KSO_WM_UNIT_LAYERLEVEL" val="1"/>
  <p:tag name="KSO_WM_TAG_VERSION" val="1.0"/>
  <p:tag name="KSO_WM_BEAUTIFY_FLAG" val="#wm#"/>
  <p:tag name="KSO_WM_UNIT_PRESET_TEXT" val="点击此处添加正文，文字是您思想的提炼，为了最终呈现发布的良好效果，请尽量言简意赅的阐述观点；根据需要可酌情增减文字，以便观者可以准确理解您所传达的信息。恰如其分的表达观点，往往事半功倍。"/>
  <p:tag name="KSO_WM_UNIT_NOCLEAR" val="0"/>
  <p:tag name="KSO_WM_UNIT_VALUE" val="104"/>
</p:tagLst>
</file>

<file path=ppt/tags/tag1249.xml><?xml version="1.0" encoding="utf-8"?>
<p:tagLst xmlns:p="http://schemas.openxmlformats.org/presentationml/2006/main">
  <p:tag name="KSO_WM_TEMPLATE_CATEGORY" val="custom"/>
  <p:tag name="KSO_WM_TEMPLATE_INDEX" val="20191461"/>
  <p:tag name="KSO_WM_UNIT_TYPE" val="a"/>
  <p:tag name="KSO_WM_UNIT_INDEX" val="1"/>
  <p:tag name="KSO_WM_UNIT_ID" val="custom20191461_7*a*1"/>
  <p:tag name="KSO_WM_UNIT_LAYERLEVEL" val="1"/>
  <p:tag name="KSO_WM_UNIT_VALUE" val="14"/>
  <p:tag name="KSO_WM_UNIT_ISCONTENTSTITLE" val="0"/>
  <p:tag name="KSO_WM_UNIT_HIGHLIGHT" val="0"/>
  <p:tag name="KSO_WM_UNIT_COMPATIBLE" val="0"/>
  <p:tag name="KSO_WM_BEAUTIFY_FLAG" val="#wm#"/>
  <p:tag name="KSO_WM_TAG_VERSION" val="1.0"/>
  <p:tag name="KSO_WM_UNIT_PRESET_TEXT" val="单击此处添加标题"/>
  <p:tag name="KSO_WM_UNIT_DIAGRAM_ISNUMVISUAL" val="0"/>
  <p:tag name="KSO_WM_UNIT_DIAGRAM_ISREFERUNIT" val="0"/>
  <p:tag name="KSO_WM_UNIT_NOCLEAR" val="0"/>
</p:tagLst>
</file>

<file path=ppt/tags/tag1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0846_1*i*3"/>
  <p:tag name="KSO_WM_TEMPLATE_CATEGORY" val="diagram"/>
  <p:tag name="KSO_WM_TEMPLATE_INDEX" val="20200846"/>
  <p:tag name="KSO_WM_UNIT_LAYERLEVEL" val="1"/>
  <p:tag name="KSO_WM_TAG_VERSION" val="1.0"/>
  <p:tag name="KSO_WM_BEAUTIFY_FLAG" val="#wm#"/>
</p:tagLst>
</file>

<file path=ppt/tags/tag1250.xml><?xml version="1.0" encoding="utf-8"?>
<p:tagLst xmlns:p="http://schemas.openxmlformats.org/presentationml/2006/main">
  <p:tag name="MH" val="20150811113114"/>
  <p:tag name="MH_LIBRARY" val="GRAPHIC"/>
  <p:tag name="MH_ORDER" val="Diamond 25"/>
  <p:tag name="KSO_WM_UNIT_INDEX" val="1_6"/>
  <p:tag name="KSO_WM_UNIT_CLEAR" val="1"/>
  <p:tag name="KSO_WM_UNIT_LAYERLEVEL" val="1_1"/>
  <p:tag name="KSO_WM_TAG_VERSION" val="1.0"/>
  <p:tag name="KSO_WM_BEAUTIFY_FLAG" val="#wm#"/>
  <p:tag name="KSO_WM_UNIT_TYPE" val="i"/>
  <p:tag name="KSO_WM_UNIT_ID" val="150995200*i*9"/>
  <p:tag name="KSO_WM_TEMPLATE_CATEGORY" val="diagram"/>
  <p:tag name="KSO_WM_TEMPLATE_INDEX" val="169087"/>
</p:tagLst>
</file>

<file path=ppt/tags/tag1251.xml><?xml version="1.0" encoding="utf-8"?>
<p:tagLst xmlns:p="http://schemas.openxmlformats.org/presentationml/2006/main">
  <p:tag name="MH" val="20150811113114"/>
  <p:tag name="MH_LIBRARY" val="GRAPHIC"/>
  <p:tag name="MH_ORDER" val="Diamond 44"/>
  <p:tag name="KSO_WM_UNIT_INDEX" val="1_7"/>
  <p:tag name="KSO_WM_UNIT_CLEAR" val="1"/>
  <p:tag name="KSO_WM_UNIT_LAYERLEVEL" val="1_1"/>
  <p:tag name="KSO_WM_TAG_VERSION" val="1.0"/>
  <p:tag name="KSO_WM_BEAUTIFY_FLAG" val="#wm#"/>
  <p:tag name="KSO_WM_UNIT_TYPE" val="i"/>
  <p:tag name="KSO_WM_UNIT_ID" val="150995200*i*10"/>
  <p:tag name="KSO_WM_TEMPLATE_CATEGORY" val="diagram"/>
  <p:tag name="KSO_WM_TEMPLATE_INDEX" val="169087"/>
</p:tagLst>
</file>

<file path=ppt/tags/tag1252.xml><?xml version="1.0" encoding="utf-8"?>
<p:tagLst xmlns:p="http://schemas.openxmlformats.org/presentationml/2006/main">
  <p:tag name="MH" val="20150811113114"/>
  <p:tag name="MH_LIBRARY" val="GRAPHIC"/>
  <p:tag name="MH_ORDER" val="Diamond 80"/>
  <p:tag name="KSO_WM_UNIT_INDEX" val="1_8"/>
  <p:tag name="KSO_WM_UNIT_CLEAR" val="1"/>
  <p:tag name="KSO_WM_UNIT_LAYERLEVEL" val="1_1"/>
  <p:tag name="KSO_WM_TAG_VERSION" val="1.0"/>
  <p:tag name="KSO_WM_BEAUTIFY_FLAG" val="#wm#"/>
  <p:tag name="KSO_WM_UNIT_TYPE" val="i"/>
  <p:tag name="KSO_WM_UNIT_ID" val="150995200*i*11"/>
  <p:tag name="KSO_WM_TEMPLATE_CATEGORY" val="diagram"/>
  <p:tag name="KSO_WM_TEMPLATE_INDEX" val="169087"/>
</p:tagLst>
</file>

<file path=ppt/tags/tag1253.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254.xml><?xml version="1.0" encoding="utf-8"?>
<p:tagLst xmlns:p="http://schemas.openxmlformats.org/presentationml/2006/main">
  <p:tag name="KSO_WM_SLIDE_ID" val="custom20191461_8"/>
  <p:tag name="KSO_WM_SLIDE_TYPE" val="text"/>
  <p:tag name="KSO_WM_SLIDE_SUBTYPE" val="pureTxt"/>
  <p:tag name="KSO_WM_SLIDE_ITEM_CNT" val="0"/>
  <p:tag name="KSO_WM_SLIDE_INDEX" val="8"/>
  <p:tag name="KSO_WM_SLIDE_SIZE" val="823*440"/>
  <p:tag name="KSO_WM_SLIDE_POSITION" val="68*46"/>
  <p:tag name="KSO_WM_TAG_VERSION" val="1.0"/>
  <p:tag name="KSO_WM_BEAUTIFY_FLAG" val="#wm#"/>
  <p:tag name="KSO_WM_TEMPLATE_CATEGORY" val="custom"/>
  <p:tag name="KSO_WM_TEMPLATE_INDEX" val="20191461"/>
  <p:tag name="KSO_WM_SLIDE_LAYOUT" val="a_f"/>
  <p:tag name="KSO_WM_SLIDE_LAYOUT_CNT" val="1_2"/>
  <p:tag name="KSO_WM_TEMPLATE_SUBCATEGORY" val="0"/>
</p:tagLst>
</file>

<file path=ppt/tags/tag12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4720_1*i*1"/>
  <p:tag name="KSO_WM_TEMPLATE_CATEGORY" val="diagram"/>
  <p:tag name="KSO_WM_TEMPLATE_INDEX" val="20194720"/>
  <p:tag name="KSO_WM_UNIT_LAYERLEVEL" val="1"/>
  <p:tag name="KSO_WM_TAG_VERSION" val="1.0"/>
  <p:tag name="KSO_WM_BEAUTIFY_FLAG" val="#wm#"/>
  <p:tag name="KSO_WM_UNIT_COLOR_SCHEME_SHAPE_ID" val="5"/>
  <p:tag name="KSO_WM_UNIT_COLOR_SCHEME_PARENT_PAGE" val="0_1"/>
  <p:tag name="KSO_WM_UNIT_DECOLORIZATION" val="1"/>
</p:tagLst>
</file>

<file path=ppt/tags/tag12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4720_1*i*2"/>
  <p:tag name="KSO_WM_TEMPLATE_CATEGORY" val="diagram"/>
  <p:tag name="KSO_WM_TEMPLATE_INDEX" val="20194720"/>
  <p:tag name="KSO_WM_UNIT_LAYERLEVEL" val="1"/>
  <p:tag name="KSO_WM_TAG_VERSION" val="1.0"/>
  <p:tag name="KSO_WM_BEAUTIFY_FLAG" val="#wm#"/>
  <p:tag name="KSO_WM_UNIT_COLOR_SCHEME_SHAPE_ID" val="6"/>
  <p:tag name="KSO_WM_UNIT_COLOR_SCHEME_PARENT_PAGE" val="0_1"/>
</p:tagLst>
</file>

<file path=ppt/tags/tag12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4720_1*i*3"/>
  <p:tag name="KSO_WM_TEMPLATE_CATEGORY" val="diagram"/>
  <p:tag name="KSO_WM_TEMPLATE_INDEX" val="20194720"/>
  <p:tag name="KSO_WM_UNIT_LAYERLEVEL" val="1"/>
  <p:tag name="KSO_WM_TAG_VERSION" val="1.0"/>
  <p:tag name="KSO_WM_BEAUTIFY_FLAG" val="#wm#"/>
  <p:tag name="KSO_WM_UNIT_COLOR_SCHEME_SHAPE_ID" val="7"/>
  <p:tag name="KSO_WM_UNIT_COLOR_SCHEME_PARENT_PAGE" val="0_1"/>
  <p:tag name="KSO_WM_UNIT_FOIL_COLOR" val="1"/>
</p:tagLst>
</file>

<file path=ppt/tags/tag12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4720_1*i*4"/>
  <p:tag name="KSO_WM_TEMPLATE_CATEGORY" val="diagram"/>
  <p:tag name="KSO_WM_TEMPLATE_INDEX" val="20194720"/>
  <p:tag name="KSO_WM_UNIT_LAYERLEVEL" val="1"/>
  <p:tag name="KSO_WM_TAG_VERSION" val="1.0"/>
  <p:tag name="KSO_WM_BEAUTIFY_FLAG" val="#wm#"/>
  <p:tag name="KSO_WM_UNIT_COLOR_SCHEME_SHAPE_ID" val="8"/>
  <p:tag name="KSO_WM_UNIT_COLOR_SCHEME_PARENT_PAGE" val="0_1"/>
</p:tagLst>
</file>

<file path=ppt/tags/tag1259.xml><?xml version="1.0" encoding="utf-8"?>
<p:tagLst xmlns:p="http://schemas.openxmlformats.org/presentationml/2006/main">
  <p:tag name="KSO_WM_UNIT_TEXT_PART_ID_V2" val="d-2-2"/>
  <p:tag name="KSO_WM_UNIT_PRESET_TEXT" val="单击此处添加小标题:&#10;点击此处添加正文文字是您思想的提炼。&#10;为了最终呈现发布的良好效果，请言简意赅的阐述您的观点，并根据需要酌情增减文字即便信息复杂，需要用更多的文字来表。&#10;述请您尽可能提炼思想的精髓。&#10;恰如其分的表达观点，往往事半功倍。"/>
  <p:tag name="KSO_WM_UNIT_NOCLEAR" val="1"/>
  <p:tag name="KSO_WM_UNIT_VALUE" val="182"/>
  <p:tag name="KSO_WM_UNIT_HIGHLIGHT" val="0"/>
  <p:tag name="KSO_WM_UNIT_COMPATIBLE" val="0"/>
  <p:tag name="KSO_WM_UNIT_DIAGRAM_ISNUMVISUAL" val="0"/>
  <p:tag name="KSO_WM_UNIT_DIAGRAM_ISREFERUNIT" val="0"/>
  <p:tag name="KSO_WM_UNIT_TYPE" val="f"/>
  <p:tag name="KSO_WM_UNIT_INDEX" val="1"/>
  <p:tag name="KSO_WM_UNIT_ID" val="diagram20194720_1*f*1"/>
  <p:tag name="KSO_WM_TEMPLATE_CATEGORY" val="diagram"/>
  <p:tag name="KSO_WM_TEMPLATE_INDEX" val="20194720"/>
  <p:tag name="KSO_WM_UNIT_LAYERLEVEL" val="1"/>
  <p:tag name="KSO_WM_TAG_VERSION" val="1.0"/>
  <p:tag name="KSO_WM_BEAUTIFY_FLAG" val="#wm#"/>
  <p:tag name="KSO_WM_UNIT_COLOR_SCHEME_SHAPE_ID" val="3"/>
  <p:tag name="KSO_WM_UNIT_COLOR_SCHEME_PARENT_PAGE" val="0_1"/>
</p:tagLst>
</file>

<file path=ppt/tags/tag1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0846_1*i*4"/>
  <p:tag name="KSO_WM_TEMPLATE_CATEGORY" val="diagram"/>
  <p:tag name="KSO_WM_TEMPLATE_INDEX" val="20200846"/>
  <p:tag name="KSO_WM_UNIT_LAYERLEVEL" val="1"/>
  <p:tag name="KSO_WM_TAG_VERSION" val="1.0"/>
  <p:tag name="KSO_WM_BEAUTIFY_FLAG" val="#wm#"/>
</p:tagLst>
</file>

<file path=ppt/tags/tag1260.xml><?xml version="1.0" encoding="utf-8"?>
<p:tagLst xmlns:p="http://schemas.openxmlformats.org/presentationml/2006/main">
  <p:tag name="KSO_WM_TEMPLATE_CATEGORY" val="custom"/>
  <p:tag name="KSO_WM_TEMPLATE_INDEX" val="20191461"/>
  <p:tag name="KSO_WM_UNIT_TYPE" val="a"/>
  <p:tag name="KSO_WM_UNIT_INDEX" val="1"/>
  <p:tag name="KSO_WM_UNIT_ID" val="custom20191461_10*a*1"/>
  <p:tag name="KSO_WM_UNIT_LAYERLEVEL" val="1"/>
  <p:tag name="KSO_WM_UNIT_VALUE" val="14"/>
  <p:tag name="KSO_WM_UNIT_ISCONTENTSTITLE" val="0"/>
  <p:tag name="KSO_WM_UNIT_HIGHLIGHT" val="0"/>
  <p:tag name="KSO_WM_UNIT_COMPATIBLE" val="0"/>
  <p:tag name="KSO_WM_BEAUTIFY_FLAG" val="#wm#"/>
  <p:tag name="KSO_WM_TAG_VERSION" val="1.0"/>
  <p:tag name="KSO_WM_UNIT_PRESET_TEXT" val="单击此处添加标题"/>
  <p:tag name="KSO_WM_UNIT_DIAGRAM_ISNUMVISUAL" val="0"/>
  <p:tag name="KSO_WM_UNIT_DIAGRAM_ISREFERUNIT" val="0"/>
  <p:tag name="KSO_WM_UNIT_NOCLEAR" val="0"/>
</p:tagLst>
</file>

<file path=ppt/tags/tag1261.xml><?xml version="1.0" encoding="utf-8"?>
<p:tagLst xmlns:p="http://schemas.openxmlformats.org/presentationml/2006/main">
  <p:tag name="KSO_WM_SLIDE_ID" val="diagram20194720_1"/>
  <p:tag name="KSO_WM_SLIDE_TYPE" val="text"/>
  <p:tag name="KSO_WM_SLIDE_SUBTYPE" val="pureTxt"/>
  <p:tag name="KSO_WM_SLIDE_ITEM_CNT" val="0"/>
  <p:tag name="KSO_WM_SLIDE_INDEX" val="1"/>
  <p:tag name="KSO_WM_SLIDE_SIZE" val="817*432"/>
  <p:tag name="KSO_WM_SLIDE_POSITION" val="45*54"/>
  <p:tag name="KSO_WM_TAG_VERSION" val="1.0"/>
  <p:tag name="KSO_WM_BEAUTIFY_FLAG" val="#wm#"/>
  <p:tag name="KSO_WM_TEMPLATE_CATEGORY" val="diagram"/>
  <p:tag name="KSO_WM_TEMPLATE_INDEX" val="20194720"/>
  <p:tag name="KSO_WM_SLIDE_LAYOUT" val="a_f"/>
  <p:tag name="KSO_WM_SLIDE_LAYOUT_CNT" val="1_1"/>
  <p:tag name="KSO_WM_TEMPLATE_SUBCATEGORY" val="0"/>
  <p:tag name="KSO_WM_SLIDE_COLORSCHEME_VERSION" val="3.2"/>
</p:tagLst>
</file>

<file path=ppt/tags/tag12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4755_1*i*1"/>
  <p:tag name="KSO_WM_TEMPLATE_CATEGORY" val="diagram"/>
  <p:tag name="KSO_WM_TEMPLATE_INDEX" val="20194755"/>
  <p:tag name="KSO_WM_UNIT_LAYERLEVEL" val="1"/>
  <p:tag name="KSO_WM_TAG_VERSION" val="1.0"/>
  <p:tag name="KSO_WM_BEAUTIFY_FLAG" val="#wm#"/>
  <p:tag name="KSO_WM_UNIT_COLOR_SCHEME_SHAPE_ID" val="16"/>
  <p:tag name="KSO_WM_UNIT_COLOR_SCHEME_PARENT_PAGE" val="0_1"/>
</p:tagLst>
</file>

<file path=ppt/tags/tag12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4755_1*i*2"/>
  <p:tag name="KSO_WM_TEMPLATE_CATEGORY" val="diagram"/>
  <p:tag name="KSO_WM_TEMPLATE_INDEX" val="20194755"/>
  <p:tag name="KSO_WM_UNIT_LAYERLEVEL" val="1"/>
  <p:tag name="KSO_WM_TAG_VERSION" val="1.0"/>
  <p:tag name="KSO_WM_BEAUTIFY_FLAG" val="#wm#"/>
  <p:tag name="KSO_WM_UNIT_COLOR_SCHEME_SHAPE_ID" val="17"/>
  <p:tag name="KSO_WM_UNIT_COLOR_SCHEME_PARENT_PAGE" val="0_1"/>
</p:tagLst>
</file>

<file path=ppt/tags/tag1264.xml><?xml version="1.0" encoding="utf-8"?>
<p:tagLst xmlns:p="http://schemas.openxmlformats.org/presentationml/2006/main">
  <p:tag name="KSO_WM_TEMPLATE_CATEGORY" val="custom"/>
  <p:tag name="KSO_WM_TEMPLATE_INDEX" val="20191461"/>
  <p:tag name="KSO_WM_UNIT_TYPE" val="f"/>
  <p:tag name="KSO_WM_UNIT_INDEX" val="1"/>
  <p:tag name="KSO_WM_UNIT_ID" val="custom20191461_8*f*1"/>
  <p:tag name="KSO_WM_UNIT_LAYERLEVEL" val="1"/>
  <p:tag name="KSO_WM_UNIT_VALUE" val="171"/>
  <p:tag name="KSO_WM_UNIT_HIGHLIGHT" val="0"/>
  <p:tag name="KSO_WM_UNIT_COMPATIBLE" val="0"/>
  <p:tag name="KSO_WM_BEAUTIFY_FLAG" val="#wm#"/>
  <p:tag name="KSO_WM_TAG_VERSION" val="1.0"/>
  <p:tag name="KSO_WM_UNIT_PRESET_TEXT" val="单击此处添加文本具体内容，简明扼要的阐述您的观点。&#10;根据需要可酌情增减文字，以便观者准确的理解您传达的思想。"/>
  <p:tag name="KSO_WM_UNIT_DIAGRAM_ISNUMVISUAL" val="0"/>
  <p:tag name="KSO_WM_UNIT_DIAGRAM_ISREFERUNIT" val="0"/>
  <p:tag name="KSO_WM_UNIT_NOCLEAR" val="0"/>
</p:tagLst>
</file>

<file path=ppt/tags/tag1265.xml><?xml version="1.0" encoding="utf-8"?>
<p:tagLst xmlns:p="http://schemas.openxmlformats.org/presentationml/2006/main">
  <p:tag name="KSO_WM_TEMPLATE_CATEGORY" val="custom"/>
  <p:tag name="KSO_WM_TEMPLATE_INDEX" val="20191461"/>
  <p:tag name="KSO_WM_UNIT_TYPE" val="a"/>
  <p:tag name="KSO_WM_UNIT_INDEX" val="1"/>
  <p:tag name="KSO_WM_UNIT_ID" val="custom20191461_10*a*1"/>
  <p:tag name="KSO_WM_UNIT_LAYERLEVEL" val="1"/>
  <p:tag name="KSO_WM_UNIT_VALUE" val="14"/>
  <p:tag name="KSO_WM_UNIT_ISCONTENTSTITLE" val="0"/>
  <p:tag name="KSO_WM_UNIT_HIGHLIGHT" val="0"/>
  <p:tag name="KSO_WM_UNIT_COMPATIBLE" val="0"/>
  <p:tag name="KSO_WM_BEAUTIFY_FLAG" val="#wm#"/>
  <p:tag name="KSO_WM_TAG_VERSION" val="1.0"/>
  <p:tag name="KSO_WM_UNIT_PRESET_TEXT" val="单击此处添加标题"/>
  <p:tag name="KSO_WM_UNIT_DIAGRAM_ISNUMVISUAL" val="0"/>
  <p:tag name="KSO_WM_UNIT_DIAGRAM_ISREFERUNIT" val="0"/>
  <p:tag name="KSO_WM_UNIT_NOCLEAR" val="0"/>
</p:tagLst>
</file>

<file path=ppt/tags/tag1266.xml><?xml version="1.0" encoding="utf-8"?>
<p:tagLst xmlns:p="http://schemas.openxmlformats.org/presentationml/2006/main">
  <p:tag name="KSO_WM_SLIDE_ID" val="custom20191461_8"/>
  <p:tag name="KSO_WM_SLIDE_TYPE" val="text"/>
  <p:tag name="KSO_WM_SLIDE_SUBTYPE" val="pureTxt"/>
  <p:tag name="KSO_WM_SLIDE_ITEM_CNT" val="0"/>
  <p:tag name="KSO_WM_SLIDE_INDEX" val="8"/>
  <p:tag name="KSO_WM_SLIDE_SIZE" val="823*440"/>
  <p:tag name="KSO_WM_SLIDE_POSITION" val="68*46"/>
  <p:tag name="KSO_WM_TAG_VERSION" val="1.0"/>
  <p:tag name="KSO_WM_BEAUTIFY_FLAG" val="#wm#"/>
  <p:tag name="KSO_WM_TEMPLATE_CATEGORY" val="custom"/>
  <p:tag name="KSO_WM_TEMPLATE_INDEX" val="20191461"/>
  <p:tag name="KSO_WM_SLIDE_LAYOUT" val="a_f"/>
  <p:tag name="KSO_WM_SLIDE_LAYOUT_CNT" val="1_2"/>
  <p:tag name="KSO_WM_TEMPLATE_SUBCATEGORY" val="0"/>
</p:tagLst>
</file>

<file path=ppt/tags/tag12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4755_1*i*1"/>
  <p:tag name="KSO_WM_TEMPLATE_CATEGORY" val="diagram"/>
  <p:tag name="KSO_WM_TEMPLATE_INDEX" val="20194755"/>
  <p:tag name="KSO_WM_UNIT_LAYERLEVEL" val="1"/>
  <p:tag name="KSO_WM_TAG_VERSION" val="1.0"/>
  <p:tag name="KSO_WM_BEAUTIFY_FLAG" val="#wm#"/>
  <p:tag name="KSO_WM_UNIT_COLOR_SCHEME_SHAPE_ID" val="16"/>
  <p:tag name="KSO_WM_UNIT_COLOR_SCHEME_PARENT_PAGE" val="0_1"/>
</p:tagLst>
</file>

<file path=ppt/tags/tag12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4755_1*i*2"/>
  <p:tag name="KSO_WM_TEMPLATE_CATEGORY" val="diagram"/>
  <p:tag name="KSO_WM_TEMPLATE_INDEX" val="20194755"/>
  <p:tag name="KSO_WM_UNIT_LAYERLEVEL" val="1"/>
  <p:tag name="KSO_WM_TAG_VERSION" val="1.0"/>
  <p:tag name="KSO_WM_BEAUTIFY_FLAG" val="#wm#"/>
  <p:tag name="KSO_WM_UNIT_COLOR_SCHEME_SHAPE_ID" val="17"/>
  <p:tag name="KSO_WM_UNIT_COLOR_SCHEME_PARENT_PAGE" val="0_1"/>
</p:tagLst>
</file>

<file path=ppt/tags/tag1269.xml><?xml version="1.0" encoding="utf-8"?>
<p:tagLst xmlns:p="http://schemas.openxmlformats.org/presentationml/2006/main">
  <p:tag name="KSO_WM_TEMPLATE_CATEGORY" val="custom"/>
  <p:tag name="KSO_WM_TEMPLATE_INDEX" val="20191461"/>
  <p:tag name="KSO_WM_UNIT_TYPE" val="f"/>
  <p:tag name="KSO_WM_UNIT_INDEX" val="1"/>
  <p:tag name="KSO_WM_UNIT_ID" val="custom20191461_8*f*1"/>
  <p:tag name="KSO_WM_UNIT_LAYERLEVEL" val="1"/>
  <p:tag name="KSO_WM_UNIT_VALUE" val="171"/>
  <p:tag name="KSO_WM_UNIT_HIGHLIGHT" val="0"/>
  <p:tag name="KSO_WM_UNIT_COMPATIBLE" val="0"/>
  <p:tag name="KSO_WM_BEAUTIFY_FLAG" val="#wm#"/>
  <p:tag name="KSO_WM_TAG_VERSION" val="1.0"/>
  <p:tag name="KSO_WM_UNIT_PRESET_TEXT" val="单击此处添加文本具体内容，简明扼要的阐述您的观点。&#10;根据需要可酌情增减文字，以便观者准确的理解您传达的思想。"/>
  <p:tag name="KSO_WM_UNIT_DIAGRAM_ISNUMVISUAL" val="0"/>
  <p:tag name="KSO_WM_UNIT_DIAGRAM_ISREFERUNIT" val="0"/>
  <p:tag name="KSO_WM_UNIT_NOCLEAR" val="0"/>
</p:tagLst>
</file>

<file path=ppt/tags/tag127.xml><?xml version="1.0" encoding="utf-8"?>
<p:tagLst xmlns:p="http://schemas.openxmlformats.org/presentationml/2006/main">
  <p:tag name="MH" val="20150811113114"/>
  <p:tag name="MH_LIBRARY" val="GRAPHIC"/>
  <p:tag name="MH_ORDER" val="Diamond 25"/>
  <p:tag name="KSO_WM_UNIT_INDEX" val="1_6"/>
  <p:tag name="KSO_WM_UNIT_CLEAR" val="1"/>
  <p:tag name="KSO_WM_UNIT_LAYERLEVEL" val="1_1"/>
  <p:tag name="KSO_WM_TAG_VERSION" val="1.0"/>
  <p:tag name="KSO_WM_BEAUTIFY_FLAG" val="#wm#"/>
  <p:tag name="KSO_WM_UNIT_TYPE" val="i"/>
  <p:tag name="KSO_WM_UNIT_ID" val="150995200*i*9"/>
  <p:tag name="KSO_WM_TEMPLATE_CATEGORY" val="diagram"/>
  <p:tag name="KSO_WM_TEMPLATE_INDEX" val="169087"/>
</p:tagLst>
</file>

<file path=ppt/tags/tag1270.xml><?xml version="1.0" encoding="utf-8"?>
<p:tagLst xmlns:p="http://schemas.openxmlformats.org/presentationml/2006/main">
  <p:tag name="KSO_WM_TEMPLATE_CATEGORY" val="custom"/>
  <p:tag name="KSO_WM_TEMPLATE_INDEX" val="20191461"/>
  <p:tag name="KSO_WM_UNIT_TYPE" val="a"/>
  <p:tag name="KSO_WM_UNIT_INDEX" val="1"/>
  <p:tag name="KSO_WM_UNIT_ID" val="custom20191461_10*a*1"/>
  <p:tag name="KSO_WM_UNIT_LAYERLEVEL" val="1"/>
  <p:tag name="KSO_WM_UNIT_VALUE" val="14"/>
  <p:tag name="KSO_WM_UNIT_ISCONTENTSTITLE" val="0"/>
  <p:tag name="KSO_WM_UNIT_HIGHLIGHT" val="0"/>
  <p:tag name="KSO_WM_UNIT_COMPATIBLE" val="0"/>
  <p:tag name="KSO_WM_BEAUTIFY_FLAG" val="#wm#"/>
  <p:tag name="KSO_WM_TAG_VERSION" val="1.0"/>
  <p:tag name="KSO_WM_UNIT_PRESET_TEXT" val="单击此处添加标题"/>
  <p:tag name="KSO_WM_UNIT_DIAGRAM_ISNUMVISUAL" val="0"/>
  <p:tag name="KSO_WM_UNIT_DIAGRAM_ISREFERUNIT" val="0"/>
  <p:tag name="KSO_WM_UNIT_NOCLEAR" val="0"/>
</p:tagLst>
</file>

<file path=ppt/tags/tag1271.xml><?xml version="1.0" encoding="utf-8"?>
<p:tagLst xmlns:p="http://schemas.openxmlformats.org/presentationml/2006/main">
  <p:tag name="KSO_WM_SLIDE_ID" val="custom20191461_8"/>
  <p:tag name="KSO_WM_SLIDE_TYPE" val="text"/>
  <p:tag name="KSO_WM_SLIDE_SUBTYPE" val="pureTxt"/>
  <p:tag name="KSO_WM_SLIDE_ITEM_CNT" val="0"/>
  <p:tag name="KSO_WM_SLIDE_INDEX" val="8"/>
  <p:tag name="KSO_WM_SLIDE_SIZE" val="823*440"/>
  <p:tag name="KSO_WM_SLIDE_POSITION" val="68*46"/>
  <p:tag name="KSO_WM_TAG_VERSION" val="1.0"/>
  <p:tag name="KSO_WM_BEAUTIFY_FLAG" val="#wm#"/>
  <p:tag name="KSO_WM_TEMPLATE_CATEGORY" val="custom"/>
  <p:tag name="KSO_WM_TEMPLATE_INDEX" val="20191461"/>
  <p:tag name="KSO_WM_SLIDE_LAYOUT" val="a_f"/>
  <p:tag name="KSO_WM_SLIDE_LAYOUT_CNT" val="1_2"/>
  <p:tag name="KSO_WM_TEMPLATE_SUBCATEGORY" val="0"/>
</p:tagLst>
</file>

<file path=ppt/tags/tag12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4755_1*i*1"/>
  <p:tag name="KSO_WM_TEMPLATE_CATEGORY" val="diagram"/>
  <p:tag name="KSO_WM_TEMPLATE_INDEX" val="20194755"/>
  <p:tag name="KSO_WM_UNIT_LAYERLEVEL" val="1"/>
  <p:tag name="KSO_WM_TAG_VERSION" val="1.0"/>
  <p:tag name="KSO_WM_BEAUTIFY_FLAG" val="#wm#"/>
  <p:tag name="KSO_WM_UNIT_COLOR_SCHEME_SHAPE_ID" val="16"/>
  <p:tag name="KSO_WM_UNIT_COLOR_SCHEME_PARENT_PAGE" val="0_1"/>
</p:tagLst>
</file>

<file path=ppt/tags/tag12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4755_1*i*2"/>
  <p:tag name="KSO_WM_TEMPLATE_CATEGORY" val="diagram"/>
  <p:tag name="KSO_WM_TEMPLATE_INDEX" val="20194755"/>
  <p:tag name="KSO_WM_UNIT_LAYERLEVEL" val="1"/>
  <p:tag name="KSO_WM_TAG_VERSION" val="1.0"/>
  <p:tag name="KSO_WM_BEAUTIFY_FLAG" val="#wm#"/>
  <p:tag name="KSO_WM_UNIT_COLOR_SCHEME_SHAPE_ID" val="17"/>
  <p:tag name="KSO_WM_UNIT_COLOR_SCHEME_PARENT_PAGE" val="0_1"/>
</p:tagLst>
</file>

<file path=ppt/tags/tag1274.xml><?xml version="1.0" encoding="utf-8"?>
<p:tagLst xmlns:p="http://schemas.openxmlformats.org/presentationml/2006/main">
  <p:tag name="KSO_WM_TEMPLATE_CATEGORY" val="custom"/>
  <p:tag name="KSO_WM_TEMPLATE_INDEX" val="20191461"/>
  <p:tag name="KSO_WM_UNIT_TYPE" val="f"/>
  <p:tag name="KSO_WM_UNIT_INDEX" val="1"/>
  <p:tag name="KSO_WM_UNIT_ID" val="custom20191461_8*f*1"/>
  <p:tag name="KSO_WM_UNIT_LAYERLEVEL" val="1"/>
  <p:tag name="KSO_WM_UNIT_VALUE" val="171"/>
  <p:tag name="KSO_WM_UNIT_HIGHLIGHT" val="0"/>
  <p:tag name="KSO_WM_UNIT_COMPATIBLE" val="0"/>
  <p:tag name="KSO_WM_BEAUTIFY_FLAG" val="#wm#"/>
  <p:tag name="KSO_WM_TAG_VERSION" val="1.0"/>
  <p:tag name="KSO_WM_UNIT_PRESET_TEXT" val="单击此处添加文本具体内容，简明扼要的阐述您的观点。&#10;根据需要可酌情增减文字，以便观者准确的理解您传达的思想。"/>
  <p:tag name="KSO_WM_UNIT_DIAGRAM_ISNUMVISUAL" val="0"/>
  <p:tag name="KSO_WM_UNIT_DIAGRAM_ISREFERUNIT" val="0"/>
  <p:tag name="KSO_WM_UNIT_NOCLEAR" val="0"/>
</p:tagLst>
</file>

<file path=ppt/tags/tag1275.xml><?xml version="1.0" encoding="utf-8"?>
<p:tagLst xmlns:p="http://schemas.openxmlformats.org/presentationml/2006/main">
  <p:tag name="KSO_WM_TEMPLATE_CATEGORY" val="custom"/>
  <p:tag name="KSO_WM_TEMPLATE_INDEX" val="20191461"/>
  <p:tag name="KSO_WM_UNIT_TYPE" val="a"/>
  <p:tag name="KSO_WM_UNIT_INDEX" val="1"/>
  <p:tag name="KSO_WM_UNIT_ID" val="custom20191461_10*a*1"/>
  <p:tag name="KSO_WM_UNIT_LAYERLEVEL" val="1"/>
  <p:tag name="KSO_WM_UNIT_VALUE" val="14"/>
  <p:tag name="KSO_WM_UNIT_ISCONTENTSTITLE" val="0"/>
  <p:tag name="KSO_WM_UNIT_HIGHLIGHT" val="0"/>
  <p:tag name="KSO_WM_UNIT_COMPATIBLE" val="0"/>
  <p:tag name="KSO_WM_BEAUTIFY_FLAG" val="#wm#"/>
  <p:tag name="KSO_WM_TAG_VERSION" val="1.0"/>
  <p:tag name="KSO_WM_UNIT_PRESET_TEXT" val="单击此处添加标题"/>
  <p:tag name="KSO_WM_UNIT_DIAGRAM_ISNUMVISUAL" val="0"/>
  <p:tag name="KSO_WM_UNIT_DIAGRAM_ISREFERUNIT" val="0"/>
  <p:tag name="KSO_WM_UNIT_NOCLEAR" val="0"/>
</p:tagLst>
</file>

<file path=ppt/tags/tag1276.xml><?xml version="1.0" encoding="utf-8"?>
<p:tagLst xmlns:p="http://schemas.openxmlformats.org/presentationml/2006/main">
  <p:tag name="KSO_WM_SLIDE_ID" val="custom20191461_8"/>
  <p:tag name="KSO_WM_SLIDE_TYPE" val="text"/>
  <p:tag name="KSO_WM_SLIDE_SUBTYPE" val="pureTxt"/>
  <p:tag name="KSO_WM_SLIDE_ITEM_CNT" val="0"/>
  <p:tag name="KSO_WM_SLIDE_INDEX" val="8"/>
  <p:tag name="KSO_WM_SLIDE_SIZE" val="823*440"/>
  <p:tag name="KSO_WM_SLIDE_POSITION" val="68*46"/>
  <p:tag name="KSO_WM_TAG_VERSION" val="1.0"/>
  <p:tag name="KSO_WM_BEAUTIFY_FLAG" val="#wm#"/>
  <p:tag name="KSO_WM_TEMPLATE_CATEGORY" val="custom"/>
  <p:tag name="KSO_WM_TEMPLATE_INDEX" val="20191461"/>
  <p:tag name="KSO_WM_SLIDE_LAYOUT" val="a_f"/>
  <p:tag name="KSO_WM_SLIDE_LAYOUT_CNT" val="1_2"/>
  <p:tag name="KSO_WM_TEMPLATE_SUBCATEGORY" val="0"/>
</p:tagLst>
</file>

<file path=ppt/tags/tag12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4755_1*i*1"/>
  <p:tag name="KSO_WM_TEMPLATE_CATEGORY" val="diagram"/>
  <p:tag name="KSO_WM_TEMPLATE_INDEX" val="20194755"/>
  <p:tag name="KSO_WM_UNIT_LAYERLEVEL" val="1"/>
  <p:tag name="KSO_WM_TAG_VERSION" val="1.0"/>
  <p:tag name="KSO_WM_BEAUTIFY_FLAG" val="#wm#"/>
  <p:tag name="KSO_WM_UNIT_COLOR_SCHEME_SHAPE_ID" val="16"/>
  <p:tag name="KSO_WM_UNIT_COLOR_SCHEME_PARENT_PAGE" val="0_1"/>
</p:tagLst>
</file>

<file path=ppt/tags/tag12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4755_1*i*2"/>
  <p:tag name="KSO_WM_TEMPLATE_CATEGORY" val="diagram"/>
  <p:tag name="KSO_WM_TEMPLATE_INDEX" val="20194755"/>
  <p:tag name="KSO_WM_UNIT_LAYERLEVEL" val="1"/>
  <p:tag name="KSO_WM_TAG_VERSION" val="1.0"/>
  <p:tag name="KSO_WM_BEAUTIFY_FLAG" val="#wm#"/>
  <p:tag name="KSO_WM_UNIT_COLOR_SCHEME_SHAPE_ID" val="17"/>
  <p:tag name="KSO_WM_UNIT_COLOR_SCHEME_PARENT_PAGE" val="0_1"/>
</p:tagLst>
</file>

<file path=ppt/tags/tag1279.xml><?xml version="1.0" encoding="utf-8"?>
<p:tagLst xmlns:p="http://schemas.openxmlformats.org/presentationml/2006/main">
  <p:tag name="KSO_WM_TEMPLATE_CATEGORY" val="custom"/>
  <p:tag name="KSO_WM_TEMPLATE_INDEX" val="20191461"/>
  <p:tag name="KSO_WM_UNIT_TYPE" val="f"/>
  <p:tag name="KSO_WM_UNIT_INDEX" val="1"/>
  <p:tag name="KSO_WM_UNIT_ID" val="custom20191461_8*f*1"/>
  <p:tag name="KSO_WM_UNIT_LAYERLEVEL" val="1"/>
  <p:tag name="KSO_WM_UNIT_VALUE" val="171"/>
  <p:tag name="KSO_WM_UNIT_HIGHLIGHT" val="0"/>
  <p:tag name="KSO_WM_UNIT_COMPATIBLE" val="0"/>
  <p:tag name="KSO_WM_BEAUTIFY_FLAG" val="#wm#"/>
  <p:tag name="KSO_WM_TAG_VERSION" val="1.0"/>
  <p:tag name="KSO_WM_UNIT_PRESET_TEXT" val="单击此处添加文本具体内容，简明扼要的阐述您的观点。&#10;根据需要可酌情增减文字，以便观者准确的理解您传达的思想。"/>
  <p:tag name="KSO_WM_UNIT_DIAGRAM_ISNUMVISUAL" val="0"/>
  <p:tag name="KSO_WM_UNIT_DIAGRAM_ISREFERUNIT" val="0"/>
  <p:tag name="KSO_WM_UNIT_NOCLEAR" val="0"/>
</p:tagLst>
</file>

<file path=ppt/tags/tag128.xml><?xml version="1.0" encoding="utf-8"?>
<p:tagLst xmlns:p="http://schemas.openxmlformats.org/presentationml/2006/main">
  <p:tag name="MH" val="20150811113114"/>
  <p:tag name="MH_LIBRARY" val="GRAPHIC"/>
  <p:tag name="MH_ORDER" val="Diamond 44"/>
  <p:tag name="KSO_WM_UNIT_INDEX" val="1_7"/>
  <p:tag name="KSO_WM_UNIT_CLEAR" val="1"/>
  <p:tag name="KSO_WM_UNIT_LAYERLEVEL" val="1_1"/>
  <p:tag name="KSO_WM_TAG_VERSION" val="1.0"/>
  <p:tag name="KSO_WM_BEAUTIFY_FLAG" val="#wm#"/>
  <p:tag name="KSO_WM_UNIT_TYPE" val="i"/>
  <p:tag name="KSO_WM_UNIT_ID" val="150995200*i*10"/>
  <p:tag name="KSO_WM_TEMPLATE_CATEGORY" val="diagram"/>
  <p:tag name="KSO_WM_TEMPLATE_INDEX" val="169087"/>
</p:tagLst>
</file>

<file path=ppt/tags/tag1280.xml><?xml version="1.0" encoding="utf-8"?>
<p:tagLst xmlns:p="http://schemas.openxmlformats.org/presentationml/2006/main">
  <p:tag name="KSO_WM_TEMPLATE_CATEGORY" val="custom"/>
  <p:tag name="KSO_WM_TEMPLATE_INDEX" val="20191461"/>
  <p:tag name="KSO_WM_UNIT_TYPE" val="a"/>
  <p:tag name="KSO_WM_UNIT_INDEX" val="1"/>
  <p:tag name="KSO_WM_UNIT_ID" val="custom20191461_10*a*1"/>
  <p:tag name="KSO_WM_UNIT_LAYERLEVEL" val="1"/>
  <p:tag name="KSO_WM_UNIT_VALUE" val="14"/>
  <p:tag name="KSO_WM_UNIT_ISCONTENTSTITLE" val="0"/>
  <p:tag name="KSO_WM_UNIT_HIGHLIGHT" val="0"/>
  <p:tag name="KSO_WM_UNIT_COMPATIBLE" val="0"/>
  <p:tag name="KSO_WM_BEAUTIFY_FLAG" val="#wm#"/>
  <p:tag name="KSO_WM_TAG_VERSION" val="1.0"/>
  <p:tag name="KSO_WM_UNIT_PRESET_TEXT" val="单击此处添加标题"/>
  <p:tag name="KSO_WM_UNIT_DIAGRAM_ISNUMVISUAL" val="0"/>
  <p:tag name="KSO_WM_UNIT_DIAGRAM_ISREFERUNIT" val="0"/>
  <p:tag name="KSO_WM_UNIT_NOCLEAR" val="0"/>
</p:tagLst>
</file>

<file path=ppt/tags/tag1281.xml><?xml version="1.0" encoding="utf-8"?>
<p:tagLst xmlns:p="http://schemas.openxmlformats.org/presentationml/2006/main">
  <p:tag name="KSO_WM_SLIDE_ID" val="custom20191461_8"/>
  <p:tag name="KSO_WM_SLIDE_TYPE" val="text"/>
  <p:tag name="KSO_WM_SLIDE_SUBTYPE" val="pureTxt"/>
  <p:tag name="KSO_WM_SLIDE_ITEM_CNT" val="0"/>
  <p:tag name="KSO_WM_SLIDE_INDEX" val="8"/>
  <p:tag name="KSO_WM_SLIDE_SIZE" val="823*440"/>
  <p:tag name="KSO_WM_SLIDE_POSITION" val="68*46"/>
  <p:tag name="KSO_WM_TAG_VERSION" val="1.0"/>
  <p:tag name="KSO_WM_BEAUTIFY_FLAG" val="#wm#"/>
  <p:tag name="KSO_WM_TEMPLATE_CATEGORY" val="custom"/>
  <p:tag name="KSO_WM_TEMPLATE_INDEX" val="20191461"/>
  <p:tag name="KSO_WM_SLIDE_LAYOUT" val="a_f"/>
  <p:tag name="KSO_WM_SLIDE_LAYOUT_CNT" val="1_2"/>
  <p:tag name="KSO_WM_TEMPLATE_SUBCATEGORY" val="0"/>
</p:tagLst>
</file>

<file path=ppt/tags/tag12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4720_1*i*1"/>
  <p:tag name="KSO_WM_TEMPLATE_CATEGORY" val="diagram"/>
  <p:tag name="KSO_WM_TEMPLATE_INDEX" val="20194720"/>
  <p:tag name="KSO_WM_UNIT_LAYERLEVEL" val="1"/>
  <p:tag name="KSO_WM_TAG_VERSION" val="1.0"/>
  <p:tag name="KSO_WM_BEAUTIFY_FLAG" val="#wm#"/>
  <p:tag name="KSO_WM_UNIT_COLOR_SCHEME_SHAPE_ID" val="5"/>
  <p:tag name="KSO_WM_UNIT_COLOR_SCHEME_PARENT_PAGE" val="0_1"/>
  <p:tag name="KSO_WM_UNIT_DECOLORIZATION" val="1"/>
</p:tagLst>
</file>

<file path=ppt/tags/tag12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4720_1*i*2"/>
  <p:tag name="KSO_WM_TEMPLATE_CATEGORY" val="diagram"/>
  <p:tag name="KSO_WM_TEMPLATE_INDEX" val="20194720"/>
  <p:tag name="KSO_WM_UNIT_LAYERLEVEL" val="1"/>
  <p:tag name="KSO_WM_TAG_VERSION" val="1.0"/>
  <p:tag name="KSO_WM_BEAUTIFY_FLAG" val="#wm#"/>
  <p:tag name="KSO_WM_UNIT_COLOR_SCHEME_SHAPE_ID" val="6"/>
  <p:tag name="KSO_WM_UNIT_COLOR_SCHEME_PARENT_PAGE" val="0_1"/>
</p:tagLst>
</file>

<file path=ppt/tags/tag12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4720_1*i*3"/>
  <p:tag name="KSO_WM_TEMPLATE_CATEGORY" val="diagram"/>
  <p:tag name="KSO_WM_TEMPLATE_INDEX" val="20194720"/>
  <p:tag name="KSO_WM_UNIT_LAYERLEVEL" val="1"/>
  <p:tag name="KSO_WM_TAG_VERSION" val="1.0"/>
  <p:tag name="KSO_WM_BEAUTIFY_FLAG" val="#wm#"/>
  <p:tag name="KSO_WM_UNIT_COLOR_SCHEME_SHAPE_ID" val="7"/>
  <p:tag name="KSO_WM_UNIT_COLOR_SCHEME_PARENT_PAGE" val="0_1"/>
  <p:tag name="KSO_WM_UNIT_FOIL_COLOR" val="1"/>
</p:tagLst>
</file>

<file path=ppt/tags/tag12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4720_1*i*4"/>
  <p:tag name="KSO_WM_TEMPLATE_CATEGORY" val="diagram"/>
  <p:tag name="KSO_WM_TEMPLATE_INDEX" val="20194720"/>
  <p:tag name="KSO_WM_UNIT_LAYERLEVEL" val="1"/>
  <p:tag name="KSO_WM_TAG_VERSION" val="1.0"/>
  <p:tag name="KSO_WM_BEAUTIFY_FLAG" val="#wm#"/>
  <p:tag name="KSO_WM_UNIT_COLOR_SCHEME_SHAPE_ID" val="8"/>
  <p:tag name="KSO_WM_UNIT_COLOR_SCHEME_PARENT_PAGE" val="0_1"/>
</p:tagLst>
</file>

<file path=ppt/tags/tag1286.xml><?xml version="1.0" encoding="utf-8"?>
<p:tagLst xmlns:p="http://schemas.openxmlformats.org/presentationml/2006/main">
  <p:tag name="KSO_WM_UNIT_TEXT_PART_ID_V2" val="d-2-2"/>
  <p:tag name="KSO_WM_UNIT_PRESET_TEXT" val="单击此处添加小标题:&#10;点击此处添加正文文字是您思想的提炼。&#10;为了最终呈现发布的良好效果，请言简意赅的阐述您的观点，并根据需要酌情增减文字即便信息复杂，需要用更多的文字来表。&#10;述请您尽可能提炼思想的精髓。&#10;恰如其分的表达观点，往往事半功倍。"/>
  <p:tag name="KSO_WM_UNIT_NOCLEAR" val="1"/>
  <p:tag name="KSO_WM_UNIT_VALUE" val="182"/>
  <p:tag name="KSO_WM_UNIT_HIGHLIGHT" val="0"/>
  <p:tag name="KSO_WM_UNIT_COMPATIBLE" val="0"/>
  <p:tag name="KSO_WM_UNIT_DIAGRAM_ISNUMVISUAL" val="0"/>
  <p:tag name="KSO_WM_UNIT_DIAGRAM_ISREFERUNIT" val="0"/>
  <p:tag name="KSO_WM_UNIT_TYPE" val="f"/>
  <p:tag name="KSO_WM_UNIT_INDEX" val="1"/>
  <p:tag name="KSO_WM_UNIT_ID" val="diagram20194720_1*f*1"/>
  <p:tag name="KSO_WM_TEMPLATE_CATEGORY" val="diagram"/>
  <p:tag name="KSO_WM_TEMPLATE_INDEX" val="20194720"/>
  <p:tag name="KSO_WM_UNIT_LAYERLEVEL" val="1"/>
  <p:tag name="KSO_WM_TAG_VERSION" val="1.0"/>
  <p:tag name="KSO_WM_BEAUTIFY_FLAG" val="#wm#"/>
  <p:tag name="KSO_WM_UNIT_COLOR_SCHEME_SHAPE_ID" val="3"/>
  <p:tag name="KSO_WM_UNIT_COLOR_SCHEME_PARENT_PAGE" val="0_1"/>
</p:tagLst>
</file>

<file path=ppt/tags/tag1287.xml><?xml version="1.0" encoding="utf-8"?>
<p:tagLst xmlns:p="http://schemas.openxmlformats.org/presentationml/2006/main">
  <p:tag name="KSO_WM_TEMPLATE_CATEGORY" val="custom"/>
  <p:tag name="KSO_WM_TEMPLATE_INDEX" val="20191461"/>
  <p:tag name="KSO_WM_UNIT_TYPE" val="a"/>
  <p:tag name="KSO_WM_UNIT_INDEX" val="1"/>
  <p:tag name="KSO_WM_UNIT_ID" val="custom20191461_10*a*1"/>
  <p:tag name="KSO_WM_UNIT_LAYERLEVEL" val="1"/>
  <p:tag name="KSO_WM_UNIT_VALUE" val="14"/>
  <p:tag name="KSO_WM_UNIT_ISCONTENTSTITLE" val="0"/>
  <p:tag name="KSO_WM_UNIT_HIGHLIGHT" val="0"/>
  <p:tag name="KSO_WM_UNIT_COMPATIBLE" val="0"/>
  <p:tag name="KSO_WM_BEAUTIFY_FLAG" val="#wm#"/>
  <p:tag name="KSO_WM_TAG_VERSION" val="1.0"/>
  <p:tag name="KSO_WM_UNIT_PRESET_TEXT" val="单击此处添加标题"/>
  <p:tag name="KSO_WM_UNIT_DIAGRAM_ISNUMVISUAL" val="0"/>
  <p:tag name="KSO_WM_UNIT_DIAGRAM_ISREFERUNIT" val="0"/>
  <p:tag name="KSO_WM_UNIT_NOCLEAR" val="0"/>
</p:tagLst>
</file>

<file path=ppt/tags/tag1288.xml><?xml version="1.0" encoding="utf-8"?>
<p:tagLst xmlns:p="http://schemas.openxmlformats.org/presentationml/2006/main">
  <p:tag name="KSO_WM_SLIDE_ID" val="diagram20194720_1"/>
  <p:tag name="KSO_WM_SLIDE_TYPE" val="text"/>
  <p:tag name="KSO_WM_SLIDE_SUBTYPE" val="pureTxt"/>
  <p:tag name="KSO_WM_SLIDE_ITEM_CNT" val="0"/>
  <p:tag name="KSO_WM_SLIDE_INDEX" val="1"/>
  <p:tag name="KSO_WM_SLIDE_SIZE" val="817*432"/>
  <p:tag name="KSO_WM_SLIDE_POSITION" val="45*54"/>
  <p:tag name="KSO_WM_TAG_VERSION" val="1.0"/>
  <p:tag name="KSO_WM_BEAUTIFY_FLAG" val="#wm#"/>
  <p:tag name="KSO_WM_TEMPLATE_CATEGORY" val="diagram"/>
  <p:tag name="KSO_WM_TEMPLATE_INDEX" val="20194720"/>
  <p:tag name="KSO_WM_SLIDE_LAYOUT" val="a_f"/>
  <p:tag name="KSO_WM_SLIDE_LAYOUT_CNT" val="1_1"/>
  <p:tag name="KSO_WM_TEMPLATE_SUBCATEGORY" val="0"/>
  <p:tag name="KSO_WM_SLIDE_COLORSCHEME_VERSION" val="3.2"/>
</p:tagLst>
</file>

<file path=ppt/tags/tag12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4755_1*i*1"/>
  <p:tag name="KSO_WM_TEMPLATE_CATEGORY" val="diagram"/>
  <p:tag name="KSO_WM_TEMPLATE_INDEX" val="20194755"/>
  <p:tag name="KSO_WM_UNIT_LAYERLEVEL" val="1"/>
  <p:tag name="KSO_WM_TAG_VERSION" val="1.0"/>
  <p:tag name="KSO_WM_BEAUTIFY_FLAG" val="#wm#"/>
  <p:tag name="KSO_WM_UNIT_COLOR_SCHEME_SHAPE_ID" val="16"/>
  <p:tag name="KSO_WM_UNIT_COLOR_SCHEME_PARENT_PAGE" val="0_1"/>
</p:tagLst>
</file>

<file path=ppt/tags/tag129.xml><?xml version="1.0" encoding="utf-8"?>
<p:tagLst xmlns:p="http://schemas.openxmlformats.org/presentationml/2006/main">
  <p:tag name="MH" val="20150811113114"/>
  <p:tag name="MH_LIBRARY" val="GRAPHIC"/>
  <p:tag name="MH_ORDER" val="Diamond 80"/>
  <p:tag name="KSO_WM_UNIT_INDEX" val="1_8"/>
  <p:tag name="KSO_WM_UNIT_CLEAR" val="1"/>
  <p:tag name="KSO_WM_UNIT_LAYERLEVEL" val="1_1"/>
  <p:tag name="KSO_WM_TAG_VERSION" val="1.0"/>
  <p:tag name="KSO_WM_BEAUTIFY_FLAG" val="#wm#"/>
  <p:tag name="KSO_WM_UNIT_TYPE" val="i"/>
  <p:tag name="KSO_WM_UNIT_ID" val="150995200*i*11"/>
  <p:tag name="KSO_WM_TEMPLATE_CATEGORY" val="diagram"/>
  <p:tag name="KSO_WM_TEMPLATE_INDEX" val="169087"/>
</p:tagLst>
</file>

<file path=ppt/tags/tag12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4755_1*i*2"/>
  <p:tag name="KSO_WM_TEMPLATE_CATEGORY" val="diagram"/>
  <p:tag name="KSO_WM_TEMPLATE_INDEX" val="20194755"/>
  <p:tag name="KSO_WM_UNIT_LAYERLEVEL" val="1"/>
  <p:tag name="KSO_WM_TAG_VERSION" val="1.0"/>
  <p:tag name="KSO_WM_BEAUTIFY_FLAG" val="#wm#"/>
  <p:tag name="KSO_WM_UNIT_COLOR_SCHEME_SHAPE_ID" val="17"/>
  <p:tag name="KSO_WM_UNIT_COLOR_SCHEME_PARENT_PAGE" val="0_1"/>
</p:tagLst>
</file>

<file path=ppt/tags/tag1291.xml><?xml version="1.0" encoding="utf-8"?>
<p:tagLst xmlns:p="http://schemas.openxmlformats.org/presentationml/2006/main">
  <p:tag name="KSO_WM_TEMPLATE_CATEGORY" val="custom"/>
  <p:tag name="KSO_WM_TEMPLATE_INDEX" val="20191461"/>
  <p:tag name="KSO_WM_UNIT_TYPE" val="f"/>
  <p:tag name="KSO_WM_UNIT_INDEX" val="1"/>
  <p:tag name="KSO_WM_UNIT_ID" val="custom20191461_8*f*1"/>
  <p:tag name="KSO_WM_UNIT_LAYERLEVEL" val="1"/>
  <p:tag name="KSO_WM_UNIT_VALUE" val="171"/>
  <p:tag name="KSO_WM_UNIT_HIGHLIGHT" val="0"/>
  <p:tag name="KSO_WM_UNIT_COMPATIBLE" val="0"/>
  <p:tag name="KSO_WM_BEAUTIFY_FLAG" val="#wm#"/>
  <p:tag name="KSO_WM_TAG_VERSION" val="1.0"/>
  <p:tag name="KSO_WM_UNIT_PRESET_TEXT" val="单击此处添加文本具体内容，简明扼要的阐述您的观点。&#10;根据需要可酌情增减文字，以便观者准确的理解您传达的思想。"/>
  <p:tag name="KSO_WM_UNIT_DIAGRAM_ISNUMVISUAL" val="0"/>
  <p:tag name="KSO_WM_UNIT_DIAGRAM_ISREFERUNIT" val="0"/>
  <p:tag name="KSO_WM_UNIT_NOCLEAR" val="0"/>
</p:tagLst>
</file>

<file path=ppt/tags/tag1292.xml><?xml version="1.0" encoding="utf-8"?>
<p:tagLst xmlns:p="http://schemas.openxmlformats.org/presentationml/2006/main">
  <p:tag name="KSO_WM_TEMPLATE_CATEGORY" val="custom"/>
  <p:tag name="KSO_WM_TEMPLATE_INDEX" val="20191461"/>
  <p:tag name="KSO_WM_UNIT_TYPE" val="a"/>
  <p:tag name="KSO_WM_UNIT_INDEX" val="1"/>
  <p:tag name="KSO_WM_UNIT_ID" val="custom20191461_10*a*1"/>
  <p:tag name="KSO_WM_UNIT_LAYERLEVEL" val="1"/>
  <p:tag name="KSO_WM_UNIT_VALUE" val="14"/>
  <p:tag name="KSO_WM_UNIT_ISCONTENTSTITLE" val="0"/>
  <p:tag name="KSO_WM_UNIT_HIGHLIGHT" val="0"/>
  <p:tag name="KSO_WM_UNIT_COMPATIBLE" val="0"/>
  <p:tag name="KSO_WM_BEAUTIFY_FLAG" val="#wm#"/>
  <p:tag name="KSO_WM_TAG_VERSION" val="1.0"/>
  <p:tag name="KSO_WM_UNIT_PRESET_TEXT" val="单击此处添加标题"/>
  <p:tag name="KSO_WM_UNIT_DIAGRAM_ISNUMVISUAL" val="0"/>
  <p:tag name="KSO_WM_UNIT_DIAGRAM_ISREFERUNIT" val="0"/>
  <p:tag name="KSO_WM_UNIT_NOCLEAR" val="0"/>
</p:tagLst>
</file>

<file path=ppt/tags/tag1293.xml><?xml version="1.0" encoding="utf-8"?>
<p:tagLst xmlns:p="http://schemas.openxmlformats.org/presentationml/2006/main">
  <p:tag name="KSO_WM_SLIDE_ID" val="custom20191461_8"/>
  <p:tag name="KSO_WM_SLIDE_TYPE" val="text"/>
  <p:tag name="KSO_WM_SLIDE_SUBTYPE" val="pureTxt"/>
  <p:tag name="KSO_WM_SLIDE_ITEM_CNT" val="0"/>
  <p:tag name="KSO_WM_SLIDE_INDEX" val="8"/>
  <p:tag name="KSO_WM_SLIDE_SIZE" val="823*440"/>
  <p:tag name="KSO_WM_SLIDE_POSITION" val="68*46"/>
  <p:tag name="KSO_WM_TAG_VERSION" val="1.0"/>
  <p:tag name="KSO_WM_BEAUTIFY_FLAG" val="#wm#"/>
  <p:tag name="KSO_WM_TEMPLATE_CATEGORY" val="custom"/>
  <p:tag name="KSO_WM_TEMPLATE_INDEX" val="20191461"/>
  <p:tag name="KSO_WM_SLIDE_LAYOUT" val="a_f"/>
  <p:tag name="KSO_WM_SLIDE_LAYOUT_CNT" val="1_2"/>
  <p:tag name="KSO_WM_TEMPLATE_SUBCATEGORY" val="0"/>
</p:tagLst>
</file>

<file path=ppt/tags/tag1294.xml><?xml version="1.0" encoding="utf-8"?>
<p:tagLst xmlns:p="http://schemas.openxmlformats.org/presentationml/2006/main">
  <p:tag name="KSO_WM_UNIT_ISCONTENTSTITLE" val="0"/>
  <p:tag name="KSO_WM_UNIT_PRESET_TEXT" val="THANKS"/>
  <p:tag name="KSO_WM_UNIT_VALUE" val="4"/>
  <p:tag name="KSO_WM_UNIT_HIGHLIGHT" val="0"/>
  <p:tag name="KSO_WM_UNIT_COMPATIBLE" val="0"/>
  <p:tag name="KSO_WM_UNIT_TYPE" val="a"/>
  <p:tag name="KSO_WM_UNIT_INDEX" val="1"/>
  <p:tag name="KSO_WM_UNIT_ID" val="custom20191461_15*a*1"/>
  <p:tag name="KSO_WM_TEMPLATE_CATEGORY" val="custom"/>
  <p:tag name="KSO_WM_TEMPLATE_INDEX" val="20191461"/>
  <p:tag name="KSO_WM_UNIT_LAYERLEVEL" val="1"/>
  <p:tag name="KSO_WM_TAG_VERSION" val="1.0"/>
  <p:tag name="KSO_WM_BEAUTIFY_FLAG" val="#wm#"/>
  <p:tag name="KSO_WM_UNIT_NOCLEAR" val="0"/>
  <p:tag name="KSO_WM_UNIT_DIAGRAM_ISNUMVISUAL" val="0"/>
  <p:tag name="KSO_WM_UNIT_DIAGRAM_ISREFERUNIT" val="0"/>
</p:tagLst>
</file>

<file path=ppt/tags/tag1295.xml><?xml version="1.0" encoding="utf-8"?>
<p:tagLst xmlns:p="http://schemas.openxmlformats.org/presentationml/2006/main">
  <p:tag name="KSO_WM_SLIDE_ID" val="custom20191461_15"/>
  <p:tag name="KSO_WM_SLIDE_ITEM_CNT" val="0"/>
  <p:tag name="KSO_WM_SLIDE_INDEX" val="15"/>
  <p:tag name="KSO_WM_TAG_VERSION" val="1.0"/>
  <p:tag name="KSO_WM_BEAUTIFY_FLAG" val="#wm#"/>
  <p:tag name="KSO_WM_TEMPLATE_CATEGORY" val="custom"/>
  <p:tag name="KSO_WM_TEMPLATE_INDEX" val="20191461"/>
  <p:tag name="KSO_WM_SLIDE_TYPE" val="endPage"/>
  <p:tag name="KSO_WM_SLIDE_SUBTYPE" val="pureTxt"/>
  <p:tag name="KSO_WM_SLIDE_LAYOUT" val="a"/>
  <p:tag name="KSO_WM_SLIDE_LAYOUT_CNT" val="1"/>
  <p:tag name="KSO_WM_TEMPLATE_SUBCATEGORY" val="0"/>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30.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31.xml><?xml version="1.0" encoding="utf-8"?>
<p:tagLst xmlns:p="http://schemas.openxmlformats.org/presentationml/2006/main">
  <p:tag name="KSO_WM_TEMPLATE_CATEGORY" val="custom"/>
  <p:tag name="KSO_WM_TEMPLATE_INDEX" val="20191461"/>
  <p:tag name="KSO_WM_UNIT_TYPE" val="a"/>
  <p:tag name="KSO_WM_UNIT_INDEX" val="1"/>
  <p:tag name="KSO_WM_UNIT_ID" val="custom20191461_8*a*1"/>
  <p:tag name="KSO_WM_UNIT_LAYERLEVEL" val="1"/>
  <p:tag name="KSO_WM_UNIT_VALUE" val="14"/>
  <p:tag name="KSO_WM_UNIT_ISCONTENTSTITLE" val="0"/>
  <p:tag name="KSO_WM_UNIT_HIGHLIGHT" val="0"/>
  <p:tag name="KSO_WM_UNIT_COMPATIBLE" val="0"/>
  <p:tag name="KSO_WM_BEAUTIFY_FLAG" val="#wm#"/>
  <p:tag name="KSO_WM_TAG_VERSION" val="1.0"/>
  <p:tag name="KSO_WM_UNIT_PRESET_TEXT" val="单击此处添加标题"/>
  <p:tag name="KSO_WM_UNIT_DIAGRAM_ISNUMVISUAL" val="0"/>
  <p:tag name="KSO_WM_UNIT_DIAGRAM_ISREFERUNIT" val="0"/>
  <p:tag name="KSO_WM_UNIT_NOCLEAR" val="0"/>
</p:tagLst>
</file>

<file path=ppt/tags/tag132.xml><?xml version="1.0" encoding="utf-8"?>
<p:tagLst xmlns:p="http://schemas.openxmlformats.org/presentationml/2006/main">
  <p:tag name="KSO_WM_TEMPLATE_CATEGORY" val="custom"/>
  <p:tag name="KSO_WM_TEMPLATE_INDEX" val="20191461"/>
  <p:tag name="KSO_WM_TAG_VERSION" val="1.0"/>
  <p:tag name="KSO_WM_SLIDE_ID" val="custom20191461_7"/>
  <p:tag name="KSO_WM_SLIDE_INDEX" val="7"/>
  <p:tag name="KSO_WM_SLIDE_ITEM_CNT" val="0"/>
  <p:tag name="KSO_WM_SLIDE_LAYOUT" val="a_f"/>
  <p:tag name="KSO_WM_SLIDE_LAYOUT_CNT" val="1_1"/>
  <p:tag name="KSO_WM_SLIDE_TYPE" val="text"/>
  <p:tag name="KSO_WM_SLIDE_SUBTYPE" val="pureTxt"/>
  <p:tag name="KSO_WM_BEAUTIFY_FLAG" val="#wm#"/>
  <p:tag name="KSO_WM_SLIDE_POSITION" val="70*46"/>
  <p:tag name="KSO_WM_SLIDE_SIZE" val="821*357"/>
  <p:tag name="KSO_WM_TEMPLATE_SUBCATEGORY" val="0"/>
</p:tagLst>
</file>

<file path=ppt/tags/tag1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0846_1*i*3"/>
  <p:tag name="KSO_WM_TEMPLATE_CATEGORY" val="diagram"/>
  <p:tag name="KSO_WM_TEMPLATE_INDEX" val="20200846"/>
  <p:tag name="KSO_WM_UNIT_LAYERLEVEL" val="1"/>
  <p:tag name="KSO_WM_TAG_VERSION" val="1.0"/>
  <p:tag name="KSO_WM_BEAUTIFY_FLAG" val="#wm#"/>
</p:tagLst>
</file>

<file path=ppt/tags/tag1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0846_1*i*4"/>
  <p:tag name="KSO_WM_TEMPLATE_CATEGORY" val="diagram"/>
  <p:tag name="KSO_WM_TEMPLATE_INDEX" val="20200846"/>
  <p:tag name="KSO_WM_UNIT_LAYERLEVEL" val="1"/>
  <p:tag name="KSO_WM_TAG_VERSION" val="1.0"/>
  <p:tag name="KSO_WM_BEAUTIFY_FLAG" val="#wm#"/>
</p:tagLst>
</file>

<file path=ppt/tags/tag135.xml><?xml version="1.0" encoding="utf-8"?>
<p:tagLst xmlns:p="http://schemas.openxmlformats.org/presentationml/2006/main">
  <p:tag name="KSO_WM_TEMPLATE_CATEGORY" val="custom"/>
  <p:tag name="KSO_WM_TEMPLATE_INDEX" val="20191461"/>
  <p:tag name="KSO_WM_UNIT_TYPE" val="a"/>
  <p:tag name="KSO_WM_UNIT_INDEX" val="1"/>
  <p:tag name="KSO_WM_UNIT_ID" val="custom20191461_8*a*1"/>
  <p:tag name="KSO_WM_UNIT_LAYERLEVEL" val="1"/>
  <p:tag name="KSO_WM_UNIT_VALUE" val="14"/>
  <p:tag name="KSO_WM_UNIT_ISCONTENTSTITLE" val="0"/>
  <p:tag name="KSO_WM_UNIT_HIGHLIGHT" val="0"/>
  <p:tag name="KSO_WM_UNIT_COMPATIBLE" val="0"/>
  <p:tag name="KSO_WM_BEAUTIFY_FLAG" val="#wm#"/>
  <p:tag name="KSO_WM_TAG_VERSION" val="1.0"/>
  <p:tag name="KSO_WM_UNIT_PRESET_TEXT" val="单击此处添加标题"/>
  <p:tag name="KSO_WM_UNIT_DIAGRAM_ISNUMVISUAL" val="0"/>
  <p:tag name="KSO_WM_UNIT_DIAGRAM_ISREFERUNIT" val="0"/>
  <p:tag name="KSO_WM_UNIT_NOCLEAR" val="0"/>
</p:tagLst>
</file>

<file path=ppt/tags/tag136.xml><?xml version="1.0" encoding="utf-8"?>
<p:tagLst xmlns:p="http://schemas.openxmlformats.org/presentationml/2006/main">
  <p:tag name="MH" val="20150811113114"/>
  <p:tag name="MH_LIBRARY" val="GRAPHIC"/>
  <p:tag name="MH_ORDER" val="Diamond 25"/>
  <p:tag name="KSO_WM_UNIT_INDEX" val="1_6"/>
  <p:tag name="KSO_WM_UNIT_CLEAR" val="1"/>
  <p:tag name="KSO_WM_UNIT_LAYERLEVEL" val="1_1"/>
  <p:tag name="KSO_WM_TAG_VERSION" val="1.0"/>
  <p:tag name="KSO_WM_BEAUTIFY_FLAG" val="#wm#"/>
  <p:tag name="KSO_WM_UNIT_TYPE" val="i"/>
  <p:tag name="KSO_WM_UNIT_ID" val="150995200*i*9"/>
  <p:tag name="KSO_WM_TEMPLATE_CATEGORY" val="diagram"/>
  <p:tag name="KSO_WM_TEMPLATE_INDEX" val="169087"/>
</p:tagLst>
</file>

<file path=ppt/tags/tag137.xml><?xml version="1.0" encoding="utf-8"?>
<p:tagLst xmlns:p="http://schemas.openxmlformats.org/presentationml/2006/main">
  <p:tag name="MH" val="20150811113114"/>
  <p:tag name="MH_LIBRARY" val="GRAPHIC"/>
  <p:tag name="MH_ORDER" val="Diamond 44"/>
  <p:tag name="KSO_WM_UNIT_INDEX" val="1_7"/>
  <p:tag name="KSO_WM_UNIT_CLEAR" val="1"/>
  <p:tag name="KSO_WM_UNIT_LAYERLEVEL" val="1_1"/>
  <p:tag name="KSO_WM_TAG_VERSION" val="1.0"/>
  <p:tag name="KSO_WM_BEAUTIFY_FLAG" val="#wm#"/>
  <p:tag name="KSO_WM_UNIT_TYPE" val="i"/>
  <p:tag name="KSO_WM_UNIT_ID" val="150995200*i*10"/>
  <p:tag name="KSO_WM_TEMPLATE_CATEGORY" val="diagram"/>
  <p:tag name="KSO_WM_TEMPLATE_INDEX" val="169087"/>
</p:tagLst>
</file>

<file path=ppt/tags/tag138.xml><?xml version="1.0" encoding="utf-8"?>
<p:tagLst xmlns:p="http://schemas.openxmlformats.org/presentationml/2006/main">
  <p:tag name="MH" val="20150811113114"/>
  <p:tag name="MH_LIBRARY" val="GRAPHIC"/>
  <p:tag name="MH_ORDER" val="Diamond 80"/>
  <p:tag name="KSO_WM_UNIT_INDEX" val="1_8"/>
  <p:tag name="KSO_WM_UNIT_CLEAR" val="1"/>
  <p:tag name="KSO_WM_UNIT_LAYERLEVEL" val="1_1"/>
  <p:tag name="KSO_WM_TAG_VERSION" val="1.0"/>
  <p:tag name="KSO_WM_BEAUTIFY_FLAG" val="#wm#"/>
  <p:tag name="KSO_WM_UNIT_TYPE" val="i"/>
  <p:tag name="KSO_WM_UNIT_ID" val="150995200*i*11"/>
  <p:tag name="KSO_WM_TEMPLATE_CATEGORY" val="diagram"/>
  <p:tag name="KSO_WM_TEMPLATE_INDEX" val="169087"/>
</p:tagLst>
</file>

<file path=ppt/tags/tag139.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40.xml><?xml version="1.0" encoding="utf-8"?>
<p:tagLst xmlns:p="http://schemas.openxmlformats.org/presentationml/2006/main">
  <p:tag name="KSO_WM_TEMPLATE_CATEGORY" val="custom"/>
  <p:tag name="KSO_WM_TEMPLATE_INDEX" val="20191461"/>
  <p:tag name="KSO_WM_TAG_VERSION" val="1.0"/>
  <p:tag name="KSO_WM_SLIDE_ID" val="custom20191461_7"/>
  <p:tag name="KSO_WM_SLIDE_INDEX" val="7"/>
  <p:tag name="KSO_WM_SLIDE_ITEM_CNT" val="0"/>
  <p:tag name="KSO_WM_SLIDE_LAYOUT" val="a_f"/>
  <p:tag name="KSO_WM_SLIDE_LAYOUT_CNT" val="1_1"/>
  <p:tag name="KSO_WM_SLIDE_TYPE" val="text"/>
  <p:tag name="KSO_WM_SLIDE_SUBTYPE" val="pureTxt"/>
  <p:tag name="KSO_WM_BEAUTIFY_FLAG" val="#wm#"/>
  <p:tag name="KSO_WM_SLIDE_POSITION" val="70*46"/>
  <p:tag name="KSO_WM_SLIDE_SIZE" val="821*357"/>
  <p:tag name="KSO_WM_TEMPLATE_SUBCATEGORY" val="0"/>
</p:tagLst>
</file>

<file path=ppt/tags/tag1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0846_1*i*3"/>
  <p:tag name="KSO_WM_TEMPLATE_CATEGORY" val="diagram"/>
  <p:tag name="KSO_WM_TEMPLATE_INDEX" val="20200846"/>
  <p:tag name="KSO_WM_UNIT_LAYERLEVEL" val="1"/>
  <p:tag name="KSO_WM_TAG_VERSION" val="1.0"/>
  <p:tag name="KSO_WM_BEAUTIFY_FLAG" val="#wm#"/>
</p:tagLst>
</file>

<file path=ppt/tags/tag1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0846_1*i*4"/>
  <p:tag name="KSO_WM_TEMPLATE_CATEGORY" val="diagram"/>
  <p:tag name="KSO_WM_TEMPLATE_INDEX" val="20200846"/>
  <p:tag name="KSO_WM_UNIT_LAYERLEVEL" val="1"/>
  <p:tag name="KSO_WM_TAG_VERSION" val="1.0"/>
  <p:tag name="KSO_WM_BEAUTIFY_FLAG" val="#wm#"/>
</p:tagLst>
</file>

<file path=ppt/tags/tag143.xml><?xml version="1.0" encoding="utf-8"?>
<p:tagLst xmlns:p="http://schemas.openxmlformats.org/presentationml/2006/main">
  <p:tag name="KSO_WM_TEMPLATE_CATEGORY" val="custom"/>
  <p:tag name="KSO_WM_TEMPLATE_INDEX" val="20191461"/>
  <p:tag name="KSO_WM_UNIT_TYPE" val="a"/>
  <p:tag name="KSO_WM_UNIT_INDEX" val="1"/>
  <p:tag name="KSO_WM_UNIT_ID" val="custom20191461_8*a*1"/>
  <p:tag name="KSO_WM_UNIT_LAYERLEVEL" val="1"/>
  <p:tag name="KSO_WM_UNIT_VALUE" val="14"/>
  <p:tag name="KSO_WM_UNIT_ISCONTENTSTITLE" val="0"/>
  <p:tag name="KSO_WM_UNIT_HIGHLIGHT" val="0"/>
  <p:tag name="KSO_WM_UNIT_COMPATIBLE" val="0"/>
  <p:tag name="KSO_WM_BEAUTIFY_FLAG" val="#wm#"/>
  <p:tag name="KSO_WM_TAG_VERSION" val="1.0"/>
  <p:tag name="KSO_WM_UNIT_PRESET_TEXT" val="单击此处添加标题"/>
  <p:tag name="KSO_WM_UNIT_DIAGRAM_ISNUMVISUAL" val="0"/>
  <p:tag name="KSO_WM_UNIT_DIAGRAM_ISREFERUNIT" val="0"/>
  <p:tag name="KSO_WM_UNIT_NOCLEAR" val="0"/>
</p:tagLst>
</file>

<file path=ppt/tags/tag144.xml><?xml version="1.0" encoding="utf-8"?>
<p:tagLst xmlns:p="http://schemas.openxmlformats.org/presentationml/2006/main">
  <p:tag name="MH" val="20150811113114"/>
  <p:tag name="MH_LIBRARY" val="GRAPHIC"/>
  <p:tag name="MH_ORDER" val="Diamond 25"/>
  <p:tag name="KSO_WM_UNIT_INDEX" val="1_6"/>
  <p:tag name="KSO_WM_UNIT_CLEAR" val="1"/>
  <p:tag name="KSO_WM_UNIT_LAYERLEVEL" val="1_1"/>
  <p:tag name="KSO_WM_TAG_VERSION" val="1.0"/>
  <p:tag name="KSO_WM_BEAUTIFY_FLAG" val="#wm#"/>
  <p:tag name="KSO_WM_UNIT_TYPE" val="i"/>
  <p:tag name="KSO_WM_UNIT_ID" val="150995200*i*9"/>
  <p:tag name="KSO_WM_TEMPLATE_CATEGORY" val="diagram"/>
  <p:tag name="KSO_WM_TEMPLATE_INDEX" val="169087"/>
</p:tagLst>
</file>

<file path=ppt/tags/tag145.xml><?xml version="1.0" encoding="utf-8"?>
<p:tagLst xmlns:p="http://schemas.openxmlformats.org/presentationml/2006/main">
  <p:tag name="MH" val="20150811113114"/>
  <p:tag name="MH_LIBRARY" val="GRAPHIC"/>
  <p:tag name="MH_ORDER" val="Diamond 44"/>
  <p:tag name="KSO_WM_UNIT_INDEX" val="1_7"/>
  <p:tag name="KSO_WM_UNIT_CLEAR" val="1"/>
  <p:tag name="KSO_WM_UNIT_LAYERLEVEL" val="1_1"/>
  <p:tag name="KSO_WM_TAG_VERSION" val="1.0"/>
  <p:tag name="KSO_WM_BEAUTIFY_FLAG" val="#wm#"/>
  <p:tag name="KSO_WM_UNIT_TYPE" val="i"/>
  <p:tag name="KSO_WM_UNIT_ID" val="150995200*i*10"/>
  <p:tag name="KSO_WM_TEMPLATE_CATEGORY" val="diagram"/>
  <p:tag name="KSO_WM_TEMPLATE_INDEX" val="169087"/>
</p:tagLst>
</file>

<file path=ppt/tags/tag146.xml><?xml version="1.0" encoding="utf-8"?>
<p:tagLst xmlns:p="http://schemas.openxmlformats.org/presentationml/2006/main">
  <p:tag name="MH" val="20150811113114"/>
  <p:tag name="MH_LIBRARY" val="GRAPHIC"/>
  <p:tag name="MH_ORDER" val="Diamond 80"/>
  <p:tag name="KSO_WM_UNIT_INDEX" val="1_8"/>
  <p:tag name="KSO_WM_UNIT_CLEAR" val="1"/>
  <p:tag name="KSO_WM_UNIT_LAYERLEVEL" val="1_1"/>
  <p:tag name="KSO_WM_TAG_VERSION" val="1.0"/>
  <p:tag name="KSO_WM_BEAUTIFY_FLAG" val="#wm#"/>
  <p:tag name="KSO_WM_UNIT_TYPE" val="i"/>
  <p:tag name="KSO_WM_UNIT_ID" val="150995200*i*11"/>
  <p:tag name="KSO_WM_TEMPLATE_CATEGORY" val="diagram"/>
  <p:tag name="KSO_WM_TEMPLATE_INDEX" val="169087"/>
</p:tagLst>
</file>

<file path=ppt/tags/tag147.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48.xml><?xml version="1.0" encoding="utf-8"?>
<p:tagLst xmlns:p="http://schemas.openxmlformats.org/presentationml/2006/main">
  <p:tag name="KSO_WM_TEMPLATE_CATEGORY" val="custom"/>
  <p:tag name="KSO_WM_TEMPLATE_INDEX" val="20191461"/>
  <p:tag name="KSO_WM_TAG_VERSION" val="1.0"/>
  <p:tag name="KSO_WM_SLIDE_ID" val="custom20191461_7"/>
  <p:tag name="KSO_WM_SLIDE_INDEX" val="7"/>
  <p:tag name="KSO_WM_SLIDE_ITEM_CNT" val="0"/>
  <p:tag name="KSO_WM_SLIDE_LAYOUT" val="a_f"/>
  <p:tag name="KSO_WM_SLIDE_LAYOUT_CNT" val="1_1"/>
  <p:tag name="KSO_WM_SLIDE_TYPE" val="text"/>
  <p:tag name="KSO_WM_SLIDE_SUBTYPE" val="pureTxt"/>
  <p:tag name="KSO_WM_BEAUTIFY_FLAG" val="#wm#"/>
  <p:tag name="KSO_WM_SLIDE_POSITION" val="70*46"/>
  <p:tag name="KSO_WM_SLIDE_SIZE" val="821*357"/>
  <p:tag name="KSO_WM_TEMPLATE_SUBCATEGORY" val="0"/>
</p:tagLst>
</file>

<file path=ppt/tags/tag1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0846_1*i*3"/>
  <p:tag name="KSO_WM_TEMPLATE_CATEGORY" val="diagram"/>
  <p:tag name="KSO_WM_TEMPLATE_INDEX" val="20200846"/>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0846_1*i*4"/>
  <p:tag name="KSO_WM_TEMPLATE_CATEGORY" val="diagram"/>
  <p:tag name="KSO_WM_TEMPLATE_INDEX" val="20200846"/>
  <p:tag name="KSO_WM_UNIT_LAYERLEVEL" val="1"/>
  <p:tag name="KSO_WM_TAG_VERSION" val="1.0"/>
  <p:tag name="KSO_WM_BEAUTIFY_FLAG" val="#wm#"/>
</p:tagLst>
</file>

<file path=ppt/tags/tag151.xml><?xml version="1.0" encoding="utf-8"?>
<p:tagLst xmlns:p="http://schemas.openxmlformats.org/presentationml/2006/main">
  <p:tag name="KSO_WM_TEMPLATE_CATEGORY" val="custom"/>
  <p:tag name="KSO_WM_TEMPLATE_INDEX" val="20191461"/>
  <p:tag name="KSO_WM_UNIT_TYPE" val="a"/>
  <p:tag name="KSO_WM_UNIT_INDEX" val="1"/>
  <p:tag name="KSO_WM_UNIT_ID" val="custom20191461_8*a*1"/>
  <p:tag name="KSO_WM_UNIT_LAYERLEVEL" val="1"/>
  <p:tag name="KSO_WM_UNIT_VALUE" val="14"/>
  <p:tag name="KSO_WM_UNIT_ISCONTENTSTITLE" val="0"/>
  <p:tag name="KSO_WM_UNIT_HIGHLIGHT" val="0"/>
  <p:tag name="KSO_WM_UNIT_COMPATIBLE" val="0"/>
  <p:tag name="KSO_WM_BEAUTIFY_FLAG" val="#wm#"/>
  <p:tag name="KSO_WM_TAG_VERSION" val="1.0"/>
  <p:tag name="KSO_WM_UNIT_PRESET_TEXT" val="单击此处添加标题"/>
  <p:tag name="KSO_WM_UNIT_DIAGRAM_ISNUMVISUAL" val="0"/>
  <p:tag name="KSO_WM_UNIT_DIAGRAM_ISREFERUNIT" val="0"/>
  <p:tag name="KSO_WM_UNIT_NOCLEAR" val="0"/>
</p:tagLst>
</file>

<file path=ppt/tags/tag152.xml><?xml version="1.0" encoding="utf-8"?>
<p:tagLst xmlns:p="http://schemas.openxmlformats.org/presentationml/2006/main">
  <p:tag name="MH" val="20150811113114"/>
  <p:tag name="MH_LIBRARY" val="GRAPHIC"/>
  <p:tag name="MH_ORDER" val="Diamond 25"/>
  <p:tag name="KSO_WM_UNIT_INDEX" val="1_6"/>
  <p:tag name="KSO_WM_UNIT_CLEAR" val="1"/>
  <p:tag name="KSO_WM_UNIT_LAYERLEVEL" val="1_1"/>
  <p:tag name="KSO_WM_TAG_VERSION" val="1.0"/>
  <p:tag name="KSO_WM_BEAUTIFY_FLAG" val="#wm#"/>
  <p:tag name="KSO_WM_UNIT_TYPE" val="i"/>
  <p:tag name="KSO_WM_UNIT_ID" val="150995200*i*9"/>
  <p:tag name="KSO_WM_TEMPLATE_CATEGORY" val="diagram"/>
  <p:tag name="KSO_WM_TEMPLATE_INDEX" val="169087"/>
</p:tagLst>
</file>

<file path=ppt/tags/tag153.xml><?xml version="1.0" encoding="utf-8"?>
<p:tagLst xmlns:p="http://schemas.openxmlformats.org/presentationml/2006/main">
  <p:tag name="MH" val="20150811113114"/>
  <p:tag name="MH_LIBRARY" val="GRAPHIC"/>
  <p:tag name="MH_ORDER" val="Diamond 44"/>
  <p:tag name="KSO_WM_UNIT_INDEX" val="1_7"/>
  <p:tag name="KSO_WM_UNIT_CLEAR" val="1"/>
  <p:tag name="KSO_WM_UNIT_LAYERLEVEL" val="1_1"/>
  <p:tag name="KSO_WM_TAG_VERSION" val="1.0"/>
  <p:tag name="KSO_WM_BEAUTIFY_FLAG" val="#wm#"/>
  <p:tag name="KSO_WM_UNIT_TYPE" val="i"/>
  <p:tag name="KSO_WM_UNIT_ID" val="150995200*i*10"/>
  <p:tag name="KSO_WM_TEMPLATE_CATEGORY" val="diagram"/>
  <p:tag name="KSO_WM_TEMPLATE_INDEX" val="169087"/>
</p:tagLst>
</file>

<file path=ppt/tags/tag154.xml><?xml version="1.0" encoding="utf-8"?>
<p:tagLst xmlns:p="http://schemas.openxmlformats.org/presentationml/2006/main">
  <p:tag name="MH" val="20150811113114"/>
  <p:tag name="MH_LIBRARY" val="GRAPHIC"/>
  <p:tag name="MH_ORDER" val="Diamond 80"/>
  <p:tag name="KSO_WM_UNIT_INDEX" val="1_8"/>
  <p:tag name="KSO_WM_UNIT_CLEAR" val="1"/>
  <p:tag name="KSO_WM_UNIT_LAYERLEVEL" val="1_1"/>
  <p:tag name="KSO_WM_TAG_VERSION" val="1.0"/>
  <p:tag name="KSO_WM_BEAUTIFY_FLAG" val="#wm#"/>
  <p:tag name="KSO_WM_UNIT_TYPE" val="i"/>
  <p:tag name="KSO_WM_UNIT_ID" val="150995200*i*11"/>
  <p:tag name="KSO_WM_TEMPLATE_CATEGORY" val="diagram"/>
  <p:tag name="KSO_WM_TEMPLATE_INDEX" val="169087"/>
</p:tagLst>
</file>

<file path=ppt/tags/tag155.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56.xml><?xml version="1.0" encoding="utf-8"?>
<p:tagLst xmlns:p="http://schemas.openxmlformats.org/presentationml/2006/main">
  <p:tag name="KSO_WM_TEMPLATE_CATEGORY" val="custom"/>
  <p:tag name="KSO_WM_TEMPLATE_INDEX" val="20191461"/>
  <p:tag name="KSO_WM_TAG_VERSION" val="1.0"/>
  <p:tag name="KSO_WM_SLIDE_ID" val="custom20191461_7"/>
  <p:tag name="KSO_WM_SLIDE_INDEX" val="7"/>
  <p:tag name="KSO_WM_SLIDE_ITEM_CNT" val="0"/>
  <p:tag name="KSO_WM_SLIDE_LAYOUT" val="a_f"/>
  <p:tag name="KSO_WM_SLIDE_LAYOUT_CNT" val="1_1"/>
  <p:tag name="KSO_WM_SLIDE_TYPE" val="text"/>
  <p:tag name="KSO_WM_SLIDE_SUBTYPE" val="pureTxt"/>
  <p:tag name="KSO_WM_BEAUTIFY_FLAG" val="#wm#"/>
  <p:tag name="KSO_WM_SLIDE_POSITION" val="70*46"/>
  <p:tag name="KSO_WM_SLIDE_SIZE" val="821*357"/>
  <p:tag name="KSO_WM_TEMPLATE_SUBCATEGORY" val="0"/>
</p:tagLst>
</file>

<file path=ppt/tags/tag157.xml><?xml version="1.0" encoding="utf-8"?>
<p:tagLst xmlns:p="http://schemas.openxmlformats.org/presentationml/2006/main">
  <p:tag name="KSO_WM_TEMPLATE_CATEGORY" val="custom"/>
  <p:tag name="KSO_WM_TEMPLATE_INDEX" val="20191461"/>
  <p:tag name="KSO_WM_UNIT_TYPE" val="a"/>
  <p:tag name="KSO_WM_UNIT_INDEX" val="1"/>
  <p:tag name="KSO_WM_UNIT_ID" val="custom20191461_7*a*1"/>
  <p:tag name="KSO_WM_UNIT_LAYERLEVEL" val="1"/>
  <p:tag name="KSO_WM_UNIT_VALUE" val="14"/>
  <p:tag name="KSO_WM_UNIT_ISCONTENTSTITLE" val="0"/>
  <p:tag name="KSO_WM_UNIT_HIGHLIGHT" val="0"/>
  <p:tag name="KSO_WM_UNIT_COMPATIBLE" val="0"/>
  <p:tag name="KSO_WM_BEAUTIFY_FLAG" val="#wm#"/>
  <p:tag name="KSO_WM_TAG_VERSION" val="1.0"/>
  <p:tag name="KSO_WM_UNIT_PRESET_TEXT" val="单击此处添加标题"/>
  <p:tag name="KSO_WM_UNIT_DIAGRAM_ISNUMVISUAL" val="0"/>
  <p:tag name="KSO_WM_UNIT_DIAGRAM_ISREFERUNIT" val="0"/>
  <p:tag name="KSO_WM_UNIT_NOCLEAR" val="0"/>
</p:tagLst>
</file>

<file path=ppt/tags/tag1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0846_1*i*3"/>
  <p:tag name="KSO_WM_TEMPLATE_CATEGORY" val="diagram"/>
  <p:tag name="KSO_WM_TEMPLATE_INDEX" val="20200846"/>
  <p:tag name="KSO_WM_UNIT_LAYERLEVEL" val="1"/>
  <p:tag name="KSO_WM_TAG_VERSION" val="1.0"/>
  <p:tag name="KSO_WM_BEAUTIFY_FLAG" val="#wm#"/>
</p:tagLst>
</file>

<file path=ppt/tags/tag1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0846_1*i*4"/>
  <p:tag name="KSO_WM_TEMPLATE_CATEGORY" val="diagram"/>
  <p:tag name="KSO_WM_TEMPLATE_INDEX" val="20200846"/>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60.xml><?xml version="1.0" encoding="utf-8"?>
<p:tagLst xmlns:p="http://schemas.openxmlformats.org/presentationml/2006/main">
  <p:tag name="MH" val="20150811113114"/>
  <p:tag name="MH_LIBRARY" val="GRAPHIC"/>
  <p:tag name="MH_ORDER" val="Diamond 25"/>
  <p:tag name="KSO_WM_UNIT_INDEX" val="1_6"/>
  <p:tag name="KSO_WM_UNIT_CLEAR" val="1"/>
  <p:tag name="KSO_WM_UNIT_LAYERLEVEL" val="1_1"/>
  <p:tag name="KSO_WM_TAG_VERSION" val="1.0"/>
  <p:tag name="KSO_WM_BEAUTIFY_FLAG" val="#wm#"/>
  <p:tag name="KSO_WM_UNIT_TYPE" val="i"/>
  <p:tag name="KSO_WM_UNIT_ID" val="150995200*i*9"/>
  <p:tag name="KSO_WM_TEMPLATE_CATEGORY" val="diagram"/>
  <p:tag name="KSO_WM_TEMPLATE_INDEX" val="169087"/>
</p:tagLst>
</file>

<file path=ppt/tags/tag161.xml><?xml version="1.0" encoding="utf-8"?>
<p:tagLst xmlns:p="http://schemas.openxmlformats.org/presentationml/2006/main">
  <p:tag name="MH" val="20150811113114"/>
  <p:tag name="MH_LIBRARY" val="GRAPHIC"/>
  <p:tag name="MH_ORDER" val="Diamond 44"/>
  <p:tag name="KSO_WM_UNIT_INDEX" val="1_7"/>
  <p:tag name="KSO_WM_UNIT_CLEAR" val="1"/>
  <p:tag name="KSO_WM_UNIT_LAYERLEVEL" val="1_1"/>
  <p:tag name="KSO_WM_TAG_VERSION" val="1.0"/>
  <p:tag name="KSO_WM_BEAUTIFY_FLAG" val="#wm#"/>
  <p:tag name="KSO_WM_UNIT_TYPE" val="i"/>
  <p:tag name="KSO_WM_UNIT_ID" val="150995200*i*10"/>
  <p:tag name="KSO_WM_TEMPLATE_CATEGORY" val="diagram"/>
  <p:tag name="KSO_WM_TEMPLATE_INDEX" val="169087"/>
</p:tagLst>
</file>

<file path=ppt/tags/tag162.xml><?xml version="1.0" encoding="utf-8"?>
<p:tagLst xmlns:p="http://schemas.openxmlformats.org/presentationml/2006/main">
  <p:tag name="MH" val="20150811113114"/>
  <p:tag name="MH_LIBRARY" val="GRAPHIC"/>
  <p:tag name="MH_ORDER" val="Diamond 80"/>
  <p:tag name="KSO_WM_UNIT_INDEX" val="1_8"/>
  <p:tag name="KSO_WM_UNIT_CLEAR" val="1"/>
  <p:tag name="KSO_WM_UNIT_LAYERLEVEL" val="1_1"/>
  <p:tag name="KSO_WM_TAG_VERSION" val="1.0"/>
  <p:tag name="KSO_WM_BEAUTIFY_FLAG" val="#wm#"/>
  <p:tag name="KSO_WM_UNIT_TYPE" val="i"/>
  <p:tag name="KSO_WM_UNIT_ID" val="150995200*i*11"/>
  <p:tag name="KSO_WM_TEMPLATE_CATEGORY" val="diagram"/>
  <p:tag name="KSO_WM_TEMPLATE_INDEX" val="169087"/>
</p:tagLst>
</file>

<file path=ppt/tags/tag163.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64.xml><?xml version="1.0" encoding="utf-8"?>
<p:tagLst xmlns:p="http://schemas.openxmlformats.org/presentationml/2006/main">
  <p:tag name="KSO_WM_TEMPLATE_CATEGORY" val="custom"/>
  <p:tag name="KSO_WM_TEMPLATE_INDEX" val="20191461"/>
  <p:tag name="KSO_WM_TAG_VERSION" val="1.0"/>
  <p:tag name="KSO_WM_SLIDE_ID" val="custom20191461_7"/>
  <p:tag name="KSO_WM_SLIDE_INDEX" val="7"/>
  <p:tag name="KSO_WM_SLIDE_ITEM_CNT" val="0"/>
  <p:tag name="KSO_WM_SLIDE_LAYOUT" val="a_f"/>
  <p:tag name="KSO_WM_SLIDE_LAYOUT_CNT" val="1_1"/>
  <p:tag name="KSO_WM_SLIDE_TYPE" val="text"/>
  <p:tag name="KSO_WM_SLIDE_SUBTYPE" val="pureTxt"/>
  <p:tag name="KSO_WM_BEAUTIFY_FLAG" val="#wm#"/>
  <p:tag name="KSO_WM_SLIDE_POSITION" val="70*46"/>
  <p:tag name="KSO_WM_SLIDE_SIZE" val="821*357"/>
  <p:tag name="KSO_WM_TEMPLATE_SUBCATEGORY" val="0"/>
</p:tagLst>
</file>

<file path=ppt/tags/tag1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0846_1*i*3"/>
  <p:tag name="KSO_WM_TEMPLATE_CATEGORY" val="diagram"/>
  <p:tag name="KSO_WM_TEMPLATE_INDEX" val="20200846"/>
  <p:tag name="KSO_WM_UNIT_LAYERLEVEL" val="1"/>
  <p:tag name="KSO_WM_TAG_VERSION" val="1.0"/>
  <p:tag name="KSO_WM_BEAUTIFY_FLAG" val="#wm#"/>
</p:tagLst>
</file>

<file path=ppt/tags/tag1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0846_1*i*4"/>
  <p:tag name="KSO_WM_TEMPLATE_CATEGORY" val="diagram"/>
  <p:tag name="KSO_WM_TEMPLATE_INDEX" val="20200846"/>
  <p:tag name="KSO_WM_UNIT_LAYERLEVEL" val="1"/>
  <p:tag name="KSO_WM_TAG_VERSION" val="1.0"/>
  <p:tag name="KSO_WM_BEAUTIFY_FLAG" val="#wm#"/>
</p:tagLst>
</file>

<file path=ppt/tags/tag167.xml><?xml version="1.0" encoding="utf-8"?>
<p:tagLst xmlns:p="http://schemas.openxmlformats.org/presentationml/2006/main">
  <p:tag name="KSO_WM_TEMPLATE_CATEGORY" val="custom"/>
  <p:tag name="KSO_WM_TEMPLATE_INDEX" val="20191461"/>
  <p:tag name="KSO_WM_UNIT_TYPE" val="a"/>
  <p:tag name="KSO_WM_UNIT_INDEX" val="1"/>
  <p:tag name="KSO_WM_UNIT_ID" val="custom20191461_8*a*1"/>
  <p:tag name="KSO_WM_UNIT_LAYERLEVEL" val="1"/>
  <p:tag name="KSO_WM_UNIT_VALUE" val="14"/>
  <p:tag name="KSO_WM_UNIT_ISCONTENTSTITLE" val="0"/>
  <p:tag name="KSO_WM_UNIT_HIGHLIGHT" val="0"/>
  <p:tag name="KSO_WM_UNIT_COMPATIBLE" val="0"/>
  <p:tag name="KSO_WM_BEAUTIFY_FLAG" val="#wm#"/>
  <p:tag name="KSO_WM_TAG_VERSION" val="1.0"/>
  <p:tag name="KSO_WM_UNIT_PRESET_TEXT" val="单击此处添加标题"/>
  <p:tag name="KSO_WM_UNIT_DIAGRAM_ISNUMVISUAL" val="0"/>
  <p:tag name="KSO_WM_UNIT_DIAGRAM_ISREFERUNIT" val="0"/>
  <p:tag name="KSO_WM_UNIT_NOCLEAR" val="0"/>
</p:tagLst>
</file>

<file path=ppt/tags/tag168.xml><?xml version="1.0" encoding="utf-8"?>
<p:tagLst xmlns:p="http://schemas.openxmlformats.org/presentationml/2006/main">
  <p:tag name="MH" val="20150811113114"/>
  <p:tag name="MH_LIBRARY" val="GRAPHIC"/>
  <p:tag name="MH_ORDER" val="Diamond 25"/>
  <p:tag name="KSO_WM_UNIT_INDEX" val="1_6"/>
  <p:tag name="KSO_WM_UNIT_CLEAR" val="1"/>
  <p:tag name="KSO_WM_UNIT_LAYERLEVEL" val="1_1"/>
  <p:tag name="KSO_WM_TAG_VERSION" val="1.0"/>
  <p:tag name="KSO_WM_BEAUTIFY_FLAG" val="#wm#"/>
  <p:tag name="KSO_WM_UNIT_TYPE" val="i"/>
  <p:tag name="KSO_WM_UNIT_ID" val="150995200*i*9"/>
  <p:tag name="KSO_WM_TEMPLATE_CATEGORY" val="diagram"/>
  <p:tag name="KSO_WM_TEMPLATE_INDEX" val="169087"/>
</p:tagLst>
</file>

<file path=ppt/tags/tag169.xml><?xml version="1.0" encoding="utf-8"?>
<p:tagLst xmlns:p="http://schemas.openxmlformats.org/presentationml/2006/main">
  <p:tag name="MH" val="20150811113114"/>
  <p:tag name="MH_LIBRARY" val="GRAPHIC"/>
  <p:tag name="MH_ORDER" val="Diamond 44"/>
  <p:tag name="KSO_WM_UNIT_INDEX" val="1_7"/>
  <p:tag name="KSO_WM_UNIT_CLEAR" val="1"/>
  <p:tag name="KSO_WM_UNIT_LAYERLEVEL" val="1_1"/>
  <p:tag name="KSO_WM_TAG_VERSION" val="1.0"/>
  <p:tag name="KSO_WM_BEAUTIFY_FLAG" val="#wm#"/>
  <p:tag name="KSO_WM_UNIT_TYPE" val="i"/>
  <p:tag name="KSO_WM_UNIT_ID" val="150995200*i*10"/>
  <p:tag name="KSO_WM_TEMPLATE_CATEGORY" val="diagram"/>
  <p:tag name="KSO_WM_TEMPLATE_INDEX" val="169087"/>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70.xml><?xml version="1.0" encoding="utf-8"?>
<p:tagLst xmlns:p="http://schemas.openxmlformats.org/presentationml/2006/main">
  <p:tag name="MH" val="20150811113114"/>
  <p:tag name="MH_LIBRARY" val="GRAPHIC"/>
  <p:tag name="MH_ORDER" val="Diamond 80"/>
  <p:tag name="KSO_WM_UNIT_INDEX" val="1_8"/>
  <p:tag name="KSO_WM_UNIT_CLEAR" val="1"/>
  <p:tag name="KSO_WM_UNIT_LAYERLEVEL" val="1_1"/>
  <p:tag name="KSO_WM_TAG_VERSION" val="1.0"/>
  <p:tag name="KSO_WM_BEAUTIFY_FLAG" val="#wm#"/>
  <p:tag name="KSO_WM_UNIT_TYPE" val="i"/>
  <p:tag name="KSO_WM_UNIT_ID" val="150995200*i*11"/>
  <p:tag name="KSO_WM_TEMPLATE_CATEGORY" val="diagram"/>
  <p:tag name="KSO_WM_TEMPLATE_INDEX" val="169087"/>
</p:tagLst>
</file>

<file path=ppt/tags/tag171.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72.xml><?xml version="1.0" encoding="utf-8"?>
<p:tagLst xmlns:p="http://schemas.openxmlformats.org/presentationml/2006/main">
  <p:tag name="KSO_WM_TEMPLATE_CATEGORY" val="custom"/>
  <p:tag name="KSO_WM_TEMPLATE_INDEX" val="20191461"/>
  <p:tag name="KSO_WM_TAG_VERSION" val="1.0"/>
  <p:tag name="KSO_WM_SLIDE_ID" val="custom20191461_7"/>
  <p:tag name="KSO_WM_SLIDE_INDEX" val="7"/>
  <p:tag name="KSO_WM_SLIDE_ITEM_CNT" val="0"/>
  <p:tag name="KSO_WM_SLIDE_LAYOUT" val="a_f"/>
  <p:tag name="KSO_WM_SLIDE_LAYOUT_CNT" val="1_1"/>
  <p:tag name="KSO_WM_SLIDE_TYPE" val="text"/>
  <p:tag name="KSO_WM_SLIDE_SUBTYPE" val="pureTxt"/>
  <p:tag name="KSO_WM_BEAUTIFY_FLAG" val="#wm#"/>
  <p:tag name="KSO_WM_SLIDE_POSITION" val="70*46"/>
  <p:tag name="KSO_WM_SLIDE_SIZE" val="821*357"/>
  <p:tag name="KSO_WM_TEMPLATE_SUBCATEGORY" val="0"/>
</p:tagLst>
</file>

<file path=ppt/tags/tag1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0846_1*i*3"/>
  <p:tag name="KSO_WM_TEMPLATE_CATEGORY" val="diagram"/>
  <p:tag name="KSO_WM_TEMPLATE_INDEX" val="20200846"/>
  <p:tag name="KSO_WM_UNIT_LAYERLEVEL" val="1"/>
  <p:tag name="KSO_WM_TAG_VERSION" val="1.0"/>
  <p:tag name="KSO_WM_BEAUTIFY_FLAG" val="#wm#"/>
</p:tagLst>
</file>

<file path=ppt/tags/tag1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0846_1*i*4"/>
  <p:tag name="KSO_WM_TEMPLATE_CATEGORY" val="diagram"/>
  <p:tag name="KSO_WM_TEMPLATE_INDEX" val="20200846"/>
  <p:tag name="KSO_WM_UNIT_LAYERLEVEL" val="1"/>
  <p:tag name="KSO_WM_TAG_VERSION" val="1.0"/>
  <p:tag name="KSO_WM_BEAUTIFY_FLAG" val="#wm#"/>
</p:tagLst>
</file>

<file path=ppt/tags/tag175.xml><?xml version="1.0" encoding="utf-8"?>
<p:tagLst xmlns:p="http://schemas.openxmlformats.org/presentationml/2006/main">
  <p:tag name="KSO_WM_TEMPLATE_CATEGORY" val="custom"/>
  <p:tag name="KSO_WM_TEMPLATE_INDEX" val="20191461"/>
  <p:tag name="KSO_WM_UNIT_TYPE" val="a"/>
  <p:tag name="KSO_WM_UNIT_INDEX" val="1"/>
  <p:tag name="KSO_WM_UNIT_ID" val="custom20191461_8*a*1"/>
  <p:tag name="KSO_WM_UNIT_LAYERLEVEL" val="1"/>
  <p:tag name="KSO_WM_UNIT_VALUE" val="14"/>
  <p:tag name="KSO_WM_UNIT_ISCONTENTSTITLE" val="0"/>
  <p:tag name="KSO_WM_UNIT_HIGHLIGHT" val="0"/>
  <p:tag name="KSO_WM_UNIT_COMPATIBLE" val="0"/>
  <p:tag name="KSO_WM_BEAUTIFY_FLAG" val="#wm#"/>
  <p:tag name="KSO_WM_TAG_VERSION" val="1.0"/>
  <p:tag name="KSO_WM_UNIT_PRESET_TEXT" val="单击此处添加标题"/>
  <p:tag name="KSO_WM_UNIT_DIAGRAM_ISNUMVISUAL" val="0"/>
  <p:tag name="KSO_WM_UNIT_DIAGRAM_ISREFERUNIT" val="0"/>
  <p:tag name="KSO_WM_UNIT_NOCLEAR" val="0"/>
</p:tagLst>
</file>

<file path=ppt/tags/tag176.xml><?xml version="1.0" encoding="utf-8"?>
<p:tagLst xmlns:p="http://schemas.openxmlformats.org/presentationml/2006/main">
  <p:tag name="MH" val="20150811113114"/>
  <p:tag name="MH_LIBRARY" val="GRAPHIC"/>
  <p:tag name="MH_ORDER" val="Diamond 25"/>
  <p:tag name="KSO_WM_UNIT_INDEX" val="1_6"/>
  <p:tag name="KSO_WM_UNIT_CLEAR" val="1"/>
  <p:tag name="KSO_WM_UNIT_LAYERLEVEL" val="1_1"/>
  <p:tag name="KSO_WM_TAG_VERSION" val="1.0"/>
  <p:tag name="KSO_WM_BEAUTIFY_FLAG" val="#wm#"/>
  <p:tag name="KSO_WM_UNIT_TYPE" val="i"/>
  <p:tag name="KSO_WM_UNIT_ID" val="150995200*i*9"/>
  <p:tag name="KSO_WM_TEMPLATE_CATEGORY" val="diagram"/>
  <p:tag name="KSO_WM_TEMPLATE_INDEX" val="169087"/>
</p:tagLst>
</file>

<file path=ppt/tags/tag177.xml><?xml version="1.0" encoding="utf-8"?>
<p:tagLst xmlns:p="http://schemas.openxmlformats.org/presentationml/2006/main">
  <p:tag name="MH" val="20150811113114"/>
  <p:tag name="MH_LIBRARY" val="GRAPHIC"/>
  <p:tag name="MH_ORDER" val="Diamond 44"/>
  <p:tag name="KSO_WM_UNIT_INDEX" val="1_7"/>
  <p:tag name="KSO_WM_UNIT_CLEAR" val="1"/>
  <p:tag name="KSO_WM_UNIT_LAYERLEVEL" val="1_1"/>
  <p:tag name="KSO_WM_TAG_VERSION" val="1.0"/>
  <p:tag name="KSO_WM_BEAUTIFY_FLAG" val="#wm#"/>
  <p:tag name="KSO_WM_UNIT_TYPE" val="i"/>
  <p:tag name="KSO_WM_UNIT_ID" val="150995200*i*10"/>
  <p:tag name="KSO_WM_TEMPLATE_CATEGORY" val="diagram"/>
  <p:tag name="KSO_WM_TEMPLATE_INDEX" val="169087"/>
</p:tagLst>
</file>

<file path=ppt/tags/tag178.xml><?xml version="1.0" encoding="utf-8"?>
<p:tagLst xmlns:p="http://schemas.openxmlformats.org/presentationml/2006/main">
  <p:tag name="MH" val="20150811113114"/>
  <p:tag name="MH_LIBRARY" val="GRAPHIC"/>
  <p:tag name="MH_ORDER" val="Diamond 80"/>
  <p:tag name="KSO_WM_UNIT_INDEX" val="1_8"/>
  <p:tag name="KSO_WM_UNIT_CLEAR" val="1"/>
  <p:tag name="KSO_WM_UNIT_LAYERLEVEL" val="1_1"/>
  <p:tag name="KSO_WM_TAG_VERSION" val="1.0"/>
  <p:tag name="KSO_WM_BEAUTIFY_FLAG" val="#wm#"/>
  <p:tag name="KSO_WM_UNIT_TYPE" val="i"/>
  <p:tag name="KSO_WM_UNIT_ID" val="150995200*i*11"/>
  <p:tag name="KSO_WM_TEMPLATE_CATEGORY" val="diagram"/>
  <p:tag name="KSO_WM_TEMPLATE_INDEX" val="169087"/>
</p:tagLst>
</file>

<file path=ppt/tags/tag179.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80.xml><?xml version="1.0" encoding="utf-8"?>
<p:tagLst xmlns:p="http://schemas.openxmlformats.org/presentationml/2006/main">
  <p:tag name="KSO_WM_TEMPLATE_CATEGORY" val="custom"/>
  <p:tag name="KSO_WM_TEMPLATE_INDEX" val="20191461"/>
  <p:tag name="KSO_WM_TAG_VERSION" val="1.0"/>
  <p:tag name="KSO_WM_SLIDE_ID" val="custom20191461_7"/>
  <p:tag name="KSO_WM_SLIDE_INDEX" val="7"/>
  <p:tag name="KSO_WM_SLIDE_ITEM_CNT" val="0"/>
  <p:tag name="KSO_WM_SLIDE_LAYOUT" val="a_f"/>
  <p:tag name="KSO_WM_SLIDE_LAYOUT_CNT" val="1_1"/>
  <p:tag name="KSO_WM_SLIDE_TYPE" val="text"/>
  <p:tag name="KSO_WM_SLIDE_SUBTYPE" val="pureTxt"/>
  <p:tag name="KSO_WM_BEAUTIFY_FLAG" val="#wm#"/>
  <p:tag name="KSO_WM_SLIDE_POSITION" val="70*46"/>
  <p:tag name="KSO_WM_SLIDE_SIZE" val="821*357"/>
  <p:tag name="KSO_WM_TEMPLATE_SUBCATEGORY" val="0"/>
</p:tagLst>
</file>

<file path=ppt/tags/tag1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6638_1*i*2"/>
  <p:tag name="KSO_WM_TEMPLATE_CATEGORY" val="diagram"/>
  <p:tag name="KSO_WM_TEMPLATE_INDEX" val="20196638"/>
  <p:tag name="KSO_WM_UNIT_LAYERLEVEL" val="1"/>
  <p:tag name="KSO_WM_TAG_VERSION" val="1.0"/>
  <p:tag name="KSO_WM_BEAUTIFY_FLAG" val="#wm#"/>
</p:tagLst>
</file>

<file path=ppt/tags/tag1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6638_1*i*3"/>
  <p:tag name="KSO_WM_TEMPLATE_CATEGORY" val="diagram"/>
  <p:tag name="KSO_WM_TEMPLATE_INDEX" val="20196638"/>
  <p:tag name="KSO_WM_UNIT_LAYERLEVEL" val="1"/>
  <p:tag name="KSO_WM_TAG_VERSION" val="1.0"/>
  <p:tag name="KSO_WM_BEAUTIFY_FLAG" val="#wm#"/>
</p:tagLst>
</file>

<file path=ppt/tags/tag183.xml><?xml version="1.0" encoding="utf-8"?>
<p:tagLst xmlns:p="http://schemas.openxmlformats.org/presentationml/2006/main">
  <p:tag name="KSO_WM_UNIT_TEXT_PART_ID_V2" val="d-4-1"/>
  <p:tag name="KSO_WM_UNIT_HIGHLIGHT" val="0"/>
  <p:tag name="KSO_WM_UNIT_COMPATIBLE" val="0"/>
  <p:tag name="KSO_WM_UNIT_DIAGRAM_ISNUMVISUAL" val="0"/>
  <p:tag name="KSO_WM_UNIT_DIAGRAM_ISREFERUNIT" val="0"/>
  <p:tag name="KSO_WM_UNIT_TYPE" val="f"/>
  <p:tag name="KSO_WM_UNIT_INDEX" val="2"/>
  <p:tag name="KSO_WM_UNIT_ID" val="diagram20196638_1*f*2"/>
  <p:tag name="KSO_WM_TEMPLATE_CATEGORY" val="diagram"/>
  <p:tag name="KSO_WM_TEMPLATE_INDEX" val="20196638"/>
  <p:tag name="KSO_WM_UNIT_LAYERLEVEL" val="1"/>
  <p:tag name="KSO_WM_TAG_VERSION" val="1.0"/>
  <p:tag name="KSO_WM_BEAUTIFY_FLAG" val="#wm#"/>
  <p:tag name="KSO_WM_UNIT_PRESET_TEXT" val="点击此处添加正文，文字是您思想的提炼，为了最终呈现发布的良好效果，请尽量言简意赅的阐述观点；根据需要可酌情增减文字，以便观者可以准确理解您所传达的信息。恰如其分的表达观点，往往事半功倍。"/>
  <p:tag name="KSO_WM_UNIT_NOCLEAR" val="0"/>
  <p:tag name="KSO_WM_UNIT_VALUE" val="104"/>
</p:tagLst>
</file>

<file path=ppt/tags/tag1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6638_1*i*4"/>
  <p:tag name="KSO_WM_TEMPLATE_CATEGORY" val="diagram"/>
  <p:tag name="KSO_WM_TEMPLATE_INDEX" val="20196638"/>
  <p:tag name="KSO_WM_UNIT_LAYERLEVEL" val="1"/>
  <p:tag name="KSO_WM_TAG_VERSION" val="1.0"/>
  <p:tag name="KSO_WM_BEAUTIFY_FLAG" val="#wm#"/>
</p:tagLst>
</file>

<file path=ppt/tags/tag185.xml><?xml version="1.0" encoding="utf-8"?>
<p:tagLst xmlns:p="http://schemas.openxmlformats.org/presentationml/2006/main">
  <p:tag name="KSO_WM_UNIT_PRESET_TEXT" val="单击此处添加小标题：&#10;为了能让您有更直观的字数感受，并进一步方便使用，我们为您标注了最适合的位置。&#10;单击此处添加小标题：&#10;点击此处添加正文，文字是您思想的提炼，为了演示发布的良好效果，请言简意赅的阐述您的观点,但请您尽可能提炼思想的精髓。&#10;单击此处添加小标题：&#10;您的正文已经经简明扼要，字字珠玑，但信息却千丝万缕、错综复杂，需要用更多的文字来表述；但请您尽可能提炼思想的精髓，适得其反。"/>
  <p:tag name="KSO_WM_UNIT_TEXT_PART_ID" val="4-d"/>
  <p:tag name="KSO_WM_UNIT_TEXT_PART_SIZE" val="254.64*854.5"/>
  <p:tag name="KSO_WM_UNIT_VALUE" val="520"/>
  <p:tag name="KSO_WM_UNIT_HIGHLIGHT" val="0"/>
  <p:tag name="KSO_WM_UNIT_COMPATIBLE" val="0"/>
  <p:tag name="KSO_WM_UNIT_DIAGRAM_ISNUMVISUAL" val="0"/>
  <p:tag name="KSO_WM_UNIT_DIAGRAM_ISREFERUNIT" val="0"/>
  <p:tag name="KSO_WM_UNIT_TYPE" val="f"/>
  <p:tag name="KSO_WM_UNIT_INDEX" val="1"/>
  <p:tag name="KSO_WM_UNIT_ID" val="diagram20196638_1*f*1"/>
  <p:tag name="KSO_WM_TEMPLATE_CATEGORY" val="diagram"/>
  <p:tag name="KSO_WM_TEMPLATE_INDEX" val="20196638"/>
  <p:tag name="KSO_WM_UNIT_LAYERLEVEL" val="1"/>
  <p:tag name="KSO_WM_TAG_VERSION" val="1.0"/>
  <p:tag name="KSO_WM_BEAUTIFY_FLAG" val="#wm#"/>
  <p:tag name="KSO_WM_UNIT_NOCLEAR" val="1"/>
  <p:tag name="KSO_WM_UNIT_TEXT_PART_ID_V2" val="d-4-1"/>
</p:tagLst>
</file>

<file path=ppt/tags/tag1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196638_1*i*5"/>
  <p:tag name="KSO_WM_TEMPLATE_CATEGORY" val="diagram"/>
  <p:tag name="KSO_WM_TEMPLATE_INDEX" val="20196638"/>
  <p:tag name="KSO_WM_UNIT_LAYERLEVEL" val="1"/>
  <p:tag name="KSO_WM_TAG_VERSION" val="1.0"/>
  <p:tag name="KSO_WM_BEAUTIFY_FLAG" val="#wm#"/>
</p:tagLst>
</file>

<file path=ppt/tags/tag187.xml><?xml version="1.0" encoding="utf-8"?>
<p:tagLst xmlns:p="http://schemas.openxmlformats.org/presentationml/2006/main">
  <p:tag name="KSO_WM_TEMPLATE_CATEGORY" val="custom"/>
  <p:tag name="KSO_WM_TEMPLATE_INDEX" val="20191461"/>
  <p:tag name="KSO_WM_UNIT_TYPE" val="a"/>
  <p:tag name="KSO_WM_UNIT_INDEX" val="1"/>
  <p:tag name="KSO_WM_UNIT_ID" val="custom20191461_8*a*1"/>
  <p:tag name="KSO_WM_UNIT_LAYERLEVEL" val="1"/>
  <p:tag name="KSO_WM_UNIT_VALUE" val="14"/>
  <p:tag name="KSO_WM_UNIT_ISCONTENTSTITLE" val="0"/>
  <p:tag name="KSO_WM_UNIT_HIGHLIGHT" val="0"/>
  <p:tag name="KSO_WM_UNIT_COMPATIBLE" val="0"/>
  <p:tag name="KSO_WM_BEAUTIFY_FLAG" val="#wm#"/>
  <p:tag name="KSO_WM_TAG_VERSION" val="1.0"/>
  <p:tag name="KSO_WM_UNIT_PRESET_TEXT" val="单击此处添加标题"/>
  <p:tag name="KSO_WM_UNIT_DIAGRAM_ISNUMVISUAL" val="0"/>
  <p:tag name="KSO_WM_UNIT_DIAGRAM_ISREFERUNIT" val="0"/>
  <p:tag name="KSO_WM_UNIT_NOCLEAR" val="0"/>
</p:tagLst>
</file>

<file path=ppt/tags/tag188.xml><?xml version="1.0" encoding="utf-8"?>
<p:tagLst xmlns:p="http://schemas.openxmlformats.org/presentationml/2006/main">
  <p:tag name="KSO_WM_SLIDE_ID" val="diagram20196638_1"/>
  <p:tag name="KSO_WM_SLIDE_TYPE" val="text"/>
  <p:tag name="KSO_WM_SLIDE_SUBTYPE" val="pureTxt"/>
  <p:tag name="KSO_WM_SLIDE_ITEM_CNT" val="0"/>
  <p:tag name="KSO_WM_SLIDE_INDEX" val="1"/>
  <p:tag name="KSO_WM_SLIDE_SIZE" val="960*473"/>
  <p:tag name="KSO_WM_SLIDE_POSITION" val="0*67"/>
  <p:tag name="KSO_WM_TAG_VERSION" val="1.0"/>
  <p:tag name="KSO_WM_BEAUTIFY_FLAG" val="#wm#"/>
  <p:tag name="KSO_WM_TEMPLATE_CATEGORY" val="diagram"/>
  <p:tag name="KSO_WM_TEMPLATE_INDEX" val="20196638"/>
  <p:tag name="KSO_WM_SLIDE_LAYOUT" val="a_f"/>
  <p:tag name="KSO_WM_SLIDE_LAYOUT_CNT" val="1_2"/>
  <p:tag name="KSO_WM_TEMPLATE_SUBCATEGORY" val="0"/>
</p:tagLst>
</file>

<file path=ppt/tags/tag1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4755_1*i*1"/>
  <p:tag name="KSO_WM_TEMPLATE_CATEGORY" val="diagram"/>
  <p:tag name="KSO_WM_TEMPLATE_INDEX" val="20194755"/>
  <p:tag name="KSO_WM_UNIT_LAYERLEVEL" val="1"/>
  <p:tag name="KSO_WM_TAG_VERSION" val="1.0"/>
  <p:tag name="KSO_WM_BEAUTIFY_FLAG" val="#wm#"/>
  <p:tag name="KSO_WM_UNIT_COLOR_SCHEME_SHAPE_ID" val="16"/>
  <p:tag name="KSO_WM_UNIT_COLOR_SCHEME_PARENT_PAGE" val="0_1"/>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4755_1*i*2"/>
  <p:tag name="KSO_WM_TEMPLATE_CATEGORY" val="diagram"/>
  <p:tag name="KSO_WM_TEMPLATE_INDEX" val="20194755"/>
  <p:tag name="KSO_WM_UNIT_LAYERLEVEL" val="1"/>
  <p:tag name="KSO_WM_TAG_VERSION" val="1.0"/>
  <p:tag name="KSO_WM_BEAUTIFY_FLAG" val="#wm#"/>
  <p:tag name="KSO_WM_UNIT_COLOR_SCHEME_SHAPE_ID" val="17"/>
  <p:tag name="KSO_WM_UNIT_COLOR_SCHEME_PARENT_PAGE" val="0_1"/>
</p:tagLst>
</file>

<file path=ppt/tags/tag191.xml><?xml version="1.0" encoding="utf-8"?>
<p:tagLst xmlns:p="http://schemas.openxmlformats.org/presentationml/2006/main">
  <p:tag name="KSO_WM_TEMPLATE_CATEGORY" val="custom"/>
  <p:tag name="KSO_WM_TEMPLATE_INDEX" val="20191461"/>
  <p:tag name="KSO_WM_UNIT_TYPE" val="f"/>
  <p:tag name="KSO_WM_UNIT_INDEX" val="1"/>
  <p:tag name="KSO_WM_UNIT_ID" val="custom20191461_8*f*1"/>
  <p:tag name="KSO_WM_UNIT_LAYERLEVEL" val="1"/>
  <p:tag name="KSO_WM_UNIT_VALUE" val="171"/>
  <p:tag name="KSO_WM_UNIT_HIGHLIGHT" val="0"/>
  <p:tag name="KSO_WM_UNIT_COMPATIBLE" val="0"/>
  <p:tag name="KSO_WM_BEAUTIFY_FLAG" val="#wm#"/>
  <p:tag name="KSO_WM_TAG_VERSION" val="1.0"/>
  <p:tag name="KSO_WM_UNIT_PRESET_TEXT" val="单击此处添加文本具体内容，简明扼要的阐述您的观点。&#10;根据需要可酌情增减文字，以便观者准确的理解您传达的思想。"/>
  <p:tag name="KSO_WM_UNIT_DIAGRAM_ISNUMVISUAL" val="0"/>
  <p:tag name="KSO_WM_UNIT_DIAGRAM_ISREFERUNIT" val="0"/>
  <p:tag name="KSO_WM_UNIT_NOCLEAR" val="0"/>
</p:tagLst>
</file>

<file path=ppt/tags/tag192.xml><?xml version="1.0" encoding="utf-8"?>
<p:tagLst xmlns:p="http://schemas.openxmlformats.org/presentationml/2006/main">
  <p:tag name="KSO_WM_TEMPLATE_CATEGORY" val="custom"/>
  <p:tag name="KSO_WM_TEMPLATE_INDEX" val="20191461"/>
  <p:tag name="KSO_WM_UNIT_TYPE" val="a"/>
  <p:tag name="KSO_WM_UNIT_INDEX" val="1"/>
  <p:tag name="KSO_WM_UNIT_ID" val="custom20191461_8*a*1"/>
  <p:tag name="KSO_WM_UNIT_LAYERLEVEL" val="1"/>
  <p:tag name="KSO_WM_UNIT_VALUE" val="14"/>
  <p:tag name="KSO_WM_UNIT_ISCONTENTSTITLE" val="0"/>
  <p:tag name="KSO_WM_UNIT_HIGHLIGHT" val="0"/>
  <p:tag name="KSO_WM_UNIT_COMPATIBLE" val="0"/>
  <p:tag name="KSO_WM_BEAUTIFY_FLAG" val="#wm#"/>
  <p:tag name="KSO_WM_TAG_VERSION" val="1.0"/>
  <p:tag name="KSO_WM_UNIT_PRESET_TEXT" val="单击此处添加标题"/>
  <p:tag name="KSO_WM_UNIT_DIAGRAM_ISNUMVISUAL" val="0"/>
  <p:tag name="KSO_WM_UNIT_DIAGRAM_ISREFERUNIT" val="0"/>
  <p:tag name="KSO_WM_UNIT_NOCLEAR" val="0"/>
</p:tagLst>
</file>

<file path=ppt/tags/tag193.xml><?xml version="1.0" encoding="utf-8"?>
<p:tagLst xmlns:p="http://schemas.openxmlformats.org/presentationml/2006/main">
  <p:tag name="KSO_WM_UNIT_TEXT_PART_ID_V2" val="d-4-1"/>
  <p:tag name="KSO_WM_UNIT_HIGHLIGHT" val="0"/>
  <p:tag name="KSO_WM_UNIT_COMPATIBLE" val="0"/>
  <p:tag name="KSO_WM_UNIT_DIAGRAM_ISNUMVISUAL" val="0"/>
  <p:tag name="KSO_WM_UNIT_DIAGRAM_ISREFERUNIT" val="0"/>
  <p:tag name="KSO_WM_UNIT_TYPE" val="f"/>
  <p:tag name="KSO_WM_UNIT_INDEX" val="2"/>
  <p:tag name="KSO_WM_UNIT_ID" val="diagram20196638_1*f*2"/>
  <p:tag name="KSO_WM_TEMPLATE_CATEGORY" val="diagram"/>
  <p:tag name="KSO_WM_TEMPLATE_INDEX" val="20196638"/>
  <p:tag name="KSO_WM_UNIT_LAYERLEVEL" val="1"/>
  <p:tag name="KSO_WM_TAG_VERSION" val="1.0"/>
  <p:tag name="KSO_WM_BEAUTIFY_FLAG" val="#wm#"/>
  <p:tag name="KSO_WM_UNIT_PRESET_TEXT" val="点击此处添加正文，文字是您思想的提炼，为了最终呈现发布的良好效果，请尽量言简意赅的阐述观点；根据需要可酌情增减文字，以便观者可以准确理解您所传达的信息。恰如其分的表达观点，往往事半功倍。"/>
  <p:tag name="KSO_WM_UNIT_NOCLEAR" val="0"/>
  <p:tag name="KSO_WM_UNIT_VALUE" val="104"/>
</p:tagLst>
</file>

<file path=ppt/tags/tag194.xml><?xml version="1.0" encoding="utf-8"?>
<p:tagLst xmlns:p="http://schemas.openxmlformats.org/presentationml/2006/main">
  <p:tag name="KSO_WM_SLIDE_ID" val="custom20191461_8"/>
  <p:tag name="KSO_WM_SLIDE_TYPE" val="text"/>
  <p:tag name="KSO_WM_SLIDE_SUBTYPE" val="pureTxt"/>
  <p:tag name="KSO_WM_SLIDE_ITEM_CNT" val="0"/>
  <p:tag name="KSO_WM_SLIDE_INDEX" val="8"/>
  <p:tag name="KSO_WM_SLIDE_SIZE" val="823*440"/>
  <p:tag name="KSO_WM_SLIDE_POSITION" val="68*46"/>
  <p:tag name="KSO_WM_TAG_VERSION" val="1.0"/>
  <p:tag name="KSO_WM_BEAUTIFY_FLAG" val="#wm#"/>
  <p:tag name="KSO_WM_TEMPLATE_CATEGORY" val="custom"/>
  <p:tag name="KSO_WM_TEMPLATE_INDEX" val="20191461"/>
  <p:tag name="KSO_WM_SLIDE_LAYOUT" val="a_f"/>
  <p:tag name="KSO_WM_SLIDE_LAYOUT_CNT" val="1_2"/>
  <p:tag name="KSO_WM_TEMPLATE_SUBCATEGORY" val="0"/>
</p:tagLst>
</file>

<file path=ppt/tags/tag1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4755_1*i*1"/>
  <p:tag name="KSO_WM_TEMPLATE_CATEGORY" val="diagram"/>
  <p:tag name="KSO_WM_TEMPLATE_INDEX" val="20194755"/>
  <p:tag name="KSO_WM_UNIT_LAYERLEVEL" val="1"/>
  <p:tag name="KSO_WM_TAG_VERSION" val="1.0"/>
  <p:tag name="KSO_WM_BEAUTIFY_FLAG" val="#wm#"/>
  <p:tag name="KSO_WM_UNIT_COLOR_SCHEME_SHAPE_ID" val="16"/>
  <p:tag name="KSO_WM_UNIT_COLOR_SCHEME_PARENT_PAGE" val="0_1"/>
</p:tagLst>
</file>

<file path=ppt/tags/tag1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4755_1*i*2"/>
  <p:tag name="KSO_WM_TEMPLATE_CATEGORY" val="diagram"/>
  <p:tag name="KSO_WM_TEMPLATE_INDEX" val="20194755"/>
  <p:tag name="KSO_WM_UNIT_LAYERLEVEL" val="1"/>
  <p:tag name="KSO_WM_TAG_VERSION" val="1.0"/>
  <p:tag name="KSO_WM_BEAUTIFY_FLAG" val="#wm#"/>
  <p:tag name="KSO_WM_UNIT_COLOR_SCHEME_SHAPE_ID" val="17"/>
  <p:tag name="KSO_WM_UNIT_COLOR_SCHEME_PARENT_PAGE" val="0_1"/>
</p:tagLst>
</file>

<file path=ppt/tags/tag197.xml><?xml version="1.0" encoding="utf-8"?>
<p:tagLst xmlns:p="http://schemas.openxmlformats.org/presentationml/2006/main">
  <p:tag name="KSO_WM_TEMPLATE_CATEGORY" val="custom"/>
  <p:tag name="KSO_WM_TEMPLATE_INDEX" val="20191461"/>
  <p:tag name="KSO_WM_UNIT_TYPE" val="f"/>
  <p:tag name="KSO_WM_UNIT_INDEX" val="1"/>
  <p:tag name="KSO_WM_UNIT_ID" val="custom20191461_8*f*1"/>
  <p:tag name="KSO_WM_UNIT_LAYERLEVEL" val="1"/>
  <p:tag name="KSO_WM_UNIT_VALUE" val="171"/>
  <p:tag name="KSO_WM_UNIT_HIGHLIGHT" val="0"/>
  <p:tag name="KSO_WM_UNIT_COMPATIBLE" val="0"/>
  <p:tag name="KSO_WM_BEAUTIFY_FLAG" val="#wm#"/>
  <p:tag name="KSO_WM_TAG_VERSION" val="1.0"/>
  <p:tag name="KSO_WM_UNIT_PRESET_TEXT" val="单击此处添加文本具体内容，简明扼要的阐述您的观点。&#10;根据需要可酌情增减文字，以便观者准确的理解您传达的思想。"/>
  <p:tag name="KSO_WM_UNIT_DIAGRAM_ISNUMVISUAL" val="0"/>
  <p:tag name="KSO_WM_UNIT_DIAGRAM_ISREFERUNIT" val="0"/>
  <p:tag name="KSO_WM_UNIT_NOCLEAR" val="0"/>
</p:tagLst>
</file>

<file path=ppt/tags/tag198.xml><?xml version="1.0" encoding="utf-8"?>
<p:tagLst xmlns:p="http://schemas.openxmlformats.org/presentationml/2006/main">
  <p:tag name="KSO_WM_TEMPLATE_CATEGORY" val="custom"/>
  <p:tag name="KSO_WM_TEMPLATE_INDEX" val="20191461"/>
  <p:tag name="KSO_WM_UNIT_TYPE" val="a"/>
  <p:tag name="KSO_WM_UNIT_INDEX" val="1"/>
  <p:tag name="KSO_WM_UNIT_ID" val="custom20191461_8*a*1"/>
  <p:tag name="KSO_WM_UNIT_LAYERLEVEL" val="1"/>
  <p:tag name="KSO_WM_UNIT_VALUE" val="14"/>
  <p:tag name="KSO_WM_UNIT_ISCONTENTSTITLE" val="0"/>
  <p:tag name="KSO_WM_UNIT_HIGHLIGHT" val="0"/>
  <p:tag name="KSO_WM_UNIT_COMPATIBLE" val="0"/>
  <p:tag name="KSO_WM_BEAUTIFY_FLAG" val="#wm#"/>
  <p:tag name="KSO_WM_TAG_VERSION" val="1.0"/>
  <p:tag name="KSO_WM_UNIT_PRESET_TEXT" val="单击此处添加标题"/>
  <p:tag name="KSO_WM_UNIT_DIAGRAM_ISNUMVISUAL" val="0"/>
  <p:tag name="KSO_WM_UNIT_DIAGRAM_ISREFERUNIT" val="0"/>
  <p:tag name="KSO_WM_UNIT_NOCLEAR" val="0"/>
</p:tagLst>
</file>

<file path=ppt/tags/tag199.xml><?xml version="1.0" encoding="utf-8"?>
<p:tagLst xmlns:p="http://schemas.openxmlformats.org/presentationml/2006/main">
  <p:tag name="KSO_WM_UNIT_TEXT_PART_ID_V2" val="d-4-1"/>
  <p:tag name="KSO_WM_UNIT_HIGHLIGHT" val="0"/>
  <p:tag name="KSO_WM_UNIT_COMPATIBLE" val="0"/>
  <p:tag name="KSO_WM_UNIT_DIAGRAM_ISNUMVISUAL" val="0"/>
  <p:tag name="KSO_WM_UNIT_DIAGRAM_ISREFERUNIT" val="0"/>
  <p:tag name="KSO_WM_UNIT_TYPE" val="f"/>
  <p:tag name="KSO_WM_UNIT_INDEX" val="2"/>
  <p:tag name="KSO_WM_UNIT_ID" val="diagram20196638_1*f*2"/>
  <p:tag name="KSO_WM_TEMPLATE_CATEGORY" val="diagram"/>
  <p:tag name="KSO_WM_TEMPLATE_INDEX" val="20196638"/>
  <p:tag name="KSO_WM_UNIT_LAYERLEVEL" val="1"/>
  <p:tag name="KSO_WM_TAG_VERSION" val="1.0"/>
  <p:tag name="KSO_WM_BEAUTIFY_FLAG" val="#wm#"/>
  <p:tag name="KSO_WM_UNIT_PRESET_TEXT" val="点击此处添加正文，文字是您思想的提炼，为了最终呈现发布的良好效果，请尽量言简意赅的阐述观点；根据需要可酌情增减文字，以便观者可以准确理解您所传达的信息。恰如其分的表达观点，往往事半功倍。"/>
  <p:tag name="KSO_WM_UNIT_NOCLEAR" val="0"/>
  <p:tag name="KSO_WM_UNIT_VALUE" val="104"/>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00.xml><?xml version="1.0" encoding="utf-8"?>
<p:tagLst xmlns:p="http://schemas.openxmlformats.org/presentationml/2006/main">
  <p:tag name="KSO_WM_SLIDE_ID" val="custom20191461_8"/>
  <p:tag name="KSO_WM_SLIDE_TYPE" val="text"/>
  <p:tag name="KSO_WM_SLIDE_SUBTYPE" val="pureTxt"/>
  <p:tag name="KSO_WM_SLIDE_ITEM_CNT" val="0"/>
  <p:tag name="KSO_WM_SLIDE_INDEX" val="8"/>
  <p:tag name="KSO_WM_SLIDE_SIZE" val="823*440"/>
  <p:tag name="KSO_WM_SLIDE_POSITION" val="68*46"/>
  <p:tag name="KSO_WM_TAG_VERSION" val="1.0"/>
  <p:tag name="KSO_WM_BEAUTIFY_FLAG" val="#wm#"/>
  <p:tag name="KSO_WM_TEMPLATE_CATEGORY" val="custom"/>
  <p:tag name="KSO_WM_TEMPLATE_INDEX" val="20191461"/>
  <p:tag name="KSO_WM_SLIDE_LAYOUT" val="a_f"/>
  <p:tag name="KSO_WM_SLIDE_LAYOUT_CNT" val="1_2"/>
  <p:tag name="KSO_WM_TEMPLATE_SUBCATEGORY" val="0"/>
</p:tagLst>
</file>

<file path=ppt/tags/tag2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4755_1*i*1"/>
  <p:tag name="KSO_WM_TEMPLATE_CATEGORY" val="diagram"/>
  <p:tag name="KSO_WM_TEMPLATE_INDEX" val="20194755"/>
  <p:tag name="KSO_WM_UNIT_LAYERLEVEL" val="1"/>
  <p:tag name="KSO_WM_TAG_VERSION" val="1.0"/>
  <p:tag name="KSO_WM_BEAUTIFY_FLAG" val="#wm#"/>
  <p:tag name="KSO_WM_UNIT_COLOR_SCHEME_SHAPE_ID" val="16"/>
  <p:tag name="KSO_WM_UNIT_COLOR_SCHEME_PARENT_PAGE" val="0_1"/>
</p:tagLst>
</file>

<file path=ppt/tags/tag2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4755_1*i*2"/>
  <p:tag name="KSO_WM_TEMPLATE_CATEGORY" val="diagram"/>
  <p:tag name="KSO_WM_TEMPLATE_INDEX" val="20194755"/>
  <p:tag name="KSO_WM_UNIT_LAYERLEVEL" val="1"/>
  <p:tag name="KSO_WM_TAG_VERSION" val="1.0"/>
  <p:tag name="KSO_WM_BEAUTIFY_FLAG" val="#wm#"/>
  <p:tag name="KSO_WM_UNIT_COLOR_SCHEME_SHAPE_ID" val="17"/>
  <p:tag name="KSO_WM_UNIT_COLOR_SCHEME_PARENT_PAGE" val="0_1"/>
</p:tagLst>
</file>

<file path=ppt/tags/tag203.xml><?xml version="1.0" encoding="utf-8"?>
<p:tagLst xmlns:p="http://schemas.openxmlformats.org/presentationml/2006/main">
  <p:tag name="KSO_WM_TEMPLATE_CATEGORY" val="custom"/>
  <p:tag name="KSO_WM_TEMPLATE_INDEX" val="20191461"/>
  <p:tag name="KSO_WM_UNIT_TYPE" val="f"/>
  <p:tag name="KSO_WM_UNIT_INDEX" val="1"/>
  <p:tag name="KSO_WM_UNIT_ID" val="custom20191461_8*f*1"/>
  <p:tag name="KSO_WM_UNIT_LAYERLEVEL" val="1"/>
  <p:tag name="KSO_WM_UNIT_VALUE" val="171"/>
  <p:tag name="KSO_WM_UNIT_HIGHLIGHT" val="0"/>
  <p:tag name="KSO_WM_UNIT_COMPATIBLE" val="0"/>
  <p:tag name="KSO_WM_BEAUTIFY_FLAG" val="#wm#"/>
  <p:tag name="KSO_WM_TAG_VERSION" val="1.0"/>
  <p:tag name="KSO_WM_UNIT_PRESET_TEXT" val="单击此处添加文本具体内容，简明扼要的阐述您的观点。&#10;根据需要可酌情增减文字，以便观者准确的理解您传达的思想。"/>
  <p:tag name="KSO_WM_UNIT_DIAGRAM_ISNUMVISUAL" val="0"/>
  <p:tag name="KSO_WM_UNIT_DIAGRAM_ISREFERUNIT" val="0"/>
  <p:tag name="KSO_WM_UNIT_NOCLEAR" val="0"/>
</p:tagLst>
</file>

<file path=ppt/tags/tag204.xml><?xml version="1.0" encoding="utf-8"?>
<p:tagLst xmlns:p="http://schemas.openxmlformats.org/presentationml/2006/main">
  <p:tag name="KSO_WM_TEMPLATE_CATEGORY" val="custom"/>
  <p:tag name="KSO_WM_TEMPLATE_INDEX" val="20191461"/>
  <p:tag name="KSO_WM_UNIT_TYPE" val="a"/>
  <p:tag name="KSO_WM_UNIT_INDEX" val="1"/>
  <p:tag name="KSO_WM_UNIT_ID" val="custom20191461_8*a*1"/>
  <p:tag name="KSO_WM_UNIT_LAYERLEVEL" val="1"/>
  <p:tag name="KSO_WM_UNIT_VALUE" val="14"/>
  <p:tag name="KSO_WM_UNIT_ISCONTENTSTITLE" val="0"/>
  <p:tag name="KSO_WM_UNIT_HIGHLIGHT" val="0"/>
  <p:tag name="KSO_WM_UNIT_COMPATIBLE" val="0"/>
  <p:tag name="KSO_WM_BEAUTIFY_FLAG" val="#wm#"/>
  <p:tag name="KSO_WM_TAG_VERSION" val="1.0"/>
  <p:tag name="KSO_WM_UNIT_PRESET_TEXT" val="单击此处添加标题"/>
  <p:tag name="KSO_WM_UNIT_DIAGRAM_ISNUMVISUAL" val="0"/>
  <p:tag name="KSO_WM_UNIT_DIAGRAM_ISREFERUNIT" val="0"/>
  <p:tag name="KSO_WM_UNIT_NOCLEAR" val="0"/>
</p:tagLst>
</file>

<file path=ppt/tags/tag205.xml><?xml version="1.0" encoding="utf-8"?>
<p:tagLst xmlns:p="http://schemas.openxmlformats.org/presentationml/2006/main">
  <p:tag name="KSO_WM_UNIT_TEXT_PART_ID_V2" val="d-4-1"/>
  <p:tag name="KSO_WM_UNIT_HIGHLIGHT" val="0"/>
  <p:tag name="KSO_WM_UNIT_COMPATIBLE" val="0"/>
  <p:tag name="KSO_WM_UNIT_DIAGRAM_ISNUMVISUAL" val="0"/>
  <p:tag name="KSO_WM_UNIT_DIAGRAM_ISREFERUNIT" val="0"/>
  <p:tag name="KSO_WM_UNIT_TYPE" val="f"/>
  <p:tag name="KSO_WM_UNIT_INDEX" val="2"/>
  <p:tag name="KSO_WM_UNIT_ID" val="diagram20196638_1*f*2"/>
  <p:tag name="KSO_WM_TEMPLATE_CATEGORY" val="diagram"/>
  <p:tag name="KSO_WM_TEMPLATE_INDEX" val="20196638"/>
  <p:tag name="KSO_WM_UNIT_LAYERLEVEL" val="1"/>
  <p:tag name="KSO_WM_TAG_VERSION" val="1.0"/>
  <p:tag name="KSO_WM_BEAUTIFY_FLAG" val="#wm#"/>
  <p:tag name="KSO_WM_UNIT_PRESET_TEXT" val="点击此处添加正文，文字是您思想的提炼，为了最终呈现发布的良好效果，请尽量言简意赅的阐述观点；根据需要可酌情增减文字，以便观者可以准确理解您所传达的信息。恰如其分的表达观点，往往事半功倍。"/>
  <p:tag name="KSO_WM_UNIT_NOCLEAR" val="0"/>
  <p:tag name="KSO_WM_UNIT_VALUE" val="104"/>
</p:tagLst>
</file>

<file path=ppt/tags/tag206.xml><?xml version="1.0" encoding="utf-8"?>
<p:tagLst xmlns:p="http://schemas.openxmlformats.org/presentationml/2006/main">
  <p:tag name="KSO_WM_SLIDE_ID" val="custom20191461_8"/>
  <p:tag name="KSO_WM_SLIDE_TYPE" val="text"/>
  <p:tag name="KSO_WM_SLIDE_SUBTYPE" val="pureTxt"/>
  <p:tag name="KSO_WM_SLIDE_ITEM_CNT" val="0"/>
  <p:tag name="KSO_WM_SLIDE_INDEX" val="8"/>
  <p:tag name="KSO_WM_SLIDE_SIZE" val="823*440"/>
  <p:tag name="KSO_WM_SLIDE_POSITION" val="68*46"/>
  <p:tag name="KSO_WM_TAG_VERSION" val="1.0"/>
  <p:tag name="KSO_WM_BEAUTIFY_FLAG" val="#wm#"/>
  <p:tag name="KSO_WM_TEMPLATE_CATEGORY" val="custom"/>
  <p:tag name="KSO_WM_TEMPLATE_INDEX" val="20191461"/>
  <p:tag name="KSO_WM_SLIDE_LAYOUT" val="a_f"/>
  <p:tag name="KSO_WM_SLIDE_LAYOUT_CNT" val="1_2"/>
  <p:tag name="KSO_WM_TEMPLATE_SUBCATEGORY" val="0"/>
</p:tagLst>
</file>

<file path=ppt/tags/tag2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4755_1*i*1"/>
  <p:tag name="KSO_WM_TEMPLATE_CATEGORY" val="diagram"/>
  <p:tag name="KSO_WM_TEMPLATE_INDEX" val="20194755"/>
  <p:tag name="KSO_WM_UNIT_LAYERLEVEL" val="1"/>
  <p:tag name="KSO_WM_TAG_VERSION" val="1.0"/>
  <p:tag name="KSO_WM_BEAUTIFY_FLAG" val="#wm#"/>
  <p:tag name="KSO_WM_UNIT_COLOR_SCHEME_SHAPE_ID" val="16"/>
  <p:tag name="KSO_WM_UNIT_COLOR_SCHEME_PARENT_PAGE" val="0_1"/>
</p:tagLst>
</file>

<file path=ppt/tags/tag2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4755_1*i*2"/>
  <p:tag name="KSO_WM_TEMPLATE_CATEGORY" val="diagram"/>
  <p:tag name="KSO_WM_TEMPLATE_INDEX" val="20194755"/>
  <p:tag name="KSO_WM_UNIT_LAYERLEVEL" val="1"/>
  <p:tag name="KSO_WM_TAG_VERSION" val="1.0"/>
  <p:tag name="KSO_WM_BEAUTIFY_FLAG" val="#wm#"/>
  <p:tag name="KSO_WM_UNIT_COLOR_SCHEME_SHAPE_ID" val="17"/>
  <p:tag name="KSO_WM_UNIT_COLOR_SCHEME_PARENT_PAGE" val="0_1"/>
</p:tagLst>
</file>

<file path=ppt/tags/tag209.xml><?xml version="1.0" encoding="utf-8"?>
<p:tagLst xmlns:p="http://schemas.openxmlformats.org/presentationml/2006/main">
  <p:tag name="KSO_WM_TEMPLATE_CATEGORY" val="custom"/>
  <p:tag name="KSO_WM_TEMPLATE_INDEX" val="20191461"/>
  <p:tag name="KSO_WM_UNIT_TYPE" val="f"/>
  <p:tag name="KSO_WM_UNIT_INDEX" val="1"/>
  <p:tag name="KSO_WM_UNIT_ID" val="custom20191461_8*f*1"/>
  <p:tag name="KSO_WM_UNIT_LAYERLEVEL" val="1"/>
  <p:tag name="KSO_WM_UNIT_VALUE" val="171"/>
  <p:tag name="KSO_WM_UNIT_HIGHLIGHT" val="0"/>
  <p:tag name="KSO_WM_UNIT_COMPATIBLE" val="0"/>
  <p:tag name="KSO_WM_BEAUTIFY_FLAG" val="#wm#"/>
  <p:tag name="KSO_WM_TAG_VERSION" val="1.0"/>
  <p:tag name="KSO_WM_UNIT_PRESET_TEXT" val="单击此处添加文本具体内容，简明扼要的阐述您的观点。&#10;根据需要可酌情增减文字，以便观者准确的理解您传达的思想。"/>
  <p:tag name="KSO_WM_UNIT_DIAGRAM_ISNUMVISUAL" val="0"/>
  <p:tag name="KSO_WM_UNIT_DIAGRAM_ISREFERUNIT" val="0"/>
  <p:tag name="KSO_WM_UNIT_NOCLEAR" val="0"/>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10.xml><?xml version="1.0" encoding="utf-8"?>
<p:tagLst xmlns:p="http://schemas.openxmlformats.org/presentationml/2006/main">
  <p:tag name="KSO_WM_TEMPLATE_CATEGORY" val="custom"/>
  <p:tag name="KSO_WM_TEMPLATE_INDEX" val="20191461"/>
  <p:tag name="KSO_WM_UNIT_TYPE" val="a"/>
  <p:tag name="KSO_WM_UNIT_INDEX" val="1"/>
  <p:tag name="KSO_WM_UNIT_ID" val="custom20191461_8*a*1"/>
  <p:tag name="KSO_WM_UNIT_LAYERLEVEL" val="1"/>
  <p:tag name="KSO_WM_UNIT_VALUE" val="14"/>
  <p:tag name="KSO_WM_UNIT_ISCONTENTSTITLE" val="0"/>
  <p:tag name="KSO_WM_UNIT_HIGHLIGHT" val="0"/>
  <p:tag name="KSO_WM_UNIT_COMPATIBLE" val="0"/>
  <p:tag name="KSO_WM_BEAUTIFY_FLAG" val="#wm#"/>
  <p:tag name="KSO_WM_TAG_VERSION" val="1.0"/>
  <p:tag name="KSO_WM_UNIT_PRESET_TEXT" val="单击此处添加标题"/>
  <p:tag name="KSO_WM_UNIT_DIAGRAM_ISNUMVISUAL" val="0"/>
  <p:tag name="KSO_WM_UNIT_DIAGRAM_ISREFERUNIT" val="0"/>
  <p:tag name="KSO_WM_UNIT_NOCLEAR" val="0"/>
</p:tagLst>
</file>

<file path=ppt/tags/tag211.xml><?xml version="1.0" encoding="utf-8"?>
<p:tagLst xmlns:p="http://schemas.openxmlformats.org/presentationml/2006/main">
  <p:tag name="KSO_WM_UNIT_TEXT_PART_ID_V2" val="d-4-1"/>
  <p:tag name="KSO_WM_UNIT_HIGHLIGHT" val="0"/>
  <p:tag name="KSO_WM_UNIT_COMPATIBLE" val="0"/>
  <p:tag name="KSO_WM_UNIT_DIAGRAM_ISNUMVISUAL" val="0"/>
  <p:tag name="KSO_WM_UNIT_DIAGRAM_ISREFERUNIT" val="0"/>
  <p:tag name="KSO_WM_UNIT_TYPE" val="f"/>
  <p:tag name="KSO_WM_UNIT_INDEX" val="2"/>
  <p:tag name="KSO_WM_UNIT_ID" val="diagram20196638_1*f*2"/>
  <p:tag name="KSO_WM_TEMPLATE_CATEGORY" val="diagram"/>
  <p:tag name="KSO_WM_TEMPLATE_INDEX" val="20196638"/>
  <p:tag name="KSO_WM_UNIT_LAYERLEVEL" val="1"/>
  <p:tag name="KSO_WM_TAG_VERSION" val="1.0"/>
  <p:tag name="KSO_WM_BEAUTIFY_FLAG" val="#wm#"/>
  <p:tag name="KSO_WM_UNIT_PRESET_TEXT" val="点击此处添加正文，文字是您思想的提炼，为了最终呈现发布的良好效果，请尽量言简意赅的阐述观点；根据需要可酌情增减文字，以便观者可以准确理解您所传达的信息。恰如其分的表达观点，往往事半功倍。"/>
  <p:tag name="KSO_WM_UNIT_NOCLEAR" val="0"/>
  <p:tag name="KSO_WM_UNIT_VALUE" val="104"/>
</p:tagLst>
</file>

<file path=ppt/tags/tag212.xml><?xml version="1.0" encoding="utf-8"?>
<p:tagLst xmlns:p="http://schemas.openxmlformats.org/presentationml/2006/main">
  <p:tag name="KSO_WM_SLIDE_ID" val="custom20191461_8"/>
  <p:tag name="KSO_WM_SLIDE_TYPE" val="text"/>
  <p:tag name="KSO_WM_SLIDE_SUBTYPE" val="pureTxt"/>
  <p:tag name="KSO_WM_SLIDE_ITEM_CNT" val="0"/>
  <p:tag name="KSO_WM_SLIDE_INDEX" val="8"/>
  <p:tag name="KSO_WM_SLIDE_SIZE" val="823*440"/>
  <p:tag name="KSO_WM_SLIDE_POSITION" val="68*46"/>
  <p:tag name="KSO_WM_TAG_VERSION" val="1.0"/>
  <p:tag name="KSO_WM_BEAUTIFY_FLAG" val="#wm#"/>
  <p:tag name="KSO_WM_TEMPLATE_CATEGORY" val="custom"/>
  <p:tag name="KSO_WM_TEMPLATE_INDEX" val="20191461"/>
  <p:tag name="KSO_WM_SLIDE_LAYOUT" val="a_f"/>
  <p:tag name="KSO_WM_SLIDE_LAYOUT_CNT" val="1_2"/>
  <p:tag name="KSO_WM_TEMPLATE_SUBCATEGORY" val="0"/>
</p:tagLst>
</file>

<file path=ppt/tags/tag2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4755_1*i*1"/>
  <p:tag name="KSO_WM_TEMPLATE_CATEGORY" val="diagram"/>
  <p:tag name="KSO_WM_TEMPLATE_INDEX" val="20194755"/>
  <p:tag name="KSO_WM_UNIT_LAYERLEVEL" val="1"/>
  <p:tag name="KSO_WM_TAG_VERSION" val="1.0"/>
  <p:tag name="KSO_WM_BEAUTIFY_FLAG" val="#wm#"/>
  <p:tag name="KSO_WM_UNIT_COLOR_SCHEME_SHAPE_ID" val="16"/>
  <p:tag name="KSO_WM_UNIT_COLOR_SCHEME_PARENT_PAGE" val="0_1"/>
</p:tagLst>
</file>

<file path=ppt/tags/tag2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4755_1*i*2"/>
  <p:tag name="KSO_WM_TEMPLATE_CATEGORY" val="diagram"/>
  <p:tag name="KSO_WM_TEMPLATE_INDEX" val="20194755"/>
  <p:tag name="KSO_WM_UNIT_LAYERLEVEL" val="1"/>
  <p:tag name="KSO_WM_TAG_VERSION" val="1.0"/>
  <p:tag name="KSO_WM_BEAUTIFY_FLAG" val="#wm#"/>
  <p:tag name="KSO_WM_UNIT_COLOR_SCHEME_SHAPE_ID" val="17"/>
  <p:tag name="KSO_WM_UNIT_COLOR_SCHEME_PARENT_PAGE" val="0_1"/>
</p:tagLst>
</file>

<file path=ppt/tags/tag215.xml><?xml version="1.0" encoding="utf-8"?>
<p:tagLst xmlns:p="http://schemas.openxmlformats.org/presentationml/2006/main">
  <p:tag name="KSO_WM_TEMPLATE_CATEGORY" val="custom"/>
  <p:tag name="KSO_WM_TEMPLATE_INDEX" val="20191461"/>
  <p:tag name="KSO_WM_UNIT_TYPE" val="f"/>
  <p:tag name="KSO_WM_UNIT_INDEX" val="1"/>
  <p:tag name="KSO_WM_UNIT_ID" val="custom20191461_8*f*1"/>
  <p:tag name="KSO_WM_UNIT_LAYERLEVEL" val="1"/>
  <p:tag name="KSO_WM_UNIT_VALUE" val="171"/>
  <p:tag name="KSO_WM_UNIT_HIGHLIGHT" val="0"/>
  <p:tag name="KSO_WM_UNIT_COMPATIBLE" val="0"/>
  <p:tag name="KSO_WM_BEAUTIFY_FLAG" val="#wm#"/>
  <p:tag name="KSO_WM_TAG_VERSION" val="1.0"/>
  <p:tag name="KSO_WM_UNIT_PRESET_TEXT" val="单击此处添加文本具体内容，简明扼要的阐述您的观点。&#10;根据需要可酌情增减文字，以便观者准确的理解您传达的思想。"/>
  <p:tag name="KSO_WM_UNIT_DIAGRAM_ISNUMVISUAL" val="0"/>
  <p:tag name="KSO_WM_UNIT_DIAGRAM_ISREFERUNIT" val="0"/>
  <p:tag name="KSO_WM_UNIT_NOCLEAR" val="0"/>
</p:tagLst>
</file>

<file path=ppt/tags/tag216.xml><?xml version="1.0" encoding="utf-8"?>
<p:tagLst xmlns:p="http://schemas.openxmlformats.org/presentationml/2006/main">
  <p:tag name="KSO_WM_TEMPLATE_CATEGORY" val="custom"/>
  <p:tag name="KSO_WM_TEMPLATE_INDEX" val="20191461"/>
  <p:tag name="KSO_WM_UNIT_TYPE" val="a"/>
  <p:tag name="KSO_WM_UNIT_INDEX" val="1"/>
  <p:tag name="KSO_WM_UNIT_ID" val="custom20191461_8*a*1"/>
  <p:tag name="KSO_WM_UNIT_LAYERLEVEL" val="1"/>
  <p:tag name="KSO_WM_UNIT_VALUE" val="14"/>
  <p:tag name="KSO_WM_UNIT_ISCONTENTSTITLE" val="0"/>
  <p:tag name="KSO_WM_UNIT_HIGHLIGHT" val="0"/>
  <p:tag name="KSO_WM_UNIT_COMPATIBLE" val="0"/>
  <p:tag name="KSO_WM_BEAUTIFY_FLAG" val="#wm#"/>
  <p:tag name="KSO_WM_TAG_VERSION" val="1.0"/>
  <p:tag name="KSO_WM_UNIT_PRESET_TEXT" val="单击此处添加标题"/>
  <p:tag name="KSO_WM_UNIT_DIAGRAM_ISNUMVISUAL" val="0"/>
  <p:tag name="KSO_WM_UNIT_DIAGRAM_ISREFERUNIT" val="0"/>
  <p:tag name="KSO_WM_UNIT_NOCLEAR" val="0"/>
</p:tagLst>
</file>

<file path=ppt/tags/tag217.xml><?xml version="1.0" encoding="utf-8"?>
<p:tagLst xmlns:p="http://schemas.openxmlformats.org/presentationml/2006/main">
  <p:tag name="KSO_WM_UNIT_TEXT_PART_ID_V2" val="d-4-1"/>
  <p:tag name="KSO_WM_UNIT_HIGHLIGHT" val="0"/>
  <p:tag name="KSO_WM_UNIT_COMPATIBLE" val="0"/>
  <p:tag name="KSO_WM_UNIT_DIAGRAM_ISNUMVISUAL" val="0"/>
  <p:tag name="KSO_WM_UNIT_DIAGRAM_ISREFERUNIT" val="0"/>
  <p:tag name="KSO_WM_UNIT_TYPE" val="f"/>
  <p:tag name="KSO_WM_UNIT_INDEX" val="2"/>
  <p:tag name="KSO_WM_UNIT_ID" val="diagram20196638_1*f*2"/>
  <p:tag name="KSO_WM_TEMPLATE_CATEGORY" val="diagram"/>
  <p:tag name="KSO_WM_TEMPLATE_INDEX" val="20196638"/>
  <p:tag name="KSO_WM_UNIT_LAYERLEVEL" val="1"/>
  <p:tag name="KSO_WM_TAG_VERSION" val="1.0"/>
  <p:tag name="KSO_WM_BEAUTIFY_FLAG" val="#wm#"/>
  <p:tag name="KSO_WM_UNIT_PRESET_TEXT" val="点击此处添加正文，文字是您思想的提炼，为了最终呈现发布的良好效果，请尽量言简意赅的阐述观点；根据需要可酌情增减文字，以便观者可以准确理解您所传达的信息。恰如其分的表达观点，往往事半功倍。"/>
  <p:tag name="KSO_WM_UNIT_NOCLEAR" val="0"/>
  <p:tag name="KSO_WM_UNIT_VALUE" val="104"/>
</p:tagLst>
</file>

<file path=ppt/tags/tag218.xml><?xml version="1.0" encoding="utf-8"?>
<p:tagLst xmlns:p="http://schemas.openxmlformats.org/presentationml/2006/main">
  <p:tag name="KSO_WM_SLIDE_ID" val="custom20191461_8"/>
  <p:tag name="KSO_WM_SLIDE_TYPE" val="text"/>
  <p:tag name="KSO_WM_SLIDE_SUBTYPE" val="pureTxt"/>
  <p:tag name="KSO_WM_SLIDE_ITEM_CNT" val="0"/>
  <p:tag name="KSO_WM_SLIDE_INDEX" val="8"/>
  <p:tag name="KSO_WM_SLIDE_SIZE" val="823*440"/>
  <p:tag name="KSO_WM_SLIDE_POSITION" val="68*46"/>
  <p:tag name="KSO_WM_TAG_VERSION" val="1.0"/>
  <p:tag name="KSO_WM_BEAUTIFY_FLAG" val="#wm#"/>
  <p:tag name="KSO_WM_TEMPLATE_CATEGORY" val="custom"/>
  <p:tag name="KSO_WM_TEMPLATE_INDEX" val="20191461"/>
  <p:tag name="KSO_WM_SLIDE_LAYOUT" val="a_f"/>
  <p:tag name="KSO_WM_SLIDE_LAYOUT_CNT" val="1_2"/>
  <p:tag name="KSO_WM_TEMPLATE_SUBCATEGORY" val="0"/>
</p:tagLst>
</file>

<file path=ppt/tags/tag2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4755_1*i*1"/>
  <p:tag name="KSO_WM_TEMPLATE_CATEGORY" val="diagram"/>
  <p:tag name="KSO_WM_TEMPLATE_INDEX" val="20194755"/>
  <p:tag name="KSO_WM_UNIT_LAYERLEVEL" val="1"/>
  <p:tag name="KSO_WM_TAG_VERSION" val="1.0"/>
  <p:tag name="KSO_WM_BEAUTIFY_FLAG" val="#wm#"/>
  <p:tag name="KSO_WM_UNIT_COLOR_SCHEME_SHAPE_ID" val="16"/>
  <p:tag name="KSO_WM_UNIT_COLOR_SCHEME_PARENT_PAGE" val="0_1"/>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4755_1*i*2"/>
  <p:tag name="KSO_WM_TEMPLATE_CATEGORY" val="diagram"/>
  <p:tag name="KSO_WM_TEMPLATE_INDEX" val="20194755"/>
  <p:tag name="KSO_WM_UNIT_LAYERLEVEL" val="1"/>
  <p:tag name="KSO_WM_TAG_VERSION" val="1.0"/>
  <p:tag name="KSO_WM_BEAUTIFY_FLAG" val="#wm#"/>
  <p:tag name="KSO_WM_UNIT_COLOR_SCHEME_SHAPE_ID" val="17"/>
  <p:tag name="KSO_WM_UNIT_COLOR_SCHEME_PARENT_PAGE" val="0_1"/>
</p:tagLst>
</file>

<file path=ppt/tags/tag221.xml><?xml version="1.0" encoding="utf-8"?>
<p:tagLst xmlns:p="http://schemas.openxmlformats.org/presentationml/2006/main">
  <p:tag name="KSO_WM_TEMPLATE_CATEGORY" val="custom"/>
  <p:tag name="KSO_WM_TEMPLATE_INDEX" val="20191461"/>
  <p:tag name="KSO_WM_UNIT_TYPE" val="f"/>
  <p:tag name="KSO_WM_UNIT_INDEX" val="1"/>
  <p:tag name="KSO_WM_UNIT_ID" val="custom20191461_8*f*1"/>
  <p:tag name="KSO_WM_UNIT_LAYERLEVEL" val="1"/>
  <p:tag name="KSO_WM_UNIT_VALUE" val="171"/>
  <p:tag name="KSO_WM_UNIT_HIGHLIGHT" val="0"/>
  <p:tag name="KSO_WM_UNIT_COMPATIBLE" val="0"/>
  <p:tag name="KSO_WM_BEAUTIFY_FLAG" val="#wm#"/>
  <p:tag name="KSO_WM_TAG_VERSION" val="1.0"/>
  <p:tag name="KSO_WM_UNIT_PRESET_TEXT" val="单击此处添加文本具体内容，简明扼要的阐述您的观点。&#10;根据需要可酌情增减文字，以便观者准确的理解您传达的思想。"/>
  <p:tag name="KSO_WM_UNIT_DIAGRAM_ISNUMVISUAL" val="0"/>
  <p:tag name="KSO_WM_UNIT_DIAGRAM_ISREFERUNIT" val="0"/>
  <p:tag name="KSO_WM_UNIT_NOCLEAR" val="0"/>
</p:tagLst>
</file>

<file path=ppt/tags/tag222.xml><?xml version="1.0" encoding="utf-8"?>
<p:tagLst xmlns:p="http://schemas.openxmlformats.org/presentationml/2006/main">
  <p:tag name="KSO_WM_TEMPLATE_CATEGORY" val="custom"/>
  <p:tag name="KSO_WM_TEMPLATE_INDEX" val="20191461"/>
  <p:tag name="KSO_WM_UNIT_TYPE" val="a"/>
  <p:tag name="KSO_WM_UNIT_INDEX" val="1"/>
  <p:tag name="KSO_WM_UNIT_ID" val="custom20191461_8*a*1"/>
  <p:tag name="KSO_WM_UNIT_LAYERLEVEL" val="1"/>
  <p:tag name="KSO_WM_UNIT_VALUE" val="14"/>
  <p:tag name="KSO_WM_UNIT_ISCONTENTSTITLE" val="0"/>
  <p:tag name="KSO_WM_UNIT_HIGHLIGHT" val="0"/>
  <p:tag name="KSO_WM_UNIT_COMPATIBLE" val="0"/>
  <p:tag name="KSO_WM_BEAUTIFY_FLAG" val="#wm#"/>
  <p:tag name="KSO_WM_TAG_VERSION" val="1.0"/>
  <p:tag name="KSO_WM_UNIT_PRESET_TEXT" val="单击此处添加标题"/>
  <p:tag name="KSO_WM_UNIT_DIAGRAM_ISNUMVISUAL" val="0"/>
  <p:tag name="KSO_WM_UNIT_DIAGRAM_ISREFERUNIT" val="0"/>
  <p:tag name="KSO_WM_UNIT_NOCLEAR" val="0"/>
</p:tagLst>
</file>

<file path=ppt/tags/tag223.xml><?xml version="1.0" encoding="utf-8"?>
<p:tagLst xmlns:p="http://schemas.openxmlformats.org/presentationml/2006/main">
  <p:tag name="KSO_WM_UNIT_TEXT_PART_ID_V2" val="d-4-1"/>
  <p:tag name="KSO_WM_UNIT_HIGHLIGHT" val="0"/>
  <p:tag name="KSO_WM_UNIT_COMPATIBLE" val="0"/>
  <p:tag name="KSO_WM_UNIT_DIAGRAM_ISNUMVISUAL" val="0"/>
  <p:tag name="KSO_WM_UNIT_DIAGRAM_ISREFERUNIT" val="0"/>
  <p:tag name="KSO_WM_UNIT_TYPE" val="f"/>
  <p:tag name="KSO_WM_UNIT_INDEX" val="2"/>
  <p:tag name="KSO_WM_UNIT_ID" val="diagram20196638_1*f*2"/>
  <p:tag name="KSO_WM_TEMPLATE_CATEGORY" val="diagram"/>
  <p:tag name="KSO_WM_TEMPLATE_INDEX" val="20196638"/>
  <p:tag name="KSO_WM_UNIT_LAYERLEVEL" val="1"/>
  <p:tag name="KSO_WM_TAG_VERSION" val="1.0"/>
  <p:tag name="KSO_WM_BEAUTIFY_FLAG" val="#wm#"/>
  <p:tag name="KSO_WM_UNIT_PRESET_TEXT" val="点击此处添加正文，文字是您思想的提炼，为了最终呈现发布的良好效果，请尽量言简意赅的阐述观点；根据需要可酌情增减文字，以便观者可以准确理解您所传达的信息。恰如其分的表达观点，往往事半功倍。"/>
  <p:tag name="KSO_WM_UNIT_NOCLEAR" val="0"/>
  <p:tag name="KSO_WM_UNIT_VALUE" val="104"/>
</p:tagLst>
</file>

<file path=ppt/tags/tag224.xml><?xml version="1.0" encoding="utf-8"?>
<p:tagLst xmlns:p="http://schemas.openxmlformats.org/presentationml/2006/main">
  <p:tag name="MH" val="20150811113114"/>
  <p:tag name="MH_LIBRARY" val="GRAPHIC"/>
  <p:tag name="MH_ORDER" val="Diamond 25"/>
  <p:tag name="KSO_WM_UNIT_INDEX" val="1_6"/>
  <p:tag name="KSO_WM_UNIT_CLEAR" val="1"/>
  <p:tag name="KSO_WM_UNIT_LAYERLEVEL" val="1_1"/>
  <p:tag name="KSO_WM_TAG_VERSION" val="1.0"/>
  <p:tag name="KSO_WM_BEAUTIFY_FLAG" val="#wm#"/>
  <p:tag name="KSO_WM_UNIT_TYPE" val="i"/>
  <p:tag name="KSO_WM_UNIT_ID" val="150995200*i*9"/>
  <p:tag name="KSO_WM_TEMPLATE_CATEGORY" val="diagram"/>
  <p:tag name="KSO_WM_TEMPLATE_INDEX" val="169087"/>
</p:tagLst>
</file>

<file path=ppt/tags/tag225.xml><?xml version="1.0" encoding="utf-8"?>
<p:tagLst xmlns:p="http://schemas.openxmlformats.org/presentationml/2006/main">
  <p:tag name="MH" val="20150811113114"/>
  <p:tag name="MH_LIBRARY" val="GRAPHIC"/>
  <p:tag name="MH_ORDER" val="Diamond 44"/>
  <p:tag name="KSO_WM_UNIT_INDEX" val="1_7"/>
  <p:tag name="KSO_WM_UNIT_CLEAR" val="1"/>
  <p:tag name="KSO_WM_UNIT_LAYERLEVEL" val="1_1"/>
  <p:tag name="KSO_WM_TAG_VERSION" val="1.0"/>
  <p:tag name="KSO_WM_BEAUTIFY_FLAG" val="#wm#"/>
  <p:tag name="KSO_WM_UNIT_TYPE" val="i"/>
  <p:tag name="KSO_WM_UNIT_ID" val="150995200*i*10"/>
  <p:tag name="KSO_WM_TEMPLATE_CATEGORY" val="diagram"/>
  <p:tag name="KSO_WM_TEMPLATE_INDEX" val="169087"/>
</p:tagLst>
</file>

<file path=ppt/tags/tag226.xml><?xml version="1.0" encoding="utf-8"?>
<p:tagLst xmlns:p="http://schemas.openxmlformats.org/presentationml/2006/main">
  <p:tag name="MH" val="20150811113114"/>
  <p:tag name="MH_LIBRARY" val="GRAPHIC"/>
  <p:tag name="MH_ORDER" val="Diamond 80"/>
  <p:tag name="KSO_WM_UNIT_INDEX" val="1_8"/>
  <p:tag name="KSO_WM_UNIT_CLEAR" val="1"/>
  <p:tag name="KSO_WM_UNIT_LAYERLEVEL" val="1_1"/>
  <p:tag name="KSO_WM_TAG_VERSION" val="1.0"/>
  <p:tag name="KSO_WM_BEAUTIFY_FLAG" val="#wm#"/>
  <p:tag name="KSO_WM_UNIT_TYPE" val="i"/>
  <p:tag name="KSO_WM_UNIT_ID" val="150995200*i*11"/>
  <p:tag name="KSO_WM_TEMPLATE_CATEGORY" val="diagram"/>
  <p:tag name="KSO_WM_TEMPLATE_INDEX" val="169087"/>
</p:tagLst>
</file>

<file path=ppt/tags/tag227.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228.xml><?xml version="1.0" encoding="utf-8"?>
<p:tagLst xmlns:p="http://schemas.openxmlformats.org/presentationml/2006/main">
  <p:tag name="KSO_WM_SLIDE_ID" val="custom20191461_8"/>
  <p:tag name="KSO_WM_SLIDE_TYPE" val="text"/>
  <p:tag name="KSO_WM_SLIDE_SUBTYPE" val="pureTxt"/>
  <p:tag name="KSO_WM_SLIDE_ITEM_CNT" val="0"/>
  <p:tag name="KSO_WM_SLIDE_INDEX" val="8"/>
  <p:tag name="KSO_WM_SLIDE_SIZE" val="823*440"/>
  <p:tag name="KSO_WM_SLIDE_POSITION" val="68*46"/>
  <p:tag name="KSO_WM_TAG_VERSION" val="1.0"/>
  <p:tag name="KSO_WM_BEAUTIFY_FLAG" val="#wm#"/>
  <p:tag name="KSO_WM_TEMPLATE_CATEGORY" val="custom"/>
  <p:tag name="KSO_WM_TEMPLATE_INDEX" val="20191461"/>
  <p:tag name="KSO_WM_SLIDE_LAYOUT" val="a_f"/>
  <p:tag name="KSO_WM_SLIDE_LAYOUT_CNT" val="1_2"/>
  <p:tag name="KSO_WM_TEMPLATE_SUBCATEGORY" val="0"/>
</p:tagLst>
</file>

<file path=ppt/tags/tag2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4755_1*i*1"/>
  <p:tag name="KSO_WM_TEMPLATE_CATEGORY" val="diagram"/>
  <p:tag name="KSO_WM_TEMPLATE_INDEX" val="20194755"/>
  <p:tag name="KSO_WM_UNIT_LAYERLEVEL" val="1"/>
  <p:tag name="KSO_WM_TAG_VERSION" val="1.0"/>
  <p:tag name="KSO_WM_BEAUTIFY_FLAG" val="#wm#"/>
  <p:tag name="KSO_WM_UNIT_COLOR_SCHEME_SHAPE_ID" val="16"/>
  <p:tag name="KSO_WM_UNIT_COLOR_SCHEME_PARENT_PAGE" val="0_1"/>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4755_1*i*2"/>
  <p:tag name="KSO_WM_TEMPLATE_CATEGORY" val="diagram"/>
  <p:tag name="KSO_WM_TEMPLATE_INDEX" val="20194755"/>
  <p:tag name="KSO_WM_UNIT_LAYERLEVEL" val="1"/>
  <p:tag name="KSO_WM_TAG_VERSION" val="1.0"/>
  <p:tag name="KSO_WM_BEAUTIFY_FLAG" val="#wm#"/>
  <p:tag name="KSO_WM_UNIT_COLOR_SCHEME_SHAPE_ID" val="17"/>
  <p:tag name="KSO_WM_UNIT_COLOR_SCHEME_PARENT_PAGE" val="0_1"/>
</p:tagLst>
</file>

<file path=ppt/tags/tag231.xml><?xml version="1.0" encoding="utf-8"?>
<p:tagLst xmlns:p="http://schemas.openxmlformats.org/presentationml/2006/main">
  <p:tag name="KSO_WM_TEMPLATE_CATEGORY" val="custom"/>
  <p:tag name="KSO_WM_TEMPLATE_INDEX" val="20191461"/>
  <p:tag name="KSO_WM_UNIT_TYPE" val="f"/>
  <p:tag name="KSO_WM_UNIT_INDEX" val="1"/>
  <p:tag name="KSO_WM_UNIT_ID" val="custom20191461_8*f*1"/>
  <p:tag name="KSO_WM_UNIT_LAYERLEVEL" val="1"/>
  <p:tag name="KSO_WM_UNIT_VALUE" val="171"/>
  <p:tag name="KSO_WM_UNIT_HIGHLIGHT" val="0"/>
  <p:tag name="KSO_WM_UNIT_COMPATIBLE" val="0"/>
  <p:tag name="KSO_WM_BEAUTIFY_FLAG" val="#wm#"/>
  <p:tag name="KSO_WM_TAG_VERSION" val="1.0"/>
  <p:tag name="KSO_WM_UNIT_PRESET_TEXT" val="单击此处添加文本具体内容，简明扼要的阐述您的观点。&#10;根据需要可酌情增减文字，以便观者准确的理解您传达的思想。"/>
  <p:tag name="KSO_WM_UNIT_DIAGRAM_ISNUMVISUAL" val="0"/>
  <p:tag name="KSO_WM_UNIT_DIAGRAM_ISREFERUNIT" val="0"/>
  <p:tag name="KSO_WM_UNIT_NOCLEAR" val="0"/>
</p:tagLst>
</file>

<file path=ppt/tags/tag232.xml><?xml version="1.0" encoding="utf-8"?>
<p:tagLst xmlns:p="http://schemas.openxmlformats.org/presentationml/2006/main">
  <p:tag name="KSO_WM_TEMPLATE_CATEGORY" val="custom"/>
  <p:tag name="KSO_WM_TEMPLATE_INDEX" val="20191461"/>
  <p:tag name="KSO_WM_UNIT_TYPE" val="a"/>
  <p:tag name="KSO_WM_UNIT_INDEX" val="1"/>
  <p:tag name="KSO_WM_UNIT_ID" val="custom20191461_8*a*1"/>
  <p:tag name="KSO_WM_UNIT_LAYERLEVEL" val="1"/>
  <p:tag name="KSO_WM_UNIT_VALUE" val="14"/>
  <p:tag name="KSO_WM_UNIT_ISCONTENTSTITLE" val="0"/>
  <p:tag name="KSO_WM_UNIT_HIGHLIGHT" val="0"/>
  <p:tag name="KSO_WM_UNIT_COMPATIBLE" val="0"/>
  <p:tag name="KSO_WM_BEAUTIFY_FLAG" val="#wm#"/>
  <p:tag name="KSO_WM_TAG_VERSION" val="1.0"/>
  <p:tag name="KSO_WM_UNIT_PRESET_TEXT" val="单击此处添加标题"/>
  <p:tag name="KSO_WM_UNIT_DIAGRAM_ISNUMVISUAL" val="0"/>
  <p:tag name="KSO_WM_UNIT_DIAGRAM_ISREFERUNIT" val="0"/>
  <p:tag name="KSO_WM_UNIT_NOCLEAR" val="0"/>
</p:tagLst>
</file>

<file path=ppt/tags/tag233.xml><?xml version="1.0" encoding="utf-8"?>
<p:tagLst xmlns:p="http://schemas.openxmlformats.org/presentationml/2006/main">
  <p:tag name="KSO_WM_UNIT_TEXT_PART_ID_V2" val="d-4-1"/>
  <p:tag name="KSO_WM_UNIT_HIGHLIGHT" val="0"/>
  <p:tag name="KSO_WM_UNIT_COMPATIBLE" val="0"/>
  <p:tag name="KSO_WM_UNIT_DIAGRAM_ISNUMVISUAL" val="0"/>
  <p:tag name="KSO_WM_UNIT_DIAGRAM_ISREFERUNIT" val="0"/>
  <p:tag name="KSO_WM_UNIT_TYPE" val="f"/>
  <p:tag name="KSO_WM_UNIT_INDEX" val="2"/>
  <p:tag name="KSO_WM_UNIT_ID" val="diagram20196638_1*f*2"/>
  <p:tag name="KSO_WM_TEMPLATE_CATEGORY" val="diagram"/>
  <p:tag name="KSO_WM_TEMPLATE_INDEX" val="20196638"/>
  <p:tag name="KSO_WM_UNIT_LAYERLEVEL" val="1"/>
  <p:tag name="KSO_WM_TAG_VERSION" val="1.0"/>
  <p:tag name="KSO_WM_BEAUTIFY_FLAG" val="#wm#"/>
  <p:tag name="KSO_WM_UNIT_PRESET_TEXT" val="点击此处添加正文，文字是您思想的提炼，为了最终呈现发布的良好效果，请尽量言简意赅的阐述观点；根据需要可酌情增减文字，以便观者可以准确理解您所传达的信息。恰如其分的表达观点，往往事半功倍。"/>
  <p:tag name="KSO_WM_UNIT_NOCLEAR" val="0"/>
  <p:tag name="KSO_WM_UNIT_VALUE" val="104"/>
</p:tagLst>
</file>

<file path=ppt/tags/tag234.xml><?xml version="1.0" encoding="utf-8"?>
<p:tagLst xmlns:p="http://schemas.openxmlformats.org/presentationml/2006/main">
  <p:tag name="KSO_WM_SLIDE_ID" val="custom20191461_8"/>
  <p:tag name="KSO_WM_SLIDE_TYPE" val="text"/>
  <p:tag name="KSO_WM_SLIDE_SUBTYPE" val="pureTxt"/>
  <p:tag name="KSO_WM_SLIDE_ITEM_CNT" val="0"/>
  <p:tag name="KSO_WM_SLIDE_INDEX" val="8"/>
  <p:tag name="KSO_WM_SLIDE_SIZE" val="823*440"/>
  <p:tag name="KSO_WM_SLIDE_POSITION" val="68*46"/>
  <p:tag name="KSO_WM_TAG_VERSION" val="1.0"/>
  <p:tag name="KSO_WM_BEAUTIFY_FLAG" val="#wm#"/>
  <p:tag name="KSO_WM_TEMPLATE_CATEGORY" val="custom"/>
  <p:tag name="KSO_WM_TEMPLATE_INDEX" val="20191461"/>
  <p:tag name="KSO_WM_SLIDE_LAYOUT" val="a_f"/>
  <p:tag name="KSO_WM_SLIDE_LAYOUT_CNT" val="1_2"/>
  <p:tag name="KSO_WM_TEMPLATE_SUBCATEGORY" val="0"/>
</p:tagLst>
</file>

<file path=ppt/tags/tag2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4755_1*i*1"/>
  <p:tag name="KSO_WM_TEMPLATE_CATEGORY" val="diagram"/>
  <p:tag name="KSO_WM_TEMPLATE_INDEX" val="20194755"/>
  <p:tag name="KSO_WM_UNIT_LAYERLEVEL" val="1"/>
  <p:tag name="KSO_WM_TAG_VERSION" val="1.0"/>
  <p:tag name="KSO_WM_BEAUTIFY_FLAG" val="#wm#"/>
  <p:tag name="KSO_WM_UNIT_COLOR_SCHEME_SHAPE_ID" val="16"/>
  <p:tag name="KSO_WM_UNIT_COLOR_SCHEME_PARENT_PAGE" val="0_1"/>
</p:tagLst>
</file>

<file path=ppt/tags/tag2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4755_1*i*2"/>
  <p:tag name="KSO_WM_TEMPLATE_CATEGORY" val="diagram"/>
  <p:tag name="KSO_WM_TEMPLATE_INDEX" val="20194755"/>
  <p:tag name="KSO_WM_UNIT_LAYERLEVEL" val="1"/>
  <p:tag name="KSO_WM_TAG_VERSION" val="1.0"/>
  <p:tag name="KSO_WM_BEAUTIFY_FLAG" val="#wm#"/>
  <p:tag name="KSO_WM_UNIT_COLOR_SCHEME_SHAPE_ID" val="17"/>
  <p:tag name="KSO_WM_UNIT_COLOR_SCHEME_PARENT_PAGE" val="0_1"/>
</p:tagLst>
</file>

<file path=ppt/tags/tag237.xml><?xml version="1.0" encoding="utf-8"?>
<p:tagLst xmlns:p="http://schemas.openxmlformats.org/presentationml/2006/main">
  <p:tag name="KSO_WM_TEMPLATE_CATEGORY" val="custom"/>
  <p:tag name="KSO_WM_TEMPLATE_INDEX" val="20191461"/>
  <p:tag name="KSO_WM_UNIT_TYPE" val="f"/>
  <p:tag name="KSO_WM_UNIT_INDEX" val="1"/>
  <p:tag name="KSO_WM_UNIT_ID" val="custom20191461_8*f*1"/>
  <p:tag name="KSO_WM_UNIT_LAYERLEVEL" val="1"/>
  <p:tag name="KSO_WM_UNIT_VALUE" val="171"/>
  <p:tag name="KSO_WM_UNIT_HIGHLIGHT" val="0"/>
  <p:tag name="KSO_WM_UNIT_COMPATIBLE" val="0"/>
  <p:tag name="KSO_WM_BEAUTIFY_FLAG" val="#wm#"/>
  <p:tag name="KSO_WM_TAG_VERSION" val="1.0"/>
  <p:tag name="KSO_WM_UNIT_PRESET_TEXT" val="单击此处添加文本具体内容，简明扼要的阐述您的观点。&#10;根据需要可酌情增减文字，以便观者准确的理解您传达的思想。"/>
  <p:tag name="KSO_WM_UNIT_DIAGRAM_ISNUMVISUAL" val="0"/>
  <p:tag name="KSO_WM_UNIT_DIAGRAM_ISREFERUNIT" val="0"/>
  <p:tag name="KSO_WM_UNIT_NOCLEAR" val="0"/>
</p:tagLst>
</file>

<file path=ppt/tags/tag238.xml><?xml version="1.0" encoding="utf-8"?>
<p:tagLst xmlns:p="http://schemas.openxmlformats.org/presentationml/2006/main">
  <p:tag name="KSO_WM_TEMPLATE_CATEGORY" val="custom"/>
  <p:tag name="KSO_WM_TEMPLATE_INDEX" val="20191461"/>
  <p:tag name="KSO_WM_UNIT_TYPE" val="a"/>
  <p:tag name="KSO_WM_UNIT_INDEX" val="1"/>
  <p:tag name="KSO_WM_UNIT_ID" val="custom20191461_8*a*1"/>
  <p:tag name="KSO_WM_UNIT_LAYERLEVEL" val="1"/>
  <p:tag name="KSO_WM_UNIT_VALUE" val="14"/>
  <p:tag name="KSO_WM_UNIT_ISCONTENTSTITLE" val="0"/>
  <p:tag name="KSO_WM_UNIT_HIGHLIGHT" val="0"/>
  <p:tag name="KSO_WM_UNIT_COMPATIBLE" val="0"/>
  <p:tag name="KSO_WM_BEAUTIFY_FLAG" val="#wm#"/>
  <p:tag name="KSO_WM_TAG_VERSION" val="1.0"/>
  <p:tag name="KSO_WM_UNIT_PRESET_TEXT" val="单击此处添加标题"/>
  <p:tag name="KSO_WM_UNIT_DIAGRAM_ISNUMVISUAL" val="0"/>
  <p:tag name="KSO_WM_UNIT_DIAGRAM_ISREFERUNIT" val="0"/>
  <p:tag name="KSO_WM_UNIT_NOCLEAR" val="0"/>
</p:tagLst>
</file>

<file path=ppt/tags/tag239.xml><?xml version="1.0" encoding="utf-8"?>
<p:tagLst xmlns:p="http://schemas.openxmlformats.org/presentationml/2006/main">
  <p:tag name="KSO_WM_UNIT_TEXT_PART_ID_V2" val="d-4-1"/>
  <p:tag name="KSO_WM_UNIT_HIGHLIGHT" val="0"/>
  <p:tag name="KSO_WM_UNIT_COMPATIBLE" val="0"/>
  <p:tag name="KSO_WM_UNIT_DIAGRAM_ISNUMVISUAL" val="0"/>
  <p:tag name="KSO_WM_UNIT_DIAGRAM_ISREFERUNIT" val="0"/>
  <p:tag name="KSO_WM_UNIT_TYPE" val="f"/>
  <p:tag name="KSO_WM_UNIT_INDEX" val="2"/>
  <p:tag name="KSO_WM_UNIT_ID" val="diagram20196638_1*f*2"/>
  <p:tag name="KSO_WM_TEMPLATE_CATEGORY" val="diagram"/>
  <p:tag name="KSO_WM_TEMPLATE_INDEX" val="20196638"/>
  <p:tag name="KSO_WM_UNIT_LAYERLEVEL" val="1"/>
  <p:tag name="KSO_WM_TAG_VERSION" val="1.0"/>
  <p:tag name="KSO_WM_BEAUTIFY_FLAG" val="#wm#"/>
  <p:tag name="KSO_WM_UNIT_PRESET_TEXT" val="点击此处添加正文，文字是您思想的提炼，为了最终呈现发布的良好效果，请尽量言简意赅的阐述观点；根据需要可酌情增减文字，以便观者可以准确理解您所传达的信息。恰如其分的表达观点，往往事半功倍。"/>
  <p:tag name="KSO_WM_UNIT_NOCLEAR" val="0"/>
  <p:tag name="KSO_WM_UNIT_VALUE" val="104"/>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40.xml><?xml version="1.0" encoding="utf-8"?>
<p:tagLst xmlns:p="http://schemas.openxmlformats.org/presentationml/2006/main">
  <p:tag name="KSO_WM_UNIT_CLEAR" val="1"/>
  <p:tag name="KSO_WM_TAG_VERSION" val="1.0"/>
  <p:tag name="KSO_WM_BEAUTIFY_FLAG" val="#wm#"/>
  <p:tag name="KSO_WM_TEMPLATE_CATEGORY" val="diagram"/>
  <p:tag name="KSO_WM_TEMPLATE_INDEX" val="20169541"/>
  <p:tag name="KSO_WM_UNIT_TYPE" val="m_i"/>
  <p:tag name="KSO_WM_UNIT_INDEX" val="1_1"/>
  <p:tag name="KSO_WM_UNIT_ID" val="diagram20169541_6*m_i*1_1"/>
  <p:tag name="KSO_WM_UNIT_LAYERLEVEL" val="1_1"/>
  <p:tag name="KSO_WM_DIAGRAM_GROUP_CODE" val="m1-1"/>
  <p:tag name="KSO_WM_UNIT_LINE_FORE_SCHEMECOLOR_INDEX" val="15"/>
  <p:tag name="KSO_WM_UNIT_LINE_FILL_TYPE" val="2"/>
  <p:tag name="KSO_WM_UNIT_USESOURCEFORMAT_APPLY" val="1"/>
</p:tagLst>
</file>

<file path=ppt/tags/tag241.xml><?xml version="1.0" encoding="utf-8"?>
<p:tagLst xmlns:p="http://schemas.openxmlformats.org/presentationml/2006/main">
  <p:tag name="KSO_WM_UNIT_CLEAR" val="1"/>
  <p:tag name="KSO_WM_TAG_VERSION" val="1.0"/>
  <p:tag name="KSO_WM_BEAUTIFY_FLAG" val="#wm#"/>
  <p:tag name="KSO_WM_TEMPLATE_CATEGORY" val="diagram"/>
  <p:tag name="KSO_WM_TEMPLATE_INDEX" val="20169541"/>
  <p:tag name="KSO_WM_UNIT_TYPE" val="m_h_i"/>
  <p:tag name="KSO_WM_UNIT_INDEX" val="1_1_1"/>
  <p:tag name="KSO_WM_UNIT_ID" val="diagram20169541_6*m_h_i*1_1_1"/>
  <p:tag name="KSO_WM_UNIT_LAYERLEVEL" val="1_1_1"/>
  <p:tag name="KSO_WM_DIAGRAM_GROUP_CODE" val="m1-1"/>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242.xml><?xml version="1.0" encoding="utf-8"?>
<p:tagLst xmlns:p="http://schemas.openxmlformats.org/presentationml/2006/main">
  <p:tag name="KSO_WM_UNIT_CLEAR" val="1"/>
  <p:tag name="KSO_WM_TAG_VERSION" val="1.0"/>
  <p:tag name="KSO_WM_BEAUTIFY_FLAG" val="#wm#"/>
  <p:tag name="KSO_WM_TEMPLATE_CATEGORY" val="diagram"/>
  <p:tag name="KSO_WM_TEMPLATE_INDEX" val="20169541"/>
  <p:tag name="KSO_WM_UNIT_TYPE" val="m_h_i"/>
  <p:tag name="KSO_WM_UNIT_INDEX" val="1_1_2"/>
  <p:tag name="KSO_WM_UNIT_ID" val="diagram20169541_6*m_h_i*1_1_2"/>
  <p:tag name="KSO_WM_UNIT_LAYERLEVEL" val="1_1_1"/>
  <p:tag name="KSO_WM_DIAGRAM_GROUP_CODE" val="m1-1"/>
  <p:tag name="KSO_WM_UNIT_TEXT_FILL_FORE_SCHEMECOLOR_INDEX" val="14"/>
  <p:tag name="KSO_WM_UNIT_TEXT_FILL_TYPE" val="1"/>
  <p:tag name="KSO_WM_UNIT_USESOURCEFORMAT_APPLY" val="1"/>
</p:tagLst>
</file>

<file path=ppt/tags/tag243.xml><?xml version="1.0" encoding="utf-8"?>
<p:tagLst xmlns:p="http://schemas.openxmlformats.org/presentationml/2006/main">
  <p:tag name="KSO_WM_UNIT_CLEAR" val="1"/>
  <p:tag name="KSO_WM_TAG_VERSION" val="1.0"/>
  <p:tag name="KSO_WM_BEAUTIFY_FLAG" val="#wm#"/>
  <p:tag name="KSO_WM_TEMPLATE_CATEGORY" val="diagram"/>
  <p:tag name="KSO_WM_TEMPLATE_INDEX" val="20169541"/>
  <p:tag name="KSO_WM_UNIT_TYPE" val="m_h_i"/>
  <p:tag name="KSO_WM_UNIT_INDEX" val="1_5_1"/>
  <p:tag name="KSO_WM_UNIT_ID" val="diagram20169541_6*m_h_i*1_5_1"/>
  <p:tag name="KSO_WM_UNIT_LAYERLEVEL" val="1_1_1"/>
  <p:tag name="KSO_WM_DIAGRAM_GROUP_CODE" val="m1-1"/>
  <p:tag name="KSO_WM_UNIT_FILL_FORE_SCHEMECOLOR_INDEX" val="10"/>
  <p:tag name="KSO_WM_UNIT_FILL_TYPE" val="1"/>
  <p:tag name="KSO_WM_UNIT_LINE_FORE_SCHEMECOLOR_INDEX" val="10"/>
  <p:tag name="KSO_WM_UNIT_LINE_FILL_TYPE" val="2"/>
  <p:tag name="KSO_WM_UNIT_TEXT_FILL_FORE_SCHEMECOLOR_INDEX" val="2"/>
  <p:tag name="KSO_WM_UNIT_TEXT_FILL_TYPE" val="1"/>
  <p:tag name="KSO_WM_UNIT_USESOURCEFORMAT_APPLY" val="1"/>
</p:tagLst>
</file>

<file path=ppt/tags/tag244.xml><?xml version="1.0" encoding="utf-8"?>
<p:tagLst xmlns:p="http://schemas.openxmlformats.org/presentationml/2006/main">
  <p:tag name="KSO_WM_UNIT_CLEAR" val="1"/>
  <p:tag name="KSO_WM_TAG_VERSION" val="1.0"/>
  <p:tag name="KSO_WM_BEAUTIFY_FLAG" val="#wm#"/>
  <p:tag name="KSO_WM_TEMPLATE_CATEGORY" val="diagram"/>
  <p:tag name="KSO_WM_TEMPLATE_INDEX" val="20169541"/>
  <p:tag name="KSO_WM_UNIT_TYPE" val="m_h_i"/>
  <p:tag name="KSO_WM_UNIT_INDEX" val="1_5_2"/>
  <p:tag name="KSO_WM_UNIT_ID" val="diagram20169541_6*m_h_i*1_5_2"/>
  <p:tag name="KSO_WM_UNIT_LAYERLEVEL" val="1_1_1"/>
  <p:tag name="KSO_WM_DIAGRAM_GROUP_CODE" val="m1-1"/>
  <p:tag name="KSO_WM_UNIT_TEXT_FILL_FORE_SCHEMECOLOR_INDEX" val="14"/>
  <p:tag name="KSO_WM_UNIT_TEXT_FILL_TYPE" val="1"/>
  <p:tag name="KSO_WM_UNIT_USESOURCEFORMAT_APPLY" val="1"/>
</p:tagLst>
</file>

<file path=ppt/tags/tag245.xml><?xml version="1.0" encoding="utf-8"?>
<p:tagLst xmlns:p="http://schemas.openxmlformats.org/presentationml/2006/main">
  <p:tag name="KSO_WM_UNIT_CLEAR" val="1"/>
  <p:tag name="KSO_WM_TAG_VERSION" val="1.0"/>
  <p:tag name="KSO_WM_BEAUTIFY_FLAG" val="#wm#"/>
  <p:tag name="KSO_WM_TEMPLATE_CATEGORY" val="diagram"/>
  <p:tag name="KSO_WM_TEMPLATE_INDEX" val="20169541"/>
  <p:tag name="KSO_WM_UNIT_TYPE" val="m_h_i"/>
  <p:tag name="KSO_WM_UNIT_INDEX" val="1_4_2"/>
  <p:tag name="KSO_WM_UNIT_ID" val="diagram20169541_6*m_h_i*1_4_2"/>
  <p:tag name="KSO_WM_UNIT_LAYERLEVEL" val="1_1_1"/>
  <p:tag name="KSO_WM_DIAGRAM_GROUP_CODE" val="m1-1"/>
  <p:tag name="KSO_WM_UNIT_TEXT_FILL_FORE_SCHEMECOLOR_INDEX" val="14"/>
  <p:tag name="KSO_WM_UNIT_TEXT_FILL_TYPE" val="1"/>
  <p:tag name="KSO_WM_UNIT_USESOURCEFORMAT_APPLY" val="1"/>
</p:tagLst>
</file>

<file path=ppt/tags/tag246.xml><?xml version="1.0" encoding="utf-8"?>
<p:tagLst xmlns:p="http://schemas.openxmlformats.org/presentationml/2006/main">
  <p:tag name="KSO_WM_UNIT_CLEAR" val="1"/>
  <p:tag name="KSO_WM_TAG_VERSION" val="1.0"/>
  <p:tag name="KSO_WM_BEAUTIFY_FLAG" val="#wm#"/>
  <p:tag name="KSO_WM_TEMPLATE_CATEGORY" val="diagram"/>
  <p:tag name="KSO_WM_TEMPLATE_INDEX" val="20169541"/>
  <p:tag name="KSO_WM_UNIT_TYPE" val="m_h_i"/>
  <p:tag name="KSO_WM_UNIT_INDEX" val="1_6_2"/>
  <p:tag name="KSO_WM_UNIT_ID" val="diagram20169541_6*m_h_i*1_6_2"/>
  <p:tag name="KSO_WM_UNIT_LAYERLEVEL" val="1_1_1"/>
  <p:tag name="KSO_WM_DIAGRAM_GROUP_CODE" val="m1-1"/>
  <p:tag name="KSO_WM_UNIT_TEXT_FILL_FORE_SCHEMECOLOR_INDEX" val="14"/>
  <p:tag name="KSO_WM_UNIT_TEXT_FILL_TYPE" val="1"/>
  <p:tag name="KSO_WM_UNIT_USESOURCEFORMAT_APPLY" val="1"/>
</p:tagLst>
</file>

<file path=ppt/tags/tag247.xml><?xml version="1.0" encoding="utf-8"?>
<p:tagLst xmlns:p="http://schemas.openxmlformats.org/presentationml/2006/main">
  <p:tag name="KSO_WM_UNIT_CLEAR" val="1"/>
  <p:tag name="KSO_WM_TAG_VERSION" val="1.0"/>
  <p:tag name="KSO_WM_BEAUTIFY_FLAG" val="#wm#"/>
  <p:tag name="KSO_WM_TEMPLATE_CATEGORY" val="diagram"/>
  <p:tag name="KSO_WM_TEMPLATE_INDEX" val="20169541"/>
  <p:tag name="KSO_WM_UNIT_TYPE" val="m_h_i"/>
  <p:tag name="KSO_WM_UNIT_INDEX" val="1_2_2"/>
  <p:tag name="KSO_WM_UNIT_ID" val="diagram20169541_6*m_h_i*1_2_2"/>
  <p:tag name="KSO_WM_UNIT_LAYERLEVEL" val="1_1_1"/>
  <p:tag name="KSO_WM_DIAGRAM_GROUP_CODE" val="m1-1"/>
  <p:tag name="KSO_WM_UNIT_TEXT_FILL_FORE_SCHEMECOLOR_INDEX" val="14"/>
  <p:tag name="KSO_WM_UNIT_TEXT_FILL_TYPE" val="1"/>
  <p:tag name="KSO_WM_UNIT_USESOURCEFORMAT_APPLY" val="1"/>
</p:tagLst>
</file>

<file path=ppt/tags/tag248.xml><?xml version="1.0" encoding="utf-8"?>
<p:tagLst xmlns:p="http://schemas.openxmlformats.org/presentationml/2006/main">
  <p:tag name="KSO_WM_UNIT_CLEAR" val="1"/>
  <p:tag name="KSO_WM_TAG_VERSION" val="1.0"/>
  <p:tag name="KSO_WM_BEAUTIFY_FLAG" val="#wm#"/>
  <p:tag name="KSO_WM_TEMPLATE_CATEGORY" val="diagram"/>
  <p:tag name="KSO_WM_TEMPLATE_INDEX" val="20169541"/>
  <p:tag name="KSO_WM_UNIT_TYPE" val="m_h_i"/>
  <p:tag name="KSO_WM_UNIT_INDEX" val="1_3_1"/>
  <p:tag name="KSO_WM_UNIT_ID" val="diagram20169541_6*m_h_i*1_3_1"/>
  <p:tag name="KSO_WM_UNIT_LAYERLEVEL" val="1_1_1"/>
  <p:tag name="KSO_WM_DIAGRAM_GROUP_CODE" val="m1-1"/>
  <p:tag name="KSO_WM_UNIT_FILL_FORE_SCHEMECOLOR_INDEX" val="7"/>
  <p:tag name="KSO_WM_UNIT_FILL_TYPE" val="1"/>
  <p:tag name="KSO_WM_UNIT_LINE_FORE_SCHEMECOLOR_INDEX" val="7"/>
  <p:tag name="KSO_WM_UNIT_LINE_FILL_TYPE" val="2"/>
  <p:tag name="KSO_WM_UNIT_TEXT_FILL_FORE_SCHEMECOLOR_INDEX" val="2"/>
  <p:tag name="KSO_WM_UNIT_TEXT_FILL_TYPE" val="1"/>
  <p:tag name="KSO_WM_UNIT_USESOURCEFORMAT_APPLY" val="1"/>
</p:tagLst>
</file>

<file path=ppt/tags/tag249.xml><?xml version="1.0" encoding="utf-8"?>
<p:tagLst xmlns:p="http://schemas.openxmlformats.org/presentationml/2006/main">
  <p:tag name="KSO_WM_UNIT_CLEAR" val="1"/>
  <p:tag name="KSO_WM_TAG_VERSION" val="1.0"/>
  <p:tag name="KSO_WM_BEAUTIFY_FLAG" val="#wm#"/>
  <p:tag name="KSO_WM_TEMPLATE_CATEGORY" val="diagram"/>
  <p:tag name="KSO_WM_TEMPLATE_INDEX" val="20169541"/>
  <p:tag name="KSO_WM_UNIT_TYPE" val="m_h_i"/>
  <p:tag name="KSO_WM_UNIT_INDEX" val="1_3_2"/>
  <p:tag name="KSO_WM_UNIT_ID" val="diagram20169541_6*m_h_i*1_3_2"/>
  <p:tag name="KSO_WM_UNIT_LAYERLEVEL" val="1_1_1"/>
  <p:tag name="KSO_WM_DIAGRAM_GROUP_CODE" val="m1-1"/>
  <p:tag name="KSO_WM_UNIT_TEXT_FILL_FORE_SCHEMECOLOR_INDEX" val="14"/>
  <p:tag name="KSO_WM_UNIT_TEXT_FILL_TYPE" val="1"/>
  <p:tag name="KSO_WM_UNIT_USESOURCEFORMAT_APPLY" val="1"/>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50.xml><?xml version="1.0" encoding="utf-8"?>
<p:tagLst xmlns:p="http://schemas.openxmlformats.org/presentationml/2006/main">
  <p:tag name="KSO_WM_TAG_VERSION" val="1.0"/>
  <p:tag name="KSO_WM_BEAUTIFY_FLAG" val="#wm#"/>
  <p:tag name="KSO_WM_TEMPLATE_CATEGORY" val="diagram"/>
  <p:tag name="KSO_WM_TEMPLATE_INDEX" val="20169541"/>
  <p:tag name="KSO_WM_UNIT_TYPE" val="m_h_f"/>
  <p:tag name="KSO_WM_UNIT_INDEX" val="1_2_1"/>
  <p:tag name="KSO_WM_UNIT_CLEAR" val="1"/>
  <p:tag name="KSO_WM_UNIT_LAYERLEVEL" val="1_1_1"/>
  <p:tag name="KSO_WM_UNIT_VALUE" val="14"/>
  <p:tag name="KSO_WM_UNIT_HIGHLIGHT" val="0"/>
  <p:tag name="KSO_WM_UNIT_COMPATIBLE" val="0"/>
  <p:tag name="KSO_WM_UNIT_PRESET_TEXT_INDEX" val="4"/>
  <p:tag name="KSO_WM_UNIT_PRESET_TEXT_LEN" val="26"/>
  <p:tag name="KSO_WM_DIAGRAM_GROUP_CODE" val="m1-1"/>
  <p:tag name="KSO_WM_UNIT_ID" val="diagram20169541_6*m_h_f*1_2_1"/>
  <p:tag name="KSO_WM_UNIT_TEXT_FILL_FORE_SCHEMECOLOR_INDEX" val="16"/>
  <p:tag name="KSO_WM_UNIT_TEXT_FILL_TYPE" val="1"/>
  <p:tag name="KSO_WM_UNIT_USESOURCEFORMAT_APPLY" val="1"/>
</p:tagLst>
</file>

<file path=ppt/tags/tag251.xml><?xml version="1.0" encoding="utf-8"?>
<p:tagLst xmlns:p="http://schemas.openxmlformats.org/presentationml/2006/main">
  <p:tag name="KSO_WM_TAG_VERSION" val="1.0"/>
  <p:tag name="KSO_WM_BEAUTIFY_FLAG" val="#wm#"/>
  <p:tag name="KSO_WM_TEMPLATE_CATEGORY" val="diagram"/>
  <p:tag name="KSO_WM_TEMPLATE_INDEX" val="20169541"/>
  <p:tag name="KSO_WM_UNIT_TYPE" val="m_h_f"/>
  <p:tag name="KSO_WM_UNIT_INDEX" val="1_3_1"/>
  <p:tag name="KSO_WM_UNIT_CLEAR" val="1"/>
  <p:tag name="KSO_WM_UNIT_LAYERLEVEL" val="1_1_1"/>
  <p:tag name="KSO_WM_UNIT_VALUE" val="14"/>
  <p:tag name="KSO_WM_UNIT_HIGHLIGHT" val="0"/>
  <p:tag name="KSO_WM_UNIT_COMPATIBLE" val="0"/>
  <p:tag name="KSO_WM_UNIT_PRESET_TEXT_INDEX" val="4"/>
  <p:tag name="KSO_WM_UNIT_PRESET_TEXT_LEN" val="26"/>
  <p:tag name="KSO_WM_DIAGRAM_GROUP_CODE" val="m1-1"/>
  <p:tag name="KSO_WM_UNIT_ID" val="diagram20169541_6*m_h_f*1_3_1"/>
  <p:tag name="KSO_WM_UNIT_TEXT_FILL_FORE_SCHEMECOLOR_INDEX" val="16"/>
  <p:tag name="KSO_WM_UNIT_TEXT_FILL_TYPE" val="1"/>
  <p:tag name="KSO_WM_UNIT_USESOURCEFORMAT_APPLY" val="1"/>
</p:tagLst>
</file>

<file path=ppt/tags/tag252.xml><?xml version="1.0" encoding="utf-8"?>
<p:tagLst xmlns:p="http://schemas.openxmlformats.org/presentationml/2006/main">
  <p:tag name="KSO_WM_TAG_VERSION" val="1.0"/>
  <p:tag name="KSO_WM_BEAUTIFY_FLAG" val="#wm#"/>
  <p:tag name="KSO_WM_TEMPLATE_CATEGORY" val="diagram"/>
  <p:tag name="KSO_WM_TEMPLATE_INDEX" val="20169541"/>
  <p:tag name="KSO_WM_UNIT_TYPE" val="m_h_f"/>
  <p:tag name="KSO_WM_UNIT_INDEX" val="1_5_1"/>
  <p:tag name="KSO_WM_UNIT_CLEAR" val="1"/>
  <p:tag name="KSO_WM_UNIT_LAYERLEVEL" val="1_1_1"/>
  <p:tag name="KSO_WM_UNIT_VALUE" val="14"/>
  <p:tag name="KSO_WM_UNIT_HIGHLIGHT" val="0"/>
  <p:tag name="KSO_WM_UNIT_COMPATIBLE" val="0"/>
  <p:tag name="KSO_WM_UNIT_PRESET_TEXT_INDEX" val="4"/>
  <p:tag name="KSO_WM_UNIT_PRESET_TEXT_LEN" val="26"/>
  <p:tag name="KSO_WM_DIAGRAM_GROUP_CODE" val="m1-1"/>
  <p:tag name="KSO_WM_UNIT_ID" val="diagram20169541_6*m_h_f*1_5_1"/>
  <p:tag name="KSO_WM_UNIT_TEXT_FILL_FORE_SCHEMECOLOR_INDEX" val="16"/>
  <p:tag name="KSO_WM_UNIT_TEXT_FILL_TYPE" val="1"/>
  <p:tag name="KSO_WM_UNIT_USESOURCEFORMAT_APPLY" val="1"/>
</p:tagLst>
</file>

<file path=ppt/tags/tag253.xml><?xml version="1.0" encoding="utf-8"?>
<p:tagLst xmlns:p="http://schemas.openxmlformats.org/presentationml/2006/main">
  <p:tag name="KSO_WM_TAG_VERSION" val="1.0"/>
  <p:tag name="KSO_WM_BEAUTIFY_FLAG" val="#wm#"/>
  <p:tag name="KSO_WM_TEMPLATE_CATEGORY" val="diagram"/>
  <p:tag name="KSO_WM_TEMPLATE_INDEX" val="20169541"/>
  <p:tag name="KSO_WM_UNIT_TYPE" val="m_h_f"/>
  <p:tag name="KSO_WM_UNIT_INDEX" val="1_4_1"/>
  <p:tag name="KSO_WM_UNIT_CLEAR" val="1"/>
  <p:tag name="KSO_WM_UNIT_LAYERLEVEL" val="1_1_1"/>
  <p:tag name="KSO_WM_UNIT_VALUE" val="14"/>
  <p:tag name="KSO_WM_UNIT_HIGHLIGHT" val="0"/>
  <p:tag name="KSO_WM_UNIT_COMPATIBLE" val="0"/>
  <p:tag name="KSO_WM_UNIT_PRESET_TEXT_INDEX" val="4"/>
  <p:tag name="KSO_WM_UNIT_PRESET_TEXT_LEN" val="26"/>
  <p:tag name="KSO_WM_DIAGRAM_GROUP_CODE" val="m1-1"/>
  <p:tag name="KSO_WM_UNIT_ID" val="diagram20169541_6*m_h_f*1_4_1"/>
  <p:tag name="KSO_WM_UNIT_TEXT_FILL_FORE_SCHEMECOLOR_INDEX" val="16"/>
  <p:tag name="KSO_WM_UNIT_TEXT_FILL_TYPE" val="1"/>
  <p:tag name="KSO_WM_UNIT_USESOURCEFORMAT_APPLY" val="1"/>
</p:tagLst>
</file>

<file path=ppt/tags/tag254.xml><?xml version="1.0" encoding="utf-8"?>
<p:tagLst xmlns:p="http://schemas.openxmlformats.org/presentationml/2006/main">
  <p:tag name="KSO_WM_UNIT_CLEAR" val="1"/>
  <p:tag name="KSO_WM_TAG_VERSION" val="1.0"/>
  <p:tag name="KSO_WM_BEAUTIFY_FLAG" val="#wm#"/>
  <p:tag name="KSO_WM_TEMPLATE_CATEGORY" val="diagram"/>
  <p:tag name="KSO_WM_TEMPLATE_INDEX" val="20169541"/>
  <p:tag name="KSO_WM_UNIT_TYPE" val="m_h_i"/>
  <p:tag name="KSO_WM_UNIT_INDEX" val="1_1_3"/>
  <p:tag name="KSO_WM_UNIT_ID" val="diagram20169541_6*m_h_i*1_1_3"/>
  <p:tag name="KSO_WM_UNIT_LAYERLEVEL" val="1_1_1"/>
  <p:tag name="KSO_WM_DIAGRAM_GROUP_CODE" val="m1-1"/>
  <p:tag name="KSO_WM_UNIT_LINE_FORE_SCHEMECOLOR_INDEX" val="15"/>
  <p:tag name="KSO_WM_UNIT_LINE_FILL_TYPE" val="2"/>
  <p:tag name="KSO_WM_UNIT_USESOURCEFORMAT_APPLY" val="1"/>
</p:tagLst>
</file>

<file path=ppt/tags/tag255.xml><?xml version="1.0" encoding="utf-8"?>
<p:tagLst xmlns:p="http://schemas.openxmlformats.org/presentationml/2006/main">
  <p:tag name="KSO_WM_UNIT_CLEAR" val="1"/>
  <p:tag name="KSO_WM_TAG_VERSION" val="1.0"/>
  <p:tag name="KSO_WM_BEAUTIFY_FLAG" val="#wm#"/>
  <p:tag name="KSO_WM_TEMPLATE_CATEGORY" val="diagram"/>
  <p:tag name="KSO_WM_TEMPLATE_INDEX" val="20169541"/>
  <p:tag name="KSO_WM_UNIT_TYPE" val="m_h_i"/>
  <p:tag name="KSO_WM_UNIT_INDEX" val="1_1_4"/>
  <p:tag name="KSO_WM_UNIT_ID" val="diagram20169541_6*m_h_i*1_1_4"/>
  <p:tag name="KSO_WM_UNIT_LAYERLEVEL" val="1_1_1"/>
  <p:tag name="KSO_WM_DIAGRAM_GROUP_CODE" val="m1-1"/>
  <p:tag name="KSO_WM_UNIT_FILL_FORE_SCHEMECOLOR_INDEX" val="14"/>
  <p:tag name="KSO_WM_UNIT_FILL_TYPE" val="1"/>
  <p:tag name="KSO_WM_UNIT_LINE_FORE_SCHEMECOLOR_INDEX" val="15"/>
  <p:tag name="KSO_WM_UNIT_LINE_FILL_TYPE" val="2"/>
  <p:tag name="KSO_WM_UNIT_TEXT_FILL_FORE_SCHEMECOLOR_INDEX" val="2"/>
  <p:tag name="KSO_WM_UNIT_TEXT_FILL_TYPE" val="1"/>
  <p:tag name="KSO_WM_UNIT_USESOURCEFORMAT_APPLY" val="1"/>
</p:tagLst>
</file>

<file path=ppt/tags/tag256.xml><?xml version="1.0" encoding="utf-8"?>
<p:tagLst xmlns:p="http://schemas.openxmlformats.org/presentationml/2006/main">
  <p:tag name="KSO_WM_UNIT_CLEAR" val="1"/>
  <p:tag name="KSO_WM_TAG_VERSION" val="1.0"/>
  <p:tag name="KSO_WM_BEAUTIFY_FLAG" val="#wm#"/>
  <p:tag name="KSO_WM_TEMPLATE_CATEGORY" val="diagram"/>
  <p:tag name="KSO_WM_TEMPLATE_INDEX" val="20169541"/>
  <p:tag name="KSO_WM_UNIT_TYPE" val="m_h_i"/>
  <p:tag name="KSO_WM_UNIT_INDEX" val="1_2_3"/>
  <p:tag name="KSO_WM_UNIT_ID" val="diagram20169541_6*m_h_i*1_2_3"/>
  <p:tag name="KSO_WM_UNIT_LAYERLEVEL" val="1_1_1"/>
  <p:tag name="KSO_WM_DIAGRAM_GROUP_CODE" val="m1-1"/>
  <p:tag name="KSO_WM_UNIT_FILL_FORE_SCHEMECOLOR_INDEX" val="14"/>
  <p:tag name="KSO_WM_UNIT_FILL_TYPE" val="1"/>
  <p:tag name="KSO_WM_UNIT_LINE_FORE_SCHEMECOLOR_INDEX" val="15"/>
  <p:tag name="KSO_WM_UNIT_LINE_FILL_TYPE" val="2"/>
  <p:tag name="KSO_WM_UNIT_TEXT_FILL_FORE_SCHEMECOLOR_INDEX" val="2"/>
  <p:tag name="KSO_WM_UNIT_TEXT_FILL_TYPE" val="1"/>
  <p:tag name="KSO_WM_UNIT_USESOURCEFORMAT_APPLY" val="1"/>
</p:tagLst>
</file>

<file path=ppt/tags/tag257.xml><?xml version="1.0" encoding="utf-8"?>
<p:tagLst xmlns:p="http://schemas.openxmlformats.org/presentationml/2006/main">
  <p:tag name="KSO_WM_UNIT_CLEAR" val="1"/>
  <p:tag name="KSO_WM_TAG_VERSION" val="1.0"/>
  <p:tag name="KSO_WM_BEAUTIFY_FLAG" val="#wm#"/>
  <p:tag name="KSO_WM_TEMPLATE_CATEGORY" val="diagram"/>
  <p:tag name="KSO_WM_TEMPLATE_INDEX" val="20169541"/>
  <p:tag name="KSO_WM_UNIT_TYPE" val="m_h_i"/>
  <p:tag name="KSO_WM_UNIT_INDEX" val="1_3_3"/>
  <p:tag name="KSO_WM_UNIT_ID" val="diagram20169541_6*m_h_i*1_3_3"/>
  <p:tag name="KSO_WM_UNIT_LAYERLEVEL" val="1_1_1"/>
  <p:tag name="KSO_WM_DIAGRAM_GROUP_CODE" val="m1-1"/>
  <p:tag name="KSO_WM_UNIT_FILL_FORE_SCHEMECOLOR_INDEX" val="14"/>
  <p:tag name="KSO_WM_UNIT_FILL_TYPE" val="1"/>
  <p:tag name="KSO_WM_UNIT_LINE_FORE_SCHEMECOLOR_INDEX" val="15"/>
  <p:tag name="KSO_WM_UNIT_LINE_FILL_TYPE" val="2"/>
  <p:tag name="KSO_WM_UNIT_TEXT_FILL_FORE_SCHEMECOLOR_INDEX" val="2"/>
  <p:tag name="KSO_WM_UNIT_TEXT_FILL_TYPE" val="1"/>
  <p:tag name="KSO_WM_UNIT_USESOURCEFORMAT_APPLY" val="1"/>
</p:tagLst>
</file>

<file path=ppt/tags/tag258.xml><?xml version="1.0" encoding="utf-8"?>
<p:tagLst xmlns:p="http://schemas.openxmlformats.org/presentationml/2006/main">
  <p:tag name="KSO_WM_UNIT_CLEAR" val="1"/>
  <p:tag name="KSO_WM_TAG_VERSION" val="1.0"/>
  <p:tag name="KSO_WM_BEAUTIFY_FLAG" val="#wm#"/>
  <p:tag name="KSO_WM_TEMPLATE_CATEGORY" val="diagram"/>
  <p:tag name="KSO_WM_TEMPLATE_INDEX" val="20169541"/>
  <p:tag name="KSO_WM_UNIT_TYPE" val="m_h_i"/>
  <p:tag name="KSO_WM_UNIT_INDEX" val="1_4_3"/>
  <p:tag name="KSO_WM_UNIT_ID" val="diagram20169541_6*m_h_i*1_4_3"/>
  <p:tag name="KSO_WM_UNIT_LAYERLEVEL" val="1_1_1"/>
  <p:tag name="KSO_WM_DIAGRAM_GROUP_CODE" val="m1-1"/>
  <p:tag name="KSO_WM_UNIT_FILL_FORE_SCHEMECOLOR_INDEX" val="14"/>
  <p:tag name="KSO_WM_UNIT_FILL_TYPE" val="1"/>
  <p:tag name="KSO_WM_UNIT_LINE_FORE_SCHEMECOLOR_INDEX" val="15"/>
  <p:tag name="KSO_WM_UNIT_LINE_FILL_TYPE" val="2"/>
  <p:tag name="KSO_WM_UNIT_TEXT_FILL_FORE_SCHEMECOLOR_INDEX" val="2"/>
  <p:tag name="KSO_WM_UNIT_TEXT_FILL_TYPE" val="1"/>
  <p:tag name="KSO_WM_UNIT_USESOURCEFORMAT_APPLY" val="1"/>
</p:tagLst>
</file>

<file path=ppt/tags/tag259.xml><?xml version="1.0" encoding="utf-8"?>
<p:tagLst xmlns:p="http://schemas.openxmlformats.org/presentationml/2006/main">
  <p:tag name="KSO_WM_UNIT_CLEAR" val="1"/>
  <p:tag name="KSO_WM_TAG_VERSION" val="1.0"/>
  <p:tag name="KSO_WM_BEAUTIFY_FLAG" val="#wm#"/>
  <p:tag name="KSO_WM_TEMPLATE_CATEGORY" val="diagram"/>
  <p:tag name="KSO_WM_TEMPLATE_INDEX" val="20169541"/>
  <p:tag name="KSO_WM_UNIT_TYPE" val="m_h_i"/>
  <p:tag name="KSO_WM_UNIT_INDEX" val="1_5_3"/>
  <p:tag name="KSO_WM_UNIT_ID" val="diagram20169541_6*m_h_i*1_5_3"/>
  <p:tag name="KSO_WM_UNIT_LAYERLEVEL" val="1_1_1"/>
  <p:tag name="KSO_WM_DIAGRAM_GROUP_CODE" val="m1-1"/>
  <p:tag name="KSO_WM_UNIT_FILL_FORE_SCHEMECOLOR_INDEX" val="14"/>
  <p:tag name="KSO_WM_UNIT_FILL_TYPE" val="1"/>
  <p:tag name="KSO_WM_UNIT_LINE_FORE_SCHEMECOLOR_INDEX" val="15"/>
  <p:tag name="KSO_WM_UNIT_LINE_FILL_TYPE" val="2"/>
  <p:tag name="KSO_WM_UNIT_TEXT_FILL_FORE_SCHEMECOLOR_INDEX" val="2"/>
  <p:tag name="KSO_WM_UNIT_TEXT_FILL_TYPE" val="1"/>
  <p:tag name="KSO_WM_UNIT_USESOURCEFORMAT_APPLY" val="1"/>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60.xml><?xml version="1.0" encoding="utf-8"?>
<p:tagLst xmlns:p="http://schemas.openxmlformats.org/presentationml/2006/main">
  <p:tag name="KSO_WM_UNIT_CLEAR" val="1"/>
  <p:tag name="KSO_WM_TAG_VERSION" val="1.0"/>
  <p:tag name="KSO_WM_BEAUTIFY_FLAG" val="#wm#"/>
  <p:tag name="KSO_WM_TEMPLATE_CATEGORY" val="diagram"/>
  <p:tag name="KSO_WM_TEMPLATE_INDEX" val="20169541"/>
  <p:tag name="KSO_WM_UNIT_TYPE" val="m_h_i"/>
  <p:tag name="KSO_WM_UNIT_INDEX" val="1_6_3"/>
  <p:tag name="KSO_WM_UNIT_ID" val="diagram20169541_6*m_h_i*1_6_3"/>
  <p:tag name="KSO_WM_UNIT_LAYERLEVEL" val="1_1_1"/>
  <p:tag name="KSO_WM_DIAGRAM_GROUP_CODE" val="m1-1"/>
  <p:tag name="KSO_WM_UNIT_FILL_FORE_SCHEMECOLOR_INDEX" val="14"/>
  <p:tag name="KSO_WM_UNIT_FILL_TYPE" val="1"/>
  <p:tag name="KSO_WM_UNIT_LINE_FORE_SCHEMECOLOR_INDEX" val="15"/>
  <p:tag name="KSO_WM_UNIT_LINE_FILL_TYPE" val="2"/>
  <p:tag name="KSO_WM_UNIT_TEXT_FILL_FORE_SCHEMECOLOR_INDEX" val="2"/>
  <p:tag name="KSO_WM_UNIT_TEXT_FILL_TYPE" val="1"/>
  <p:tag name="KSO_WM_UNIT_USESOURCEFORMAT_APPLY" val="1"/>
</p:tagLst>
</file>

<file path=ppt/tags/tag261.xml><?xml version="1.0" encoding="utf-8"?>
<p:tagLst xmlns:p="http://schemas.openxmlformats.org/presentationml/2006/main">
  <p:tag name="KSO_WM_UNIT_CLEAR" val="1"/>
  <p:tag name="KSO_WM_TAG_VERSION" val="1.0"/>
  <p:tag name="KSO_WM_BEAUTIFY_FLAG" val="#wm#"/>
  <p:tag name="KSO_WM_TEMPLATE_CATEGORY" val="diagram"/>
  <p:tag name="KSO_WM_TEMPLATE_INDEX" val="20169541"/>
  <p:tag name="KSO_WM_UNIT_TYPE" val="m_h_i"/>
  <p:tag name="KSO_WM_UNIT_INDEX" val="1_3_4"/>
  <p:tag name="KSO_WM_UNIT_ID" val="diagram20169541_6*m_h_i*1_3_4"/>
  <p:tag name="KSO_WM_UNIT_LAYERLEVEL" val="1_1_1"/>
  <p:tag name="KSO_WM_DIAGRAM_GROUP_CODE" val="m1-1"/>
  <p:tag name="KSO_WM_UNIT_LINE_FORE_SCHEMECOLOR_INDEX" val="15"/>
  <p:tag name="KSO_WM_UNIT_LINE_FILL_TYPE" val="2"/>
  <p:tag name="KSO_WM_UNIT_USESOURCEFORMAT_APPLY" val="1"/>
</p:tagLst>
</file>

<file path=ppt/tags/tag262.xml><?xml version="1.0" encoding="utf-8"?>
<p:tagLst xmlns:p="http://schemas.openxmlformats.org/presentationml/2006/main">
  <p:tag name="KSO_WM_UNIT_CLEAR" val="1"/>
  <p:tag name="KSO_WM_TAG_VERSION" val="1.0"/>
  <p:tag name="KSO_WM_BEAUTIFY_FLAG" val="#wm#"/>
  <p:tag name="KSO_WM_TEMPLATE_CATEGORY" val="diagram"/>
  <p:tag name="KSO_WM_TEMPLATE_INDEX" val="20169541"/>
  <p:tag name="KSO_WM_UNIT_TYPE" val="m_h_i"/>
  <p:tag name="KSO_WM_UNIT_INDEX" val="1_5_4"/>
  <p:tag name="KSO_WM_UNIT_ID" val="diagram20169541_6*m_h_i*1_5_4"/>
  <p:tag name="KSO_WM_UNIT_LAYERLEVEL" val="1_1_1"/>
  <p:tag name="KSO_WM_DIAGRAM_GROUP_CODE" val="m1-1"/>
  <p:tag name="KSO_WM_UNIT_LINE_FORE_SCHEMECOLOR_INDEX" val="15"/>
  <p:tag name="KSO_WM_UNIT_LINE_FILL_TYPE" val="2"/>
  <p:tag name="KSO_WM_UNIT_USESOURCEFORMAT_APPLY" val="1"/>
</p:tagLst>
</file>

<file path=ppt/tags/tag263.xml><?xml version="1.0" encoding="utf-8"?>
<p:tagLst xmlns:p="http://schemas.openxmlformats.org/presentationml/2006/main">
  <p:tag name="KSO_WM_UNIT_CLEAR" val="1"/>
  <p:tag name="KSO_WM_TAG_VERSION" val="1.0"/>
  <p:tag name="KSO_WM_BEAUTIFY_FLAG" val="#wm#"/>
  <p:tag name="KSO_WM_TEMPLATE_CATEGORY" val="diagram"/>
  <p:tag name="KSO_WM_TEMPLATE_INDEX" val="20169541"/>
  <p:tag name="KSO_WM_UNIT_TYPE" val="m_h_i"/>
  <p:tag name="KSO_WM_UNIT_INDEX" val="1_2_4"/>
  <p:tag name="KSO_WM_UNIT_ID" val="diagram20169541_6*m_h_i*1_2_4"/>
  <p:tag name="KSO_WM_UNIT_LAYERLEVEL" val="1_1_1"/>
  <p:tag name="KSO_WM_DIAGRAM_GROUP_CODE" val="m1-1"/>
  <p:tag name="KSO_WM_UNIT_LINE_FORE_SCHEMECOLOR_INDEX" val="15"/>
  <p:tag name="KSO_WM_UNIT_LINE_FILL_TYPE" val="2"/>
  <p:tag name="KSO_WM_UNIT_USESOURCEFORMAT_APPLY" val="1"/>
</p:tagLst>
</file>

<file path=ppt/tags/tag264.xml><?xml version="1.0" encoding="utf-8"?>
<p:tagLst xmlns:p="http://schemas.openxmlformats.org/presentationml/2006/main">
  <p:tag name="KSO_WM_UNIT_CLEAR" val="1"/>
  <p:tag name="KSO_WM_TAG_VERSION" val="1.0"/>
  <p:tag name="KSO_WM_BEAUTIFY_FLAG" val="#wm#"/>
  <p:tag name="KSO_WM_TEMPLATE_CATEGORY" val="diagram"/>
  <p:tag name="KSO_WM_TEMPLATE_INDEX" val="20169541"/>
  <p:tag name="KSO_WM_UNIT_TYPE" val="m_h_i"/>
  <p:tag name="KSO_WM_UNIT_INDEX" val="1_4_4"/>
  <p:tag name="KSO_WM_UNIT_ID" val="diagram20169541_6*m_h_i*1_4_4"/>
  <p:tag name="KSO_WM_UNIT_LAYERLEVEL" val="1_1_1"/>
  <p:tag name="KSO_WM_DIAGRAM_GROUP_CODE" val="m1-1"/>
  <p:tag name="KSO_WM_UNIT_LINE_FORE_SCHEMECOLOR_INDEX" val="15"/>
  <p:tag name="KSO_WM_UNIT_LINE_FILL_TYPE" val="2"/>
  <p:tag name="KSO_WM_UNIT_USESOURCEFORMAT_APPLY" val="1"/>
</p:tagLst>
</file>

<file path=ppt/tags/tag265.xml><?xml version="1.0" encoding="utf-8"?>
<p:tagLst xmlns:p="http://schemas.openxmlformats.org/presentationml/2006/main">
  <p:tag name="KSO_WM_UNIT_CLEAR" val="1"/>
  <p:tag name="KSO_WM_TAG_VERSION" val="1.0"/>
  <p:tag name="KSO_WM_BEAUTIFY_FLAG" val="#wm#"/>
  <p:tag name="KSO_WM_TEMPLATE_CATEGORY" val="diagram"/>
  <p:tag name="KSO_WM_TEMPLATE_INDEX" val="20169541"/>
  <p:tag name="KSO_WM_UNIT_TYPE" val="m_h_i"/>
  <p:tag name="KSO_WM_UNIT_INDEX" val="1_6_4"/>
  <p:tag name="KSO_WM_UNIT_ID" val="diagram20169541_6*m_h_i*1_6_4"/>
  <p:tag name="KSO_WM_UNIT_LAYERLEVEL" val="1_1_1"/>
  <p:tag name="KSO_WM_DIAGRAM_GROUP_CODE" val="m1-1"/>
  <p:tag name="KSO_WM_UNIT_LINE_FORE_SCHEMECOLOR_INDEX" val="15"/>
  <p:tag name="KSO_WM_UNIT_LINE_FILL_TYPE" val="2"/>
  <p:tag name="KSO_WM_UNIT_USESOURCEFORMAT_APPLY" val="1"/>
</p:tagLst>
</file>

<file path=ppt/tags/tag266.xml><?xml version="1.0" encoding="utf-8"?>
<p:tagLst xmlns:p="http://schemas.openxmlformats.org/presentationml/2006/main">
  <p:tag name="KSO_WM_TAG_VERSION" val="1.0"/>
  <p:tag name="KSO_WM_BEAUTIFY_FLAG" val="#wm#"/>
  <p:tag name="KSO_WM_TEMPLATE_CATEGORY" val="diagram"/>
  <p:tag name="KSO_WM_TEMPLATE_INDEX" val="20169541"/>
  <p:tag name="KSO_WM_UNIT_TYPE" val="m_h_f"/>
  <p:tag name="KSO_WM_UNIT_INDEX" val="1_1_1"/>
  <p:tag name="KSO_WM_UNIT_CLEAR" val="1"/>
  <p:tag name="KSO_WM_UNIT_LAYERLEVEL" val="1_1_1"/>
  <p:tag name="KSO_WM_UNIT_VALUE" val="14"/>
  <p:tag name="KSO_WM_UNIT_HIGHLIGHT" val="0"/>
  <p:tag name="KSO_WM_UNIT_COMPATIBLE" val="0"/>
  <p:tag name="KSO_WM_UNIT_PRESET_TEXT_INDEX" val="4"/>
  <p:tag name="KSO_WM_UNIT_PRESET_TEXT_LEN" val="26"/>
  <p:tag name="KSO_WM_DIAGRAM_GROUP_CODE" val="m1-1"/>
  <p:tag name="KSO_WM_UNIT_ID" val="diagram20169541_6*m_h_f*1_1_1"/>
  <p:tag name="KSO_WM_UNIT_TEXT_FILL_FORE_SCHEMECOLOR_INDEX" val="16"/>
  <p:tag name="KSO_WM_UNIT_TEXT_FILL_TYPE" val="1"/>
  <p:tag name="KSO_WM_UNIT_USESOURCEFORMAT_APPLY" val="1"/>
</p:tagLst>
</file>

<file path=ppt/tags/tag267.xml><?xml version="1.0" encoding="utf-8"?>
<p:tagLst xmlns:p="http://schemas.openxmlformats.org/presentationml/2006/main">
  <p:tag name="KSO_WM_UNIT_CLEAR" val="1"/>
  <p:tag name="KSO_WM_TAG_VERSION" val="1.0"/>
  <p:tag name="KSO_WM_BEAUTIFY_FLAG" val="#wm#"/>
  <p:tag name="KSO_WM_TEMPLATE_CATEGORY" val="diagram"/>
  <p:tag name="KSO_WM_TEMPLATE_INDEX" val="20169541"/>
  <p:tag name="KSO_WM_UNIT_TYPE" val="m_h_i"/>
  <p:tag name="KSO_WM_UNIT_INDEX" val="1_4_1"/>
  <p:tag name="KSO_WM_UNIT_ID" val="diagram20169541_6*m_h_i*1_4_1"/>
  <p:tag name="KSO_WM_UNIT_LAYERLEVEL" val="1_1_1"/>
  <p:tag name="KSO_WM_DIAGRAM_GROUP_CODE" val="m1-1"/>
  <p:tag name="KSO_WM_UNIT_FILL_FORE_SCHEMECOLOR_INDEX" val="8"/>
  <p:tag name="KSO_WM_UNIT_FILL_TYPE" val="1"/>
  <p:tag name="KSO_WM_UNIT_LINE_FORE_SCHEMECOLOR_INDEX" val="8"/>
  <p:tag name="KSO_WM_UNIT_LINE_FILL_TYPE" val="2"/>
  <p:tag name="KSO_WM_UNIT_TEXT_FILL_FORE_SCHEMECOLOR_INDEX" val="2"/>
  <p:tag name="KSO_WM_UNIT_TEXT_FILL_TYPE" val="1"/>
  <p:tag name="KSO_WM_UNIT_USESOURCEFORMAT_APPLY" val="1"/>
</p:tagLst>
</file>

<file path=ppt/tags/tag268.xml><?xml version="1.0" encoding="utf-8"?>
<p:tagLst xmlns:p="http://schemas.openxmlformats.org/presentationml/2006/main">
  <p:tag name="KSO_WM_UNIT_CLEAR" val="1"/>
  <p:tag name="KSO_WM_TAG_VERSION" val="1.0"/>
  <p:tag name="KSO_WM_BEAUTIFY_FLAG" val="#wm#"/>
  <p:tag name="KSO_WM_TEMPLATE_CATEGORY" val="diagram"/>
  <p:tag name="KSO_WM_TEMPLATE_INDEX" val="20169541"/>
  <p:tag name="KSO_WM_UNIT_TYPE" val="m_h_i"/>
  <p:tag name="KSO_WM_UNIT_INDEX" val="1_4_2"/>
  <p:tag name="KSO_WM_UNIT_ID" val="diagram20169541_6*m_h_i*1_4_2"/>
  <p:tag name="KSO_WM_UNIT_LAYERLEVEL" val="1_1_1"/>
  <p:tag name="KSO_WM_DIAGRAM_GROUP_CODE" val="m1-1"/>
  <p:tag name="KSO_WM_UNIT_TEXT_FILL_FORE_SCHEMECOLOR_INDEX" val="14"/>
  <p:tag name="KSO_WM_UNIT_TEXT_FILL_TYPE" val="1"/>
  <p:tag name="KSO_WM_UNIT_USESOURCEFORMAT_APPLY" val="1"/>
</p:tagLst>
</file>

<file path=ppt/tags/tag269.xml><?xml version="1.0" encoding="utf-8"?>
<p:tagLst xmlns:p="http://schemas.openxmlformats.org/presentationml/2006/main">
  <p:tag name="KSO_WM_UNIT_CLEAR" val="1"/>
  <p:tag name="KSO_WM_TAG_VERSION" val="1.0"/>
  <p:tag name="KSO_WM_BEAUTIFY_FLAG" val="#wm#"/>
  <p:tag name="KSO_WM_TEMPLATE_CATEGORY" val="diagram"/>
  <p:tag name="KSO_WM_TEMPLATE_INDEX" val="20169541"/>
  <p:tag name="KSO_WM_UNIT_TYPE" val="m_h_i"/>
  <p:tag name="KSO_WM_UNIT_INDEX" val="1_6_1"/>
  <p:tag name="KSO_WM_UNIT_ID" val="diagram20169541_6*m_h_i*1_6_1"/>
  <p:tag name="KSO_WM_UNIT_LAYERLEVEL" val="1_1_1"/>
  <p:tag name="KSO_WM_DIAGRAM_GROUP_CODE" val="m1-1"/>
  <p:tag name="KSO_WM_UNIT_FILL_FORE_SCHEMECOLOR_INDEX" val="9"/>
  <p:tag name="KSO_WM_UNIT_FILL_TYPE" val="1"/>
  <p:tag name="KSO_WM_UNIT_LINE_FORE_SCHEMECOLOR_INDEX" val="9"/>
  <p:tag name="KSO_WM_UNIT_LINE_FILL_TYPE" val="2"/>
  <p:tag name="KSO_WM_UNIT_TEXT_FILL_FORE_SCHEMECOLOR_INDEX" val="2"/>
  <p:tag name="KSO_WM_UNIT_TEXT_FILL_TYPE" val="1"/>
  <p:tag name="KSO_WM_UNIT_USESOURCEFORMAT_APPLY" val="1"/>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70.xml><?xml version="1.0" encoding="utf-8"?>
<p:tagLst xmlns:p="http://schemas.openxmlformats.org/presentationml/2006/main">
  <p:tag name="KSO_WM_UNIT_CLEAR" val="1"/>
  <p:tag name="KSO_WM_TAG_VERSION" val="1.0"/>
  <p:tag name="KSO_WM_BEAUTIFY_FLAG" val="#wm#"/>
  <p:tag name="KSO_WM_TEMPLATE_CATEGORY" val="diagram"/>
  <p:tag name="KSO_WM_TEMPLATE_INDEX" val="20169541"/>
  <p:tag name="KSO_WM_UNIT_TYPE" val="m_h_i"/>
  <p:tag name="KSO_WM_UNIT_INDEX" val="1_6_2"/>
  <p:tag name="KSO_WM_UNIT_ID" val="diagram20169541_6*m_h_i*1_6_2"/>
  <p:tag name="KSO_WM_UNIT_LAYERLEVEL" val="1_1_1"/>
  <p:tag name="KSO_WM_DIAGRAM_GROUP_CODE" val="m1-1"/>
  <p:tag name="KSO_WM_UNIT_TEXT_FILL_FORE_SCHEMECOLOR_INDEX" val="14"/>
  <p:tag name="KSO_WM_UNIT_TEXT_FILL_TYPE" val="1"/>
  <p:tag name="KSO_WM_UNIT_USESOURCEFORMAT_APPLY" val="1"/>
</p:tagLst>
</file>

<file path=ppt/tags/tag271.xml><?xml version="1.0" encoding="utf-8"?>
<p:tagLst xmlns:p="http://schemas.openxmlformats.org/presentationml/2006/main">
  <p:tag name="KSO_WM_UNIT_CLEAR" val="1"/>
  <p:tag name="KSO_WM_TAG_VERSION" val="1.0"/>
  <p:tag name="KSO_WM_BEAUTIFY_FLAG" val="#wm#"/>
  <p:tag name="KSO_WM_TEMPLATE_CATEGORY" val="diagram"/>
  <p:tag name="KSO_WM_TEMPLATE_INDEX" val="20169541"/>
  <p:tag name="KSO_WM_UNIT_TYPE" val="m_h_i"/>
  <p:tag name="KSO_WM_UNIT_INDEX" val="1_2_1"/>
  <p:tag name="KSO_WM_UNIT_ID" val="diagram20169541_6*m_h_i*1_2_1"/>
  <p:tag name="KSO_WM_UNIT_LAYERLEVEL" val="1_1_1"/>
  <p:tag name="KSO_WM_DIAGRAM_GROUP_CODE" val="m1-1"/>
  <p:tag name="KSO_WM_UNIT_FILL_FORE_SCHEMECOLOR_INDEX" val="6"/>
  <p:tag name="KSO_WM_UNIT_FILL_TYPE" val="1"/>
  <p:tag name="KSO_WM_UNIT_LINE_FORE_SCHEMECOLOR_INDEX" val="6"/>
  <p:tag name="KSO_WM_UNIT_LINE_FILL_TYPE" val="2"/>
  <p:tag name="KSO_WM_UNIT_TEXT_FILL_FORE_SCHEMECOLOR_INDEX" val="2"/>
  <p:tag name="KSO_WM_UNIT_TEXT_FILL_TYPE" val="1"/>
  <p:tag name="KSO_WM_UNIT_USESOURCEFORMAT_APPLY" val="1"/>
</p:tagLst>
</file>

<file path=ppt/tags/tag272.xml><?xml version="1.0" encoding="utf-8"?>
<p:tagLst xmlns:p="http://schemas.openxmlformats.org/presentationml/2006/main">
  <p:tag name="KSO_WM_UNIT_CLEAR" val="1"/>
  <p:tag name="KSO_WM_TAG_VERSION" val="1.0"/>
  <p:tag name="KSO_WM_BEAUTIFY_FLAG" val="#wm#"/>
  <p:tag name="KSO_WM_TEMPLATE_CATEGORY" val="diagram"/>
  <p:tag name="KSO_WM_TEMPLATE_INDEX" val="20169541"/>
  <p:tag name="KSO_WM_UNIT_TYPE" val="m_h_i"/>
  <p:tag name="KSO_WM_UNIT_INDEX" val="1_2_2"/>
  <p:tag name="KSO_WM_UNIT_ID" val="diagram20169541_6*m_h_i*1_2_2"/>
  <p:tag name="KSO_WM_UNIT_LAYERLEVEL" val="1_1_1"/>
  <p:tag name="KSO_WM_DIAGRAM_GROUP_CODE" val="m1-1"/>
  <p:tag name="KSO_WM_UNIT_TEXT_FILL_FORE_SCHEMECOLOR_INDEX" val="14"/>
  <p:tag name="KSO_WM_UNIT_TEXT_FILL_TYPE" val="1"/>
  <p:tag name="KSO_WM_UNIT_USESOURCEFORMAT_APPLY" val="1"/>
</p:tagLst>
</file>

<file path=ppt/tags/tag273.xml><?xml version="1.0" encoding="utf-8"?>
<p:tagLst xmlns:p="http://schemas.openxmlformats.org/presentationml/2006/main">
  <p:tag name="KSO_WM_SLIDE_ID" val="custom20191461_8"/>
  <p:tag name="KSO_WM_SLIDE_TYPE" val="text"/>
  <p:tag name="KSO_WM_SLIDE_SUBTYPE" val="pureTxt"/>
  <p:tag name="KSO_WM_SLIDE_ITEM_CNT" val="0"/>
  <p:tag name="KSO_WM_SLIDE_INDEX" val="8"/>
  <p:tag name="KSO_WM_SLIDE_SIZE" val="823*440"/>
  <p:tag name="KSO_WM_SLIDE_POSITION" val="68*46"/>
  <p:tag name="KSO_WM_TAG_VERSION" val="1.0"/>
  <p:tag name="KSO_WM_BEAUTIFY_FLAG" val="#wm#"/>
  <p:tag name="KSO_WM_TEMPLATE_CATEGORY" val="custom"/>
  <p:tag name="KSO_WM_TEMPLATE_INDEX" val="20191461"/>
  <p:tag name="KSO_WM_SLIDE_LAYOUT" val="a_f"/>
  <p:tag name="KSO_WM_SLIDE_LAYOUT_CNT" val="1_2"/>
  <p:tag name="KSO_WM_TEMPLATE_SUBCATEGORY" val="0"/>
</p:tagLst>
</file>

<file path=ppt/tags/tag2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4755_1*i*1"/>
  <p:tag name="KSO_WM_TEMPLATE_CATEGORY" val="diagram"/>
  <p:tag name="KSO_WM_TEMPLATE_INDEX" val="20194755"/>
  <p:tag name="KSO_WM_UNIT_LAYERLEVEL" val="1"/>
  <p:tag name="KSO_WM_TAG_VERSION" val="1.0"/>
  <p:tag name="KSO_WM_BEAUTIFY_FLAG" val="#wm#"/>
  <p:tag name="KSO_WM_UNIT_COLOR_SCHEME_SHAPE_ID" val="16"/>
  <p:tag name="KSO_WM_UNIT_COLOR_SCHEME_PARENT_PAGE" val="0_1"/>
</p:tagLst>
</file>

<file path=ppt/tags/tag2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4755_1*i*2"/>
  <p:tag name="KSO_WM_TEMPLATE_CATEGORY" val="diagram"/>
  <p:tag name="KSO_WM_TEMPLATE_INDEX" val="20194755"/>
  <p:tag name="KSO_WM_UNIT_LAYERLEVEL" val="1"/>
  <p:tag name="KSO_WM_TAG_VERSION" val="1.0"/>
  <p:tag name="KSO_WM_BEAUTIFY_FLAG" val="#wm#"/>
  <p:tag name="KSO_WM_UNIT_COLOR_SCHEME_SHAPE_ID" val="17"/>
  <p:tag name="KSO_WM_UNIT_COLOR_SCHEME_PARENT_PAGE" val="0_1"/>
</p:tagLst>
</file>

<file path=ppt/tags/tag276.xml><?xml version="1.0" encoding="utf-8"?>
<p:tagLst xmlns:p="http://schemas.openxmlformats.org/presentationml/2006/main">
  <p:tag name="KSO_WM_TEMPLATE_CATEGORY" val="custom"/>
  <p:tag name="KSO_WM_TEMPLATE_INDEX" val="20191461"/>
  <p:tag name="KSO_WM_UNIT_TYPE" val="f"/>
  <p:tag name="KSO_WM_UNIT_INDEX" val="1"/>
  <p:tag name="KSO_WM_UNIT_ID" val="custom20191461_8*f*1"/>
  <p:tag name="KSO_WM_UNIT_LAYERLEVEL" val="1"/>
  <p:tag name="KSO_WM_UNIT_VALUE" val="171"/>
  <p:tag name="KSO_WM_UNIT_HIGHLIGHT" val="0"/>
  <p:tag name="KSO_WM_UNIT_COMPATIBLE" val="0"/>
  <p:tag name="KSO_WM_BEAUTIFY_FLAG" val="#wm#"/>
  <p:tag name="KSO_WM_TAG_VERSION" val="1.0"/>
  <p:tag name="KSO_WM_UNIT_PRESET_TEXT" val="单击此处添加文本具体内容，简明扼要的阐述您的观点。&#10;根据需要可酌情增减文字，以便观者准确的理解您传达的思想。"/>
  <p:tag name="KSO_WM_UNIT_DIAGRAM_ISNUMVISUAL" val="0"/>
  <p:tag name="KSO_WM_UNIT_DIAGRAM_ISREFERUNIT" val="0"/>
  <p:tag name="KSO_WM_UNIT_NOCLEAR" val="0"/>
</p:tagLst>
</file>

<file path=ppt/tags/tag277.xml><?xml version="1.0" encoding="utf-8"?>
<p:tagLst xmlns:p="http://schemas.openxmlformats.org/presentationml/2006/main">
  <p:tag name="KSO_WM_TEMPLATE_CATEGORY" val="custom"/>
  <p:tag name="KSO_WM_TEMPLATE_INDEX" val="20191461"/>
  <p:tag name="KSO_WM_UNIT_TYPE" val="a"/>
  <p:tag name="KSO_WM_UNIT_INDEX" val="1"/>
  <p:tag name="KSO_WM_UNIT_ID" val="custom20191461_8*a*1"/>
  <p:tag name="KSO_WM_UNIT_LAYERLEVEL" val="1"/>
  <p:tag name="KSO_WM_UNIT_VALUE" val="14"/>
  <p:tag name="KSO_WM_UNIT_ISCONTENTSTITLE" val="0"/>
  <p:tag name="KSO_WM_UNIT_HIGHLIGHT" val="0"/>
  <p:tag name="KSO_WM_UNIT_COMPATIBLE" val="0"/>
  <p:tag name="KSO_WM_BEAUTIFY_FLAG" val="#wm#"/>
  <p:tag name="KSO_WM_TAG_VERSION" val="1.0"/>
  <p:tag name="KSO_WM_UNIT_PRESET_TEXT" val="单击此处添加标题"/>
  <p:tag name="KSO_WM_UNIT_DIAGRAM_ISNUMVISUAL" val="0"/>
  <p:tag name="KSO_WM_UNIT_DIAGRAM_ISREFERUNIT" val="0"/>
  <p:tag name="KSO_WM_UNIT_NOCLEAR" val="0"/>
</p:tagLst>
</file>

<file path=ppt/tags/tag278.xml><?xml version="1.0" encoding="utf-8"?>
<p:tagLst xmlns:p="http://schemas.openxmlformats.org/presentationml/2006/main">
  <p:tag name="KSO_WM_UNIT_TEXT_PART_ID_V2" val="d-4-1"/>
  <p:tag name="KSO_WM_UNIT_HIGHLIGHT" val="0"/>
  <p:tag name="KSO_WM_UNIT_COMPATIBLE" val="0"/>
  <p:tag name="KSO_WM_UNIT_DIAGRAM_ISNUMVISUAL" val="0"/>
  <p:tag name="KSO_WM_UNIT_DIAGRAM_ISREFERUNIT" val="0"/>
  <p:tag name="KSO_WM_UNIT_TYPE" val="f"/>
  <p:tag name="KSO_WM_UNIT_INDEX" val="2"/>
  <p:tag name="KSO_WM_UNIT_ID" val="diagram20196638_1*f*2"/>
  <p:tag name="KSO_WM_TEMPLATE_CATEGORY" val="diagram"/>
  <p:tag name="KSO_WM_TEMPLATE_INDEX" val="20196638"/>
  <p:tag name="KSO_WM_UNIT_LAYERLEVEL" val="1"/>
  <p:tag name="KSO_WM_TAG_VERSION" val="1.0"/>
  <p:tag name="KSO_WM_BEAUTIFY_FLAG" val="#wm#"/>
  <p:tag name="KSO_WM_UNIT_PRESET_TEXT" val="点击此处添加正文，文字是您思想的提炼，为了最终呈现发布的良好效果，请尽量言简意赅的阐述观点；根据需要可酌情增减文字，以便观者可以准确理解您所传达的信息。恰如其分的表达观点，往往事半功倍。"/>
  <p:tag name="KSO_WM_UNIT_NOCLEAR" val="0"/>
  <p:tag name="KSO_WM_UNIT_VALUE" val="104"/>
</p:tagLst>
</file>

<file path=ppt/tags/tag279.xml><?xml version="1.0" encoding="utf-8"?>
<p:tagLst xmlns:p="http://schemas.openxmlformats.org/presentationml/2006/main">
  <p:tag name="KSO_WM_SLIDE_ID" val="custom20191461_8"/>
  <p:tag name="KSO_WM_SLIDE_TYPE" val="text"/>
  <p:tag name="KSO_WM_SLIDE_SUBTYPE" val="pureTxt"/>
  <p:tag name="KSO_WM_SLIDE_ITEM_CNT" val="0"/>
  <p:tag name="KSO_WM_SLIDE_INDEX" val="8"/>
  <p:tag name="KSO_WM_SLIDE_SIZE" val="823*440"/>
  <p:tag name="KSO_WM_SLIDE_POSITION" val="68*46"/>
  <p:tag name="KSO_WM_TAG_VERSION" val="1.0"/>
  <p:tag name="KSO_WM_BEAUTIFY_FLAG" val="#wm#"/>
  <p:tag name="KSO_WM_TEMPLATE_CATEGORY" val="custom"/>
  <p:tag name="KSO_WM_TEMPLATE_INDEX" val="20191461"/>
  <p:tag name="KSO_WM_SLIDE_LAYOUT" val="a_f"/>
  <p:tag name="KSO_WM_SLIDE_LAYOUT_CNT" val="1_2"/>
  <p:tag name="KSO_WM_TEMPLATE_SUBCATEGORY" val="0"/>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4755_1*i*1"/>
  <p:tag name="KSO_WM_TEMPLATE_CATEGORY" val="diagram"/>
  <p:tag name="KSO_WM_TEMPLATE_INDEX" val="20194755"/>
  <p:tag name="KSO_WM_UNIT_LAYERLEVEL" val="1"/>
  <p:tag name="KSO_WM_TAG_VERSION" val="1.0"/>
  <p:tag name="KSO_WM_BEAUTIFY_FLAG" val="#wm#"/>
  <p:tag name="KSO_WM_UNIT_COLOR_SCHEME_SHAPE_ID" val="16"/>
  <p:tag name="KSO_WM_UNIT_COLOR_SCHEME_PARENT_PAGE" val="0_1"/>
</p:tagLst>
</file>

<file path=ppt/tags/tag2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4755_1*i*2"/>
  <p:tag name="KSO_WM_TEMPLATE_CATEGORY" val="diagram"/>
  <p:tag name="KSO_WM_TEMPLATE_INDEX" val="20194755"/>
  <p:tag name="KSO_WM_UNIT_LAYERLEVEL" val="1"/>
  <p:tag name="KSO_WM_TAG_VERSION" val="1.0"/>
  <p:tag name="KSO_WM_BEAUTIFY_FLAG" val="#wm#"/>
  <p:tag name="KSO_WM_UNIT_COLOR_SCHEME_SHAPE_ID" val="17"/>
  <p:tag name="KSO_WM_UNIT_COLOR_SCHEME_PARENT_PAGE" val="0_1"/>
</p:tagLst>
</file>

<file path=ppt/tags/tag282.xml><?xml version="1.0" encoding="utf-8"?>
<p:tagLst xmlns:p="http://schemas.openxmlformats.org/presentationml/2006/main">
  <p:tag name="KSO_WM_TEMPLATE_CATEGORY" val="custom"/>
  <p:tag name="KSO_WM_TEMPLATE_INDEX" val="20191461"/>
  <p:tag name="KSO_WM_UNIT_TYPE" val="f"/>
  <p:tag name="KSO_WM_UNIT_INDEX" val="1"/>
  <p:tag name="KSO_WM_UNIT_ID" val="custom20191461_8*f*1"/>
  <p:tag name="KSO_WM_UNIT_LAYERLEVEL" val="1"/>
  <p:tag name="KSO_WM_UNIT_VALUE" val="171"/>
  <p:tag name="KSO_WM_UNIT_HIGHLIGHT" val="0"/>
  <p:tag name="KSO_WM_UNIT_COMPATIBLE" val="0"/>
  <p:tag name="KSO_WM_BEAUTIFY_FLAG" val="#wm#"/>
  <p:tag name="KSO_WM_TAG_VERSION" val="1.0"/>
  <p:tag name="KSO_WM_UNIT_PRESET_TEXT" val="单击此处添加文本具体内容，简明扼要的阐述您的观点。&#10;根据需要可酌情增减文字，以便观者准确的理解您传达的思想。"/>
  <p:tag name="KSO_WM_UNIT_DIAGRAM_ISNUMVISUAL" val="0"/>
  <p:tag name="KSO_WM_UNIT_DIAGRAM_ISREFERUNIT" val="0"/>
  <p:tag name="KSO_WM_UNIT_NOCLEAR" val="0"/>
</p:tagLst>
</file>

<file path=ppt/tags/tag283.xml><?xml version="1.0" encoding="utf-8"?>
<p:tagLst xmlns:p="http://schemas.openxmlformats.org/presentationml/2006/main">
  <p:tag name="KSO_WM_TEMPLATE_CATEGORY" val="custom"/>
  <p:tag name="KSO_WM_TEMPLATE_INDEX" val="20191461"/>
  <p:tag name="KSO_WM_UNIT_TYPE" val="a"/>
  <p:tag name="KSO_WM_UNIT_INDEX" val="1"/>
  <p:tag name="KSO_WM_UNIT_ID" val="custom20191461_8*a*1"/>
  <p:tag name="KSO_WM_UNIT_LAYERLEVEL" val="1"/>
  <p:tag name="KSO_WM_UNIT_VALUE" val="14"/>
  <p:tag name="KSO_WM_UNIT_ISCONTENTSTITLE" val="0"/>
  <p:tag name="KSO_WM_UNIT_HIGHLIGHT" val="0"/>
  <p:tag name="KSO_WM_UNIT_COMPATIBLE" val="0"/>
  <p:tag name="KSO_WM_BEAUTIFY_FLAG" val="#wm#"/>
  <p:tag name="KSO_WM_TAG_VERSION" val="1.0"/>
  <p:tag name="KSO_WM_UNIT_PRESET_TEXT" val="单击此处添加标题"/>
  <p:tag name="KSO_WM_UNIT_DIAGRAM_ISNUMVISUAL" val="0"/>
  <p:tag name="KSO_WM_UNIT_DIAGRAM_ISREFERUNIT" val="0"/>
  <p:tag name="KSO_WM_UNIT_NOCLEAR" val="0"/>
</p:tagLst>
</file>

<file path=ppt/tags/tag284.xml><?xml version="1.0" encoding="utf-8"?>
<p:tagLst xmlns:p="http://schemas.openxmlformats.org/presentationml/2006/main">
  <p:tag name="KSO_WM_UNIT_TEXT_PART_ID_V2" val="d-4-1"/>
  <p:tag name="KSO_WM_UNIT_HIGHLIGHT" val="0"/>
  <p:tag name="KSO_WM_UNIT_COMPATIBLE" val="0"/>
  <p:tag name="KSO_WM_UNIT_DIAGRAM_ISNUMVISUAL" val="0"/>
  <p:tag name="KSO_WM_UNIT_DIAGRAM_ISREFERUNIT" val="0"/>
  <p:tag name="KSO_WM_UNIT_TYPE" val="f"/>
  <p:tag name="KSO_WM_UNIT_INDEX" val="2"/>
  <p:tag name="KSO_WM_UNIT_ID" val="diagram20196638_1*f*2"/>
  <p:tag name="KSO_WM_TEMPLATE_CATEGORY" val="diagram"/>
  <p:tag name="KSO_WM_TEMPLATE_INDEX" val="20196638"/>
  <p:tag name="KSO_WM_UNIT_LAYERLEVEL" val="1"/>
  <p:tag name="KSO_WM_TAG_VERSION" val="1.0"/>
  <p:tag name="KSO_WM_BEAUTIFY_FLAG" val="#wm#"/>
  <p:tag name="KSO_WM_UNIT_PRESET_TEXT" val="点击此处添加正文，文字是您思想的提炼，为了最终呈现发布的良好效果，请尽量言简意赅的阐述观点；根据需要可酌情增减文字，以便观者可以准确理解您所传达的信息。恰如其分的表达观点，往往事半功倍。"/>
  <p:tag name="KSO_WM_UNIT_NOCLEAR" val="0"/>
  <p:tag name="KSO_WM_UNIT_VALUE" val="104"/>
</p:tagLst>
</file>

<file path=ppt/tags/tag285.xml><?xml version="1.0" encoding="utf-8"?>
<p:tagLst xmlns:p="http://schemas.openxmlformats.org/presentationml/2006/main">
  <p:tag name="KSO_WM_SLIDE_ID" val="custom20191461_8"/>
  <p:tag name="KSO_WM_SLIDE_TYPE" val="text"/>
  <p:tag name="KSO_WM_SLIDE_SUBTYPE" val="pureTxt"/>
  <p:tag name="KSO_WM_SLIDE_ITEM_CNT" val="0"/>
  <p:tag name="KSO_WM_SLIDE_INDEX" val="8"/>
  <p:tag name="KSO_WM_SLIDE_SIZE" val="823*440"/>
  <p:tag name="KSO_WM_SLIDE_POSITION" val="68*46"/>
  <p:tag name="KSO_WM_TAG_VERSION" val="1.0"/>
  <p:tag name="KSO_WM_BEAUTIFY_FLAG" val="#wm#"/>
  <p:tag name="KSO_WM_TEMPLATE_CATEGORY" val="custom"/>
  <p:tag name="KSO_WM_TEMPLATE_INDEX" val="20191461"/>
  <p:tag name="KSO_WM_SLIDE_LAYOUT" val="a_f"/>
  <p:tag name="KSO_WM_SLIDE_LAYOUT_CNT" val="1_2"/>
  <p:tag name="KSO_WM_TEMPLATE_SUBCATEGORY" val="0"/>
</p:tagLst>
</file>

<file path=ppt/tags/tag2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4755_1*i*1"/>
  <p:tag name="KSO_WM_TEMPLATE_CATEGORY" val="diagram"/>
  <p:tag name="KSO_WM_TEMPLATE_INDEX" val="20194755"/>
  <p:tag name="KSO_WM_UNIT_LAYERLEVEL" val="1"/>
  <p:tag name="KSO_WM_TAG_VERSION" val="1.0"/>
  <p:tag name="KSO_WM_BEAUTIFY_FLAG" val="#wm#"/>
  <p:tag name="KSO_WM_UNIT_COLOR_SCHEME_SHAPE_ID" val="16"/>
  <p:tag name="KSO_WM_UNIT_COLOR_SCHEME_PARENT_PAGE" val="0_1"/>
</p:tagLst>
</file>

<file path=ppt/tags/tag2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4755_1*i*2"/>
  <p:tag name="KSO_WM_TEMPLATE_CATEGORY" val="diagram"/>
  <p:tag name="KSO_WM_TEMPLATE_INDEX" val="20194755"/>
  <p:tag name="KSO_WM_UNIT_LAYERLEVEL" val="1"/>
  <p:tag name="KSO_WM_TAG_VERSION" val="1.0"/>
  <p:tag name="KSO_WM_BEAUTIFY_FLAG" val="#wm#"/>
  <p:tag name="KSO_WM_UNIT_COLOR_SCHEME_SHAPE_ID" val="17"/>
  <p:tag name="KSO_WM_UNIT_COLOR_SCHEME_PARENT_PAGE" val="0_1"/>
</p:tagLst>
</file>

<file path=ppt/tags/tag288.xml><?xml version="1.0" encoding="utf-8"?>
<p:tagLst xmlns:p="http://schemas.openxmlformats.org/presentationml/2006/main">
  <p:tag name="KSO_WM_TEMPLATE_CATEGORY" val="custom"/>
  <p:tag name="KSO_WM_TEMPLATE_INDEX" val="20191461"/>
  <p:tag name="KSO_WM_UNIT_TYPE" val="f"/>
  <p:tag name="KSO_WM_UNIT_INDEX" val="1"/>
  <p:tag name="KSO_WM_UNIT_ID" val="custom20191461_8*f*1"/>
  <p:tag name="KSO_WM_UNIT_LAYERLEVEL" val="1"/>
  <p:tag name="KSO_WM_UNIT_VALUE" val="171"/>
  <p:tag name="KSO_WM_UNIT_HIGHLIGHT" val="0"/>
  <p:tag name="KSO_WM_UNIT_COMPATIBLE" val="0"/>
  <p:tag name="KSO_WM_BEAUTIFY_FLAG" val="#wm#"/>
  <p:tag name="KSO_WM_TAG_VERSION" val="1.0"/>
  <p:tag name="KSO_WM_UNIT_PRESET_TEXT" val="单击此处添加文本具体内容，简明扼要的阐述您的观点。&#10;根据需要可酌情增减文字，以便观者准确的理解您传达的思想。"/>
  <p:tag name="KSO_WM_UNIT_DIAGRAM_ISNUMVISUAL" val="0"/>
  <p:tag name="KSO_WM_UNIT_DIAGRAM_ISREFERUNIT" val="0"/>
  <p:tag name="KSO_WM_UNIT_NOCLEAR" val="0"/>
</p:tagLst>
</file>

<file path=ppt/tags/tag289.xml><?xml version="1.0" encoding="utf-8"?>
<p:tagLst xmlns:p="http://schemas.openxmlformats.org/presentationml/2006/main">
  <p:tag name="KSO_WM_TEMPLATE_CATEGORY" val="custom"/>
  <p:tag name="KSO_WM_TEMPLATE_INDEX" val="20191461"/>
  <p:tag name="KSO_WM_UNIT_TYPE" val="a"/>
  <p:tag name="KSO_WM_UNIT_INDEX" val="1"/>
  <p:tag name="KSO_WM_UNIT_ID" val="custom20191461_8*a*1"/>
  <p:tag name="KSO_WM_UNIT_LAYERLEVEL" val="1"/>
  <p:tag name="KSO_WM_UNIT_VALUE" val="14"/>
  <p:tag name="KSO_WM_UNIT_ISCONTENTSTITLE" val="0"/>
  <p:tag name="KSO_WM_UNIT_HIGHLIGHT" val="0"/>
  <p:tag name="KSO_WM_UNIT_COMPATIBLE" val="0"/>
  <p:tag name="KSO_WM_BEAUTIFY_FLAG" val="#wm#"/>
  <p:tag name="KSO_WM_TAG_VERSION" val="1.0"/>
  <p:tag name="KSO_WM_UNIT_PRESET_TEXT" val="单击此处添加标题"/>
  <p:tag name="KSO_WM_UNIT_DIAGRAM_ISNUMVISUAL" val="0"/>
  <p:tag name="KSO_WM_UNIT_DIAGRAM_ISREFERUNIT" val="0"/>
  <p:tag name="KSO_WM_UNIT_NOCLEAR" val="0"/>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90.xml><?xml version="1.0" encoding="utf-8"?>
<p:tagLst xmlns:p="http://schemas.openxmlformats.org/presentationml/2006/main">
  <p:tag name="KSO_WM_UNIT_TEXT_PART_ID_V2" val="d-4-1"/>
  <p:tag name="KSO_WM_UNIT_HIGHLIGHT" val="0"/>
  <p:tag name="KSO_WM_UNIT_COMPATIBLE" val="0"/>
  <p:tag name="KSO_WM_UNIT_DIAGRAM_ISNUMVISUAL" val="0"/>
  <p:tag name="KSO_WM_UNIT_DIAGRAM_ISREFERUNIT" val="0"/>
  <p:tag name="KSO_WM_UNIT_TYPE" val="f"/>
  <p:tag name="KSO_WM_UNIT_INDEX" val="2"/>
  <p:tag name="KSO_WM_UNIT_ID" val="diagram20196638_1*f*2"/>
  <p:tag name="KSO_WM_TEMPLATE_CATEGORY" val="diagram"/>
  <p:tag name="KSO_WM_TEMPLATE_INDEX" val="20196638"/>
  <p:tag name="KSO_WM_UNIT_LAYERLEVEL" val="1"/>
  <p:tag name="KSO_WM_TAG_VERSION" val="1.0"/>
  <p:tag name="KSO_WM_BEAUTIFY_FLAG" val="#wm#"/>
  <p:tag name="KSO_WM_UNIT_PRESET_TEXT" val="点击此处添加正文，文字是您思想的提炼，为了最终呈现发布的良好效果，请尽量言简意赅的阐述观点；根据需要可酌情增减文字，以便观者可以准确理解您所传达的信息。恰如其分的表达观点，往往事半功倍。"/>
  <p:tag name="KSO_WM_UNIT_NOCLEAR" val="0"/>
  <p:tag name="KSO_WM_UNIT_VALUE" val="104"/>
</p:tagLst>
</file>

<file path=ppt/tags/tag291.xml><?xml version="1.0" encoding="utf-8"?>
<p:tagLst xmlns:p="http://schemas.openxmlformats.org/presentationml/2006/main">
  <p:tag name="KSO_WM_SLIDE_ID" val="custom20191461_8"/>
  <p:tag name="KSO_WM_SLIDE_TYPE" val="text"/>
  <p:tag name="KSO_WM_SLIDE_SUBTYPE" val="pureTxt"/>
  <p:tag name="KSO_WM_SLIDE_ITEM_CNT" val="0"/>
  <p:tag name="KSO_WM_SLIDE_INDEX" val="8"/>
  <p:tag name="KSO_WM_SLIDE_SIZE" val="823*440"/>
  <p:tag name="KSO_WM_SLIDE_POSITION" val="68*46"/>
  <p:tag name="KSO_WM_TAG_VERSION" val="1.0"/>
  <p:tag name="KSO_WM_BEAUTIFY_FLAG" val="#wm#"/>
  <p:tag name="KSO_WM_TEMPLATE_CATEGORY" val="custom"/>
  <p:tag name="KSO_WM_TEMPLATE_INDEX" val="20191461"/>
  <p:tag name="KSO_WM_SLIDE_LAYOUT" val="a_f"/>
  <p:tag name="KSO_WM_SLIDE_LAYOUT_CNT" val="1_2"/>
  <p:tag name="KSO_WM_TEMPLATE_SUBCATEGORY" val="0"/>
</p:tagLst>
</file>

<file path=ppt/tags/tag2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4755_1*i*1"/>
  <p:tag name="KSO_WM_TEMPLATE_CATEGORY" val="diagram"/>
  <p:tag name="KSO_WM_TEMPLATE_INDEX" val="20194755"/>
  <p:tag name="KSO_WM_UNIT_LAYERLEVEL" val="1"/>
  <p:tag name="KSO_WM_TAG_VERSION" val="1.0"/>
  <p:tag name="KSO_WM_BEAUTIFY_FLAG" val="#wm#"/>
  <p:tag name="KSO_WM_UNIT_COLOR_SCHEME_SHAPE_ID" val="16"/>
  <p:tag name="KSO_WM_UNIT_COLOR_SCHEME_PARENT_PAGE" val="0_1"/>
</p:tagLst>
</file>

<file path=ppt/tags/tag2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4755_1*i*2"/>
  <p:tag name="KSO_WM_TEMPLATE_CATEGORY" val="diagram"/>
  <p:tag name="KSO_WM_TEMPLATE_INDEX" val="20194755"/>
  <p:tag name="KSO_WM_UNIT_LAYERLEVEL" val="1"/>
  <p:tag name="KSO_WM_TAG_VERSION" val="1.0"/>
  <p:tag name="KSO_WM_BEAUTIFY_FLAG" val="#wm#"/>
  <p:tag name="KSO_WM_UNIT_COLOR_SCHEME_SHAPE_ID" val="17"/>
  <p:tag name="KSO_WM_UNIT_COLOR_SCHEME_PARENT_PAGE" val="0_1"/>
</p:tagLst>
</file>

<file path=ppt/tags/tag294.xml><?xml version="1.0" encoding="utf-8"?>
<p:tagLst xmlns:p="http://schemas.openxmlformats.org/presentationml/2006/main">
  <p:tag name="KSO_WM_TEMPLATE_CATEGORY" val="custom"/>
  <p:tag name="KSO_WM_TEMPLATE_INDEX" val="20191461"/>
  <p:tag name="KSO_WM_UNIT_TYPE" val="f"/>
  <p:tag name="KSO_WM_UNIT_INDEX" val="1"/>
  <p:tag name="KSO_WM_UNIT_ID" val="custom20191461_8*f*1"/>
  <p:tag name="KSO_WM_UNIT_LAYERLEVEL" val="1"/>
  <p:tag name="KSO_WM_UNIT_VALUE" val="171"/>
  <p:tag name="KSO_WM_UNIT_HIGHLIGHT" val="0"/>
  <p:tag name="KSO_WM_UNIT_COMPATIBLE" val="0"/>
  <p:tag name="KSO_WM_BEAUTIFY_FLAG" val="#wm#"/>
  <p:tag name="KSO_WM_TAG_VERSION" val="1.0"/>
  <p:tag name="KSO_WM_UNIT_PRESET_TEXT" val="单击此处添加文本具体内容，简明扼要的阐述您的观点。&#10;根据需要可酌情增减文字，以便观者准确的理解您传达的思想。"/>
  <p:tag name="KSO_WM_UNIT_DIAGRAM_ISNUMVISUAL" val="0"/>
  <p:tag name="KSO_WM_UNIT_DIAGRAM_ISREFERUNIT" val="0"/>
  <p:tag name="KSO_WM_UNIT_NOCLEAR" val="0"/>
</p:tagLst>
</file>

<file path=ppt/tags/tag295.xml><?xml version="1.0" encoding="utf-8"?>
<p:tagLst xmlns:p="http://schemas.openxmlformats.org/presentationml/2006/main">
  <p:tag name="KSO_WM_TEMPLATE_CATEGORY" val="custom"/>
  <p:tag name="KSO_WM_TEMPLATE_INDEX" val="20191461"/>
  <p:tag name="KSO_WM_UNIT_TYPE" val="a"/>
  <p:tag name="KSO_WM_UNIT_INDEX" val="1"/>
  <p:tag name="KSO_WM_UNIT_ID" val="custom20191461_8*a*1"/>
  <p:tag name="KSO_WM_UNIT_LAYERLEVEL" val="1"/>
  <p:tag name="KSO_WM_UNIT_VALUE" val="14"/>
  <p:tag name="KSO_WM_UNIT_ISCONTENTSTITLE" val="0"/>
  <p:tag name="KSO_WM_UNIT_HIGHLIGHT" val="0"/>
  <p:tag name="KSO_WM_UNIT_COMPATIBLE" val="0"/>
  <p:tag name="KSO_WM_BEAUTIFY_FLAG" val="#wm#"/>
  <p:tag name="KSO_WM_TAG_VERSION" val="1.0"/>
  <p:tag name="KSO_WM_UNIT_PRESET_TEXT" val="单击此处添加标题"/>
  <p:tag name="KSO_WM_UNIT_DIAGRAM_ISNUMVISUAL" val="0"/>
  <p:tag name="KSO_WM_UNIT_DIAGRAM_ISREFERUNIT" val="0"/>
  <p:tag name="KSO_WM_UNIT_NOCLEAR" val="0"/>
</p:tagLst>
</file>

<file path=ppt/tags/tag296.xml><?xml version="1.0" encoding="utf-8"?>
<p:tagLst xmlns:p="http://schemas.openxmlformats.org/presentationml/2006/main">
  <p:tag name="KSO_WM_UNIT_TEXT_PART_ID_V2" val="d-4-1"/>
  <p:tag name="KSO_WM_UNIT_HIGHLIGHT" val="0"/>
  <p:tag name="KSO_WM_UNIT_COMPATIBLE" val="0"/>
  <p:tag name="KSO_WM_UNIT_DIAGRAM_ISNUMVISUAL" val="0"/>
  <p:tag name="KSO_WM_UNIT_DIAGRAM_ISREFERUNIT" val="0"/>
  <p:tag name="KSO_WM_UNIT_TYPE" val="f"/>
  <p:tag name="KSO_WM_UNIT_INDEX" val="2"/>
  <p:tag name="KSO_WM_UNIT_ID" val="diagram20196638_1*f*2"/>
  <p:tag name="KSO_WM_TEMPLATE_CATEGORY" val="diagram"/>
  <p:tag name="KSO_WM_TEMPLATE_INDEX" val="20196638"/>
  <p:tag name="KSO_WM_UNIT_LAYERLEVEL" val="1"/>
  <p:tag name="KSO_WM_TAG_VERSION" val="1.0"/>
  <p:tag name="KSO_WM_BEAUTIFY_FLAG" val="#wm#"/>
  <p:tag name="KSO_WM_UNIT_PRESET_TEXT" val="点击此处添加正文，文字是您思想的提炼，为了最终呈现发布的良好效果，请尽量言简意赅的阐述观点；根据需要可酌情增减文字，以便观者可以准确理解您所传达的信息。恰如其分的表达观点，往往事半功倍。"/>
  <p:tag name="KSO_WM_UNIT_NOCLEAR" val="0"/>
  <p:tag name="KSO_WM_UNIT_VALUE" val="104"/>
</p:tagLst>
</file>

<file path=ppt/tags/tag297.xml><?xml version="1.0" encoding="utf-8"?>
<p:tagLst xmlns:p="http://schemas.openxmlformats.org/presentationml/2006/main">
  <p:tag name="MH" val="20150811113114"/>
  <p:tag name="MH_LIBRARY" val="GRAPHIC"/>
  <p:tag name="MH_ORDER" val="Diamond 25"/>
  <p:tag name="KSO_WM_UNIT_INDEX" val="1_6"/>
  <p:tag name="KSO_WM_UNIT_CLEAR" val="1"/>
  <p:tag name="KSO_WM_UNIT_LAYERLEVEL" val="1_1"/>
  <p:tag name="KSO_WM_TAG_VERSION" val="1.0"/>
  <p:tag name="KSO_WM_BEAUTIFY_FLAG" val="#wm#"/>
  <p:tag name="KSO_WM_UNIT_TYPE" val="i"/>
  <p:tag name="KSO_WM_UNIT_ID" val="150995200*i*9"/>
  <p:tag name="KSO_WM_TEMPLATE_CATEGORY" val="diagram"/>
  <p:tag name="KSO_WM_TEMPLATE_INDEX" val="169087"/>
</p:tagLst>
</file>

<file path=ppt/tags/tag298.xml><?xml version="1.0" encoding="utf-8"?>
<p:tagLst xmlns:p="http://schemas.openxmlformats.org/presentationml/2006/main">
  <p:tag name="MH" val="20150811113114"/>
  <p:tag name="MH_LIBRARY" val="GRAPHIC"/>
  <p:tag name="MH_ORDER" val="Diamond 44"/>
  <p:tag name="KSO_WM_UNIT_INDEX" val="1_7"/>
  <p:tag name="KSO_WM_UNIT_CLEAR" val="1"/>
  <p:tag name="KSO_WM_UNIT_LAYERLEVEL" val="1_1"/>
  <p:tag name="KSO_WM_TAG_VERSION" val="1.0"/>
  <p:tag name="KSO_WM_BEAUTIFY_FLAG" val="#wm#"/>
  <p:tag name="KSO_WM_UNIT_TYPE" val="i"/>
  <p:tag name="KSO_WM_UNIT_ID" val="150995200*i*10"/>
  <p:tag name="KSO_WM_TEMPLATE_CATEGORY" val="diagram"/>
  <p:tag name="KSO_WM_TEMPLATE_INDEX" val="169087"/>
</p:tagLst>
</file>

<file path=ppt/tags/tag299.xml><?xml version="1.0" encoding="utf-8"?>
<p:tagLst xmlns:p="http://schemas.openxmlformats.org/presentationml/2006/main">
  <p:tag name="MH" val="20150811113114"/>
  <p:tag name="MH_LIBRARY" val="GRAPHIC"/>
  <p:tag name="MH_ORDER" val="Diamond 80"/>
  <p:tag name="KSO_WM_UNIT_INDEX" val="1_8"/>
  <p:tag name="KSO_WM_UNIT_CLEAR" val="1"/>
  <p:tag name="KSO_WM_UNIT_LAYERLEVEL" val="1_1"/>
  <p:tag name="KSO_WM_TAG_VERSION" val="1.0"/>
  <p:tag name="KSO_WM_BEAUTIFY_FLAG" val="#wm#"/>
  <p:tag name="KSO_WM_UNIT_TYPE" val="i"/>
  <p:tag name="KSO_WM_UNIT_ID" val="150995200*i*11"/>
  <p:tag name="KSO_WM_TEMPLATE_CATEGORY" val="diagram"/>
  <p:tag name="KSO_WM_TEMPLATE_INDEX" val="169087"/>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00.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301.xml><?xml version="1.0" encoding="utf-8"?>
<p:tagLst xmlns:p="http://schemas.openxmlformats.org/presentationml/2006/main">
  <p:tag name="KSO_WM_SLIDE_ID" val="custom20191461_8"/>
  <p:tag name="KSO_WM_SLIDE_TYPE" val="text"/>
  <p:tag name="KSO_WM_SLIDE_SUBTYPE" val="pureTxt"/>
  <p:tag name="KSO_WM_SLIDE_ITEM_CNT" val="0"/>
  <p:tag name="KSO_WM_SLIDE_INDEX" val="8"/>
  <p:tag name="KSO_WM_SLIDE_SIZE" val="823*440"/>
  <p:tag name="KSO_WM_SLIDE_POSITION" val="68*46"/>
  <p:tag name="KSO_WM_TAG_VERSION" val="1.0"/>
  <p:tag name="KSO_WM_BEAUTIFY_FLAG" val="#wm#"/>
  <p:tag name="KSO_WM_TEMPLATE_CATEGORY" val="custom"/>
  <p:tag name="KSO_WM_TEMPLATE_INDEX" val="20191461"/>
  <p:tag name="KSO_WM_SLIDE_LAYOUT" val="a_f"/>
  <p:tag name="KSO_WM_SLIDE_LAYOUT_CNT" val="1_2"/>
  <p:tag name="KSO_WM_TEMPLATE_SUBCATEGORY" val="0"/>
</p:tagLst>
</file>

<file path=ppt/tags/tag3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4755_1*i*1"/>
  <p:tag name="KSO_WM_TEMPLATE_CATEGORY" val="diagram"/>
  <p:tag name="KSO_WM_TEMPLATE_INDEX" val="20194755"/>
  <p:tag name="KSO_WM_UNIT_LAYERLEVEL" val="1"/>
  <p:tag name="KSO_WM_TAG_VERSION" val="1.0"/>
  <p:tag name="KSO_WM_BEAUTIFY_FLAG" val="#wm#"/>
  <p:tag name="KSO_WM_UNIT_COLOR_SCHEME_SHAPE_ID" val="16"/>
  <p:tag name="KSO_WM_UNIT_COLOR_SCHEME_PARENT_PAGE" val="0_1"/>
</p:tagLst>
</file>

<file path=ppt/tags/tag3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4755_1*i*2"/>
  <p:tag name="KSO_WM_TEMPLATE_CATEGORY" val="diagram"/>
  <p:tag name="KSO_WM_TEMPLATE_INDEX" val="20194755"/>
  <p:tag name="KSO_WM_UNIT_LAYERLEVEL" val="1"/>
  <p:tag name="KSO_WM_TAG_VERSION" val="1.0"/>
  <p:tag name="KSO_WM_BEAUTIFY_FLAG" val="#wm#"/>
  <p:tag name="KSO_WM_UNIT_COLOR_SCHEME_SHAPE_ID" val="17"/>
  <p:tag name="KSO_WM_UNIT_COLOR_SCHEME_PARENT_PAGE" val="0_1"/>
</p:tagLst>
</file>

<file path=ppt/tags/tag304.xml><?xml version="1.0" encoding="utf-8"?>
<p:tagLst xmlns:p="http://schemas.openxmlformats.org/presentationml/2006/main">
  <p:tag name="KSO_WM_TEMPLATE_CATEGORY" val="custom"/>
  <p:tag name="KSO_WM_TEMPLATE_INDEX" val="20191461"/>
  <p:tag name="KSO_WM_UNIT_TYPE" val="f"/>
  <p:tag name="KSO_WM_UNIT_INDEX" val="1"/>
  <p:tag name="KSO_WM_UNIT_ID" val="custom20191461_8*f*1"/>
  <p:tag name="KSO_WM_UNIT_LAYERLEVEL" val="1"/>
  <p:tag name="KSO_WM_UNIT_VALUE" val="171"/>
  <p:tag name="KSO_WM_UNIT_HIGHLIGHT" val="0"/>
  <p:tag name="KSO_WM_UNIT_COMPATIBLE" val="0"/>
  <p:tag name="KSO_WM_BEAUTIFY_FLAG" val="#wm#"/>
  <p:tag name="KSO_WM_TAG_VERSION" val="1.0"/>
  <p:tag name="KSO_WM_UNIT_PRESET_TEXT" val="单击此处添加文本具体内容，简明扼要的阐述您的观点。&#10;根据需要可酌情增减文字，以便观者准确的理解您传达的思想。"/>
  <p:tag name="KSO_WM_UNIT_DIAGRAM_ISNUMVISUAL" val="0"/>
  <p:tag name="KSO_WM_UNIT_DIAGRAM_ISREFERUNIT" val="0"/>
  <p:tag name="KSO_WM_UNIT_NOCLEAR" val="0"/>
</p:tagLst>
</file>

<file path=ppt/tags/tag305.xml><?xml version="1.0" encoding="utf-8"?>
<p:tagLst xmlns:p="http://schemas.openxmlformats.org/presentationml/2006/main">
  <p:tag name="KSO_WM_TEMPLATE_CATEGORY" val="custom"/>
  <p:tag name="KSO_WM_TEMPLATE_INDEX" val="20191461"/>
  <p:tag name="KSO_WM_UNIT_TYPE" val="a"/>
  <p:tag name="KSO_WM_UNIT_INDEX" val="1"/>
  <p:tag name="KSO_WM_UNIT_ID" val="custom20191461_8*a*1"/>
  <p:tag name="KSO_WM_UNIT_LAYERLEVEL" val="1"/>
  <p:tag name="KSO_WM_UNIT_VALUE" val="14"/>
  <p:tag name="KSO_WM_UNIT_ISCONTENTSTITLE" val="0"/>
  <p:tag name="KSO_WM_UNIT_HIGHLIGHT" val="0"/>
  <p:tag name="KSO_WM_UNIT_COMPATIBLE" val="0"/>
  <p:tag name="KSO_WM_BEAUTIFY_FLAG" val="#wm#"/>
  <p:tag name="KSO_WM_TAG_VERSION" val="1.0"/>
  <p:tag name="KSO_WM_UNIT_PRESET_TEXT" val="单击此处添加标题"/>
  <p:tag name="KSO_WM_UNIT_DIAGRAM_ISNUMVISUAL" val="0"/>
  <p:tag name="KSO_WM_UNIT_DIAGRAM_ISREFERUNIT" val="0"/>
  <p:tag name="KSO_WM_UNIT_NOCLEAR" val="0"/>
</p:tagLst>
</file>

<file path=ppt/tags/tag306.xml><?xml version="1.0" encoding="utf-8"?>
<p:tagLst xmlns:p="http://schemas.openxmlformats.org/presentationml/2006/main">
  <p:tag name="KSO_WM_UNIT_TEXT_PART_ID_V2" val="d-4-1"/>
  <p:tag name="KSO_WM_UNIT_HIGHLIGHT" val="0"/>
  <p:tag name="KSO_WM_UNIT_COMPATIBLE" val="0"/>
  <p:tag name="KSO_WM_UNIT_DIAGRAM_ISNUMVISUAL" val="0"/>
  <p:tag name="KSO_WM_UNIT_DIAGRAM_ISREFERUNIT" val="0"/>
  <p:tag name="KSO_WM_UNIT_TYPE" val="f"/>
  <p:tag name="KSO_WM_UNIT_INDEX" val="2"/>
  <p:tag name="KSO_WM_UNIT_ID" val="diagram20196638_1*f*2"/>
  <p:tag name="KSO_WM_TEMPLATE_CATEGORY" val="diagram"/>
  <p:tag name="KSO_WM_TEMPLATE_INDEX" val="20196638"/>
  <p:tag name="KSO_WM_UNIT_LAYERLEVEL" val="1"/>
  <p:tag name="KSO_WM_TAG_VERSION" val="1.0"/>
  <p:tag name="KSO_WM_BEAUTIFY_FLAG" val="#wm#"/>
  <p:tag name="KSO_WM_UNIT_PRESET_TEXT" val="点击此处添加正文，文字是您思想的提炼，为了最终呈现发布的良好效果，请尽量言简意赅的阐述观点；根据需要可酌情增减文字，以便观者可以准确理解您所传达的信息。恰如其分的表达观点，往往事半功倍。"/>
  <p:tag name="KSO_WM_UNIT_NOCLEAR" val="0"/>
  <p:tag name="KSO_WM_UNIT_VALUE" val="104"/>
</p:tagLst>
</file>

<file path=ppt/tags/tag307.xml><?xml version="1.0" encoding="utf-8"?>
<p:tagLst xmlns:p="http://schemas.openxmlformats.org/presentationml/2006/main">
  <p:tag name="MH" val="20150811113114"/>
  <p:tag name="MH_LIBRARY" val="GRAPHIC"/>
  <p:tag name="MH_ORDER" val="Diamond 25"/>
  <p:tag name="KSO_WM_UNIT_INDEX" val="1_6"/>
  <p:tag name="KSO_WM_UNIT_CLEAR" val="1"/>
  <p:tag name="KSO_WM_UNIT_LAYERLEVEL" val="1_1"/>
  <p:tag name="KSO_WM_TAG_VERSION" val="1.0"/>
  <p:tag name="KSO_WM_BEAUTIFY_FLAG" val="#wm#"/>
  <p:tag name="KSO_WM_UNIT_TYPE" val="i"/>
  <p:tag name="KSO_WM_UNIT_ID" val="150995200*i*9"/>
  <p:tag name="KSO_WM_TEMPLATE_CATEGORY" val="diagram"/>
  <p:tag name="KSO_WM_TEMPLATE_INDEX" val="169087"/>
</p:tagLst>
</file>

<file path=ppt/tags/tag308.xml><?xml version="1.0" encoding="utf-8"?>
<p:tagLst xmlns:p="http://schemas.openxmlformats.org/presentationml/2006/main">
  <p:tag name="MH" val="20150811113114"/>
  <p:tag name="MH_LIBRARY" val="GRAPHIC"/>
  <p:tag name="MH_ORDER" val="Diamond 44"/>
  <p:tag name="KSO_WM_UNIT_INDEX" val="1_7"/>
  <p:tag name="KSO_WM_UNIT_CLEAR" val="1"/>
  <p:tag name="KSO_WM_UNIT_LAYERLEVEL" val="1_1"/>
  <p:tag name="KSO_WM_TAG_VERSION" val="1.0"/>
  <p:tag name="KSO_WM_BEAUTIFY_FLAG" val="#wm#"/>
  <p:tag name="KSO_WM_UNIT_TYPE" val="i"/>
  <p:tag name="KSO_WM_UNIT_ID" val="150995200*i*10"/>
  <p:tag name="KSO_WM_TEMPLATE_CATEGORY" val="diagram"/>
  <p:tag name="KSO_WM_TEMPLATE_INDEX" val="169087"/>
</p:tagLst>
</file>

<file path=ppt/tags/tag309.xml><?xml version="1.0" encoding="utf-8"?>
<p:tagLst xmlns:p="http://schemas.openxmlformats.org/presentationml/2006/main">
  <p:tag name="MH" val="20150811113114"/>
  <p:tag name="MH_LIBRARY" val="GRAPHIC"/>
  <p:tag name="MH_ORDER" val="Diamond 80"/>
  <p:tag name="KSO_WM_UNIT_INDEX" val="1_8"/>
  <p:tag name="KSO_WM_UNIT_CLEAR" val="1"/>
  <p:tag name="KSO_WM_UNIT_LAYERLEVEL" val="1_1"/>
  <p:tag name="KSO_WM_TAG_VERSION" val="1.0"/>
  <p:tag name="KSO_WM_BEAUTIFY_FLAG" val="#wm#"/>
  <p:tag name="KSO_WM_UNIT_TYPE" val="i"/>
  <p:tag name="KSO_WM_UNIT_ID" val="150995200*i*11"/>
  <p:tag name="KSO_WM_TEMPLATE_CATEGORY" val="diagram"/>
  <p:tag name="KSO_WM_TEMPLATE_INDEX" val="169087"/>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10.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311.xml><?xml version="1.0" encoding="utf-8"?>
<p:tagLst xmlns:p="http://schemas.openxmlformats.org/presentationml/2006/main">
  <p:tag name="KSO_WM_SLIDE_ID" val="custom20191461_8"/>
  <p:tag name="KSO_WM_SLIDE_TYPE" val="text"/>
  <p:tag name="KSO_WM_SLIDE_SUBTYPE" val="pureTxt"/>
  <p:tag name="KSO_WM_SLIDE_ITEM_CNT" val="0"/>
  <p:tag name="KSO_WM_SLIDE_INDEX" val="8"/>
  <p:tag name="KSO_WM_SLIDE_SIZE" val="823*440"/>
  <p:tag name="KSO_WM_SLIDE_POSITION" val="68*46"/>
  <p:tag name="KSO_WM_TAG_VERSION" val="1.0"/>
  <p:tag name="KSO_WM_BEAUTIFY_FLAG" val="#wm#"/>
  <p:tag name="KSO_WM_TEMPLATE_CATEGORY" val="custom"/>
  <p:tag name="KSO_WM_TEMPLATE_INDEX" val="20191461"/>
  <p:tag name="KSO_WM_SLIDE_LAYOUT" val="a_f"/>
  <p:tag name="KSO_WM_SLIDE_LAYOUT_CNT" val="1_2"/>
  <p:tag name="KSO_WM_TEMPLATE_SUBCATEGORY" val="0"/>
</p:tagLst>
</file>

<file path=ppt/tags/tag3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4755_1*i*1"/>
  <p:tag name="KSO_WM_TEMPLATE_CATEGORY" val="diagram"/>
  <p:tag name="KSO_WM_TEMPLATE_INDEX" val="20194755"/>
  <p:tag name="KSO_WM_UNIT_LAYERLEVEL" val="1"/>
  <p:tag name="KSO_WM_TAG_VERSION" val="1.0"/>
  <p:tag name="KSO_WM_BEAUTIFY_FLAG" val="#wm#"/>
  <p:tag name="KSO_WM_UNIT_COLOR_SCHEME_SHAPE_ID" val="16"/>
  <p:tag name="KSO_WM_UNIT_COLOR_SCHEME_PARENT_PAGE" val="0_1"/>
</p:tagLst>
</file>

<file path=ppt/tags/tag3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4755_1*i*2"/>
  <p:tag name="KSO_WM_TEMPLATE_CATEGORY" val="diagram"/>
  <p:tag name="KSO_WM_TEMPLATE_INDEX" val="20194755"/>
  <p:tag name="KSO_WM_UNIT_LAYERLEVEL" val="1"/>
  <p:tag name="KSO_WM_TAG_VERSION" val="1.0"/>
  <p:tag name="KSO_WM_BEAUTIFY_FLAG" val="#wm#"/>
  <p:tag name="KSO_WM_UNIT_COLOR_SCHEME_SHAPE_ID" val="17"/>
  <p:tag name="KSO_WM_UNIT_COLOR_SCHEME_PARENT_PAGE" val="0_1"/>
</p:tagLst>
</file>

<file path=ppt/tags/tag314.xml><?xml version="1.0" encoding="utf-8"?>
<p:tagLst xmlns:p="http://schemas.openxmlformats.org/presentationml/2006/main">
  <p:tag name="KSO_WM_TEMPLATE_CATEGORY" val="custom"/>
  <p:tag name="KSO_WM_TEMPLATE_INDEX" val="20191461"/>
  <p:tag name="KSO_WM_UNIT_TYPE" val="f"/>
  <p:tag name="KSO_WM_UNIT_INDEX" val="1"/>
  <p:tag name="KSO_WM_UNIT_ID" val="custom20191461_8*f*1"/>
  <p:tag name="KSO_WM_UNIT_LAYERLEVEL" val="1"/>
  <p:tag name="KSO_WM_UNIT_VALUE" val="171"/>
  <p:tag name="KSO_WM_UNIT_HIGHLIGHT" val="0"/>
  <p:tag name="KSO_WM_UNIT_COMPATIBLE" val="0"/>
  <p:tag name="KSO_WM_BEAUTIFY_FLAG" val="#wm#"/>
  <p:tag name="KSO_WM_TAG_VERSION" val="1.0"/>
  <p:tag name="KSO_WM_UNIT_PRESET_TEXT" val="单击此处添加文本具体内容，简明扼要的阐述您的观点。&#10;根据需要可酌情增减文字，以便观者准确的理解您传达的思想。"/>
  <p:tag name="KSO_WM_UNIT_DIAGRAM_ISNUMVISUAL" val="0"/>
  <p:tag name="KSO_WM_UNIT_DIAGRAM_ISREFERUNIT" val="0"/>
  <p:tag name="KSO_WM_UNIT_NOCLEAR" val="0"/>
</p:tagLst>
</file>

<file path=ppt/tags/tag315.xml><?xml version="1.0" encoding="utf-8"?>
<p:tagLst xmlns:p="http://schemas.openxmlformats.org/presentationml/2006/main">
  <p:tag name="KSO_WM_TEMPLATE_CATEGORY" val="custom"/>
  <p:tag name="KSO_WM_TEMPLATE_INDEX" val="20191461"/>
  <p:tag name="KSO_WM_UNIT_TYPE" val="a"/>
  <p:tag name="KSO_WM_UNIT_INDEX" val="1"/>
  <p:tag name="KSO_WM_UNIT_ID" val="custom20191461_8*a*1"/>
  <p:tag name="KSO_WM_UNIT_LAYERLEVEL" val="1"/>
  <p:tag name="KSO_WM_UNIT_VALUE" val="14"/>
  <p:tag name="KSO_WM_UNIT_ISCONTENTSTITLE" val="0"/>
  <p:tag name="KSO_WM_UNIT_HIGHLIGHT" val="0"/>
  <p:tag name="KSO_WM_UNIT_COMPATIBLE" val="0"/>
  <p:tag name="KSO_WM_BEAUTIFY_FLAG" val="#wm#"/>
  <p:tag name="KSO_WM_TAG_VERSION" val="1.0"/>
  <p:tag name="KSO_WM_UNIT_PRESET_TEXT" val="单击此处添加标题"/>
  <p:tag name="KSO_WM_UNIT_DIAGRAM_ISNUMVISUAL" val="0"/>
  <p:tag name="KSO_WM_UNIT_DIAGRAM_ISREFERUNIT" val="0"/>
  <p:tag name="KSO_WM_UNIT_NOCLEAR" val="0"/>
</p:tagLst>
</file>

<file path=ppt/tags/tag316.xml><?xml version="1.0" encoding="utf-8"?>
<p:tagLst xmlns:p="http://schemas.openxmlformats.org/presentationml/2006/main">
  <p:tag name="KSO_WM_UNIT_TEXT_PART_ID_V2" val="d-4-1"/>
  <p:tag name="KSO_WM_UNIT_HIGHLIGHT" val="0"/>
  <p:tag name="KSO_WM_UNIT_COMPATIBLE" val="0"/>
  <p:tag name="KSO_WM_UNIT_DIAGRAM_ISNUMVISUAL" val="0"/>
  <p:tag name="KSO_WM_UNIT_DIAGRAM_ISREFERUNIT" val="0"/>
  <p:tag name="KSO_WM_UNIT_TYPE" val="f"/>
  <p:tag name="KSO_WM_UNIT_INDEX" val="2"/>
  <p:tag name="KSO_WM_UNIT_ID" val="diagram20196638_1*f*2"/>
  <p:tag name="KSO_WM_TEMPLATE_CATEGORY" val="diagram"/>
  <p:tag name="KSO_WM_TEMPLATE_INDEX" val="20196638"/>
  <p:tag name="KSO_WM_UNIT_LAYERLEVEL" val="1"/>
  <p:tag name="KSO_WM_TAG_VERSION" val="1.0"/>
  <p:tag name="KSO_WM_BEAUTIFY_FLAG" val="#wm#"/>
  <p:tag name="KSO_WM_UNIT_PRESET_TEXT" val="点击此处添加正文，文字是您思想的提炼，为了最终呈现发布的良好效果，请尽量言简意赅的阐述观点；根据需要可酌情增减文字，以便观者可以准确理解您所传达的信息。恰如其分的表达观点，往往事半功倍。"/>
  <p:tag name="KSO_WM_UNIT_NOCLEAR" val="0"/>
  <p:tag name="KSO_WM_UNIT_VALUE" val="104"/>
</p:tagLst>
</file>

<file path=ppt/tags/tag317.xml><?xml version="1.0" encoding="utf-8"?>
<p:tagLst xmlns:p="http://schemas.openxmlformats.org/presentationml/2006/main">
  <p:tag name="MH" val="20150811113114"/>
  <p:tag name="MH_LIBRARY" val="GRAPHIC"/>
  <p:tag name="MH_ORDER" val="Diamond 25"/>
  <p:tag name="KSO_WM_UNIT_INDEX" val="1_6"/>
  <p:tag name="KSO_WM_UNIT_CLEAR" val="1"/>
  <p:tag name="KSO_WM_UNIT_LAYERLEVEL" val="1_1"/>
  <p:tag name="KSO_WM_TAG_VERSION" val="1.0"/>
  <p:tag name="KSO_WM_BEAUTIFY_FLAG" val="#wm#"/>
  <p:tag name="KSO_WM_UNIT_TYPE" val="i"/>
  <p:tag name="KSO_WM_UNIT_ID" val="150995200*i*9"/>
  <p:tag name="KSO_WM_TEMPLATE_CATEGORY" val="diagram"/>
  <p:tag name="KSO_WM_TEMPLATE_INDEX" val="169087"/>
</p:tagLst>
</file>

<file path=ppt/tags/tag318.xml><?xml version="1.0" encoding="utf-8"?>
<p:tagLst xmlns:p="http://schemas.openxmlformats.org/presentationml/2006/main">
  <p:tag name="MH" val="20150811113114"/>
  <p:tag name="MH_LIBRARY" val="GRAPHIC"/>
  <p:tag name="MH_ORDER" val="Diamond 44"/>
  <p:tag name="KSO_WM_UNIT_INDEX" val="1_7"/>
  <p:tag name="KSO_WM_UNIT_CLEAR" val="1"/>
  <p:tag name="KSO_WM_UNIT_LAYERLEVEL" val="1_1"/>
  <p:tag name="KSO_WM_TAG_VERSION" val="1.0"/>
  <p:tag name="KSO_WM_BEAUTIFY_FLAG" val="#wm#"/>
  <p:tag name="KSO_WM_UNIT_TYPE" val="i"/>
  <p:tag name="KSO_WM_UNIT_ID" val="150995200*i*10"/>
  <p:tag name="KSO_WM_TEMPLATE_CATEGORY" val="diagram"/>
  <p:tag name="KSO_WM_TEMPLATE_INDEX" val="169087"/>
</p:tagLst>
</file>

<file path=ppt/tags/tag319.xml><?xml version="1.0" encoding="utf-8"?>
<p:tagLst xmlns:p="http://schemas.openxmlformats.org/presentationml/2006/main">
  <p:tag name="MH" val="20150811113114"/>
  <p:tag name="MH_LIBRARY" val="GRAPHIC"/>
  <p:tag name="MH_ORDER" val="Diamond 80"/>
  <p:tag name="KSO_WM_UNIT_INDEX" val="1_8"/>
  <p:tag name="KSO_WM_UNIT_CLEAR" val="1"/>
  <p:tag name="KSO_WM_UNIT_LAYERLEVEL" val="1_1"/>
  <p:tag name="KSO_WM_TAG_VERSION" val="1.0"/>
  <p:tag name="KSO_WM_BEAUTIFY_FLAG" val="#wm#"/>
  <p:tag name="KSO_WM_UNIT_TYPE" val="i"/>
  <p:tag name="KSO_WM_UNIT_ID" val="150995200*i*11"/>
  <p:tag name="KSO_WM_TEMPLATE_CATEGORY" val="diagram"/>
  <p:tag name="KSO_WM_TEMPLATE_INDEX" val="169087"/>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20.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321.xml><?xml version="1.0" encoding="utf-8"?>
<p:tagLst xmlns:p="http://schemas.openxmlformats.org/presentationml/2006/main">
  <p:tag name="KSO_WM_SLIDE_ID" val="custom20191461_8"/>
  <p:tag name="KSO_WM_SLIDE_TYPE" val="text"/>
  <p:tag name="KSO_WM_SLIDE_SUBTYPE" val="pureTxt"/>
  <p:tag name="KSO_WM_SLIDE_ITEM_CNT" val="0"/>
  <p:tag name="KSO_WM_SLIDE_INDEX" val="8"/>
  <p:tag name="KSO_WM_SLIDE_SIZE" val="823*440"/>
  <p:tag name="KSO_WM_SLIDE_POSITION" val="68*46"/>
  <p:tag name="KSO_WM_TAG_VERSION" val="1.0"/>
  <p:tag name="KSO_WM_BEAUTIFY_FLAG" val="#wm#"/>
  <p:tag name="KSO_WM_TEMPLATE_CATEGORY" val="custom"/>
  <p:tag name="KSO_WM_TEMPLATE_INDEX" val="20191461"/>
  <p:tag name="KSO_WM_SLIDE_LAYOUT" val="a_f"/>
  <p:tag name="KSO_WM_SLIDE_LAYOUT_CNT" val="1_2"/>
  <p:tag name="KSO_WM_TEMPLATE_SUBCATEGORY" val="0"/>
</p:tagLst>
</file>

<file path=ppt/tags/tag3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4755_1*i*1"/>
  <p:tag name="KSO_WM_TEMPLATE_CATEGORY" val="diagram"/>
  <p:tag name="KSO_WM_TEMPLATE_INDEX" val="20194755"/>
  <p:tag name="KSO_WM_UNIT_LAYERLEVEL" val="1"/>
  <p:tag name="KSO_WM_TAG_VERSION" val="1.0"/>
  <p:tag name="KSO_WM_BEAUTIFY_FLAG" val="#wm#"/>
  <p:tag name="KSO_WM_UNIT_COLOR_SCHEME_SHAPE_ID" val="16"/>
  <p:tag name="KSO_WM_UNIT_COLOR_SCHEME_PARENT_PAGE" val="0_1"/>
</p:tagLst>
</file>

<file path=ppt/tags/tag3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4755_1*i*2"/>
  <p:tag name="KSO_WM_TEMPLATE_CATEGORY" val="diagram"/>
  <p:tag name="KSO_WM_TEMPLATE_INDEX" val="20194755"/>
  <p:tag name="KSO_WM_UNIT_LAYERLEVEL" val="1"/>
  <p:tag name="KSO_WM_TAG_VERSION" val="1.0"/>
  <p:tag name="KSO_WM_BEAUTIFY_FLAG" val="#wm#"/>
  <p:tag name="KSO_WM_UNIT_COLOR_SCHEME_SHAPE_ID" val="17"/>
  <p:tag name="KSO_WM_UNIT_COLOR_SCHEME_PARENT_PAGE" val="0_1"/>
</p:tagLst>
</file>

<file path=ppt/tags/tag324.xml><?xml version="1.0" encoding="utf-8"?>
<p:tagLst xmlns:p="http://schemas.openxmlformats.org/presentationml/2006/main">
  <p:tag name="KSO_WM_TEMPLATE_CATEGORY" val="custom"/>
  <p:tag name="KSO_WM_TEMPLATE_INDEX" val="20191461"/>
  <p:tag name="KSO_WM_UNIT_TYPE" val="f"/>
  <p:tag name="KSO_WM_UNIT_INDEX" val="1"/>
  <p:tag name="KSO_WM_UNIT_ID" val="custom20191461_8*f*1"/>
  <p:tag name="KSO_WM_UNIT_LAYERLEVEL" val="1"/>
  <p:tag name="KSO_WM_UNIT_VALUE" val="171"/>
  <p:tag name="KSO_WM_UNIT_HIGHLIGHT" val="0"/>
  <p:tag name="KSO_WM_UNIT_COMPATIBLE" val="0"/>
  <p:tag name="KSO_WM_BEAUTIFY_FLAG" val="#wm#"/>
  <p:tag name="KSO_WM_TAG_VERSION" val="1.0"/>
  <p:tag name="KSO_WM_UNIT_PRESET_TEXT" val="单击此处添加文本具体内容，简明扼要的阐述您的观点。&#10;根据需要可酌情增减文字，以便观者准确的理解您传达的思想。"/>
  <p:tag name="KSO_WM_UNIT_DIAGRAM_ISNUMVISUAL" val="0"/>
  <p:tag name="KSO_WM_UNIT_DIAGRAM_ISREFERUNIT" val="0"/>
  <p:tag name="KSO_WM_UNIT_NOCLEAR" val="0"/>
</p:tagLst>
</file>

<file path=ppt/tags/tag325.xml><?xml version="1.0" encoding="utf-8"?>
<p:tagLst xmlns:p="http://schemas.openxmlformats.org/presentationml/2006/main">
  <p:tag name="KSO_WM_TEMPLATE_CATEGORY" val="custom"/>
  <p:tag name="KSO_WM_TEMPLATE_INDEX" val="20191461"/>
  <p:tag name="KSO_WM_UNIT_TYPE" val="a"/>
  <p:tag name="KSO_WM_UNIT_INDEX" val="1"/>
  <p:tag name="KSO_WM_UNIT_ID" val="custom20191461_8*a*1"/>
  <p:tag name="KSO_WM_UNIT_LAYERLEVEL" val="1"/>
  <p:tag name="KSO_WM_UNIT_VALUE" val="14"/>
  <p:tag name="KSO_WM_UNIT_ISCONTENTSTITLE" val="0"/>
  <p:tag name="KSO_WM_UNIT_HIGHLIGHT" val="0"/>
  <p:tag name="KSO_WM_UNIT_COMPATIBLE" val="0"/>
  <p:tag name="KSO_WM_BEAUTIFY_FLAG" val="#wm#"/>
  <p:tag name="KSO_WM_TAG_VERSION" val="1.0"/>
  <p:tag name="KSO_WM_UNIT_PRESET_TEXT" val="单击此处添加标题"/>
  <p:tag name="KSO_WM_UNIT_DIAGRAM_ISNUMVISUAL" val="0"/>
  <p:tag name="KSO_WM_UNIT_DIAGRAM_ISREFERUNIT" val="0"/>
  <p:tag name="KSO_WM_UNIT_NOCLEAR" val="0"/>
</p:tagLst>
</file>

<file path=ppt/tags/tag326.xml><?xml version="1.0" encoding="utf-8"?>
<p:tagLst xmlns:p="http://schemas.openxmlformats.org/presentationml/2006/main">
  <p:tag name="KSO_WM_UNIT_TEXT_PART_ID_V2" val="d-4-1"/>
  <p:tag name="KSO_WM_UNIT_HIGHLIGHT" val="0"/>
  <p:tag name="KSO_WM_UNIT_COMPATIBLE" val="0"/>
  <p:tag name="KSO_WM_UNIT_DIAGRAM_ISNUMVISUAL" val="0"/>
  <p:tag name="KSO_WM_UNIT_DIAGRAM_ISREFERUNIT" val="0"/>
  <p:tag name="KSO_WM_UNIT_TYPE" val="f"/>
  <p:tag name="KSO_WM_UNIT_INDEX" val="2"/>
  <p:tag name="KSO_WM_UNIT_ID" val="diagram20196638_1*f*2"/>
  <p:tag name="KSO_WM_TEMPLATE_CATEGORY" val="diagram"/>
  <p:tag name="KSO_WM_TEMPLATE_INDEX" val="20196638"/>
  <p:tag name="KSO_WM_UNIT_LAYERLEVEL" val="1"/>
  <p:tag name="KSO_WM_TAG_VERSION" val="1.0"/>
  <p:tag name="KSO_WM_BEAUTIFY_FLAG" val="#wm#"/>
  <p:tag name="KSO_WM_UNIT_PRESET_TEXT" val="点击此处添加正文，文字是您思想的提炼，为了最终呈现发布的良好效果，请尽量言简意赅的阐述观点；根据需要可酌情增减文字，以便观者可以准确理解您所传达的信息。恰如其分的表达观点，往往事半功倍。"/>
  <p:tag name="KSO_WM_UNIT_NOCLEAR" val="0"/>
  <p:tag name="KSO_WM_UNIT_VALUE" val="104"/>
</p:tagLst>
</file>

<file path=ppt/tags/tag327.xml><?xml version="1.0" encoding="utf-8"?>
<p:tagLst xmlns:p="http://schemas.openxmlformats.org/presentationml/2006/main">
  <p:tag name="MH" val="20150811113114"/>
  <p:tag name="MH_LIBRARY" val="GRAPHIC"/>
  <p:tag name="MH_ORDER" val="Diamond 25"/>
  <p:tag name="KSO_WM_UNIT_INDEX" val="1_6"/>
  <p:tag name="KSO_WM_UNIT_CLEAR" val="1"/>
  <p:tag name="KSO_WM_UNIT_LAYERLEVEL" val="1_1"/>
  <p:tag name="KSO_WM_TAG_VERSION" val="1.0"/>
  <p:tag name="KSO_WM_BEAUTIFY_FLAG" val="#wm#"/>
  <p:tag name="KSO_WM_UNIT_TYPE" val="i"/>
  <p:tag name="KSO_WM_UNIT_ID" val="150995200*i*9"/>
  <p:tag name="KSO_WM_TEMPLATE_CATEGORY" val="diagram"/>
  <p:tag name="KSO_WM_TEMPLATE_INDEX" val="169087"/>
</p:tagLst>
</file>

<file path=ppt/tags/tag328.xml><?xml version="1.0" encoding="utf-8"?>
<p:tagLst xmlns:p="http://schemas.openxmlformats.org/presentationml/2006/main">
  <p:tag name="MH" val="20150811113114"/>
  <p:tag name="MH_LIBRARY" val="GRAPHIC"/>
  <p:tag name="MH_ORDER" val="Diamond 44"/>
  <p:tag name="KSO_WM_UNIT_INDEX" val="1_7"/>
  <p:tag name="KSO_WM_UNIT_CLEAR" val="1"/>
  <p:tag name="KSO_WM_UNIT_LAYERLEVEL" val="1_1"/>
  <p:tag name="KSO_WM_TAG_VERSION" val="1.0"/>
  <p:tag name="KSO_WM_BEAUTIFY_FLAG" val="#wm#"/>
  <p:tag name="KSO_WM_UNIT_TYPE" val="i"/>
  <p:tag name="KSO_WM_UNIT_ID" val="150995200*i*10"/>
  <p:tag name="KSO_WM_TEMPLATE_CATEGORY" val="diagram"/>
  <p:tag name="KSO_WM_TEMPLATE_INDEX" val="169087"/>
</p:tagLst>
</file>

<file path=ppt/tags/tag329.xml><?xml version="1.0" encoding="utf-8"?>
<p:tagLst xmlns:p="http://schemas.openxmlformats.org/presentationml/2006/main">
  <p:tag name="MH" val="20150811113114"/>
  <p:tag name="MH_LIBRARY" val="GRAPHIC"/>
  <p:tag name="MH_ORDER" val="Diamond 80"/>
  <p:tag name="KSO_WM_UNIT_INDEX" val="1_8"/>
  <p:tag name="KSO_WM_UNIT_CLEAR" val="1"/>
  <p:tag name="KSO_WM_UNIT_LAYERLEVEL" val="1_1"/>
  <p:tag name="KSO_WM_TAG_VERSION" val="1.0"/>
  <p:tag name="KSO_WM_BEAUTIFY_FLAG" val="#wm#"/>
  <p:tag name="KSO_WM_UNIT_TYPE" val="i"/>
  <p:tag name="KSO_WM_UNIT_ID" val="150995200*i*11"/>
  <p:tag name="KSO_WM_TEMPLATE_CATEGORY" val="diagram"/>
  <p:tag name="KSO_WM_TEMPLATE_INDEX" val="169087"/>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30.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331.xml><?xml version="1.0" encoding="utf-8"?>
<p:tagLst xmlns:p="http://schemas.openxmlformats.org/presentationml/2006/main">
  <p:tag name="KSO_WM_SLIDE_ID" val="custom20191461_8"/>
  <p:tag name="KSO_WM_SLIDE_TYPE" val="text"/>
  <p:tag name="KSO_WM_SLIDE_SUBTYPE" val="pureTxt"/>
  <p:tag name="KSO_WM_SLIDE_ITEM_CNT" val="0"/>
  <p:tag name="KSO_WM_SLIDE_INDEX" val="8"/>
  <p:tag name="KSO_WM_SLIDE_SIZE" val="823*440"/>
  <p:tag name="KSO_WM_SLIDE_POSITION" val="68*46"/>
  <p:tag name="KSO_WM_TAG_VERSION" val="1.0"/>
  <p:tag name="KSO_WM_BEAUTIFY_FLAG" val="#wm#"/>
  <p:tag name="KSO_WM_TEMPLATE_CATEGORY" val="custom"/>
  <p:tag name="KSO_WM_TEMPLATE_INDEX" val="20191461"/>
  <p:tag name="KSO_WM_SLIDE_LAYOUT" val="a_f"/>
  <p:tag name="KSO_WM_SLIDE_LAYOUT_CNT" val="1_2"/>
  <p:tag name="KSO_WM_TEMPLATE_SUBCATEGORY" val="0"/>
</p:tagLst>
</file>

<file path=ppt/tags/tag3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4755_1*i*1"/>
  <p:tag name="KSO_WM_TEMPLATE_CATEGORY" val="diagram"/>
  <p:tag name="KSO_WM_TEMPLATE_INDEX" val="20194755"/>
  <p:tag name="KSO_WM_UNIT_LAYERLEVEL" val="1"/>
  <p:tag name="KSO_WM_TAG_VERSION" val="1.0"/>
  <p:tag name="KSO_WM_BEAUTIFY_FLAG" val="#wm#"/>
  <p:tag name="KSO_WM_UNIT_COLOR_SCHEME_SHAPE_ID" val="16"/>
  <p:tag name="KSO_WM_UNIT_COLOR_SCHEME_PARENT_PAGE" val="0_1"/>
</p:tagLst>
</file>

<file path=ppt/tags/tag3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4755_1*i*2"/>
  <p:tag name="KSO_WM_TEMPLATE_CATEGORY" val="diagram"/>
  <p:tag name="KSO_WM_TEMPLATE_INDEX" val="20194755"/>
  <p:tag name="KSO_WM_UNIT_LAYERLEVEL" val="1"/>
  <p:tag name="KSO_WM_TAG_VERSION" val="1.0"/>
  <p:tag name="KSO_WM_BEAUTIFY_FLAG" val="#wm#"/>
  <p:tag name="KSO_WM_UNIT_COLOR_SCHEME_SHAPE_ID" val="17"/>
  <p:tag name="KSO_WM_UNIT_COLOR_SCHEME_PARENT_PAGE" val="0_1"/>
</p:tagLst>
</file>

<file path=ppt/tags/tag334.xml><?xml version="1.0" encoding="utf-8"?>
<p:tagLst xmlns:p="http://schemas.openxmlformats.org/presentationml/2006/main">
  <p:tag name="KSO_WM_TEMPLATE_CATEGORY" val="custom"/>
  <p:tag name="KSO_WM_TEMPLATE_INDEX" val="20191461"/>
  <p:tag name="KSO_WM_UNIT_TYPE" val="f"/>
  <p:tag name="KSO_WM_UNIT_INDEX" val="1"/>
  <p:tag name="KSO_WM_UNIT_ID" val="custom20191461_8*f*1"/>
  <p:tag name="KSO_WM_UNIT_LAYERLEVEL" val="1"/>
  <p:tag name="KSO_WM_UNIT_VALUE" val="171"/>
  <p:tag name="KSO_WM_UNIT_HIGHLIGHT" val="0"/>
  <p:tag name="KSO_WM_UNIT_COMPATIBLE" val="0"/>
  <p:tag name="KSO_WM_BEAUTIFY_FLAG" val="#wm#"/>
  <p:tag name="KSO_WM_TAG_VERSION" val="1.0"/>
  <p:tag name="KSO_WM_UNIT_PRESET_TEXT" val="单击此处添加文本具体内容，简明扼要的阐述您的观点。&#10;根据需要可酌情增减文字，以便观者准确的理解您传达的思想。"/>
  <p:tag name="KSO_WM_UNIT_DIAGRAM_ISNUMVISUAL" val="0"/>
  <p:tag name="KSO_WM_UNIT_DIAGRAM_ISREFERUNIT" val="0"/>
  <p:tag name="KSO_WM_UNIT_NOCLEAR" val="0"/>
</p:tagLst>
</file>

<file path=ppt/tags/tag335.xml><?xml version="1.0" encoding="utf-8"?>
<p:tagLst xmlns:p="http://schemas.openxmlformats.org/presentationml/2006/main">
  <p:tag name="KSO_WM_TEMPLATE_CATEGORY" val="custom"/>
  <p:tag name="KSO_WM_TEMPLATE_INDEX" val="20191461"/>
  <p:tag name="KSO_WM_UNIT_TYPE" val="a"/>
  <p:tag name="KSO_WM_UNIT_INDEX" val="1"/>
  <p:tag name="KSO_WM_UNIT_ID" val="custom20191461_8*a*1"/>
  <p:tag name="KSO_WM_UNIT_LAYERLEVEL" val="1"/>
  <p:tag name="KSO_WM_UNIT_VALUE" val="14"/>
  <p:tag name="KSO_WM_UNIT_ISCONTENTSTITLE" val="0"/>
  <p:tag name="KSO_WM_UNIT_HIGHLIGHT" val="0"/>
  <p:tag name="KSO_WM_UNIT_COMPATIBLE" val="0"/>
  <p:tag name="KSO_WM_BEAUTIFY_FLAG" val="#wm#"/>
  <p:tag name="KSO_WM_TAG_VERSION" val="1.0"/>
  <p:tag name="KSO_WM_UNIT_PRESET_TEXT" val="单击此处添加标题"/>
  <p:tag name="KSO_WM_UNIT_DIAGRAM_ISNUMVISUAL" val="0"/>
  <p:tag name="KSO_WM_UNIT_DIAGRAM_ISREFERUNIT" val="0"/>
  <p:tag name="KSO_WM_UNIT_NOCLEAR" val="0"/>
</p:tagLst>
</file>

<file path=ppt/tags/tag336.xml><?xml version="1.0" encoding="utf-8"?>
<p:tagLst xmlns:p="http://schemas.openxmlformats.org/presentationml/2006/main">
  <p:tag name="KSO_WM_UNIT_TEXT_PART_ID_V2" val="d-4-1"/>
  <p:tag name="KSO_WM_UNIT_HIGHLIGHT" val="0"/>
  <p:tag name="KSO_WM_UNIT_COMPATIBLE" val="0"/>
  <p:tag name="KSO_WM_UNIT_DIAGRAM_ISNUMVISUAL" val="0"/>
  <p:tag name="KSO_WM_UNIT_DIAGRAM_ISREFERUNIT" val="0"/>
  <p:tag name="KSO_WM_UNIT_TYPE" val="f"/>
  <p:tag name="KSO_WM_UNIT_INDEX" val="2"/>
  <p:tag name="KSO_WM_UNIT_ID" val="diagram20196638_1*f*2"/>
  <p:tag name="KSO_WM_TEMPLATE_CATEGORY" val="diagram"/>
  <p:tag name="KSO_WM_TEMPLATE_INDEX" val="20196638"/>
  <p:tag name="KSO_WM_UNIT_LAYERLEVEL" val="1"/>
  <p:tag name="KSO_WM_TAG_VERSION" val="1.0"/>
  <p:tag name="KSO_WM_BEAUTIFY_FLAG" val="#wm#"/>
  <p:tag name="KSO_WM_UNIT_PRESET_TEXT" val="点击此处添加正文，文字是您思想的提炼，为了最终呈现发布的良好效果，请尽量言简意赅的阐述观点；根据需要可酌情增减文字，以便观者可以准确理解您所传达的信息。恰如其分的表达观点，往往事半功倍。"/>
  <p:tag name="KSO_WM_UNIT_NOCLEAR" val="0"/>
  <p:tag name="KSO_WM_UNIT_VALUE" val="104"/>
</p:tagLst>
</file>

<file path=ppt/tags/tag337.xml><?xml version="1.0" encoding="utf-8"?>
<p:tagLst xmlns:p="http://schemas.openxmlformats.org/presentationml/2006/main">
  <p:tag name="MH" val="20150811113114"/>
  <p:tag name="MH_LIBRARY" val="GRAPHIC"/>
  <p:tag name="MH_ORDER" val="Diamond 25"/>
  <p:tag name="KSO_WM_UNIT_INDEX" val="1_6"/>
  <p:tag name="KSO_WM_UNIT_CLEAR" val="1"/>
  <p:tag name="KSO_WM_UNIT_LAYERLEVEL" val="1_1"/>
  <p:tag name="KSO_WM_TAG_VERSION" val="1.0"/>
  <p:tag name="KSO_WM_BEAUTIFY_FLAG" val="#wm#"/>
  <p:tag name="KSO_WM_UNIT_TYPE" val="i"/>
  <p:tag name="KSO_WM_UNIT_ID" val="150995200*i*9"/>
  <p:tag name="KSO_WM_TEMPLATE_CATEGORY" val="diagram"/>
  <p:tag name="KSO_WM_TEMPLATE_INDEX" val="169087"/>
</p:tagLst>
</file>

<file path=ppt/tags/tag338.xml><?xml version="1.0" encoding="utf-8"?>
<p:tagLst xmlns:p="http://schemas.openxmlformats.org/presentationml/2006/main">
  <p:tag name="MH" val="20150811113114"/>
  <p:tag name="MH_LIBRARY" val="GRAPHIC"/>
  <p:tag name="MH_ORDER" val="Diamond 44"/>
  <p:tag name="KSO_WM_UNIT_INDEX" val="1_7"/>
  <p:tag name="KSO_WM_UNIT_CLEAR" val="1"/>
  <p:tag name="KSO_WM_UNIT_LAYERLEVEL" val="1_1"/>
  <p:tag name="KSO_WM_TAG_VERSION" val="1.0"/>
  <p:tag name="KSO_WM_BEAUTIFY_FLAG" val="#wm#"/>
  <p:tag name="KSO_WM_UNIT_TYPE" val="i"/>
  <p:tag name="KSO_WM_UNIT_ID" val="150995200*i*10"/>
  <p:tag name="KSO_WM_TEMPLATE_CATEGORY" val="diagram"/>
  <p:tag name="KSO_WM_TEMPLATE_INDEX" val="169087"/>
</p:tagLst>
</file>

<file path=ppt/tags/tag339.xml><?xml version="1.0" encoding="utf-8"?>
<p:tagLst xmlns:p="http://schemas.openxmlformats.org/presentationml/2006/main">
  <p:tag name="MH" val="20150811113114"/>
  <p:tag name="MH_LIBRARY" val="GRAPHIC"/>
  <p:tag name="MH_ORDER" val="Diamond 80"/>
  <p:tag name="KSO_WM_UNIT_INDEX" val="1_8"/>
  <p:tag name="KSO_WM_UNIT_CLEAR" val="1"/>
  <p:tag name="KSO_WM_UNIT_LAYERLEVEL" val="1_1"/>
  <p:tag name="KSO_WM_TAG_VERSION" val="1.0"/>
  <p:tag name="KSO_WM_BEAUTIFY_FLAG" val="#wm#"/>
  <p:tag name="KSO_WM_UNIT_TYPE" val="i"/>
  <p:tag name="KSO_WM_UNIT_ID" val="150995200*i*11"/>
  <p:tag name="KSO_WM_TEMPLATE_CATEGORY" val="diagram"/>
  <p:tag name="KSO_WM_TEMPLATE_INDEX" val="169087"/>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40.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341.xml><?xml version="1.0" encoding="utf-8"?>
<p:tagLst xmlns:p="http://schemas.openxmlformats.org/presentationml/2006/main">
  <p:tag name="KSO_WM_SLIDE_ID" val="custom20191461_8"/>
  <p:tag name="KSO_WM_SLIDE_TYPE" val="text"/>
  <p:tag name="KSO_WM_SLIDE_SUBTYPE" val="pureTxt"/>
  <p:tag name="KSO_WM_SLIDE_ITEM_CNT" val="0"/>
  <p:tag name="KSO_WM_SLIDE_INDEX" val="8"/>
  <p:tag name="KSO_WM_SLIDE_SIZE" val="823*440"/>
  <p:tag name="KSO_WM_SLIDE_POSITION" val="68*46"/>
  <p:tag name="KSO_WM_TAG_VERSION" val="1.0"/>
  <p:tag name="KSO_WM_BEAUTIFY_FLAG" val="#wm#"/>
  <p:tag name="KSO_WM_TEMPLATE_CATEGORY" val="custom"/>
  <p:tag name="KSO_WM_TEMPLATE_INDEX" val="20191461"/>
  <p:tag name="KSO_WM_SLIDE_LAYOUT" val="a_f"/>
  <p:tag name="KSO_WM_SLIDE_LAYOUT_CNT" val="1_2"/>
  <p:tag name="KSO_WM_TEMPLATE_SUBCATEGORY" val="0"/>
</p:tagLst>
</file>

<file path=ppt/tags/tag3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4755_1*i*1"/>
  <p:tag name="KSO_WM_TEMPLATE_CATEGORY" val="diagram"/>
  <p:tag name="KSO_WM_TEMPLATE_INDEX" val="20194755"/>
  <p:tag name="KSO_WM_UNIT_LAYERLEVEL" val="1"/>
  <p:tag name="KSO_WM_TAG_VERSION" val="1.0"/>
  <p:tag name="KSO_WM_BEAUTIFY_FLAG" val="#wm#"/>
  <p:tag name="KSO_WM_UNIT_COLOR_SCHEME_SHAPE_ID" val="16"/>
  <p:tag name="KSO_WM_UNIT_COLOR_SCHEME_PARENT_PAGE" val="0_1"/>
</p:tagLst>
</file>

<file path=ppt/tags/tag3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4755_1*i*2"/>
  <p:tag name="KSO_WM_TEMPLATE_CATEGORY" val="diagram"/>
  <p:tag name="KSO_WM_TEMPLATE_INDEX" val="20194755"/>
  <p:tag name="KSO_WM_UNIT_LAYERLEVEL" val="1"/>
  <p:tag name="KSO_WM_TAG_VERSION" val="1.0"/>
  <p:tag name="KSO_WM_BEAUTIFY_FLAG" val="#wm#"/>
  <p:tag name="KSO_WM_UNIT_COLOR_SCHEME_SHAPE_ID" val="17"/>
  <p:tag name="KSO_WM_UNIT_COLOR_SCHEME_PARENT_PAGE" val="0_1"/>
</p:tagLst>
</file>

<file path=ppt/tags/tag344.xml><?xml version="1.0" encoding="utf-8"?>
<p:tagLst xmlns:p="http://schemas.openxmlformats.org/presentationml/2006/main">
  <p:tag name="KSO_WM_TEMPLATE_CATEGORY" val="custom"/>
  <p:tag name="KSO_WM_TEMPLATE_INDEX" val="20191461"/>
  <p:tag name="KSO_WM_UNIT_TYPE" val="f"/>
  <p:tag name="KSO_WM_UNIT_INDEX" val="1"/>
  <p:tag name="KSO_WM_UNIT_ID" val="custom20191461_8*f*1"/>
  <p:tag name="KSO_WM_UNIT_LAYERLEVEL" val="1"/>
  <p:tag name="KSO_WM_UNIT_VALUE" val="171"/>
  <p:tag name="KSO_WM_UNIT_HIGHLIGHT" val="0"/>
  <p:tag name="KSO_WM_UNIT_COMPATIBLE" val="0"/>
  <p:tag name="KSO_WM_BEAUTIFY_FLAG" val="#wm#"/>
  <p:tag name="KSO_WM_TAG_VERSION" val="1.0"/>
  <p:tag name="KSO_WM_UNIT_PRESET_TEXT" val="单击此处添加文本具体内容，简明扼要的阐述您的观点。&#10;根据需要可酌情增减文字，以便观者准确的理解您传达的思想。"/>
  <p:tag name="KSO_WM_UNIT_DIAGRAM_ISNUMVISUAL" val="0"/>
  <p:tag name="KSO_WM_UNIT_DIAGRAM_ISREFERUNIT" val="0"/>
  <p:tag name="KSO_WM_UNIT_NOCLEAR" val="0"/>
</p:tagLst>
</file>

<file path=ppt/tags/tag345.xml><?xml version="1.0" encoding="utf-8"?>
<p:tagLst xmlns:p="http://schemas.openxmlformats.org/presentationml/2006/main">
  <p:tag name="KSO_WM_TEMPLATE_CATEGORY" val="custom"/>
  <p:tag name="KSO_WM_TEMPLATE_INDEX" val="20191461"/>
  <p:tag name="KSO_WM_UNIT_TYPE" val="a"/>
  <p:tag name="KSO_WM_UNIT_INDEX" val="1"/>
  <p:tag name="KSO_WM_UNIT_ID" val="custom20191461_8*a*1"/>
  <p:tag name="KSO_WM_UNIT_LAYERLEVEL" val="1"/>
  <p:tag name="KSO_WM_UNIT_VALUE" val="14"/>
  <p:tag name="KSO_WM_UNIT_ISCONTENTSTITLE" val="0"/>
  <p:tag name="KSO_WM_UNIT_HIGHLIGHT" val="0"/>
  <p:tag name="KSO_WM_UNIT_COMPATIBLE" val="0"/>
  <p:tag name="KSO_WM_BEAUTIFY_FLAG" val="#wm#"/>
  <p:tag name="KSO_WM_TAG_VERSION" val="1.0"/>
  <p:tag name="KSO_WM_UNIT_PRESET_TEXT" val="单击此处添加标题"/>
  <p:tag name="KSO_WM_UNIT_DIAGRAM_ISNUMVISUAL" val="0"/>
  <p:tag name="KSO_WM_UNIT_DIAGRAM_ISREFERUNIT" val="0"/>
  <p:tag name="KSO_WM_UNIT_NOCLEAR" val="0"/>
</p:tagLst>
</file>

<file path=ppt/tags/tag346.xml><?xml version="1.0" encoding="utf-8"?>
<p:tagLst xmlns:p="http://schemas.openxmlformats.org/presentationml/2006/main">
  <p:tag name="KSO_WM_UNIT_TEXT_PART_ID_V2" val="d-4-1"/>
  <p:tag name="KSO_WM_UNIT_HIGHLIGHT" val="0"/>
  <p:tag name="KSO_WM_UNIT_COMPATIBLE" val="0"/>
  <p:tag name="KSO_WM_UNIT_DIAGRAM_ISNUMVISUAL" val="0"/>
  <p:tag name="KSO_WM_UNIT_DIAGRAM_ISREFERUNIT" val="0"/>
  <p:tag name="KSO_WM_UNIT_TYPE" val="f"/>
  <p:tag name="KSO_WM_UNIT_INDEX" val="2"/>
  <p:tag name="KSO_WM_UNIT_ID" val="diagram20196638_1*f*2"/>
  <p:tag name="KSO_WM_TEMPLATE_CATEGORY" val="diagram"/>
  <p:tag name="KSO_WM_TEMPLATE_INDEX" val="20196638"/>
  <p:tag name="KSO_WM_UNIT_LAYERLEVEL" val="1"/>
  <p:tag name="KSO_WM_TAG_VERSION" val="1.0"/>
  <p:tag name="KSO_WM_BEAUTIFY_FLAG" val="#wm#"/>
  <p:tag name="KSO_WM_UNIT_PRESET_TEXT" val="点击此处添加正文，文字是您思想的提炼，为了最终呈现发布的良好效果，请尽量言简意赅的阐述观点；根据需要可酌情增减文字，以便观者可以准确理解您所传达的信息。恰如其分的表达观点，往往事半功倍。"/>
  <p:tag name="KSO_WM_UNIT_NOCLEAR" val="0"/>
  <p:tag name="KSO_WM_UNIT_VALUE" val="104"/>
</p:tagLst>
</file>

<file path=ppt/tags/tag347.xml><?xml version="1.0" encoding="utf-8"?>
<p:tagLst xmlns:p="http://schemas.openxmlformats.org/presentationml/2006/main">
  <p:tag name="MH" val="20150811113114"/>
  <p:tag name="MH_LIBRARY" val="GRAPHIC"/>
  <p:tag name="MH_ORDER" val="Diamond 25"/>
  <p:tag name="KSO_WM_UNIT_INDEX" val="1_6"/>
  <p:tag name="KSO_WM_UNIT_CLEAR" val="1"/>
  <p:tag name="KSO_WM_UNIT_LAYERLEVEL" val="1_1"/>
  <p:tag name="KSO_WM_TAG_VERSION" val="1.0"/>
  <p:tag name="KSO_WM_BEAUTIFY_FLAG" val="#wm#"/>
  <p:tag name="KSO_WM_UNIT_TYPE" val="i"/>
  <p:tag name="KSO_WM_UNIT_ID" val="150995200*i*9"/>
  <p:tag name="KSO_WM_TEMPLATE_CATEGORY" val="diagram"/>
  <p:tag name="KSO_WM_TEMPLATE_INDEX" val="169087"/>
</p:tagLst>
</file>

<file path=ppt/tags/tag348.xml><?xml version="1.0" encoding="utf-8"?>
<p:tagLst xmlns:p="http://schemas.openxmlformats.org/presentationml/2006/main">
  <p:tag name="MH" val="20150811113114"/>
  <p:tag name="MH_LIBRARY" val="GRAPHIC"/>
  <p:tag name="MH_ORDER" val="Diamond 44"/>
  <p:tag name="KSO_WM_UNIT_INDEX" val="1_7"/>
  <p:tag name="KSO_WM_UNIT_CLEAR" val="1"/>
  <p:tag name="KSO_WM_UNIT_LAYERLEVEL" val="1_1"/>
  <p:tag name="KSO_WM_TAG_VERSION" val="1.0"/>
  <p:tag name="KSO_WM_BEAUTIFY_FLAG" val="#wm#"/>
  <p:tag name="KSO_WM_UNIT_TYPE" val="i"/>
  <p:tag name="KSO_WM_UNIT_ID" val="150995200*i*10"/>
  <p:tag name="KSO_WM_TEMPLATE_CATEGORY" val="diagram"/>
  <p:tag name="KSO_WM_TEMPLATE_INDEX" val="169087"/>
</p:tagLst>
</file>

<file path=ppt/tags/tag349.xml><?xml version="1.0" encoding="utf-8"?>
<p:tagLst xmlns:p="http://schemas.openxmlformats.org/presentationml/2006/main">
  <p:tag name="MH" val="20150811113114"/>
  <p:tag name="MH_LIBRARY" val="GRAPHIC"/>
  <p:tag name="MH_ORDER" val="Diamond 80"/>
  <p:tag name="KSO_WM_UNIT_INDEX" val="1_8"/>
  <p:tag name="KSO_WM_UNIT_CLEAR" val="1"/>
  <p:tag name="KSO_WM_UNIT_LAYERLEVEL" val="1_1"/>
  <p:tag name="KSO_WM_TAG_VERSION" val="1.0"/>
  <p:tag name="KSO_WM_BEAUTIFY_FLAG" val="#wm#"/>
  <p:tag name="KSO_WM_UNIT_TYPE" val="i"/>
  <p:tag name="KSO_WM_UNIT_ID" val="150995200*i*11"/>
  <p:tag name="KSO_WM_TEMPLATE_CATEGORY" val="diagram"/>
  <p:tag name="KSO_WM_TEMPLATE_INDEX" val="169087"/>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50.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351.xml><?xml version="1.0" encoding="utf-8"?>
<p:tagLst xmlns:p="http://schemas.openxmlformats.org/presentationml/2006/main">
  <p:tag name="KSO_WM_SLIDE_ID" val="custom20191461_8"/>
  <p:tag name="KSO_WM_SLIDE_TYPE" val="text"/>
  <p:tag name="KSO_WM_SLIDE_SUBTYPE" val="pureTxt"/>
  <p:tag name="KSO_WM_SLIDE_ITEM_CNT" val="0"/>
  <p:tag name="KSO_WM_SLIDE_INDEX" val="8"/>
  <p:tag name="KSO_WM_SLIDE_SIZE" val="823*440"/>
  <p:tag name="KSO_WM_SLIDE_POSITION" val="68*46"/>
  <p:tag name="KSO_WM_TAG_VERSION" val="1.0"/>
  <p:tag name="KSO_WM_BEAUTIFY_FLAG" val="#wm#"/>
  <p:tag name="KSO_WM_TEMPLATE_CATEGORY" val="custom"/>
  <p:tag name="KSO_WM_TEMPLATE_INDEX" val="20191461"/>
  <p:tag name="KSO_WM_SLIDE_LAYOUT" val="a_f"/>
  <p:tag name="KSO_WM_SLIDE_LAYOUT_CNT" val="1_2"/>
  <p:tag name="KSO_WM_TEMPLATE_SUBCATEGORY" val="0"/>
</p:tagLst>
</file>

<file path=ppt/tags/tag3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4755_1*i*1"/>
  <p:tag name="KSO_WM_TEMPLATE_CATEGORY" val="diagram"/>
  <p:tag name="KSO_WM_TEMPLATE_INDEX" val="20194755"/>
  <p:tag name="KSO_WM_UNIT_LAYERLEVEL" val="1"/>
  <p:tag name="KSO_WM_TAG_VERSION" val="1.0"/>
  <p:tag name="KSO_WM_BEAUTIFY_FLAG" val="#wm#"/>
  <p:tag name="KSO_WM_UNIT_COLOR_SCHEME_SHAPE_ID" val="16"/>
  <p:tag name="KSO_WM_UNIT_COLOR_SCHEME_PARENT_PAGE" val="0_1"/>
</p:tagLst>
</file>

<file path=ppt/tags/tag3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4755_1*i*2"/>
  <p:tag name="KSO_WM_TEMPLATE_CATEGORY" val="diagram"/>
  <p:tag name="KSO_WM_TEMPLATE_INDEX" val="20194755"/>
  <p:tag name="KSO_WM_UNIT_LAYERLEVEL" val="1"/>
  <p:tag name="KSO_WM_TAG_VERSION" val="1.0"/>
  <p:tag name="KSO_WM_BEAUTIFY_FLAG" val="#wm#"/>
  <p:tag name="KSO_WM_UNIT_COLOR_SCHEME_SHAPE_ID" val="17"/>
  <p:tag name="KSO_WM_UNIT_COLOR_SCHEME_PARENT_PAGE" val="0_1"/>
</p:tagLst>
</file>

<file path=ppt/tags/tag354.xml><?xml version="1.0" encoding="utf-8"?>
<p:tagLst xmlns:p="http://schemas.openxmlformats.org/presentationml/2006/main">
  <p:tag name="KSO_WM_TEMPLATE_CATEGORY" val="custom"/>
  <p:tag name="KSO_WM_TEMPLATE_INDEX" val="20191461"/>
  <p:tag name="KSO_WM_UNIT_TYPE" val="f"/>
  <p:tag name="KSO_WM_UNIT_INDEX" val="1"/>
  <p:tag name="KSO_WM_UNIT_ID" val="custom20191461_8*f*1"/>
  <p:tag name="KSO_WM_UNIT_LAYERLEVEL" val="1"/>
  <p:tag name="KSO_WM_UNIT_VALUE" val="171"/>
  <p:tag name="KSO_WM_UNIT_HIGHLIGHT" val="0"/>
  <p:tag name="KSO_WM_UNIT_COMPATIBLE" val="0"/>
  <p:tag name="KSO_WM_BEAUTIFY_FLAG" val="#wm#"/>
  <p:tag name="KSO_WM_TAG_VERSION" val="1.0"/>
  <p:tag name="KSO_WM_UNIT_PRESET_TEXT" val="单击此处添加文本具体内容，简明扼要的阐述您的观点。&#10;根据需要可酌情增减文字，以便观者准确的理解您传达的思想。"/>
  <p:tag name="KSO_WM_UNIT_DIAGRAM_ISNUMVISUAL" val="0"/>
  <p:tag name="KSO_WM_UNIT_DIAGRAM_ISREFERUNIT" val="0"/>
  <p:tag name="KSO_WM_UNIT_NOCLEAR" val="0"/>
</p:tagLst>
</file>

<file path=ppt/tags/tag355.xml><?xml version="1.0" encoding="utf-8"?>
<p:tagLst xmlns:p="http://schemas.openxmlformats.org/presentationml/2006/main">
  <p:tag name="KSO_WM_TEMPLATE_CATEGORY" val="custom"/>
  <p:tag name="KSO_WM_TEMPLATE_INDEX" val="20191461"/>
  <p:tag name="KSO_WM_UNIT_TYPE" val="a"/>
  <p:tag name="KSO_WM_UNIT_INDEX" val="1"/>
  <p:tag name="KSO_WM_UNIT_ID" val="custom20191461_8*a*1"/>
  <p:tag name="KSO_WM_UNIT_LAYERLEVEL" val="1"/>
  <p:tag name="KSO_WM_UNIT_VALUE" val="14"/>
  <p:tag name="KSO_WM_UNIT_ISCONTENTSTITLE" val="0"/>
  <p:tag name="KSO_WM_UNIT_HIGHLIGHT" val="0"/>
  <p:tag name="KSO_WM_UNIT_COMPATIBLE" val="0"/>
  <p:tag name="KSO_WM_BEAUTIFY_FLAG" val="#wm#"/>
  <p:tag name="KSO_WM_TAG_VERSION" val="1.0"/>
  <p:tag name="KSO_WM_UNIT_PRESET_TEXT" val="单击此处添加标题"/>
  <p:tag name="KSO_WM_UNIT_DIAGRAM_ISNUMVISUAL" val="0"/>
  <p:tag name="KSO_WM_UNIT_DIAGRAM_ISREFERUNIT" val="0"/>
  <p:tag name="KSO_WM_UNIT_NOCLEAR" val="0"/>
</p:tagLst>
</file>

<file path=ppt/tags/tag356.xml><?xml version="1.0" encoding="utf-8"?>
<p:tagLst xmlns:p="http://schemas.openxmlformats.org/presentationml/2006/main">
  <p:tag name="KSO_WM_UNIT_TEXT_PART_ID_V2" val="d-4-1"/>
  <p:tag name="KSO_WM_UNIT_HIGHLIGHT" val="0"/>
  <p:tag name="KSO_WM_UNIT_COMPATIBLE" val="0"/>
  <p:tag name="KSO_WM_UNIT_DIAGRAM_ISNUMVISUAL" val="0"/>
  <p:tag name="KSO_WM_UNIT_DIAGRAM_ISREFERUNIT" val="0"/>
  <p:tag name="KSO_WM_UNIT_TYPE" val="f"/>
  <p:tag name="KSO_WM_UNIT_INDEX" val="2"/>
  <p:tag name="KSO_WM_UNIT_ID" val="diagram20196638_1*f*2"/>
  <p:tag name="KSO_WM_TEMPLATE_CATEGORY" val="diagram"/>
  <p:tag name="KSO_WM_TEMPLATE_INDEX" val="20196638"/>
  <p:tag name="KSO_WM_UNIT_LAYERLEVEL" val="1"/>
  <p:tag name="KSO_WM_TAG_VERSION" val="1.0"/>
  <p:tag name="KSO_WM_BEAUTIFY_FLAG" val="#wm#"/>
  <p:tag name="KSO_WM_UNIT_PRESET_TEXT" val="点击此处添加正文，文字是您思想的提炼，为了最终呈现发布的良好效果，请尽量言简意赅的阐述观点；根据需要可酌情增减文字，以便观者可以准确理解您所传达的信息。恰如其分的表达观点，往往事半功倍。"/>
  <p:tag name="KSO_WM_UNIT_NOCLEAR" val="0"/>
  <p:tag name="KSO_WM_UNIT_VALUE" val="104"/>
</p:tagLst>
</file>

<file path=ppt/tags/tag357.xml><?xml version="1.0" encoding="utf-8"?>
<p:tagLst xmlns:p="http://schemas.openxmlformats.org/presentationml/2006/main">
  <p:tag name="MH" val="20150811113114"/>
  <p:tag name="MH_LIBRARY" val="GRAPHIC"/>
  <p:tag name="MH_ORDER" val="Diamond 25"/>
  <p:tag name="KSO_WM_UNIT_INDEX" val="1_6"/>
  <p:tag name="KSO_WM_UNIT_CLEAR" val="1"/>
  <p:tag name="KSO_WM_UNIT_LAYERLEVEL" val="1_1"/>
  <p:tag name="KSO_WM_TAG_VERSION" val="1.0"/>
  <p:tag name="KSO_WM_BEAUTIFY_FLAG" val="#wm#"/>
  <p:tag name="KSO_WM_UNIT_TYPE" val="i"/>
  <p:tag name="KSO_WM_UNIT_ID" val="150995200*i*9"/>
  <p:tag name="KSO_WM_TEMPLATE_CATEGORY" val="diagram"/>
  <p:tag name="KSO_WM_TEMPLATE_INDEX" val="169087"/>
</p:tagLst>
</file>

<file path=ppt/tags/tag358.xml><?xml version="1.0" encoding="utf-8"?>
<p:tagLst xmlns:p="http://schemas.openxmlformats.org/presentationml/2006/main">
  <p:tag name="MH" val="20150811113114"/>
  <p:tag name="MH_LIBRARY" val="GRAPHIC"/>
  <p:tag name="MH_ORDER" val="Diamond 44"/>
  <p:tag name="KSO_WM_UNIT_INDEX" val="1_7"/>
  <p:tag name="KSO_WM_UNIT_CLEAR" val="1"/>
  <p:tag name="KSO_WM_UNIT_LAYERLEVEL" val="1_1"/>
  <p:tag name="KSO_WM_TAG_VERSION" val="1.0"/>
  <p:tag name="KSO_WM_BEAUTIFY_FLAG" val="#wm#"/>
  <p:tag name="KSO_WM_UNIT_TYPE" val="i"/>
  <p:tag name="KSO_WM_UNIT_ID" val="150995200*i*10"/>
  <p:tag name="KSO_WM_TEMPLATE_CATEGORY" val="diagram"/>
  <p:tag name="KSO_WM_TEMPLATE_INDEX" val="169087"/>
</p:tagLst>
</file>

<file path=ppt/tags/tag359.xml><?xml version="1.0" encoding="utf-8"?>
<p:tagLst xmlns:p="http://schemas.openxmlformats.org/presentationml/2006/main">
  <p:tag name="MH" val="20150811113114"/>
  <p:tag name="MH_LIBRARY" val="GRAPHIC"/>
  <p:tag name="MH_ORDER" val="Diamond 80"/>
  <p:tag name="KSO_WM_UNIT_INDEX" val="1_8"/>
  <p:tag name="KSO_WM_UNIT_CLEAR" val="1"/>
  <p:tag name="KSO_WM_UNIT_LAYERLEVEL" val="1_1"/>
  <p:tag name="KSO_WM_TAG_VERSION" val="1.0"/>
  <p:tag name="KSO_WM_BEAUTIFY_FLAG" val="#wm#"/>
  <p:tag name="KSO_WM_UNIT_TYPE" val="i"/>
  <p:tag name="KSO_WM_UNIT_ID" val="150995200*i*11"/>
  <p:tag name="KSO_WM_TEMPLATE_CATEGORY" val="diagram"/>
  <p:tag name="KSO_WM_TEMPLATE_INDEX" val="169087"/>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60.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361.xml><?xml version="1.0" encoding="utf-8"?>
<p:tagLst xmlns:p="http://schemas.openxmlformats.org/presentationml/2006/main">
  <p:tag name="KSO_WM_SLIDE_ID" val="custom20191461_8"/>
  <p:tag name="KSO_WM_SLIDE_TYPE" val="text"/>
  <p:tag name="KSO_WM_SLIDE_SUBTYPE" val="pureTxt"/>
  <p:tag name="KSO_WM_SLIDE_ITEM_CNT" val="0"/>
  <p:tag name="KSO_WM_SLIDE_INDEX" val="8"/>
  <p:tag name="KSO_WM_SLIDE_SIZE" val="823*440"/>
  <p:tag name="KSO_WM_SLIDE_POSITION" val="68*46"/>
  <p:tag name="KSO_WM_TAG_VERSION" val="1.0"/>
  <p:tag name="KSO_WM_BEAUTIFY_FLAG" val="#wm#"/>
  <p:tag name="KSO_WM_TEMPLATE_CATEGORY" val="custom"/>
  <p:tag name="KSO_WM_TEMPLATE_INDEX" val="20191461"/>
  <p:tag name="KSO_WM_SLIDE_LAYOUT" val="a_f"/>
  <p:tag name="KSO_WM_SLIDE_LAYOUT_CNT" val="1_2"/>
  <p:tag name="KSO_WM_TEMPLATE_SUBCATEGORY" val="0"/>
</p:tagLst>
</file>

<file path=ppt/tags/tag3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4755_1*i*1"/>
  <p:tag name="KSO_WM_TEMPLATE_CATEGORY" val="diagram"/>
  <p:tag name="KSO_WM_TEMPLATE_INDEX" val="20194755"/>
  <p:tag name="KSO_WM_UNIT_LAYERLEVEL" val="1"/>
  <p:tag name="KSO_WM_TAG_VERSION" val="1.0"/>
  <p:tag name="KSO_WM_BEAUTIFY_FLAG" val="#wm#"/>
  <p:tag name="KSO_WM_UNIT_COLOR_SCHEME_SHAPE_ID" val="16"/>
  <p:tag name="KSO_WM_UNIT_COLOR_SCHEME_PARENT_PAGE" val="0_1"/>
</p:tagLst>
</file>

<file path=ppt/tags/tag3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4755_1*i*2"/>
  <p:tag name="KSO_WM_TEMPLATE_CATEGORY" val="diagram"/>
  <p:tag name="KSO_WM_TEMPLATE_INDEX" val="20194755"/>
  <p:tag name="KSO_WM_UNIT_LAYERLEVEL" val="1"/>
  <p:tag name="KSO_WM_TAG_VERSION" val="1.0"/>
  <p:tag name="KSO_WM_BEAUTIFY_FLAG" val="#wm#"/>
  <p:tag name="KSO_WM_UNIT_COLOR_SCHEME_SHAPE_ID" val="17"/>
  <p:tag name="KSO_WM_UNIT_COLOR_SCHEME_PARENT_PAGE" val="0_1"/>
</p:tagLst>
</file>

<file path=ppt/tags/tag364.xml><?xml version="1.0" encoding="utf-8"?>
<p:tagLst xmlns:p="http://schemas.openxmlformats.org/presentationml/2006/main">
  <p:tag name="KSO_WM_TEMPLATE_CATEGORY" val="custom"/>
  <p:tag name="KSO_WM_TEMPLATE_INDEX" val="20191461"/>
  <p:tag name="KSO_WM_UNIT_TYPE" val="f"/>
  <p:tag name="KSO_WM_UNIT_INDEX" val="1"/>
  <p:tag name="KSO_WM_UNIT_ID" val="custom20191461_8*f*1"/>
  <p:tag name="KSO_WM_UNIT_LAYERLEVEL" val="1"/>
  <p:tag name="KSO_WM_UNIT_VALUE" val="171"/>
  <p:tag name="KSO_WM_UNIT_HIGHLIGHT" val="0"/>
  <p:tag name="KSO_WM_UNIT_COMPATIBLE" val="0"/>
  <p:tag name="KSO_WM_BEAUTIFY_FLAG" val="#wm#"/>
  <p:tag name="KSO_WM_TAG_VERSION" val="1.0"/>
  <p:tag name="KSO_WM_UNIT_PRESET_TEXT" val="单击此处添加文本具体内容，简明扼要的阐述您的观点。&#10;根据需要可酌情增减文字，以便观者准确的理解您传达的思想。"/>
  <p:tag name="KSO_WM_UNIT_DIAGRAM_ISNUMVISUAL" val="0"/>
  <p:tag name="KSO_WM_UNIT_DIAGRAM_ISREFERUNIT" val="0"/>
  <p:tag name="KSO_WM_UNIT_NOCLEAR" val="0"/>
</p:tagLst>
</file>

<file path=ppt/tags/tag365.xml><?xml version="1.0" encoding="utf-8"?>
<p:tagLst xmlns:p="http://schemas.openxmlformats.org/presentationml/2006/main">
  <p:tag name="KSO_WM_TEMPLATE_CATEGORY" val="custom"/>
  <p:tag name="KSO_WM_TEMPLATE_INDEX" val="20191461"/>
  <p:tag name="KSO_WM_UNIT_TYPE" val="a"/>
  <p:tag name="KSO_WM_UNIT_INDEX" val="1"/>
  <p:tag name="KSO_WM_UNIT_ID" val="custom20191461_8*a*1"/>
  <p:tag name="KSO_WM_UNIT_LAYERLEVEL" val="1"/>
  <p:tag name="KSO_WM_UNIT_VALUE" val="14"/>
  <p:tag name="KSO_WM_UNIT_ISCONTENTSTITLE" val="0"/>
  <p:tag name="KSO_WM_UNIT_HIGHLIGHT" val="0"/>
  <p:tag name="KSO_WM_UNIT_COMPATIBLE" val="0"/>
  <p:tag name="KSO_WM_BEAUTIFY_FLAG" val="#wm#"/>
  <p:tag name="KSO_WM_TAG_VERSION" val="1.0"/>
  <p:tag name="KSO_WM_UNIT_PRESET_TEXT" val="单击此处添加标题"/>
  <p:tag name="KSO_WM_UNIT_DIAGRAM_ISNUMVISUAL" val="0"/>
  <p:tag name="KSO_WM_UNIT_DIAGRAM_ISREFERUNIT" val="0"/>
  <p:tag name="KSO_WM_UNIT_NOCLEAR" val="0"/>
</p:tagLst>
</file>

<file path=ppt/tags/tag366.xml><?xml version="1.0" encoding="utf-8"?>
<p:tagLst xmlns:p="http://schemas.openxmlformats.org/presentationml/2006/main">
  <p:tag name="KSO_WM_UNIT_TEXT_PART_ID_V2" val="d-4-1"/>
  <p:tag name="KSO_WM_UNIT_HIGHLIGHT" val="0"/>
  <p:tag name="KSO_WM_UNIT_COMPATIBLE" val="0"/>
  <p:tag name="KSO_WM_UNIT_DIAGRAM_ISNUMVISUAL" val="0"/>
  <p:tag name="KSO_WM_UNIT_DIAGRAM_ISREFERUNIT" val="0"/>
  <p:tag name="KSO_WM_UNIT_TYPE" val="f"/>
  <p:tag name="KSO_WM_UNIT_INDEX" val="2"/>
  <p:tag name="KSO_WM_UNIT_ID" val="diagram20196638_1*f*2"/>
  <p:tag name="KSO_WM_TEMPLATE_CATEGORY" val="diagram"/>
  <p:tag name="KSO_WM_TEMPLATE_INDEX" val="20196638"/>
  <p:tag name="KSO_WM_UNIT_LAYERLEVEL" val="1"/>
  <p:tag name="KSO_WM_TAG_VERSION" val="1.0"/>
  <p:tag name="KSO_WM_BEAUTIFY_FLAG" val="#wm#"/>
  <p:tag name="KSO_WM_UNIT_PRESET_TEXT" val="点击此处添加正文，文字是您思想的提炼，为了最终呈现发布的良好效果，请尽量言简意赅的阐述观点；根据需要可酌情增减文字，以便观者可以准确理解您所传达的信息。恰如其分的表达观点，往往事半功倍。"/>
  <p:tag name="KSO_WM_UNIT_NOCLEAR" val="0"/>
  <p:tag name="KSO_WM_UNIT_VALUE" val="104"/>
</p:tagLst>
</file>

<file path=ppt/tags/tag367.xml><?xml version="1.0" encoding="utf-8"?>
<p:tagLst xmlns:p="http://schemas.openxmlformats.org/presentationml/2006/main">
  <p:tag name="MH" val="20150811113114"/>
  <p:tag name="MH_LIBRARY" val="GRAPHIC"/>
  <p:tag name="MH_ORDER" val="Diamond 25"/>
  <p:tag name="KSO_WM_UNIT_INDEX" val="1_6"/>
  <p:tag name="KSO_WM_UNIT_CLEAR" val="1"/>
  <p:tag name="KSO_WM_UNIT_LAYERLEVEL" val="1_1"/>
  <p:tag name="KSO_WM_TAG_VERSION" val="1.0"/>
  <p:tag name="KSO_WM_BEAUTIFY_FLAG" val="#wm#"/>
  <p:tag name="KSO_WM_UNIT_TYPE" val="i"/>
  <p:tag name="KSO_WM_UNIT_ID" val="150995200*i*9"/>
  <p:tag name="KSO_WM_TEMPLATE_CATEGORY" val="diagram"/>
  <p:tag name="KSO_WM_TEMPLATE_INDEX" val="169087"/>
</p:tagLst>
</file>

<file path=ppt/tags/tag368.xml><?xml version="1.0" encoding="utf-8"?>
<p:tagLst xmlns:p="http://schemas.openxmlformats.org/presentationml/2006/main">
  <p:tag name="MH" val="20150811113114"/>
  <p:tag name="MH_LIBRARY" val="GRAPHIC"/>
  <p:tag name="MH_ORDER" val="Diamond 44"/>
  <p:tag name="KSO_WM_UNIT_INDEX" val="1_7"/>
  <p:tag name="KSO_WM_UNIT_CLEAR" val="1"/>
  <p:tag name="KSO_WM_UNIT_LAYERLEVEL" val="1_1"/>
  <p:tag name="KSO_WM_TAG_VERSION" val="1.0"/>
  <p:tag name="KSO_WM_BEAUTIFY_FLAG" val="#wm#"/>
  <p:tag name="KSO_WM_UNIT_TYPE" val="i"/>
  <p:tag name="KSO_WM_UNIT_ID" val="150995200*i*10"/>
  <p:tag name="KSO_WM_TEMPLATE_CATEGORY" val="diagram"/>
  <p:tag name="KSO_WM_TEMPLATE_INDEX" val="169087"/>
</p:tagLst>
</file>

<file path=ppt/tags/tag369.xml><?xml version="1.0" encoding="utf-8"?>
<p:tagLst xmlns:p="http://schemas.openxmlformats.org/presentationml/2006/main">
  <p:tag name="MH" val="20150811113114"/>
  <p:tag name="MH_LIBRARY" val="GRAPHIC"/>
  <p:tag name="MH_ORDER" val="Diamond 80"/>
  <p:tag name="KSO_WM_UNIT_INDEX" val="1_8"/>
  <p:tag name="KSO_WM_UNIT_CLEAR" val="1"/>
  <p:tag name="KSO_WM_UNIT_LAYERLEVEL" val="1_1"/>
  <p:tag name="KSO_WM_TAG_VERSION" val="1.0"/>
  <p:tag name="KSO_WM_BEAUTIFY_FLAG" val="#wm#"/>
  <p:tag name="KSO_WM_UNIT_TYPE" val="i"/>
  <p:tag name="KSO_WM_UNIT_ID" val="150995200*i*11"/>
  <p:tag name="KSO_WM_TEMPLATE_CATEGORY" val="diagram"/>
  <p:tag name="KSO_WM_TEMPLATE_INDEX" val="169087"/>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70.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371.xml><?xml version="1.0" encoding="utf-8"?>
<p:tagLst xmlns:p="http://schemas.openxmlformats.org/presentationml/2006/main">
  <p:tag name="KSO_WM_SLIDE_ID" val="custom20191461_8"/>
  <p:tag name="KSO_WM_SLIDE_TYPE" val="text"/>
  <p:tag name="KSO_WM_SLIDE_SUBTYPE" val="pureTxt"/>
  <p:tag name="KSO_WM_SLIDE_ITEM_CNT" val="0"/>
  <p:tag name="KSO_WM_SLIDE_INDEX" val="8"/>
  <p:tag name="KSO_WM_SLIDE_SIZE" val="823*440"/>
  <p:tag name="KSO_WM_SLIDE_POSITION" val="68*46"/>
  <p:tag name="KSO_WM_TAG_VERSION" val="1.0"/>
  <p:tag name="KSO_WM_BEAUTIFY_FLAG" val="#wm#"/>
  <p:tag name="KSO_WM_TEMPLATE_CATEGORY" val="custom"/>
  <p:tag name="KSO_WM_TEMPLATE_INDEX" val="20191461"/>
  <p:tag name="KSO_WM_SLIDE_LAYOUT" val="a_f"/>
  <p:tag name="KSO_WM_SLIDE_LAYOUT_CNT" val="1_2"/>
  <p:tag name="KSO_WM_TEMPLATE_SUBCATEGORY" val="0"/>
</p:tagLst>
</file>

<file path=ppt/tags/tag3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4755_1*i*1"/>
  <p:tag name="KSO_WM_TEMPLATE_CATEGORY" val="diagram"/>
  <p:tag name="KSO_WM_TEMPLATE_INDEX" val="20194755"/>
  <p:tag name="KSO_WM_UNIT_LAYERLEVEL" val="1"/>
  <p:tag name="KSO_WM_TAG_VERSION" val="1.0"/>
  <p:tag name="KSO_WM_BEAUTIFY_FLAG" val="#wm#"/>
  <p:tag name="KSO_WM_UNIT_COLOR_SCHEME_SHAPE_ID" val="16"/>
  <p:tag name="KSO_WM_UNIT_COLOR_SCHEME_PARENT_PAGE" val="0_1"/>
</p:tagLst>
</file>

<file path=ppt/tags/tag3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4755_1*i*2"/>
  <p:tag name="KSO_WM_TEMPLATE_CATEGORY" val="diagram"/>
  <p:tag name="KSO_WM_TEMPLATE_INDEX" val="20194755"/>
  <p:tag name="KSO_WM_UNIT_LAYERLEVEL" val="1"/>
  <p:tag name="KSO_WM_TAG_VERSION" val="1.0"/>
  <p:tag name="KSO_WM_BEAUTIFY_FLAG" val="#wm#"/>
  <p:tag name="KSO_WM_UNIT_COLOR_SCHEME_SHAPE_ID" val="17"/>
  <p:tag name="KSO_WM_UNIT_COLOR_SCHEME_PARENT_PAGE" val="0_1"/>
</p:tagLst>
</file>

<file path=ppt/tags/tag374.xml><?xml version="1.0" encoding="utf-8"?>
<p:tagLst xmlns:p="http://schemas.openxmlformats.org/presentationml/2006/main">
  <p:tag name="KSO_WM_TEMPLATE_CATEGORY" val="custom"/>
  <p:tag name="KSO_WM_TEMPLATE_INDEX" val="20191461"/>
  <p:tag name="KSO_WM_UNIT_TYPE" val="f"/>
  <p:tag name="KSO_WM_UNIT_INDEX" val="1"/>
  <p:tag name="KSO_WM_UNIT_ID" val="custom20191461_8*f*1"/>
  <p:tag name="KSO_WM_UNIT_LAYERLEVEL" val="1"/>
  <p:tag name="KSO_WM_UNIT_VALUE" val="171"/>
  <p:tag name="KSO_WM_UNIT_HIGHLIGHT" val="0"/>
  <p:tag name="KSO_WM_UNIT_COMPATIBLE" val="0"/>
  <p:tag name="KSO_WM_BEAUTIFY_FLAG" val="#wm#"/>
  <p:tag name="KSO_WM_TAG_VERSION" val="1.0"/>
  <p:tag name="KSO_WM_UNIT_PRESET_TEXT" val="单击此处添加文本具体内容，简明扼要的阐述您的观点。&#10;根据需要可酌情增减文字，以便观者准确的理解您传达的思想。"/>
  <p:tag name="KSO_WM_UNIT_DIAGRAM_ISNUMVISUAL" val="0"/>
  <p:tag name="KSO_WM_UNIT_DIAGRAM_ISREFERUNIT" val="0"/>
  <p:tag name="KSO_WM_UNIT_NOCLEAR" val="0"/>
</p:tagLst>
</file>

<file path=ppt/tags/tag375.xml><?xml version="1.0" encoding="utf-8"?>
<p:tagLst xmlns:p="http://schemas.openxmlformats.org/presentationml/2006/main">
  <p:tag name="KSO_WM_TEMPLATE_CATEGORY" val="custom"/>
  <p:tag name="KSO_WM_TEMPLATE_INDEX" val="20191461"/>
  <p:tag name="KSO_WM_UNIT_TYPE" val="a"/>
  <p:tag name="KSO_WM_UNIT_INDEX" val="1"/>
  <p:tag name="KSO_WM_UNIT_ID" val="custom20191461_8*a*1"/>
  <p:tag name="KSO_WM_UNIT_LAYERLEVEL" val="1"/>
  <p:tag name="KSO_WM_UNIT_VALUE" val="14"/>
  <p:tag name="KSO_WM_UNIT_ISCONTENTSTITLE" val="0"/>
  <p:tag name="KSO_WM_UNIT_HIGHLIGHT" val="0"/>
  <p:tag name="KSO_WM_UNIT_COMPATIBLE" val="0"/>
  <p:tag name="KSO_WM_BEAUTIFY_FLAG" val="#wm#"/>
  <p:tag name="KSO_WM_TAG_VERSION" val="1.0"/>
  <p:tag name="KSO_WM_UNIT_PRESET_TEXT" val="单击此处添加标题"/>
  <p:tag name="KSO_WM_UNIT_DIAGRAM_ISNUMVISUAL" val="0"/>
  <p:tag name="KSO_WM_UNIT_DIAGRAM_ISREFERUNIT" val="0"/>
  <p:tag name="KSO_WM_UNIT_NOCLEAR" val="0"/>
</p:tagLst>
</file>

<file path=ppt/tags/tag376.xml><?xml version="1.0" encoding="utf-8"?>
<p:tagLst xmlns:p="http://schemas.openxmlformats.org/presentationml/2006/main">
  <p:tag name="KSO_WM_UNIT_TEXT_PART_ID_V2" val="d-4-1"/>
  <p:tag name="KSO_WM_UNIT_HIGHLIGHT" val="0"/>
  <p:tag name="KSO_WM_UNIT_COMPATIBLE" val="0"/>
  <p:tag name="KSO_WM_UNIT_DIAGRAM_ISNUMVISUAL" val="0"/>
  <p:tag name="KSO_WM_UNIT_DIAGRAM_ISREFERUNIT" val="0"/>
  <p:tag name="KSO_WM_UNIT_TYPE" val="f"/>
  <p:tag name="KSO_WM_UNIT_INDEX" val="2"/>
  <p:tag name="KSO_WM_UNIT_ID" val="diagram20196638_1*f*2"/>
  <p:tag name="KSO_WM_TEMPLATE_CATEGORY" val="diagram"/>
  <p:tag name="KSO_WM_TEMPLATE_INDEX" val="20196638"/>
  <p:tag name="KSO_WM_UNIT_LAYERLEVEL" val="1"/>
  <p:tag name="KSO_WM_TAG_VERSION" val="1.0"/>
  <p:tag name="KSO_WM_BEAUTIFY_FLAG" val="#wm#"/>
  <p:tag name="KSO_WM_UNIT_PRESET_TEXT" val="点击此处添加正文，文字是您思想的提炼，为了最终呈现发布的良好效果，请尽量言简意赅的阐述观点；根据需要可酌情增减文字，以便观者可以准确理解您所传达的信息。恰如其分的表达观点，往往事半功倍。"/>
  <p:tag name="KSO_WM_UNIT_NOCLEAR" val="0"/>
  <p:tag name="KSO_WM_UNIT_VALUE" val="104"/>
</p:tagLst>
</file>

<file path=ppt/tags/tag377.xml><?xml version="1.0" encoding="utf-8"?>
<p:tagLst xmlns:p="http://schemas.openxmlformats.org/presentationml/2006/main">
  <p:tag name="MH" val="20150811113114"/>
  <p:tag name="MH_LIBRARY" val="GRAPHIC"/>
  <p:tag name="MH_ORDER" val="Diamond 25"/>
  <p:tag name="KSO_WM_UNIT_INDEX" val="1_6"/>
  <p:tag name="KSO_WM_UNIT_CLEAR" val="1"/>
  <p:tag name="KSO_WM_UNIT_LAYERLEVEL" val="1_1"/>
  <p:tag name="KSO_WM_TAG_VERSION" val="1.0"/>
  <p:tag name="KSO_WM_BEAUTIFY_FLAG" val="#wm#"/>
  <p:tag name="KSO_WM_UNIT_TYPE" val="i"/>
  <p:tag name="KSO_WM_UNIT_ID" val="150995200*i*9"/>
  <p:tag name="KSO_WM_TEMPLATE_CATEGORY" val="diagram"/>
  <p:tag name="KSO_WM_TEMPLATE_INDEX" val="169087"/>
</p:tagLst>
</file>

<file path=ppt/tags/tag378.xml><?xml version="1.0" encoding="utf-8"?>
<p:tagLst xmlns:p="http://schemas.openxmlformats.org/presentationml/2006/main">
  <p:tag name="MH" val="20150811113114"/>
  <p:tag name="MH_LIBRARY" val="GRAPHIC"/>
  <p:tag name="MH_ORDER" val="Diamond 44"/>
  <p:tag name="KSO_WM_UNIT_INDEX" val="1_7"/>
  <p:tag name="KSO_WM_UNIT_CLEAR" val="1"/>
  <p:tag name="KSO_WM_UNIT_LAYERLEVEL" val="1_1"/>
  <p:tag name="KSO_WM_TAG_VERSION" val="1.0"/>
  <p:tag name="KSO_WM_BEAUTIFY_FLAG" val="#wm#"/>
  <p:tag name="KSO_WM_UNIT_TYPE" val="i"/>
  <p:tag name="KSO_WM_UNIT_ID" val="150995200*i*10"/>
  <p:tag name="KSO_WM_TEMPLATE_CATEGORY" val="diagram"/>
  <p:tag name="KSO_WM_TEMPLATE_INDEX" val="169087"/>
</p:tagLst>
</file>

<file path=ppt/tags/tag379.xml><?xml version="1.0" encoding="utf-8"?>
<p:tagLst xmlns:p="http://schemas.openxmlformats.org/presentationml/2006/main">
  <p:tag name="MH" val="20150811113114"/>
  <p:tag name="MH_LIBRARY" val="GRAPHIC"/>
  <p:tag name="MH_ORDER" val="Diamond 80"/>
  <p:tag name="KSO_WM_UNIT_INDEX" val="1_8"/>
  <p:tag name="KSO_WM_UNIT_CLEAR" val="1"/>
  <p:tag name="KSO_WM_UNIT_LAYERLEVEL" val="1_1"/>
  <p:tag name="KSO_WM_TAG_VERSION" val="1.0"/>
  <p:tag name="KSO_WM_BEAUTIFY_FLAG" val="#wm#"/>
  <p:tag name="KSO_WM_UNIT_TYPE" val="i"/>
  <p:tag name="KSO_WM_UNIT_ID" val="150995200*i*11"/>
  <p:tag name="KSO_WM_TEMPLATE_CATEGORY" val="diagram"/>
  <p:tag name="KSO_WM_TEMPLATE_INDEX" val="169087"/>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80.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381.xml><?xml version="1.0" encoding="utf-8"?>
<p:tagLst xmlns:p="http://schemas.openxmlformats.org/presentationml/2006/main">
  <p:tag name="KSO_WM_SLIDE_ID" val="custom20191461_8"/>
  <p:tag name="KSO_WM_SLIDE_TYPE" val="text"/>
  <p:tag name="KSO_WM_SLIDE_SUBTYPE" val="pureTxt"/>
  <p:tag name="KSO_WM_SLIDE_ITEM_CNT" val="0"/>
  <p:tag name="KSO_WM_SLIDE_INDEX" val="8"/>
  <p:tag name="KSO_WM_SLIDE_SIZE" val="823*440"/>
  <p:tag name="KSO_WM_SLIDE_POSITION" val="68*46"/>
  <p:tag name="KSO_WM_TAG_VERSION" val="1.0"/>
  <p:tag name="KSO_WM_BEAUTIFY_FLAG" val="#wm#"/>
  <p:tag name="KSO_WM_TEMPLATE_CATEGORY" val="custom"/>
  <p:tag name="KSO_WM_TEMPLATE_INDEX" val="20191461"/>
  <p:tag name="KSO_WM_SLIDE_LAYOUT" val="a_f"/>
  <p:tag name="KSO_WM_SLIDE_LAYOUT_CNT" val="1_2"/>
  <p:tag name="KSO_WM_TEMPLATE_SUBCATEGORY" val="0"/>
</p:tagLst>
</file>

<file path=ppt/tags/tag3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4755_1*i*1"/>
  <p:tag name="KSO_WM_TEMPLATE_CATEGORY" val="diagram"/>
  <p:tag name="KSO_WM_TEMPLATE_INDEX" val="20194755"/>
  <p:tag name="KSO_WM_UNIT_LAYERLEVEL" val="1"/>
  <p:tag name="KSO_WM_TAG_VERSION" val="1.0"/>
  <p:tag name="KSO_WM_BEAUTIFY_FLAG" val="#wm#"/>
  <p:tag name="KSO_WM_UNIT_COLOR_SCHEME_SHAPE_ID" val="16"/>
  <p:tag name="KSO_WM_UNIT_COLOR_SCHEME_PARENT_PAGE" val="0_1"/>
</p:tagLst>
</file>

<file path=ppt/tags/tag3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4755_1*i*2"/>
  <p:tag name="KSO_WM_TEMPLATE_CATEGORY" val="diagram"/>
  <p:tag name="KSO_WM_TEMPLATE_INDEX" val="20194755"/>
  <p:tag name="KSO_WM_UNIT_LAYERLEVEL" val="1"/>
  <p:tag name="KSO_WM_TAG_VERSION" val="1.0"/>
  <p:tag name="KSO_WM_BEAUTIFY_FLAG" val="#wm#"/>
  <p:tag name="KSO_WM_UNIT_COLOR_SCHEME_SHAPE_ID" val="17"/>
  <p:tag name="KSO_WM_UNIT_COLOR_SCHEME_PARENT_PAGE" val="0_1"/>
</p:tagLst>
</file>

<file path=ppt/tags/tag384.xml><?xml version="1.0" encoding="utf-8"?>
<p:tagLst xmlns:p="http://schemas.openxmlformats.org/presentationml/2006/main">
  <p:tag name="KSO_WM_TEMPLATE_CATEGORY" val="custom"/>
  <p:tag name="KSO_WM_TEMPLATE_INDEX" val="20191461"/>
  <p:tag name="KSO_WM_UNIT_TYPE" val="f"/>
  <p:tag name="KSO_WM_UNIT_INDEX" val="1"/>
  <p:tag name="KSO_WM_UNIT_ID" val="custom20191461_8*f*1"/>
  <p:tag name="KSO_WM_UNIT_LAYERLEVEL" val="1"/>
  <p:tag name="KSO_WM_UNIT_VALUE" val="171"/>
  <p:tag name="KSO_WM_UNIT_HIGHLIGHT" val="0"/>
  <p:tag name="KSO_WM_UNIT_COMPATIBLE" val="0"/>
  <p:tag name="KSO_WM_BEAUTIFY_FLAG" val="#wm#"/>
  <p:tag name="KSO_WM_TAG_VERSION" val="1.0"/>
  <p:tag name="KSO_WM_UNIT_PRESET_TEXT" val="单击此处添加文本具体内容，简明扼要的阐述您的观点。&#10;根据需要可酌情增减文字，以便观者准确的理解您传达的思想。"/>
  <p:tag name="KSO_WM_UNIT_DIAGRAM_ISNUMVISUAL" val="0"/>
  <p:tag name="KSO_WM_UNIT_DIAGRAM_ISREFERUNIT" val="0"/>
  <p:tag name="KSO_WM_UNIT_NOCLEAR" val="0"/>
</p:tagLst>
</file>

<file path=ppt/tags/tag385.xml><?xml version="1.0" encoding="utf-8"?>
<p:tagLst xmlns:p="http://schemas.openxmlformats.org/presentationml/2006/main">
  <p:tag name="KSO_WM_TEMPLATE_CATEGORY" val="custom"/>
  <p:tag name="KSO_WM_TEMPLATE_INDEX" val="20191461"/>
  <p:tag name="KSO_WM_UNIT_TYPE" val="a"/>
  <p:tag name="KSO_WM_UNIT_INDEX" val="1"/>
  <p:tag name="KSO_WM_UNIT_ID" val="custom20191461_8*a*1"/>
  <p:tag name="KSO_WM_UNIT_LAYERLEVEL" val="1"/>
  <p:tag name="KSO_WM_UNIT_VALUE" val="14"/>
  <p:tag name="KSO_WM_UNIT_ISCONTENTSTITLE" val="0"/>
  <p:tag name="KSO_WM_UNIT_HIGHLIGHT" val="0"/>
  <p:tag name="KSO_WM_UNIT_COMPATIBLE" val="0"/>
  <p:tag name="KSO_WM_BEAUTIFY_FLAG" val="#wm#"/>
  <p:tag name="KSO_WM_TAG_VERSION" val="1.0"/>
  <p:tag name="KSO_WM_UNIT_PRESET_TEXT" val="单击此处添加标题"/>
  <p:tag name="KSO_WM_UNIT_DIAGRAM_ISNUMVISUAL" val="0"/>
  <p:tag name="KSO_WM_UNIT_DIAGRAM_ISREFERUNIT" val="0"/>
  <p:tag name="KSO_WM_UNIT_NOCLEAR" val="0"/>
</p:tagLst>
</file>

<file path=ppt/tags/tag386.xml><?xml version="1.0" encoding="utf-8"?>
<p:tagLst xmlns:p="http://schemas.openxmlformats.org/presentationml/2006/main">
  <p:tag name="KSO_WM_UNIT_TEXT_PART_ID_V2" val="d-4-1"/>
  <p:tag name="KSO_WM_UNIT_HIGHLIGHT" val="0"/>
  <p:tag name="KSO_WM_UNIT_COMPATIBLE" val="0"/>
  <p:tag name="KSO_WM_UNIT_DIAGRAM_ISNUMVISUAL" val="0"/>
  <p:tag name="KSO_WM_UNIT_DIAGRAM_ISREFERUNIT" val="0"/>
  <p:tag name="KSO_WM_UNIT_TYPE" val="f"/>
  <p:tag name="KSO_WM_UNIT_INDEX" val="2"/>
  <p:tag name="KSO_WM_UNIT_ID" val="diagram20196638_1*f*2"/>
  <p:tag name="KSO_WM_TEMPLATE_CATEGORY" val="diagram"/>
  <p:tag name="KSO_WM_TEMPLATE_INDEX" val="20196638"/>
  <p:tag name="KSO_WM_UNIT_LAYERLEVEL" val="1"/>
  <p:tag name="KSO_WM_TAG_VERSION" val="1.0"/>
  <p:tag name="KSO_WM_BEAUTIFY_FLAG" val="#wm#"/>
  <p:tag name="KSO_WM_UNIT_PRESET_TEXT" val="点击此处添加正文，文字是您思想的提炼，为了最终呈现发布的良好效果，请尽量言简意赅的阐述观点；根据需要可酌情增减文字，以便观者可以准确理解您所传达的信息。恰如其分的表达观点，往往事半功倍。"/>
  <p:tag name="KSO_WM_UNIT_NOCLEAR" val="0"/>
  <p:tag name="KSO_WM_UNIT_VALUE" val="104"/>
</p:tagLst>
</file>

<file path=ppt/tags/tag387.xml><?xml version="1.0" encoding="utf-8"?>
<p:tagLst xmlns:p="http://schemas.openxmlformats.org/presentationml/2006/main">
  <p:tag name="MH" val="20150811113114"/>
  <p:tag name="MH_LIBRARY" val="GRAPHIC"/>
  <p:tag name="MH_ORDER" val="Diamond 25"/>
  <p:tag name="KSO_WM_UNIT_INDEX" val="1_6"/>
  <p:tag name="KSO_WM_UNIT_CLEAR" val="1"/>
  <p:tag name="KSO_WM_UNIT_LAYERLEVEL" val="1_1"/>
  <p:tag name="KSO_WM_TAG_VERSION" val="1.0"/>
  <p:tag name="KSO_WM_BEAUTIFY_FLAG" val="#wm#"/>
  <p:tag name="KSO_WM_UNIT_TYPE" val="i"/>
  <p:tag name="KSO_WM_UNIT_ID" val="150995200*i*9"/>
  <p:tag name="KSO_WM_TEMPLATE_CATEGORY" val="diagram"/>
  <p:tag name="KSO_WM_TEMPLATE_INDEX" val="169087"/>
</p:tagLst>
</file>

<file path=ppt/tags/tag388.xml><?xml version="1.0" encoding="utf-8"?>
<p:tagLst xmlns:p="http://schemas.openxmlformats.org/presentationml/2006/main">
  <p:tag name="MH" val="20150811113114"/>
  <p:tag name="MH_LIBRARY" val="GRAPHIC"/>
  <p:tag name="MH_ORDER" val="Diamond 44"/>
  <p:tag name="KSO_WM_UNIT_INDEX" val="1_7"/>
  <p:tag name="KSO_WM_UNIT_CLEAR" val="1"/>
  <p:tag name="KSO_WM_UNIT_LAYERLEVEL" val="1_1"/>
  <p:tag name="KSO_WM_TAG_VERSION" val="1.0"/>
  <p:tag name="KSO_WM_BEAUTIFY_FLAG" val="#wm#"/>
  <p:tag name="KSO_WM_UNIT_TYPE" val="i"/>
  <p:tag name="KSO_WM_UNIT_ID" val="150995200*i*10"/>
  <p:tag name="KSO_WM_TEMPLATE_CATEGORY" val="diagram"/>
  <p:tag name="KSO_WM_TEMPLATE_INDEX" val="169087"/>
</p:tagLst>
</file>

<file path=ppt/tags/tag389.xml><?xml version="1.0" encoding="utf-8"?>
<p:tagLst xmlns:p="http://schemas.openxmlformats.org/presentationml/2006/main">
  <p:tag name="MH" val="20150811113114"/>
  <p:tag name="MH_LIBRARY" val="GRAPHIC"/>
  <p:tag name="MH_ORDER" val="Diamond 80"/>
  <p:tag name="KSO_WM_UNIT_INDEX" val="1_8"/>
  <p:tag name="KSO_WM_UNIT_CLEAR" val="1"/>
  <p:tag name="KSO_WM_UNIT_LAYERLEVEL" val="1_1"/>
  <p:tag name="KSO_WM_TAG_VERSION" val="1.0"/>
  <p:tag name="KSO_WM_BEAUTIFY_FLAG" val="#wm#"/>
  <p:tag name="KSO_WM_UNIT_TYPE" val="i"/>
  <p:tag name="KSO_WM_UNIT_ID" val="150995200*i*11"/>
  <p:tag name="KSO_WM_TEMPLATE_CATEGORY" val="diagram"/>
  <p:tag name="KSO_WM_TEMPLATE_INDEX" val="169087"/>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90.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391.xml><?xml version="1.0" encoding="utf-8"?>
<p:tagLst xmlns:p="http://schemas.openxmlformats.org/presentationml/2006/main">
  <p:tag name="KSO_WM_SLIDE_ID" val="custom20191461_8"/>
  <p:tag name="KSO_WM_SLIDE_TYPE" val="text"/>
  <p:tag name="KSO_WM_SLIDE_SUBTYPE" val="pureTxt"/>
  <p:tag name="KSO_WM_SLIDE_ITEM_CNT" val="0"/>
  <p:tag name="KSO_WM_SLIDE_INDEX" val="8"/>
  <p:tag name="KSO_WM_SLIDE_SIZE" val="823*440"/>
  <p:tag name="KSO_WM_SLIDE_POSITION" val="68*46"/>
  <p:tag name="KSO_WM_TAG_VERSION" val="1.0"/>
  <p:tag name="KSO_WM_BEAUTIFY_FLAG" val="#wm#"/>
  <p:tag name="KSO_WM_TEMPLATE_CATEGORY" val="custom"/>
  <p:tag name="KSO_WM_TEMPLATE_INDEX" val="20191461"/>
  <p:tag name="KSO_WM_SLIDE_LAYOUT" val="a_f"/>
  <p:tag name="KSO_WM_SLIDE_LAYOUT_CNT" val="1_2"/>
  <p:tag name="KSO_WM_TEMPLATE_SUBCATEGORY" val="0"/>
</p:tagLst>
</file>

<file path=ppt/tags/tag3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4755_1*i*1"/>
  <p:tag name="KSO_WM_TEMPLATE_CATEGORY" val="diagram"/>
  <p:tag name="KSO_WM_TEMPLATE_INDEX" val="20194755"/>
  <p:tag name="KSO_WM_UNIT_LAYERLEVEL" val="1"/>
  <p:tag name="KSO_WM_TAG_VERSION" val="1.0"/>
  <p:tag name="KSO_WM_BEAUTIFY_FLAG" val="#wm#"/>
  <p:tag name="KSO_WM_UNIT_COLOR_SCHEME_SHAPE_ID" val="16"/>
  <p:tag name="KSO_WM_UNIT_COLOR_SCHEME_PARENT_PAGE" val="0_1"/>
</p:tagLst>
</file>

<file path=ppt/tags/tag3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4755_1*i*2"/>
  <p:tag name="KSO_WM_TEMPLATE_CATEGORY" val="diagram"/>
  <p:tag name="KSO_WM_TEMPLATE_INDEX" val="20194755"/>
  <p:tag name="KSO_WM_UNIT_LAYERLEVEL" val="1"/>
  <p:tag name="KSO_WM_TAG_VERSION" val="1.0"/>
  <p:tag name="KSO_WM_BEAUTIFY_FLAG" val="#wm#"/>
  <p:tag name="KSO_WM_UNIT_COLOR_SCHEME_SHAPE_ID" val="17"/>
  <p:tag name="KSO_WM_UNIT_COLOR_SCHEME_PARENT_PAGE" val="0_1"/>
</p:tagLst>
</file>

<file path=ppt/tags/tag394.xml><?xml version="1.0" encoding="utf-8"?>
<p:tagLst xmlns:p="http://schemas.openxmlformats.org/presentationml/2006/main">
  <p:tag name="KSO_WM_TEMPLATE_CATEGORY" val="custom"/>
  <p:tag name="KSO_WM_TEMPLATE_INDEX" val="20191461"/>
  <p:tag name="KSO_WM_UNIT_TYPE" val="f"/>
  <p:tag name="KSO_WM_UNIT_INDEX" val="1"/>
  <p:tag name="KSO_WM_UNIT_ID" val="custom20191461_8*f*1"/>
  <p:tag name="KSO_WM_UNIT_LAYERLEVEL" val="1"/>
  <p:tag name="KSO_WM_UNIT_VALUE" val="171"/>
  <p:tag name="KSO_WM_UNIT_HIGHLIGHT" val="0"/>
  <p:tag name="KSO_WM_UNIT_COMPATIBLE" val="0"/>
  <p:tag name="KSO_WM_BEAUTIFY_FLAG" val="#wm#"/>
  <p:tag name="KSO_WM_TAG_VERSION" val="1.0"/>
  <p:tag name="KSO_WM_UNIT_PRESET_TEXT" val="单击此处添加文本具体内容，简明扼要的阐述您的观点。&#10;根据需要可酌情增减文字，以便观者准确的理解您传达的思想。"/>
  <p:tag name="KSO_WM_UNIT_DIAGRAM_ISNUMVISUAL" val="0"/>
  <p:tag name="KSO_WM_UNIT_DIAGRAM_ISREFERUNIT" val="0"/>
  <p:tag name="KSO_WM_UNIT_NOCLEAR" val="0"/>
</p:tagLst>
</file>

<file path=ppt/tags/tag395.xml><?xml version="1.0" encoding="utf-8"?>
<p:tagLst xmlns:p="http://schemas.openxmlformats.org/presentationml/2006/main">
  <p:tag name="KSO_WM_TEMPLATE_CATEGORY" val="custom"/>
  <p:tag name="KSO_WM_TEMPLATE_INDEX" val="20191461"/>
  <p:tag name="KSO_WM_UNIT_TYPE" val="a"/>
  <p:tag name="KSO_WM_UNIT_INDEX" val="1"/>
  <p:tag name="KSO_WM_UNIT_ID" val="custom20191461_8*a*1"/>
  <p:tag name="KSO_WM_UNIT_LAYERLEVEL" val="1"/>
  <p:tag name="KSO_WM_UNIT_VALUE" val="14"/>
  <p:tag name="KSO_WM_UNIT_ISCONTENTSTITLE" val="0"/>
  <p:tag name="KSO_WM_UNIT_HIGHLIGHT" val="0"/>
  <p:tag name="KSO_WM_UNIT_COMPATIBLE" val="0"/>
  <p:tag name="KSO_WM_BEAUTIFY_FLAG" val="#wm#"/>
  <p:tag name="KSO_WM_TAG_VERSION" val="1.0"/>
  <p:tag name="KSO_WM_UNIT_PRESET_TEXT" val="单击此处添加标题"/>
  <p:tag name="KSO_WM_UNIT_DIAGRAM_ISNUMVISUAL" val="0"/>
  <p:tag name="KSO_WM_UNIT_DIAGRAM_ISREFERUNIT" val="0"/>
  <p:tag name="KSO_WM_UNIT_NOCLEAR" val="0"/>
</p:tagLst>
</file>

<file path=ppt/tags/tag396.xml><?xml version="1.0" encoding="utf-8"?>
<p:tagLst xmlns:p="http://schemas.openxmlformats.org/presentationml/2006/main">
  <p:tag name="KSO_WM_UNIT_TEXT_PART_ID_V2" val="d-4-1"/>
  <p:tag name="KSO_WM_UNIT_HIGHLIGHT" val="0"/>
  <p:tag name="KSO_WM_UNIT_COMPATIBLE" val="0"/>
  <p:tag name="KSO_WM_UNIT_DIAGRAM_ISNUMVISUAL" val="0"/>
  <p:tag name="KSO_WM_UNIT_DIAGRAM_ISREFERUNIT" val="0"/>
  <p:tag name="KSO_WM_UNIT_TYPE" val="f"/>
  <p:tag name="KSO_WM_UNIT_INDEX" val="2"/>
  <p:tag name="KSO_WM_UNIT_ID" val="diagram20196638_1*f*2"/>
  <p:tag name="KSO_WM_TEMPLATE_CATEGORY" val="diagram"/>
  <p:tag name="KSO_WM_TEMPLATE_INDEX" val="20196638"/>
  <p:tag name="KSO_WM_UNIT_LAYERLEVEL" val="1"/>
  <p:tag name="KSO_WM_TAG_VERSION" val="1.0"/>
  <p:tag name="KSO_WM_BEAUTIFY_FLAG" val="#wm#"/>
  <p:tag name="KSO_WM_UNIT_PRESET_TEXT" val="点击此处添加正文，文字是您思想的提炼，为了最终呈现发布的良好效果，请尽量言简意赅的阐述观点；根据需要可酌情增减文字，以便观者可以准确理解您所传达的信息。恰如其分的表达观点，往往事半功倍。"/>
  <p:tag name="KSO_WM_UNIT_NOCLEAR" val="0"/>
  <p:tag name="KSO_WM_UNIT_VALUE" val="104"/>
</p:tagLst>
</file>

<file path=ppt/tags/tag397.xml><?xml version="1.0" encoding="utf-8"?>
<p:tagLst xmlns:p="http://schemas.openxmlformats.org/presentationml/2006/main">
  <p:tag name="MH" val="20150811113114"/>
  <p:tag name="MH_LIBRARY" val="GRAPHIC"/>
  <p:tag name="MH_ORDER" val="Diamond 25"/>
  <p:tag name="KSO_WM_UNIT_INDEX" val="1_6"/>
  <p:tag name="KSO_WM_UNIT_CLEAR" val="1"/>
  <p:tag name="KSO_WM_UNIT_LAYERLEVEL" val="1_1"/>
  <p:tag name="KSO_WM_TAG_VERSION" val="1.0"/>
  <p:tag name="KSO_WM_BEAUTIFY_FLAG" val="#wm#"/>
  <p:tag name="KSO_WM_UNIT_TYPE" val="i"/>
  <p:tag name="KSO_WM_UNIT_ID" val="150995200*i*9"/>
  <p:tag name="KSO_WM_TEMPLATE_CATEGORY" val="diagram"/>
  <p:tag name="KSO_WM_TEMPLATE_INDEX" val="169087"/>
</p:tagLst>
</file>

<file path=ppt/tags/tag398.xml><?xml version="1.0" encoding="utf-8"?>
<p:tagLst xmlns:p="http://schemas.openxmlformats.org/presentationml/2006/main">
  <p:tag name="MH" val="20150811113114"/>
  <p:tag name="MH_LIBRARY" val="GRAPHIC"/>
  <p:tag name="MH_ORDER" val="Diamond 44"/>
  <p:tag name="KSO_WM_UNIT_INDEX" val="1_7"/>
  <p:tag name="KSO_WM_UNIT_CLEAR" val="1"/>
  <p:tag name="KSO_WM_UNIT_LAYERLEVEL" val="1_1"/>
  <p:tag name="KSO_WM_TAG_VERSION" val="1.0"/>
  <p:tag name="KSO_WM_BEAUTIFY_FLAG" val="#wm#"/>
  <p:tag name="KSO_WM_UNIT_TYPE" val="i"/>
  <p:tag name="KSO_WM_UNIT_ID" val="150995200*i*10"/>
  <p:tag name="KSO_WM_TEMPLATE_CATEGORY" val="diagram"/>
  <p:tag name="KSO_WM_TEMPLATE_INDEX" val="169087"/>
</p:tagLst>
</file>

<file path=ppt/tags/tag399.xml><?xml version="1.0" encoding="utf-8"?>
<p:tagLst xmlns:p="http://schemas.openxmlformats.org/presentationml/2006/main">
  <p:tag name="MH" val="20150811113114"/>
  <p:tag name="MH_LIBRARY" val="GRAPHIC"/>
  <p:tag name="MH_ORDER" val="Diamond 80"/>
  <p:tag name="KSO_WM_UNIT_INDEX" val="1_8"/>
  <p:tag name="KSO_WM_UNIT_CLEAR" val="1"/>
  <p:tag name="KSO_WM_UNIT_LAYERLEVEL" val="1_1"/>
  <p:tag name="KSO_WM_TAG_VERSION" val="1.0"/>
  <p:tag name="KSO_WM_BEAUTIFY_FLAG" val="#wm#"/>
  <p:tag name="KSO_WM_UNIT_TYPE" val="i"/>
  <p:tag name="KSO_WM_UNIT_ID" val="150995200*i*11"/>
  <p:tag name="KSO_WM_TEMPLATE_CATEGORY" val="diagram"/>
  <p:tag name="KSO_WM_TEMPLATE_INDEX" val="169087"/>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00.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401.xml><?xml version="1.0" encoding="utf-8"?>
<p:tagLst xmlns:p="http://schemas.openxmlformats.org/presentationml/2006/main">
  <p:tag name="KSO_WM_SLIDE_ID" val="custom20191461_8"/>
  <p:tag name="KSO_WM_SLIDE_TYPE" val="text"/>
  <p:tag name="KSO_WM_SLIDE_SUBTYPE" val="pureTxt"/>
  <p:tag name="KSO_WM_SLIDE_ITEM_CNT" val="0"/>
  <p:tag name="KSO_WM_SLIDE_INDEX" val="8"/>
  <p:tag name="KSO_WM_SLIDE_SIZE" val="823*440"/>
  <p:tag name="KSO_WM_SLIDE_POSITION" val="68*46"/>
  <p:tag name="KSO_WM_TAG_VERSION" val="1.0"/>
  <p:tag name="KSO_WM_BEAUTIFY_FLAG" val="#wm#"/>
  <p:tag name="KSO_WM_TEMPLATE_CATEGORY" val="custom"/>
  <p:tag name="KSO_WM_TEMPLATE_INDEX" val="20191461"/>
  <p:tag name="KSO_WM_SLIDE_LAYOUT" val="a_f"/>
  <p:tag name="KSO_WM_SLIDE_LAYOUT_CNT" val="1_2"/>
  <p:tag name="KSO_WM_TEMPLATE_SUBCATEGORY" val="0"/>
</p:tagLst>
</file>

<file path=ppt/tags/tag4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4755_1*i*1"/>
  <p:tag name="KSO_WM_TEMPLATE_CATEGORY" val="diagram"/>
  <p:tag name="KSO_WM_TEMPLATE_INDEX" val="20194755"/>
  <p:tag name="KSO_WM_UNIT_LAYERLEVEL" val="1"/>
  <p:tag name="KSO_WM_TAG_VERSION" val="1.0"/>
  <p:tag name="KSO_WM_BEAUTIFY_FLAG" val="#wm#"/>
  <p:tag name="KSO_WM_UNIT_COLOR_SCHEME_SHAPE_ID" val="16"/>
  <p:tag name="KSO_WM_UNIT_COLOR_SCHEME_PARENT_PAGE" val="0_1"/>
</p:tagLst>
</file>

<file path=ppt/tags/tag4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4755_1*i*2"/>
  <p:tag name="KSO_WM_TEMPLATE_CATEGORY" val="diagram"/>
  <p:tag name="KSO_WM_TEMPLATE_INDEX" val="20194755"/>
  <p:tag name="KSO_WM_UNIT_LAYERLEVEL" val="1"/>
  <p:tag name="KSO_WM_TAG_VERSION" val="1.0"/>
  <p:tag name="KSO_WM_BEAUTIFY_FLAG" val="#wm#"/>
  <p:tag name="KSO_WM_UNIT_COLOR_SCHEME_SHAPE_ID" val="17"/>
  <p:tag name="KSO_WM_UNIT_COLOR_SCHEME_PARENT_PAGE" val="0_1"/>
</p:tagLst>
</file>

<file path=ppt/tags/tag404.xml><?xml version="1.0" encoding="utf-8"?>
<p:tagLst xmlns:p="http://schemas.openxmlformats.org/presentationml/2006/main">
  <p:tag name="KSO_WM_TEMPLATE_CATEGORY" val="custom"/>
  <p:tag name="KSO_WM_TEMPLATE_INDEX" val="20191461"/>
  <p:tag name="KSO_WM_UNIT_TYPE" val="f"/>
  <p:tag name="KSO_WM_UNIT_INDEX" val="1"/>
  <p:tag name="KSO_WM_UNIT_ID" val="custom20191461_8*f*1"/>
  <p:tag name="KSO_WM_UNIT_LAYERLEVEL" val="1"/>
  <p:tag name="KSO_WM_UNIT_VALUE" val="171"/>
  <p:tag name="KSO_WM_UNIT_HIGHLIGHT" val="0"/>
  <p:tag name="KSO_WM_UNIT_COMPATIBLE" val="0"/>
  <p:tag name="KSO_WM_BEAUTIFY_FLAG" val="#wm#"/>
  <p:tag name="KSO_WM_TAG_VERSION" val="1.0"/>
  <p:tag name="KSO_WM_UNIT_PRESET_TEXT" val="单击此处添加文本具体内容，简明扼要的阐述您的观点。&#10;根据需要可酌情增减文字，以便观者准确的理解您传达的思想。"/>
  <p:tag name="KSO_WM_UNIT_DIAGRAM_ISNUMVISUAL" val="0"/>
  <p:tag name="KSO_WM_UNIT_DIAGRAM_ISREFERUNIT" val="0"/>
  <p:tag name="KSO_WM_UNIT_NOCLEAR" val="0"/>
</p:tagLst>
</file>

<file path=ppt/tags/tag405.xml><?xml version="1.0" encoding="utf-8"?>
<p:tagLst xmlns:p="http://schemas.openxmlformats.org/presentationml/2006/main">
  <p:tag name="KSO_WM_TEMPLATE_CATEGORY" val="custom"/>
  <p:tag name="KSO_WM_TEMPLATE_INDEX" val="20191461"/>
  <p:tag name="KSO_WM_UNIT_TYPE" val="a"/>
  <p:tag name="KSO_WM_UNIT_INDEX" val="1"/>
  <p:tag name="KSO_WM_UNIT_ID" val="custom20191461_8*a*1"/>
  <p:tag name="KSO_WM_UNIT_LAYERLEVEL" val="1"/>
  <p:tag name="KSO_WM_UNIT_VALUE" val="14"/>
  <p:tag name="KSO_WM_UNIT_ISCONTENTSTITLE" val="0"/>
  <p:tag name="KSO_WM_UNIT_HIGHLIGHT" val="0"/>
  <p:tag name="KSO_WM_UNIT_COMPATIBLE" val="0"/>
  <p:tag name="KSO_WM_BEAUTIFY_FLAG" val="#wm#"/>
  <p:tag name="KSO_WM_TAG_VERSION" val="1.0"/>
  <p:tag name="KSO_WM_UNIT_PRESET_TEXT" val="单击此处添加标题"/>
  <p:tag name="KSO_WM_UNIT_DIAGRAM_ISNUMVISUAL" val="0"/>
  <p:tag name="KSO_WM_UNIT_DIAGRAM_ISREFERUNIT" val="0"/>
  <p:tag name="KSO_WM_UNIT_NOCLEAR" val="0"/>
</p:tagLst>
</file>

<file path=ppt/tags/tag406.xml><?xml version="1.0" encoding="utf-8"?>
<p:tagLst xmlns:p="http://schemas.openxmlformats.org/presentationml/2006/main">
  <p:tag name="KSO_WM_UNIT_TEXT_PART_ID_V2" val="d-4-1"/>
  <p:tag name="KSO_WM_UNIT_HIGHLIGHT" val="0"/>
  <p:tag name="KSO_WM_UNIT_COMPATIBLE" val="0"/>
  <p:tag name="KSO_WM_UNIT_DIAGRAM_ISNUMVISUAL" val="0"/>
  <p:tag name="KSO_WM_UNIT_DIAGRAM_ISREFERUNIT" val="0"/>
  <p:tag name="KSO_WM_UNIT_TYPE" val="f"/>
  <p:tag name="KSO_WM_UNIT_INDEX" val="2"/>
  <p:tag name="KSO_WM_UNIT_ID" val="diagram20196638_1*f*2"/>
  <p:tag name="KSO_WM_TEMPLATE_CATEGORY" val="diagram"/>
  <p:tag name="KSO_WM_TEMPLATE_INDEX" val="20196638"/>
  <p:tag name="KSO_WM_UNIT_LAYERLEVEL" val="1"/>
  <p:tag name="KSO_WM_TAG_VERSION" val="1.0"/>
  <p:tag name="KSO_WM_BEAUTIFY_FLAG" val="#wm#"/>
  <p:tag name="KSO_WM_UNIT_PRESET_TEXT" val="点击此处添加正文，文字是您思想的提炼，为了最终呈现发布的良好效果，请尽量言简意赅的阐述观点；根据需要可酌情增减文字，以便观者可以准确理解您所传达的信息。恰如其分的表达观点，往往事半功倍。"/>
  <p:tag name="KSO_WM_UNIT_NOCLEAR" val="0"/>
  <p:tag name="KSO_WM_UNIT_VALUE" val="104"/>
</p:tagLst>
</file>

<file path=ppt/tags/tag407.xml><?xml version="1.0" encoding="utf-8"?>
<p:tagLst xmlns:p="http://schemas.openxmlformats.org/presentationml/2006/main">
  <p:tag name="MH" val="20150811113114"/>
  <p:tag name="MH_LIBRARY" val="GRAPHIC"/>
  <p:tag name="MH_ORDER" val="Diamond 25"/>
  <p:tag name="KSO_WM_UNIT_INDEX" val="1_6"/>
  <p:tag name="KSO_WM_UNIT_CLEAR" val="1"/>
  <p:tag name="KSO_WM_UNIT_LAYERLEVEL" val="1_1"/>
  <p:tag name="KSO_WM_TAG_VERSION" val="1.0"/>
  <p:tag name="KSO_WM_BEAUTIFY_FLAG" val="#wm#"/>
  <p:tag name="KSO_WM_UNIT_TYPE" val="i"/>
  <p:tag name="KSO_WM_UNIT_ID" val="150995200*i*9"/>
  <p:tag name="KSO_WM_TEMPLATE_CATEGORY" val="diagram"/>
  <p:tag name="KSO_WM_TEMPLATE_INDEX" val="169087"/>
</p:tagLst>
</file>

<file path=ppt/tags/tag408.xml><?xml version="1.0" encoding="utf-8"?>
<p:tagLst xmlns:p="http://schemas.openxmlformats.org/presentationml/2006/main">
  <p:tag name="MH" val="20150811113114"/>
  <p:tag name="MH_LIBRARY" val="GRAPHIC"/>
  <p:tag name="MH_ORDER" val="Diamond 44"/>
  <p:tag name="KSO_WM_UNIT_INDEX" val="1_7"/>
  <p:tag name="KSO_WM_UNIT_CLEAR" val="1"/>
  <p:tag name="KSO_WM_UNIT_LAYERLEVEL" val="1_1"/>
  <p:tag name="KSO_WM_TAG_VERSION" val="1.0"/>
  <p:tag name="KSO_WM_BEAUTIFY_FLAG" val="#wm#"/>
  <p:tag name="KSO_WM_UNIT_TYPE" val="i"/>
  <p:tag name="KSO_WM_UNIT_ID" val="150995200*i*10"/>
  <p:tag name="KSO_WM_TEMPLATE_CATEGORY" val="diagram"/>
  <p:tag name="KSO_WM_TEMPLATE_INDEX" val="169087"/>
</p:tagLst>
</file>

<file path=ppt/tags/tag409.xml><?xml version="1.0" encoding="utf-8"?>
<p:tagLst xmlns:p="http://schemas.openxmlformats.org/presentationml/2006/main">
  <p:tag name="MH" val="20150811113114"/>
  <p:tag name="MH_LIBRARY" val="GRAPHIC"/>
  <p:tag name="MH_ORDER" val="Diamond 80"/>
  <p:tag name="KSO_WM_UNIT_INDEX" val="1_8"/>
  <p:tag name="KSO_WM_UNIT_CLEAR" val="1"/>
  <p:tag name="KSO_WM_UNIT_LAYERLEVEL" val="1_1"/>
  <p:tag name="KSO_WM_TAG_VERSION" val="1.0"/>
  <p:tag name="KSO_WM_BEAUTIFY_FLAG" val="#wm#"/>
  <p:tag name="KSO_WM_UNIT_TYPE" val="i"/>
  <p:tag name="KSO_WM_UNIT_ID" val="150995200*i*11"/>
  <p:tag name="KSO_WM_TEMPLATE_CATEGORY" val="diagram"/>
  <p:tag name="KSO_WM_TEMPLATE_INDEX" val="169087"/>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10.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411.xml><?xml version="1.0" encoding="utf-8"?>
<p:tagLst xmlns:p="http://schemas.openxmlformats.org/presentationml/2006/main">
  <p:tag name="KSO_WM_SLIDE_ID" val="custom20191461_8"/>
  <p:tag name="KSO_WM_SLIDE_TYPE" val="text"/>
  <p:tag name="KSO_WM_SLIDE_SUBTYPE" val="pureTxt"/>
  <p:tag name="KSO_WM_SLIDE_ITEM_CNT" val="0"/>
  <p:tag name="KSO_WM_SLIDE_INDEX" val="8"/>
  <p:tag name="KSO_WM_SLIDE_SIZE" val="823*440"/>
  <p:tag name="KSO_WM_SLIDE_POSITION" val="68*46"/>
  <p:tag name="KSO_WM_TAG_VERSION" val="1.0"/>
  <p:tag name="KSO_WM_BEAUTIFY_FLAG" val="#wm#"/>
  <p:tag name="KSO_WM_TEMPLATE_CATEGORY" val="custom"/>
  <p:tag name="KSO_WM_TEMPLATE_INDEX" val="20191461"/>
  <p:tag name="KSO_WM_SLIDE_LAYOUT" val="a_f"/>
  <p:tag name="KSO_WM_SLIDE_LAYOUT_CNT" val="1_2"/>
  <p:tag name="KSO_WM_TEMPLATE_SUBCATEGORY" val="0"/>
</p:tagLst>
</file>

<file path=ppt/tags/tag4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4755_1*i*1"/>
  <p:tag name="KSO_WM_TEMPLATE_CATEGORY" val="diagram"/>
  <p:tag name="KSO_WM_TEMPLATE_INDEX" val="20194755"/>
  <p:tag name="KSO_WM_UNIT_LAYERLEVEL" val="1"/>
  <p:tag name="KSO_WM_TAG_VERSION" val="1.0"/>
  <p:tag name="KSO_WM_BEAUTIFY_FLAG" val="#wm#"/>
  <p:tag name="KSO_WM_UNIT_COLOR_SCHEME_SHAPE_ID" val="16"/>
  <p:tag name="KSO_WM_UNIT_COLOR_SCHEME_PARENT_PAGE" val="0_1"/>
</p:tagLst>
</file>

<file path=ppt/tags/tag4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4755_1*i*2"/>
  <p:tag name="KSO_WM_TEMPLATE_CATEGORY" val="diagram"/>
  <p:tag name="KSO_WM_TEMPLATE_INDEX" val="20194755"/>
  <p:tag name="KSO_WM_UNIT_LAYERLEVEL" val="1"/>
  <p:tag name="KSO_WM_TAG_VERSION" val="1.0"/>
  <p:tag name="KSO_WM_BEAUTIFY_FLAG" val="#wm#"/>
  <p:tag name="KSO_WM_UNIT_COLOR_SCHEME_SHAPE_ID" val="17"/>
  <p:tag name="KSO_WM_UNIT_COLOR_SCHEME_PARENT_PAGE" val="0_1"/>
</p:tagLst>
</file>

<file path=ppt/tags/tag414.xml><?xml version="1.0" encoding="utf-8"?>
<p:tagLst xmlns:p="http://schemas.openxmlformats.org/presentationml/2006/main">
  <p:tag name="KSO_WM_TEMPLATE_CATEGORY" val="custom"/>
  <p:tag name="KSO_WM_TEMPLATE_INDEX" val="20191461"/>
  <p:tag name="KSO_WM_UNIT_TYPE" val="f"/>
  <p:tag name="KSO_WM_UNIT_INDEX" val="1"/>
  <p:tag name="KSO_WM_UNIT_ID" val="custom20191461_8*f*1"/>
  <p:tag name="KSO_WM_UNIT_LAYERLEVEL" val="1"/>
  <p:tag name="KSO_WM_UNIT_VALUE" val="171"/>
  <p:tag name="KSO_WM_UNIT_HIGHLIGHT" val="0"/>
  <p:tag name="KSO_WM_UNIT_COMPATIBLE" val="0"/>
  <p:tag name="KSO_WM_BEAUTIFY_FLAG" val="#wm#"/>
  <p:tag name="KSO_WM_TAG_VERSION" val="1.0"/>
  <p:tag name="KSO_WM_UNIT_PRESET_TEXT" val="单击此处添加文本具体内容，简明扼要的阐述您的观点。&#10;根据需要可酌情增减文字，以便观者准确的理解您传达的思想。"/>
  <p:tag name="KSO_WM_UNIT_DIAGRAM_ISNUMVISUAL" val="0"/>
  <p:tag name="KSO_WM_UNIT_DIAGRAM_ISREFERUNIT" val="0"/>
  <p:tag name="KSO_WM_UNIT_NOCLEAR" val="0"/>
</p:tagLst>
</file>

<file path=ppt/tags/tag415.xml><?xml version="1.0" encoding="utf-8"?>
<p:tagLst xmlns:p="http://schemas.openxmlformats.org/presentationml/2006/main">
  <p:tag name="KSO_WM_TEMPLATE_CATEGORY" val="custom"/>
  <p:tag name="KSO_WM_TEMPLATE_INDEX" val="20191461"/>
  <p:tag name="KSO_WM_UNIT_TYPE" val="a"/>
  <p:tag name="KSO_WM_UNIT_INDEX" val="1"/>
  <p:tag name="KSO_WM_UNIT_ID" val="custom20191461_8*a*1"/>
  <p:tag name="KSO_WM_UNIT_LAYERLEVEL" val="1"/>
  <p:tag name="KSO_WM_UNIT_VALUE" val="14"/>
  <p:tag name="KSO_WM_UNIT_ISCONTENTSTITLE" val="0"/>
  <p:tag name="KSO_WM_UNIT_HIGHLIGHT" val="0"/>
  <p:tag name="KSO_WM_UNIT_COMPATIBLE" val="0"/>
  <p:tag name="KSO_WM_BEAUTIFY_FLAG" val="#wm#"/>
  <p:tag name="KSO_WM_TAG_VERSION" val="1.0"/>
  <p:tag name="KSO_WM_UNIT_PRESET_TEXT" val="单击此处添加标题"/>
  <p:tag name="KSO_WM_UNIT_DIAGRAM_ISNUMVISUAL" val="0"/>
  <p:tag name="KSO_WM_UNIT_DIAGRAM_ISREFERUNIT" val="0"/>
  <p:tag name="KSO_WM_UNIT_NOCLEAR" val="0"/>
</p:tagLst>
</file>

<file path=ppt/tags/tag416.xml><?xml version="1.0" encoding="utf-8"?>
<p:tagLst xmlns:p="http://schemas.openxmlformats.org/presentationml/2006/main">
  <p:tag name="KSO_WM_UNIT_TEXT_PART_ID_V2" val="d-4-1"/>
  <p:tag name="KSO_WM_UNIT_HIGHLIGHT" val="0"/>
  <p:tag name="KSO_WM_UNIT_COMPATIBLE" val="0"/>
  <p:tag name="KSO_WM_UNIT_DIAGRAM_ISNUMVISUAL" val="0"/>
  <p:tag name="KSO_WM_UNIT_DIAGRAM_ISREFERUNIT" val="0"/>
  <p:tag name="KSO_WM_UNIT_TYPE" val="f"/>
  <p:tag name="KSO_WM_UNIT_INDEX" val="2"/>
  <p:tag name="KSO_WM_UNIT_ID" val="diagram20196638_1*f*2"/>
  <p:tag name="KSO_WM_TEMPLATE_CATEGORY" val="diagram"/>
  <p:tag name="KSO_WM_TEMPLATE_INDEX" val="20196638"/>
  <p:tag name="KSO_WM_UNIT_LAYERLEVEL" val="1"/>
  <p:tag name="KSO_WM_TAG_VERSION" val="1.0"/>
  <p:tag name="KSO_WM_BEAUTIFY_FLAG" val="#wm#"/>
  <p:tag name="KSO_WM_UNIT_PRESET_TEXT" val="点击此处添加正文，文字是您思想的提炼，为了最终呈现发布的良好效果，请尽量言简意赅的阐述观点；根据需要可酌情增减文字，以便观者可以准确理解您所传达的信息。恰如其分的表达观点，往往事半功倍。"/>
  <p:tag name="KSO_WM_UNIT_NOCLEAR" val="0"/>
  <p:tag name="KSO_WM_UNIT_VALUE" val="104"/>
</p:tagLst>
</file>

<file path=ppt/tags/tag417.xml><?xml version="1.0" encoding="utf-8"?>
<p:tagLst xmlns:p="http://schemas.openxmlformats.org/presentationml/2006/main">
  <p:tag name="MH" val="20150811113114"/>
  <p:tag name="MH_LIBRARY" val="GRAPHIC"/>
  <p:tag name="MH_ORDER" val="Diamond 25"/>
  <p:tag name="KSO_WM_UNIT_INDEX" val="1_6"/>
  <p:tag name="KSO_WM_UNIT_CLEAR" val="1"/>
  <p:tag name="KSO_WM_UNIT_LAYERLEVEL" val="1_1"/>
  <p:tag name="KSO_WM_TAG_VERSION" val="1.0"/>
  <p:tag name="KSO_WM_BEAUTIFY_FLAG" val="#wm#"/>
  <p:tag name="KSO_WM_UNIT_TYPE" val="i"/>
  <p:tag name="KSO_WM_UNIT_ID" val="150995200*i*9"/>
  <p:tag name="KSO_WM_TEMPLATE_CATEGORY" val="diagram"/>
  <p:tag name="KSO_WM_TEMPLATE_INDEX" val="169087"/>
</p:tagLst>
</file>

<file path=ppt/tags/tag418.xml><?xml version="1.0" encoding="utf-8"?>
<p:tagLst xmlns:p="http://schemas.openxmlformats.org/presentationml/2006/main">
  <p:tag name="MH" val="20150811113114"/>
  <p:tag name="MH_LIBRARY" val="GRAPHIC"/>
  <p:tag name="MH_ORDER" val="Diamond 44"/>
  <p:tag name="KSO_WM_UNIT_INDEX" val="1_7"/>
  <p:tag name="KSO_WM_UNIT_CLEAR" val="1"/>
  <p:tag name="KSO_WM_UNIT_LAYERLEVEL" val="1_1"/>
  <p:tag name="KSO_WM_TAG_VERSION" val="1.0"/>
  <p:tag name="KSO_WM_BEAUTIFY_FLAG" val="#wm#"/>
  <p:tag name="KSO_WM_UNIT_TYPE" val="i"/>
  <p:tag name="KSO_WM_UNIT_ID" val="150995200*i*10"/>
  <p:tag name="KSO_WM_TEMPLATE_CATEGORY" val="diagram"/>
  <p:tag name="KSO_WM_TEMPLATE_INDEX" val="169087"/>
</p:tagLst>
</file>

<file path=ppt/tags/tag419.xml><?xml version="1.0" encoding="utf-8"?>
<p:tagLst xmlns:p="http://schemas.openxmlformats.org/presentationml/2006/main">
  <p:tag name="MH" val="20150811113114"/>
  <p:tag name="MH_LIBRARY" val="GRAPHIC"/>
  <p:tag name="MH_ORDER" val="Diamond 80"/>
  <p:tag name="KSO_WM_UNIT_INDEX" val="1_8"/>
  <p:tag name="KSO_WM_UNIT_CLEAR" val="1"/>
  <p:tag name="KSO_WM_UNIT_LAYERLEVEL" val="1_1"/>
  <p:tag name="KSO_WM_TAG_VERSION" val="1.0"/>
  <p:tag name="KSO_WM_BEAUTIFY_FLAG" val="#wm#"/>
  <p:tag name="KSO_WM_UNIT_TYPE" val="i"/>
  <p:tag name="KSO_WM_UNIT_ID" val="150995200*i*11"/>
  <p:tag name="KSO_WM_TEMPLATE_CATEGORY" val="diagram"/>
  <p:tag name="KSO_WM_TEMPLATE_INDEX" val="169087"/>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20.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421.xml><?xml version="1.0" encoding="utf-8"?>
<p:tagLst xmlns:p="http://schemas.openxmlformats.org/presentationml/2006/main">
  <p:tag name="KSO_WM_SLIDE_ID" val="custom20191461_8"/>
  <p:tag name="KSO_WM_SLIDE_TYPE" val="text"/>
  <p:tag name="KSO_WM_SLIDE_SUBTYPE" val="pureTxt"/>
  <p:tag name="KSO_WM_SLIDE_ITEM_CNT" val="0"/>
  <p:tag name="KSO_WM_SLIDE_INDEX" val="8"/>
  <p:tag name="KSO_WM_SLIDE_SIZE" val="823*440"/>
  <p:tag name="KSO_WM_SLIDE_POSITION" val="68*46"/>
  <p:tag name="KSO_WM_TAG_VERSION" val="1.0"/>
  <p:tag name="KSO_WM_BEAUTIFY_FLAG" val="#wm#"/>
  <p:tag name="KSO_WM_TEMPLATE_CATEGORY" val="custom"/>
  <p:tag name="KSO_WM_TEMPLATE_INDEX" val="20191461"/>
  <p:tag name="KSO_WM_SLIDE_LAYOUT" val="a_f"/>
  <p:tag name="KSO_WM_SLIDE_LAYOUT_CNT" val="1_2"/>
  <p:tag name="KSO_WM_TEMPLATE_SUBCATEGORY" val="0"/>
</p:tagLst>
</file>

<file path=ppt/tags/tag4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4755_1*i*1"/>
  <p:tag name="KSO_WM_TEMPLATE_CATEGORY" val="diagram"/>
  <p:tag name="KSO_WM_TEMPLATE_INDEX" val="20194755"/>
  <p:tag name="KSO_WM_UNIT_LAYERLEVEL" val="1"/>
  <p:tag name="KSO_WM_TAG_VERSION" val="1.0"/>
  <p:tag name="KSO_WM_BEAUTIFY_FLAG" val="#wm#"/>
  <p:tag name="KSO_WM_UNIT_COLOR_SCHEME_SHAPE_ID" val="16"/>
  <p:tag name="KSO_WM_UNIT_COLOR_SCHEME_PARENT_PAGE" val="0_1"/>
</p:tagLst>
</file>

<file path=ppt/tags/tag4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4755_1*i*2"/>
  <p:tag name="KSO_WM_TEMPLATE_CATEGORY" val="diagram"/>
  <p:tag name="KSO_WM_TEMPLATE_INDEX" val="20194755"/>
  <p:tag name="KSO_WM_UNIT_LAYERLEVEL" val="1"/>
  <p:tag name="KSO_WM_TAG_VERSION" val="1.0"/>
  <p:tag name="KSO_WM_BEAUTIFY_FLAG" val="#wm#"/>
  <p:tag name="KSO_WM_UNIT_COLOR_SCHEME_SHAPE_ID" val="17"/>
  <p:tag name="KSO_WM_UNIT_COLOR_SCHEME_PARENT_PAGE" val="0_1"/>
</p:tagLst>
</file>

<file path=ppt/tags/tag424.xml><?xml version="1.0" encoding="utf-8"?>
<p:tagLst xmlns:p="http://schemas.openxmlformats.org/presentationml/2006/main">
  <p:tag name="KSO_WM_TEMPLATE_CATEGORY" val="custom"/>
  <p:tag name="KSO_WM_TEMPLATE_INDEX" val="20191461"/>
  <p:tag name="KSO_WM_UNIT_TYPE" val="f"/>
  <p:tag name="KSO_WM_UNIT_INDEX" val="1"/>
  <p:tag name="KSO_WM_UNIT_ID" val="custom20191461_8*f*1"/>
  <p:tag name="KSO_WM_UNIT_LAYERLEVEL" val="1"/>
  <p:tag name="KSO_WM_UNIT_VALUE" val="171"/>
  <p:tag name="KSO_WM_UNIT_HIGHLIGHT" val="0"/>
  <p:tag name="KSO_WM_UNIT_COMPATIBLE" val="0"/>
  <p:tag name="KSO_WM_BEAUTIFY_FLAG" val="#wm#"/>
  <p:tag name="KSO_WM_TAG_VERSION" val="1.0"/>
  <p:tag name="KSO_WM_UNIT_PRESET_TEXT" val="单击此处添加文本具体内容，简明扼要的阐述您的观点。&#10;根据需要可酌情增减文字，以便观者准确的理解您传达的思想。"/>
  <p:tag name="KSO_WM_UNIT_DIAGRAM_ISNUMVISUAL" val="0"/>
  <p:tag name="KSO_WM_UNIT_DIAGRAM_ISREFERUNIT" val="0"/>
  <p:tag name="KSO_WM_UNIT_NOCLEAR" val="0"/>
</p:tagLst>
</file>

<file path=ppt/tags/tag425.xml><?xml version="1.0" encoding="utf-8"?>
<p:tagLst xmlns:p="http://schemas.openxmlformats.org/presentationml/2006/main">
  <p:tag name="KSO_WM_TEMPLATE_CATEGORY" val="custom"/>
  <p:tag name="KSO_WM_TEMPLATE_INDEX" val="20191461"/>
  <p:tag name="KSO_WM_UNIT_TYPE" val="a"/>
  <p:tag name="KSO_WM_UNIT_INDEX" val="1"/>
  <p:tag name="KSO_WM_UNIT_ID" val="custom20191461_8*a*1"/>
  <p:tag name="KSO_WM_UNIT_LAYERLEVEL" val="1"/>
  <p:tag name="KSO_WM_UNIT_VALUE" val="14"/>
  <p:tag name="KSO_WM_UNIT_ISCONTENTSTITLE" val="0"/>
  <p:tag name="KSO_WM_UNIT_HIGHLIGHT" val="0"/>
  <p:tag name="KSO_WM_UNIT_COMPATIBLE" val="0"/>
  <p:tag name="KSO_WM_BEAUTIFY_FLAG" val="#wm#"/>
  <p:tag name="KSO_WM_TAG_VERSION" val="1.0"/>
  <p:tag name="KSO_WM_UNIT_PRESET_TEXT" val="单击此处添加标题"/>
  <p:tag name="KSO_WM_UNIT_DIAGRAM_ISNUMVISUAL" val="0"/>
  <p:tag name="KSO_WM_UNIT_DIAGRAM_ISREFERUNIT" val="0"/>
  <p:tag name="KSO_WM_UNIT_NOCLEAR" val="0"/>
</p:tagLst>
</file>

<file path=ppt/tags/tag426.xml><?xml version="1.0" encoding="utf-8"?>
<p:tagLst xmlns:p="http://schemas.openxmlformats.org/presentationml/2006/main">
  <p:tag name="KSO_WM_UNIT_TEXT_PART_ID_V2" val="d-4-1"/>
  <p:tag name="KSO_WM_UNIT_HIGHLIGHT" val="0"/>
  <p:tag name="KSO_WM_UNIT_COMPATIBLE" val="0"/>
  <p:tag name="KSO_WM_UNIT_DIAGRAM_ISNUMVISUAL" val="0"/>
  <p:tag name="KSO_WM_UNIT_DIAGRAM_ISREFERUNIT" val="0"/>
  <p:tag name="KSO_WM_UNIT_TYPE" val="f"/>
  <p:tag name="KSO_WM_UNIT_INDEX" val="2"/>
  <p:tag name="KSO_WM_UNIT_ID" val="diagram20196638_1*f*2"/>
  <p:tag name="KSO_WM_TEMPLATE_CATEGORY" val="diagram"/>
  <p:tag name="KSO_WM_TEMPLATE_INDEX" val="20196638"/>
  <p:tag name="KSO_WM_UNIT_LAYERLEVEL" val="1"/>
  <p:tag name="KSO_WM_TAG_VERSION" val="1.0"/>
  <p:tag name="KSO_WM_BEAUTIFY_FLAG" val="#wm#"/>
  <p:tag name="KSO_WM_UNIT_PRESET_TEXT" val="点击此处添加正文，文字是您思想的提炼，为了最终呈现发布的良好效果，请尽量言简意赅的阐述观点；根据需要可酌情增减文字，以便观者可以准确理解您所传达的信息。恰如其分的表达观点，往往事半功倍。"/>
  <p:tag name="KSO_WM_UNIT_NOCLEAR" val="0"/>
  <p:tag name="KSO_WM_UNIT_VALUE" val="104"/>
</p:tagLst>
</file>

<file path=ppt/tags/tag427.xml><?xml version="1.0" encoding="utf-8"?>
<p:tagLst xmlns:p="http://schemas.openxmlformats.org/presentationml/2006/main">
  <p:tag name="MH" val="20150811113114"/>
  <p:tag name="MH_LIBRARY" val="GRAPHIC"/>
  <p:tag name="MH_ORDER" val="Diamond 25"/>
  <p:tag name="KSO_WM_UNIT_INDEX" val="1_6"/>
  <p:tag name="KSO_WM_UNIT_CLEAR" val="1"/>
  <p:tag name="KSO_WM_UNIT_LAYERLEVEL" val="1_1"/>
  <p:tag name="KSO_WM_TAG_VERSION" val="1.0"/>
  <p:tag name="KSO_WM_BEAUTIFY_FLAG" val="#wm#"/>
  <p:tag name="KSO_WM_UNIT_TYPE" val="i"/>
  <p:tag name="KSO_WM_UNIT_ID" val="150995200*i*9"/>
  <p:tag name="KSO_WM_TEMPLATE_CATEGORY" val="diagram"/>
  <p:tag name="KSO_WM_TEMPLATE_INDEX" val="169087"/>
</p:tagLst>
</file>

<file path=ppt/tags/tag428.xml><?xml version="1.0" encoding="utf-8"?>
<p:tagLst xmlns:p="http://schemas.openxmlformats.org/presentationml/2006/main">
  <p:tag name="MH" val="20150811113114"/>
  <p:tag name="MH_LIBRARY" val="GRAPHIC"/>
  <p:tag name="MH_ORDER" val="Diamond 44"/>
  <p:tag name="KSO_WM_UNIT_INDEX" val="1_7"/>
  <p:tag name="KSO_WM_UNIT_CLEAR" val="1"/>
  <p:tag name="KSO_WM_UNIT_LAYERLEVEL" val="1_1"/>
  <p:tag name="KSO_WM_TAG_VERSION" val="1.0"/>
  <p:tag name="KSO_WM_BEAUTIFY_FLAG" val="#wm#"/>
  <p:tag name="KSO_WM_UNIT_TYPE" val="i"/>
  <p:tag name="KSO_WM_UNIT_ID" val="150995200*i*10"/>
  <p:tag name="KSO_WM_TEMPLATE_CATEGORY" val="diagram"/>
  <p:tag name="KSO_WM_TEMPLATE_INDEX" val="169087"/>
</p:tagLst>
</file>

<file path=ppt/tags/tag429.xml><?xml version="1.0" encoding="utf-8"?>
<p:tagLst xmlns:p="http://schemas.openxmlformats.org/presentationml/2006/main">
  <p:tag name="MH" val="20150811113114"/>
  <p:tag name="MH_LIBRARY" val="GRAPHIC"/>
  <p:tag name="MH_ORDER" val="Diamond 80"/>
  <p:tag name="KSO_WM_UNIT_INDEX" val="1_8"/>
  <p:tag name="KSO_WM_UNIT_CLEAR" val="1"/>
  <p:tag name="KSO_WM_UNIT_LAYERLEVEL" val="1_1"/>
  <p:tag name="KSO_WM_TAG_VERSION" val="1.0"/>
  <p:tag name="KSO_WM_BEAUTIFY_FLAG" val="#wm#"/>
  <p:tag name="KSO_WM_UNIT_TYPE" val="i"/>
  <p:tag name="KSO_WM_UNIT_ID" val="150995200*i*11"/>
  <p:tag name="KSO_WM_TEMPLATE_CATEGORY" val="diagram"/>
  <p:tag name="KSO_WM_TEMPLATE_INDEX" val="169087"/>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30.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431.xml><?xml version="1.0" encoding="utf-8"?>
<p:tagLst xmlns:p="http://schemas.openxmlformats.org/presentationml/2006/main">
  <p:tag name="KSO_WM_SLIDE_ID" val="custom20191461_8"/>
  <p:tag name="KSO_WM_SLIDE_TYPE" val="text"/>
  <p:tag name="KSO_WM_SLIDE_SUBTYPE" val="pureTxt"/>
  <p:tag name="KSO_WM_SLIDE_ITEM_CNT" val="0"/>
  <p:tag name="KSO_WM_SLIDE_INDEX" val="8"/>
  <p:tag name="KSO_WM_SLIDE_SIZE" val="823*440"/>
  <p:tag name="KSO_WM_SLIDE_POSITION" val="68*46"/>
  <p:tag name="KSO_WM_TAG_VERSION" val="1.0"/>
  <p:tag name="KSO_WM_BEAUTIFY_FLAG" val="#wm#"/>
  <p:tag name="KSO_WM_TEMPLATE_CATEGORY" val="custom"/>
  <p:tag name="KSO_WM_TEMPLATE_INDEX" val="20191461"/>
  <p:tag name="KSO_WM_SLIDE_LAYOUT" val="a_f"/>
  <p:tag name="KSO_WM_SLIDE_LAYOUT_CNT" val="1_2"/>
  <p:tag name="KSO_WM_TEMPLATE_SUBCATEGORY" val="0"/>
</p:tagLst>
</file>

<file path=ppt/tags/tag432.xml><?xml version="1.0" encoding="utf-8"?>
<p:tagLst xmlns:p="http://schemas.openxmlformats.org/presentationml/2006/main">
  <p:tag name="KSO_WM_TEMPLATE_CATEGORY" val="custom"/>
  <p:tag name="KSO_WM_TEMPLATE_INDEX" val="20191461"/>
  <p:tag name="KSO_WM_UNIT_TYPE" val="f"/>
  <p:tag name="KSO_WM_UNIT_INDEX" val="1"/>
  <p:tag name="KSO_WM_UNIT_ID" val="custom20191461_7*f*1"/>
  <p:tag name="KSO_WM_UNIT_LAYERLEVEL" val="1"/>
  <p:tag name="KSO_WM_UNIT_VALUE" val="189"/>
  <p:tag name="KSO_WM_UNIT_HIGHLIGHT" val="0"/>
  <p:tag name="KSO_WM_UNIT_COMPATIBLE" val="0"/>
  <p:tag name="KSO_WM_BEAUTIFY_FLAG" val="#wm#"/>
  <p:tag name="KSO_WM_TAG_VERSION" val="1.0"/>
  <p:tag name="KSO_WM_UNIT_PRESET_TEXT" val="单击此处添加文本具体内容，简明扼要的阐述您的观点。根据需要可酌情增减文字，以便观者准确的理解您传达的思想。&#10;单击此处添加文本具体内容，简明扼要的阐述您的观点。根据需要可酌情增减文字，以便观者准确的理解您传达的思想。&#10;单击此处添加文本具体内容，简明扼要的阐述您的观点。根据需要可酌情增减文字，以便观者准确的理解您传达的思想。"/>
  <p:tag name="KSO_WM_UNIT_DIAGRAM_ISNUMVISUAL" val="0"/>
  <p:tag name="KSO_WM_UNIT_DIAGRAM_ISREFERUNIT" val="0"/>
  <p:tag name="KSO_WM_UNIT_NOCLEAR" val="0"/>
</p:tagLst>
</file>

<file path=ppt/tags/tag433.xml><?xml version="1.0" encoding="utf-8"?>
<p:tagLst xmlns:p="http://schemas.openxmlformats.org/presentationml/2006/main">
  <p:tag name="KSO_WM_TAG_VERSION" val="1.0"/>
  <p:tag name="KSO_WM_BEAUTIFY_FLAG" val="#wm#"/>
  <p:tag name="KSO_WM_UNIT_TYPE" val="i"/>
  <p:tag name="KSO_WM_UNIT_ID" val="custom20191461_7*i*1"/>
  <p:tag name="KSO_WM_TEMPLATE_CATEGORY" val="custom"/>
  <p:tag name="KSO_WM_TEMPLATE_INDEX" val="20191461"/>
  <p:tag name="KSO_WM_UNIT_INDEX" val="1"/>
  <p:tag name="KSO_WM_UNIT_HIGHLIGHT" val="0"/>
  <p:tag name="KSO_WM_UNIT_COMPATIBLE" val="0"/>
  <p:tag name="KSO_WM_UNIT_DIAGRAM_ISNUMVISUAL" val="0"/>
  <p:tag name="KSO_WM_UNIT_DIAGRAM_ISREFERUNIT" val="0"/>
  <p:tag name="KSO_WM_UNIT_LAYERLEVEL" val="1"/>
</p:tagLst>
</file>

<file path=ppt/tags/tag434.xml><?xml version="1.0" encoding="utf-8"?>
<p:tagLst xmlns:p="http://schemas.openxmlformats.org/presentationml/2006/main">
  <p:tag name="KSO_WM_TEMPLATE_CATEGORY" val="custom"/>
  <p:tag name="KSO_WM_TEMPLATE_INDEX" val="20191461"/>
  <p:tag name="KSO_WM_UNIT_TYPE" val="a"/>
  <p:tag name="KSO_WM_UNIT_INDEX" val="1"/>
  <p:tag name="KSO_WM_UNIT_ID" val="custom20191461_7*a*1"/>
  <p:tag name="KSO_WM_UNIT_LAYERLEVEL" val="1"/>
  <p:tag name="KSO_WM_UNIT_VALUE" val="14"/>
  <p:tag name="KSO_WM_UNIT_ISCONTENTSTITLE" val="0"/>
  <p:tag name="KSO_WM_UNIT_HIGHLIGHT" val="0"/>
  <p:tag name="KSO_WM_UNIT_COMPATIBLE" val="0"/>
  <p:tag name="KSO_WM_BEAUTIFY_FLAG" val="#wm#"/>
  <p:tag name="KSO_WM_TAG_VERSION" val="1.0"/>
  <p:tag name="KSO_WM_UNIT_PRESET_TEXT" val="单击此处添加标题"/>
  <p:tag name="KSO_WM_UNIT_DIAGRAM_ISNUMVISUAL" val="0"/>
  <p:tag name="KSO_WM_UNIT_DIAGRAM_ISREFERUNIT" val="0"/>
  <p:tag name="KSO_WM_UNIT_NOCLEAR" val="0"/>
</p:tagLst>
</file>

<file path=ppt/tags/tag435.xml><?xml version="1.0" encoding="utf-8"?>
<p:tagLst xmlns:p="http://schemas.openxmlformats.org/presentationml/2006/main">
  <p:tag name="MH" val="20150811113114"/>
  <p:tag name="MH_LIBRARY" val="GRAPHIC"/>
  <p:tag name="MH_ORDER" val="Diamond 25"/>
  <p:tag name="KSO_WM_UNIT_INDEX" val="1_6"/>
  <p:tag name="KSO_WM_UNIT_CLEAR" val="1"/>
  <p:tag name="KSO_WM_UNIT_LAYERLEVEL" val="1_1"/>
  <p:tag name="KSO_WM_TAG_VERSION" val="1.0"/>
  <p:tag name="KSO_WM_BEAUTIFY_FLAG" val="#wm#"/>
  <p:tag name="KSO_WM_UNIT_TYPE" val="i"/>
  <p:tag name="KSO_WM_UNIT_ID" val="150995200*i*9"/>
  <p:tag name="KSO_WM_TEMPLATE_CATEGORY" val="diagram"/>
  <p:tag name="KSO_WM_TEMPLATE_INDEX" val="169087"/>
</p:tagLst>
</file>

<file path=ppt/tags/tag436.xml><?xml version="1.0" encoding="utf-8"?>
<p:tagLst xmlns:p="http://schemas.openxmlformats.org/presentationml/2006/main">
  <p:tag name="MH" val="20150811113114"/>
  <p:tag name="MH_LIBRARY" val="GRAPHIC"/>
  <p:tag name="MH_ORDER" val="Diamond 44"/>
  <p:tag name="KSO_WM_UNIT_INDEX" val="1_7"/>
  <p:tag name="KSO_WM_UNIT_CLEAR" val="1"/>
  <p:tag name="KSO_WM_UNIT_LAYERLEVEL" val="1_1"/>
  <p:tag name="KSO_WM_TAG_VERSION" val="1.0"/>
  <p:tag name="KSO_WM_BEAUTIFY_FLAG" val="#wm#"/>
  <p:tag name="KSO_WM_UNIT_TYPE" val="i"/>
  <p:tag name="KSO_WM_UNIT_ID" val="150995200*i*10"/>
  <p:tag name="KSO_WM_TEMPLATE_CATEGORY" val="diagram"/>
  <p:tag name="KSO_WM_TEMPLATE_INDEX" val="169087"/>
</p:tagLst>
</file>

<file path=ppt/tags/tag437.xml><?xml version="1.0" encoding="utf-8"?>
<p:tagLst xmlns:p="http://schemas.openxmlformats.org/presentationml/2006/main">
  <p:tag name="MH" val="20150811113114"/>
  <p:tag name="MH_LIBRARY" val="GRAPHIC"/>
  <p:tag name="MH_ORDER" val="Diamond 80"/>
  <p:tag name="KSO_WM_UNIT_INDEX" val="1_8"/>
  <p:tag name="KSO_WM_UNIT_CLEAR" val="1"/>
  <p:tag name="KSO_WM_UNIT_LAYERLEVEL" val="1_1"/>
  <p:tag name="KSO_WM_TAG_VERSION" val="1.0"/>
  <p:tag name="KSO_WM_BEAUTIFY_FLAG" val="#wm#"/>
  <p:tag name="KSO_WM_UNIT_TYPE" val="i"/>
  <p:tag name="KSO_WM_UNIT_ID" val="150995200*i*11"/>
  <p:tag name="KSO_WM_TEMPLATE_CATEGORY" val="diagram"/>
  <p:tag name="KSO_WM_TEMPLATE_INDEX" val="169087"/>
</p:tagLst>
</file>

<file path=ppt/tags/tag438.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439.xml><?xml version="1.0" encoding="utf-8"?>
<p:tagLst xmlns:p="http://schemas.openxmlformats.org/presentationml/2006/main">
  <p:tag name="KSO_WM_TEMPLATE_CATEGORY" val="custom"/>
  <p:tag name="KSO_WM_TEMPLATE_INDEX" val="20191461"/>
  <p:tag name="KSO_WM_TAG_VERSION" val="1.0"/>
  <p:tag name="KSO_WM_SLIDE_ID" val="custom20191461_7"/>
  <p:tag name="KSO_WM_SLIDE_INDEX" val="7"/>
  <p:tag name="KSO_WM_SLIDE_ITEM_CNT" val="0"/>
  <p:tag name="KSO_WM_SLIDE_LAYOUT" val="a_f"/>
  <p:tag name="KSO_WM_SLIDE_LAYOUT_CNT" val="1_1"/>
  <p:tag name="KSO_WM_SLIDE_TYPE" val="text"/>
  <p:tag name="KSO_WM_SLIDE_SUBTYPE" val="pureTxt"/>
  <p:tag name="KSO_WM_BEAUTIFY_FLAG" val="#wm#"/>
  <p:tag name="KSO_WM_SLIDE_POSITION" val="70*46"/>
  <p:tag name="KSO_WM_SLIDE_SIZE" val="821*357"/>
  <p:tag name="KSO_WM_TEMPLATE_SUBCATEGORY" val="0"/>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40.xml><?xml version="1.0" encoding="utf-8"?>
<p:tagLst xmlns:p="http://schemas.openxmlformats.org/presentationml/2006/main">
  <p:tag name="KSO_WM_TEMPLATE_CATEGORY" val="custom"/>
  <p:tag name="KSO_WM_TEMPLATE_INDEX" val="20191461"/>
  <p:tag name="KSO_WM_UNIT_TYPE" val="f"/>
  <p:tag name="KSO_WM_UNIT_INDEX" val="1"/>
  <p:tag name="KSO_WM_UNIT_ID" val="custom20191461_7*f*1"/>
  <p:tag name="KSO_WM_UNIT_LAYERLEVEL" val="1"/>
  <p:tag name="KSO_WM_UNIT_VALUE" val="189"/>
  <p:tag name="KSO_WM_UNIT_HIGHLIGHT" val="0"/>
  <p:tag name="KSO_WM_UNIT_COMPATIBLE" val="0"/>
  <p:tag name="KSO_WM_BEAUTIFY_FLAG" val="#wm#"/>
  <p:tag name="KSO_WM_TAG_VERSION" val="1.0"/>
  <p:tag name="KSO_WM_UNIT_PRESET_TEXT" val="单击此处添加文本具体内容，简明扼要的阐述您的观点。根据需要可酌情增减文字，以便观者准确的理解您传达的思想。&#10;单击此处添加文本具体内容，简明扼要的阐述您的观点。根据需要可酌情增减文字，以便观者准确的理解您传达的思想。&#10;单击此处添加文本具体内容，简明扼要的阐述您的观点。根据需要可酌情增减文字，以便观者准确的理解您传达的思想。"/>
  <p:tag name="KSO_WM_UNIT_DIAGRAM_ISNUMVISUAL" val="0"/>
  <p:tag name="KSO_WM_UNIT_DIAGRAM_ISREFERUNIT" val="0"/>
  <p:tag name="KSO_WM_UNIT_NOCLEAR" val="0"/>
</p:tagLst>
</file>

<file path=ppt/tags/tag441.xml><?xml version="1.0" encoding="utf-8"?>
<p:tagLst xmlns:p="http://schemas.openxmlformats.org/presentationml/2006/main">
  <p:tag name="KSO_WM_TAG_VERSION" val="1.0"/>
  <p:tag name="KSO_WM_BEAUTIFY_FLAG" val="#wm#"/>
  <p:tag name="KSO_WM_UNIT_TYPE" val="i"/>
  <p:tag name="KSO_WM_UNIT_ID" val="custom20191461_7*i*1"/>
  <p:tag name="KSO_WM_TEMPLATE_CATEGORY" val="custom"/>
  <p:tag name="KSO_WM_TEMPLATE_INDEX" val="20191461"/>
  <p:tag name="KSO_WM_UNIT_INDEX" val="1"/>
  <p:tag name="KSO_WM_UNIT_HIGHLIGHT" val="0"/>
  <p:tag name="KSO_WM_UNIT_COMPATIBLE" val="0"/>
  <p:tag name="KSO_WM_UNIT_DIAGRAM_ISNUMVISUAL" val="0"/>
  <p:tag name="KSO_WM_UNIT_DIAGRAM_ISREFERUNIT" val="0"/>
  <p:tag name="KSO_WM_UNIT_LAYERLEVEL" val="1"/>
</p:tagLst>
</file>

<file path=ppt/tags/tag442.xml><?xml version="1.0" encoding="utf-8"?>
<p:tagLst xmlns:p="http://schemas.openxmlformats.org/presentationml/2006/main">
  <p:tag name="KSO_WM_TEMPLATE_CATEGORY" val="custom"/>
  <p:tag name="KSO_WM_TEMPLATE_INDEX" val="20191461"/>
  <p:tag name="KSO_WM_UNIT_TYPE" val="a"/>
  <p:tag name="KSO_WM_UNIT_INDEX" val="1"/>
  <p:tag name="KSO_WM_UNIT_ID" val="custom20191461_7*a*1"/>
  <p:tag name="KSO_WM_UNIT_LAYERLEVEL" val="1"/>
  <p:tag name="KSO_WM_UNIT_VALUE" val="14"/>
  <p:tag name="KSO_WM_UNIT_ISCONTENTSTITLE" val="0"/>
  <p:tag name="KSO_WM_UNIT_HIGHLIGHT" val="0"/>
  <p:tag name="KSO_WM_UNIT_COMPATIBLE" val="0"/>
  <p:tag name="KSO_WM_BEAUTIFY_FLAG" val="#wm#"/>
  <p:tag name="KSO_WM_TAG_VERSION" val="1.0"/>
  <p:tag name="KSO_WM_UNIT_PRESET_TEXT" val="单击此处添加标题"/>
  <p:tag name="KSO_WM_UNIT_DIAGRAM_ISNUMVISUAL" val="0"/>
  <p:tag name="KSO_WM_UNIT_DIAGRAM_ISREFERUNIT" val="0"/>
  <p:tag name="KSO_WM_UNIT_NOCLEAR" val="0"/>
</p:tagLst>
</file>

<file path=ppt/tags/tag443.xml><?xml version="1.0" encoding="utf-8"?>
<p:tagLst xmlns:p="http://schemas.openxmlformats.org/presentationml/2006/main">
  <p:tag name="MH" val="20150811113114"/>
  <p:tag name="MH_LIBRARY" val="GRAPHIC"/>
  <p:tag name="MH_ORDER" val="Diamond 25"/>
  <p:tag name="KSO_WM_UNIT_INDEX" val="1_6"/>
  <p:tag name="KSO_WM_UNIT_CLEAR" val="1"/>
  <p:tag name="KSO_WM_UNIT_LAYERLEVEL" val="1_1"/>
  <p:tag name="KSO_WM_TAG_VERSION" val="1.0"/>
  <p:tag name="KSO_WM_BEAUTIFY_FLAG" val="#wm#"/>
  <p:tag name="KSO_WM_UNIT_TYPE" val="i"/>
  <p:tag name="KSO_WM_UNIT_ID" val="150995200*i*9"/>
  <p:tag name="KSO_WM_TEMPLATE_CATEGORY" val="diagram"/>
  <p:tag name="KSO_WM_TEMPLATE_INDEX" val="169087"/>
</p:tagLst>
</file>

<file path=ppt/tags/tag444.xml><?xml version="1.0" encoding="utf-8"?>
<p:tagLst xmlns:p="http://schemas.openxmlformats.org/presentationml/2006/main">
  <p:tag name="MH" val="20150811113114"/>
  <p:tag name="MH_LIBRARY" val="GRAPHIC"/>
  <p:tag name="MH_ORDER" val="Diamond 44"/>
  <p:tag name="KSO_WM_UNIT_INDEX" val="1_7"/>
  <p:tag name="KSO_WM_UNIT_CLEAR" val="1"/>
  <p:tag name="KSO_WM_UNIT_LAYERLEVEL" val="1_1"/>
  <p:tag name="KSO_WM_TAG_VERSION" val="1.0"/>
  <p:tag name="KSO_WM_BEAUTIFY_FLAG" val="#wm#"/>
  <p:tag name="KSO_WM_UNIT_TYPE" val="i"/>
  <p:tag name="KSO_WM_UNIT_ID" val="150995200*i*10"/>
  <p:tag name="KSO_WM_TEMPLATE_CATEGORY" val="diagram"/>
  <p:tag name="KSO_WM_TEMPLATE_INDEX" val="169087"/>
</p:tagLst>
</file>

<file path=ppt/tags/tag445.xml><?xml version="1.0" encoding="utf-8"?>
<p:tagLst xmlns:p="http://schemas.openxmlformats.org/presentationml/2006/main">
  <p:tag name="MH" val="20150811113114"/>
  <p:tag name="MH_LIBRARY" val="GRAPHIC"/>
  <p:tag name="MH_ORDER" val="Diamond 80"/>
  <p:tag name="KSO_WM_UNIT_INDEX" val="1_8"/>
  <p:tag name="KSO_WM_UNIT_CLEAR" val="1"/>
  <p:tag name="KSO_WM_UNIT_LAYERLEVEL" val="1_1"/>
  <p:tag name="KSO_WM_TAG_VERSION" val="1.0"/>
  <p:tag name="KSO_WM_BEAUTIFY_FLAG" val="#wm#"/>
  <p:tag name="KSO_WM_UNIT_TYPE" val="i"/>
  <p:tag name="KSO_WM_UNIT_ID" val="150995200*i*11"/>
  <p:tag name="KSO_WM_TEMPLATE_CATEGORY" val="diagram"/>
  <p:tag name="KSO_WM_TEMPLATE_INDEX" val="169087"/>
</p:tagLst>
</file>

<file path=ppt/tags/tag446.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447.xml><?xml version="1.0" encoding="utf-8"?>
<p:tagLst xmlns:p="http://schemas.openxmlformats.org/presentationml/2006/main">
  <p:tag name="KSO_WM_TEMPLATE_CATEGORY" val="custom"/>
  <p:tag name="KSO_WM_TEMPLATE_INDEX" val="20191461"/>
  <p:tag name="KSO_WM_TAG_VERSION" val="1.0"/>
  <p:tag name="KSO_WM_SLIDE_ID" val="custom20191461_7"/>
  <p:tag name="KSO_WM_SLIDE_INDEX" val="7"/>
  <p:tag name="KSO_WM_SLIDE_ITEM_CNT" val="0"/>
  <p:tag name="KSO_WM_SLIDE_LAYOUT" val="a_f"/>
  <p:tag name="KSO_WM_SLIDE_LAYOUT_CNT" val="1_1"/>
  <p:tag name="KSO_WM_SLIDE_TYPE" val="text"/>
  <p:tag name="KSO_WM_SLIDE_SUBTYPE" val="pureTxt"/>
  <p:tag name="KSO_WM_BEAUTIFY_FLAG" val="#wm#"/>
  <p:tag name="KSO_WM_SLIDE_POSITION" val="70*46"/>
  <p:tag name="KSO_WM_SLIDE_SIZE" val="821*357"/>
  <p:tag name="KSO_WM_TEMPLATE_SUBCATEGORY" val="0"/>
</p:tagLst>
</file>

<file path=ppt/tags/tag4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0846_1*i*3"/>
  <p:tag name="KSO_WM_TEMPLATE_CATEGORY" val="diagram"/>
  <p:tag name="KSO_WM_TEMPLATE_INDEX" val="20200846"/>
  <p:tag name="KSO_WM_UNIT_LAYERLEVEL" val="1"/>
  <p:tag name="KSO_WM_TAG_VERSION" val="1.0"/>
  <p:tag name="KSO_WM_BEAUTIFY_FLAG" val="#wm#"/>
</p:tagLst>
</file>

<file path=ppt/tags/tag4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0846_1*i*4"/>
  <p:tag name="KSO_WM_TEMPLATE_CATEGORY" val="diagram"/>
  <p:tag name="KSO_WM_TEMPLATE_INDEX" val="20200846"/>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50.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451.xml><?xml version="1.0" encoding="utf-8"?>
<p:tagLst xmlns:p="http://schemas.openxmlformats.org/presentationml/2006/main">
  <p:tag name="KSO_WM_TEMPLATE_CATEGORY" val="custom"/>
  <p:tag name="KSO_WM_TEMPLATE_INDEX" val="20191461"/>
  <p:tag name="KSO_WM_UNIT_TYPE" val="a"/>
  <p:tag name="KSO_WM_UNIT_INDEX" val="1"/>
  <p:tag name="KSO_WM_UNIT_ID" val="custom20191461_7*a*1"/>
  <p:tag name="KSO_WM_UNIT_LAYERLEVEL" val="1"/>
  <p:tag name="KSO_WM_UNIT_VALUE" val="14"/>
  <p:tag name="KSO_WM_UNIT_ISCONTENTSTITLE" val="0"/>
  <p:tag name="KSO_WM_UNIT_HIGHLIGHT" val="0"/>
  <p:tag name="KSO_WM_UNIT_COMPATIBLE" val="0"/>
  <p:tag name="KSO_WM_BEAUTIFY_FLAG" val="#wm#"/>
  <p:tag name="KSO_WM_TAG_VERSION" val="1.0"/>
  <p:tag name="KSO_WM_UNIT_PRESET_TEXT" val="单击此处添加标题"/>
  <p:tag name="KSO_WM_UNIT_DIAGRAM_ISNUMVISUAL" val="0"/>
  <p:tag name="KSO_WM_UNIT_DIAGRAM_ISREFERUNIT" val="0"/>
  <p:tag name="KSO_WM_UNIT_NOCLEAR" val="0"/>
</p:tagLst>
</file>

<file path=ppt/tags/tag452.xml><?xml version="1.0" encoding="utf-8"?>
<p:tagLst xmlns:p="http://schemas.openxmlformats.org/presentationml/2006/main">
  <p:tag name="MH" val="20150811113114"/>
  <p:tag name="MH_LIBRARY" val="GRAPHIC"/>
  <p:tag name="MH_ORDER" val="Diamond 25"/>
  <p:tag name="KSO_WM_UNIT_INDEX" val="1_6"/>
  <p:tag name="KSO_WM_UNIT_CLEAR" val="1"/>
  <p:tag name="KSO_WM_UNIT_LAYERLEVEL" val="1_1"/>
  <p:tag name="KSO_WM_TAG_VERSION" val="1.0"/>
  <p:tag name="KSO_WM_BEAUTIFY_FLAG" val="#wm#"/>
  <p:tag name="KSO_WM_UNIT_TYPE" val="i"/>
  <p:tag name="KSO_WM_UNIT_ID" val="150995200*i*9"/>
  <p:tag name="KSO_WM_TEMPLATE_CATEGORY" val="diagram"/>
  <p:tag name="KSO_WM_TEMPLATE_INDEX" val="169087"/>
</p:tagLst>
</file>

<file path=ppt/tags/tag453.xml><?xml version="1.0" encoding="utf-8"?>
<p:tagLst xmlns:p="http://schemas.openxmlformats.org/presentationml/2006/main">
  <p:tag name="MH" val="20150811113114"/>
  <p:tag name="MH_LIBRARY" val="GRAPHIC"/>
  <p:tag name="MH_ORDER" val="Diamond 44"/>
  <p:tag name="KSO_WM_UNIT_INDEX" val="1_7"/>
  <p:tag name="KSO_WM_UNIT_CLEAR" val="1"/>
  <p:tag name="KSO_WM_UNIT_LAYERLEVEL" val="1_1"/>
  <p:tag name="KSO_WM_TAG_VERSION" val="1.0"/>
  <p:tag name="KSO_WM_BEAUTIFY_FLAG" val="#wm#"/>
  <p:tag name="KSO_WM_UNIT_TYPE" val="i"/>
  <p:tag name="KSO_WM_UNIT_ID" val="150995200*i*10"/>
  <p:tag name="KSO_WM_TEMPLATE_CATEGORY" val="diagram"/>
  <p:tag name="KSO_WM_TEMPLATE_INDEX" val="169087"/>
</p:tagLst>
</file>

<file path=ppt/tags/tag454.xml><?xml version="1.0" encoding="utf-8"?>
<p:tagLst xmlns:p="http://schemas.openxmlformats.org/presentationml/2006/main">
  <p:tag name="MH" val="20150811113114"/>
  <p:tag name="MH_LIBRARY" val="GRAPHIC"/>
  <p:tag name="MH_ORDER" val="Diamond 80"/>
  <p:tag name="KSO_WM_UNIT_INDEX" val="1_8"/>
  <p:tag name="KSO_WM_UNIT_CLEAR" val="1"/>
  <p:tag name="KSO_WM_UNIT_LAYERLEVEL" val="1_1"/>
  <p:tag name="KSO_WM_TAG_VERSION" val="1.0"/>
  <p:tag name="KSO_WM_BEAUTIFY_FLAG" val="#wm#"/>
  <p:tag name="KSO_WM_UNIT_TYPE" val="i"/>
  <p:tag name="KSO_WM_UNIT_ID" val="150995200*i*11"/>
  <p:tag name="KSO_WM_TEMPLATE_CATEGORY" val="diagram"/>
  <p:tag name="KSO_WM_TEMPLATE_INDEX" val="169087"/>
</p:tagLst>
</file>

<file path=ppt/tags/tag455.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456.xml><?xml version="1.0" encoding="utf-8"?>
<p:tagLst xmlns:p="http://schemas.openxmlformats.org/presentationml/2006/main">
  <p:tag name="KSO_WM_TEMPLATE_CATEGORY" val="custom"/>
  <p:tag name="KSO_WM_TEMPLATE_INDEX" val="20191461"/>
  <p:tag name="KSO_WM_TAG_VERSION" val="1.0"/>
  <p:tag name="KSO_WM_SLIDE_ID" val="custom20191461_7"/>
  <p:tag name="KSO_WM_SLIDE_INDEX" val="7"/>
  <p:tag name="KSO_WM_SLIDE_ITEM_CNT" val="0"/>
  <p:tag name="KSO_WM_SLIDE_LAYOUT" val="a_f"/>
  <p:tag name="KSO_WM_SLIDE_LAYOUT_CNT" val="1_1"/>
  <p:tag name="KSO_WM_SLIDE_TYPE" val="text"/>
  <p:tag name="KSO_WM_SLIDE_SUBTYPE" val="pureTxt"/>
  <p:tag name="KSO_WM_BEAUTIFY_FLAG" val="#wm#"/>
  <p:tag name="KSO_WM_SLIDE_POSITION" val="70*46"/>
  <p:tag name="KSO_WM_SLIDE_SIZE" val="821*357"/>
  <p:tag name="KSO_WM_TEMPLATE_SUBCATEGORY" val="0"/>
</p:tagLst>
</file>

<file path=ppt/tags/tag4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0846_1*i*3"/>
  <p:tag name="KSO_WM_TEMPLATE_CATEGORY" val="diagram"/>
  <p:tag name="KSO_WM_TEMPLATE_INDEX" val="20200846"/>
  <p:tag name="KSO_WM_UNIT_LAYERLEVEL" val="1"/>
  <p:tag name="KSO_WM_TAG_VERSION" val="1.0"/>
  <p:tag name="KSO_WM_BEAUTIFY_FLAG" val="#wm#"/>
</p:tagLst>
</file>

<file path=ppt/tags/tag4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0846_1*i*4"/>
  <p:tag name="KSO_WM_TEMPLATE_CATEGORY" val="diagram"/>
  <p:tag name="KSO_WM_TEMPLATE_INDEX" val="20200846"/>
  <p:tag name="KSO_WM_UNIT_LAYERLEVEL" val="1"/>
  <p:tag name="KSO_WM_TAG_VERSION" val="1.0"/>
  <p:tag name="KSO_WM_BEAUTIFY_FLAG" val="#wm#"/>
</p:tagLst>
</file>

<file path=ppt/tags/tag459.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60.xml><?xml version="1.0" encoding="utf-8"?>
<p:tagLst xmlns:p="http://schemas.openxmlformats.org/presentationml/2006/main">
  <p:tag name="KSO_WM_TEMPLATE_CATEGORY" val="custom"/>
  <p:tag name="KSO_WM_TEMPLATE_INDEX" val="20191461"/>
  <p:tag name="KSO_WM_UNIT_TYPE" val="a"/>
  <p:tag name="KSO_WM_UNIT_INDEX" val="1"/>
  <p:tag name="KSO_WM_UNIT_ID" val="custom20191461_7*a*1"/>
  <p:tag name="KSO_WM_UNIT_LAYERLEVEL" val="1"/>
  <p:tag name="KSO_WM_UNIT_VALUE" val="14"/>
  <p:tag name="KSO_WM_UNIT_ISCONTENTSTITLE" val="0"/>
  <p:tag name="KSO_WM_UNIT_HIGHLIGHT" val="0"/>
  <p:tag name="KSO_WM_UNIT_COMPATIBLE" val="0"/>
  <p:tag name="KSO_WM_BEAUTIFY_FLAG" val="#wm#"/>
  <p:tag name="KSO_WM_TAG_VERSION" val="1.0"/>
  <p:tag name="KSO_WM_UNIT_PRESET_TEXT" val="单击此处添加标题"/>
  <p:tag name="KSO_WM_UNIT_DIAGRAM_ISNUMVISUAL" val="0"/>
  <p:tag name="KSO_WM_UNIT_DIAGRAM_ISREFERUNIT" val="0"/>
  <p:tag name="KSO_WM_UNIT_NOCLEAR" val="0"/>
</p:tagLst>
</file>

<file path=ppt/tags/tag461.xml><?xml version="1.0" encoding="utf-8"?>
<p:tagLst xmlns:p="http://schemas.openxmlformats.org/presentationml/2006/main">
  <p:tag name="MH" val="20150811113114"/>
  <p:tag name="MH_LIBRARY" val="GRAPHIC"/>
  <p:tag name="MH_ORDER" val="Diamond 25"/>
  <p:tag name="KSO_WM_UNIT_INDEX" val="1_6"/>
  <p:tag name="KSO_WM_UNIT_CLEAR" val="1"/>
  <p:tag name="KSO_WM_UNIT_LAYERLEVEL" val="1_1"/>
  <p:tag name="KSO_WM_TAG_VERSION" val="1.0"/>
  <p:tag name="KSO_WM_BEAUTIFY_FLAG" val="#wm#"/>
  <p:tag name="KSO_WM_UNIT_TYPE" val="i"/>
  <p:tag name="KSO_WM_UNIT_ID" val="150995200*i*9"/>
  <p:tag name="KSO_WM_TEMPLATE_CATEGORY" val="diagram"/>
  <p:tag name="KSO_WM_TEMPLATE_INDEX" val="169087"/>
</p:tagLst>
</file>

<file path=ppt/tags/tag462.xml><?xml version="1.0" encoding="utf-8"?>
<p:tagLst xmlns:p="http://schemas.openxmlformats.org/presentationml/2006/main">
  <p:tag name="MH" val="20150811113114"/>
  <p:tag name="MH_LIBRARY" val="GRAPHIC"/>
  <p:tag name="MH_ORDER" val="Diamond 44"/>
  <p:tag name="KSO_WM_UNIT_INDEX" val="1_7"/>
  <p:tag name="KSO_WM_UNIT_CLEAR" val="1"/>
  <p:tag name="KSO_WM_UNIT_LAYERLEVEL" val="1_1"/>
  <p:tag name="KSO_WM_TAG_VERSION" val="1.0"/>
  <p:tag name="KSO_WM_BEAUTIFY_FLAG" val="#wm#"/>
  <p:tag name="KSO_WM_UNIT_TYPE" val="i"/>
  <p:tag name="KSO_WM_UNIT_ID" val="150995200*i*10"/>
  <p:tag name="KSO_WM_TEMPLATE_CATEGORY" val="diagram"/>
  <p:tag name="KSO_WM_TEMPLATE_INDEX" val="169087"/>
</p:tagLst>
</file>

<file path=ppt/tags/tag463.xml><?xml version="1.0" encoding="utf-8"?>
<p:tagLst xmlns:p="http://schemas.openxmlformats.org/presentationml/2006/main">
  <p:tag name="MH" val="20150811113114"/>
  <p:tag name="MH_LIBRARY" val="GRAPHIC"/>
  <p:tag name="MH_ORDER" val="Diamond 80"/>
  <p:tag name="KSO_WM_UNIT_INDEX" val="1_8"/>
  <p:tag name="KSO_WM_UNIT_CLEAR" val="1"/>
  <p:tag name="KSO_WM_UNIT_LAYERLEVEL" val="1_1"/>
  <p:tag name="KSO_WM_TAG_VERSION" val="1.0"/>
  <p:tag name="KSO_WM_BEAUTIFY_FLAG" val="#wm#"/>
  <p:tag name="KSO_WM_UNIT_TYPE" val="i"/>
  <p:tag name="KSO_WM_UNIT_ID" val="150995200*i*11"/>
  <p:tag name="KSO_WM_TEMPLATE_CATEGORY" val="diagram"/>
  <p:tag name="KSO_WM_TEMPLATE_INDEX" val="169087"/>
</p:tagLst>
</file>

<file path=ppt/tags/tag464.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465.xml><?xml version="1.0" encoding="utf-8"?>
<p:tagLst xmlns:p="http://schemas.openxmlformats.org/presentationml/2006/main">
  <p:tag name="KSO_WM_TEMPLATE_CATEGORY" val="custom"/>
  <p:tag name="KSO_WM_TEMPLATE_INDEX" val="20191461"/>
  <p:tag name="KSO_WM_TAG_VERSION" val="1.0"/>
  <p:tag name="KSO_WM_SLIDE_ID" val="custom20191461_7"/>
  <p:tag name="KSO_WM_SLIDE_INDEX" val="7"/>
  <p:tag name="KSO_WM_SLIDE_ITEM_CNT" val="0"/>
  <p:tag name="KSO_WM_SLIDE_LAYOUT" val="a_f"/>
  <p:tag name="KSO_WM_SLIDE_LAYOUT_CNT" val="1_1"/>
  <p:tag name="KSO_WM_SLIDE_TYPE" val="text"/>
  <p:tag name="KSO_WM_SLIDE_SUBTYPE" val="pureTxt"/>
  <p:tag name="KSO_WM_BEAUTIFY_FLAG" val="#wm#"/>
  <p:tag name="KSO_WM_SLIDE_POSITION" val="70*46"/>
  <p:tag name="KSO_WM_SLIDE_SIZE" val="821*357"/>
  <p:tag name="KSO_WM_TEMPLATE_SUBCATEGORY" val="0"/>
</p:tagLst>
</file>

<file path=ppt/tags/tag4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0846_1*i*3"/>
  <p:tag name="KSO_WM_TEMPLATE_CATEGORY" val="diagram"/>
  <p:tag name="KSO_WM_TEMPLATE_INDEX" val="20200846"/>
  <p:tag name="KSO_WM_UNIT_LAYERLEVEL" val="1"/>
  <p:tag name="KSO_WM_TAG_VERSION" val="1.0"/>
  <p:tag name="KSO_WM_BEAUTIFY_FLAG" val="#wm#"/>
</p:tagLst>
</file>

<file path=ppt/tags/tag4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0846_1*i*4"/>
  <p:tag name="KSO_WM_TEMPLATE_CATEGORY" val="diagram"/>
  <p:tag name="KSO_WM_TEMPLATE_INDEX" val="20200846"/>
  <p:tag name="KSO_WM_UNIT_LAYERLEVEL" val="1"/>
  <p:tag name="KSO_WM_TAG_VERSION" val="1.0"/>
  <p:tag name="KSO_WM_BEAUTIFY_FLAG" val="#wm#"/>
</p:tagLst>
</file>

<file path=ppt/tags/tag468.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469.xml><?xml version="1.0" encoding="utf-8"?>
<p:tagLst xmlns:p="http://schemas.openxmlformats.org/presentationml/2006/main">
  <p:tag name="KSO_WM_TEMPLATE_CATEGORY" val="custom"/>
  <p:tag name="KSO_WM_TEMPLATE_INDEX" val="20191461"/>
  <p:tag name="KSO_WM_UNIT_TYPE" val="a"/>
  <p:tag name="KSO_WM_UNIT_INDEX" val="1"/>
  <p:tag name="KSO_WM_UNIT_ID" val="custom20191461_7*a*1"/>
  <p:tag name="KSO_WM_UNIT_LAYERLEVEL" val="1"/>
  <p:tag name="KSO_WM_UNIT_VALUE" val="14"/>
  <p:tag name="KSO_WM_UNIT_ISCONTENTSTITLE" val="0"/>
  <p:tag name="KSO_WM_UNIT_HIGHLIGHT" val="0"/>
  <p:tag name="KSO_WM_UNIT_COMPATIBLE" val="0"/>
  <p:tag name="KSO_WM_BEAUTIFY_FLAG" val="#wm#"/>
  <p:tag name="KSO_WM_TAG_VERSION" val="1.0"/>
  <p:tag name="KSO_WM_UNIT_PRESET_TEXT" val="单击此处添加标题"/>
  <p:tag name="KSO_WM_UNIT_DIAGRAM_ISNUMVISUAL" val="0"/>
  <p:tag name="KSO_WM_UNIT_DIAGRAM_ISREFERUNIT" val="0"/>
  <p:tag name="KSO_WM_UNIT_NOCLEAR" val="0"/>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70.xml><?xml version="1.0" encoding="utf-8"?>
<p:tagLst xmlns:p="http://schemas.openxmlformats.org/presentationml/2006/main">
  <p:tag name="MH" val="20150811113114"/>
  <p:tag name="MH_LIBRARY" val="GRAPHIC"/>
  <p:tag name="MH_ORDER" val="Diamond 25"/>
  <p:tag name="KSO_WM_UNIT_INDEX" val="1_6"/>
  <p:tag name="KSO_WM_UNIT_CLEAR" val="1"/>
  <p:tag name="KSO_WM_UNIT_LAYERLEVEL" val="1_1"/>
  <p:tag name="KSO_WM_TAG_VERSION" val="1.0"/>
  <p:tag name="KSO_WM_BEAUTIFY_FLAG" val="#wm#"/>
  <p:tag name="KSO_WM_UNIT_TYPE" val="i"/>
  <p:tag name="KSO_WM_UNIT_ID" val="150995200*i*9"/>
  <p:tag name="KSO_WM_TEMPLATE_CATEGORY" val="diagram"/>
  <p:tag name="KSO_WM_TEMPLATE_INDEX" val="169087"/>
</p:tagLst>
</file>

<file path=ppt/tags/tag471.xml><?xml version="1.0" encoding="utf-8"?>
<p:tagLst xmlns:p="http://schemas.openxmlformats.org/presentationml/2006/main">
  <p:tag name="MH" val="20150811113114"/>
  <p:tag name="MH_LIBRARY" val="GRAPHIC"/>
  <p:tag name="MH_ORDER" val="Diamond 44"/>
  <p:tag name="KSO_WM_UNIT_INDEX" val="1_7"/>
  <p:tag name="KSO_WM_UNIT_CLEAR" val="1"/>
  <p:tag name="KSO_WM_UNIT_LAYERLEVEL" val="1_1"/>
  <p:tag name="KSO_WM_TAG_VERSION" val="1.0"/>
  <p:tag name="KSO_WM_BEAUTIFY_FLAG" val="#wm#"/>
  <p:tag name="KSO_WM_UNIT_TYPE" val="i"/>
  <p:tag name="KSO_WM_UNIT_ID" val="150995200*i*10"/>
  <p:tag name="KSO_WM_TEMPLATE_CATEGORY" val="diagram"/>
  <p:tag name="KSO_WM_TEMPLATE_INDEX" val="169087"/>
</p:tagLst>
</file>

<file path=ppt/tags/tag472.xml><?xml version="1.0" encoding="utf-8"?>
<p:tagLst xmlns:p="http://schemas.openxmlformats.org/presentationml/2006/main">
  <p:tag name="MH" val="20150811113114"/>
  <p:tag name="MH_LIBRARY" val="GRAPHIC"/>
  <p:tag name="MH_ORDER" val="Diamond 80"/>
  <p:tag name="KSO_WM_UNIT_INDEX" val="1_8"/>
  <p:tag name="KSO_WM_UNIT_CLEAR" val="1"/>
  <p:tag name="KSO_WM_UNIT_LAYERLEVEL" val="1_1"/>
  <p:tag name="KSO_WM_TAG_VERSION" val="1.0"/>
  <p:tag name="KSO_WM_BEAUTIFY_FLAG" val="#wm#"/>
  <p:tag name="KSO_WM_UNIT_TYPE" val="i"/>
  <p:tag name="KSO_WM_UNIT_ID" val="150995200*i*11"/>
  <p:tag name="KSO_WM_TEMPLATE_CATEGORY" val="diagram"/>
  <p:tag name="KSO_WM_TEMPLATE_INDEX" val="169087"/>
</p:tagLst>
</file>

<file path=ppt/tags/tag473.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474.xml><?xml version="1.0" encoding="utf-8"?>
<p:tagLst xmlns:p="http://schemas.openxmlformats.org/presentationml/2006/main">
  <p:tag name="KSO_WM_TEMPLATE_CATEGORY" val="custom"/>
  <p:tag name="KSO_WM_TEMPLATE_INDEX" val="20191461"/>
  <p:tag name="KSO_WM_TAG_VERSION" val="1.0"/>
  <p:tag name="KSO_WM_SLIDE_ID" val="custom20191461_7"/>
  <p:tag name="KSO_WM_SLIDE_INDEX" val="7"/>
  <p:tag name="KSO_WM_SLIDE_ITEM_CNT" val="0"/>
  <p:tag name="KSO_WM_SLIDE_LAYOUT" val="a_f"/>
  <p:tag name="KSO_WM_SLIDE_LAYOUT_CNT" val="1_1"/>
  <p:tag name="KSO_WM_SLIDE_TYPE" val="text"/>
  <p:tag name="KSO_WM_SLIDE_SUBTYPE" val="pureTxt"/>
  <p:tag name="KSO_WM_BEAUTIFY_FLAG" val="#wm#"/>
  <p:tag name="KSO_WM_SLIDE_POSITION" val="70*46"/>
  <p:tag name="KSO_WM_SLIDE_SIZE" val="821*357"/>
  <p:tag name="KSO_WM_TEMPLATE_SUBCATEGORY" val="0"/>
</p:tagLst>
</file>

<file path=ppt/tags/tag4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0846_1*i*3"/>
  <p:tag name="KSO_WM_TEMPLATE_CATEGORY" val="diagram"/>
  <p:tag name="KSO_WM_TEMPLATE_INDEX" val="20200846"/>
  <p:tag name="KSO_WM_UNIT_LAYERLEVEL" val="1"/>
  <p:tag name="KSO_WM_TAG_VERSION" val="1.0"/>
  <p:tag name="KSO_WM_BEAUTIFY_FLAG" val="#wm#"/>
</p:tagLst>
</file>

<file path=ppt/tags/tag4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0846_1*i*4"/>
  <p:tag name="KSO_WM_TEMPLATE_CATEGORY" val="diagram"/>
  <p:tag name="KSO_WM_TEMPLATE_INDEX" val="20200846"/>
  <p:tag name="KSO_WM_UNIT_LAYERLEVEL" val="1"/>
  <p:tag name="KSO_WM_TAG_VERSION" val="1.0"/>
  <p:tag name="KSO_WM_BEAUTIFY_FLAG" val="#wm#"/>
</p:tagLst>
</file>

<file path=ppt/tags/tag477.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478.xml><?xml version="1.0" encoding="utf-8"?>
<p:tagLst xmlns:p="http://schemas.openxmlformats.org/presentationml/2006/main">
  <p:tag name="KSO_WM_TEMPLATE_CATEGORY" val="custom"/>
  <p:tag name="KSO_WM_TEMPLATE_INDEX" val="20191461"/>
  <p:tag name="KSO_WM_UNIT_TYPE" val="a"/>
  <p:tag name="KSO_WM_UNIT_INDEX" val="1"/>
  <p:tag name="KSO_WM_UNIT_ID" val="custom20191461_7*a*1"/>
  <p:tag name="KSO_WM_UNIT_LAYERLEVEL" val="1"/>
  <p:tag name="KSO_WM_UNIT_VALUE" val="14"/>
  <p:tag name="KSO_WM_UNIT_ISCONTENTSTITLE" val="0"/>
  <p:tag name="KSO_WM_UNIT_HIGHLIGHT" val="0"/>
  <p:tag name="KSO_WM_UNIT_COMPATIBLE" val="0"/>
  <p:tag name="KSO_WM_BEAUTIFY_FLAG" val="#wm#"/>
  <p:tag name="KSO_WM_TAG_VERSION" val="1.0"/>
  <p:tag name="KSO_WM_UNIT_PRESET_TEXT" val="单击此处添加标题"/>
  <p:tag name="KSO_WM_UNIT_DIAGRAM_ISNUMVISUAL" val="0"/>
  <p:tag name="KSO_WM_UNIT_DIAGRAM_ISREFERUNIT" val="0"/>
  <p:tag name="KSO_WM_UNIT_NOCLEAR" val="0"/>
</p:tagLst>
</file>

<file path=ppt/tags/tag479.xml><?xml version="1.0" encoding="utf-8"?>
<p:tagLst xmlns:p="http://schemas.openxmlformats.org/presentationml/2006/main">
  <p:tag name="MH" val="20150811113114"/>
  <p:tag name="MH_LIBRARY" val="GRAPHIC"/>
  <p:tag name="MH_ORDER" val="Diamond 25"/>
  <p:tag name="KSO_WM_UNIT_INDEX" val="1_6"/>
  <p:tag name="KSO_WM_UNIT_CLEAR" val="1"/>
  <p:tag name="KSO_WM_UNIT_LAYERLEVEL" val="1_1"/>
  <p:tag name="KSO_WM_TAG_VERSION" val="1.0"/>
  <p:tag name="KSO_WM_BEAUTIFY_FLAG" val="#wm#"/>
  <p:tag name="KSO_WM_UNIT_TYPE" val="i"/>
  <p:tag name="KSO_WM_UNIT_ID" val="150995200*i*9"/>
  <p:tag name="KSO_WM_TEMPLATE_CATEGORY" val="diagram"/>
  <p:tag name="KSO_WM_TEMPLATE_INDEX" val="169087"/>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80.xml><?xml version="1.0" encoding="utf-8"?>
<p:tagLst xmlns:p="http://schemas.openxmlformats.org/presentationml/2006/main">
  <p:tag name="MH" val="20150811113114"/>
  <p:tag name="MH_LIBRARY" val="GRAPHIC"/>
  <p:tag name="MH_ORDER" val="Diamond 44"/>
  <p:tag name="KSO_WM_UNIT_INDEX" val="1_7"/>
  <p:tag name="KSO_WM_UNIT_CLEAR" val="1"/>
  <p:tag name="KSO_WM_UNIT_LAYERLEVEL" val="1_1"/>
  <p:tag name="KSO_WM_TAG_VERSION" val="1.0"/>
  <p:tag name="KSO_WM_BEAUTIFY_FLAG" val="#wm#"/>
  <p:tag name="KSO_WM_UNIT_TYPE" val="i"/>
  <p:tag name="KSO_WM_UNIT_ID" val="150995200*i*10"/>
  <p:tag name="KSO_WM_TEMPLATE_CATEGORY" val="diagram"/>
  <p:tag name="KSO_WM_TEMPLATE_INDEX" val="169087"/>
</p:tagLst>
</file>

<file path=ppt/tags/tag481.xml><?xml version="1.0" encoding="utf-8"?>
<p:tagLst xmlns:p="http://schemas.openxmlformats.org/presentationml/2006/main">
  <p:tag name="MH" val="20150811113114"/>
  <p:tag name="MH_LIBRARY" val="GRAPHIC"/>
  <p:tag name="MH_ORDER" val="Diamond 80"/>
  <p:tag name="KSO_WM_UNIT_INDEX" val="1_8"/>
  <p:tag name="KSO_WM_UNIT_CLEAR" val="1"/>
  <p:tag name="KSO_WM_UNIT_LAYERLEVEL" val="1_1"/>
  <p:tag name="KSO_WM_TAG_VERSION" val="1.0"/>
  <p:tag name="KSO_WM_BEAUTIFY_FLAG" val="#wm#"/>
  <p:tag name="KSO_WM_UNIT_TYPE" val="i"/>
  <p:tag name="KSO_WM_UNIT_ID" val="150995200*i*11"/>
  <p:tag name="KSO_WM_TEMPLATE_CATEGORY" val="diagram"/>
  <p:tag name="KSO_WM_TEMPLATE_INDEX" val="169087"/>
</p:tagLst>
</file>

<file path=ppt/tags/tag482.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483.xml><?xml version="1.0" encoding="utf-8"?>
<p:tagLst xmlns:p="http://schemas.openxmlformats.org/presentationml/2006/main">
  <p:tag name="KSO_WM_TEMPLATE_CATEGORY" val="custom"/>
  <p:tag name="KSO_WM_TEMPLATE_INDEX" val="20191461"/>
  <p:tag name="KSO_WM_TAG_VERSION" val="1.0"/>
  <p:tag name="KSO_WM_SLIDE_ID" val="custom20191461_7"/>
  <p:tag name="KSO_WM_SLIDE_INDEX" val="7"/>
  <p:tag name="KSO_WM_SLIDE_ITEM_CNT" val="0"/>
  <p:tag name="KSO_WM_SLIDE_LAYOUT" val="a_f"/>
  <p:tag name="KSO_WM_SLIDE_LAYOUT_CNT" val="1_1"/>
  <p:tag name="KSO_WM_SLIDE_TYPE" val="text"/>
  <p:tag name="KSO_WM_SLIDE_SUBTYPE" val="pureTxt"/>
  <p:tag name="KSO_WM_BEAUTIFY_FLAG" val="#wm#"/>
  <p:tag name="KSO_WM_SLIDE_POSITION" val="70*46"/>
  <p:tag name="KSO_WM_SLIDE_SIZE" val="821*357"/>
  <p:tag name="KSO_WM_TEMPLATE_SUBCATEGORY" val="0"/>
</p:tagLst>
</file>

<file path=ppt/tags/tag4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0846_1*i*3"/>
  <p:tag name="KSO_WM_TEMPLATE_CATEGORY" val="diagram"/>
  <p:tag name="KSO_WM_TEMPLATE_INDEX" val="20200846"/>
  <p:tag name="KSO_WM_UNIT_LAYERLEVEL" val="1"/>
  <p:tag name="KSO_WM_TAG_VERSION" val="1.0"/>
  <p:tag name="KSO_WM_BEAUTIFY_FLAG" val="#wm#"/>
</p:tagLst>
</file>

<file path=ppt/tags/tag4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0846_1*i*4"/>
  <p:tag name="KSO_WM_TEMPLATE_CATEGORY" val="diagram"/>
  <p:tag name="KSO_WM_TEMPLATE_INDEX" val="20200846"/>
  <p:tag name="KSO_WM_UNIT_LAYERLEVEL" val="1"/>
  <p:tag name="KSO_WM_TAG_VERSION" val="1.0"/>
  <p:tag name="KSO_WM_BEAUTIFY_FLAG" val="#wm#"/>
</p:tagLst>
</file>

<file path=ppt/tags/tag486.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487.xml><?xml version="1.0" encoding="utf-8"?>
<p:tagLst xmlns:p="http://schemas.openxmlformats.org/presentationml/2006/main">
  <p:tag name="KSO_WM_TEMPLATE_CATEGORY" val="custom"/>
  <p:tag name="KSO_WM_TEMPLATE_INDEX" val="20191461"/>
  <p:tag name="KSO_WM_UNIT_TYPE" val="a"/>
  <p:tag name="KSO_WM_UNIT_INDEX" val="1"/>
  <p:tag name="KSO_WM_UNIT_ID" val="custom20191461_7*a*1"/>
  <p:tag name="KSO_WM_UNIT_LAYERLEVEL" val="1"/>
  <p:tag name="KSO_WM_UNIT_VALUE" val="14"/>
  <p:tag name="KSO_WM_UNIT_ISCONTENTSTITLE" val="0"/>
  <p:tag name="KSO_WM_UNIT_HIGHLIGHT" val="0"/>
  <p:tag name="KSO_WM_UNIT_COMPATIBLE" val="0"/>
  <p:tag name="KSO_WM_BEAUTIFY_FLAG" val="#wm#"/>
  <p:tag name="KSO_WM_TAG_VERSION" val="1.0"/>
  <p:tag name="KSO_WM_UNIT_PRESET_TEXT" val="单击此处添加标题"/>
  <p:tag name="KSO_WM_UNIT_DIAGRAM_ISNUMVISUAL" val="0"/>
  <p:tag name="KSO_WM_UNIT_DIAGRAM_ISREFERUNIT" val="0"/>
  <p:tag name="KSO_WM_UNIT_NOCLEAR" val="0"/>
</p:tagLst>
</file>

<file path=ppt/tags/tag488.xml><?xml version="1.0" encoding="utf-8"?>
<p:tagLst xmlns:p="http://schemas.openxmlformats.org/presentationml/2006/main">
  <p:tag name="MH" val="20150811113114"/>
  <p:tag name="MH_LIBRARY" val="GRAPHIC"/>
  <p:tag name="MH_ORDER" val="Diamond 25"/>
  <p:tag name="KSO_WM_UNIT_INDEX" val="1_6"/>
  <p:tag name="KSO_WM_UNIT_CLEAR" val="1"/>
  <p:tag name="KSO_WM_UNIT_LAYERLEVEL" val="1_1"/>
  <p:tag name="KSO_WM_TAG_VERSION" val="1.0"/>
  <p:tag name="KSO_WM_BEAUTIFY_FLAG" val="#wm#"/>
  <p:tag name="KSO_WM_UNIT_TYPE" val="i"/>
  <p:tag name="KSO_WM_UNIT_ID" val="150995200*i*9"/>
  <p:tag name="KSO_WM_TEMPLATE_CATEGORY" val="diagram"/>
  <p:tag name="KSO_WM_TEMPLATE_INDEX" val="169087"/>
</p:tagLst>
</file>

<file path=ppt/tags/tag489.xml><?xml version="1.0" encoding="utf-8"?>
<p:tagLst xmlns:p="http://schemas.openxmlformats.org/presentationml/2006/main">
  <p:tag name="MH" val="20150811113114"/>
  <p:tag name="MH_LIBRARY" val="GRAPHIC"/>
  <p:tag name="MH_ORDER" val="Diamond 44"/>
  <p:tag name="KSO_WM_UNIT_INDEX" val="1_7"/>
  <p:tag name="KSO_WM_UNIT_CLEAR" val="1"/>
  <p:tag name="KSO_WM_UNIT_LAYERLEVEL" val="1_1"/>
  <p:tag name="KSO_WM_TAG_VERSION" val="1.0"/>
  <p:tag name="KSO_WM_BEAUTIFY_FLAG" val="#wm#"/>
  <p:tag name="KSO_WM_UNIT_TYPE" val="i"/>
  <p:tag name="KSO_WM_UNIT_ID" val="150995200*i*10"/>
  <p:tag name="KSO_WM_TEMPLATE_CATEGORY" val="diagram"/>
  <p:tag name="KSO_WM_TEMPLATE_INDEX" val="169087"/>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90.xml><?xml version="1.0" encoding="utf-8"?>
<p:tagLst xmlns:p="http://schemas.openxmlformats.org/presentationml/2006/main">
  <p:tag name="MH" val="20150811113114"/>
  <p:tag name="MH_LIBRARY" val="GRAPHIC"/>
  <p:tag name="MH_ORDER" val="Diamond 80"/>
  <p:tag name="KSO_WM_UNIT_INDEX" val="1_8"/>
  <p:tag name="KSO_WM_UNIT_CLEAR" val="1"/>
  <p:tag name="KSO_WM_UNIT_LAYERLEVEL" val="1_1"/>
  <p:tag name="KSO_WM_TAG_VERSION" val="1.0"/>
  <p:tag name="KSO_WM_BEAUTIFY_FLAG" val="#wm#"/>
  <p:tag name="KSO_WM_UNIT_TYPE" val="i"/>
  <p:tag name="KSO_WM_UNIT_ID" val="150995200*i*11"/>
  <p:tag name="KSO_WM_TEMPLATE_CATEGORY" val="diagram"/>
  <p:tag name="KSO_WM_TEMPLATE_INDEX" val="169087"/>
</p:tagLst>
</file>

<file path=ppt/tags/tag491.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492.xml><?xml version="1.0" encoding="utf-8"?>
<p:tagLst xmlns:p="http://schemas.openxmlformats.org/presentationml/2006/main">
  <p:tag name="KSO_WM_TEMPLATE_CATEGORY" val="custom"/>
  <p:tag name="KSO_WM_TEMPLATE_INDEX" val="20191461"/>
  <p:tag name="KSO_WM_TAG_VERSION" val="1.0"/>
  <p:tag name="KSO_WM_SLIDE_ID" val="custom20191461_7"/>
  <p:tag name="KSO_WM_SLIDE_INDEX" val="7"/>
  <p:tag name="KSO_WM_SLIDE_ITEM_CNT" val="0"/>
  <p:tag name="KSO_WM_SLIDE_LAYOUT" val="a_f"/>
  <p:tag name="KSO_WM_SLIDE_LAYOUT_CNT" val="1_1"/>
  <p:tag name="KSO_WM_SLIDE_TYPE" val="text"/>
  <p:tag name="KSO_WM_SLIDE_SUBTYPE" val="pureTxt"/>
  <p:tag name="KSO_WM_BEAUTIFY_FLAG" val="#wm#"/>
  <p:tag name="KSO_WM_SLIDE_POSITION" val="70*46"/>
  <p:tag name="KSO_WM_SLIDE_SIZE" val="821*357"/>
  <p:tag name="KSO_WM_TEMPLATE_SUBCATEGORY" val="0"/>
</p:tagLst>
</file>

<file path=ppt/tags/tag4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0846_1*i*3"/>
  <p:tag name="KSO_WM_TEMPLATE_CATEGORY" val="diagram"/>
  <p:tag name="KSO_WM_TEMPLATE_INDEX" val="20200846"/>
  <p:tag name="KSO_WM_UNIT_LAYERLEVEL" val="1"/>
  <p:tag name="KSO_WM_TAG_VERSION" val="1.0"/>
  <p:tag name="KSO_WM_BEAUTIFY_FLAG" val="#wm#"/>
</p:tagLst>
</file>

<file path=ppt/tags/tag4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0846_1*i*4"/>
  <p:tag name="KSO_WM_TEMPLATE_CATEGORY" val="diagram"/>
  <p:tag name="KSO_WM_TEMPLATE_INDEX" val="20200846"/>
  <p:tag name="KSO_WM_UNIT_LAYERLEVEL" val="1"/>
  <p:tag name="KSO_WM_TAG_VERSION" val="1.0"/>
  <p:tag name="KSO_WM_BEAUTIFY_FLAG" val="#wm#"/>
</p:tagLst>
</file>

<file path=ppt/tags/tag495.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496.xml><?xml version="1.0" encoding="utf-8"?>
<p:tagLst xmlns:p="http://schemas.openxmlformats.org/presentationml/2006/main">
  <p:tag name="KSO_WM_TEMPLATE_CATEGORY" val="custom"/>
  <p:tag name="KSO_WM_TEMPLATE_INDEX" val="20191461"/>
  <p:tag name="KSO_WM_UNIT_TYPE" val="a"/>
  <p:tag name="KSO_WM_UNIT_INDEX" val="1"/>
  <p:tag name="KSO_WM_UNIT_ID" val="custom20191461_7*a*1"/>
  <p:tag name="KSO_WM_UNIT_LAYERLEVEL" val="1"/>
  <p:tag name="KSO_WM_UNIT_VALUE" val="14"/>
  <p:tag name="KSO_WM_UNIT_ISCONTENTSTITLE" val="0"/>
  <p:tag name="KSO_WM_UNIT_HIGHLIGHT" val="0"/>
  <p:tag name="KSO_WM_UNIT_COMPATIBLE" val="0"/>
  <p:tag name="KSO_WM_BEAUTIFY_FLAG" val="#wm#"/>
  <p:tag name="KSO_WM_TAG_VERSION" val="1.0"/>
  <p:tag name="KSO_WM_UNIT_PRESET_TEXT" val="单击此处添加标题"/>
  <p:tag name="KSO_WM_UNIT_DIAGRAM_ISNUMVISUAL" val="0"/>
  <p:tag name="KSO_WM_UNIT_DIAGRAM_ISREFERUNIT" val="0"/>
  <p:tag name="KSO_WM_UNIT_NOCLEAR" val="0"/>
</p:tagLst>
</file>

<file path=ppt/tags/tag497.xml><?xml version="1.0" encoding="utf-8"?>
<p:tagLst xmlns:p="http://schemas.openxmlformats.org/presentationml/2006/main">
  <p:tag name="MH" val="20150811113114"/>
  <p:tag name="MH_LIBRARY" val="GRAPHIC"/>
  <p:tag name="MH_ORDER" val="Diamond 25"/>
  <p:tag name="KSO_WM_UNIT_INDEX" val="1_6"/>
  <p:tag name="KSO_WM_UNIT_CLEAR" val="1"/>
  <p:tag name="KSO_WM_UNIT_LAYERLEVEL" val="1_1"/>
  <p:tag name="KSO_WM_TAG_VERSION" val="1.0"/>
  <p:tag name="KSO_WM_BEAUTIFY_FLAG" val="#wm#"/>
  <p:tag name="KSO_WM_UNIT_TYPE" val="i"/>
  <p:tag name="KSO_WM_UNIT_ID" val="150995200*i*9"/>
  <p:tag name="KSO_WM_TEMPLATE_CATEGORY" val="diagram"/>
  <p:tag name="KSO_WM_TEMPLATE_INDEX" val="169087"/>
</p:tagLst>
</file>

<file path=ppt/tags/tag498.xml><?xml version="1.0" encoding="utf-8"?>
<p:tagLst xmlns:p="http://schemas.openxmlformats.org/presentationml/2006/main">
  <p:tag name="MH" val="20150811113114"/>
  <p:tag name="MH_LIBRARY" val="GRAPHIC"/>
  <p:tag name="MH_ORDER" val="Diamond 44"/>
  <p:tag name="KSO_WM_UNIT_INDEX" val="1_7"/>
  <p:tag name="KSO_WM_UNIT_CLEAR" val="1"/>
  <p:tag name="KSO_WM_UNIT_LAYERLEVEL" val="1_1"/>
  <p:tag name="KSO_WM_TAG_VERSION" val="1.0"/>
  <p:tag name="KSO_WM_BEAUTIFY_FLAG" val="#wm#"/>
  <p:tag name="KSO_WM_UNIT_TYPE" val="i"/>
  <p:tag name="KSO_WM_UNIT_ID" val="150995200*i*10"/>
  <p:tag name="KSO_WM_TEMPLATE_CATEGORY" val="diagram"/>
  <p:tag name="KSO_WM_TEMPLATE_INDEX" val="169087"/>
</p:tagLst>
</file>

<file path=ppt/tags/tag499.xml><?xml version="1.0" encoding="utf-8"?>
<p:tagLst xmlns:p="http://schemas.openxmlformats.org/presentationml/2006/main">
  <p:tag name="MH" val="20150811113114"/>
  <p:tag name="MH_LIBRARY" val="GRAPHIC"/>
  <p:tag name="MH_ORDER" val="Diamond 80"/>
  <p:tag name="KSO_WM_UNIT_INDEX" val="1_8"/>
  <p:tag name="KSO_WM_UNIT_CLEAR" val="1"/>
  <p:tag name="KSO_WM_UNIT_LAYERLEVEL" val="1_1"/>
  <p:tag name="KSO_WM_TAG_VERSION" val="1.0"/>
  <p:tag name="KSO_WM_BEAUTIFY_FLAG" val="#wm#"/>
  <p:tag name="KSO_WM_UNIT_TYPE" val="i"/>
  <p:tag name="KSO_WM_UNIT_ID" val="150995200*i*11"/>
  <p:tag name="KSO_WM_TEMPLATE_CATEGORY" val="diagram"/>
  <p:tag name="KSO_WM_TEMPLATE_INDEX" val="169087"/>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500.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501.xml><?xml version="1.0" encoding="utf-8"?>
<p:tagLst xmlns:p="http://schemas.openxmlformats.org/presentationml/2006/main">
  <p:tag name="KSO_WM_TEMPLATE_CATEGORY" val="custom"/>
  <p:tag name="KSO_WM_TEMPLATE_INDEX" val="20191461"/>
  <p:tag name="KSO_WM_TAG_VERSION" val="1.0"/>
  <p:tag name="KSO_WM_SLIDE_ID" val="custom20191461_7"/>
  <p:tag name="KSO_WM_SLIDE_INDEX" val="7"/>
  <p:tag name="KSO_WM_SLIDE_ITEM_CNT" val="0"/>
  <p:tag name="KSO_WM_SLIDE_LAYOUT" val="a_f"/>
  <p:tag name="KSO_WM_SLIDE_LAYOUT_CNT" val="1_1"/>
  <p:tag name="KSO_WM_SLIDE_TYPE" val="text"/>
  <p:tag name="KSO_WM_SLIDE_SUBTYPE" val="pureTxt"/>
  <p:tag name="KSO_WM_BEAUTIFY_FLAG" val="#wm#"/>
  <p:tag name="KSO_WM_SLIDE_POSITION" val="70*46"/>
  <p:tag name="KSO_WM_SLIDE_SIZE" val="821*357"/>
  <p:tag name="KSO_WM_TEMPLATE_SUBCATEGORY" val="0"/>
</p:tagLst>
</file>

<file path=ppt/tags/tag5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0846_1*i*3"/>
  <p:tag name="KSO_WM_TEMPLATE_CATEGORY" val="diagram"/>
  <p:tag name="KSO_WM_TEMPLATE_INDEX" val="20200846"/>
  <p:tag name="KSO_WM_UNIT_LAYERLEVEL" val="1"/>
  <p:tag name="KSO_WM_TAG_VERSION" val="1.0"/>
  <p:tag name="KSO_WM_BEAUTIFY_FLAG" val="#wm#"/>
</p:tagLst>
</file>

<file path=ppt/tags/tag5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0846_1*i*4"/>
  <p:tag name="KSO_WM_TEMPLATE_CATEGORY" val="diagram"/>
  <p:tag name="KSO_WM_TEMPLATE_INDEX" val="20200846"/>
  <p:tag name="KSO_WM_UNIT_LAYERLEVEL" val="1"/>
  <p:tag name="KSO_WM_TAG_VERSION" val="1.0"/>
  <p:tag name="KSO_WM_BEAUTIFY_FLAG" val="#wm#"/>
</p:tagLst>
</file>

<file path=ppt/tags/tag504.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505.xml><?xml version="1.0" encoding="utf-8"?>
<p:tagLst xmlns:p="http://schemas.openxmlformats.org/presentationml/2006/main">
  <p:tag name="KSO_WM_TEMPLATE_CATEGORY" val="custom"/>
  <p:tag name="KSO_WM_TEMPLATE_INDEX" val="20191461"/>
  <p:tag name="KSO_WM_UNIT_TYPE" val="a"/>
  <p:tag name="KSO_WM_UNIT_INDEX" val="1"/>
  <p:tag name="KSO_WM_UNIT_ID" val="custom20191461_7*a*1"/>
  <p:tag name="KSO_WM_UNIT_LAYERLEVEL" val="1"/>
  <p:tag name="KSO_WM_UNIT_VALUE" val="14"/>
  <p:tag name="KSO_WM_UNIT_ISCONTENTSTITLE" val="0"/>
  <p:tag name="KSO_WM_UNIT_HIGHLIGHT" val="0"/>
  <p:tag name="KSO_WM_UNIT_COMPATIBLE" val="0"/>
  <p:tag name="KSO_WM_BEAUTIFY_FLAG" val="#wm#"/>
  <p:tag name="KSO_WM_TAG_VERSION" val="1.0"/>
  <p:tag name="KSO_WM_UNIT_PRESET_TEXT" val="单击此处添加标题"/>
  <p:tag name="KSO_WM_UNIT_DIAGRAM_ISNUMVISUAL" val="0"/>
  <p:tag name="KSO_WM_UNIT_DIAGRAM_ISREFERUNIT" val="0"/>
  <p:tag name="KSO_WM_UNIT_NOCLEAR" val="0"/>
</p:tagLst>
</file>

<file path=ppt/tags/tag506.xml><?xml version="1.0" encoding="utf-8"?>
<p:tagLst xmlns:p="http://schemas.openxmlformats.org/presentationml/2006/main">
  <p:tag name="MH" val="20150811113114"/>
  <p:tag name="MH_LIBRARY" val="GRAPHIC"/>
  <p:tag name="MH_ORDER" val="Diamond 25"/>
  <p:tag name="KSO_WM_UNIT_INDEX" val="1_6"/>
  <p:tag name="KSO_WM_UNIT_CLEAR" val="1"/>
  <p:tag name="KSO_WM_UNIT_LAYERLEVEL" val="1_1"/>
  <p:tag name="KSO_WM_TAG_VERSION" val="1.0"/>
  <p:tag name="KSO_WM_BEAUTIFY_FLAG" val="#wm#"/>
  <p:tag name="KSO_WM_UNIT_TYPE" val="i"/>
  <p:tag name="KSO_WM_UNIT_ID" val="150995200*i*9"/>
  <p:tag name="KSO_WM_TEMPLATE_CATEGORY" val="diagram"/>
  <p:tag name="KSO_WM_TEMPLATE_INDEX" val="169087"/>
</p:tagLst>
</file>

<file path=ppt/tags/tag507.xml><?xml version="1.0" encoding="utf-8"?>
<p:tagLst xmlns:p="http://schemas.openxmlformats.org/presentationml/2006/main">
  <p:tag name="MH" val="20150811113114"/>
  <p:tag name="MH_LIBRARY" val="GRAPHIC"/>
  <p:tag name="MH_ORDER" val="Diamond 44"/>
  <p:tag name="KSO_WM_UNIT_INDEX" val="1_7"/>
  <p:tag name="KSO_WM_UNIT_CLEAR" val="1"/>
  <p:tag name="KSO_WM_UNIT_LAYERLEVEL" val="1_1"/>
  <p:tag name="KSO_WM_TAG_VERSION" val="1.0"/>
  <p:tag name="KSO_WM_BEAUTIFY_FLAG" val="#wm#"/>
  <p:tag name="KSO_WM_UNIT_TYPE" val="i"/>
  <p:tag name="KSO_WM_UNIT_ID" val="150995200*i*10"/>
  <p:tag name="KSO_WM_TEMPLATE_CATEGORY" val="diagram"/>
  <p:tag name="KSO_WM_TEMPLATE_INDEX" val="169087"/>
</p:tagLst>
</file>

<file path=ppt/tags/tag508.xml><?xml version="1.0" encoding="utf-8"?>
<p:tagLst xmlns:p="http://schemas.openxmlformats.org/presentationml/2006/main">
  <p:tag name="MH" val="20150811113114"/>
  <p:tag name="MH_LIBRARY" val="GRAPHIC"/>
  <p:tag name="MH_ORDER" val="Diamond 80"/>
  <p:tag name="KSO_WM_UNIT_INDEX" val="1_8"/>
  <p:tag name="KSO_WM_UNIT_CLEAR" val="1"/>
  <p:tag name="KSO_WM_UNIT_LAYERLEVEL" val="1_1"/>
  <p:tag name="KSO_WM_TAG_VERSION" val="1.0"/>
  <p:tag name="KSO_WM_BEAUTIFY_FLAG" val="#wm#"/>
  <p:tag name="KSO_WM_UNIT_TYPE" val="i"/>
  <p:tag name="KSO_WM_UNIT_ID" val="150995200*i*11"/>
  <p:tag name="KSO_WM_TEMPLATE_CATEGORY" val="diagram"/>
  <p:tag name="KSO_WM_TEMPLATE_INDEX" val="169087"/>
</p:tagLst>
</file>

<file path=ppt/tags/tag509.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10.xml><?xml version="1.0" encoding="utf-8"?>
<p:tagLst xmlns:p="http://schemas.openxmlformats.org/presentationml/2006/main">
  <p:tag name="KSO_WM_TEMPLATE_CATEGORY" val="custom"/>
  <p:tag name="KSO_WM_TEMPLATE_INDEX" val="20191461"/>
  <p:tag name="KSO_WM_TAG_VERSION" val="1.0"/>
  <p:tag name="KSO_WM_SLIDE_ID" val="custom20191461_7"/>
  <p:tag name="KSO_WM_SLIDE_INDEX" val="7"/>
  <p:tag name="KSO_WM_SLIDE_ITEM_CNT" val="0"/>
  <p:tag name="KSO_WM_SLIDE_LAYOUT" val="a_f"/>
  <p:tag name="KSO_WM_SLIDE_LAYOUT_CNT" val="1_1"/>
  <p:tag name="KSO_WM_SLIDE_TYPE" val="text"/>
  <p:tag name="KSO_WM_SLIDE_SUBTYPE" val="pureTxt"/>
  <p:tag name="KSO_WM_BEAUTIFY_FLAG" val="#wm#"/>
  <p:tag name="KSO_WM_SLIDE_POSITION" val="70*46"/>
  <p:tag name="KSO_WM_SLIDE_SIZE" val="821*357"/>
  <p:tag name="KSO_WM_TEMPLATE_SUBCATEGORY" val="0"/>
</p:tagLst>
</file>

<file path=ppt/tags/tag5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6638_1*i*2"/>
  <p:tag name="KSO_WM_TEMPLATE_CATEGORY" val="diagram"/>
  <p:tag name="KSO_WM_TEMPLATE_INDEX" val="20196638"/>
  <p:tag name="KSO_WM_UNIT_LAYERLEVEL" val="1"/>
  <p:tag name="KSO_WM_TAG_VERSION" val="1.0"/>
  <p:tag name="KSO_WM_BEAUTIFY_FLAG" val="#wm#"/>
</p:tagLst>
</file>

<file path=ppt/tags/tag5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6638_1*i*3"/>
  <p:tag name="KSO_WM_TEMPLATE_CATEGORY" val="diagram"/>
  <p:tag name="KSO_WM_TEMPLATE_INDEX" val="20196638"/>
  <p:tag name="KSO_WM_UNIT_LAYERLEVEL" val="1"/>
  <p:tag name="KSO_WM_TAG_VERSION" val="1.0"/>
  <p:tag name="KSO_WM_BEAUTIFY_FLAG" val="#wm#"/>
</p:tagLst>
</file>

<file path=ppt/tags/tag513.xml><?xml version="1.0" encoding="utf-8"?>
<p:tagLst xmlns:p="http://schemas.openxmlformats.org/presentationml/2006/main">
  <p:tag name="KSO_WM_UNIT_TEXT_PART_ID_V2" val="d-4-1"/>
  <p:tag name="KSO_WM_UNIT_HIGHLIGHT" val="0"/>
  <p:tag name="KSO_WM_UNIT_COMPATIBLE" val="0"/>
  <p:tag name="KSO_WM_UNIT_DIAGRAM_ISNUMVISUAL" val="0"/>
  <p:tag name="KSO_WM_UNIT_DIAGRAM_ISREFERUNIT" val="0"/>
  <p:tag name="KSO_WM_UNIT_TYPE" val="f"/>
  <p:tag name="KSO_WM_UNIT_INDEX" val="2"/>
  <p:tag name="KSO_WM_UNIT_ID" val="diagram20196638_1*f*2"/>
  <p:tag name="KSO_WM_TEMPLATE_CATEGORY" val="diagram"/>
  <p:tag name="KSO_WM_TEMPLATE_INDEX" val="20196638"/>
  <p:tag name="KSO_WM_UNIT_LAYERLEVEL" val="1"/>
  <p:tag name="KSO_WM_TAG_VERSION" val="1.0"/>
  <p:tag name="KSO_WM_BEAUTIFY_FLAG" val="#wm#"/>
  <p:tag name="KSO_WM_UNIT_PRESET_TEXT" val="点击此处添加正文，文字是您思想的提炼，为了最终呈现发布的良好效果，请尽量言简意赅的阐述观点；根据需要可酌情增减文字，以便观者可以准确理解您所传达的信息。恰如其分的表达观点，往往事半功倍。"/>
  <p:tag name="KSO_WM_UNIT_NOCLEAR" val="0"/>
  <p:tag name="KSO_WM_UNIT_VALUE" val="104"/>
</p:tagLst>
</file>

<file path=ppt/tags/tag5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6638_1*i*4"/>
  <p:tag name="KSO_WM_TEMPLATE_CATEGORY" val="diagram"/>
  <p:tag name="KSO_WM_TEMPLATE_INDEX" val="20196638"/>
  <p:tag name="KSO_WM_UNIT_LAYERLEVEL" val="1"/>
  <p:tag name="KSO_WM_TAG_VERSION" val="1.0"/>
  <p:tag name="KSO_WM_BEAUTIFY_FLAG" val="#wm#"/>
</p:tagLst>
</file>

<file path=ppt/tags/tag5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196638_1*i*5"/>
  <p:tag name="KSO_WM_TEMPLATE_CATEGORY" val="diagram"/>
  <p:tag name="KSO_WM_TEMPLATE_INDEX" val="20196638"/>
  <p:tag name="KSO_WM_UNIT_LAYERLEVEL" val="1"/>
  <p:tag name="KSO_WM_TAG_VERSION" val="1.0"/>
  <p:tag name="KSO_WM_BEAUTIFY_FLAG" val="#wm#"/>
</p:tagLst>
</file>

<file path=ppt/tags/tag516.xml><?xml version="1.0" encoding="utf-8"?>
<p:tagLst xmlns:p="http://schemas.openxmlformats.org/presentationml/2006/main">
  <p:tag name="KSO_WM_TEMPLATE_CATEGORY" val="custom"/>
  <p:tag name="KSO_WM_TEMPLATE_INDEX" val="20191461"/>
  <p:tag name="KSO_WM_UNIT_TYPE" val="a"/>
  <p:tag name="KSO_WM_UNIT_INDEX" val="1"/>
  <p:tag name="KSO_WM_UNIT_ID" val="custom20191461_7*a*1"/>
  <p:tag name="KSO_WM_UNIT_LAYERLEVEL" val="1"/>
  <p:tag name="KSO_WM_UNIT_VALUE" val="14"/>
  <p:tag name="KSO_WM_UNIT_ISCONTENTSTITLE" val="0"/>
  <p:tag name="KSO_WM_UNIT_HIGHLIGHT" val="0"/>
  <p:tag name="KSO_WM_UNIT_COMPATIBLE" val="0"/>
  <p:tag name="KSO_WM_BEAUTIFY_FLAG" val="#wm#"/>
  <p:tag name="KSO_WM_TAG_VERSION" val="1.0"/>
  <p:tag name="KSO_WM_UNIT_PRESET_TEXT" val="单击此处添加标题"/>
  <p:tag name="KSO_WM_UNIT_DIAGRAM_ISNUMVISUAL" val="0"/>
  <p:tag name="KSO_WM_UNIT_DIAGRAM_ISREFERUNIT" val="0"/>
  <p:tag name="KSO_WM_UNIT_NOCLEAR" val="0"/>
</p:tagLst>
</file>

<file path=ppt/tags/tag517.xml><?xml version="1.0" encoding="utf-8"?>
<p:tagLst xmlns:p="http://schemas.openxmlformats.org/presentationml/2006/main">
  <p:tag name="KSO_WM_SLIDE_ID" val="diagram20196638_1"/>
  <p:tag name="KSO_WM_SLIDE_TYPE" val="text"/>
  <p:tag name="KSO_WM_SLIDE_SUBTYPE" val="pureTxt"/>
  <p:tag name="KSO_WM_SLIDE_ITEM_CNT" val="0"/>
  <p:tag name="KSO_WM_SLIDE_INDEX" val="1"/>
  <p:tag name="KSO_WM_SLIDE_SIZE" val="960*473"/>
  <p:tag name="KSO_WM_SLIDE_POSITION" val="0*67"/>
  <p:tag name="KSO_WM_TAG_VERSION" val="1.0"/>
  <p:tag name="KSO_WM_BEAUTIFY_FLAG" val="#wm#"/>
  <p:tag name="KSO_WM_TEMPLATE_CATEGORY" val="diagram"/>
  <p:tag name="KSO_WM_TEMPLATE_INDEX" val="20196638"/>
  <p:tag name="KSO_WM_SLIDE_LAYOUT" val="a_f"/>
  <p:tag name="KSO_WM_SLIDE_LAYOUT_CNT" val="1_2"/>
  <p:tag name="KSO_WM_TEMPLATE_SUBCATEGORY" val="0"/>
</p:tagLst>
</file>

<file path=ppt/tags/tag5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4755_1*i*1"/>
  <p:tag name="KSO_WM_TEMPLATE_CATEGORY" val="diagram"/>
  <p:tag name="KSO_WM_TEMPLATE_INDEX" val="20194755"/>
  <p:tag name="KSO_WM_UNIT_LAYERLEVEL" val="1"/>
  <p:tag name="KSO_WM_TAG_VERSION" val="1.0"/>
  <p:tag name="KSO_WM_BEAUTIFY_FLAG" val="#wm#"/>
  <p:tag name="KSO_WM_UNIT_COLOR_SCHEME_SHAPE_ID" val="16"/>
  <p:tag name="KSO_WM_UNIT_COLOR_SCHEME_PARENT_PAGE" val="0_1"/>
</p:tagLst>
</file>

<file path=ppt/tags/tag5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4755_1*i*2"/>
  <p:tag name="KSO_WM_TEMPLATE_CATEGORY" val="diagram"/>
  <p:tag name="KSO_WM_TEMPLATE_INDEX" val="20194755"/>
  <p:tag name="KSO_WM_UNIT_LAYERLEVEL" val="1"/>
  <p:tag name="KSO_WM_TAG_VERSION" val="1.0"/>
  <p:tag name="KSO_WM_BEAUTIFY_FLAG" val="#wm#"/>
  <p:tag name="KSO_WM_UNIT_COLOR_SCHEME_SHAPE_ID" val="17"/>
  <p:tag name="KSO_WM_UNIT_COLOR_SCHEME_PARENT_PAGE" val="0_1"/>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20.xml><?xml version="1.0" encoding="utf-8"?>
<p:tagLst xmlns:p="http://schemas.openxmlformats.org/presentationml/2006/main">
  <p:tag name="KSO_WM_UNIT_TEXT_PART_ID_V2" val="d-4-1"/>
  <p:tag name="KSO_WM_UNIT_HIGHLIGHT" val="0"/>
  <p:tag name="KSO_WM_UNIT_COMPATIBLE" val="0"/>
  <p:tag name="KSO_WM_UNIT_DIAGRAM_ISNUMVISUAL" val="0"/>
  <p:tag name="KSO_WM_UNIT_DIAGRAM_ISREFERUNIT" val="0"/>
  <p:tag name="KSO_WM_UNIT_TYPE" val="f"/>
  <p:tag name="KSO_WM_UNIT_INDEX" val="2"/>
  <p:tag name="KSO_WM_UNIT_ID" val="diagram20196638_1*f*2"/>
  <p:tag name="KSO_WM_TEMPLATE_CATEGORY" val="diagram"/>
  <p:tag name="KSO_WM_TEMPLATE_INDEX" val="20196638"/>
  <p:tag name="KSO_WM_UNIT_LAYERLEVEL" val="1"/>
  <p:tag name="KSO_WM_TAG_VERSION" val="1.0"/>
  <p:tag name="KSO_WM_BEAUTIFY_FLAG" val="#wm#"/>
  <p:tag name="KSO_WM_UNIT_PRESET_TEXT" val="点击此处添加正文，文字是您思想的提炼，为了最终呈现发布的良好效果，请尽量言简意赅的阐述观点；根据需要可酌情增减文字，以便观者可以准确理解您所传达的信息。恰如其分的表达观点，往往事半功倍。"/>
  <p:tag name="KSO_WM_UNIT_NOCLEAR" val="0"/>
  <p:tag name="KSO_WM_UNIT_VALUE" val="104"/>
</p:tagLst>
</file>

<file path=ppt/tags/tag521.xml><?xml version="1.0" encoding="utf-8"?>
<p:tagLst xmlns:p="http://schemas.openxmlformats.org/presentationml/2006/main">
  <p:tag name="KSO_WM_TEMPLATE_CATEGORY" val="custom"/>
  <p:tag name="KSO_WM_TEMPLATE_INDEX" val="20191461"/>
  <p:tag name="KSO_WM_UNIT_TYPE" val="a"/>
  <p:tag name="KSO_WM_UNIT_INDEX" val="1"/>
  <p:tag name="KSO_WM_UNIT_ID" val="custom20191461_7*a*1"/>
  <p:tag name="KSO_WM_UNIT_LAYERLEVEL" val="1"/>
  <p:tag name="KSO_WM_UNIT_VALUE" val="14"/>
  <p:tag name="KSO_WM_UNIT_ISCONTENTSTITLE" val="0"/>
  <p:tag name="KSO_WM_UNIT_HIGHLIGHT" val="0"/>
  <p:tag name="KSO_WM_UNIT_COMPATIBLE" val="0"/>
  <p:tag name="KSO_WM_BEAUTIFY_FLAG" val="#wm#"/>
  <p:tag name="KSO_WM_TAG_VERSION" val="1.0"/>
  <p:tag name="KSO_WM_UNIT_PRESET_TEXT" val="单击此处添加标题"/>
  <p:tag name="KSO_WM_UNIT_DIAGRAM_ISNUMVISUAL" val="0"/>
  <p:tag name="KSO_WM_UNIT_DIAGRAM_ISREFERUNIT" val="0"/>
  <p:tag name="KSO_WM_UNIT_NOCLEAR" val="0"/>
</p:tagLst>
</file>

<file path=ppt/tags/tag522.xml><?xml version="1.0" encoding="utf-8"?>
<p:tagLst xmlns:p="http://schemas.openxmlformats.org/presentationml/2006/main">
  <p:tag name="KSO_WM_SLIDE_ID" val="custom20191461_8"/>
  <p:tag name="KSO_WM_SLIDE_TYPE" val="text"/>
  <p:tag name="KSO_WM_SLIDE_SUBTYPE" val="pureTxt"/>
  <p:tag name="KSO_WM_SLIDE_ITEM_CNT" val="0"/>
  <p:tag name="KSO_WM_SLIDE_INDEX" val="8"/>
  <p:tag name="KSO_WM_SLIDE_SIZE" val="823*440"/>
  <p:tag name="KSO_WM_SLIDE_POSITION" val="68*46"/>
  <p:tag name="KSO_WM_TAG_VERSION" val="1.0"/>
  <p:tag name="KSO_WM_BEAUTIFY_FLAG" val="#wm#"/>
  <p:tag name="KSO_WM_TEMPLATE_CATEGORY" val="custom"/>
  <p:tag name="KSO_WM_TEMPLATE_INDEX" val="20191461"/>
  <p:tag name="KSO_WM_SLIDE_LAYOUT" val="a_f"/>
  <p:tag name="KSO_WM_SLIDE_LAYOUT_CNT" val="1_2"/>
  <p:tag name="KSO_WM_TEMPLATE_SUBCATEGORY" val="0"/>
</p:tagLst>
</file>

<file path=ppt/tags/tag5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4755_1*i*1"/>
  <p:tag name="KSO_WM_TEMPLATE_CATEGORY" val="diagram"/>
  <p:tag name="KSO_WM_TEMPLATE_INDEX" val="20194755"/>
  <p:tag name="KSO_WM_UNIT_LAYERLEVEL" val="1"/>
  <p:tag name="KSO_WM_TAG_VERSION" val="1.0"/>
  <p:tag name="KSO_WM_BEAUTIFY_FLAG" val="#wm#"/>
  <p:tag name="KSO_WM_UNIT_COLOR_SCHEME_SHAPE_ID" val="16"/>
  <p:tag name="KSO_WM_UNIT_COLOR_SCHEME_PARENT_PAGE" val="0_1"/>
</p:tagLst>
</file>

<file path=ppt/tags/tag5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4755_1*i*2"/>
  <p:tag name="KSO_WM_TEMPLATE_CATEGORY" val="diagram"/>
  <p:tag name="KSO_WM_TEMPLATE_INDEX" val="20194755"/>
  <p:tag name="KSO_WM_UNIT_LAYERLEVEL" val="1"/>
  <p:tag name="KSO_WM_TAG_VERSION" val="1.0"/>
  <p:tag name="KSO_WM_BEAUTIFY_FLAG" val="#wm#"/>
  <p:tag name="KSO_WM_UNIT_COLOR_SCHEME_SHAPE_ID" val="17"/>
  <p:tag name="KSO_WM_UNIT_COLOR_SCHEME_PARENT_PAGE" val="0_1"/>
</p:tagLst>
</file>

<file path=ppt/tags/tag525.xml><?xml version="1.0" encoding="utf-8"?>
<p:tagLst xmlns:p="http://schemas.openxmlformats.org/presentationml/2006/main">
  <p:tag name="KSO_WM_UNIT_TEXT_PART_ID_V2" val="d-4-1"/>
  <p:tag name="KSO_WM_UNIT_HIGHLIGHT" val="0"/>
  <p:tag name="KSO_WM_UNIT_COMPATIBLE" val="0"/>
  <p:tag name="KSO_WM_UNIT_DIAGRAM_ISNUMVISUAL" val="0"/>
  <p:tag name="KSO_WM_UNIT_DIAGRAM_ISREFERUNIT" val="0"/>
  <p:tag name="KSO_WM_UNIT_TYPE" val="f"/>
  <p:tag name="KSO_WM_UNIT_INDEX" val="2"/>
  <p:tag name="KSO_WM_UNIT_ID" val="diagram20196638_1*f*2"/>
  <p:tag name="KSO_WM_TEMPLATE_CATEGORY" val="diagram"/>
  <p:tag name="KSO_WM_TEMPLATE_INDEX" val="20196638"/>
  <p:tag name="KSO_WM_UNIT_LAYERLEVEL" val="1"/>
  <p:tag name="KSO_WM_TAG_VERSION" val="1.0"/>
  <p:tag name="KSO_WM_BEAUTIFY_FLAG" val="#wm#"/>
  <p:tag name="KSO_WM_UNIT_PRESET_TEXT" val="点击此处添加正文，文字是您思想的提炼，为了最终呈现发布的良好效果，请尽量言简意赅的阐述观点；根据需要可酌情增减文字，以便观者可以准确理解您所传达的信息。恰如其分的表达观点，往往事半功倍。"/>
  <p:tag name="KSO_WM_UNIT_NOCLEAR" val="0"/>
  <p:tag name="KSO_WM_UNIT_VALUE" val="104"/>
</p:tagLst>
</file>

<file path=ppt/tags/tag526.xml><?xml version="1.0" encoding="utf-8"?>
<p:tagLst xmlns:p="http://schemas.openxmlformats.org/presentationml/2006/main">
  <p:tag name="KSO_WM_TEMPLATE_CATEGORY" val="custom"/>
  <p:tag name="KSO_WM_TEMPLATE_INDEX" val="20191461"/>
  <p:tag name="KSO_WM_UNIT_TYPE" val="a"/>
  <p:tag name="KSO_WM_UNIT_INDEX" val="1"/>
  <p:tag name="KSO_WM_UNIT_ID" val="custom20191461_7*a*1"/>
  <p:tag name="KSO_WM_UNIT_LAYERLEVEL" val="1"/>
  <p:tag name="KSO_WM_UNIT_VALUE" val="14"/>
  <p:tag name="KSO_WM_UNIT_ISCONTENTSTITLE" val="0"/>
  <p:tag name="KSO_WM_UNIT_HIGHLIGHT" val="0"/>
  <p:tag name="KSO_WM_UNIT_COMPATIBLE" val="0"/>
  <p:tag name="KSO_WM_BEAUTIFY_FLAG" val="#wm#"/>
  <p:tag name="KSO_WM_TAG_VERSION" val="1.0"/>
  <p:tag name="KSO_WM_UNIT_PRESET_TEXT" val="单击此处添加标题"/>
  <p:tag name="KSO_WM_UNIT_DIAGRAM_ISNUMVISUAL" val="0"/>
  <p:tag name="KSO_WM_UNIT_DIAGRAM_ISREFERUNIT" val="0"/>
  <p:tag name="KSO_WM_UNIT_NOCLEAR" val="0"/>
</p:tagLst>
</file>

<file path=ppt/tags/tag527.xml><?xml version="1.0" encoding="utf-8"?>
<p:tagLst xmlns:p="http://schemas.openxmlformats.org/presentationml/2006/main">
  <p:tag name="MH" val="20150811113114"/>
  <p:tag name="MH_LIBRARY" val="GRAPHIC"/>
  <p:tag name="MH_ORDER" val="Diamond 25"/>
  <p:tag name="KSO_WM_UNIT_INDEX" val="1_6"/>
  <p:tag name="KSO_WM_UNIT_CLEAR" val="1"/>
  <p:tag name="KSO_WM_UNIT_LAYERLEVEL" val="1_1"/>
  <p:tag name="KSO_WM_TAG_VERSION" val="1.0"/>
  <p:tag name="KSO_WM_BEAUTIFY_FLAG" val="#wm#"/>
  <p:tag name="KSO_WM_UNIT_TYPE" val="i"/>
  <p:tag name="KSO_WM_UNIT_ID" val="150995200*i*9"/>
  <p:tag name="KSO_WM_TEMPLATE_CATEGORY" val="diagram"/>
  <p:tag name="KSO_WM_TEMPLATE_INDEX" val="169087"/>
</p:tagLst>
</file>

<file path=ppt/tags/tag528.xml><?xml version="1.0" encoding="utf-8"?>
<p:tagLst xmlns:p="http://schemas.openxmlformats.org/presentationml/2006/main">
  <p:tag name="MH" val="20150811113114"/>
  <p:tag name="MH_LIBRARY" val="GRAPHIC"/>
  <p:tag name="MH_ORDER" val="Diamond 44"/>
  <p:tag name="KSO_WM_UNIT_INDEX" val="1_7"/>
  <p:tag name="KSO_WM_UNIT_CLEAR" val="1"/>
  <p:tag name="KSO_WM_UNIT_LAYERLEVEL" val="1_1"/>
  <p:tag name="KSO_WM_TAG_VERSION" val="1.0"/>
  <p:tag name="KSO_WM_BEAUTIFY_FLAG" val="#wm#"/>
  <p:tag name="KSO_WM_UNIT_TYPE" val="i"/>
  <p:tag name="KSO_WM_UNIT_ID" val="150995200*i*10"/>
  <p:tag name="KSO_WM_TEMPLATE_CATEGORY" val="diagram"/>
  <p:tag name="KSO_WM_TEMPLATE_INDEX" val="169087"/>
</p:tagLst>
</file>

<file path=ppt/tags/tag529.xml><?xml version="1.0" encoding="utf-8"?>
<p:tagLst xmlns:p="http://schemas.openxmlformats.org/presentationml/2006/main">
  <p:tag name="MH" val="20150811113114"/>
  <p:tag name="MH_LIBRARY" val="GRAPHIC"/>
  <p:tag name="MH_ORDER" val="Diamond 80"/>
  <p:tag name="KSO_WM_UNIT_INDEX" val="1_8"/>
  <p:tag name="KSO_WM_UNIT_CLEAR" val="1"/>
  <p:tag name="KSO_WM_UNIT_LAYERLEVEL" val="1_1"/>
  <p:tag name="KSO_WM_TAG_VERSION" val="1.0"/>
  <p:tag name="KSO_WM_BEAUTIFY_FLAG" val="#wm#"/>
  <p:tag name="KSO_WM_UNIT_TYPE" val="i"/>
  <p:tag name="KSO_WM_UNIT_ID" val="150995200*i*11"/>
  <p:tag name="KSO_WM_TEMPLATE_CATEGORY" val="diagram"/>
  <p:tag name="KSO_WM_TEMPLATE_INDEX" val="169087"/>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30.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531.xml><?xml version="1.0" encoding="utf-8"?>
<p:tagLst xmlns:p="http://schemas.openxmlformats.org/presentationml/2006/main">
  <p:tag name="KSO_WM_SLIDE_ID" val="custom20191461_8"/>
  <p:tag name="KSO_WM_SLIDE_TYPE" val="text"/>
  <p:tag name="KSO_WM_SLIDE_SUBTYPE" val="pureTxt"/>
  <p:tag name="KSO_WM_SLIDE_ITEM_CNT" val="0"/>
  <p:tag name="KSO_WM_SLIDE_INDEX" val="8"/>
  <p:tag name="KSO_WM_SLIDE_SIZE" val="823*440"/>
  <p:tag name="KSO_WM_SLIDE_POSITION" val="68*46"/>
  <p:tag name="KSO_WM_TAG_VERSION" val="1.0"/>
  <p:tag name="KSO_WM_BEAUTIFY_FLAG" val="#wm#"/>
  <p:tag name="KSO_WM_TEMPLATE_CATEGORY" val="custom"/>
  <p:tag name="KSO_WM_TEMPLATE_INDEX" val="20191461"/>
  <p:tag name="KSO_WM_SLIDE_LAYOUT" val="a_f"/>
  <p:tag name="KSO_WM_SLIDE_LAYOUT_CNT" val="1_2"/>
  <p:tag name="KSO_WM_TEMPLATE_SUBCATEGORY" val="0"/>
</p:tagLst>
</file>

<file path=ppt/tags/tag5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4755_1*i*1"/>
  <p:tag name="KSO_WM_TEMPLATE_CATEGORY" val="diagram"/>
  <p:tag name="KSO_WM_TEMPLATE_INDEX" val="20194755"/>
  <p:tag name="KSO_WM_UNIT_LAYERLEVEL" val="1"/>
  <p:tag name="KSO_WM_TAG_VERSION" val="1.0"/>
  <p:tag name="KSO_WM_BEAUTIFY_FLAG" val="#wm#"/>
  <p:tag name="KSO_WM_UNIT_COLOR_SCHEME_SHAPE_ID" val="16"/>
  <p:tag name="KSO_WM_UNIT_COLOR_SCHEME_PARENT_PAGE" val="0_1"/>
</p:tagLst>
</file>

<file path=ppt/tags/tag5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4755_1*i*2"/>
  <p:tag name="KSO_WM_TEMPLATE_CATEGORY" val="diagram"/>
  <p:tag name="KSO_WM_TEMPLATE_INDEX" val="20194755"/>
  <p:tag name="KSO_WM_UNIT_LAYERLEVEL" val="1"/>
  <p:tag name="KSO_WM_TAG_VERSION" val="1.0"/>
  <p:tag name="KSO_WM_BEAUTIFY_FLAG" val="#wm#"/>
  <p:tag name="KSO_WM_UNIT_COLOR_SCHEME_SHAPE_ID" val="17"/>
  <p:tag name="KSO_WM_UNIT_COLOR_SCHEME_PARENT_PAGE" val="0_1"/>
</p:tagLst>
</file>

<file path=ppt/tags/tag534.xml><?xml version="1.0" encoding="utf-8"?>
<p:tagLst xmlns:p="http://schemas.openxmlformats.org/presentationml/2006/main">
  <p:tag name="KSO_WM_UNIT_TEXT_PART_ID_V2" val="d-4-1"/>
  <p:tag name="KSO_WM_UNIT_HIGHLIGHT" val="0"/>
  <p:tag name="KSO_WM_UNIT_COMPATIBLE" val="0"/>
  <p:tag name="KSO_WM_UNIT_DIAGRAM_ISNUMVISUAL" val="0"/>
  <p:tag name="KSO_WM_UNIT_DIAGRAM_ISREFERUNIT" val="0"/>
  <p:tag name="KSO_WM_UNIT_TYPE" val="f"/>
  <p:tag name="KSO_WM_UNIT_INDEX" val="2"/>
  <p:tag name="KSO_WM_UNIT_ID" val="diagram20196638_1*f*2"/>
  <p:tag name="KSO_WM_TEMPLATE_CATEGORY" val="diagram"/>
  <p:tag name="KSO_WM_TEMPLATE_INDEX" val="20196638"/>
  <p:tag name="KSO_WM_UNIT_LAYERLEVEL" val="1"/>
  <p:tag name="KSO_WM_TAG_VERSION" val="1.0"/>
  <p:tag name="KSO_WM_BEAUTIFY_FLAG" val="#wm#"/>
  <p:tag name="KSO_WM_UNIT_PRESET_TEXT" val="点击此处添加正文，文字是您思想的提炼，为了最终呈现发布的良好效果，请尽量言简意赅的阐述观点；根据需要可酌情增减文字，以便观者可以准确理解您所传达的信息。恰如其分的表达观点，往往事半功倍。"/>
  <p:tag name="KSO_WM_UNIT_NOCLEAR" val="0"/>
  <p:tag name="KSO_WM_UNIT_VALUE" val="104"/>
</p:tagLst>
</file>

<file path=ppt/tags/tag535.xml><?xml version="1.0" encoding="utf-8"?>
<p:tagLst xmlns:p="http://schemas.openxmlformats.org/presentationml/2006/main">
  <p:tag name="KSO_WM_TEMPLATE_CATEGORY" val="custom"/>
  <p:tag name="KSO_WM_TEMPLATE_INDEX" val="20191461"/>
  <p:tag name="KSO_WM_UNIT_TYPE" val="a"/>
  <p:tag name="KSO_WM_UNIT_INDEX" val="1"/>
  <p:tag name="KSO_WM_UNIT_ID" val="custom20191461_7*a*1"/>
  <p:tag name="KSO_WM_UNIT_LAYERLEVEL" val="1"/>
  <p:tag name="KSO_WM_UNIT_VALUE" val="14"/>
  <p:tag name="KSO_WM_UNIT_ISCONTENTSTITLE" val="0"/>
  <p:tag name="KSO_WM_UNIT_HIGHLIGHT" val="0"/>
  <p:tag name="KSO_WM_UNIT_COMPATIBLE" val="0"/>
  <p:tag name="KSO_WM_BEAUTIFY_FLAG" val="#wm#"/>
  <p:tag name="KSO_WM_TAG_VERSION" val="1.0"/>
  <p:tag name="KSO_WM_UNIT_PRESET_TEXT" val="单击此处添加标题"/>
  <p:tag name="KSO_WM_UNIT_DIAGRAM_ISNUMVISUAL" val="0"/>
  <p:tag name="KSO_WM_UNIT_DIAGRAM_ISREFERUNIT" val="0"/>
  <p:tag name="KSO_WM_UNIT_NOCLEAR" val="0"/>
</p:tagLst>
</file>

<file path=ppt/tags/tag536.xml><?xml version="1.0" encoding="utf-8"?>
<p:tagLst xmlns:p="http://schemas.openxmlformats.org/presentationml/2006/main">
  <p:tag name="MH" val="20150811113114"/>
  <p:tag name="MH_LIBRARY" val="GRAPHIC"/>
  <p:tag name="MH_ORDER" val="Diamond 25"/>
  <p:tag name="KSO_WM_UNIT_INDEX" val="1_6"/>
  <p:tag name="KSO_WM_UNIT_CLEAR" val="1"/>
  <p:tag name="KSO_WM_UNIT_LAYERLEVEL" val="1_1"/>
  <p:tag name="KSO_WM_TAG_VERSION" val="1.0"/>
  <p:tag name="KSO_WM_BEAUTIFY_FLAG" val="#wm#"/>
  <p:tag name="KSO_WM_UNIT_TYPE" val="i"/>
  <p:tag name="KSO_WM_UNIT_ID" val="150995200*i*9"/>
  <p:tag name="KSO_WM_TEMPLATE_CATEGORY" val="diagram"/>
  <p:tag name="KSO_WM_TEMPLATE_INDEX" val="169087"/>
</p:tagLst>
</file>

<file path=ppt/tags/tag537.xml><?xml version="1.0" encoding="utf-8"?>
<p:tagLst xmlns:p="http://schemas.openxmlformats.org/presentationml/2006/main">
  <p:tag name="MH" val="20150811113114"/>
  <p:tag name="MH_LIBRARY" val="GRAPHIC"/>
  <p:tag name="MH_ORDER" val="Diamond 44"/>
  <p:tag name="KSO_WM_UNIT_INDEX" val="1_7"/>
  <p:tag name="KSO_WM_UNIT_CLEAR" val="1"/>
  <p:tag name="KSO_WM_UNIT_LAYERLEVEL" val="1_1"/>
  <p:tag name="KSO_WM_TAG_VERSION" val="1.0"/>
  <p:tag name="KSO_WM_BEAUTIFY_FLAG" val="#wm#"/>
  <p:tag name="KSO_WM_UNIT_TYPE" val="i"/>
  <p:tag name="KSO_WM_UNIT_ID" val="150995200*i*10"/>
  <p:tag name="KSO_WM_TEMPLATE_CATEGORY" val="diagram"/>
  <p:tag name="KSO_WM_TEMPLATE_INDEX" val="169087"/>
</p:tagLst>
</file>

<file path=ppt/tags/tag538.xml><?xml version="1.0" encoding="utf-8"?>
<p:tagLst xmlns:p="http://schemas.openxmlformats.org/presentationml/2006/main">
  <p:tag name="MH" val="20150811113114"/>
  <p:tag name="MH_LIBRARY" val="GRAPHIC"/>
  <p:tag name="MH_ORDER" val="Diamond 80"/>
  <p:tag name="KSO_WM_UNIT_INDEX" val="1_8"/>
  <p:tag name="KSO_WM_UNIT_CLEAR" val="1"/>
  <p:tag name="KSO_WM_UNIT_LAYERLEVEL" val="1_1"/>
  <p:tag name="KSO_WM_TAG_VERSION" val="1.0"/>
  <p:tag name="KSO_WM_BEAUTIFY_FLAG" val="#wm#"/>
  <p:tag name="KSO_WM_UNIT_TYPE" val="i"/>
  <p:tag name="KSO_WM_UNIT_ID" val="150995200*i*11"/>
  <p:tag name="KSO_WM_TEMPLATE_CATEGORY" val="diagram"/>
  <p:tag name="KSO_WM_TEMPLATE_INDEX" val="169087"/>
</p:tagLst>
</file>

<file path=ppt/tags/tag539.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40.xml><?xml version="1.0" encoding="utf-8"?>
<p:tagLst xmlns:p="http://schemas.openxmlformats.org/presentationml/2006/main">
  <p:tag name="KSO_WM_SLIDE_ID" val="custom20191461_8"/>
  <p:tag name="KSO_WM_SLIDE_TYPE" val="text"/>
  <p:tag name="KSO_WM_SLIDE_SUBTYPE" val="pureTxt"/>
  <p:tag name="KSO_WM_SLIDE_ITEM_CNT" val="0"/>
  <p:tag name="KSO_WM_SLIDE_INDEX" val="8"/>
  <p:tag name="KSO_WM_SLIDE_SIZE" val="823*440"/>
  <p:tag name="KSO_WM_SLIDE_POSITION" val="68*46"/>
  <p:tag name="KSO_WM_TAG_VERSION" val="1.0"/>
  <p:tag name="KSO_WM_BEAUTIFY_FLAG" val="#wm#"/>
  <p:tag name="KSO_WM_TEMPLATE_CATEGORY" val="custom"/>
  <p:tag name="KSO_WM_TEMPLATE_INDEX" val="20191461"/>
  <p:tag name="KSO_WM_SLIDE_LAYOUT" val="a_f"/>
  <p:tag name="KSO_WM_SLIDE_LAYOUT_CNT" val="1_2"/>
  <p:tag name="KSO_WM_TEMPLATE_SUBCATEGORY" val="0"/>
</p:tagLst>
</file>

<file path=ppt/tags/tag5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4755_1*i*1"/>
  <p:tag name="KSO_WM_TEMPLATE_CATEGORY" val="diagram"/>
  <p:tag name="KSO_WM_TEMPLATE_INDEX" val="20194755"/>
  <p:tag name="KSO_WM_UNIT_LAYERLEVEL" val="1"/>
  <p:tag name="KSO_WM_TAG_VERSION" val="1.0"/>
  <p:tag name="KSO_WM_BEAUTIFY_FLAG" val="#wm#"/>
  <p:tag name="KSO_WM_UNIT_COLOR_SCHEME_SHAPE_ID" val="16"/>
  <p:tag name="KSO_WM_UNIT_COLOR_SCHEME_PARENT_PAGE" val="0_1"/>
</p:tagLst>
</file>

<file path=ppt/tags/tag5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4755_1*i*2"/>
  <p:tag name="KSO_WM_TEMPLATE_CATEGORY" val="diagram"/>
  <p:tag name="KSO_WM_TEMPLATE_INDEX" val="20194755"/>
  <p:tag name="KSO_WM_UNIT_LAYERLEVEL" val="1"/>
  <p:tag name="KSO_WM_TAG_VERSION" val="1.0"/>
  <p:tag name="KSO_WM_BEAUTIFY_FLAG" val="#wm#"/>
  <p:tag name="KSO_WM_UNIT_COLOR_SCHEME_SHAPE_ID" val="17"/>
  <p:tag name="KSO_WM_UNIT_COLOR_SCHEME_PARENT_PAGE" val="0_1"/>
</p:tagLst>
</file>

<file path=ppt/tags/tag543.xml><?xml version="1.0" encoding="utf-8"?>
<p:tagLst xmlns:p="http://schemas.openxmlformats.org/presentationml/2006/main">
  <p:tag name="KSO_WM_TEMPLATE_CATEGORY" val="custom"/>
  <p:tag name="KSO_WM_TEMPLATE_INDEX" val="20191461"/>
  <p:tag name="KSO_WM_UNIT_TYPE" val="a"/>
  <p:tag name="KSO_WM_UNIT_INDEX" val="1"/>
  <p:tag name="KSO_WM_UNIT_ID" val="custom20191461_8*a*1"/>
  <p:tag name="KSO_WM_UNIT_LAYERLEVEL" val="1"/>
  <p:tag name="KSO_WM_UNIT_VALUE" val="14"/>
  <p:tag name="KSO_WM_UNIT_ISCONTENTSTITLE" val="0"/>
  <p:tag name="KSO_WM_UNIT_HIGHLIGHT" val="0"/>
  <p:tag name="KSO_WM_UNIT_COMPATIBLE" val="0"/>
  <p:tag name="KSO_WM_BEAUTIFY_FLAG" val="#wm#"/>
  <p:tag name="KSO_WM_TAG_VERSION" val="1.0"/>
  <p:tag name="KSO_WM_UNIT_PRESET_TEXT" val="单击此处添加标题"/>
  <p:tag name="KSO_WM_UNIT_DIAGRAM_ISNUMVISUAL" val="0"/>
  <p:tag name="KSO_WM_UNIT_DIAGRAM_ISREFERUNIT" val="0"/>
  <p:tag name="KSO_WM_UNIT_NOCLEAR" val="0"/>
</p:tagLst>
</file>

<file path=ppt/tags/tag544.xml><?xml version="1.0" encoding="utf-8"?>
<p:tagLst xmlns:p="http://schemas.openxmlformats.org/presentationml/2006/main">
  <p:tag name="KSO_WM_UNIT_TEXT_PART_ID_V2" val="d-4-1"/>
  <p:tag name="KSO_WM_UNIT_HIGHLIGHT" val="0"/>
  <p:tag name="KSO_WM_UNIT_COMPATIBLE" val="0"/>
  <p:tag name="KSO_WM_UNIT_DIAGRAM_ISNUMVISUAL" val="0"/>
  <p:tag name="KSO_WM_UNIT_DIAGRAM_ISREFERUNIT" val="0"/>
  <p:tag name="KSO_WM_UNIT_TYPE" val="f"/>
  <p:tag name="KSO_WM_UNIT_INDEX" val="2"/>
  <p:tag name="KSO_WM_UNIT_ID" val="diagram20196638_1*f*2"/>
  <p:tag name="KSO_WM_TEMPLATE_CATEGORY" val="diagram"/>
  <p:tag name="KSO_WM_TEMPLATE_INDEX" val="20196638"/>
  <p:tag name="KSO_WM_UNIT_LAYERLEVEL" val="1"/>
  <p:tag name="KSO_WM_TAG_VERSION" val="1.0"/>
  <p:tag name="KSO_WM_BEAUTIFY_FLAG" val="#wm#"/>
  <p:tag name="KSO_WM_UNIT_PRESET_TEXT" val="点击此处添加正文，文字是您思想的提炼，为了最终呈现发布的良好效果，请尽量言简意赅的阐述观点；根据需要可酌情增减文字，以便观者可以准确理解您所传达的信息。恰如其分的表达观点，往往事半功倍。"/>
  <p:tag name="KSO_WM_UNIT_NOCLEAR" val="0"/>
  <p:tag name="KSO_WM_UNIT_VALUE" val="104"/>
</p:tagLst>
</file>

<file path=ppt/tags/tag545.xml><?xml version="1.0" encoding="utf-8"?>
<p:tagLst xmlns:p="http://schemas.openxmlformats.org/presentationml/2006/main">
  <p:tag name="MH" val="20150811113114"/>
  <p:tag name="MH_LIBRARY" val="GRAPHIC"/>
  <p:tag name="MH_ORDER" val="Diamond 25"/>
  <p:tag name="KSO_WM_UNIT_INDEX" val="1_6"/>
  <p:tag name="KSO_WM_UNIT_CLEAR" val="1"/>
  <p:tag name="KSO_WM_UNIT_LAYERLEVEL" val="1_1"/>
  <p:tag name="KSO_WM_TAG_VERSION" val="1.0"/>
  <p:tag name="KSO_WM_BEAUTIFY_FLAG" val="#wm#"/>
  <p:tag name="KSO_WM_UNIT_TYPE" val="i"/>
  <p:tag name="KSO_WM_UNIT_ID" val="150995200*i*9"/>
  <p:tag name="KSO_WM_TEMPLATE_CATEGORY" val="diagram"/>
  <p:tag name="KSO_WM_TEMPLATE_INDEX" val="169087"/>
</p:tagLst>
</file>

<file path=ppt/tags/tag546.xml><?xml version="1.0" encoding="utf-8"?>
<p:tagLst xmlns:p="http://schemas.openxmlformats.org/presentationml/2006/main">
  <p:tag name="MH" val="20150811113114"/>
  <p:tag name="MH_LIBRARY" val="GRAPHIC"/>
  <p:tag name="MH_ORDER" val="Diamond 44"/>
  <p:tag name="KSO_WM_UNIT_INDEX" val="1_7"/>
  <p:tag name="KSO_WM_UNIT_CLEAR" val="1"/>
  <p:tag name="KSO_WM_UNIT_LAYERLEVEL" val="1_1"/>
  <p:tag name="KSO_WM_TAG_VERSION" val="1.0"/>
  <p:tag name="KSO_WM_BEAUTIFY_FLAG" val="#wm#"/>
  <p:tag name="KSO_WM_UNIT_TYPE" val="i"/>
  <p:tag name="KSO_WM_UNIT_ID" val="150995200*i*10"/>
  <p:tag name="KSO_WM_TEMPLATE_CATEGORY" val="diagram"/>
  <p:tag name="KSO_WM_TEMPLATE_INDEX" val="169087"/>
</p:tagLst>
</file>

<file path=ppt/tags/tag547.xml><?xml version="1.0" encoding="utf-8"?>
<p:tagLst xmlns:p="http://schemas.openxmlformats.org/presentationml/2006/main">
  <p:tag name="MH" val="20150811113114"/>
  <p:tag name="MH_LIBRARY" val="GRAPHIC"/>
  <p:tag name="MH_ORDER" val="Diamond 80"/>
  <p:tag name="KSO_WM_UNIT_INDEX" val="1_8"/>
  <p:tag name="KSO_WM_UNIT_CLEAR" val="1"/>
  <p:tag name="KSO_WM_UNIT_LAYERLEVEL" val="1_1"/>
  <p:tag name="KSO_WM_TAG_VERSION" val="1.0"/>
  <p:tag name="KSO_WM_BEAUTIFY_FLAG" val="#wm#"/>
  <p:tag name="KSO_WM_UNIT_TYPE" val="i"/>
  <p:tag name="KSO_WM_UNIT_ID" val="150995200*i*11"/>
  <p:tag name="KSO_WM_TEMPLATE_CATEGORY" val="diagram"/>
  <p:tag name="KSO_WM_TEMPLATE_INDEX" val="169087"/>
</p:tagLst>
</file>

<file path=ppt/tags/tag548.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549.xml><?xml version="1.0" encoding="utf-8"?>
<p:tagLst xmlns:p="http://schemas.openxmlformats.org/presentationml/2006/main">
  <p:tag name="KSO_WM_SLIDE_ID" val="custom20191461_8"/>
  <p:tag name="KSO_WM_SLIDE_TYPE" val="text"/>
  <p:tag name="KSO_WM_SLIDE_SUBTYPE" val="pureTxt"/>
  <p:tag name="KSO_WM_SLIDE_ITEM_CNT" val="0"/>
  <p:tag name="KSO_WM_SLIDE_INDEX" val="8"/>
  <p:tag name="KSO_WM_SLIDE_SIZE" val="823*440"/>
  <p:tag name="KSO_WM_SLIDE_POSITION" val="68*46"/>
  <p:tag name="KSO_WM_TAG_VERSION" val="1.0"/>
  <p:tag name="KSO_WM_BEAUTIFY_FLAG" val="#wm#"/>
  <p:tag name="KSO_WM_TEMPLATE_CATEGORY" val="custom"/>
  <p:tag name="KSO_WM_TEMPLATE_INDEX" val="20191461"/>
  <p:tag name="KSO_WM_SLIDE_LAYOUT" val="a_f"/>
  <p:tag name="KSO_WM_SLIDE_LAYOUT_CNT" val="1_2"/>
  <p:tag name="KSO_WM_TEMPLATE_SUBCATEGORY" val="0"/>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4755_1*i*1"/>
  <p:tag name="KSO_WM_TEMPLATE_CATEGORY" val="diagram"/>
  <p:tag name="KSO_WM_TEMPLATE_INDEX" val="20194755"/>
  <p:tag name="KSO_WM_UNIT_LAYERLEVEL" val="1"/>
  <p:tag name="KSO_WM_TAG_VERSION" val="1.0"/>
  <p:tag name="KSO_WM_BEAUTIFY_FLAG" val="#wm#"/>
  <p:tag name="KSO_WM_UNIT_COLOR_SCHEME_SHAPE_ID" val="16"/>
  <p:tag name="KSO_WM_UNIT_COLOR_SCHEME_PARENT_PAGE" val="0_1"/>
</p:tagLst>
</file>

<file path=ppt/tags/tag5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4755_1*i*2"/>
  <p:tag name="KSO_WM_TEMPLATE_CATEGORY" val="diagram"/>
  <p:tag name="KSO_WM_TEMPLATE_INDEX" val="20194755"/>
  <p:tag name="KSO_WM_UNIT_LAYERLEVEL" val="1"/>
  <p:tag name="KSO_WM_TAG_VERSION" val="1.0"/>
  <p:tag name="KSO_WM_BEAUTIFY_FLAG" val="#wm#"/>
  <p:tag name="KSO_WM_UNIT_COLOR_SCHEME_SHAPE_ID" val="17"/>
  <p:tag name="KSO_WM_UNIT_COLOR_SCHEME_PARENT_PAGE" val="0_1"/>
</p:tagLst>
</file>

<file path=ppt/tags/tag552.xml><?xml version="1.0" encoding="utf-8"?>
<p:tagLst xmlns:p="http://schemas.openxmlformats.org/presentationml/2006/main">
  <p:tag name="KSO_WM_TEMPLATE_CATEGORY" val="custom"/>
  <p:tag name="KSO_WM_TEMPLATE_INDEX" val="20191461"/>
  <p:tag name="KSO_WM_UNIT_TYPE" val="a"/>
  <p:tag name="KSO_WM_UNIT_INDEX" val="1"/>
  <p:tag name="KSO_WM_UNIT_ID" val="custom20191461_8*a*1"/>
  <p:tag name="KSO_WM_UNIT_LAYERLEVEL" val="1"/>
  <p:tag name="KSO_WM_UNIT_VALUE" val="14"/>
  <p:tag name="KSO_WM_UNIT_ISCONTENTSTITLE" val="0"/>
  <p:tag name="KSO_WM_UNIT_HIGHLIGHT" val="0"/>
  <p:tag name="KSO_WM_UNIT_COMPATIBLE" val="0"/>
  <p:tag name="KSO_WM_BEAUTIFY_FLAG" val="#wm#"/>
  <p:tag name="KSO_WM_TAG_VERSION" val="1.0"/>
  <p:tag name="KSO_WM_UNIT_PRESET_TEXT" val="单击此处添加标题"/>
  <p:tag name="KSO_WM_UNIT_DIAGRAM_ISNUMVISUAL" val="0"/>
  <p:tag name="KSO_WM_UNIT_DIAGRAM_ISREFERUNIT" val="0"/>
  <p:tag name="KSO_WM_UNIT_NOCLEAR" val="0"/>
</p:tagLst>
</file>

<file path=ppt/tags/tag553.xml><?xml version="1.0" encoding="utf-8"?>
<p:tagLst xmlns:p="http://schemas.openxmlformats.org/presentationml/2006/main">
  <p:tag name="KSO_WM_UNIT_TEXT_PART_ID_V2" val="d-4-1"/>
  <p:tag name="KSO_WM_UNIT_HIGHLIGHT" val="0"/>
  <p:tag name="KSO_WM_UNIT_COMPATIBLE" val="0"/>
  <p:tag name="KSO_WM_UNIT_DIAGRAM_ISNUMVISUAL" val="0"/>
  <p:tag name="KSO_WM_UNIT_DIAGRAM_ISREFERUNIT" val="0"/>
  <p:tag name="KSO_WM_UNIT_TYPE" val="f"/>
  <p:tag name="KSO_WM_UNIT_INDEX" val="2"/>
  <p:tag name="KSO_WM_UNIT_ID" val="diagram20196638_1*f*2"/>
  <p:tag name="KSO_WM_TEMPLATE_CATEGORY" val="diagram"/>
  <p:tag name="KSO_WM_TEMPLATE_INDEX" val="20196638"/>
  <p:tag name="KSO_WM_UNIT_LAYERLEVEL" val="1"/>
  <p:tag name="KSO_WM_TAG_VERSION" val="1.0"/>
  <p:tag name="KSO_WM_BEAUTIFY_FLAG" val="#wm#"/>
  <p:tag name="KSO_WM_UNIT_PRESET_TEXT" val="点击此处添加正文，文字是您思想的提炼，为了最终呈现发布的良好效果，请尽量言简意赅的阐述观点；根据需要可酌情增减文字，以便观者可以准确理解您所传达的信息。恰如其分的表达观点，往往事半功倍。"/>
  <p:tag name="KSO_WM_UNIT_NOCLEAR" val="0"/>
  <p:tag name="KSO_WM_UNIT_VALUE" val="104"/>
</p:tagLst>
</file>

<file path=ppt/tags/tag554.xml><?xml version="1.0" encoding="utf-8"?>
<p:tagLst xmlns:p="http://schemas.openxmlformats.org/presentationml/2006/main">
  <p:tag name="KSO_WM_SLIDE_ID" val="custom20191461_8"/>
  <p:tag name="KSO_WM_SLIDE_TYPE" val="text"/>
  <p:tag name="KSO_WM_SLIDE_SUBTYPE" val="pureTxt"/>
  <p:tag name="KSO_WM_SLIDE_ITEM_CNT" val="0"/>
  <p:tag name="KSO_WM_SLIDE_INDEX" val="8"/>
  <p:tag name="KSO_WM_SLIDE_SIZE" val="823*440"/>
  <p:tag name="KSO_WM_SLIDE_POSITION" val="68*46"/>
  <p:tag name="KSO_WM_TAG_VERSION" val="1.0"/>
  <p:tag name="KSO_WM_BEAUTIFY_FLAG" val="#wm#"/>
  <p:tag name="KSO_WM_TEMPLATE_CATEGORY" val="custom"/>
  <p:tag name="KSO_WM_TEMPLATE_INDEX" val="20191461"/>
  <p:tag name="KSO_WM_SLIDE_LAYOUT" val="a_f"/>
  <p:tag name="KSO_WM_SLIDE_LAYOUT_CNT" val="1_2"/>
  <p:tag name="KSO_WM_TEMPLATE_SUBCATEGORY" val="0"/>
</p:tagLst>
</file>

<file path=ppt/tags/tag5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4755_1*i*1"/>
  <p:tag name="KSO_WM_TEMPLATE_CATEGORY" val="diagram"/>
  <p:tag name="KSO_WM_TEMPLATE_INDEX" val="20194755"/>
  <p:tag name="KSO_WM_UNIT_LAYERLEVEL" val="1"/>
  <p:tag name="KSO_WM_TAG_VERSION" val="1.0"/>
  <p:tag name="KSO_WM_BEAUTIFY_FLAG" val="#wm#"/>
  <p:tag name="KSO_WM_UNIT_COLOR_SCHEME_SHAPE_ID" val="16"/>
  <p:tag name="KSO_WM_UNIT_COLOR_SCHEME_PARENT_PAGE" val="0_1"/>
</p:tagLst>
</file>

<file path=ppt/tags/tag5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4755_1*i*2"/>
  <p:tag name="KSO_WM_TEMPLATE_CATEGORY" val="diagram"/>
  <p:tag name="KSO_WM_TEMPLATE_INDEX" val="20194755"/>
  <p:tag name="KSO_WM_UNIT_LAYERLEVEL" val="1"/>
  <p:tag name="KSO_WM_TAG_VERSION" val="1.0"/>
  <p:tag name="KSO_WM_BEAUTIFY_FLAG" val="#wm#"/>
  <p:tag name="KSO_WM_UNIT_COLOR_SCHEME_SHAPE_ID" val="17"/>
  <p:tag name="KSO_WM_UNIT_COLOR_SCHEME_PARENT_PAGE" val="0_1"/>
</p:tagLst>
</file>

<file path=ppt/tags/tag557.xml><?xml version="1.0" encoding="utf-8"?>
<p:tagLst xmlns:p="http://schemas.openxmlformats.org/presentationml/2006/main">
  <p:tag name="KSO_WM_UNIT_TEXT_PART_ID_V2" val="d-4-1"/>
  <p:tag name="KSO_WM_UNIT_HIGHLIGHT" val="0"/>
  <p:tag name="KSO_WM_UNIT_COMPATIBLE" val="0"/>
  <p:tag name="KSO_WM_UNIT_DIAGRAM_ISNUMVISUAL" val="0"/>
  <p:tag name="KSO_WM_UNIT_DIAGRAM_ISREFERUNIT" val="0"/>
  <p:tag name="KSO_WM_UNIT_TYPE" val="f"/>
  <p:tag name="KSO_WM_UNIT_INDEX" val="2"/>
  <p:tag name="KSO_WM_UNIT_ID" val="diagram20196638_1*f*2"/>
  <p:tag name="KSO_WM_TEMPLATE_CATEGORY" val="diagram"/>
  <p:tag name="KSO_WM_TEMPLATE_INDEX" val="20196638"/>
  <p:tag name="KSO_WM_UNIT_LAYERLEVEL" val="1"/>
  <p:tag name="KSO_WM_TAG_VERSION" val="1.0"/>
  <p:tag name="KSO_WM_BEAUTIFY_FLAG" val="#wm#"/>
  <p:tag name="KSO_WM_UNIT_PRESET_TEXT" val="点击此处添加正文，文字是您思想的提炼，为了最终呈现发布的良好效果，请尽量言简意赅的阐述观点；根据需要可酌情增减文字，以便观者可以准确理解您所传达的信息。恰如其分的表达观点，往往事半功倍。"/>
  <p:tag name="KSO_WM_UNIT_NOCLEAR" val="0"/>
  <p:tag name="KSO_WM_UNIT_VALUE" val="104"/>
</p:tagLst>
</file>

<file path=ppt/tags/tag558.xml><?xml version="1.0" encoding="utf-8"?>
<p:tagLst xmlns:p="http://schemas.openxmlformats.org/presentationml/2006/main">
  <p:tag name="KSO_WM_TEMPLATE_CATEGORY" val="custom"/>
  <p:tag name="KSO_WM_TEMPLATE_INDEX" val="20191461"/>
  <p:tag name="KSO_WM_UNIT_TYPE" val="a"/>
  <p:tag name="KSO_WM_UNIT_INDEX" val="1"/>
  <p:tag name="KSO_WM_UNIT_ID" val="custom20191461_7*a*1"/>
  <p:tag name="KSO_WM_UNIT_LAYERLEVEL" val="1"/>
  <p:tag name="KSO_WM_UNIT_VALUE" val="14"/>
  <p:tag name="KSO_WM_UNIT_ISCONTENTSTITLE" val="0"/>
  <p:tag name="KSO_WM_UNIT_HIGHLIGHT" val="0"/>
  <p:tag name="KSO_WM_UNIT_COMPATIBLE" val="0"/>
  <p:tag name="KSO_WM_BEAUTIFY_FLAG" val="#wm#"/>
  <p:tag name="KSO_WM_TAG_VERSION" val="1.0"/>
  <p:tag name="KSO_WM_UNIT_PRESET_TEXT" val="单击此处添加标题"/>
  <p:tag name="KSO_WM_UNIT_DIAGRAM_ISNUMVISUAL" val="0"/>
  <p:tag name="KSO_WM_UNIT_DIAGRAM_ISREFERUNIT" val="0"/>
  <p:tag name="KSO_WM_UNIT_NOCLEAR" val="0"/>
</p:tagLst>
</file>

<file path=ppt/tags/tag559.xml><?xml version="1.0" encoding="utf-8"?>
<p:tagLst xmlns:p="http://schemas.openxmlformats.org/presentationml/2006/main">
  <p:tag name="MH" val="20150811113114"/>
  <p:tag name="MH_LIBRARY" val="GRAPHIC"/>
  <p:tag name="MH_ORDER" val="Diamond 25"/>
  <p:tag name="KSO_WM_UNIT_INDEX" val="1_6"/>
  <p:tag name="KSO_WM_UNIT_CLEAR" val="1"/>
  <p:tag name="KSO_WM_UNIT_LAYERLEVEL" val="1_1"/>
  <p:tag name="KSO_WM_TAG_VERSION" val="1.0"/>
  <p:tag name="KSO_WM_BEAUTIFY_FLAG" val="#wm#"/>
  <p:tag name="KSO_WM_UNIT_TYPE" val="i"/>
  <p:tag name="KSO_WM_UNIT_ID" val="150995200*i*9"/>
  <p:tag name="KSO_WM_TEMPLATE_CATEGORY" val="diagram"/>
  <p:tag name="KSO_WM_TEMPLATE_INDEX" val="169087"/>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60.xml><?xml version="1.0" encoding="utf-8"?>
<p:tagLst xmlns:p="http://schemas.openxmlformats.org/presentationml/2006/main">
  <p:tag name="MH" val="20150811113114"/>
  <p:tag name="MH_LIBRARY" val="GRAPHIC"/>
  <p:tag name="MH_ORDER" val="Diamond 44"/>
  <p:tag name="KSO_WM_UNIT_INDEX" val="1_7"/>
  <p:tag name="KSO_WM_UNIT_CLEAR" val="1"/>
  <p:tag name="KSO_WM_UNIT_LAYERLEVEL" val="1_1"/>
  <p:tag name="KSO_WM_TAG_VERSION" val="1.0"/>
  <p:tag name="KSO_WM_BEAUTIFY_FLAG" val="#wm#"/>
  <p:tag name="KSO_WM_UNIT_TYPE" val="i"/>
  <p:tag name="KSO_WM_UNIT_ID" val="150995200*i*10"/>
  <p:tag name="KSO_WM_TEMPLATE_CATEGORY" val="diagram"/>
  <p:tag name="KSO_WM_TEMPLATE_INDEX" val="169087"/>
</p:tagLst>
</file>

<file path=ppt/tags/tag561.xml><?xml version="1.0" encoding="utf-8"?>
<p:tagLst xmlns:p="http://schemas.openxmlformats.org/presentationml/2006/main">
  <p:tag name="MH" val="20150811113114"/>
  <p:tag name="MH_LIBRARY" val="GRAPHIC"/>
  <p:tag name="MH_ORDER" val="Diamond 80"/>
  <p:tag name="KSO_WM_UNIT_INDEX" val="1_8"/>
  <p:tag name="KSO_WM_UNIT_CLEAR" val="1"/>
  <p:tag name="KSO_WM_UNIT_LAYERLEVEL" val="1_1"/>
  <p:tag name="KSO_WM_TAG_VERSION" val="1.0"/>
  <p:tag name="KSO_WM_BEAUTIFY_FLAG" val="#wm#"/>
  <p:tag name="KSO_WM_UNIT_TYPE" val="i"/>
  <p:tag name="KSO_WM_UNIT_ID" val="150995200*i*11"/>
  <p:tag name="KSO_WM_TEMPLATE_CATEGORY" val="diagram"/>
  <p:tag name="KSO_WM_TEMPLATE_INDEX" val="169087"/>
</p:tagLst>
</file>

<file path=ppt/tags/tag562.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563.xml><?xml version="1.0" encoding="utf-8"?>
<p:tagLst xmlns:p="http://schemas.openxmlformats.org/presentationml/2006/main">
  <p:tag name="KSO_WM_SLIDE_ID" val="custom20191461_8"/>
  <p:tag name="KSO_WM_SLIDE_TYPE" val="text"/>
  <p:tag name="KSO_WM_SLIDE_SUBTYPE" val="pureTxt"/>
  <p:tag name="KSO_WM_SLIDE_ITEM_CNT" val="0"/>
  <p:tag name="KSO_WM_SLIDE_INDEX" val="8"/>
  <p:tag name="KSO_WM_SLIDE_SIZE" val="823*440"/>
  <p:tag name="KSO_WM_SLIDE_POSITION" val="68*46"/>
  <p:tag name="KSO_WM_TAG_VERSION" val="1.0"/>
  <p:tag name="KSO_WM_BEAUTIFY_FLAG" val="#wm#"/>
  <p:tag name="KSO_WM_TEMPLATE_CATEGORY" val="custom"/>
  <p:tag name="KSO_WM_TEMPLATE_INDEX" val="20191461"/>
  <p:tag name="KSO_WM_SLIDE_LAYOUT" val="a_f"/>
  <p:tag name="KSO_WM_SLIDE_LAYOUT_CNT" val="1_2"/>
  <p:tag name="KSO_WM_TEMPLATE_SUBCATEGORY" val="0"/>
</p:tagLst>
</file>

<file path=ppt/tags/tag5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4755_1*i*1"/>
  <p:tag name="KSO_WM_TEMPLATE_CATEGORY" val="diagram"/>
  <p:tag name="KSO_WM_TEMPLATE_INDEX" val="20194755"/>
  <p:tag name="KSO_WM_UNIT_LAYERLEVEL" val="1"/>
  <p:tag name="KSO_WM_TAG_VERSION" val="1.0"/>
  <p:tag name="KSO_WM_BEAUTIFY_FLAG" val="#wm#"/>
  <p:tag name="KSO_WM_UNIT_COLOR_SCHEME_SHAPE_ID" val="16"/>
  <p:tag name="KSO_WM_UNIT_COLOR_SCHEME_PARENT_PAGE" val="0_1"/>
</p:tagLst>
</file>

<file path=ppt/tags/tag5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4755_1*i*2"/>
  <p:tag name="KSO_WM_TEMPLATE_CATEGORY" val="diagram"/>
  <p:tag name="KSO_WM_TEMPLATE_INDEX" val="20194755"/>
  <p:tag name="KSO_WM_UNIT_LAYERLEVEL" val="1"/>
  <p:tag name="KSO_WM_TAG_VERSION" val="1.0"/>
  <p:tag name="KSO_WM_BEAUTIFY_FLAG" val="#wm#"/>
  <p:tag name="KSO_WM_UNIT_COLOR_SCHEME_SHAPE_ID" val="17"/>
  <p:tag name="KSO_WM_UNIT_COLOR_SCHEME_PARENT_PAGE" val="0_1"/>
</p:tagLst>
</file>

<file path=ppt/tags/tag566.xml><?xml version="1.0" encoding="utf-8"?>
<p:tagLst xmlns:p="http://schemas.openxmlformats.org/presentationml/2006/main">
  <p:tag name="KSO_WM_UNIT_TEXT_PART_ID_V2" val="d-4-1"/>
  <p:tag name="KSO_WM_UNIT_HIGHLIGHT" val="0"/>
  <p:tag name="KSO_WM_UNIT_COMPATIBLE" val="0"/>
  <p:tag name="KSO_WM_UNIT_DIAGRAM_ISNUMVISUAL" val="0"/>
  <p:tag name="KSO_WM_UNIT_DIAGRAM_ISREFERUNIT" val="0"/>
  <p:tag name="KSO_WM_UNIT_TYPE" val="f"/>
  <p:tag name="KSO_WM_UNIT_INDEX" val="2"/>
  <p:tag name="KSO_WM_UNIT_ID" val="diagram20196638_1*f*2"/>
  <p:tag name="KSO_WM_TEMPLATE_CATEGORY" val="diagram"/>
  <p:tag name="KSO_WM_TEMPLATE_INDEX" val="20196638"/>
  <p:tag name="KSO_WM_UNIT_LAYERLEVEL" val="1"/>
  <p:tag name="KSO_WM_TAG_VERSION" val="1.0"/>
  <p:tag name="KSO_WM_BEAUTIFY_FLAG" val="#wm#"/>
  <p:tag name="KSO_WM_UNIT_PRESET_TEXT" val="点击此处添加正文，文字是您思想的提炼，为了最终呈现发布的良好效果，请尽量言简意赅的阐述观点；根据需要可酌情增减文字，以便观者可以准确理解您所传达的信息。恰如其分的表达观点，往往事半功倍。"/>
  <p:tag name="KSO_WM_UNIT_NOCLEAR" val="0"/>
  <p:tag name="KSO_WM_UNIT_VALUE" val="104"/>
</p:tagLst>
</file>

<file path=ppt/tags/tag567.xml><?xml version="1.0" encoding="utf-8"?>
<p:tagLst xmlns:p="http://schemas.openxmlformats.org/presentationml/2006/main">
  <p:tag name="KSO_WM_TEMPLATE_CATEGORY" val="custom"/>
  <p:tag name="KSO_WM_TEMPLATE_INDEX" val="20191461"/>
  <p:tag name="KSO_WM_UNIT_TYPE" val="a"/>
  <p:tag name="KSO_WM_UNIT_INDEX" val="1"/>
  <p:tag name="KSO_WM_UNIT_ID" val="custom20191461_7*a*1"/>
  <p:tag name="KSO_WM_UNIT_LAYERLEVEL" val="1"/>
  <p:tag name="KSO_WM_UNIT_VALUE" val="14"/>
  <p:tag name="KSO_WM_UNIT_ISCONTENTSTITLE" val="0"/>
  <p:tag name="KSO_WM_UNIT_HIGHLIGHT" val="0"/>
  <p:tag name="KSO_WM_UNIT_COMPATIBLE" val="0"/>
  <p:tag name="KSO_WM_BEAUTIFY_FLAG" val="#wm#"/>
  <p:tag name="KSO_WM_TAG_VERSION" val="1.0"/>
  <p:tag name="KSO_WM_UNIT_PRESET_TEXT" val="单击此处添加标题"/>
  <p:tag name="KSO_WM_UNIT_DIAGRAM_ISNUMVISUAL" val="0"/>
  <p:tag name="KSO_WM_UNIT_DIAGRAM_ISREFERUNIT" val="0"/>
  <p:tag name="KSO_WM_UNIT_NOCLEAR" val="0"/>
</p:tagLst>
</file>

<file path=ppt/tags/tag568.xml><?xml version="1.0" encoding="utf-8"?>
<p:tagLst xmlns:p="http://schemas.openxmlformats.org/presentationml/2006/main">
  <p:tag name="MH" val="20150811113114"/>
  <p:tag name="MH_LIBRARY" val="GRAPHIC"/>
  <p:tag name="MH_ORDER" val="Diamond 25"/>
  <p:tag name="KSO_WM_UNIT_INDEX" val="1_6"/>
  <p:tag name="KSO_WM_UNIT_CLEAR" val="1"/>
  <p:tag name="KSO_WM_UNIT_LAYERLEVEL" val="1_1"/>
  <p:tag name="KSO_WM_TAG_VERSION" val="1.0"/>
  <p:tag name="KSO_WM_BEAUTIFY_FLAG" val="#wm#"/>
  <p:tag name="KSO_WM_UNIT_TYPE" val="i"/>
  <p:tag name="KSO_WM_UNIT_ID" val="150995200*i*9"/>
  <p:tag name="KSO_WM_TEMPLATE_CATEGORY" val="diagram"/>
  <p:tag name="KSO_WM_TEMPLATE_INDEX" val="169087"/>
</p:tagLst>
</file>

<file path=ppt/tags/tag569.xml><?xml version="1.0" encoding="utf-8"?>
<p:tagLst xmlns:p="http://schemas.openxmlformats.org/presentationml/2006/main">
  <p:tag name="MH" val="20150811113114"/>
  <p:tag name="MH_LIBRARY" val="GRAPHIC"/>
  <p:tag name="MH_ORDER" val="Diamond 44"/>
  <p:tag name="KSO_WM_UNIT_INDEX" val="1_7"/>
  <p:tag name="KSO_WM_UNIT_CLEAR" val="1"/>
  <p:tag name="KSO_WM_UNIT_LAYERLEVEL" val="1_1"/>
  <p:tag name="KSO_WM_TAG_VERSION" val="1.0"/>
  <p:tag name="KSO_WM_BEAUTIFY_FLAG" val="#wm#"/>
  <p:tag name="KSO_WM_UNIT_TYPE" val="i"/>
  <p:tag name="KSO_WM_UNIT_ID" val="150995200*i*10"/>
  <p:tag name="KSO_WM_TEMPLATE_CATEGORY" val="diagram"/>
  <p:tag name="KSO_WM_TEMPLATE_INDEX" val="169087"/>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70.xml><?xml version="1.0" encoding="utf-8"?>
<p:tagLst xmlns:p="http://schemas.openxmlformats.org/presentationml/2006/main">
  <p:tag name="MH" val="20150811113114"/>
  <p:tag name="MH_LIBRARY" val="GRAPHIC"/>
  <p:tag name="MH_ORDER" val="Diamond 80"/>
  <p:tag name="KSO_WM_UNIT_INDEX" val="1_8"/>
  <p:tag name="KSO_WM_UNIT_CLEAR" val="1"/>
  <p:tag name="KSO_WM_UNIT_LAYERLEVEL" val="1_1"/>
  <p:tag name="KSO_WM_TAG_VERSION" val="1.0"/>
  <p:tag name="KSO_WM_BEAUTIFY_FLAG" val="#wm#"/>
  <p:tag name="KSO_WM_UNIT_TYPE" val="i"/>
  <p:tag name="KSO_WM_UNIT_ID" val="150995200*i*11"/>
  <p:tag name="KSO_WM_TEMPLATE_CATEGORY" val="diagram"/>
  <p:tag name="KSO_WM_TEMPLATE_INDEX" val="169087"/>
</p:tagLst>
</file>

<file path=ppt/tags/tag571.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572.xml><?xml version="1.0" encoding="utf-8"?>
<p:tagLst xmlns:p="http://schemas.openxmlformats.org/presentationml/2006/main">
  <p:tag name="KSO_WM_SLIDE_ID" val="custom20191461_8"/>
  <p:tag name="KSO_WM_SLIDE_TYPE" val="text"/>
  <p:tag name="KSO_WM_SLIDE_SUBTYPE" val="pureTxt"/>
  <p:tag name="KSO_WM_SLIDE_ITEM_CNT" val="0"/>
  <p:tag name="KSO_WM_SLIDE_INDEX" val="8"/>
  <p:tag name="KSO_WM_SLIDE_SIZE" val="823*440"/>
  <p:tag name="KSO_WM_SLIDE_POSITION" val="68*46"/>
  <p:tag name="KSO_WM_TAG_VERSION" val="1.0"/>
  <p:tag name="KSO_WM_BEAUTIFY_FLAG" val="#wm#"/>
  <p:tag name="KSO_WM_TEMPLATE_CATEGORY" val="custom"/>
  <p:tag name="KSO_WM_TEMPLATE_INDEX" val="20191461"/>
  <p:tag name="KSO_WM_SLIDE_LAYOUT" val="a_f"/>
  <p:tag name="KSO_WM_SLIDE_LAYOUT_CNT" val="1_2"/>
  <p:tag name="KSO_WM_TEMPLATE_SUBCATEGORY" val="0"/>
</p:tagLst>
</file>

<file path=ppt/tags/tag5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4755_1*i*1"/>
  <p:tag name="KSO_WM_TEMPLATE_CATEGORY" val="diagram"/>
  <p:tag name="KSO_WM_TEMPLATE_INDEX" val="20194755"/>
  <p:tag name="KSO_WM_UNIT_LAYERLEVEL" val="1"/>
  <p:tag name="KSO_WM_TAG_VERSION" val="1.0"/>
  <p:tag name="KSO_WM_BEAUTIFY_FLAG" val="#wm#"/>
  <p:tag name="KSO_WM_UNIT_COLOR_SCHEME_SHAPE_ID" val="16"/>
  <p:tag name="KSO_WM_UNIT_COLOR_SCHEME_PARENT_PAGE" val="0_1"/>
</p:tagLst>
</file>

<file path=ppt/tags/tag5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4755_1*i*2"/>
  <p:tag name="KSO_WM_TEMPLATE_CATEGORY" val="diagram"/>
  <p:tag name="KSO_WM_TEMPLATE_INDEX" val="20194755"/>
  <p:tag name="KSO_WM_UNIT_LAYERLEVEL" val="1"/>
  <p:tag name="KSO_WM_TAG_VERSION" val="1.0"/>
  <p:tag name="KSO_WM_BEAUTIFY_FLAG" val="#wm#"/>
  <p:tag name="KSO_WM_UNIT_COLOR_SCHEME_SHAPE_ID" val="17"/>
  <p:tag name="KSO_WM_UNIT_COLOR_SCHEME_PARENT_PAGE" val="0_1"/>
</p:tagLst>
</file>

<file path=ppt/tags/tag575.xml><?xml version="1.0" encoding="utf-8"?>
<p:tagLst xmlns:p="http://schemas.openxmlformats.org/presentationml/2006/main">
  <p:tag name="KSO_WM_UNIT_TEXT_PART_ID_V2" val="d-4-1"/>
  <p:tag name="KSO_WM_UNIT_HIGHLIGHT" val="0"/>
  <p:tag name="KSO_WM_UNIT_COMPATIBLE" val="0"/>
  <p:tag name="KSO_WM_UNIT_DIAGRAM_ISNUMVISUAL" val="0"/>
  <p:tag name="KSO_WM_UNIT_DIAGRAM_ISREFERUNIT" val="0"/>
  <p:tag name="KSO_WM_UNIT_TYPE" val="f"/>
  <p:tag name="KSO_WM_UNIT_INDEX" val="2"/>
  <p:tag name="KSO_WM_UNIT_ID" val="diagram20196638_1*f*2"/>
  <p:tag name="KSO_WM_TEMPLATE_CATEGORY" val="diagram"/>
  <p:tag name="KSO_WM_TEMPLATE_INDEX" val="20196638"/>
  <p:tag name="KSO_WM_UNIT_LAYERLEVEL" val="1"/>
  <p:tag name="KSO_WM_TAG_VERSION" val="1.0"/>
  <p:tag name="KSO_WM_BEAUTIFY_FLAG" val="#wm#"/>
  <p:tag name="KSO_WM_UNIT_PRESET_TEXT" val="点击此处添加正文，文字是您思想的提炼，为了最终呈现发布的良好效果，请尽量言简意赅的阐述观点；根据需要可酌情增减文字，以便观者可以准确理解您所传达的信息。恰如其分的表达观点，往往事半功倍。"/>
  <p:tag name="KSO_WM_UNIT_NOCLEAR" val="0"/>
  <p:tag name="KSO_WM_UNIT_VALUE" val="104"/>
</p:tagLst>
</file>

<file path=ppt/tags/tag576.xml><?xml version="1.0" encoding="utf-8"?>
<p:tagLst xmlns:p="http://schemas.openxmlformats.org/presentationml/2006/main">
  <p:tag name="KSO_WM_TEMPLATE_CATEGORY" val="custom"/>
  <p:tag name="KSO_WM_TEMPLATE_INDEX" val="20191461"/>
  <p:tag name="KSO_WM_UNIT_TYPE" val="a"/>
  <p:tag name="KSO_WM_UNIT_INDEX" val="1"/>
  <p:tag name="KSO_WM_UNIT_ID" val="custom20191461_7*a*1"/>
  <p:tag name="KSO_WM_UNIT_LAYERLEVEL" val="1"/>
  <p:tag name="KSO_WM_UNIT_VALUE" val="14"/>
  <p:tag name="KSO_WM_UNIT_ISCONTENTSTITLE" val="0"/>
  <p:tag name="KSO_WM_UNIT_HIGHLIGHT" val="0"/>
  <p:tag name="KSO_WM_UNIT_COMPATIBLE" val="0"/>
  <p:tag name="KSO_WM_BEAUTIFY_FLAG" val="#wm#"/>
  <p:tag name="KSO_WM_TAG_VERSION" val="1.0"/>
  <p:tag name="KSO_WM_UNIT_PRESET_TEXT" val="单击此处添加标题"/>
  <p:tag name="KSO_WM_UNIT_DIAGRAM_ISNUMVISUAL" val="0"/>
  <p:tag name="KSO_WM_UNIT_DIAGRAM_ISREFERUNIT" val="0"/>
  <p:tag name="KSO_WM_UNIT_NOCLEAR" val="0"/>
</p:tagLst>
</file>

<file path=ppt/tags/tag577.xml><?xml version="1.0" encoding="utf-8"?>
<p:tagLst xmlns:p="http://schemas.openxmlformats.org/presentationml/2006/main">
  <p:tag name="MH" val="20150811113114"/>
  <p:tag name="MH_LIBRARY" val="GRAPHIC"/>
  <p:tag name="MH_ORDER" val="Diamond 25"/>
  <p:tag name="KSO_WM_UNIT_INDEX" val="1_6"/>
  <p:tag name="KSO_WM_UNIT_CLEAR" val="1"/>
  <p:tag name="KSO_WM_UNIT_LAYERLEVEL" val="1_1"/>
  <p:tag name="KSO_WM_TAG_VERSION" val="1.0"/>
  <p:tag name="KSO_WM_BEAUTIFY_FLAG" val="#wm#"/>
  <p:tag name="KSO_WM_UNIT_TYPE" val="i"/>
  <p:tag name="KSO_WM_UNIT_ID" val="150995200*i*9"/>
  <p:tag name="KSO_WM_TEMPLATE_CATEGORY" val="diagram"/>
  <p:tag name="KSO_WM_TEMPLATE_INDEX" val="169087"/>
</p:tagLst>
</file>

<file path=ppt/tags/tag578.xml><?xml version="1.0" encoding="utf-8"?>
<p:tagLst xmlns:p="http://schemas.openxmlformats.org/presentationml/2006/main">
  <p:tag name="MH" val="20150811113114"/>
  <p:tag name="MH_LIBRARY" val="GRAPHIC"/>
  <p:tag name="MH_ORDER" val="Diamond 44"/>
  <p:tag name="KSO_WM_UNIT_INDEX" val="1_7"/>
  <p:tag name="KSO_WM_UNIT_CLEAR" val="1"/>
  <p:tag name="KSO_WM_UNIT_LAYERLEVEL" val="1_1"/>
  <p:tag name="KSO_WM_TAG_VERSION" val="1.0"/>
  <p:tag name="KSO_WM_BEAUTIFY_FLAG" val="#wm#"/>
  <p:tag name="KSO_WM_UNIT_TYPE" val="i"/>
  <p:tag name="KSO_WM_UNIT_ID" val="150995200*i*10"/>
  <p:tag name="KSO_WM_TEMPLATE_CATEGORY" val="diagram"/>
  <p:tag name="KSO_WM_TEMPLATE_INDEX" val="169087"/>
</p:tagLst>
</file>

<file path=ppt/tags/tag579.xml><?xml version="1.0" encoding="utf-8"?>
<p:tagLst xmlns:p="http://schemas.openxmlformats.org/presentationml/2006/main">
  <p:tag name="MH" val="20150811113114"/>
  <p:tag name="MH_LIBRARY" val="GRAPHIC"/>
  <p:tag name="MH_ORDER" val="Diamond 80"/>
  <p:tag name="KSO_WM_UNIT_INDEX" val="1_8"/>
  <p:tag name="KSO_WM_UNIT_CLEAR" val="1"/>
  <p:tag name="KSO_WM_UNIT_LAYERLEVEL" val="1_1"/>
  <p:tag name="KSO_WM_TAG_VERSION" val="1.0"/>
  <p:tag name="KSO_WM_BEAUTIFY_FLAG" val="#wm#"/>
  <p:tag name="KSO_WM_UNIT_TYPE" val="i"/>
  <p:tag name="KSO_WM_UNIT_ID" val="150995200*i*11"/>
  <p:tag name="KSO_WM_TEMPLATE_CATEGORY" val="diagram"/>
  <p:tag name="KSO_WM_TEMPLATE_INDEX" val="169087"/>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80.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581.xml><?xml version="1.0" encoding="utf-8"?>
<p:tagLst xmlns:p="http://schemas.openxmlformats.org/presentationml/2006/main">
  <p:tag name="KSO_WM_SLIDE_ID" val="custom20191461_8"/>
  <p:tag name="KSO_WM_SLIDE_TYPE" val="text"/>
  <p:tag name="KSO_WM_SLIDE_SUBTYPE" val="pureTxt"/>
  <p:tag name="KSO_WM_SLIDE_ITEM_CNT" val="0"/>
  <p:tag name="KSO_WM_SLIDE_INDEX" val="8"/>
  <p:tag name="KSO_WM_SLIDE_SIZE" val="823*440"/>
  <p:tag name="KSO_WM_SLIDE_POSITION" val="68*46"/>
  <p:tag name="KSO_WM_TAG_VERSION" val="1.0"/>
  <p:tag name="KSO_WM_BEAUTIFY_FLAG" val="#wm#"/>
  <p:tag name="KSO_WM_TEMPLATE_CATEGORY" val="custom"/>
  <p:tag name="KSO_WM_TEMPLATE_INDEX" val="20191461"/>
  <p:tag name="KSO_WM_SLIDE_LAYOUT" val="a_f"/>
  <p:tag name="KSO_WM_SLIDE_LAYOUT_CNT" val="1_2"/>
  <p:tag name="KSO_WM_TEMPLATE_SUBCATEGORY" val="0"/>
</p:tagLst>
</file>

<file path=ppt/tags/tag5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4755_1*i*1"/>
  <p:tag name="KSO_WM_TEMPLATE_CATEGORY" val="diagram"/>
  <p:tag name="KSO_WM_TEMPLATE_INDEX" val="20194755"/>
  <p:tag name="KSO_WM_UNIT_LAYERLEVEL" val="1"/>
  <p:tag name="KSO_WM_TAG_VERSION" val="1.0"/>
  <p:tag name="KSO_WM_BEAUTIFY_FLAG" val="#wm#"/>
  <p:tag name="KSO_WM_UNIT_COLOR_SCHEME_SHAPE_ID" val="16"/>
  <p:tag name="KSO_WM_UNIT_COLOR_SCHEME_PARENT_PAGE" val="0_1"/>
</p:tagLst>
</file>

<file path=ppt/tags/tag5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4755_1*i*2"/>
  <p:tag name="KSO_WM_TEMPLATE_CATEGORY" val="diagram"/>
  <p:tag name="KSO_WM_TEMPLATE_INDEX" val="20194755"/>
  <p:tag name="KSO_WM_UNIT_LAYERLEVEL" val="1"/>
  <p:tag name="KSO_WM_TAG_VERSION" val="1.0"/>
  <p:tag name="KSO_WM_BEAUTIFY_FLAG" val="#wm#"/>
  <p:tag name="KSO_WM_UNIT_COLOR_SCHEME_SHAPE_ID" val="17"/>
  <p:tag name="KSO_WM_UNIT_COLOR_SCHEME_PARENT_PAGE" val="0_1"/>
</p:tagLst>
</file>

<file path=ppt/tags/tag584.xml><?xml version="1.0" encoding="utf-8"?>
<p:tagLst xmlns:p="http://schemas.openxmlformats.org/presentationml/2006/main">
  <p:tag name="KSO_WM_UNIT_TEXT_PART_ID_V2" val="d-4-1"/>
  <p:tag name="KSO_WM_UNIT_HIGHLIGHT" val="0"/>
  <p:tag name="KSO_WM_UNIT_COMPATIBLE" val="0"/>
  <p:tag name="KSO_WM_UNIT_DIAGRAM_ISNUMVISUAL" val="0"/>
  <p:tag name="KSO_WM_UNIT_DIAGRAM_ISREFERUNIT" val="0"/>
  <p:tag name="KSO_WM_UNIT_TYPE" val="f"/>
  <p:tag name="KSO_WM_UNIT_INDEX" val="2"/>
  <p:tag name="KSO_WM_UNIT_ID" val="diagram20196638_1*f*2"/>
  <p:tag name="KSO_WM_TEMPLATE_CATEGORY" val="diagram"/>
  <p:tag name="KSO_WM_TEMPLATE_INDEX" val="20196638"/>
  <p:tag name="KSO_WM_UNIT_LAYERLEVEL" val="1"/>
  <p:tag name="KSO_WM_TAG_VERSION" val="1.0"/>
  <p:tag name="KSO_WM_BEAUTIFY_FLAG" val="#wm#"/>
  <p:tag name="KSO_WM_UNIT_PRESET_TEXT" val="点击此处添加正文，文字是您思想的提炼，为了最终呈现发布的良好效果，请尽量言简意赅的阐述观点；根据需要可酌情增减文字，以便观者可以准确理解您所传达的信息。恰如其分的表达观点，往往事半功倍。"/>
  <p:tag name="KSO_WM_UNIT_NOCLEAR" val="0"/>
  <p:tag name="KSO_WM_UNIT_VALUE" val="104"/>
</p:tagLst>
</file>

<file path=ppt/tags/tag585.xml><?xml version="1.0" encoding="utf-8"?>
<p:tagLst xmlns:p="http://schemas.openxmlformats.org/presentationml/2006/main">
  <p:tag name="KSO_WM_TEMPLATE_CATEGORY" val="custom"/>
  <p:tag name="KSO_WM_TEMPLATE_INDEX" val="20191461"/>
  <p:tag name="KSO_WM_UNIT_TYPE" val="a"/>
  <p:tag name="KSO_WM_UNIT_INDEX" val="1"/>
  <p:tag name="KSO_WM_UNIT_ID" val="custom20191461_7*a*1"/>
  <p:tag name="KSO_WM_UNIT_LAYERLEVEL" val="1"/>
  <p:tag name="KSO_WM_UNIT_VALUE" val="14"/>
  <p:tag name="KSO_WM_UNIT_ISCONTENTSTITLE" val="0"/>
  <p:tag name="KSO_WM_UNIT_HIGHLIGHT" val="0"/>
  <p:tag name="KSO_WM_UNIT_COMPATIBLE" val="0"/>
  <p:tag name="KSO_WM_BEAUTIFY_FLAG" val="#wm#"/>
  <p:tag name="KSO_WM_TAG_VERSION" val="1.0"/>
  <p:tag name="KSO_WM_UNIT_PRESET_TEXT" val="单击此处添加标题"/>
  <p:tag name="KSO_WM_UNIT_DIAGRAM_ISNUMVISUAL" val="0"/>
  <p:tag name="KSO_WM_UNIT_DIAGRAM_ISREFERUNIT" val="0"/>
  <p:tag name="KSO_WM_UNIT_NOCLEAR" val="0"/>
</p:tagLst>
</file>

<file path=ppt/tags/tag586.xml><?xml version="1.0" encoding="utf-8"?>
<p:tagLst xmlns:p="http://schemas.openxmlformats.org/presentationml/2006/main">
  <p:tag name="KSO_WM_SLIDE_ID" val="custom20191461_8"/>
  <p:tag name="KSO_WM_SLIDE_TYPE" val="text"/>
  <p:tag name="KSO_WM_SLIDE_SUBTYPE" val="pureTxt"/>
  <p:tag name="KSO_WM_SLIDE_ITEM_CNT" val="0"/>
  <p:tag name="KSO_WM_SLIDE_INDEX" val="8"/>
  <p:tag name="KSO_WM_SLIDE_SIZE" val="823*440"/>
  <p:tag name="KSO_WM_SLIDE_POSITION" val="68*46"/>
  <p:tag name="KSO_WM_TAG_VERSION" val="1.0"/>
  <p:tag name="KSO_WM_BEAUTIFY_FLAG" val="#wm#"/>
  <p:tag name="KSO_WM_TEMPLATE_CATEGORY" val="custom"/>
  <p:tag name="KSO_WM_TEMPLATE_INDEX" val="20191461"/>
  <p:tag name="KSO_WM_SLIDE_LAYOUT" val="a_f"/>
  <p:tag name="KSO_WM_SLIDE_LAYOUT_CNT" val="1_2"/>
  <p:tag name="KSO_WM_TEMPLATE_SUBCATEGORY" val="0"/>
</p:tagLst>
</file>

<file path=ppt/tags/tag5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4755_1*i*1"/>
  <p:tag name="KSO_WM_TEMPLATE_CATEGORY" val="diagram"/>
  <p:tag name="KSO_WM_TEMPLATE_INDEX" val="20194755"/>
  <p:tag name="KSO_WM_UNIT_LAYERLEVEL" val="1"/>
  <p:tag name="KSO_WM_TAG_VERSION" val="1.0"/>
  <p:tag name="KSO_WM_BEAUTIFY_FLAG" val="#wm#"/>
  <p:tag name="KSO_WM_UNIT_COLOR_SCHEME_SHAPE_ID" val="16"/>
  <p:tag name="KSO_WM_UNIT_COLOR_SCHEME_PARENT_PAGE" val="0_1"/>
</p:tagLst>
</file>

<file path=ppt/tags/tag5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4755_1*i*2"/>
  <p:tag name="KSO_WM_TEMPLATE_CATEGORY" val="diagram"/>
  <p:tag name="KSO_WM_TEMPLATE_INDEX" val="20194755"/>
  <p:tag name="KSO_WM_UNIT_LAYERLEVEL" val="1"/>
  <p:tag name="KSO_WM_TAG_VERSION" val="1.0"/>
  <p:tag name="KSO_WM_BEAUTIFY_FLAG" val="#wm#"/>
  <p:tag name="KSO_WM_UNIT_COLOR_SCHEME_SHAPE_ID" val="17"/>
  <p:tag name="KSO_WM_UNIT_COLOR_SCHEME_PARENT_PAGE" val="0_1"/>
</p:tagLst>
</file>

<file path=ppt/tags/tag589.xml><?xml version="1.0" encoding="utf-8"?>
<p:tagLst xmlns:p="http://schemas.openxmlformats.org/presentationml/2006/main">
  <p:tag name="KSO_WM_UNIT_TEXT_PART_ID_V2" val="d-4-1"/>
  <p:tag name="KSO_WM_UNIT_HIGHLIGHT" val="0"/>
  <p:tag name="KSO_WM_UNIT_COMPATIBLE" val="0"/>
  <p:tag name="KSO_WM_UNIT_DIAGRAM_ISNUMVISUAL" val="0"/>
  <p:tag name="KSO_WM_UNIT_DIAGRAM_ISREFERUNIT" val="0"/>
  <p:tag name="KSO_WM_UNIT_TYPE" val="f"/>
  <p:tag name="KSO_WM_UNIT_INDEX" val="2"/>
  <p:tag name="KSO_WM_UNIT_ID" val="diagram20196638_1*f*2"/>
  <p:tag name="KSO_WM_TEMPLATE_CATEGORY" val="diagram"/>
  <p:tag name="KSO_WM_TEMPLATE_INDEX" val="20196638"/>
  <p:tag name="KSO_WM_UNIT_LAYERLEVEL" val="1"/>
  <p:tag name="KSO_WM_TAG_VERSION" val="1.0"/>
  <p:tag name="KSO_WM_BEAUTIFY_FLAG" val="#wm#"/>
  <p:tag name="KSO_WM_UNIT_PRESET_TEXT" val="点击此处添加正文，文字是您思想的提炼，为了最终呈现发布的良好效果，请尽量言简意赅的阐述观点；根据需要可酌情增减文字，以便观者可以准确理解您所传达的信息。恰如其分的表达观点，往往事半功倍。"/>
  <p:tag name="KSO_WM_UNIT_NOCLEAR" val="0"/>
  <p:tag name="KSO_WM_UNIT_VALUE" val="104"/>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90.xml><?xml version="1.0" encoding="utf-8"?>
<p:tagLst xmlns:p="http://schemas.openxmlformats.org/presentationml/2006/main">
  <p:tag name="KSO_WM_TEMPLATE_CATEGORY" val="custom"/>
  <p:tag name="KSO_WM_TEMPLATE_INDEX" val="20191461"/>
  <p:tag name="KSO_WM_UNIT_TYPE" val="a"/>
  <p:tag name="KSO_WM_UNIT_INDEX" val="1"/>
  <p:tag name="KSO_WM_UNIT_ID" val="custom20191461_7*a*1"/>
  <p:tag name="KSO_WM_UNIT_LAYERLEVEL" val="1"/>
  <p:tag name="KSO_WM_UNIT_VALUE" val="14"/>
  <p:tag name="KSO_WM_UNIT_ISCONTENTSTITLE" val="0"/>
  <p:tag name="KSO_WM_UNIT_HIGHLIGHT" val="0"/>
  <p:tag name="KSO_WM_UNIT_COMPATIBLE" val="0"/>
  <p:tag name="KSO_WM_BEAUTIFY_FLAG" val="#wm#"/>
  <p:tag name="KSO_WM_TAG_VERSION" val="1.0"/>
  <p:tag name="KSO_WM_UNIT_PRESET_TEXT" val="单击此处添加标题"/>
  <p:tag name="KSO_WM_UNIT_DIAGRAM_ISNUMVISUAL" val="0"/>
  <p:tag name="KSO_WM_UNIT_DIAGRAM_ISREFERUNIT" val="0"/>
  <p:tag name="KSO_WM_UNIT_NOCLEAR" val="0"/>
</p:tagLst>
</file>

<file path=ppt/tags/tag591.xml><?xml version="1.0" encoding="utf-8"?>
<p:tagLst xmlns:p="http://schemas.openxmlformats.org/presentationml/2006/main">
  <p:tag name="KSO_WM_SLIDE_ID" val="custom20191461_8"/>
  <p:tag name="KSO_WM_SLIDE_TYPE" val="text"/>
  <p:tag name="KSO_WM_SLIDE_SUBTYPE" val="pureTxt"/>
  <p:tag name="KSO_WM_SLIDE_ITEM_CNT" val="0"/>
  <p:tag name="KSO_WM_SLIDE_INDEX" val="8"/>
  <p:tag name="KSO_WM_SLIDE_SIZE" val="823*440"/>
  <p:tag name="KSO_WM_SLIDE_POSITION" val="68*46"/>
  <p:tag name="KSO_WM_TAG_VERSION" val="1.0"/>
  <p:tag name="KSO_WM_BEAUTIFY_FLAG" val="#wm#"/>
  <p:tag name="KSO_WM_TEMPLATE_CATEGORY" val="custom"/>
  <p:tag name="KSO_WM_TEMPLATE_INDEX" val="20191461"/>
  <p:tag name="KSO_WM_SLIDE_LAYOUT" val="a_f"/>
  <p:tag name="KSO_WM_SLIDE_LAYOUT_CNT" val="1_2"/>
  <p:tag name="KSO_WM_TEMPLATE_SUBCATEGORY" val="0"/>
</p:tagLst>
</file>

<file path=ppt/tags/tag5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4755_1*i*1"/>
  <p:tag name="KSO_WM_TEMPLATE_CATEGORY" val="diagram"/>
  <p:tag name="KSO_WM_TEMPLATE_INDEX" val="20194755"/>
  <p:tag name="KSO_WM_UNIT_LAYERLEVEL" val="1"/>
  <p:tag name="KSO_WM_TAG_VERSION" val="1.0"/>
  <p:tag name="KSO_WM_BEAUTIFY_FLAG" val="#wm#"/>
  <p:tag name="KSO_WM_UNIT_COLOR_SCHEME_SHAPE_ID" val="16"/>
  <p:tag name="KSO_WM_UNIT_COLOR_SCHEME_PARENT_PAGE" val="0_1"/>
</p:tagLst>
</file>

<file path=ppt/tags/tag5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4755_1*i*2"/>
  <p:tag name="KSO_WM_TEMPLATE_CATEGORY" val="diagram"/>
  <p:tag name="KSO_WM_TEMPLATE_INDEX" val="20194755"/>
  <p:tag name="KSO_WM_UNIT_LAYERLEVEL" val="1"/>
  <p:tag name="KSO_WM_TAG_VERSION" val="1.0"/>
  <p:tag name="KSO_WM_BEAUTIFY_FLAG" val="#wm#"/>
  <p:tag name="KSO_WM_UNIT_COLOR_SCHEME_SHAPE_ID" val="17"/>
  <p:tag name="KSO_WM_UNIT_COLOR_SCHEME_PARENT_PAGE" val="0_1"/>
</p:tagLst>
</file>

<file path=ppt/tags/tag594.xml><?xml version="1.0" encoding="utf-8"?>
<p:tagLst xmlns:p="http://schemas.openxmlformats.org/presentationml/2006/main">
  <p:tag name="KSO_WM_UNIT_TEXT_PART_ID_V2" val="d-4-1"/>
  <p:tag name="KSO_WM_UNIT_HIGHLIGHT" val="0"/>
  <p:tag name="KSO_WM_UNIT_COMPATIBLE" val="0"/>
  <p:tag name="KSO_WM_UNIT_DIAGRAM_ISNUMVISUAL" val="0"/>
  <p:tag name="KSO_WM_UNIT_DIAGRAM_ISREFERUNIT" val="0"/>
  <p:tag name="KSO_WM_UNIT_TYPE" val="f"/>
  <p:tag name="KSO_WM_UNIT_INDEX" val="2"/>
  <p:tag name="KSO_WM_UNIT_ID" val="diagram20196638_1*f*2"/>
  <p:tag name="KSO_WM_TEMPLATE_CATEGORY" val="diagram"/>
  <p:tag name="KSO_WM_TEMPLATE_INDEX" val="20196638"/>
  <p:tag name="KSO_WM_UNIT_LAYERLEVEL" val="1"/>
  <p:tag name="KSO_WM_TAG_VERSION" val="1.0"/>
  <p:tag name="KSO_WM_BEAUTIFY_FLAG" val="#wm#"/>
  <p:tag name="KSO_WM_UNIT_PRESET_TEXT" val="点击此处添加正文，文字是您思想的提炼，为了最终呈现发布的良好效果，请尽量言简意赅的阐述观点；根据需要可酌情增减文字，以便观者可以准确理解您所传达的信息。恰如其分的表达观点，往往事半功倍。"/>
  <p:tag name="KSO_WM_UNIT_NOCLEAR" val="0"/>
  <p:tag name="KSO_WM_UNIT_VALUE" val="104"/>
</p:tagLst>
</file>

<file path=ppt/tags/tag595.xml><?xml version="1.0" encoding="utf-8"?>
<p:tagLst xmlns:p="http://schemas.openxmlformats.org/presentationml/2006/main">
  <p:tag name="KSO_WM_TEMPLATE_CATEGORY" val="custom"/>
  <p:tag name="KSO_WM_TEMPLATE_INDEX" val="20191461"/>
  <p:tag name="KSO_WM_UNIT_TYPE" val="a"/>
  <p:tag name="KSO_WM_UNIT_INDEX" val="1"/>
  <p:tag name="KSO_WM_UNIT_ID" val="custom20191461_7*a*1"/>
  <p:tag name="KSO_WM_UNIT_LAYERLEVEL" val="1"/>
  <p:tag name="KSO_WM_UNIT_VALUE" val="14"/>
  <p:tag name="KSO_WM_UNIT_ISCONTENTSTITLE" val="0"/>
  <p:tag name="KSO_WM_UNIT_HIGHLIGHT" val="0"/>
  <p:tag name="KSO_WM_UNIT_COMPATIBLE" val="0"/>
  <p:tag name="KSO_WM_BEAUTIFY_FLAG" val="#wm#"/>
  <p:tag name="KSO_WM_TAG_VERSION" val="1.0"/>
  <p:tag name="KSO_WM_UNIT_PRESET_TEXT" val="单击此处添加标题"/>
  <p:tag name="KSO_WM_UNIT_DIAGRAM_ISNUMVISUAL" val="0"/>
  <p:tag name="KSO_WM_UNIT_DIAGRAM_ISREFERUNIT" val="0"/>
  <p:tag name="KSO_WM_UNIT_NOCLEAR" val="0"/>
</p:tagLst>
</file>

<file path=ppt/tags/tag596.xml><?xml version="1.0" encoding="utf-8"?>
<p:tagLst xmlns:p="http://schemas.openxmlformats.org/presentationml/2006/main">
  <p:tag name="KSO_WM_SLIDE_ID" val="custom20191461_8"/>
  <p:tag name="KSO_WM_SLIDE_TYPE" val="text"/>
  <p:tag name="KSO_WM_SLIDE_SUBTYPE" val="pureTxt"/>
  <p:tag name="KSO_WM_SLIDE_ITEM_CNT" val="0"/>
  <p:tag name="KSO_WM_SLIDE_INDEX" val="8"/>
  <p:tag name="KSO_WM_SLIDE_SIZE" val="823*440"/>
  <p:tag name="KSO_WM_SLIDE_POSITION" val="68*46"/>
  <p:tag name="KSO_WM_TAG_VERSION" val="1.0"/>
  <p:tag name="KSO_WM_BEAUTIFY_FLAG" val="#wm#"/>
  <p:tag name="KSO_WM_TEMPLATE_CATEGORY" val="custom"/>
  <p:tag name="KSO_WM_TEMPLATE_INDEX" val="20191461"/>
  <p:tag name="KSO_WM_SLIDE_LAYOUT" val="a_f"/>
  <p:tag name="KSO_WM_SLIDE_LAYOUT_CNT" val="1_2"/>
  <p:tag name="KSO_WM_TEMPLATE_SUBCATEGORY" val="0"/>
</p:tagLst>
</file>

<file path=ppt/tags/tag5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4755_1*i*1"/>
  <p:tag name="KSO_WM_TEMPLATE_CATEGORY" val="diagram"/>
  <p:tag name="KSO_WM_TEMPLATE_INDEX" val="20194755"/>
  <p:tag name="KSO_WM_UNIT_LAYERLEVEL" val="1"/>
  <p:tag name="KSO_WM_TAG_VERSION" val="1.0"/>
  <p:tag name="KSO_WM_BEAUTIFY_FLAG" val="#wm#"/>
  <p:tag name="KSO_WM_UNIT_COLOR_SCHEME_SHAPE_ID" val="16"/>
  <p:tag name="KSO_WM_UNIT_COLOR_SCHEME_PARENT_PAGE" val="0_1"/>
</p:tagLst>
</file>

<file path=ppt/tags/tag5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4755_1*i*2"/>
  <p:tag name="KSO_WM_TEMPLATE_CATEGORY" val="diagram"/>
  <p:tag name="KSO_WM_TEMPLATE_INDEX" val="20194755"/>
  <p:tag name="KSO_WM_UNIT_LAYERLEVEL" val="1"/>
  <p:tag name="KSO_WM_TAG_VERSION" val="1.0"/>
  <p:tag name="KSO_WM_BEAUTIFY_FLAG" val="#wm#"/>
  <p:tag name="KSO_WM_UNIT_COLOR_SCHEME_SHAPE_ID" val="17"/>
  <p:tag name="KSO_WM_UNIT_COLOR_SCHEME_PARENT_PAGE" val="0_1"/>
</p:tagLst>
</file>

<file path=ppt/tags/tag599.xml><?xml version="1.0" encoding="utf-8"?>
<p:tagLst xmlns:p="http://schemas.openxmlformats.org/presentationml/2006/main">
  <p:tag name="KSO_WM_UNIT_TEXT_PART_ID_V2" val="d-4-1"/>
  <p:tag name="KSO_WM_UNIT_HIGHLIGHT" val="0"/>
  <p:tag name="KSO_WM_UNIT_COMPATIBLE" val="0"/>
  <p:tag name="KSO_WM_UNIT_DIAGRAM_ISNUMVISUAL" val="0"/>
  <p:tag name="KSO_WM_UNIT_DIAGRAM_ISREFERUNIT" val="0"/>
  <p:tag name="KSO_WM_UNIT_TYPE" val="f"/>
  <p:tag name="KSO_WM_UNIT_INDEX" val="2"/>
  <p:tag name="KSO_WM_UNIT_ID" val="diagram20196638_1*f*2"/>
  <p:tag name="KSO_WM_TEMPLATE_CATEGORY" val="diagram"/>
  <p:tag name="KSO_WM_TEMPLATE_INDEX" val="20196638"/>
  <p:tag name="KSO_WM_UNIT_LAYERLEVEL" val="1"/>
  <p:tag name="KSO_WM_TAG_VERSION" val="1.0"/>
  <p:tag name="KSO_WM_BEAUTIFY_FLAG" val="#wm#"/>
  <p:tag name="KSO_WM_UNIT_PRESET_TEXT" val="点击此处添加正文，文字是您思想的提炼，为了最终呈现发布的良好效果，请尽量言简意赅的阐述观点；根据需要可酌情增减文字，以便观者可以准确理解您所传达的信息。恰如其分的表达观点，往往事半功倍。"/>
  <p:tag name="KSO_WM_UNIT_NOCLEAR" val="0"/>
  <p:tag name="KSO_WM_UNIT_VALUE" val="104"/>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600.xml><?xml version="1.0" encoding="utf-8"?>
<p:tagLst xmlns:p="http://schemas.openxmlformats.org/presentationml/2006/main">
  <p:tag name="KSO_WM_TEMPLATE_CATEGORY" val="custom"/>
  <p:tag name="KSO_WM_TEMPLATE_INDEX" val="20191461"/>
  <p:tag name="KSO_WM_UNIT_TYPE" val="a"/>
  <p:tag name="KSO_WM_UNIT_INDEX" val="1"/>
  <p:tag name="KSO_WM_UNIT_ID" val="custom20191461_7*a*1"/>
  <p:tag name="KSO_WM_UNIT_LAYERLEVEL" val="1"/>
  <p:tag name="KSO_WM_UNIT_VALUE" val="14"/>
  <p:tag name="KSO_WM_UNIT_ISCONTENTSTITLE" val="0"/>
  <p:tag name="KSO_WM_UNIT_HIGHLIGHT" val="0"/>
  <p:tag name="KSO_WM_UNIT_COMPATIBLE" val="0"/>
  <p:tag name="KSO_WM_BEAUTIFY_FLAG" val="#wm#"/>
  <p:tag name="KSO_WM_TAG_VERSION" val="1.0"/>
  <p:tag name="KSO_WM_UNIT_PRESET_TEXT" val="单击此处添加标题"/>
  <p:tag name="KSO_WM_UNIT_DIAGRAM_ISNUMVISUAL" val="0"/>
  <p:tag name="KSO_WM_UNIT_DIAGRAM_ISREFERUNIT" val="0"/>
  <p:tag name="KSO_WM_UNIT_NOCLEAR" val="0"/>
</p:tagLst>
</file>

<file path=ppt/tags/tag601.xml><?xml version="1.0" encoding="utf-8"?>
<p:tagLst xmlns:p="http://schemas.openxmlformats.org/presentationml/2006/main">
  <p:tag name="KSO_WM_SLIDE_ID" val="custom20191461_8"/>
  <p:tag name="KSO_WM_SLIDE_TYPE" val="text"/>
  <p:tag name="KSO_WM_SLIDE_SUBTYPE" val="pureTxt"/>
  <p:tag name="KSO_WM_SLIDE_ITEM_CNT" val="0"/>
  <p:tag name="KSO_WM_SLIDE_INDEX" val="8"/>
  <p:tag name="KSO_WM_SLIDE_SIZE" val="823*440"/>
  <p:tag name="KSO_WM_SLIDE_POSITION" val="68*46"/>
  <p:tag name="KSO_WM_TAG_VERSION" val="1.0"/>
  <p:tag name="KSO_WM_BEAUTIFY_FLAG" val="#wm#"/>
  <p:tag name="KSO_WM_TEMPLATE_CATEGORY" val="custom"/>
  <p:tag name="KSO_WM_TEMPLATE_INDEX" val="20191461"/>
  <p:tag name="KSO_WM_SLIDE_LAYOUT" val="a_f"/>
  <p:tag name="KSO_WM_SLIDE_LAYOUT_CNT" val="1_2"/>
  <p:tag name="KSO_WM_TEMPLATE_SUBCATEGORY" val="0"/>
</p:tagLst>
</file>

<file path=ppt/tags/tag6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4755_1*i*1"/>
  <p:tag name="KSO_WM_TEMPLATE_CATEGORY" val="diagram"/>
  <p:tag name="KSO_WM_TEMPLATE_INDEX" val="20194755"/>
  <p:tag name="KSO_WM_UNIT_LAYERLEVEL" val="1"/>
  <p:tag name="KSO_WM_TAG_VERSION" val="1.0"/>
  <p:tag name="KSO_WM_BEAUTIFY_FLAG" val="#wm#"/>
  <p:tag name="KSO_WM_UNIT_COLOR_SCHEME_SHAPE_ID" val="16"/>
  <p:tag name="KSO_WM_UNIT_COLOR_SCHEME_PARENT_PAGE" val="0_1"/>
</p:tagLst>
</file>

<file path=ppt/tags/tag6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4755_1*i*2"/>
  <p:tag name="KSO_WM_TEMPLATE_CATEGORY" val="diagram"/>
  <p:tag name="KSO_WM_TEMPLATE_INDEX" val="20194755"/>
  <p:tag name="KSO_WM_UNIT_LAYERLEVEL" val="1"/>
  <p:tag name="KSO_WM_TAG_VERSION" val="1.0"/>
  <p:tag name="KSO_WM_BEAUTIFY_FLAG" val="#wm#"/>
  <p:tag name="KSO_WM_UNIT_COLOR_SCHEME_SHAPE_ID" val="17"/>
  <p:tag name="KSO_WM_UNIT_COLOR_SCHEME_PARENT_PAGE" val="0_1"/>
</p:tagLst>
</file>

<file path=ppt/tags/tag604.xml><?xml version="1.0" encoding="utf-8"?>
<p:tagLst xmlns:p="http://schemas.openxmlformats.org/presentationml/2006/main">
  <p:tag name="KSO_WM_TEMPLATE_CATEGORY" val="custom"/>
  <p:tag name="KSO_WM_TEMPLATE_INDEX" val="20191461"/>
  <p:tag name="KSO_WM_UNIT_TYPE" val="a"/>
  <p:tag name="KSO_WM_UNIT_INDEX" val="1"/>
  <p:tag name="KSO_WM_UNIT_ID" val="custom20191461_7*a*1"/>
  <p:tag name="KSO_WM_UNIT_LAYERLEVEL" val="1"/>
  <p:tag name="KSO_WM_UNIT_VALUE" val="14"/>
  <p:tag name="KSO_WM_UNIT_ISCONTENTSTITLE" val="0"/>
  <p:tag name="KSO_WM_UNIT_HIGHLIGHT" val="0"/>
  <p:tag name="KSO_WM_UNIT_COMPATIBLE" val="0"/>
  <p:tag name="KSO_WM_BEAUTIFY_FLAG" val="#wm#"/>
  <p:tag name="KSO_WM_TAG_VERSION" val="1.0"/>
  <p:tag name="KSO_WM_UNIT_PRESET_TEXT" val="单击此处添加标题"/>
  <p:tag name="KSO_WM_UNIT_DIAGRAM_ISNUMVISUAL" val="0"/>
  <p:tag name="KSO_WM_UNIT_DIAGRAM_ISREFERUNIT" val="0"/>
  <p:tag name="KSO_WM_UNIT_NOCLEAR" val="0"/>
</p:tagLst>
</file>

<file path=ppt/tags/tag605.xml><?xml version="1.0" encoding="utf-8"?>
<p:tagLst xmlns:p="http://schemas.openxmlformats.org/presentationml/2006/main">
  <p:tag name="KSO_WM_UNIT_TEXT_PART_ID_V2" val="d-4-1"/>
  <p:tag name="KSO_WM_UNIT_HIGHLIGHT" val="0"/>
  <p:tag name="KSO_WM_UNIT_COMPATIBLE" val="0"/>
  <p:tag name="KSO_WM_UNIT_DIAGRAM_ISNUMVISUAL" val="0"/>
  <p:tag name="KSO_WM_UNIT_DIAGRAM_ISREFERUNIT" val="0"/>
  <p:tag name="KSO_WM_UNIT_TYPE" val="f"/>
  <p:tag name="KSO_WM_UNIT_INDEX" val="2"/>
  <p:tag name="KSO_WM_UNIT_ID" val="diagram20196638_1*f*2"/>
  <p:tag name="KSO_WM_TEMPLATE_CATEGORY" val="diagram"/>
  <p:tag name="KSO_WM_TEMPLATE_INDEX" val="20196638"/>
  <p:tag name="KSO_WM_UNIT_LAYERLEVEL" val="1"/>
  <p:tag name="KSO_WM_TAG_VERSION" val="1.0"/>
  <p:tag name="KSO_WM_BEAUTIFY_FLAG" val="#wm#"/>
  <p:tag name="KSO_WM_UNIT_PRESET_TEXT" val="点击此处添加正文，文字是您思想的提炼，为了最终呈现发布的良好效果，请尽量言简意赅的阐述观点；根据需要可酌情增减文字，以便观者可以准确理解您所传达的信息。恰如其分的表达观点，往往事半功倍。"/>
  <p:tag name="KSO_WM_UNIT_NOCLEAR" val="0"/>
  <p:tag name="KSO_WM_UNIT_VALUE" val="104"/>
</p:tagLst>
</file>

<file path=ppt/tags/tag606.xml><?xml version="1.0" encoding="utf-8"?>
<p:tagLst xmlns:p="http://schemas.openxmlformats.org/presentationml/2006/main">
  <p:tag name="MH" val="20150811113114"/>
  <p:tag name="MH_LIBRARY" val="GRAPHIC"/>
  <p:tag name="MH_ORDER" val="Diamond 25"/>
  <p:tag name="KSO_WM_UNIT_INDEX" val="1_6"/>
  <p:tag name="KSO_WM_UNIT_CLEAR" val="1"/>
  <p:tag name="KSO_WM_UNIT_LAYERLEVEL" val="1_1"/>
  <p:tag name="KSO_WM_TAG_VERSION" val="1.0"/>
  <p:tag name="KSO_WM_BEAUTIFY_FLAG" val="#wm#"/>
  <p:tag name="KSO_WM_UNIT_TYPE" val="i"/>
  <p:tag name="KSO_WM_UNIT_ID" val="150995200*i*9"/>
  <p:tag name="KSO_WM_TEMPLATE_CATEGORY" val="diagram"/>
  <p:tag name="KSO_WM_TEMPLATE_INDEX" val="169087"/>
</p:tagLst>
</file>

<file path=ppt/tags/tag607.xml><?xml version="1.0" encoding="utf-8"?>
<p:tagLst xmlns:p="http://schemas.openxmlformats.org/presentationml/2006/main">
  <p:tag name="MH" val="20150811113114"/>
  <p:tag name="MH_LIBRARY" val="GRAPHIC"/>
  <p:tag name="MH_ORDER" val="Diamond 44"/>
  <p:tag name="KSO_WM_UNIT_INDEX" val="1_7"/>
  <p:tag name="KSO_WM_UNIT_CLEAR" val="1"/>
  <p:tag name="KSO_WM_UNIT_LAYERLEVEL" val="1_1"/>
  <p:tag name="KSO_WM_TAG_VERSION" val="1.0"/>
  <p:tag name="KSO_WM_BEAUTIFY_FLAG" val="#wm#"/>
  <p:tag name="KSO_WM_UNIT_TYPE" val="i"/>
  <p:tag name="KSO_WM_UNIT_ID" val="150995200*i*10"/>
  <p:tag name="KSO_WM_TEMPLATE_CATEGORY" val="diagram"/>
  <p:tag name="KSO_WM_TEMPLATE_INDEX" val="169087"/>
</p:tagLst>
</file>

<file path=ppt/tags/tag608.xml><?xml version="1.0" encoding="utf-8"?>
<p:tagLst xmlns:p="http://schemas.openxmlformats.org/presentationml/2006/main">
  <p:tag name="MH" val="20150811113114"/>
  <p:tag name="MH_LIBRARY" val="GRAPHIC"/>
  <p:tag name="MH_ORDER" val="Diamond 80"/>
  <p:tag name="KSO_WM_UNIT_INDEX" val="1_8"/>
  <p:tag name="KSO_WM_UNIT_CLEAR" val="1"/>
  <p:tag name="KSO_WM_UNIT_LAYERLEVEL" val="1_1"/>
  <p:tag name="KSO_WM_TAG_VERSION" val="1.0"/>
  <p:tag name="KSO_WM_BEAUTIFY_FLAG" val="#wm#"/>
  <p:tag name="KSO_WM_UNIT_TYPE" val="i"/>
  <p:tag name="KSO_WM_UNIT_ID" val="150995200*i*11"/>
  <p:tag name="KSO_WM_TEMPLATE_CATEGORY" val="diagram"/>
  <p:tag name="KSO_WM_TEMPLATE_INDEX" val="169087"/>
</p:tagLst>
</file>

<file path=ppt/tags/tag609.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610.xml><?xml version="1.0" encoding="utf-8"?>
<p:tagLst xmlns:p="http://schemas.openxmlformats.org/presentationml/2006/main">
  <p:tag name="KSO_WM_SLIDE_ID" val="custom20191461_8"/>
  <p:tag name="KSO_WM_SLIDE_TYPE" val="text"/>
  <p:tag name="KSO_WM_SLIDE_SUBTYPE" val="pureTxt"/>
  <p:tag name="KSO_WM_SLIDE_ITEM_CNT" val="0"/>
  <p:tag name="KSO_WM_SLIDE_INDEX" val="8"/>
  <p:tag name="KSO_WM_SLIDE_SIZE" val="823*440"/>
  <p:tag name="KSO_WM_SLIDE_POSITION" val="68*46"/>
  <p:tag name="KSO_WM_TAG_VERSION" val="1.0"/>
  <p:tag name="KSO_WM_BEAUTIFY_FLAG" val="#wm#"/>
  <p:tag name="KSO_WM_TEMPLATE_CATEGORY" val="custom"/>
  <p:tag name="KSO_WM_TEMPLATE_INDEX" val="20191461"/>
  <p:tag name="KSO_WM_SLIDE_LAYOUT" val="a_f"/>
  <p:tag name="KSO_WM_SLIDE_LAYOUT_CNT" val="1_2"/>
  <p:tag name="KSO_WM_TEMPLATE_SUBCATEGORY" val="0"/>
</p:tagLst>
</file>

<file path=ppt/tags/tag6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4755_1*i*1"/>
  <p:tag name="KSO_WM_TEMPLATE_CATEGORY" val="diagram"/>
  <p:tag name="KSO_WM_TEMPLATE_INDEX" val="20194755"/>
  <p:tag name="KSO_WM_UNIT_LAYERLEVEL" val="1"/>
  <p:tag name="KSO_WM_TAG_VERSION" val="1.0"/>
  <p:tag name="KSO_WM_BEAUTIFY_FLAG" val="#wm#"/>
  <p:tag name="KSO_WM_UNIT_COLOR_SCHEME_SHAPE_ID" val="16"/>
  <p:tag name="KSO_WM_UNIT_COLOR_SCHEME_PARENT_PAGE" val="0_1"/>
</p:tagLst>
</file>

<file path=ppt/tags/tag6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4755_1*i*2"/>
  <p:tag name="KSO_WM_TEMPLATE_CATEGORY" val="diagram"/>
  <p:tag name="KSO_WM_TEMPLATE_INDEX" val="20194755"/>
  <p:tag name="KSO_WM_UNIT_LAYERLEVEL" val="1"/>
  <p:tag name="KSO_WM_TAG_VERSION" val="1.0"/>
  <p:tag name="KSO_WM_BEAUTIFY_FLAG" val="#wm#"/>
  <p:tag name="KSO_WM_UNIT_COLOR_SCHEME_SHAPE_ID" val="17"/>
  <p:tag name="KSO_WM_UNIT_COLOR_SCHEME_PARENT_PAGE" val="0_1"/>
</p:tagLst>
</file>

<file path=ppt/tags/tag613.xml><?xml version="1.0" encoding="utf-8"?>
<p:tagLst xmlns:p="http://schemas.openxmlformats.org/presentationml/2006/main">
  <p:tag name="KSO_WM_UNIT_TEXT_PART_ID_V2" val="d-4-1"/>
  <p:tag name="KSO_WM_UNIT_HIGHLIGHT" val="0"/>
  <p:tag name="KSO_WM_UNIT_COMPATIBLE" val="0"/>
  <p:tag name="KSO_WM_UNIT_DIAGRAM_ISNUMVISUAL" val="0"/>
  <p:tag name="KSO_WM_UNIT_DIAGRAM_ISREFERUNIT" val="0"/>
  <p:tag name="KSO_WM_UNIT_TYPE" val="f"/>
  <p:tag name="KSO_WM_UNIT_INDEX" val="2"/>
  <p:tag name="KSO_WM_UNIT_ID" val="diagram20196638_1*f*2"/>
  <p:tag name="KSO_WM_TEMPLATE_CATEGORY" val="diagram"/>
  <p:tag name="KSO_WM_TEMPLATE_INDEX" val="20196638"/>
  <p:tag name="KSO_WM_UNIT_LAYERLEVEL" val="1"/>
  <p:tag name="KSO_WM_TAG_VERSION" val="1.0"/>
  <p:tag name="KSO_WM_BEAUTIFY_FLAG" val="#wm#"/>
  <p:tag name="KSO_WM_UNIT_PRESET_TEXT" val="点击此处添加正文，文字是您思想的提炼，为了最终呈现发布的良好效果，请尽量言简意赅的阐述观点；根据需要可酌情增减文字，以便观者可以准确理解您所传达的信息。恰如其分的表达观点，往往事半功倍。"/>
  <p:tag name="KSO_WM_UNIT_NOCLEAR" val="0"/>
  <p:tag name="KSO_WM_UNIT_VALUE" val="104"/>
</p:tagLst>
</file>

<file path=ppt/tags/tag614.xml><?xml version="1.0" encoding="utf-8"?>
<p:tagLst xmlns:p="http://schemas.openxmlformats.org/presentationml/2006/main">
  <p:tag name="KSO_WM_TEMPLATE_CATEGORY" val="custom"/>
  <p:tag name="KSO_WM_TEMPLATE_INDEX" val="20191461"/>
  <p:tag name="KSO_WM_UNIT_TYPE" val="a"/>
  <p:tag name="KSO_WM_UNIT_INDEX" val="1"/>
  <p:tag name="KSO_WM_UNIT_ID" val="custom20191461_7*a*1"/>
  <p:tag name="KSO_WM_UNIT_LAYERLEVEL" val="1"/>
  <p:tag name="KSO_WM_UNIT_VALUE" val="14"/>
  <p:tag name="KSO_WM_UNIT_ISCONTENTSTITLE" val="0"/>
  <p:tag name="KSO_WM_UNIT_HIGHLIGHT" val="0"/>
  <p:tag name="KSO_WM_UNIT_COMPATIBLE" val="0"/>
  <p:tag name="KSO_WM_BEAUTIFY_FLAG" val="#wm#"/>
  <p:tag name="KSO_WM_TAG_VERSION" val="1.0"/>
  <p:tag name="KSO_WM_UNIT_PRESET_TEXT" val="单击此处添加标题"/>
  <p:tag name="KSO_WM_UNIT_DIAGRAM_ISNUMVISUAL" val="0"/>
  <p:tag name="KSO_WM_UNIT_DIAGRAM_ISREFERUNIT" val="0"/>
  <p:tag name="KSO_WM_UNIT_NOCLEAR" val="0"/>
</p:tagLst>
</file>

<file path=ppt/tags/tag615.xml><?xml version="1.0" encoding="utf-8"?>
<p:tagLst xmlns:p="http://schemas.openxmlformats.org/presentationml/2006/main">
  <p:tag name="MH" val="20150811113114"/>
  <p:tag name="MH_LIBRARY" val="GRAPHIC"/>
  <p:tag name="MH_ORDER" val="Diamond 25"/>
  <p:tag name="KSO_WM_UNIT_INDEX" val="1_6"/>
  <p:tag name="KSO_WM_UNIT_CLEAR" val="1"/>
  <p:tag name="KSO_WM_UNIT_LAYERLEVEL" val="1_1"/>
  <p:tag name="KSO_WM_TAG_VERSION" val="1.0"/>
  <p:tag name="KSO_WM_BEAUTIFY_FLAG" val="#wm#"/>
  <p:tag name="KSO_WM_UNIT_TYPE" val="i"/>
  <p:tag name="KSO_WM_UNIT_ID" val="150995200*i*9"/>
  <p:tag name="KSO_WM_TEMPLATE_CATEGORY" val="diagram"/>
  <p:tag name="KSO_WM_TEMPLATE_INDEX" val="169087"/>
</p:tagLst>
</file>

<file path=ppt/tags/tag616.xml><?xml version="1.0" encoding="utf-8"?>
<p:tagLst xmlns:p="http://schemas.openxmlformats.org/presentationml/2006/main">
  <p:tag name="MH" val="20150811113114"/>
  <p:tag name="MH_LIBRARY" val="GRAPHIC"/>
  <p:tag name="MH_ORDER" val="Diamond 44"/>
  <p:tag name="KSO_WM_UNIT_INDEX" val="1_7"/>
  <p:tag name="KSO_WM_UNIT_CLEAR" val="1"/>
  <p:tag name="KSO_WM_UNIT_LAYERLEVEL" val="1_1"/>
  <p:tag name="KSO_WM_TAG_VERSION" val="1.0"/>
  <p:tag name="KSO_WM_BEAUTIFY_FLAG" val="#wm#"/>
  <p:tag name="KSO_WM_UNIT_TYPE" val="i"/>
  <p:tag name="KSO_WM_UNIT_ID" val="150995200*i*10"/>
  <p:tag name="KSO_WM_TEMPLATE_CATEGORY" val="diagram"/>
  <p:tag name="KSO_WM_TEMPLATE_INDEX" val="169087"/>
</p:tagLst>
</file>

<file path=ppt/tags/tag617.xml><?xml version="1.0" encoding="utf-8"?>
<p:tagLst xmlns:p="http://schemas.openxmlformats.org/presentationml/2006/main">
  <p:tag name="MH" val="20150811113114"/>
  <p:tag name="MH_LIBRARY" val="GRAPHIC"/>
  <p:tag name="MH_ORDER" val="Diamond 80"/>
  <p:tag name="KSO_WM_UNIT_INDEX" val="1_8"/>
  <p:tag name="KSO_WM_UNIT_CLEAR" val="1"/>
  <p:tag name="KSO_WM_UNIT_LAYERLEVEL" val="1_1"/>
  <p:tag name="KSO_WM_TAG_VERSION" val="1.0"/>
  <p:tag name="KSO_WM_BEAUTIFY_FLAG" val="#wm#"/>
  <p:tag name="KSO_WM_UNIT_TYPE" val="i"/>
  <p:tag name="KSO_WM_UNIT_ID" val="150995200*i*11"/>
  <p:tag name="KSO_WM_TEMPLATE_CATEGORY" val="diagram"/>
  <p:tag name="KSO_WM_TEMPLATE_INDEX" val="169087"/>
</p:tagLst>
</file>

<file path=ppt/tags/tag618.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619.xml><?xml version="1.0" encoding="utf-8"?>
<p:tagLst xmlns:p="http://schemas.openxmlformats.org/presentationml/2006/main">
  <p:tag name="KSO_WM_SLIDE_ID" val="custom20191461_8"/>
  <p:tag name="KSO_WM_SLIDE_TYPE" val="text"/>
  <p:tag name="KSO_WM_SLIDE_SUBTYPE" val="pureTxt"/>
  <p:tag name="KSO_WM_SLIDE_ITEM_CNT" val="0"/>
  <p:tag name="KSO_WM_SLIDE_INDEX" val="8"/>
  <p:tag name="KSO_WM_SLIDE_SIZE" val="823*440"/>
  <p:tag name="KSO_WM_SLIDE_POSITION" val="68*46"/>
  <p:tag name="KSO_WM_TAG_VERSION" val="1.0"/>
  <p:tag name="KSO_WM_BEAUTIFY_FLAG" val="#wm#"/>
  <p:tag name="KSO_WM_TEMPLATE_CATEGORY" val="custom"/>
  <p:tag name="KSO_WM_TEMPLATE_INDEX" val="20191461"/>
  <p:tag name="KSO_WM_SLIDE_LAYOUT" val="a_f"/>
  <p:tag name="KSO_WM_SLIDE_LAYOUT_CNT" val="1_2"/>
  <p:tag name="KSO_WM_TEMPLATE_SUBCATEGORY" val="0"/>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6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4755_1*i*1"/>
  <p:tag name="KSO_WM_TEMPLATE_CATEGORY" val="diagram"/>
  <p:tag name="KSO_WM_TEMPLATE_INDEX" val="20194755"/>
  <p:tag name="KSO_WM_UNIT_LAYERLEVEL" val="1"/>
  <p:tag name="KSO_WM_TAG_VERSION" val="1.0"/>
  <p:tag name="KSO_WM_BEAUTIFY_FLAG" val="#wm#"/>
  <p:tag name="KSO_WM_UNIT_COLOR_SCHEME_SHAPE_ID" val="16"/>
  <p:tag name="KSO_WM_UNIT_COLOR_SCHEME_PARENT_PAGE" val="0_1"/>
</p:tagLst>
</file>

<file path=ppt/tags/tag6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4755_1*i*2"/>
  <p:tag name="KSO_WM_TEMPLATE_CATEGORY" val="diagram"/>
  <p:tag name="KSO_WM_TEMPLATE_INDEX" val="20194755"/>
  <p:tag name="KSO_WM_UNIT_LAYERLEVEL" val="1"/>
  <p:tag name="KSO_WM_TAG_VERSION" val="1.0"/>
  <p:tag name="KSO_WM_BEAUTIFY_FLAG" val="#wm#"/>
  <p:tag name="KSO_WM_UNIT_COLOR_SCHEME_SHAPE_ID" val="17"/>
  <p:tag name="KSO_WM_UNIT_COLOR_SCHEME_PARENT_PAGE" val="0_1"/>
</p:tagLst>
</file>

<file path=ppt/tags/tag622.xml><?xml version="1.0" encoding="utf-8"?>
<p:tagLst xmlns:p="http://schemas.openxmlformats.org/presentationml/2006/main">
  <p:tag name="KSO_WM_UNIT_TEXT_PART_ID_V2" val="d-4-1"/>
  <p:tag name="KSO_WM_UNIT_HIGHLIGHT" val="0"/>
  <p:tag name="KSO_WM_UNIT_COMPATIBLE" val="0"/>
  <p:tag name="KSO_WM_UNIT_DIAGRAM_ISNUMVISUAL" val="0"/>
  <p:tag name="KSO_WM_UNIT_DIAGRAM_ISREFERUNIT" val="0"/>
  <p:tag name="KSO_WM_UNIT_TYPE" val="f"/>
  <p:tag name="KSO_WM_UNIT_INDEX" val="2"/>
  <p:tag name="KSO_WM_UNIT_ID" val="diagram20196638_1*f*2"/>
  <p:tag name="KSO_WM_TEMPLATE_CATEGORY" val="diagram"/>
  <p:tag name="KSO_WM_TEMPLATE_INDEX" val="20196638"/>
  <p:tag name="KSO_WM_UNIT_LAYERLEVEL" val="1"/>
  <p:tag name="KSO_WM_TAG_VERSION" val="1.0"/>
  <p:tag name="KSO_WM_BEAUTIFY_FLAG" val="#wm#"/>
  <p:tag name="KSO_WM_UNIT_PRESET_TEXT" val="点击此处添加正文，文字是您思想的提炼，为了最终呈现发布的良好效果，请尽量言简意赅的阐述观点；根据需要可酌情增减文字，以便观者可以准确理解您所传达的信息。恰如其分的表达观点，往往事半功倍。"/>
  <p:tag name="KSO_WM_UNIT_NOCLEAR" val="0"/>
  <p:tag name="KSO_WM_UNIT_VALUE" val="104"/>
</p:tagLst>
</file>

<file path=ppt/tags/tag623.xml><?xml version="1.0" encoding="utf-8"?>
<p:tagLst xmlns:p="http://schemas.openxmlformats.org/presentationml/2006/main">
  <p:tag name="KSO_WM_TEMPLATE_CATEGORY" val="custom"/>
  <p:tag name="KSO_WM_TEMPLATE_INDEX" val="20191461"/>
  <p:tag name="KSO_WM_UNIT_TYPE" val="a"/>
  <p:tag name="KSO_WM_UNIT_INDEX" val="1"/>
  <p:tag name="KSO_WM_UNIT_ID" val="custom20191461_7*a*1"/>
  <p:tag name="KSO_WM_UNIT_LAYERLEVEL" val="1"/>
  <p:tag name="KSO_WM_UNIT_VALUE" val="14"/>
  <p:tag name="KSO_WM_UNIT_ISCONTENTSTITLE" val="0"/>
  <p:tag name="KSO_WM_UNIT_HIGHLIGHT" val="0"/>
  <p:tag name="KSO_WM_UNIT_COMPATIBLE" val="0"/>
  <p:tag name="KSO_WM_BEAUTIFY_FLAG" val="#wm#"/>
  <p:tag name="KSO_WM_TAG_VERSION" val="1.0"/>
  <p:tag name="KSO_WM_UNIT_PRESET_TEXT" val="单击此处添加标题"/>
  <p:tag name="KSO_WM_UNIT_DIAGRAM_ISNUMVISUAL" val="0"/>
  <p:tag name="KSO_WM_UNIT_DIAGRAM_ISREFERUNIT" val="0"/>
  <p:tag name="KSO_WM_UNIT_NOCLEAR" val="0"/>
</p:tagLst>
</file>

<file path=ppt/tags/tag624.xml><?xml version="1.0" encoding="utf-8"?>
<p:tagLst xmlns:p="http://schemas.openxmlformats.org/presentationml/2006/main">
  <p:tag name="MH" val="20150811113114"/>
  <p:tag name="MH_LIBRARY" val="GRAPHIC"/>
  <p:tag name="MH_ORDER" val="Diamond 25"/>
  <p:tag name="KSO_WM_UNIT_INDEX" val="1_6"/>
  <p:tag name="KSO_WM_UNIT_CLEAR" val="1"/>
  <p:tag name="KSO_WM_UNIT_LAYERLEVEL" val="1_1"/>
  <p:tag name="KSO_WM_TAG_VERSION" val="1.0"/>
  <p:tag name="KSO_WM_BEAUTIFY_FLAG" val="#wm#"/>
  <p:tag name="KSO_WM_UNIT_TYPE" val="i"/>
  <p:tag name="KSO_WM_UNIT_ID" val="150995200*i*9"/>
  <p:tag name="KSO_WM_TEMPLATE_CATEGORY" val="diagram"/>
  <p:tag name="KSO_WM_TEMPLATE_INDEX" val="169087"/>
</p:tagLst>
</file>

<file path=ppt/tags/tag625.xml><?xml version="1.0" encoding="utf-8"?>
<p:tagLst xmlns:p="http://schemas.openxmlformats.org/presentationml/2006/main">
  <p:tag name="MH" val="20150811113114"/>
  <p:tag name="MH_LIBRARY" val="GRAPHIC"/>
  <p:tag name="MH_ORDER" val="Diamond 44"/>
  <p:tag name="KSO_WM_UNIT_INDEX" val="1_7"/>
  <p:tag name="KSO_WM_UNIT_CLEAR" val="1"/>
  <p:tag name="KSO_WM_UNIT_LAYERLEVEL" val="1_1"/>
  <p:tag name="KSO_WM_TAG_VERSION" val="1.0"/>
  <p:tag name="KSO_WM_BEAUTIFY_FLAG" val="#wm#"/>
  <p:tag name="KSO_WM_UNIT_TYPE" val="i"/>
  <p:tag name="KSO_WM_UNIT_ID" val="150995200*i*10"/>
  <p:tag name="KSO_WM_TEMPLATE_CATEGORY" val="diagram"/>
  <p:tag name="KSO_WM_TEMPLATE_INDEX" val="169087"/>
</p:tagLst>
</file>

<file path=ppt/tags/tag626.xml><?xml version="1.0" encoding="utf-8"?>
<p:tagLst xmlns:p="http://schemas.openxmlformats.org/presentationml/2006/main">
  <p:tag name="MH" val="20150811113114"/>
  <p:tag name="MH_LIBRARY" val="GRAPHIC"/>
  <p:tag name="MH_ORDER" val="Diamond 80"/>
  <p:tag name="KSO_WM_UNIT_INDEX" val="1_8"/>
  <p:tag name="KSO_WM_UNIT_CLEAR" val="1"/>
  <p:tag name="KSO_WM_UNIT_LAYERLEVEL" val="1_1"/>
  <p:tag name="KSO_WM_TAG_VERSION" val="1.0"/>
  <p:tag name="KSO_WM_BEAUTIFY_FLAG" val="#wm#"/>
  <p:tag name="KSO_WM_UNIT_TYPE" val="i"/>
  <p:tag name="KSO_WM_UNIT_ID" val="150995200*i*11"/>
  <p:tag name="KSO_WM_TEMPLATE_CATEGORY" val="diagram"/>
  <p:tag name="KSO_WM_TEMPLATE_INDEX" val="169087"/>
</p:tagLst>
</file>

<file path=ppt/tags/tag627.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628.xml><?xml version="1.0" encoding="utf-8"?>
<p:tagLst xmlns:p="http://schemas.openxmlformats.org/presentationml/2006/main">
  <p:tag name="KSO_WM_SLIDE_ID" val="custom20191461_8"/>
  <p:tag name="KSO_WM_SLIDE_TYPE" val="text"/>
  <p:tag name="KSO_WM_SLIDE_SUBTYPE" val="pureTxt"/>
  <p:tag name="KSO_WM_SLIDE_ITEM_CNT" val="0"/>
  <p:tag name="KSO_WM_SLIDE_INDEX" val="8"/>
  <p:tag name="KSO_WM_SLIDE_SIZE" val="823*440"/>
  <p:tag name="KSO_WM_SLIDE_POSITION" val="68*46"/>
  <p:tag name="KSO_WM_TAG_VERSION" val="1.0"/>
  <p:tag name="KSO_WM_BEAUTIFY_FLAG" val="#wm#"/>
  <p:tag name="KSO_WM_TEMPLATE_CATEGORY" val="custom"/>
  <p:tag name="KSO_WM_TEMPLATE_INDEX" val="20191461"/>
  <p:tag name="KSO_WM_SLIDE_LAYOUT" val="a_f"/>
  <p:tag name="KSO_WM_SLIDE_LAYOUT_CNT" val="1_2"/>
  <p:tag name="KSO_WM_TEMPLATE_SUBCATEGORY" val="0"/>
</p:tagLst>
</file>

<file path=ppt/tags/tag6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4755_1*i*1"/>
  <p:tag name="KSO_WM_TEMPLATE_CATEGORY" val="diagram"/>
  <p:tag name="KSO_WM_TEMPLATE_INDEX" val="20194755"/>
  <p:tag name="KSO_WM_UNIT_LAYERLEVEL" val="1"/>
  <p:tag name="KSO_WM_TAG_VERSION" val="1.0"/>
  <p:tag name="KSO_WM_BEAUTIFY_FLAG" val="#wm#"/>
  <p:tag name="KSO_WM_UNIT_COLOR_SCHEME_SHAPE_ID" val="16"/>
  <p:tag name="KSO_WM_UNIT_COLOR_SCHEME_PARENT_PAGE" val="0_1"/>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6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4755_1*i*2"/>
  <p:tag name="KSO_WM_TEMPLATE_CATEGORY" val="diagram"/>
  <p:tag name="KSO_WM_TEMPLATE_INDEX" val="20194755"/>
  <p:tag name="KSO_WM_UNIT_LAYERLEVEL" val="1"/>
  <p:tag name="KSO_WM_TAG_VERSION" val="1.0"/>
  <p:tag name="KSO_WM_BEAUTIFY_FLAG" val="#wm#"/>
  <p:tag name="KSO_WM_UNIT_COLOR_SCHEME_SHAPE_ID" val="17"/>
  <p:tag name="KSO_WM_UNIT_COLOR_SCHEME_PARENT_PAGE" val="0_1"/>
</p:tagLst>
</file>

<file path=ppt/tags/tag631.xml><?xml version="1.0" encoding="utf-8"?>
<p:tagLst xmlns:p="http://schemas.openxmlformats.org/presentationml/2006/main">
  <p:tag name="KSO_WM_UNIT_TEXT_PART_ID_V2" val="d-4-1"/>
  <p:tag name="KSO_WM_UNIT_HIGHLIGHT" val="0"/>
  <p:tag name="KSO_WM_UNIT_COMPATIBLE" val="0"/>
  <p:tag name="KSO_WM_UNIT_DIAGRAM_ISNUMVISUAL" val="0"/>
  <p:tag name="KSO_WM_UNIT_DIAGRAM_ISREFERUNIT" val="0"/>
  <p:tag name="KSO_WM_UNIT_TYPE" val="f"/>
  <p:tag name="KSO_WM_UNIT_INDEX" val="2"/>
  <p:tag name="KSO_WM_UNIT_ID" val="diagram20196638_1*f*2"/>
  <p:tag name="KSO_WM_TEMPLATE_CATEGORY" val="diagram"/>
  <p:tag name="KSO_WM_TEMPLATE_INDEX" val="20196638"/>
  <p:tag name="KSO_WM_UNIT_LAYERLEVEL" val="1"/>
  <p:tag name="KSO_WM_TAG_VERSION" val="1.0"/>
  <p:tag name="KSO_WM_BEAUTIFY_FLAG" val="#wm#"/>
  <p:tag name="KSO_WM_UNIT_PRESET_TEXT" val="点击此处添加正文，文字是您思想的提炼，为了最终呈现发布的良好效果，请尽量言简意赅的阐述观点；根据需要可酌情增减文字，以便观者可以准确理解您所传达的信息。恰如其分的表达观点，往往事半功倍。"/>
  <p:tag name="KSO_WM_UNIT_NOCLEAR" val="0"/>
  <p:tag name="KSO_WM_UNIT_VALUE" val="104"/>
</p:tagLst>
</file>

<file path=ppt/tags/tag632.xml><?xml version="1.0" encoding="utf-8"?>
<p:tagLst xmlns:p="http://schemas.openxmlformats.org/presentationml/2006/main">
  <p:tag name="KSO_WM_TEMPLATE_CATEGORY" val="custom"/>
  <p:tag name="KSO_WM_TEMPLATE_INDEX" val="20191461"/>
  <p:tag name="KSO_WM_UNIT_TYPE" val="a"/>
  <p:tag name="KSO_WM_UNIT_INDEX" val="1"/>
  <p:tag name="KSO_WM_UNIT_ID" val="custom20191461_7*a*1"/>
  <p:tag name="KSO_WM_UNIT_LAYERLEVEL" val="1"/>
  <p:tag name="KSO_WM_UNIT_VALUE" val="14"/>
  <p:tag name="KSO_WM_UNIT_ISCONTENTSTITLE" val="0"/>
  <p:tag name="KSO_WM_UNIT_HIGHLIGHT" val="0"/>
  <p:tag name="KSO_WM_UNIT_COMPATIBLE" val="0"/>
  <p:tag name="KSO_WM_BEAUTIFY_FLAG" val="#wm#"/>
  <p:tag name="KSO_WM_TAG_VERSION" val="1.0"/>
  <p:tag name="KSO_WM_UNIT_PRESET_TEXT" val="单击此处添加标题"/>
  <p:tag name="KSO_WM_UNIT_DIAGRAM_ISNUMVISUAL" val="0"/>
  <p:tag name="KSO_WM_UNIT_DIAGRAM_ISREFERUNIT" val="0"/>
  <p:tag name="KSO_WM_UNIT_NOCLEAR" val="0"/>
</p:tagLst>
</file>

<file path=ppt/tags/tag633.xml><?xml version="1.0" encoding="utf-8"?>
<p:tagLst xmlns:p="http://schemas.openxmlformats.org/presentationml/2006/main">
  <p:tag name="MH" val="20150811113114"/>
  <p:tag name="MH_LIBRARY" val="GRAPHIC"/>
  <p:tag name="MH_ORDER" val="Diamond 25"/>
  <p:tag name="KSO_WM_UNIT_INDEX" val="1_6"/>
  <p:tag name="KSO_WM_UNIT_CLEAR" val="1"/>
  <p:tag name="KSO_WM_UNIT_LAYERLEVEL" val="1_1"/>
  <p:tag name="KSO_WM_TAG_VERSION" val="1.0"/>
  <p:tag name="KSO_WM_BEAUTIFY_FLAG" val="#wm#"/>
  <p:tag name="KSO_WM_UNIT_TYPE" val="i"/>
  <p:tag name="KSO_WM_UNIT_ID" val="150995200*i*9"/>
  <p:tag name="KSO_WM_TEMPLATE_CATEGORY" val="diagram"/>
  <p:tag name="KSO_WM_TEMPLATE_INDEX" val="169087"/>
</p:tagLst>
</file>

<file path=ppt/tags/tag634.xml><?xml version="1.0" encoding="utf-8"?>
<p:tagLst xmlns:p="http://schemas.openxmlformats.org/presentationml/2006/main">
  <p:tag name="MH" val="20150811113114"/>
  <p:tag name="MH_LIBRARY" val="GRAPHIC"/>
  <p:tag name="MH_ORDER" val="Diamond 44"/>
  <p:tag name="KSO_WM_UNIT_INDEX" val="1_7"/>
  <p:tag name="KSO_WM_UNIT_CLEAR" val="1"/>
  <p:tag name="KSO_WM_UNIT_LAYERLEVEL" val="1_1"/>
  <p:tag name="KSO_WM_TAG_VERSION" val="1.0"/>
  <p:tag name="KSO_WM_BEAUTIFY_FLAG" val="#wm#"/>
  <p:tag name="KSO_WM_UNIT_TYPE" val="i"/>
  <p:tag name="KSO_WM_UNIT_ID" val="150995200*i*10"/>
  <p:tag name="KSO_WM_TEMPLATE_CATEGORY" val="diagram"/>
  <p:tag name="KSO_WM_TEMPLATE_INDEX" val="169087"/>
</p:tagLst>
</file>

<file path=ppt/tags/tag635.xml><?xml version="1.0" encoding="utf-8"?>
<p:tagLst xmlns:p="http://schemas.openxmlformats.org/presentationml/2006/main">
  <p:tag name="MH" val="20150811113114"/>
  <p:tag name="MH_LIBRARY" val="GRAPHIC"/>
  <p:tag name="MH_ORDER" val="Diamond 80"/>
  <p:tag name="KSO_WM_UNIT_INDEX" val="1_8"/>
  <p:tag name="KSO_WM_UNIT_CLEAR" val="1"/>
  <p:tag name="KSO_WM_UNIT_LAYERLEVEL" val="1_1"/>
  <p:tag name="KSO_WM_TAG_VERSION" val="1.0"/>
  <p:tag name="KSO_WM_BEAUTIFY_FLAG" val="#wm#"/>
  <p:tag name="KSO_WM_UNIT_TYPE" val="i"/>
  <p:tag name="KSO_WM_UNIT_ID" val="150995200*i*11"/>
  <p:tag name="KSO_WM_TEMPLATE_CATEGORY" val="diagram"/>
  <p:tag name="KSO_WM_TEMPLATE_INDEX" val="169087"/>
</p:tagLst>
</file>

<file path=ppt/tags/tag636.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637.xml><?xml version="1.0" encoding="utf-8"?>
<p:tagLst xmlns:p="http://schemas.openxmlformats.org/presentationml/2006/main">
  <p:tag name="KSO_WM_SLIDE_ID" val="custom20191461_8"/>
  <p:tag name="KSO_WM_SLIDE_TYPE" val="text"/>
  <p:tag name="KSO_WM_SLIDE_SUBTYPE" val="pureTxt"/>
  <p:tag name="KSO_WM_SLIDE_ITEM_CNT" val="0"/>
  <p:tag name="KSO_WM_SLIDE_INDEX" val="8"/>
  <p:tag name="KSO_WM_SLIDE_SIZE" val="823*440"/>
  <p:tag name="KSO_WM_SLIDE_POSITION" val="68*46"/>
  <p:tag name="KSO_WM_TAG_VERSION" val="1.0"/>
  <p:tag name="KSO_WM_BEAUTIFY_FLAG" val="#wm#"/>
  <p:tag name="KSO_WM_TEMPLATE_CATEGORY" val="custom"/>
  <p:tag name="KSO_WM_TEMPLATE_INDEX" val="20191461"/>
  <p:tag name="KSO_WM_SLIDE_LAYOUT" val="a_f"/>
  <p:tag name="KSO_WM_SLIDE_LAYOUT_CNT" val="1_2"/>
  <p:tag name="KSO_WM_TEMPLATE_SUBCATEGORY" val="0"/>
</p:tagLst>
</file>

<file path=ppt/tags/tag6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4755_1*i*1"/>
  <p:tag name="KSO_WM_TEMPLATE_CATEGORY" val="diagram"/>
  <p:tag name="KSO_WM_TEMPLATE_INDEX" val="20194755"/>
  <p:tag name="KSO_WM_UNIT_LAYERLEVEL" val="1"/>
  <p:tag name="KSO_WM_TAG_VERSION" val="1.0"/>
  <p:tag name="KSO_WM_BEAUTIFY_FLAG" val="#wm#"/>
  <p:tag name="KSO_WM_UNIT_COLOR_SCHEME_SHAPE_ID" val="16"/>
  <p:tag name="KSO_WM_UNIT_COLOR_SCHEME_PARENT_PAGE" val="0_1"/>
</p:tagLst>
</file>

<file path=ppt/tags/tag6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4755_1*i*2"/>
  <p:tag name="KSO_WM_TEMPLATE_CATEGORY" val="diagram"/>
  <p:tag name="KSO_WM_TEMPLATE_INDEX" val="20194755"/>
  <p:tag name="KSO_WM_UNIT_LAYERLEVEL" val="1"/>
  <p:tag name="KSO_WM_TAG_VERSION" val="1.0"/>
  <p:tag name="KSO_WM_BEAUTIFY_FLAG" val="#wm#"/>
  <p:tag name="KSO_WM_UNIT_COLOR_SCHEME_SHAPE_ID" val="17"/>
  <p:tag name="KSO_WM_UNIT_COLOR_SCHEME_PARENT_PAGE" val="0_1"/>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640.xml><?xml version="1.0" encoding="utf-8"?>
<p:tagLst xmlns:p="http://schemas.openxmlformats.org/presentationml/2006/main">
  <p:tag name="KSO_WM_UNIT_TEXT_PART_ID_V2" val="d-4-1"/>
  <p:tag name="KSO_WM_UNIT_HIGHLIGHT" val="0"/>
  <p:tag name="KSO_WM_UNIT_COMPATIBLE" val="0"/>
  <p:tag name="KSO_WM_UNIT_DIAGRAM_ISNUMVISUAL" val="0"/>
  <p:tag name="KSO_WM_UNIT_DIAGRAM_ISREFERUNIT" val="0"/>
  <p:tag name="KSO_WM_UNIT_TYPE" val="f"/>
  <p:tag name="KSO_WM_UNIT_INDEX" val="2"/>
  <p:tag name="KSO_WM_UNIT_ID" val="diagram20196638_1*f*2"/>
  <p:tag name="KSO_WM_TEMPLATE_CATEGORY" val="diagram"/>
  <p:tag name="KSO_WM_TEMPLATE_INDEX" val="20196638"/>
  <p:tag name="KSO_WM_UNIT_LAYERLEVEL" val="1"/>
  <p:tag name="KSO_WM_TAG_VERSION" val="1.0"/>
  <p:tag name="KSO_WM_BEAUTIFY_FLAG" val="#wm#"/>
  <p:tag name="KSO_WM_UNIT_PRESET_TEXT" val="点击此处添加正文，文字是您思想的提炼，为了最终呈现发布的良好效果，请尽量言简意赅的阐述观点；根据需要可酌情增减文字，以便观者可以准确理解您所传达的信息。恰如其分的表达观点，往往事半功倍。"/>
  <p:tag name="KSO_WM_UNIT_NOCLEAR" val="0"/>
  <p:tag name="KSO_WM_UNIT_VALUE" val="104"/>
</p:tagLst>
</file>

<file path=ppt/tags/tag641.xml><?xml version="1.0" encoding="utf-8"?>
<p:tagLst xmlns:p="http://schemas.openxmlformats.org/presentationml/2006/main">
  <p:tag name="KSO_WM_TEMPLATE_CATEGORY" val="custom"/>
  <p:tag name="KSO_WM_TEMPLATE_INDEX" val="20191461"/>
  <p:tag name="KSO_WM_UNIT_TYPE" val="a"/>
  <p:tag name="KSO_WM_UNIT_INDEX" val="1"/>
  <p:tag name="KSO_WM_UNIT_ID" val="custom20191461_7*a*1"/>
  <p:tag name="KSO_WM_UNIT_LAYERLEVEL" val="1"/>
  <p:tag name="KSO_WM_UNIT_VALUE" val="14"/>
  <p:tag name="KSO_WM_UNIT_ISCONTENTSTITLE" val="0"/>
  <p:tag name="KSO_WM_UNIT_HIGHLIGHT" val="0"/>
  <p:tag name="KSO_WM_UNIT_COMPATIBLE" val="0"/>
  <p:tag name="KSO_WM_BEAUTIFY_FLAG" val="#wm#"/>
  <p:tag name="KSO_WM_TAG_VERSION" val="1.0"/>
  <p:tag name="KSO_WM_UNIT_PRESET_TEXT" val="单击此处添加标题"/>
  <p:tag name="KSO_WM_UNIT_DIAGRAM_ISNUMVISUAL" val="0"/>
  <p:tag name="KSO_WM_UNIT_DIAGRAM_ISREFERUNIT" val="0"/>
  <p:tag name="KSO_WM_UNIT_NOCLEAR" val="0"/>
</p:tagLst>
</file>

<file path=ppt/tags/tag642.xml><?xml version="1.0" encoding="utf-8"?>
<p:tagLst xmlns:p="http://schemas.openxmlformats.org/presentationml/2006/main">
  <p:tag name="MH" val="20150811113114"/>
  <p:tag name="MH_LIBRARY" val="GRAPHIC"/>
  <p:tag name="MH_ORDER" val="Diamond 25"/>
  <p:tag name="KSO_WM_UNIT_INDEX" val="1_6"/>
  <p:tag name="KSO_WM_UNIT_CLEAR" val="1"/>
  <p:tag name="KSO_WM_UNIT_LAYERLEVEL" val="1_1"/>
  <p:tag name="KSO_WM_TAG_VERSION" val="1.0"/>
  <p:tag name="KSO_WM_BEAUTIFY_FLAG" val="#wm#"/>
  <p:tag name="KSO_WM_UNIT_TYPE" val="i"/>
  <p:tag name="KSO_WM_UNIT_ID" val="150995200*i*9"/>
  <p:tag name="KSO_WM_TEMPLATE_CATEGORY" val="diagram"/>
  <p:tag name="KSO_WM_TEMPLATE_INDEX" val="169087"/>
</p:tagLst>
</file>

<file path=ppt/tags/tag643.xml><?xml version="1.0" encoding="utf-8"?>
<p:tagLst xmlns:p="http://schemas.openxmlformats.org/presentationml/2006/main">
  <p:tag name="MH" val="20150811113114"/>
  <p:tag name="MH_LIBRARY" val="GRAPHIC"/>
  <p:tag name="MH_ORDER" val="Diamond 44"/>
  <p:tag name="KSO_WM_UNIT_INDEX" val="1_7"/>
  <p:tag name="KSO_WM_UNIT_CLEAR" val="1"/>
  <p:tag name="KSO_WM_UNIT_LAYERLEVEL" val="1_1"/>
  <p:tag name="KSO_WM_TAG_VERSION" val="1.0"/>
  <p:tag name="KSO_WM_BEAUTIFY_FLAG" val="#wm#"/>
  <p:tag name="KSO_WM_UNIT_TYPE" val="i"/>
  <p:tag name="KSO_WM_UNIT_ID" val="150995200*i*10"/>
  <p:tag name="KSO_WM_TEMPLATE_CATEGORY" val="diagram"/>
  <p:tag name="KSO_WM_TEMPLATE_INDEX" val="169087"/>
</p:tagLst>
</file>

<file path=ppt/tags/tag644.xml><?xml version="1.0" encoding="utf-8"?>
<p:tagLst xmlns:p="http://schemas.openxmlformats.org/presentationml/2006/main">
  <p:tag name="MH" val="20150811113114"/>
  <p:tag name="MH_LIBRARY" val="GRAPHIC"/>
  <p:tag name="MH_ORDER" val="Diamond 80"/>
  <p:tag name="KSO_WM_UNIT_INDEX" val="1_8"/>
  <p:tag name="KSO_WM_UNIT_CLEAR" val="1"/>
  <p:tag name="KSO_WM_UNIT_LAYERLEVEL" val="1_1"/>
  <p:tag name="KSO_WM_TAG_VERSION" val="1.0"/>
  <p:tag name="KSO_WM_BEAUTIFY_FLAG" val="#wm#"/>
  <p:tag name="KSO_WM_UNIT_TYPE" val="i"/>
  <p:tag name="KSO_WM_UNIT_ID" val="150995200*i*11"/>
  <p:tag name="KSO_WM_TEMPLATE_CATEGORY" val="diagram"/>
  <p:tag name="KSO_WM_TEMPLATE_INDEX" val="169087"/>
</p:tagLst>
</file>

<file path=ppt/tags/tag645.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646.xml><?xml version="1.0" encoding="utf-8"?>
<p:tagLst xmlns:p="http://schemas.openxmlformats.org/presentationml/2006/main">
  <p:tag name="KSO_WM_SLIDE_ID" val="custom20191461_8"/>
  <p:tag name="KSO_WM_SLIDE_TYPE" val="text"/>
  <p:tag name="KSO_WM_SLIDE_SUBTYPE" val="pureTxt"/>
  <p:tag name="KSO_WM_SLIDE_ITEM_CNT" val="0"/>
  <p:tag name="KSO_WM_SLIDE_INDEX" val="8"/>
  <p:tag name="KSO_WM_SLIDE_SIZE" val="823*440"/>
  <p:tag name="KSO_WM_SLIDE_POSITION" val="68*46"/>
  <p:tag name="KSO_WM_TAG_VERSION" val="1.0"/>
  <p:tag name="KSO_WM_BEAUTIFY_FLAG" val="#wm#"/>
  <p:tag name="KSO_WM_TEMPLATE_CATEGORY" val="custom"/>
  <p:tag name="KSO_WM_TEMPLATE_INDEX" val="20191461"/>
  <p:tag name="KSO_WM_SLIDE_LAYOUT" val="a_f"/>
  <p:tag name="KSO_WM_SLIDE_LAYOUT_CNT" val="1_2"/>
  <p:tag name="KSO_WM_TEMPLATE_SUBCATEGORY" val="0"/>
</p:tagLst>
</file>

<file path=ppt/tags/tag6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4755_1*i*1"/>
  <p:tag name="KSO_WM_TEMPLATE_CATEGORY" val="diagram"/>
  <p:tag name="KSO_WM_TEMPLATE_INDEX" val="20194755"/>
  <p:tag name="KSO_WM_UNIT_LAYERLEVEL" val="1"/>
  <p:tag name="KSO_WM_TAG_VERSION" val="1.0"/>
  <p:tag name="KSO_WM_BEAUTIFY_FLAG" val="#wm#"/>
  <p:tag name="KSO_WM_UNIT_COLOR_SCHEME_SHAPE_ID" val="16"/>
  <p:tag name="KSO_WM_UNIT_COLOR_SCHEME_PARENT_PAGE" val="0_1"/>
</p:tagLst>
</file>

<file path=ppt/tags/tag6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4755_1*i*2"/>
  <p:tag name="KSO_WM_TEMPLATE_CATEGORY" val="diagram"/>
  <p:tag name="KSO_WM_TEMPLATE_INDEX" val="20194755"/>
  <p:tag name="KSO_WM_UNIT_LAYERLEVEL" val="1"/>
  <p:tag name="KSO_WM_TAG_VERSION" val="1.0"/>
  <p:tag name="KSO_WM_BEAUTIFY_FLAG" val="#wm#"/>
  <p:tag name="KSO_WM_UNIT_COLOR_SCHEME_SHAPE_ID" val="17"/>
  <p:tag name="KSO_WM_UNIT_COLOR_SCHEME_PARENT_PAGE" val="0_1"/>
</p:tagLst>
</file>

<file path=ppt/tags/tag649.xml><?xml version="1.0" encoding="utf-8"?>
<p:tagLst xmlns:p="http://schemas.openxmlformats.org/presentationml/2006/main">
  <p:tag name="KSO_WM_UNIT_TEXT_PART_ID_V2" val="d-4-1"/>
  <p:tag name="KSO_WM_UNIT_HIGHLIGHT" val="0"/>
  <p:tag name="KSO_WM_UNIT_COMPATIBLE" val="0"/>
  <p:tag name="KSO_WM_UNIT_DIAGRAM_ISNUMVISUAL" val="0"/>
  <p:tag name="KSO_WM_UNIT_DIAGRAM_ISREFERUNIT" val="0"/>
  <p:tag name="KSO_WM_UNIT_TYPE" val="f"/>
  <p:tag name="KSO_WM_UNIT_INDEX" val="2"/>
  <p:tag name="KSO_WM_UNIT_ID" val="diagram20196638_1*f*2"/>
  <p:tag name="KSO_WM_TEMPLATE_CATEGORY" val="diagram"/>
  <p:tag name="KSO_WM_TEMPLATE_INDEX" val="20196638"/>
  <p:tag name="KSO_WM_UNIT_LAYERLEVEL" val="1"/>
  <p:tag name="KSO_WM_TAG_VERSION" val="1.0"/>
  <p:tag name="KSO_WM_BEAUTIFY_FLAG" val="#wm#"/>
  <p:tag name="KSO_WM_UNIT_PRESET_TEXT" val="点击此处添加正文，文字是您思想的提炼，为了最终呈现发布的良好效果，请尽量言简意赅的阐述观点；根据需要可酌情增减文字，以便观者可以准确理解您所传达的信息。恰如其分的表达观点，往往事半功倍。"/>
  <p:tag name="KSO_WM_UNIT_NOCLEAR" val="0"/>
  <p:tag name="KSO_WM_UNIT_VALUE" val="104"/>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650.xml><?xml version="1.0" encoding="utf-8"?>
<p:tagLst xmlns:p="http://schemas.openxmlformats.org/presentationml/2006/main">
  <p:tag name="KSO_WM_TEMPLATE_CATEGORY" val="custom"/>
  <p:tag name="KSO_WM_TEMPLATE_INDEX" val="20191461"/>
  <p:tag name="KSO_WM_UNIT_TYPE" val="a"/>
  <p:tag name="KSO_WM_UNIT_INDEX" val="1"/>
  <p:tag name="KSO_WM_UNIT_ID" val="custom20191461_7*a*1"/>
  <p:tag name="KSO_WM_UNIT_LAYERLEVEL" val="1"/>
  <p:tag name="KSO_WM_UNIT_VALUE" val="14"/>
  <p:tag name="KSO_WM_UNIT_ISCONTENTSTITLE" val="0"/>
  <p:tag name="KSO_WM_UNIT_HIGHLIGHT" val="0"/>
  <p:tag name="KSO_WM_UNIT_COMPATIBLE" val="0"/>
  <p:tag name="KSO_WM_BEAUTIFY_FLAG" val="#wm#"/>
  <p:tag name="KSO_WM_TAG_VERSION" val="1.0"/>
  <p:tag name="KSO_WM_UNIT_PRESET_TEXT" val="单击此处添加标题"/>
  <p:tag name="KSO_WM_UNIT_DIAGRAM_ISNUMVISUAL" val="0"/>
  <p:tag name="KSO_WM_UNIT_DIAGRAM_ISREFERUNIT" val="0"/>
  <p:tag name="KSO_WM_UNIT_NOCLEAR" val="0"/>
</p:tagLst>
</file>

<file path=ppt/tags/tag651.xml><?xml version="1.0" encoding="utf-8"?>
<p:tagLst xmlns:p="http://schemas.openxmlformats.org/presentationml/2006/main">
  <p:tag name="MH" val="20150811113114"/>
  <p:tag name="MH_LIBRARY" val="GRAPHIC"/>
  <p:tag name="MH_ORDER" val="Diamond 25"/>
  <p:tag name="KSO_WM_UNIT_INDEX" val="1_6"/>
  <p:tag name="KSO_WM_UNIT_CLEAR" val="1"/>
  <p:tag name="KSO_WM_UNIT_LAYERLEVEL" val="1_1"/>
  <p:tag name="KSO_WM_TAG_VERSION" val="1.0"/>
  <p:tag name="KSO_WM_BEAUTIFY_FLAG" val="#wm#"/>
  <p:tag name="KSO_WM_UNIT_TYPE" val="i"/>
  <p:tag name="KSO_WM_UNIT_ID" val="150995200*i*9"/>
  <p:tag name="KSO_WM_TEMPLATE_CATEGORY" val="diagram"/>
  <p:tag name="KSO_WM_TEMPLATE_INDEX" val="169087"/>
</p:tagLst>
</file>

<file path=ppt/tags/tag652.xml><?xml version="1.0" encoding="utf-8"?>
<p:tagLst xmlns:p="http://schemas.openxmlformats.org/presentationml/2006/main">
  <p:tag name="MH" val="20150811113114"/>
  <p:tag name="MH_LIBRARY" val="GRAPHIC"/>
  <p:tag name="MH_ORDER" val="Diamond 44"/>
  <p:tag name="KSO_WM_UNIT_INDEX" val="1_7"/>
  <p:tag name="KSO_WM_UNIT_CLEAR" val="1"/>
  <p:tag name="KSO_WM_UNIT_LAYERLEVEL" val="1_1"/>
  <p:tag name="KSO_WM_TAG_VERSION" val="1.0"/>
  <p:tag name="KSO_WM_BEAUTIFY_FLAG" val="#wm#"/>
  <p:tag name="KSO_WM_UNIT_TYPE" val="i"/>
  <p:tag name="KSO_WM_UNIT_ID" val="150995200*i*10"/>
  <p:tag name="KSO_WM_TEMPLATE_CATEGORY" val="diagram"/>
  <p:tag name="KSO_WM_TEMPLATE_INDEX" val="169087"/>
</p:tagLst>
</file>

<file path=ppt/tags/tag653.xml><?xml version="1.0" encoding="utf-8"?>
<p:tagLst xmlns:p="http://schemas.openxmlformats.org/presentationml/2006/main">
  <p:tag name="MH" val="20150811113114"/>
  <p:tag name="MH_LIBRARY" val="GRAPHIC"/>
  <p:tag name="MH_ORDER" val="Diamond 80"/>
  <p:tag name="KSO_WM_UNIT_INDEX" val="1_8"/>
  <p:tag name="KSO_WM_UNIT_CLEAR" val="1"/>
  <p:tag name="KSO_WM_UNIT_LAYERLEVEL" val="1_1"/>
  <p:tag name="KSO_WM_TAG_VERSION" val="1.0"/>
  <p:tag name="KSO_WM_BEAUTIFY_FLAG" val="#wm#"/>
  <p:tag name="KSO_WM_UNIT_TYPE" val="i"/>
  <p:tag name="KSO_WM_UNIT_ID" val="150995200*i*11"/>
  <p:tag name="KSO_WM_TEMPLATE_CATEGORY" val="diagram"/>
  <p:tag name="KSO_WM_TEMPLATE_INDEX" val="169087"/>
</p:tagLst>
</file>

<file path=ppt/tags/tag654.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655.xml><?xml version="1.0" encoding="utf-8"?>
<p:tagLst xmlns:p="http://schemas.openxmlformats.org/presentationml/2006/main">
  <p:tag name="KSO_WM_SLIDE_ID" val="custom20191461_8"/>
  <p:tag name="KSO_WM_SLIDE_TYPE" val="text"/>
  <p:tag name="KSO_WM_SLIDE_SUBTYPE" val="pureTxt"/>
  <p:tag name="KSO_WM_SLIDE_ITEM_CNT" val="0"/>
  <p:tag name="KSO_WM_SLIDE_INDEX" val="8"/>
  <p:tag name="KSO_WM_SLIDE_SIZE" val="823*440"/>
  <p:tag name="KSO_WM_SLIDE_POSITION" val="68*46"/>
  <p:tag name="KSO_WM_TAG_VERSION" val="1.0"/>
  <p:tag name="KSO_WM_BEAUTIFY_FLAG" val="#wm#"/>
  <p:tag name="KSO_WM_TEMPLATE_CATEGORY" val="custom"/>
  <p:tag name="KSO_WM_TEMPLATE_INDEX" val="20191461"/>
  <p:tag name="KSO_WM_SLIDE_LAYOUT" val="a_f"/>
  <p:tag name="KSO_WM_SLIDE_LAYOUT_CNT" val="1_2"/>
  <p:tag name="KSO_WM_TEMPLATE_SUBCATEGORY" val="0"/>
</p:tagLst>
</file>

<file path=ppt/tags/tag6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4755_1*i*1"/>
  <p:tag name="KSO_WM_TEMPLATE_CATEGORY" val="diagram"/>
  <p:tag name="KSO_WM_TEMPLATE_INDEX" val="20194755"/>
  <p:tag name="KSO_WM_UNIT_LAYERLEVEL" val="1"/>
  <p:tag name="KSO_WM_TAG_VERSION" val="1.0"/>
  <p:tag name="KSO_WM_BEAUTIFY_FLAG" val="#wm#"/>
  <p:tag name="KSO_WM_UNIT_COLOR_SCHEME_SHAPE_ID" val="16"/>
  <p:tag name="KSO_WM_UNIT_COLOR_SCHEME_PARENT_PAGE" val="0_1"/>
</p:tagLst>
</file>

<file path=ppt/tags/tag6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4755_1*i*2"/>
  <p:tag name="KSO_WM_TEMPLATE_CATEGORY" val="diagram"/>
  <p:tag name="KSO_WM_TEMPLATE_INDEX" val="20194755"/>
  <p:tag name="KSO_WM_UNIT_LAYERLEVEL" val="1"/>
  <p:tag name="KSO_WM_TAG_VERSION" val="1.0"/>
  <p:tag name="KSO_WM_BEAUTIFY_FLAG" val="#wm#"/>
  <p:tag name="KSO_WM_UNIT_COLOR_SCHEME_SHAPE_ID" val="17"/>
  <p:tag name="KSO_WM_UNIT_COLOR_SCHEME_PARENT_PAGE" val="0_1"/>
</p:tagLst>
</file>

<file path=ppt/tags/tag658.xml><?xml version="1.0" encoding="utf-8"?>
<p:tagLst xmlns:p="http://schemas.openxmlformats.org/presentationml/2006/main">
  <p:tag name="KSO_WM_UNIT_TEXT_PART_ID_V2" val="d-4-1"/>
  <p:tag name="KSO_WM_UNIT_HIGHLIGHT" val="0"/>
  <p:tag name="KSO_WM_UNIT_COMPATIBLE" val="0"/>
  <p:tag name="KSO_WM_UNIT_DIAGRAM_ISNUMVISUAL" val="0"/>
  <p:tag name="KSO_WM_UNIT_DIAGRAM_ISREFERUNIT" val="0"/>
  <p:tag name="KSO_WM_UNIT_TYPE" val="f"/>
  <p:tag name="KSO_WM_UNIT_INDEX" val="2"/>
  <p:tag name="KSO_WM_UNIT_ID" val="diagram20196638_1*f*2"/>
  <p:tag name="KSO_WM_TEMPLATE_CATEGORY" val="diagram"/>
  <p:tag name="KSO_WM_TEMPLATE_INDEX" val="20196638"/>
  <p:tag name="KSO_WM_UNIT_LAYERLEVEL" val="1"/>
  <p:tag name="KSO_WM_TAG_VERSION" val="1.0"/>
  <p:tag name="KSO_WM_BEAUTIFY_FLAG" val="#wm#"/>
  <p:tag name="KSO_WM_UNIT_PRESET_TEXT" val="点击此处添加正文，文字是您思想的提炼，为了最终呈现发布的良好效果，请尽量言简意赅的阐述观点；根据需要可酌情增减文字，以便观者可以准确理解您所传达的信息。恰如其分的表达观点，往往事半功倍。"/>
  <p:tag name="KSO_WM_UNIT_NOCLEAR" val="0"/>
  <p:tag name="KSO_WM_UNIT_VALUE" val="104"/>
</p:tagLst>
</file>

<file path=ppt/tags/tag659.xml><?xml version="1.0" encoding="utf-8"?>
<p:tagLst xmlns:p="http://schemas.openxmlformats.org/presentationml/2006/main">
  <p:tag name="KSO_WM_TEMPLATE_CATEGORY" val="custom"/>
  <p:tag name="KSO_WM_TEMPLATE_INDEX" val="20191461"/>
  <p:tag name="KSO_WM_UNIT_TYPE" val="a"/>
  <p:tag name="KSO_WM_UNIT_INDEX" val="1"/>
  <p:tag name="KSO_WM_UNIT_ID" val="custom20191461_7*a*1"/>
  <p:tag name="KSO_WM_UNIT_LAYERLEVEL" val="1"/>
  <p:tag name="KSO_WM_UNIT_VALUE" val="14"/>
  <p:tag name="KSO_WM_UNIT_ISCONTENTSTITLE" val="0"/>
  <p:tag name="KSO_WM_UNIT_HIGHLIGHT" val="0"/>
  <p:tag name="KSO_WM_UNIT_COMPATIBLE" val="0"/>
  <p:tag name="KSO_WM_BEAUTIFY_FLAG" val="#wm#"/>
  <p:tag name="KSO_WM_TAG_VERSION" val="1.0"/>
  <p:tag name="KSO_WM_UNIT_PRESET_TEXT" val="单击此处添加标题"/>
  <p:tag name="KSO_WM_UNIT_DIAGRAM_ISNUMVISUAL" val="0"/>
  <p:tag name="KSO_WM_UNIT_DIAGRAM_ISREFERUNIT" val="0"/>
  <p:tag name="KSO_WM_UNIT_NOCLEAR" val="0"/>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60.xml><?xml version="1.0" encoding="utf-8"?>
<p:tagLst xmlns:p="http://schemas.openxmlformats.org/presentationml/2006/main">
  <p:tag name="KSO_WM_SLIDE_ID" val="custom20191461_8"/>
  <p:tag name="KSO_WM_SLIDE_TYPE" val="text"/>
  <p:tag name="KSO_WM_SLIDE_SUBTYPE" val="pureTxt"/>
  <p:tag name="KSO_WM_SLIDE_ITEM_CNT" val="0"/>
  <p:tag name="KSO_WM_SLIDE_INDEX" val="8"/>
  <p:tag name="KSO_WM_SLIDE_SIZE" val="823*440"/>
  <p:tag name="KSO_WM_SLIDE_POSITION" val="68*46"/>
  <p:tag name="KSO_WM_TAG_VERSION" val="1.0"/>
  <p:tag name="KSO_WM_BEAUTIFY_FLAG" val="#wm#"/>
  <p:tag name="KSO_WM_TEMPLATE_CATEGORY" val="custom"/>
  <p:tag name="KSO_WM_TEMPLATE_INDEX" val="20191461"/>
  <p:tag name="KSO_WM_SLIDE_LAYOUT" val="a_f"/>
  <p:tag name="KSO_WM_SLIDE_LAYOUT_CNT" val="1_2"/>
  <p:tag name="KSO_WM_TEMPLATE_SUBCATEGORY" val="0"/>
</p:tagLst>
</file>

<file path=ppt/tags/tag6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4755_1*i*1"/>
  <p:tag name="KSO_WM_TEMPLATE_CATEGORY" val="diagram"/>
  <p:tag name="KSO_WM_TEMPLATE_INDEX" val="20194755"/>
  <p:tag name="KSO_WM_UNIT_LAYERLEVEL" val="1"/>
  <p:tag name="KSO_WM_TAG_VERSION" val="1.0"/>
  <p:tag name="KSO_WM_BEAUTIFY_FLAG" val="#wm#"/>
  <p:tag name="KSO_WM_UNIT_COLOR_SCHEME_SHAPE_ID" val="16"/>
  <p:tag name="KSO_WM_UNIT_COLOR_SCHEME_PARENT_PAGE" val="0_1"/>
</p:tagLst>
</file>

<file path=ppt/tags/tag6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4755_1*i*2"/>
  <p:tag name="KSO_WM_TEMPLATE_CATEGORY" val="diagram"/>
  <p:tag name="KSO_WM_TEMPLATE_INDEX" val="20194755"/>
  <p:tag name="KSO_WM_UNIT_LAYERLEVEL" val="1"/>
  <p:tag name="KSO_WM_TAG_VERSION" val="1.0"/>
  <p:tag name="KSO_WM_BEAUTIFY_FLAG" val="#wm#"/>
  <p:tag name="KSO_WM_UNIT_COLOR_SCHEME_SHAPE_ID" val="17"/>
  <p:tag name="KSO_WM_UNIT_COLOR_SCHEME_PARENT_PAGE" val="0_1"/>
</p:tagLst>
</file>

<file path=ppt/tags/tag663.xml><?xml version="1.0" encoding="utf-8"?>
<p:tagLst xmlns:p="http://schemas.openxmlformats.org/presentationml/2006/main">
  <p:tag name="KSO_WM_UNIT_TEXT_PART_ID_V2" val="d-4-1"/>
  <p:tag name="KSO_WM_UNIT_HIGHLIGHT" val="0"/>
  <p:tag name="KSO_WM_UNIT_COMPATIBLE" val="0"/>
  <p:tag name="KSO_WM_UNIT_DIAGRAM_ISNUMVISUAL" val="0"/>
  <p:tag name="KSO_WM_UNIT_DIAGRAM_ISREFERUNIT" val="0"/>
  <p:tag name="KSO_WM_UNIT_TYPE" val="f"/>
  <p:tag name="KSO_WM_UNIT_INDEX" val="2"/>
  <p:tag name="KSO_WM_UNIT_ID" val="diagram20196638_1*f*2"/>
  <p:tag name="KSO_WM_TEMPLATE_CATEGORY" val="diagram"/>
  <p:tag name="KSO_WM_TEMPLATE_INDEX" val="20196638"/>
  <p:tag name="KSO_WM_UNIT_LAYERLEVEL" val="1"/>
  <p:tag name="KSO_WM_TAG_VERSION" val="1.0"/>
  <p:tag name="KSO_WM_BEAUTIFY_FLAG" val="#wm#"/>
  <p:tag name="KSO_WM_UNIT_PRESET_TEXT" val="点击此处添加正文，文字是您思想的提炼，为了最终呈现发布的良好效果，请尽量言简意赅的阐述观点；根据需要可酌情增减文字，以便观者可以准确理解您所传达的信息。恰如其分的表达观点，往往事半功倍。"/>
  <p:tag name="KSO_WM_UNIT_NOCLEAR" val="0"/>
  <p:tag name="KSO_WM_UNIT_VALUE" val="104"/>
</p:tagLst>
</file>

<file path=ppt/tags/tag664.xml><?xml version="1.0" encoding="utf-8"?>
<p:tagLst xmlns:p="http://schemas.openxmlformats.org/presentationml/2006/main">
  <p:tag name="KSO_WM_TEMPLATE_CATEGORY" val="custom"/>
  <p:tag name="KSO_WM_TEMPLATE_INDEX" val="20191461"/>
  <p:tag name="KSO_WM_UNIT_TYPE" val="a"/>
  <p:tag name="KSO_WM_UNIT_INDEX" val="1"/>
  <p:tag name="KSO_WM_UNIT_ID" val="custom20191461_7*a*1"/>
  <p:tag name="KSO_WM_UNIT_LAYERLEVEL" val="1"/>
  <p:tag name="KSO_WM_UNIT_VALUE" val="14"/>
  <p:tag name="KSO_WM_UNIT_ISCONTENTSTITLE" val="0"/>
  <p:tag name="KSO_WM_UNIT_HIGHLIGHT" val="0"/>
  <p:tag name="KSO_WM_UNIT_COMPATIBLE" val="0"/>
  <p:tag name="KSO_WM_BEAUTIFY_FLAG" val="#wm#"/>
  <p:tag name="KSO_WM_TAG_VERSION" val="1.0"/>
  <p:tag name="KSO_WM_UNIT_PRESET_TEXT" val="单击此处添加标题"/>
  <p:tag name="KSO_WM_UNIT_DIAGRAM_ISNUMVISUAL" val="0"/>
  <p:tag name="KSO_WM_UNIT_DIAGRAM_ISREFERUNIT" val="0"/>
  <p:tag name="KSO_WM_UNIT_NOCLEAR" val="0"/>
</p:tagLst>
</file>

<file path=ppt/tags/tag665.xml><?xml version="1.0" encoding="utf-8"?>
<p:tagLst xmlns:p="http://schemas.openxmlformats.org/presentationml/2006/main">
  <p:tag name="KSO_WM_SLIDE_ID" val="custom20191461_8"/>
  <p:tag name="KSO_WM_SLIDE_TYPE" val="text"/>
  <p:tag name="KSO_WM_SLIDE_SUBTYPE" val="pureTxt"/>
  <p:tag name="KSO_WM_SLIDE_ITEM_CNT" val="0"/>
  <p:tag name="KSO_WM_SLIDE_INDEX" val="8"/>
  <p:tag name="KSO_WM_SLIDE_SIZE" val="823*440"/>
  <p:tag name="KSO_WM_SLIDE_POSITION" val="68*46"/>
  <p:tag name="KSO_WM_TAG_VERSION" val="1.0"/>
  <p:tag name="KSO_WM_BEAUTIFY_FLAG" val="#wm#"/>
  <p:tag name="KSO_WM_TEMPLATE_CATEGORY" val="custom"/>
  <p:tag name="KSO_WM_TEMPLATE_INDEX" val="20191461"/>
  <p:tag name="KSO_WM_SLIDE_LAYOUT" val="a_f"/>
  <p:tag name="KSO_WM_SLIDE_LAYOUT_CNT" val="1_2"/>
  <p:tag name="KSO_WM_TEMPLATE_SUBCATEGORY" val="0"/>
</p:tagLst>
</file>

<file path=ppt/tags/tag6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4755_1*i*1"/>
  <p:tag name="KSO_WM_TEMPLATE_CATEGORY" val="diagram"/>
  <p:tag name="KSO_WM_TEMPLATE_INDEX" val="20194755"/>
  <p:tag name="KSO_WM_UNIT_LAYERLEVEL" val="1"/>
  <p:tag name="KSO_WM_TAG_VERSION" val="1.0"/>
  <p:tag name="KSO_WM_BEAUTIFY_FLAG" val="#wm#"/>
  <p:tag name="KSO_WM_UNIT_COLOR_SCHEME_SHAPE_ID" val="16"/>
  <p:tag name="KSO_WM_UNIT_COLOR_SCHEME_PARENT_PAGE" val="0_1"/>
</p:tagLst>
</file>

<file path=ppt/tags/tag6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4755_1*i*2"/>
  <p:tag name="KSO_WM_TEMPLATE_CATEGORY" val="diagram"/>
  <p:tag name="KSO_WM_TEMPLATE_INDEX" val="20194755"/>
  <p:tag name="KSO_WM_UNIT_LAYERLEVEL" val="1"/>
  <p:tag name="KSO_WM_TAG_VERSION" val="1.0"/>
  <p:tag name="KSO_WM_BEAUTIFY_FLAG" val="#wm#"/>
  <p:tag name="KSO_WM_UNIT_COLOR_SCHEME_SHAPE_ID" val="17"/>
  <p:tag name="KSO_WM_UNIT_COLOR_SCHEME_PARENT_PAGE" val="0_1"/>
</p:tagLst>
</file>

<file path=ppt/tags/tag668.xml><?xml version="1.0" encoding="utf-8"?>
<p:tagLst xmlns:p="http://schemas.openxmlformats.org/presentationml/2006/main">
  <p:tag name="KSO_WM_UNIT_TEXT_PART_ID_V2" val="d-4-1"/>
  <p:tag name="KSO_WM_UNIT_HIGHLIGHT" val="0"/>
  <p:tag name="KSO_WM_UNIT_COMPATIBLE" val="0"/>
  <p:tag name="KSO_WM_UNIT_DIAGRAM_ISNUMVISUAL" val="0"/>
  <p:tag name="KSO_WM_UNIT_DIAGRAM_ISREFERUNIT" val="0"/>
  <p:tag name="KSO_WM_UNIT_TYPE" val="f"/>
  <p:tag name="KSO_WM_UNIT_INDEX" val="2"/>
  <p:tag name="KSO_WM_UNIT_ID" val="diagram20196638_1*f*2"/>
  <p:tag name="KSO_WM_TEMPLATE_CATEGORY" val="diagram"/>
  <p:tag name="KSO_WM_TEMPLATE_INDEX" val="20196638"/>
  <p:tag name="KSO_WM_UNIT_LAYERLEVEL" val="1"/>
  <p:tag name="KSO_WM_TAG_VERSION" val="1.0"/>
  <p:tag name="KSO_WM_BEAUTIFY_FLAG" val="#wm#"/>
  <p:tag name="KSO_WM_UNIT_PRESET_TEXT" val="点击此处添加正文，文字是您思想的提炼，为了最终呈现发布的良好效果，请尽量言简意赅的阐述观点；根据需要可酌情增减文字，以便观者可以准确理解您所传达的信息。恰如其分的表达观点，往往事半功倍。"/>
  <p:tag name="KSO_WM_UNIT_NOCLEAR" val="0"/>
  <p:tag name="KSO_WM_UNIT_VALUE" val="104"/>
</p:tagLst>
</file>

<file path=ppt/tags/tag669.xml><?xml version="1.0" encoding="utf-8"?>
<p:tagLst xmlns:p="http://schemas.openxmlformats.org/presentationml/2006/main">
  <p:tag name="KSO_WM_TEMPLATE_CATEGORY" val="custom"/>
  <p:tag name="KSO_WM_TEMPLATE_INDEX" val="20191461"/>
  <p:tag name="KSO_WM_UNIT_TYPE" val="a"/>
  <p:tag name="KSO_WM_UNIT_INDEX" val="1"/>
  <p:tag name="KSO_WM_UNIT_ID" val="custom20191461_7*a*1"/>
  <p:tag name="KSO_WM_UNIT_LAYERLEVEL" val="1"/>
  <p:tag name="KSO_WM_UNIT_VALUE" val="14"/>
  <p:tag name="KSO_WM_UNIT_ISCONTENTSTITLE" val="0"/>
  <p:tag name="KSO_WM_UNIT_HIGHLIGHT" val="0"/>
  <p:tag name="KSO_WM_UNIT_COMPATIBLE" val="0"/>
  <p:tag name="KSO_WM_BEAUTIFY_FLAG" val="#wm#"/>
  <p:tag name="KSO_WM_TAG_VERSION" val="1.0"/>
  <p:tag name="KSO_WM_UNIT_PRESET_TEXT" val="单击此处添加标题"/>
  <p:tag name="KSO_WM_UNIT_DIAGRAM_ISNUMVISUAL" val="0"/>
  <p:tag name="KSO_WM_UNIT_DIAGRAM_ISREFERUNIT" val="0"/>
  <p:tag name="KSO_WM_UNIT_NOCLEAR" val="0"/>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70.xml><?xml version="1.0" encoding="utf-8"?>
<p:tagLst xmlns:p="http://schemas.openxmlformats.org/presentationml/2006/main">
  <p:tag name="MH" val="20150811113114"/>
  <p:tag name="MH_LIBRARY" val="GRAPHIC"/>
  <p:tag name="MH_ORDER" val="Diamond 25"/>
  <p:tag name="KSO_WM_UNIT_INDEX" val="1_6"/>
  <p:tag name="KSO_WM_UNIT_CLEAR" val="1"/>
  <p:tag name="KSO_WM_UNIT_LAYERLEVEL" val="1_1"/>
  <p:tag name="KSO_WM_TAG_VERSION" val="1.0"/>
  <p:tag name="KSO_WM_BEAUTIFY_FLAG" val="#wm#"/>
  <p:tag name="KSO_WM_UNIT_TYPE" val="i"/>
  <p:tag name="KSO_WM_UNIT_ID" val="150995200*i*9"/>
  <p:tag name="KSO_WM_TEMPLATE_CATEGORY" val="diagram"/>
  <p:tag name="KSO_WM_TEMPLATE_INDEX" val="169087"/>
</p:tagLst>
</file>

<file path=ppt/tags/tag671.xml><?xml version="1.0" encoding="utf-8"?>
<p:tagLst xmlns:p="http://schemas.openxmlformats.org/presentationml/2006/main">
  <p:tag name="MH" val="20150811113114"/>
  <p:tag name="MH_LIBRARY" val="GRAPHIC"/>
  <p:tag name="MH_ORDER" val="Diamond 44"/>
  <p:tag name="KSO_WM_UNIT_INDEX" val="1_7"/>
  <p:tag name="KSO_WM_UNIT_CLEAR" val="1"/>
  <p:tag name="KSO_WM_UNIT_LAYERLEVEL" val="1_1"/>
  <p:tag name="KSO_WM_TAG_VERSION" val="1.0"/>
  <p:tag name="KSO_WM_BEAUTIFY_FLAG" val="#wm#"/>
  <p:tag name="KSO_WM_UNIT_TYPE" val="i"/>
  <p:tag name="KSO_WM_UNIT_ID" val="150995200*i*10"/>
  <p:tag name="KSO_WM_TEMPLATE_CATEGORY" val="diagram"/>
  <p:tag name="KSO_WM_TEMPLATE_INDEX" val="169087"/>
</p:tagLst>
</file>

<file path=ppt/tags/tag672.xml><?xml version="1.0" encoding="utf-8"?>
<p:tagLst xmlns:p="http://schemas.openxmlformats.org/presentationml/2006/main">
  <p:tag name="MH" val="20150811113114"/>
  <p:tag name="MH_LIBRARY" val="GRAPHIC"/>
  <p:tag name="MH_ORDER" val="Diamond 80"/>
  <p:tag name="KSO_WM_UNIT_INDEX" val="1_8"/>
  <p:tag name="KSO_WM_UNIT_CLEAR" val="1"/>
  <p:tag name="KSO_WM_UNIT_LAYERLEVEL" val="1_1"/>
  <p:tag name="KSO_WM_TAG_VERSION" val="1.0"/>
  <p:tag name="KSO_WM_BEAUTIFY_FLAG" val="#wm#"/>
  <p:tag name="KSO_WM_UNIT_TYPE" val="i"/>
  <p:tag name="KSO_WM_UNIT_ID" val="150995200*i*11"/>
  <p:tag name="KSO_WM_TEMPLATE_CATEGORY" val="diagram"/>
  <p:tag name="KSO_WM_TEMPLATE_INDEX" val="169087"/>
</p:tagLst>
</file>

<file path=ppt/tags/tag673.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674.xml><?xml version="1.0" encoding="utf-8"?>
<p:tagLst xmlns:p="http://schemas.openxmlformats.org/presentationml/2006/main">
  <p:tag name="KSO_WM_SLIDE_ID" val="custom20191461_8"/>
  <p:tag name="KSO_WM_SLIDE_TYPE" val="text"/>
  <p:tag name="KSO_WM_SLIDE_SUBTYPE" val="pureTxt"/>
  <p:tag name="KSO_WM_SLIDE_ITEM_CNT" val="0"/>
  <p:tag name="KSO_WM_SLIDE_INDEX" val="8"/>
  <p:tag name="KSO_WM_SLIDE_SIZE" val="823*440"/>
  <p:tag name="KSO_WM_SLIDE_POSITION" val="68*46"/>
  <p:tag name="KSO_WM_TAG_VERSION" val="1.0"/>
  <p:tag name="KSO_WM_BEAUTIFY_FLAG" val="#wm#"/>
  <p:tag name="KSO_WM_TEMPLATE_CATEGORY" val="custom"/>
  <p:tag name="KSO_WM_TEMPLATE_INDEX" val="20191461"/>
  <p:tag name="KSO_WM_SLIDE_LAYOUT" val="a_f"/>
  <p:tag name="KSO_WM_SLIDE_LAYOUT_CNT" val="1_2"/>
  <p:tag name="KSO_WM_TEMPLATE_SUBCATEGORY" val="0"/>
</p:tagLst>
</file>

<file path=ppt/tags/tag6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4755_1*i*1"/>
  <p:tag name="KSO_WM_TEMPLATE_CATEGORY" val="diagram"/>
  <p:tag name="KSO_WM_TEMPLATE_INDEX" val="20194755"/>
  <p:tag name="KSO_WM_UNIT_LAYERLEVEL" val="1"/>
  <p:tag name="KSO_WM_TAG_VERSION" val="1.0"/>
  <p:tag name="KSO_WM_BEAUTIFY_FLAG" val="#wm#"/>
  <p:tag name="KSO_WM_UNIT_COLOR_SCHEME_SHAPE_ID" val="16"/>
  <p:tag name="KSO_WM_UNIT_COLOR_SCHEME_PARENT_PAGE" val="0_1"/>
</p:tagLst>
</file>

<file path=ppt/tags/tag6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4755_1*i*2"/>
  <p:tag name="KSO_WM_TEMPLATE_CATEGORY" val="diagram"/>
  <p:tag name="KSO_WM_TEMPLATE_INDEX" val="20194755"/>
  <p:tag name="KSO_WM_UNIT_LAYERLEVEL" val="1"/>
  <p:tag name="KSO_WM_TAG_VERSION" val="1.0"/>
  <p:tag name="KSO_WM_BEAUTIFY_FLAG" val="#wm#"/>
  <p:tag name="KSO_WM_UNIT_COLOR_SCHEME_SHAPE_ID" val="17"/>
  <p:tag name="KSO_WM_UNIT_COLOR_SCHEME_PARENT_PAGE" val="0_1"/>
</p:tagLst>
</file>

<file path=ppt/tags/tag677.xml><?xml version="1.0" encoding="utf-8"?>
<p:tagLst xmlns:p="http://schemas.openxmlformats.org/presentationml/2006/main">
  <p:tag name="KSO_WM_UNIT_TEXT_PART_ID_V2" val="d-4-1"/>
  <p:tag name="KSO_WM_UNIT_HIGHLIGHT" val="0"/>
  <p:tag name="KSO_WM_UNIT_COMPATIBLE" val="0"/>
  <p:tag name="KSO_WM_UNIT_DIAGRAM_ISNUMVISUAL" val="0"/>
  <p:tag name="KSO_WM_UNIT_DIAGRAM_ISREFERUNIT" val="0"/>
  <p:tag name="KSO_WM_UNIT_TYPE" val="f"/>
  <p:tag name="KSO_WM_UNIT_INDEX" val="2"/>
  <p:tag name="KSO_WM_UNIT_ID" val="diagram20196638_1*f*2"/>
  <p:tag name="KSO_WM_TEMPLATE_CATEGORY" val="diagram"/>
  <p:tag name="KSO_WM_TEMPLATE_INDEX" val="20196638"/>
  <p:tag name="KSO_WM_UNIT_LAYERLEVEL" val="1"/>
  <p:tag name="KSO_WM_TAG_VERSION" val="1.0"/>
  <p:tag name="KSO_WM_BEAUTIFY_FLAG" val="#wm#"/>
  <p:tag name="KSO_WM_UNIT_PRESET_TEXT" val="点击此处添加正文，文字是您思想的提炼，为了最终呈现发布的良好效果，请尽量言简意赅的阐述观点；根据需要可酌情增减文字，以便观者可以准确理解您所传达的信息。恰如其分的表达观点，往往事半功倍。"/>
  <p:tag name="KSO_WM_UNIT_NOCLEAR" val="0"/>
  <p:tag name="KSO_WM_UNIT_VALUE" val="104"/>
</p:tagLst>
</file>

<file path=ppt/tags/tag678.xml><?xml version="1.0" encoding="utf-8"?>
<p:tagLst xmlns:p="http://schemas.openxmlformats.org/presentationml/2006/main">
  <p:tag name="KSO_WM_TEMPLATE_CATEGORY" val="custom"/>
  <p:tag name="KSO_WM_TEMPLATE_INDEX" val="20191461"/>
  <p:tag name="KSO_WM_UNIT_TYPE" val="a"/>
  <p:tag name="KSO_WM_UNIT_INDEX" val="1"/>
  <p:tag name="KSO_WM_UNIT_ID" val="custom20191461_7*a*1"/>
  <p:tag name="KSO_WM_UNIT_LAYERLEVEL" val="1"/>
  <p:tag name="KSO_WM_UNIT_VALUE" val="14"/>
  <p:tag name="KSO_WM_UNIT_ISCONTENTSTITLE" val="0"/>
  <p:tag name="KSO_WM_UNIT_HIGHLIGHT" val="0"/>
  <p:tag name="KSO_WM_UNIT_COMPATIBLE" val="0"/>
  <p:tag name="KSO_WM_BEAUTIFY_FLAG" val="#wm#"/>
  <p:tag name="KSO_WM_TAG_VERSION" val="1.0"/>
  <p:tag name="KSO_WM_UNIT_PRESET_TEXT" val="单击此处添加标题"/>
  <p:tag name="KSO_WM_UNIT_DIAGRAM_ISNUMVISUAL" val="0"/>
  <p:tag name="KSO_WM_UNIT_DIAGRAM_ISREFERUNIT" val="0"/>
  <p:tag name="KSO_WM_UNIT_NOCLEAR" val="0"/>
</p:tagLst>
</file>

<file path=ppt/tags/tag679.xml><?xml version="1.0" encoding="utf-8"?>
<p:tagLst xmlns:p="http://schemas.openxmlformats.org/presentationml/2006/main">
  <p:tag name="MH" val="20150811113114"/>
  <p:tag name="MH_LIBRARY" val="GRAPHIC"/>
  <p:tag name="MH_ORDER" val="Diamond 25"/>
  <p:tag name="KSO_WM_UNIT_INDEX" val="1_6"/>
  <p:tag name="KSO_WM_UNIT_CLEAR" val="1"/>
  <p:tag name="KSO_WM_UNIT_LAYERLEVEL" val="1_1"/>
  <p:tag name="KSO_WM_TAG_VERSION" val="1.0"/>
  <p:tag name="KSO_WM_BEAUTIFY_FLAG" val="#wm#"/>
  <p:tag name="KSO_WM_UNIT_TYPE" val="i"/>
  <p:tag name="KSO_WM_UNIT_ID" val="150995200*i*9"/>
  <p:tag name="KSO_WM_TEMPLATE_CATEGORY" val="diagram"/>
  <p:tag name="KSO_WM_TEMPLATE_INDEX" val="169087"/>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80.xml><?xml version="1.0" encoding="utf-8"?>
<p:tagLst xmlns:p="http://schemas.openxmlformats.org/presentationml/2006/main">
  <p:tag name="MH" val="20150811113114"/>
  <p:tag name="MH_LIBRARY" val="GRAPHIC"/>
  <p:tag name="MH_ORDER" val="Diamond 44"/>
  <p:tag name="KSO_WM_UNIT_INDEX" val="1_7"/>
  <p:tag name="KSO_WM_UNIT_CLEAR" val="1"/>
  <p:tag name="KSO_WM_UNIT_LAYERLEVEL" val="1_1"/>
  <p:tag name="KSO_WM_TAG_VERSION" val="1.0"/>
  <p:tag name="KSO_WM_BEAUTIFY_FLAG" val="#wm#"/>
  <p:tag name="KSO_WM_UNIT_TYPE" val="i"/>
  <p:tag name="KSO_WM_UNIT_ID" val="150995200*i*10"/>
  <p:tag name="KSO_WM_TEMPLATE_CATEGORY" val="diagram"/>
  <p:tag name="KSO_WM_TEMPLATE_INDEX" val="169087"/>
</p:tagLst>
</file>

<file path=ppt/tags/tag681.xml><?xml version="1.0" encoding="utf-8"?>
<p:tagLst xmlns:p="http://schemas.openxmlformats.org/presentationml/2006/main">
  <p:tag name="MH" val="20150811113114"/>
  <p:tag name="MH_LIBRARY" val="GRAPHIC"/>
  <p:tag name="MH_ORDER" val="Diamond 80"/>
  <p:tag name="KSO_WM_UNIT_INDEX" val="1_8"/>
  <p:tag name="KSO_WM_UNIT_CLEAR" val="1"/>
  <p:tag name="KSO_WM_UNIT_LAYERLEVEL" val="1_1"/>
  <p:tag name="KSO_WM_TAG_VERSION" val="1.0"/>
  <p:tag name="KSO_WM_BEAUTIFY_FLAG" val="#wm#"/>
  <p:tag name="KSO_WM_UNIT_TYPE" val="i"/>
  <p:tag name="KSO_WM_UNIT_ID" val="150995200*i*11"/>
  <p:tag name="KSO_WM_TEMPLATE_CATEGORY" val="diagram"/>
  <p:tag name="KSO_WM_TEMPLATE_INDEX" val="169087"/>
</p:tagLst>
</file>

<file path=ppt/tags/tag682.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683.xml><?xml version="1.0" encoding="utf-8"?>
<p:tagLst xmlns:p="http://schemas.openxmlformats.org/presentationml/2006/main">
  <p:tag name="KSO_WM_SLIDE_ID" val="custom20191461_8"/>
  <p:tag name="KSO_WM_SLIDE_TYPE" val="text"/>
  <p:tag name="KSO_WM_SLIDE_SUBTYPE" val="pureTxt"/>
  <p:tag name="KSO_WM_SLIDE_ITEM_CNT" val="0"/>
  <p:tag name="KSO_WM_SLIDE_INDEX" val="8"/>
  <p:tag name="KSO_WM_SLIDE_SIZE" val="823*440"/>
  <p:tag name="KSO_WM_SLIDE_POSITION" val="68*46"/>
  <p:tag name="KSO_WM_TAG_VERSION" val="1.0"/>
  <p:tag name="KSO_WM_BEAUTIFY_FLAG" val="#wm#"/>
  <p:tag name="KSO_WM_TEMPLATE_CATEGORY" val="custom"/>
  <p:tag name="KSO_WM_TEMPLATE_INDEX" val="20191461"/>
  <p:tag name="KSO_WM_SLIDE_LAYOUT" val="a_f"/>
  <p:tag name="KSO_WM_SLIDE_LAYOUT_CNT" val="1_2"/>
  <p:tag name="KSO_WM_TEMPLATE_SUBCATEGORY" val="0"/>
</p:tagLst>
</file>

<file path=ppt/tags/tag6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4755_1*i*1"/>
  <p:tag name="KSO_WM_TEMPLATE_CATEGORY" val="diagram"/>
  <p:tag name="KSO_WM_TEMPLATE_INDEX" val="20194755"/>
  <p:tag name="KSO_WM_UNIT_LAYERLEVEL" val="1"/>
  <p:tag name="KSO_WM_TAG_VERSION" val="1.0"/>
  <p:tag name="KSO_WM_BEAUTIFY_FLAG" val="#wm#"/>
  <p:tag name="KSO_WM_UNIT_COLOR_SCHEME_SHAPE_ID" val="16"/>
  <p:tag name="KSO_WM_UNIT_COLOR_SCHEME_PARENT_PAGE" val="0_1"/>
</p:tagLst>
</file>

<file path=ppt/tags/tag6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4755_1*i*2"/>
  <p:tag name="KSO_WM_TEMPLATE_CATEGORY" val="diagram"/>
  <p:tag name="KSO_WM_TEMPLATE_INDEX" val="20194755"/>
  <p:tag name="KSO_WM_UNIT_LAYERLEVEL" val="1"/>
  <p:tag name="KSO_WM_TAG_VERSION" val="1.0"/>
  <p:tag name="KSO_WM_BEAUTIFY_FLAG" val="#wm#"/>
  <p:tag name="KSO_WM_UNIT_COLOR_SCHEME_SHAPE_ID" val="17"/>
  <p:tag name="KSO_WM_UNIT_COLOR_SCHEME_PARENT_PAGE" val="0_1"/>
</p:tagLst>
</file>

<file path=ppt/tags/tag686.xml><?xml version="1.0" encoding="utf-8"?>
<p:tagLst xmlns:p="http://schemas.openxmlformats.org/presentationml/2006/main">
  <p:tag name="KSO_WM_UNIT_TEXT_PART_ID_V2" val="d-4-1"/>
  <p:tag name="KSO_WM_UNIT_HIGHLIGHT" val="0"/>
  <p:tag name="KSO_WM_UNIT_COMPATIBLE" val="0"/>
  <p:tag name="KSO_WM_UNIT_DIAGRAM_ISNUMVISUAL" val="0"/>
  <p:tag name="KSO_WM_UNIT_DIAGRAM_ISREFERUNIT" val="0"/>
  <p:tag name="KSO_WM_UNIT_TYPE" val="f"/>
  <p:tag name="KSO_WM_UNIT_INDEX" val="2"/>
  <p:tag name="KSO_WM_UNIT_ID" val="diagram20196638_1*f*2"/>
  <p:tag name="KSO_WM_TEMPLATE_CATEGORY" val="diagram"/>
  <p:tag name="KSO_WM_TEMPLATE_INDEX" val="20196638"/>
  <p:tag name="KSO_WM_UNIT_LAYERLEVEL" val="1"/>
  <p:tag name="KSO_WM_TAG_VERSION" val="1.0"/>
  <p:tag name="KSO_WM_BEAUTIFY_FLAG" val="#wm#"/>
  <p:tag name="KSO_WM_UNIT_PRESET_TEXT" val="点击此处添加正文，文字是您思想的提炼，为了最终呈现发布的良好效果，请尽量言简意赅的阐述观点；根据需要可酌情增减文字，以便观者可以准确理解您所传达的信息。恰如其分的表达观点，往往事半功倍。"/>
  <p:tag name="KSO_WM_UNIT_NOCLEAR" val="0"/>
  <p:tag name="KSO_WM_UNIT_VALUE" val="104"/>
</p:tagLst>
</file>

<file path=ppt/tags/tag687.xml><?xml version="1.0" encoding="utf-8"?>
<p:tagLst xmlns:p="http://schemas.openxmlformats.org/presentationml/2006/main">
  <p:tag name="KSO_WM_TEMPLATE_CATEGORY" val="custom"/>
  <p:tag name="KSO_WM_TEMPLATE_INDEX" val="20191461"/>
  <p:tag name="KSO_WM_UNIT_TYPE" val="a"/>
  <p:tag name="KSO_WM_UNIT_INDEX" val="1"/>
  <p:tag name="KSO_WM_UNIT_ID" val="custom20191461_7*a*1"/>
  <p:tag name="KSO_WM_UNIT_LAYERLEVEL" val="1"/>
  <p:tag name="KSO_WM_UNIT_VALUE" val="14"/>
  <p:tag name="KSO_WM_UNIT_ISCONTENTSTITLE" val="0"/>
  <p:tag name="KSO_WM_UNIT_HIGHLIGHT" val="0"/>
  <p:tag name="KSO_WM_UNIT_COMPATIBLE" val="0"/>
  <p:tag name="KSO_WM_BEAUTIFY_FLAG" val="#wm#"/>
  <p:tag name="KSO_WM_TAG_VERSION" val="1.0"/>
  <p:tag name="KSO_WM_UNIT_PRESET_TEXT" val="单击此处添加标题"/>
  <p:tag name="KSO_WM_UNIT_DIAGRAM_ISNUMVISUAL" val="0"/>
  <p:tag name="KSO_WM_UNIT_DIAGRAM_ISREFERUNIT" val="0"/>
  <p:tag name="KSO_WM_UNIT_NOCLEAR" val="0"/>
</p:tagLst>
</file>

<file path=ppt/tags/tag688.xml><?xml version="1.0" encoding="utf-8"?>
<p:tagLst xmlns:p="http://schemas.openxmlformats.org/presentationml/2006/main">
  <p:tag name="MH" val="20150811113114"/>
  <p:tag name="MH_LIBRARY" val="GRAPHIC"/>
  <p:tag name="MH_ORDER" val="Diamond 25"/>
  <p:tag name="KSO_WM_UNIT_INDEX" val="1_6"/>
  <p:tag name="KSO_WM_UNIT_CLEAR" val="1"/>
  <p:tag name="KSO_WM_UNIT_LAYERLEVEL" val="1_1"/>
  <p:tag name="KSO_WM_TAG_VERSION" val="1.0"/>
  <p:tag name="KSO_WM_BEAUTIFY_FLAG" val="#wm#"/>
  <p:tag name="KSO_WM_UNIT_TYPE" val="i"/>
  <p:tag name="KSO_WM_UNIT_ID" val="150995200*i*9"/>
  <p:tag name="KSO_WM_TEMPLATE_CATEGORY" val="diagram"/>
  <p:tag name="KSO_WM_TEMPLATE_INDEX" val="169087"/>
</p:tagLst>
</file>

<file path=ppt/tags/tag689.xml><?xml version="1.0" encoding="utf-8"?>
<p:tagLst xmlns:p="http://schemas.openxmlformats.org/presentationml/2006/main">
  <p:tag name="MH" val="20150811113114"/>
  <p:tag name="MH_LIBRARY" val="GRAPHIC"/>
  <p:tag name="MH_ORDER" val="Diamond 44"/>
  <p:tag name="KSO_WM_UNIT_INDEX" val="1_7"/>
  <p:tag name="KSO_WM_UNIT_CLEAR" val="1"/>
  <p:tag name="KSO_WM_UNIT_LAYERLEVEL" val="1_1"/>
  <p:tag name="KSO_WM_TAG_VERSION" val="1.0"/>
  <p:tag name="KSO_WM_BEAUTIFY_FLAG" val="#wm#"/>
  <p:tag name="KSO_WM_UNIT_TYPE" val="i"/>
  <p:tag name="KSO_WM_UNIT_ID" val="150995200*i*10"/>
  <p:tag name="KSO_WM_TEMPLATE_CATEGORY" val="diagram"/>
  <p:tag name="KSO_WM_TEMPLATE_INDEX" val="169087"/>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90.xml><?xml version="1.0" encoding="utf-8"?>
<p:tagLst xmlns:p="http://schemas.openxmlformats.org/presentationml/2006/main">
  <p:tag name="MH" val="20150811113114"/>
  <p:tag name="MH_LIBRARY" val="GRAPHIC"/>
  <p:tag name="MH_ORDER" val="Diamond 80"/>
  <p:tag name="KSO_WM_UNIT_INDEX" val="1_8"/>
  <p:tag name="KSO_WM_UNIT_CLEAR" val="1"/>
  <p:tag name="KSO_WM_UNIT_LAYERLEVEL" val="1_1"/>
  <p:tag name="KSO_WM_TAG_VERSION" val="1.0"/>
  <p:tag name="KSO_WM_BEAUTIFY_FLAG" val="#wm#"/>
  <p:tag name="KSO_WM_UNIT_TYPE" val="i"/>
  <p:tag name="KSO_WM_UNIT_ID" val="150995200*i*11"/>
  <p:tag name="KSO_WM_TEMPLATE_CATEGORY" val="diagram"/>
  <p:tag name="KSO_WM_TEMPLATE_INDEX" val="169087"/>
</p:tagLst>
</file>

<file path=ppt/tags/tag691.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692.xml><?xml version="1.0" encoding="utf-8"?>
<p:tagLst xmlns:p="http://schemas.openxmlformats.org/presentationml/2006/main">
  <p:tag name="KSO_WM_SLIDE_ID" val="custom20191461_8"/>
  <p:tag name="KSO_WM_SLIDE_TYPE" val="text"/>
  <p:tag name="KSO_WM_SLIDE_SUBTYPE" val="pureTxt"/>
  <p:tag name="KSO_WM_SLIDE_ITEM_CNT" val="0"/>
  <p:tag name="KSO_WM_SLIDE_INDEX" val="8"/>
  <p:tag name="KSO_WM_SLIDE_SIZE" val="823*440"/>
  <p:tag name="KSO_WM_SLIDE_POSITION" val="68*46"/>
  <p:tag name="KSO_WM_TAG_VERSION" val="1.0"/>
  <p:tag name="KSO_WM_BEAUTIFY_FLAG" val="#wm#"/>
  <p:tag name="KSO_WM_TEMPLATE_CATEGORY" val="custom"/>
  <p:tag name="KSO_WM_TEMPLATE_INDEX" val="20191461"/>
  <p:tag name="KSO_WM_SLIDE_LAYOUT" val="a_f"/>
  <p:tag name="KSO_WM_SLIDE_LAYOUT_CNT" val="1_2"/>
  <p:tag name="KSO_WM_TEMPLATE_SUBCATEGORY" val="0"/>
</p:tagLst>
</file>

<file path=ppt/tags/tag6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4755_1*i*1"/>
  <p:tag name="KSO_WM_TEMPLATE_CATEGORY" val="diagram"/>
  <p:tag name="KSO_WM_TEMPLATE_INDEX" val="20194755"/>
  <p:tag name="KSO_WM_UNIT_LAYERLEVEL" val="1"/>
  <p:tag name="KSO_WM_TAG_VERSION" val="1.0"/>
  <p:tag name="KSO_WM_BEAUTIFY_FLAG" val="#wm#"/>
  <p:tag name="KSO_WM_UNIT_COLOR_SCHEME_SHAPE_ID" val="16"/>
  <p:tag name="KSO_WM_UNIT_COLOR_SCHEME_PARENT_PAGE" val="0_1"/>
</p:tagLst>
</file>

<file path=ppt/tags/tag6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4755_1*i*2"/>
  <p:tag name="KSO_WM_TEMPLATE_CATEGORY" val="diagram"/>
  <p:tag name="KSO_WM_TEMPLATE_INDEX" val="20194755"/>
  <p:tag name="KSO_WM_UNIT_LAYERLEVEL" val="1"/>
  <p:tag name="KSO_WM_TAG_VERSION" val="1.0"/>
  <p:tag name="KSO_WM_BEAUTIFY_FLAG" val="#wm#"/>
  <p:tag name="KSO_WM_UNIT_COLOR_SCHEME_SHAPE_ID" val="17"/>
  <p:tag name="KSO_WM_UNIT_COLOR_SCHEME_PARENT_PAGE" val="0_1"/>
</p:tagLst>
</file>

<file path=ppt/tags/tag695.xml><?xml version="1.0" encoding="utf-8"?>
<p:tagLst xmlns:p="http://schemas.openxmlformats.org/presentationml/2006/main">
  <p:tag name="KSO_WM_UNIT_TEXT_PART_ID_V2" val="d-4-1"/>
  <p:tag name="KSO_WM_UNIT_HIGHLIGHT" val="0"/>
  <p:tag name="KSO_WM_UNIT_COMPATIBLE" val="0"/>
  <p:tag name="KSO_WM_UNIT_DIAGRAM_ISNUMVISUAL" val="0"/>
  <p:tag name="KSO_WM_UNIT_DIAGRAM_ISREFERUNIT" val="0"/>
  <p:tag name="KSO_WM_UNIT_TYPE" val="f"/>
  <p:tag name="KSO_WM_UNIT_INDEX" val="2"/>
  <p:tag name="KSO_WM_UNIT_ID" val="diagram20196638_1*f*2"/>
  <p:tag name="KSO_WM_TEMPLATE_CATEGORY" val="diagram"/>
  <p:tag name="KSO_WM_TEMPLATE_INDEX" val="20196638"/>
  <p:tag name="KSO_WM_UNIT_LAYERLEVEL" val="1"/>
  <p:tag name="KSO_WM_TAG_VERSION" val="1.0"/>
  <p:tag name="KSO_WM_BEAUTIFY_FLAG" val="#wm#"/>
  <p:tag name="KSO_WM_UNIT_PRESET_TEXT" val="点击此处添加正文，文字是您思想的提炼，为了最终呈现发布的良好效果，请尽量言简意赅的阐述观点；根据需要可酌情增减文字，以便观者可以准确理解您所传达的信息。恰如其分的表达观点，往往事半功倍。"/>
  <p:tag name="KSO_WM_UNIT_NOCLEAR" val="0"/>
  <p:tag name="KSO_WM_UNIT_VALUE" val="104"/>
</p:tagLst>
</file>

<file path=ppt/tags/tag696.xml><?xml version="1.0" encoding="utf-8"?>
<p:tagLst xmlns:p="http://schemas.openxmlformats.org/presentationml/2006/main">
  <p:tag name="KSO_WM_TEMPLATE_CATEGORY" val="custom"/>
  <p:tag name="KSO_WM_TEMPLATE_INDEX" val="20191461"/>
  <p:tag name="KSO_WM_UNIT_TYPE" val="a"/>
  <p:tag name="KSO_WM_UNIT_INDEX" val="1"/>
  <p:tag name="KSO_WM_UNIT_ID" val="custom20191461_7*a*1"/>
  <p:tag name="KSO_WM_UNIT_LAYERLEVEL" val="1"/>
  <p:tag name="KSO_WM_UNIT_VALUE" val="14"/>
  <p:tag name="KSO_WM_UNIT_ISCONTENTSTITLE" val="0"/>
  <p:tag name="KSO_WM_UNIT_HIGHLIGHT" val="0"/>
  <p:tag name="KSO_WM_UNIT_COMPATIBLE" val="0"/>
  <p:tag name="KSO_WM_BEAUTIFY_FLAG" val="#wm#"/>
  <p:tag name="KSO_WM_TAG_VERSION" val="1.0"/>
  <p:tag name="KSO_WM_UNIT_PRESET_TEXT" val="单击此处添加标题"/>
  <p:tag name="KSO_WM_UNIT_DIAGRAM_ISNUMVISUAL" val="0"/>
  <p:tag name="KSO_WM_UNIT_DIAGRAM_ISREFERUNIT" val="0"/>
  <p:tag name="KSO_WM_UNIT_NOCLEAR" val="0"/>
</p:tagLst>
</file>

<file path=ppt/tags/tag6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767_1*i*2"/>
  <p:tag name="KSO_WM_TEMPLATE_CATEGORY" val="diagram"/>
  <p:tag name="KSO_WM_TEMPLATE_INDEX" val="20200767"/>
  <p:tag name="KSO_WM_UNIT_LAYERLEVEL" val="1"/>
  <p:tag name="KSO_WM_TAG_VERSION" val="1.0"/>
  <p:tag name="KSO_WM_BEAUTIFY_FLAG" val="#wm#"/>
</p:tagLst>
</file>

<file path=ppt/tags/tag698.xml><?xml version="1.0" encoding="utf-8"?>
<p:tagLst xmlns:p="http://schemas.openxmlformats.org/presentationml/2006/main">
  <p:tag name="MH" val="20150811113114"/>
  <p:tag name="MH_LIBRARY" val="GRAPHIC"/>
  <p:tag name="MH_ORDER" val="Diamond 25"/>
  <p:tag name="KSO_WM_UNIT_INDEX" val="1_6"/>
  <p:tag name="KSO_WM_UNIT_CLEAR" val="1"/>
  <p:tag name="KSO_WM_UNIT_LAYERLEVEL" val="1_1"/>
  <p:tag name="KSO_WM_TAG_VERSION" val="1.0"/>
  <p:tag name="KSO_WM_BEAUTIFY_FLAG" val="#wm#"/>
  <p:tag name="KSO_WM_UNIT_TYPE" val="i"/>
  <p:tag name="KSO_WM_UNIT_ID" val="150995200*i*9"/>
  <p:tag name="KSO_WM_TEMPLATE_CATEGORY" val="diagram"/>
  <p:tag name="KSO_WM_TEMPLATE_INDEX" val="169087"/>
</p:tagLst>
</file>

<file path=ppt/tags/tag699.xml><?xml version="1.0" encoding="utf-8"?>
<p:tagLst xmlns:p="http://schemas.openxmlformats.org/presentationml/2006/main">
  <p:tag name="MH" val="20150811113114"/>
  <p:tag name="MH_LIBRARY" val="GRAPHIC"/>
  <p:tag name="MH_ORDER" val="Diamond 44"/>
  <p:tag name="KSO_WM_UNIT_INDEX" val="1_7"/>
  <p:tag name="KSO_WM_UNIT_CLEAR" val="1"/>
  <p:tag name="KSO_WM_UNIT_LAYERLEVEL" val="1_1"/>
  <p:tag name="KSO_WM_TAG_VERSION" val="1.0"/>
  <p:tag name="KSO_WM_BEAUTIFY_FLAG" val="#wm#"/>
  <p:tag name="KSO_WM_UNIT_TYPE" val="i"/>
  <p:tag name="KSO_WM_UNIT_ID" val="150995200*i*10"/>
  <p:tag name="KSO_WM_TEMPLATE_CATEGORY" val="diagram"/>
  <p:tag name="KSO_WM_TEMPLATE_INDEX" val="169087"/>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700.xml><?xml version="1.0" encoding="utf-8"?>
<p:tagLst xmlns:p="http://schemas.openxmlformats.org/presentationml/2006/main">
  <p:tag name="MH" val="20150811113114"/>
  <p:tag name="MH_LIBRARY" val="GRAPHIC"/>
  <p:tag name="MH_ORDER" val="Diamond 80"/>
  <p:tag name="KSO_WM_UNIT_INDEX" val="1_8"/>
  <p:tag name="KSO_WM_UNIT_CLEAR" val="1"/>
  <p:tag name="KSO_WM_UNIT_LAYERLEVEL" val="1_1"/>
  <p:tag name="KSO_WM_TAG_VERSION" val="1.0"/>
  <p:tag name="KSO_WM_BEAUTIFY_FLAG" val="#wm#"/>
  <p:tag name="KSO_WM_UNIT_TYPE" val="i"/>
  <p:tag name="KSO_WM_UNIT_ID" val="150995200*i*11"/>
  <p:tag name="KSO_WM_TEMPLATE_CATEGORY" val="diagram"/>
  <p:tag name="KSO_WM_TEMPLATE_INDEX" val="169087"/>
</p:tagLst>
</file>

<file path=ppt/tags/tag701.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702.xml><?xml version="1.0" encoding="utf-8"?>
<p:tagLst xmlns:p="http://schemas.openxmlformats.org/presentationml/2006/main">
  <p:tag name="KSO_WM_SLIDE_ID" val="custom20191461_8"/>
  <p:tag name="KSO_WM_SLIDE_TYPE" val="text"/>
  <p:tag name="KSO_WM_SLIDE_SUBTYPE" val="pureTxt"/>
  <p:tag name="KSO_WM_SLIDE_ITEM_CNT" val="0"/>
  <p:tag name="KSO_WM_SLIDE_INDEX" val="8"/>
  <p:tag name="KSO_WM_SLIDE_SIZE" val="823*440"/>
  <p:tag name="KSO_WM_SLIDE_POSITION" val="68*46"/>
  <p:tag name="KSO_WM_TAG_VERSION" val="1.0"/>
  <p:tag name="KSO_WM_BEAUTIFY_FLAG" val="#wm#"/>
  <p:tag name="KSO_WM_TEMPLATE_CATEGORY" val="custom"/>
  <p:tag name="KSO_WM_TEMPLATE_INDEX" val="20191461"/>
  <p:tag name="KSO_WM_SLIDE_LAYOUT" val="a_f"/>
  <p:tag name="KSO_WM_SLIDE_LAYOUT_CNT" val="1_2"/>
  <p:tag name="KSO_WM_TEMPLATE_SUBCATEGORY" val="0"/>
</p:tagLst>
</file>

<file path=ppt/tags/tag7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4755_1*i*1"/>
  <p:tag name="KSO_WM_TEMPLATE_CATEGORY" val="diagram"/>
  <p:tag name="KSO_WM_TEMPLATE_INDEX" val="20194755"/>
  <p:tag name="KSO_WM_UNIT_LAYERLEVEL" val="1"/>
  <p:tag name="KSO_WM_TAG_VERSION" val="1.0"/>
  <p:tag name="KSO_WM_BEAUTIFY_FLAG" val="#wm#"/>
  <p:tag name="KSO_WM_UNIT_COLOR_SCHEME_SHAPE_ID" val="16"/>
  <p:tag name="KSO_WM_UNIT_COLOR_SCHEME_PARENT_PAGE" val="0_1"/>
</p:tagLst>
</file>

<file path=ppt/tags/tag7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4755_1*i*2"/>
  <p:tag name="KSO_WM_TEMPLATE_CATEGORY" val="diagram"/>
  <p:tag name="KSO_WM_TEMPLATE_INDEX" val="20194755"/>
  <p:tag name="KSO_WM_UNIT_LAYERLEVEL" val="1"/>
  <p:tag name="KSO_WM_TAG_VERSION" val="1.0"/>
  <p:tag name="KSO_WM_BEAUTIFY_FLAG" val="#wm#"/>
  <p:tag name="KSO_WM_UNIT_COLOR_SCHEME_SHAPE_ID" val="17"/>
  <p:tag name="KSO_WM_UNIT_COLOR_SCHEME_PARENT_PAGE" val="0_1"/>
</p:tagLst>
</file>

<file path=ppt/tags/tag705.xml><?xml version="1.0" encoding="utf-8"?>
<p:tagLst xmlns:p="http://schemas.openxmlformats.org/presentationml/2006/main">
  <p:tag name="KSO_WM_UNIT_TEXT_PART_ID_V2" val="d-4-1"/>
  <p:tag name="KSO_WM_UNIT_HIGHLIGHT" val="0"/>
  <p:tag name="KSO_WM_UNIT_COMPATIBLE" val="0"/>
  <p:tag name="KSO_WM_UNIT_DIAGRAM_ISNUMVISUAL" val="0"/>
  <p:tag name="KSO_WM_UNIT_DIAGRAM_ISREFERUNIT" val="0"/>
  <p:tag name="KSO_WM_UNIT_TYPE" val="f"/>
  <p:tag name="KSO_WM_UNIT_INDEX" val="2"/>
  <p:tag name="KSO_WM_UNIT_ID" val="diagram20196638_1*f*2"/>
  <p:tag name="KSO_WM_TEMPLATE_CATEGORY" val="diagram"/>
  <p:tag name="KSO_WM_TEMPLATE_INDEX" val="20196638"/>
  <p:tag name="KSO_WM_UNIT_LAYERLEVEL" val="1"/>
  <p:tag name="KSO_WM_TAG_VERSION" val="1.0"/>
  <p:tag name="KSO_WM_BEAUTIFY_FLAG" val="#wm#"/>
  <p:tag name="KSO_WM_UNIT_PRESET_TEXT" val="点击此处添加正文，文字是您思想的提炼，为了最终呈现发布的良好效果，请尽量言简意赅的阐述观点；根据需要可酌情增减文字，以便观者可以准确理解您所传达的信息。恰如其分的表达观点，往往事半功倍。"/>
  <p:tag name="KSO_WM_UNIT_NOCLEAR" val="0"/>
  <p:tag name="KSO_WM_UNIT_VALUE" val="104"/>
</p:tagLst>
</file>

<file path=ppt/tags/tag706.xml><?xml version="1.0" encoding="utf-8"?>
<p:tagLst xmlns:p="http://schemas.openxmlformats.org/presentationml/2006/main">
  <p:tag name="KSO_WM_TEMPLATE_CATEGORY" val="custom"/>
  <p:tag name="KSO_WM_TEMPLATE_INDEX" val="20191461"/>
  <p:tag name="KSO_WM_UNIT_TYPE" val="a"/>
  <p:tag name="KSO_WM_UNIT_INDEX" val="1"/>
  <p:tag name="KSO_WM_UNIT_ID" val="custom20191461_7*a*1"/>
  <p:tag name="KSO_WM_UNIT_LAYERLEVEL" val="1"/>
  <p:tag name="KSO_WM_UNIT_VALUE" val="14"/>
  <p:tag name="KSO_WM_UNIT_ISCONTENTSTITLE" val="0"/>
  <p:tag name="KSO_WM_UNIT_HIGHLIGHT" val="0"/>
  <p:tag name="KSO_WM_UNIT_COMPATIBLE" val="0"/>
  <p:tag name="KSO_WM_BEAUTIFY_FLAG" val="#wm#"/>
  <p:tag name="KSO_WM_TAG_VERSION" val="1.0"/>
  <p:tag name="KSO_WM_UNIT_PRESET_TEXT" val="单击此处添加标题"/>
  <p:tag name="KSO_WM_UNIT_DIAGRAM_ISNUMVISUAL" val="0"/>
  <p:tag name="KSO_WM_UNIT_DIAGRAM_ISREFERUNIT" val="0"/>
  <p:tag name="KSO_WM_UNIT_NOCLEAR" val="0"/>
</p:tagLst>
</file>

<file path=ppt/tags/tag707.xml><?xml version="1.0" encoding="utf-8"?>
<p:tagLst xmlns:p="http://schemas.openxmlformats.org/presentationml/2006/main">
  <p:tag name="MH" val="20150811113114"/>
  <p:tag name="MH_LIBRARY" val="GRAPHIC"/>
  <p:tag name="MH_ORDER" val="Diamond 25"/>
  <p:tag name="KSO_WM_UNIT_INDEX" val="1_6"/>
  <p:tag name="KSO_WM_UNIT_CLEAR" val="1"/>
  <p:tag name="KSO_WM_UNIT_LAYERLEVEL" val="1_1"/>
  <p:tag name="KSO_WM_TAG_VERSION" val="1.0"/>
  <p:tag name="KSO_WM_BEAUTIFY_FLAG" val="#wm#"/>
  <p:tag name="KSO_WM_UNIT_TYPE" val="i"/>
  <p:tag name="KSO_WM_UNIT_ID" val="150995200*i*9"/>
  <p:tag name="KSO_WM_TEMPLATE_CATEGORY" val="diagram"/>
  <p:tag name="KSO_WM_TEMPLATE_INDEX" val="169087"/>
</p:tagLst>
</file>

<file path=ppt/tags/tag708.xml><?xml version="1.0" encoding="utf-8"?>
<p:tagLst xmlns:p="http://schemas.openxmlformats.org/presentationml/2006/main">
  <p:tag name="MH" val="20150811113114"/>
  <p:tag name="MH_LIBRARY" val="GRAPHIC"/>
  <p:tag name="MH_ORDER" val="Diamond 44"/>
  <p:tag name="KSO_WM_UNIT_INDEX" val="1_7"/>
  <p:tag name="KSO_WM_UNIT_CLEAR" val="1"/>
  <p:tag name="KSO_WM_UNIT_LAYERLEVEL" val="1_1"/>
  <p:tag name="KSO_WM_TAG_VERSION" val="1.0"/>
  <p:tag name="KSO_WM_BEAUTIFY_FLAG" val="#wm#"/>
  <p:tag name="KSO_WM_UNIT_TYPE" val="i"/>
  <p:tag name="KSO_WM_UNIT_ID" val="150995200*i*10"/>
  <p:tag name="KSO_WM_TEMPLATE_CATEGORY" val="diagram"/>
  <p:tag name="KSO_WM_TEMPLATE_INDEX" val="169087"/>
</p:tagLst>
</file>

<file path=ppt/tags/tag709.xml><?xml version="1.0" encoding="utf-8"?>
<p:tagLst xmlns:p="http://schemas.openxmlformats.org/presentationml/2006/main">
  <p:tag name="MH" val="20150811113114"/>
  <p:tag name="MH_LIBRARY" val="GRAPHIC"/>
  <p:tag name="MH_ORDER" val="Diamond 80"/>
  <p:tag name="KSO_WM_UNIT_INDEX" val="1_8"/>
  <p:tag name="KSO_WM_UNIT_CLEAR" val="1"/>
  <p:tag name="KSO_WM_UNIT_LAYERLEVEL" val="1_1"/>
  <p:tag name="KSO_WM_TAG_VERSION" val="1.0"/>
  <p:tag name="KSO_WM_BEAUTIFY_FLAG" val="#wm#"/>
  <p:tag name="KSO_WM_UNIT_TYPE" val="i"/>
  <p:tag name="KSO_WM_UNIT_ID" val="150995200*i*11"/>
  <p:tag name="KSO_WM_TEMPLATE_CATEGORY" val="diagram"/>
  <p:tag name="KSO_WM_TEMPLATE_INDEX" val="169087"/>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710.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711.xml><?xml version="1.0" encoding="utf-8"?>
<p:tagLst xmlns:p="http://schemas.openxmlformats.org/presentationml/2006/main">
  <p:tag name="KSO_WM_SLIDE_ID" val="custom20191461_8"/>
  <p:tag name="KSO_WM_SLIDE_TYPE" val="text"/>
  <p:tag name="KSO_WM_SLIDE_SUBTYPE" val="pureTxt"/>
  <p:tag name="KSO_WM_SLIDE_ITEM_CNT" val="0"/>
  <p:tag name="KSO_WM_SLIDE_INDEX" val="8"/>
  <p:tag name="KSO_WM_SLIDE_SIZE" val="823*440"/>
  <p:tag name="KSO_WM_SLIDE_POSITION" val="68*46"/>
  <p:tag name="KSO_WM_TAG_VERSION" val="1.0"/>
  <p:tag name="KSO_WM_BEAUTIFY_FLAG" val="#wm#"/>
  <p:tag name="KSO_WM_TEMPLATE_CATEGORY" val="custom"/>
  <p:tag name="KSO_WM_TEMPLATE_INDEX" val="20191461"/>
  <p:tag name="KSO_WM_SLIDE_LAYOUT" val="a_f"/>
  <p:tag name="KSO_WM_SLIDE_LAYOUT_CNT" val="1_2"/>
  <p:tag name="KSO_WM_TEMPLATE_SUBCATEGORY" val="0"/>
</p:tagLst>
</file>

<file path=ppt/tags/tag7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4755_1*i*1"/>
  <p:tag name="KSO_WM_TEMPLATE_CATEGORY" val="diagram"/>
  <p:tag name="KSO_WM_TEMPLATE_INDEX" val="20194755"/>
  <p:tag name="KSO_WM_UNIT_LAYERLEVEL" val="1"/>
  <p:tag name="KSO_WM_TAG_VERSION" val="1.0"/>
  <p:tag name="KSO_WM_BEAUTIFY_FLAG" val="#wm#"/>
  <p:tag name="KSO_WM_UNIT_COLOR_SCHEME_SHAPE_ID" val="16"/>
  <p:tag name="KSO_WM_UNIT_COLOR_SCHEME_PARENT_PAGE" val="0_1"/>
</p:tagLst>
</file>

<file path=ppt/tags/tag7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4755_1*i*2"/>
  <p:tag name="KSO_WM_TEMPLATE_CATEGORY" val="diagram"/>
  <p:tag name="KSO_WM_TEMPLATE_INDEX" val="20194755"/>
  <p:tag name="KSO_WM_UNIT_LAYERLEVEL" val="1"/>
  <p:tag name="KSO_WM_TAG_VERSION" val="1.0"/>
  <p:tag name="KSO_WM_BEAUTIFY_FLAG" val="#wm#"/>
  <p:tag name="KSO_WM_UNIT_COLOR_SCHEME_SHAPE_ID" val="17"/>
  <p:tag name="KSO_WM_UNIT_COLOR_SCHEME_PARENT_PAGE" val="0_1"/>
</p:tagLst>
</file>

<file path=ppt/tags/tag714.xml><?xml version="1.0" encoding="utf-8"?>
<p:tagLst xmlns:p="http://schemas.openxmlformats.org/presentationml/2006/main">
  <p:tag name="KSO_WM_UNIT_TEXT_PART_ID_V2" val="d-4-1"/>
  <p:tag name="KSO_WM_UNIT_HIGHLIGHT" val="0"/>
  <p:tag name="KSO_WM_UNIT_COMPATIBLE" val="0"/>
  <p:tag name="KSO_WM_UNIT_DIAGRAM_ISNUMVISUAL" val="0"/>
  <p:tag name="KSO_WM_UNIT_DIAGRAM_ISREFERUNIT" val="0"/>
  <p:tag name="KSO_WM_UNIT_TYPE" val="f"/>
  <p:tag name="KSO_WM_UNIT_INDEX" val="2"/>
  <p:tag name="KSO_WM_UNIT_ID" val="diagram20196638_1*f*2"/>
  <p:tag name="KSO_WM_TEMPLATE_CATEGORY" val="diagram"/>
  <p:tag name="KSO_WM_TEMPLATE_INDEX" val="20196638"/>
  <p:tag name="KSO_WM_UNIT_LAYERLEVEL" val="1"/>
  <p:tag name="KSO_WM_TAG_VERSION" val="1.0"/>
  <p:tag name="KSO_WM_BEAUTIFY_FLAG" val="#wm#"/>
  <p:tag name="KSO_WM_UNIT_PRESET_TEXT" val="点击此处添加正文，文字是您思想的提炼，为了最终呈现发布的良好效果，请尽量言简意赅的阐述观点；根据需要可酌情增减文字，以便观者可以准确理解您所传达的信息。恰如其分的表达观点，往往事半功倍。"/>
  <p:tag name="KSO_WM_UNIT_NOCLEAR" val="0"/>
  <p:tag name="KSO_WM_UNIT_VALUE" val="104"/>
</p:tagLst>
</file>

<file path=ppt/tags/tag715.xml><?xml version="1.0" encoding="utf-8"?>
<p:tagLst xmlns:p="http://schemas.openxmlformats.org/presentationml/2006/main">
  <p:tag name="KSO_WM_TEMPLATE_CATEGORY" val="custom"/>
  <p:tag name="KSO_WM_TEMPLATE_INDEX" val="20191461"/>
  <p:tag name="KSO_WM_UNIT_TYPE" val="a"/>
  <p:tag name="KSO_WM_UNIT_INDEX" val="1"/>
  <p:tag name="KSO_WM_UNIT_ID" val="custom20191461_7*a*1"/>
  <p:tag name="KSO_WM_UNIT_LAYERLEVEL" val="1"/>
  <p:tag name="KSO_WM_UNIT_VALUE" val="14"/>
  <p:tag name="KSO_WM_UNIT_ISCONTENTSTITLE" val="0"/>
  <p:tag name="KSO_WM_UNIT_HIGHLIGHT" val="0"/>
  <p:tag name="KSO_WM_UNIT_COMPATIBLE" val="0"/>
  <p:tag name="KSO_WM_BEAUTIFY_FLAG" val="#wm#"/>
  <p:tag name="KSO_WM_TAG_VERSION" val="1.0"/>
  <p:tag name="KSO_WM_UNIT_PRESET_TEXT" val="单击此处添加标题"/>
  <p:tag name="KSO_WM_UNIT_DIAGRAM_ISNUMVISUAL" val="0"/>
  <p:tag name="KSO_WM_UNIT_DIAGRAM_ISREFERUNIT" val="0"/>
  <p:tag name="KSO_WM_UNIT_NOCLEAR" val="0"/>
</p:tagLst>
</file>

<file path=ppt/tags/tag716.xml><?xml version="1.0" encoding="utf-8"?>
<p:tagLst xmlns:p="http://schemas.openxmlformats.org/presentationml/2006/main">
  <p:tag name="MH" val="20150811113114"/>
  <p:tag name="MH_LIBRARY" val="GRAPHIC"/>
  <p:tag name="MH_ORDER" val="Diamond 25"/>
  <p:tag name="KSO_WM_UNIT_INDEX" val="1_6"/>
  <p:tag name="KSO_WM_UNIT_CLEAR" val="1"/>
  <p:tag name="KSO_WM_UNIT_LAYERLEVEL" val="1_1"/>
  <p:tag name="KSO_WM_TAG_VERSION" val="1.0"/>
  <p:tag name="KSO_WM_BEAUTIFY_FLAG" val="#wm#"/>
  <p:tag name="KSO_WM_UNIT_TYPE" val="i"/>
  <p:tag name="KSO_WM_UNIT_ID" val="150995200*i*9"/>
  <p:tag name="KSO_WM_TEMPLATE_CATEGORY" val="diagram"/>
  <p:tag name="KSO_WM_TEMPLATE_INDEX" val="169087"/>
</p:tagLst>
</file>

<file path=ppt/tags/tag717.xml><?xml version="1.0" encoding="utf-8"?>
<p:tagLst xmlns:p="http://schemas.openxmlformats.org/presentationml/2006/main">
  <p:tag name="MH" val="20150811113114"/>
  <p:tag name="MH_LIBRARY" val="GRAPHIC"/>
  <p:tag name="MH_ORDER" val="Diamond 44"/>
  <p:tag name="KSO_WM_UNIT_INDEX" val="1_7"/>
  <p:tag name="KSO_WM_UNIT_CLEAR" val="1"/>
  <p:tag name="KSO_WM_UNIT_LAYERLEVEL" val="1_1"/>
  <p:tag name="KSO_WM_TAG_VERSION" val="1.0"/>
  <p:tag name="KSO_WM_BEAUTIFY_FLAG" val="#wm#"/>
  <p:tag name="KSO_WM_UNIT_TYPE" val="i"/>
  <p:tag name="KSO_WM_UNIT_ID" val="150995200*i*10"/>
  <p:tag name="KSO_WM_TEMPLATE_CATEGORY" val="diagram"/>
  <p:tag name="KSO_WM_TEMPLATE_INDEX" val="169087"/>
</p:tagLst>
</file>

<file path=ppt/tags/tag718.xml><?xml version="1.0" encoding="utf-8"?>
<p:tagLst xmlns:p="http://schemas.openxmlformats.org/presentationml/2006/main">
  <p:tag name="MH" val="20150811113114"/>
  <p:tag name="MH_LIBRARY" val="GRAPHIC"/>
  <p:tag name="MH_ORDER" val="Diamond 80"/>
  <p:tag name="KSO_WM_UNIT_INDEX" val="1_8"/>
  <p:tag name="KSO_WM_UNIT_CLEAR" val="1"/>
  <p:tag name="KSO_WM_UNIT_LAYERLEVEL" val="1_1"/>
  <p:tag name="KSO_WM_TAG_VERSION" val="1.0"/>
  <p:tag name="KSO_WM_BEAUTIFY_FLAG" val="#wm#"/>
  <p:tag name="KSO_WM_UNIT_TYPE" val="i"/>
  <p:tag name="KSO_WM_UNIT_ID" val="150995200*i*11"/>
  <p:tag name="KSO_WM_TEMPLATE_CATEGORY" val="diagram"/>
  <p:tag name="KSO_WM_TEMPLATE_INDEX" val="169087"/>
</p:tagLst>
</file>

<file path=ppt/tags/tag719.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720.xml><?xml version="1.0" encoding="utf-8"?>
<p:tagLst xmlns:p="http://schemas.openxmlformats.org/presentationml/2006/main">
  <p:tag name="KSO_WM_SLIDE_ID" val="custom20191461_8"/>
  <p:tag name="KSO_WM_SLIDE_TYPE" val="text"/>
  <p:tag name="KSO_WM_SLIDE_SUBTYPE" val="pureTxt"/>
  <p:tag name="KSO_WM_SLIDE_ITEM_CNT" val="0"/>
  <p:tag name="KSO_WM_SLIDE_INDEX" val="8"/>
  <p:tag name="KSO_WM_SLIDE_SIZE" val="823*440"/>
  <p:tag name="KSO_WM_SLIDE_POSITION" val="68*46"/>
  <p:tag name="KSO_WM_TAG_VERSION" val="1.0"/>
  <p:tag name="KSO_WM_BEAUTIFY_FLAG" val="#wm#"/>
  <p:tag name="KSO_WM_TEMPLATE_CATEGORY" val="custom"/>
  <p:tag name="KSO_WM_TEMPLATE_INDEX" val="20191461"/>
  <p:tag name="KSO_WM_SLIDE_LAYOUT" val="a_f"/>
  <p:tag name="KSO_WM_SLIDE_LAYOUT_CNT" val="1_2"/>
  <p:tag name="KSO_WM_TEMPLATE_SUBCATEGORY" val="0"/>
</p:tagLst>
</file>

<file path=ppt/tags/tag7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4755_1*i*1"/>
  <p:tag name="KSO_WM_TEMPLATE_CATEGORY" val="diagram"/>
  <p:tag name="KSO_WM_TEMPLATE_INDEX" val="20194755"/>
  <p:tag name="KSO_WM_UNIT_LAYERLEVEL" val="1"/>
  <p:tag name="KSO_WM_TAG_VERSION" val="1.0"/>
  <p:tag name="KSO_WM_BEAUTIFY_FLAG" val="#wm#"/>
  <p:tag name="KSO_WM_UNIT_COLOR_SCHEME_SHAPE_ID" val="16"/>
  <p:tag name="KSO_WM_UNIT_COLOR_SCHEME_PARENT_PAGE" val="0_1"/>
</p:tagLst>
</file>

<file path=ppt/tags/tag7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4755_1*i*2"/>
  <p:tag name="KSO_WM_TEMPLATE_CATEGORY" val="diagram"/>
  <p:tag name="KSO_WM_TEMPLATE_INDEX" val="20194755"/>
  <p:tag name="KSO_WM_UNIT_LAYERLEVEL" val="1"/>
  <p:tag name="KSO_WM_TAG_VERSION" val="1.0"/>
  <p:tag name="KSO_WM_BEAUTIFY_FLAG" val="#wm#"/>
  <p:tag name="KSO_WM_UNIT_COLOR_SCHEME_SHAPE_ID" val="17"/>
  <p:tag name="KSO_WM_UNIT_COLOR_SCHEME_PARENT_PAGE" val="0_1"/>
</p:tagLst>
</file>

<file path=ppt/tags/tag723.xml><?xml version="1.0" encoding="utf-8"?>
<p:tagLst xmlns:p="http://schemas.openxmlformats.org/presentationml/2006/main">
  <p:tag name="KSO_WM_UNIT_TEXT_PART_ID_V2" val="d-4-1"/>
  <p:tag name="KSO_WM_UNIT_HIGHLIGHT" val="0"/>
  <p:tag name="KSO_WM_UNIT_COMPATIBLE" val="0"/>
  <p:tag name="KSO_WM_UNIT_DIAGRAM_ISNUMVISUAL" val="0"/>
  <p:tag name="KSO_WM_UNIT_DIAGRAM_ISREFERUNIT" val="0"/>
  <p:tag name="KSO_WM_UNIT_TYPE" val="f"/>
  <p:tag name="KSO_WM_UNIT_INDEX" val="2"/>
  <p:tag name="KSO_WM_UNIT_ID" val="diagram20196638_1*f*2"/>
  <p:tag name="KSO_WM_TEMPLATE_CATEGORY" val="diagram"/>
  <p:tag name="KSO_WM_TEMPLATE_INDEX" val="20196638"/>
  <p:tag name="KSO_WM_UNIT_LAYERLEVEL" val="1"/>
  <p:tag name="KSO_WM_TAG_VERSION" val="1.0"/>
  <p:tag name="KSO_WM_BEAUTIFY_FLAG" val="#wm#"/>
  <p:tag name="KSO_WM_UNIT_PRESET_TEXT" val="点击此处添加正文，文字是您思想的提炼，为了最终呈现发布的良好效果，请尽量言简意赅的阐述观点；根据需要可酌情增减文字，以便观者可以准确理解您所传达的信息。恰如其分的表达观点，往往事半功倍。"/>
  <p:tag name="KSO_WM_UNIT_NOCLEAR" val="0"/>
  <p:tag name="KSO_WM_UNIT_VALUE" val="104"/>
</p:tagLst>
</file>

<file path=ppt/tags/tag724.xml><?xml version="1.0" encoding="utf-8"?>
<p:tagLst xmlns:p="http://schemas.openxmlformats.org/presentationml/2006/main">
  <p:tag name="KSO_WM_TEMPLATE_CATEGORY" val="custom"/>
  <p:tag name="KSO_WM_TEMPLATE_INDEX" val="20191461"/>
  <p:tag name="KSO_WM_UNIT_TYPE" val="a"/>
  <p:tag name="KSO_WM_UNIT_INDEX" val="1"/>
  <p:tag name="KSO_WM_UNIT_ID" val="custom20191461_7*a*1"/>
  <p:tag name="KSO_WM_UNIT_LAYERLEVEL" val="1"/>
  <p:tag name="KSO_WM_UNIT_VALUE" val="14"/>
  <p:tag name="KSO_WM_UNIT_ISCONTENTSTITLE" val="0"/>
  <p:tag name="KSO_WM_UNIT_HIGHLIGHT" val="0"/>
  <p:tag name="KSO_WM_UNIT_COMPATIBLE" val="0"/>
  <p:tag name="KSO_WM_BEAUTIFY_FLAG" val="#wm#"/>
  <p:tag name="KSO_WM_TAG_VERSION" val="1.0"/>
  <p:tag name="KSO_WM_UNIT_PRESET_TEXT" val="单击此处添加标题"/>
  <p:tag name="KSO_WM_UNIT_DIAGRAM_ISNUMVISUAL" val="0"/>
  <p:tag name="KSO_WM_UNIT_DIAGRAM_ISREFERUNIT" val="0"/>
  <p:tag name="KSO_WM_UNIT_NOCLEAR" val="0"/>
</p:tagLst>
</file>

<file path=ppt/tags/tag725.xml><?xml version="1.0" encoding="utf-8"?>
<p:tagLst xmlns:p="http://schemas.openxmlformats.org/presentationml/2006/main">
  <p:tag name="MH" val="20150811113114"/>
  <p:tag name="MH_LIBRARY" val="GRAPHIC"/>
  <p:tag name="MH_ORDER" val="Diamond 25"/>
  <p:tag name="KSO_WM_UNIT_INDEX" val="1_6"/>
  <p:tag name="KSO_WM_UNIT_CLEAR" val="1"/>
  <p:tag name="KSO_WM_UNIT_LAYERLEVEL" val="1_1"/>
  <p:tag name="KSO_WM_TAG_VERSION" val="1.0"/>
  <p:tag name="KSO_WM_BEAUTIFY_FLAG" val="#wm#"/>
  <p:tag name="KSO_WM_UNIT_TYPE" val="i"/>
  <p:tag name="KSO_WM_UNIT_ID" val="150995200*i*9"/>
  <p:tag name="KSO_WM_TEMPLATE_CATEGORY" val="diagram"/>
  <p:tag name="KSO_WM_TEMPLATE_INDEX" val="169087"/>
</p:tagLst>
</file>

<file path=ppt/tags/tag726.xml><?xml version="1.0" encoding="utf-8"?>
<p:tagLst xmlns:p="http://schemas.openxmlformats.org/presentationml/2006/main">
  <p:tag name="MH" val="20150811113114"/>
  <p:tag name="MH_LIBRARY" val="GRAPHIC"/>
  <p:tag name="MH_ORDER" val="Diamond 44"/>
  <p:tag name="KSO_WM_UNIT_INDEX" val="1_7"/>
  <p:tag name="KSO_WM_UNIT_CLEAR" val="1"/>
  <p:tag name="KSO_WM_UNIT_LAYERLEVEL" val="1_1"/>
  <p:tag name="KSO_WM_TAG_VERSION" val="1.0"/>
  <p:tag name="KSO_WM_BEAUTIFY_FLAG" val="#wm#"/>
  <p:tag name="KSO_WM_UNIT_TYPE" val="i"/>
  <p:tag name="KSO_WM_UNIT_ID" val="150995200*i*10"/>
  <p:tag name="KSO_WM_TEMPLATE_CATEGORY" val="diagram"/>
  <p:tag name="KSO_WM_TEMPLATE_INDEX" val="169087"/>
</p:tagLst>
</file>

<file path=ppt/tags/tag727.xml><?xml version="1.0" encoding="utf-8"?>
<p:tagLst xmlns:p="http://schemas.openxmlformats.org/presentationml/2006/main">
  <p:tag name="MH" val="20150811113114"/>
  <p:tag name="MH_LIBRARY" val="GRAPHIC"/>
  <p:tag name="MH_ORDER" val="Diamond 80"/>
  <p:tag name="KSO_WM_UNIT_INDEX" val="1_8"/>
  <p:tag name="KSO_WM_UNIT_CLEAR" val="1"/>
  <p:tag name="KSO_WM_UNIT_LAYERLEVEL" val="1_1"/>
  <p:tag name="KSO_WM_TAG_VERSION" val="1.0"/>
  <p:tag name="KSO_WM_BEAUTIFY_FLAG" val="#wm#"/>
  <p:tag name="KSO_WM_UNIT_TYPE" val="i"/>
  <p:tag name="KSO_WM_UNIT_ID" val="150995200*i*11"/>
  <p:tag name="KSO_WM_TEMPLATE_CATEGORY" val="diagram"/>
  <p:tag name="KSO_WM_TEMPLATE_INDEX" val="169087"/>
</p:tagLst>
</file>

<file path=ppt/tags/tag728.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729.xml><?xml version="1.0" encoding="utf-8"?>
<p:tagLst xmlns:p="http://schemas.openxmlformats.org/presentationml/2006/main">
  <p:tag name="KSO_WM_SLIDE_ID" val="custom20191461_8"/>
  <p:tag name="KSO_WM_SLIDE_TYPE" val="text"/>
  <p:tag name="KSO_WM_SLIDE_SUBTYPE" val="pureTxt"/>
  <p:tag name="KSO_WM_SLIDE_ITEM_CNT" val="0"/>
  <p:tag name="KSO_WM_SLIDE_INDEX" val="8"/>
  <p:tag name="KSO_WM_SLIDE_SIZE" val="823*440"/>
  <p:tag name="KSO_WM_SLIDE_POSITION" val="68*46"/>
  <p:tag name="KSO_WM_TAG_VERSION" val="1.0"/>
  <p:tag name="KSO_WM_BEAUTIFY_FLAG" val="#wm#"/>
  <p:tag name="KSO_WM_TEMPLATE_CATEGORY" val="custom"/>
  <p:tag name="KSO_WM_TEMPLATE_INDEX" val="20191461"/>
  <p:tag name="KSO_WM_SLIDE_LAYOUT" val="a_f"/>
  <p:tag name="KSO_WM_SLIDE_LAYOUT_CNT" val="1_2"/>
  <p:tag name="KSO_WM_TEMPLATE_SUBCATEGORY" val="0"/>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7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4755_1*i*1"/>
  <p:tag name="KSO_WM_TEMPLATE_CATEGORY" val="diagram"/>
  <p:tag name="KSO_WM_TEMPLATE_INDEX" val="20194755"/>
  <p:tag name="KSO_WM_UNIT_LAYERLEVEL" val="1"/>
  <p:tag name="KSO_WM_TAG_VERSION" val="1.0"/>
  <p:tag name="KSO_WM_BEAUTIFY_FLAG" val="#wm#"/>
  <p:tag name="KSO_WM_UNIT_COLOR_SCHEME_SHAPE_ID" val="16"/>
  <p:tag name="KSO_WM_UNIT_COLOR_SCHEME_PARENT_PAGE" val="0_1"/>
</p:tagLst>
</file>

<file path=ppt/tags/tag7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4755_1*i*2"/>
  <p:tag name="KSO_WM_TEMPLATE_CATEGORY" val="diagram"/>
  <p:tag name="KSO_WM_TEMPLATE_INDEX" val="20194755"/>
  <p:tag name="KSO_WM_UNIT_LAYERLEVEL" val="1"/>
  <p:tag name="KSO_WM_TAG_VERSION" val="1.0"/>
  <p:tag name="KSO_WM_BEAUTIFY_FLAG" val="#wm#"/>
  <p:tag name="KSO_WM_UNIT_COLOR_SCHEME_SHAPE_ID" val="17"/>
  <p:tag name="KSO_WM_UNIT_COLOR_SCHEME_PARENT_PAGE" val="0_1"/>
</p:tagLst>
</file>

<file path=ppt/tags/tag732.xml><?xml version="1.0" encoding="utf-8"?>
<p:tagLst xmlns:p="http://schemas.openxmlformats.org/presentationml/2006/main">
  <p:tag name="KSO_WM_UNIT_TEXT_PART_ID_V2" val="d-4-1"/>
  <p:tag name="KSO_WM_UNIT_HIGHLIGHT" val="0"/>
  <p:tag name="KSO_WM_UNIT_COMPATIBLE" val="0"/>
  <p:tag name="KSO_WM_UNIT_DIAGRAM_ISNUMVISUAL" val="0"/>
  <p:tag name="KSO_WM_UNIT_DIAGRAM_ISREFERUNIT" val="0"/>
  <p:tag name="KSO_WM_UNIT_TYPE" val="f"/>
  <p:tag name="KSO_WM_UNIT_INDEX" val="2"/>
  <p:tag name="KSO_WM_UNIT_ID" val="diagram20196638_1*f*2"/>
  <p:tag name="KSO_WM_TEMPLATE_CATEGORY" val="diagram"/>
  <p:tag name="KSO_WM_TEMPLATE_INDEX" val="20196638"/>
  <p:tag name="KSO_WM_UNIT_LAYERLEVEL" val="1"/>
  <p:tag name="KSO_WM_TAG_VERSION" val="1.0"/>
  <p:tag name="KSO_WM_BEAUTIFY_FLAG" val="#wm#"/>
  <p:tag name="KSO_WM_UNIT_PRESET_TEXT" val="点击此处添加正文，文字是您思想的提炼，为了最终呈现发布的良好效果，请尽量言简意赅的阐述观点；根据需要可酌情增减文字，以便观者可以准确理解您所传达的信息。恰如其分的表达观点，往往事半功倍。"/>
  <p:tag name="KSO_WM_UNIT_NOCLEAR" val="0"/>
  <p:tag name="KSO_WM_UNIT_VALUE" val="104"/>
</p:tagLst>
</file>

<file path=ppt/tags/tag733.xml><?xml version="1.0" encoding="utf-8"?>
<p:tagLst xmlns:p="http://schemas.openxmlformats.org/presentationml/2006/main">
  <p:tag name="KSO_WM_TEMPLATE_CATEGORY" val="custom"/>
  <p:tag name="KSO_WM_TEMPLATE_INDEX" val="20191461"/>
  <p:tag name="KSO_WM_UNIT_TYPE" val="a"/>
  <p:tag name="KSO_WM_UNIT_INDEX" val="1"/>
  <p:tag name="KSO_WM_UNIT_ID" val="custom20191461_7*a*1"/>
  <p:tag name="KSO_WM_UNIT_LAYERLEVEL" val="1"/>
  <p:tag name="KSO_WM_UNIT_VALUE" val="14"/>
  <p:tag name="KSO_WM_UNIT_ISCONTENTSTITLE" val="0"/>
  <p:tag name="KSO_WM_UNIT_HIGHLIGHT" val="0"/>
  <p:tag name="KSO_WM_UNIT_COMPATIBLE" val="0"/>
  <p:tag name="KSO_WM_BEAUTIFY_FLAG" val="#wm#"/>
  <p:tag name="KSO_WM_TAG_VERSION" val="1.0"/>
  <p:tag name="KSO_WM_UNIT_PRESET_TEXT" val="单击此处添加标题"/>
  <p:tag name="KSO_WM_UNIT_DIAGRAM_ISNUMVISUAL" val="0"/>
  <p:tag name="KSO_WM_UNIT_DIAGRAM_ISREFERUNIT" val="0"/>
  <p:tag name="KSO_WM_UNIT_NOCLEAR" val="0"/>
</p:tagLst>
</file>

<file path=ppt/tags/tag734.xml><?xml version="1.0" encoding="utf-8"?>
<p:tagLst xmlns:p="http://schemas.openxmlformats.org/presentationml/2006/main">
  <p:tag name="MH" val="20150811113114"/>
  <p:tag name="MH_LIBRARY" val="GRAPHIC"/>
  <p:tag name="MH_ORDER" val="Diamond 25"/>
  <p:tag name="KSO_WM_UNIT_INDEX" val="1_6"/>
  <p:tag name="KSO_WM_UNIT_CLEAR" val="1"/>
  <p:tag name="KSO_WM_UNIT_LAYERLEVEL" val="1_1"/>
  <p:tag name="KSO_WM_TAG_VERSION" val="1.0"/>
  <p:tag name="KSO_WM_BEAUTIFY_FLAG" val="#wm#"/>
  <p:tag name="KSO_WM_UNIT_TYPE" val="i"/>
  <p:tag name="KSO_WM_UNIT_ID" val="150995200*i*9"/>
  <p:tag name="KSO_WM_TEMPLATE_CATEGORY" val="diagram"/>
  <p:tag name="KSO_WM_TEMPLATE_INDEX" val="169087"/>
</p:tagLst>
</file>

<file path=ppt/tags/tag735.xml><?xml version="1.0" encoding="utf-8"?>
<p:tagLst xmlns:p="http://schemas.openxmlformats.org/presentationml/2006/main">
  <p:tag name="MH" val="20150811113114"/>
  <p:tag name="MH_LIBRARY" val="GRAPHIC"/>
  <p:tag name="MH_ORDER" val="Diamond 44"/>
  <p:tag name="KSO_WM_UNIT_INDEX" val="1_7"/>
  <p:tag name="KSO_WM_UNIT_CLEAR" val="1"/>
  <p:tag name="KSO_WM_UNIT_LAYERLEVEL" val="1_1"/>
  <p:tag name="KSO_WM_TAG_VERSION" val="1.0"/>
  <p:tag name="KSO_WM_BEAUTIFY_FLAG" val="#wm#"/>
  <p:tag name="KSO_WM_UNIT_TYPE" val="i"/>
  <p:tag name="KSO_WM_UNIT_ID" val="150995200*i*10"/>
  <p:tag name="KSO_WM_TEMPLATE_CATEGORY" val="diagram"/>
  <p:tag name="KSO_WM_TEMPLATE_INDEX" val="169087"/>
</p:tagLst>
</file>

<file path=ppt/tags/tag736.xml><?xml version="1.0" encoding="utf-8"?>
<p:tagLst xmlns:p="http://schemas.openxmlformats.org/presentationml/2006/main">
  <p:tag name="MH" val="20150811113114"/>
  <p:tag name="MH_LIBRARY" val="GRAPHIC"/>
  <p:tag name="MH_ORDER" val="Diamond 80"/>
  <p:tag name="KSO_WM_UNIT_INDEX" val="1_8"/>
  <p:tag name="KSO_WM_UNIT_CLEAR" val="1"/>
  <p:tag name="KSO_WM_UNIT_LAYERLEVEL" val="1_1"/>
  <p:tag name="KSO_WM_TAG_VERSION" val="1.0"/>
  <p:tag name="KSO_WM_BEAUTIFY_FLAG" val="#wm#"/>
  <p:tag name="KSO_WM_UNIT_TYPE" val="i"/>
  <p:tag name="KSO_WM_UNIT_ID" val="150995200*i*11"/>
  <p:tag name="KSO_WM_TEMPLATE_CATEGORY" val="diagram"/>
  <p:tag name="KSO_WM_TEMPLATE_INDEX" val="169087"/>
</p:tagLst>
</file>

<file path=ppt/tags/tag737.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738.xml><?xml version="1.0" encoding="utf-8"?>
<p:tagLst xmlns:p="http://schemas.openxmlformats.org/presentationml/2006/main">
  <p:tag name="KSO_WM_SLIDE_ID" val="custom20191461_8"/>
  <p:tag name="KSO_WM_SLIDE_TYPE" val="text"/>
  <p:tag name="KSO_WM_SLIDE_SUBTYPE" val="pureTxt"/>
  <p:tag name="KSO_WM_SLIDE_ITEM_CNT" val="0"/>
  <p:tag name="KSO_WM_SLIDE_INDEX" val="8"/>
  <p:tag name="KSO_WM_SLIDE_SIZE" val="823*440"/>
  <p:tag name="KSO_WM_SLIDE_POSITION" val="68*46"/>
  <p:tag name="KSO_WM_TAG_VERSION" val="1.0"/>
  <p:tag name="KSO_WM_BEAUTIFY_FLAG" val="#wm#"/>
  <p:tag name="KSO_WM_TEMPLATE_CATEGORY" val="custom"/>
  <p:tag name="KSO_WM_TEMPLATE_INDEX" val="20191461"/>
  <p:tag name="KSO_WM_SLIDE_LAYOUT" val="a_f"/>
  <p:tag name="KSO_WM_SLIDE_LAYOUT_CNT" val="1_2"/>
  <p:tag name="KSO_WM_TEMPLATE_SUBCATEGORY" val="0"/>
</p:tagLst>
</file>

<file path=ppt/tags/tag7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4755_1*i*1"/>
  <p:tag name="KSO_WM_TEMPLATE_CATEGORY" val="diagram"/>
  <p:tag name="KSO_WM_TEMPLATE_INDEX" val="20194755"/>
  <p:tag name="KSO_WM_UNIT_LAYERLEVEL" val="1"/>
  <p:tag name="KSO_WM_TAG_VERSION" val="1.0"/>
  <p:tag name="KSO_WM_BEAUTIFY_FLAG" val="#wm#"/>
  <p:tag name="KSO_WM_UNIT_COLOR_SCHEME_SHAPE_ID" val="16"/>
  <p:tag name="KSO_WM_UNIT_COLOR_SCHEME_PARENT_PAGE" val="0_1"/>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7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4755_1*i*2"/>
  <p:tag name="KSO_WM_TEMPLATE_CATEGORY" val="diagram"/>
  <p:tag name="KSO_WM_TEMPLATE_INDEX" val="20194755"/>
  <p:tag name="KSO_WM_UNIT_LAYERLEVEL" val="1"/>
  <p:tag name="KSO_WM_TAG_VERSION" val="1.0"/>
  <p:tag name="KSO_WM_BEAUTIFY_FLAG" val="#wm#"/>
  <p:tag name="KSO_WM_UNIT_COLOR_SCHEME_SHAPE_ID" val="17"/>
  <p:tag name="KSO_WM_UNIT_COLOR_SCHEME_PARENT_PAGE" val="0_1"/>
</p:tagLst>
</file>

<file path=ppt/tags/tag741.xml><?xml version="1.0" encoding="utf-8"?>
<p:tagLst xmlns:p="http://schemas.openxmlformats.org/presentationml/2006/main">
  <p:tag name="KSO_WM_UNIT_TEXT_PART_ID_V2" val="d-4-1"/>
  <p:tag name="KSO_WM_UNIT_HIGHLIGHT" val="0"/>
  <p:tag name="KSO_WM_UNIT_COMPATIBLE" val="0"/>
  <p:tag name="KSO_WM_UNIT_DIAGRAM_ISNUMVISUAL" val="0"/>
  <p:tag name="KSO_WM_UNIT_DIAGRAM_ISREFERUNIT" val="0"/>
  <p:tag name="KSO_WM_UNIT_TYPE" val="f"/>
  <p:tag name="KSO_WM_UNIT_INDEX" val="2"/>
  <p:tag name="KSO_WM_UNIT_ID" val="diagram20196638_1*f*2"/>
  <p:tag name="KSO_WM_TEMPLATE_CATEGORY" val="diagram"/>
  <p:tag name="KSO_WM_TEMPLATE_INDEX" val="20196638"/>
  <p:tag name="KSO_WM_UNIT_LAYERLEVEL" val="1"/>
  <p:tag name="KSO_WM_TAG_VERSION" val="1.0"/>
  <p:tag name="KSO_WM_BEAUTIFY_FLAG" val="#wm#"/>
  <p:tag name="KSO_WM_UNIT_PRESET_TEXT" val="点击此处添加正文，文字是您思想的提炼，为了最终呈现发布的良好效果，请尽量言简意赅的阐述观点；根据需要可酌情增减文字，以便观者可以准确理解您所传达的信息。恰如其分的表达观点，往往事半功倍。"/>
  <p:tag name="KSO_WM_UNIT_NOCLEAR" val="0"/>
  <p:tag name="KSO_WM_UNIT_VALUE" val="104"/>
</p:tagLst>
</file>

<file path=ppt/tags/tag742.xml><?xml version="1.0" encoding="utf-8"?>
<p:tagLst xmlns:p="http://schemas.openxmlformats.org/presentationml/2006/main">
  <p:tag name="KSO_WM_TEMPLATE_CATEGORY" val="custom"/>
  <p:tag name="KSO_WM_TEMPLATE_INDEX" val="20191461"/>
  <p:tag name="KSO_WM_UNIT_TYPE" val="a"/>
  <p:tag name="KSO_WM_UNIT_INDEX" val="1"/>
  <p:tag name="KSO_WM_UNIT_ID" val="custom20191461_7*a*1"/>
  <p:tag name="KSO_WM_UNIT_LAYERLEVEL" val="1"/>
  <p:tag name="KSO_WM_UNIT_VALUE" val="14"/>
  <p:tag name="KSO_WM_UNIT_ISCONTENTSTITLE" val="0"/>
  <p:tag name="KSO_WM_UNIT_HIGHLIGHT" val="0"/>
  <p:tag name="KSO_WM_UNIT_COMPATIBLE" val="0"/>
  <p:tag name="KSO_WM_BEAUTIFY_FLAG" val="#wm#"/>
  <p:tag name="KSO_WM_TAG_VERSION" val="1.0"/>
  <p:tag name="KSO_WM_UNIT_PRESET_TEXT" val="单击此处添加标题"/>
  <p:tag name="KSO_WM_UNIT_DIAGRAM_ISNUMVISUAL" val="0"/>
  <p:tag name="KSO_WM_UNIT_DIAGRAM_ISREFERUNIT" val="0"/>
  <p:tag name="KSO_WM_UNIT_NOCLEAR" val="0"/>
</p:tagLst>
</file>

<file path=ppt/tags/tag743.xml><?xml version="1.0" encoding="utf-8"?>
<p:tagLst xmlns:p="http://schemas.openxmlformats.org/presentationml/2006/main">
  <p:tag name="MH" val="20150811113114"/>
  <p:tag name="MH_LIBRARY" val="GRAPHIC"/>
  <p:tag name="MH_ORDER" val="Diamond 25"/>
  <p:tag name="KSO_WM_UNIT_INDEX" val="1_6"/>
  <p:tag name="KSO_WM_UNIT_CLEAR" val="1"/>
  <p:tag name="KSO_WM_UNIT_LAYERLEVEL" val="1_1"/>
  <p:tag name="KSO_WM_TAG_VERSION" val="1.0"/>
  <p:tag name="KSO_WM_BEAUTIFY_FLAG" val="#wm#"/>
  <p:tag name="KSO_WM_UNIT_TYPE" val="i"/>
  <p:tag name="KSO_WM_UNIT_ID" val="150995200*i*9"/>
  <p:tag name="KSO_WM_TEMPLATE_CATEGORY" val="diagram"/>
  <p:tag name="KSO_WM_TEMPLATE_INDEX" val="169087"/>
</p:tagLst>
</file>

<file path=ppt/tags/tag744.xml><?xml version="1.0" encoding="utf-8"?>
<p:tagLst xmlns:p="http://schemas.openxmlformats.org/presentationml/2006/main">
  <p:tag name="MH" val="20150811113114"/>
  <p:tag name="MH_LIBRARY" val="GRAPHIC"/>
  <p:tag name="MH_ORDER" val="Diamond 44"/>
  <p:tag name="KSO_WM_UNIT_INDEX" val="1_7"/>
  <p:tag name="KSO_WM_UNIT_CLEAR" val="1"/>
  <p:tag name="KSO_WM_UNIT_LAYERLEVEL" val="1_1"/>
  <p:tag name="KSO_WM_TAG_VERSION" val="1.0"/>
  <p:tag name="KSO_WM_BEAUTIFY_FLAG" val="#wm#"/>
  <p:tag name="KSO_WM_UNIT_TYPE" val="i"/>
  <p:tag name="KSO_WM_UNIT_ID" val="150995200*i*10"/>
  <p:tag name="KSO_WM_TEMPLATE_CATEGORY" val="diagram"/>
  <p:tag name="KSO_WM_TEMPLATE_INDEX" val="169087"/>
</p:tagLst>
</file>

<file path=ppt/tags/tag745.xml><?xml version="1.0" encoding="utf-8"?>
<p:tagLst xmlns:p="http://schemas.openxmlformats.org/presentationml/2006/main">
  <p:tag name="MH" val="20150811113114"/>
  <p:tag name="MH_LIBRARY" val="GRAPHIC"/>
  <p:tag name="MH_ORDER" val="Diamond 80"/>
  <p:tag name="KSO_WM_UNIT_INDEX" val="1_8"/>
  <p:tag name="KSO_WM_UNIT_CLEAR" val="1"/>
  <p:tag name="KSO_WM_UNIT_LAYERLEVEL" val="1_1"/>
  <p:tag name="KSO_WM_TAG_VERSION" val="1.0"/>
  <p:tag name="KSO_WM_BEAUTIFY_FLAG" val="#wm#"/>
  <p:tag name="KSO_WM_UNIT_TYPE" val="i"/>
  <p:tag name="KSO_WM_UNIT_ID" val="150995200*i*11"/>
  <p:tag name="KSO_WM_TEMPLATE_CATEGORY" val="diagram"/>
  <p:tag name="KSO_WM_TEMPLATE_INDEX" val="169087"/>
</p:tagLst>
</file>

<file path=ppt/tags/tag746.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747.xml><?xml version="1.0" encoding="utf-8"?>
<p:tagLst xmlns:p="http://schemas.openxmlformats.org/presentationml/2006/main">
  <p:tag name="KSO_WM_SLIDE_ID" val="custom20191461_8"/>
  <p:tag name="KSO_WM_SLIDE_TYPE" val="text"/>
  <p:tag name="KSO_WM_SLIDE_SUBTYPE" val="pureTxt"/>
  <p:tag name="KSO_WM_SLIDE_ITEM_CNT" val="0"/>
  <p:tag name="KSO_WM_SLIDE_INDEX" val="8"/>
  <p:tag name="KSO_WM_SLIDE_SIZE" val="823*440"/>
  <p:tag name="KSO_WM_SLIDE_POSITION" val="68*46"/>
  <p:tag name="KSO_WM_TAG_VERSION" val="1.0"/>
  <p:tag name="KSO_WM_BEAUTIFY_FLAG" val="#wm#"/>
  <p:tag name="KSO_WM_TEMPLATE_CATEGORY" val="custom"/>
  <p:tag name="KSO_WM_TEMPLATE_INDEX" val="20191461"/>
  <p:tag name="KSO_WM_SLIDE_LAYOUT" val="a_f"/>
  <p:tag name="KSO_WM_SLIDE_LAYOUT_CNT" val="1_2"/>
  <p:tag name="KSO_WM_TEMPLATE_SUBCATEGORY" val="0"/>
</p:tagLst>
</file>

<file path=ppt/tags/tag7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4755_1*i*1"/>
  <p:tag name="KSO_WM_TEMPLATE_CATEGORY" val="diagram"/>
  <p:tag name="KSO_WM_TEMPLATE_INDEX" val="20194755"/>
  <p:tag name="KSO_WM_UNIT_LAYERLEVEL" val="1"/>
  <p:tag name="KSO_WM_TAG_VERSION" val="1.0"/>
  <p:tag name="KSO_WM_BEAUTIFY_FLAG" val="#wm#"/>
  <p:tag name="KSO_WM_UNIT_COLOR_SCHEME_SHAPE_ID" val="16"/>
  <p:tag name="KSO_WM_UNIT_COLOR_SCHEME_PARENT_PAGE" val="0_1"/>
</p:tagLst>
</file>

<file path=ppt/tags/tag7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4755_1*i*2"/>
  <p:tag name="KSO_WM_TEMPLATE_CATEGORY" val="diagram"/>
  <p:tag name="KSO_WM_TEMPLATE_INDEX" val="20194755"/>
  <p:tag name="KSO_WM_UNIT_LAYERLEVEL" val="1"/>
  <p:tag name="KSO_WM_TAG_VERSION" val="1.0"/>
  <p:tag name="KSO_WM_BEAUTIFY_FLAG" val="#wm#"/>
  <p:tag name="KSO_WM_UNIT_COLOR_SCHEME_SHAPE_ID" val="17"/>
  <p:tag name="KSO_WM_UNIT_COLOR_SCHEME_PARENT_PAGE" val="0_1"/>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750.xml><?xml version="1.0" encoding="utf-8"?>
<p:tagLst xmlns:p="http://schemas.openxmlformats.org/presentationml/2006/main">
  <p:tag name="KSO_WM_UNIT_TEXT_PART_ID_V2" val="d-4-1"/>
  <p:tag name="KSO_WM_UNIT_HIGHLIGHT" val="0"/>
  <p:tag name="KSO_WM_UNIT_COMPATIBLE" val="0"/>
  <p:tag name="KSO_WM_UNIT_DIAGRAM_ISNUMVISUAL" val="0"/>
  <p:tag name="KSO_WM_UNIT_DIAGRAM_ISREFERUNIT" val="0"/>
  <p:tag name="KSO_WM_UNIT_TYPE" val="f"/>
  <p:tag name="KSO_WM_UNIT_INDEX" val="2"/>
  <p:tag name="KSO_WM_UNIT_ID" val="diagram20196638_1*f*2"/>
  <p:tag name="KSO_WM_TEMPLATE_CATEGORY" val="diagram"/>
  <p:tag name="KSO_WM_TEMPLATE_INDEX" val="20196638"/>
  <p:tag name="KSO_WM_UNIT_LAYERLEVEL" val="1"/>
  <p:tag name="KSO_WM_TAG_VERSION" val="1.0"/>
  <p:tag name="KSO_WM_BEAUTIFY_FLAG" val="#wm#"/>
  <p:tag name="KSO_WM_UNIT_PRESET_TEXT" val="点击此处添加正文，文字是您思想的提炼，为了最终呈现发布的良好效果，请尽量言简意赅的阐述观点；根据需要可酌情增减文字，以便观者可以准确理解您所传达的信息。恰如其分的表达观点，往往事半功倍。"/>
  <p:tag name="KSO_WM_UNIT_NOCLEAR" val="0"/>
  <p:tag name="KSO_WM_UNIT_VALUE" val="104"/>
</p:tagLst>
</file>

<file path=ppt/tags/tag751.xml><?xml version="1.0" encoding="utf-8"?>
<p:tagLst xmlns:p="http://schemas.openxmlformats.org/presentationml/2006/main">
  <p:tag name="KSO_WM_TEMPLATE_CATEGORY" val="custom"/>
  <p:tag name="KSO_WM_TEMPLATE_INDEX" val="20191461"/>
  <p:tag name="KSO_WM_UNIT_TYPE" val="a"/>
  <p:tag name="KSO_WM_UNIT_INDEX" val="1"/>
  <p:tag name="KSO_WM_UNIT_ID" val="custom20191461_7*a*1"/>
  <p:tag name="KSO_WM_UNIT_LAYERLEVEL" val="1"/>
  <p:tag name="KSO_WM_UNIT_VALUE" val="14"/>
  <p:tag name="KSO_WM_UNIT_ISCONTENTSTITLE" val="0"/>
  <p:tag name="KSO_WM_UNIT_HIGHLIGHT" val="0"/>
  <p:tag name="KSO_WM_UNIT_COMPATIBLE" val="0"/>
  <p:tag name="KSO_WM_BEAUTIFY_FLAG" val="#wm#"/>
  <p:tag name="KSO_WM_TAG_VERSION" val="1.0"/>
  <p:tag name="KSO_WM_UNIT_PRESET_TEXT" val="单击此处添加标题"/>
  <p:tag name="KSO_WM_UNIT_DIAGRAM_ISNUMVISUAL" val="0"/>
  <p:tag name="KSO_WM_UNIT_DIAGRAM_ISREFERUNIT" val="0"/>
  <p:tag name="KSO_WM_UNIT_NOCLEAR" val="0"/>
</p:tagLst>
</file>

<file path=ppt/tags/tag752.xml><?xml version="1.0" encoding="utf-8"?>
<p:tagLst xmlns:p="http://schemas.openxmlformats.org/presentationml/2006/main">
  <p:tag name="MH" val="20150811113114"/>
  <p:tag name="MH_LIBRARY" val="GRAPHIC"/>
  <p:tag name="MH_ORDER" val="Diamond 25"/>
  <p:tag name="KSO_WM_UNIT_INDEX" val="1_6"/>
  <p:tag name="KSO_WM_UNIT_CLEAR" val="1"/>
  <p:tag name="KSO_WM_UNIT_LAYERLEVEL" val="1_1"/>
  <p:tag name="KSO_WM_TAG_VERSION" val="1.0"/>
  <p:tag name="KSO_WM_BEAUTIFY_FLAG" val="#wm#"/>
  <p:tag name="KSO_WM_UNIT_TYPE" val="i"/>
  <p:tag name="KSO_WM_UNIT_ID" val="150995200*i*9"/>
  <p:tag name="KSO_WM_TEMPLATE_CATEGORY" val="diagram"/>
  <p:tag name="KSO_WM_TEMPLATE_INDEX" val="169087"/>
</p:tagLst>
</file>

<file path=ppt/tags/tag753.xml><?xml version="1.0" encoding="utf-8"?>
<p:tagLst xmlns:p="http://schemas.openxmlformats.org/presentationml/2006/main">
  <p:tag name="MH" val="20150811113114"/>
  <p:tag name="MH_LIBRARY" val="GRAPHIC"/>
  <p:tag name="MH_ORDER" val="Diamond 44"/>
  <p:tag name="KSO_WM_UNIT_INDEX" val="1_7"/>
  <p:tag name="KSO_WM_UNIT_CLEAR" val="1"/>
  <p:tag name="KSO_WM_UNIT_LAYERLEVEL" val="1_1"/>
  <p:tag name="KSO_WM_TAG_VERSION" val="1.0"/>
  <p:tag name="KSO_WM_BEAUTIFY_FLAG" val="#wm#"/>
  <p:tag name="KSO_WM_UNIT_TYPE" val="i"/>
  <p:tag name="KSO_WM_UNIT_ID" val="150995200*i*10"/>
  <p:tag name="KSO_WM_TEMPLATE_CATEGORY" val="diagram"/>
  <p:tag name="KSO_WM_TEMPLATE_INDEX" val="169087"/>
</p:tagLst>
</file>

<file path=ppt/tags/tag754.xml><?xml version="1.0" encoding="utf-8"?>
<p:tagLst xmlns:p="http://schemas.openxmlformats.org/presentationml/2006/main">
  <p:tag name="MH" val="20150811113114"/>
  <p:tag name="MH_LIBRARY" val="GRAPHIC"/>
  <p:tag name="MH_ORDER" val="Diamond 80"/>
  <p:tag name="KSO_WM_UNIT_INDEX" val="1_8"/>
  <p:tag name="KSO_WM_UNIT_CLEAR" val="1"/>
  <p:tag name="KSO_WM_UNIT_LAYERLEVEL" val="1_1"/>
  <p:tag name="KSO_WM_TAG_VERSION" val="1.0"/>
  <p:tag name="KSO_WM_BEAUTIFY_FLAG" val="#wm#"/>
  <p:tag name="KSO_WM_UNIT_TYPE" val="i"/>
  <p:tag name="KSO_WM_UNIT_ID" val="150995200*i*11"/>
  <p:tag name="KSO_WM_TEMPLATE_CATEGORY" val="diagram"/>
  <p:tag name="KSO_WM_TEMPLATE_INDEX" val="169087"/>
</p:tagLst>
</file>

<file path=ppt/tags/tag755.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756.xml><?xml version="1.0" encoding="utf-8"?>
<p:tagLst xmlns:p="http://schemas.openxmlformats.org/presentationml/2006/main">
  <p:tag name="KSO_WM_SLIDE_ID" val="custom20191461_8"/>
  <p:tag name="KSO_WM_SLIDE_TYPE" val="text"/>
  <p:tag name="KSO_WM_SLIDE_SUBTYPE" val="pureTxt"/>
  <p:tag name="KSO_WM_SLIDE_ITEM_CNT" val="0"/>
  <p:tag name="KSO_WM_SLIDE_INDEX" val="8"/>
  <p:tag name="KSO_WM_SLIDE_SIZE" val="823*440"/>
  <p:tag name="KSO_WM_SLIDE_POSITION" val="68*46"/>
  <p:tag name="KSO_WM_TAG_VERSION" val="1.0"/>
  <p:tag name="KSO_WM_BEAUTIFY_FLAG" val="#wm#"/>
  <p:tag name="KSO_WM_TEMPLATE_CATEGORY" val="custom"/>
  <p:tag name="KSO_WM_TEMPLATE_INDEX" val="20191461"/>
  <p:tag name="KSO_WM_SLIDE_LAYOUT" val="a_f"/>
  <p:tag name="KSO_WM_SLIDE_LAYOUT_CNT" val="1_2"/>
  <p:tag name="KSO_WM_TEMPLATE_SUBCATEGORY" val="0"/>
</p:tagLst>
</file>

<file path=ppt/tags/tag7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4755_1*i*1"/>
  <p:tag name="KSO_WM_TEMPLATE_CATEGORY" val="diagram"/>
  <p:tag name="KSO_WM_TEMPLATE_INDEX" val="20194755"/>
  <p:tag name="KSO_WM_UNIT_LAYERLEVEL" val="1"/>
  <p:tag name="KSO_WM_TAG_VERSION" val="1.0"/>
  <p:tag name="KSO_WM_BEAUTIFY_FLAG" val="#wm#"/>
  <p:tag name="KSO_WM_UNIT_COLOR_SCHEME_SHAPE_ID" val="16"/>
  <p:tag name="KSO_WM_UNIT_COLOR_SCHEME_PARENT_PAGE" val="0_1"/>
</p:tagLst>
</file>

<file path=ppt/tags/tag7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4755_1*i*2"/>
  <p:tag name="KSO_WM_TEMPLATE_CATEGORY" val="diagram"/>
  <p:tag name="KSO_WM_TEMPLATE_INDEX" val="20194755"/>
  <p:tag name="KSO_WM_UNIT_LAYERLEVEL" val="1"/>
  <p:tag name="KSO_WM_TAG_VERSION" val="1.0"/>
  <p:tag name="KSO_WM_BEAUTIFY_FLAG" val="#wm#"/>
  <p:tag name="KSO_WM_UNIT_COLOR_SCHEME_SHAPE_ID" val="17"/>
  <p:tag name="KSO_WM_UNIT_COLOR_SCHEME_PARENT_PAGE" val="0_1"/>
</p:tagLst>
</file>

<file path=ppt/tags/tag759.xml><?xml version="1.0" encoding="utf-8"?>
<p:tagLst xmlns:p="http://schemas.openxmlformats.org/presentationml/2006/main">
  <p:tag name="KSO_WM_UNIT_TEXT_PART_ID_V2" val="d-4-1"/>
  <p:tag name="KSO_WM_UNIT_HIGHLIGHT" val="0"/>
  <p:tag name="KSO_WM_UNIT_COMPATIBLE" val="0"/>
  <p:tag name="KSO_WM_UNIT_DIAGRAM_ISNUMVISUAL" val="0"/>
  <p:tag name="KSO_WM_UNIT_DIAGRAM_ISREFERUNIT" val="0"/>
  <p:tag name="KSO_WM_UNIT_TYPE" val="f"/>
  <p:tag name="KSO_WM_UNIT_INDEX" val="2"/>
  <p:tag name="KSO_WM_UNIT_ID" val="diagram20196638_1*f*2"/>
  <p:tag name="KSO_WM_TEMPLATE_CATEGORY" val="diagram"/>
  <p:tag name="KSO_WM_TEMPLATE_INDEX" val="20196638"/>
  <p:tag name="KSO_WM_UNIT_LAYERLEVEL" val="1"/>
  <p:tag name="KSO_WM_TAG_VERSION" val="1.0"/>
  <p:tag name="KSO_WM_BEAUTIFY_FLAG" val="#wm#"/>
  <p:tag name="KSO_WM_UNIT_PRESET_TEXT" val="点击此处添加正文，文字是您思想的提炼，为了最终呈现发布的良好效果，请尽量言简意赅的阐述观点；根据需要可酌情增减文字，以便观者可以准确理解您所传达的信息。恰如其分的表达观点，往往事半功倍。"/>
  <p:tag name="KSO_WM_UNIT_NOCLEAR" val="0"/>
  <p:tag name="KSO_WM_UNIT_VALUE" val="104"/>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760.xml><?xml version="1.0" encoding="utf-8"?>
<p:tagLst xmlns:p="http://schemas.openxmlformats.org/presentationml/2006/main">
  <p:tag name="KSO_WM_TEMPLATE_CATEGORY" val="custom"/>
  <p:tag name="KSO_WM_TEMPLATE_INDEX" val="20191461"/>
  <p:tag name="KSO_WM_UNIT_TYPE" val="a"/>
  <p:tag name="KSO_WM_UNIT_INDEX" val="1"/>
  <p:tag name="KSO_WM_UNIT_ID" val="custom20191461_7*a*1"/>
  <p:tag name="KSO_WM_UNIT_LAYERLEVEL" val="1"/>
  <p:tag name="KSO_WM_UNIT_VALUE" val="14"/>
  <p:tag name="KSO_WM_UNIT_ISCONTENTSTITLE" val="0"/>
  <p:tag name="KSO_WM_UNIT_HIGHLIGHT" val="0"/>
  <p:tag name="KSO_WM_UNIT_COMPATIBLE" val="0"/>
  <p:tag name="KSO_WM_BEAUTIFY_FLAG" val="#wm#"/>
  <p:tag name="KSO_WM_TAG_VERSION" val="1.0"/>
  <p:tag name="KSO_WM_UNIT_PRESET_TEXT" val="单击此处添加标题"/>
  <p:tag name="KSO_WM_UNIT_DIAGRAM_ISNUMVISUAL" val="0"/>
  <p:tag name="KSO_WM_UNIT_DIAGRAM_ISREFERUNIT" val="0"/>
  <p:tag name="KSO_WM_UNIT_NOCLEAR" val="0"/>
</p:tagLst>
</file>

<file path=ppt/tags/tag761.xml><?xml version="1.0" encoding="utf-8"?>
<p:tagLst xmlns:p="http://schemas.openxmlformats.org/presentationml/2006/main">
  <p:tag name="MH" val="20150811113114"/>
  <p:tag name="MH_LIBRARY" val="GRAPHIC"/>
  <p:tag name="MH_ORDER" val="Diamond 25"/>
  <p:tag name="KSO_WM_UNIT_INDEX" val="1_6"/>
  <p:tag name="KSO_WM_UNIT_CLEAR" val="1"/>
  <p:tag name="KSO_WM_UNIT_LAYERLEVEL" val="1_1"/>
  <p:tag name="KSO_WM_TAG_VERSION" val="1.0"/>
  <p:tag name="KSO_WM_BEAUTIFY_FLAG" val="#wm#"/>
  <p:tag name="KSO_WM_UNIT_TYPE" val="i"/>
  <p:tag name="KSO_WM_UNIT_ID" val="150995200*i*9"/>
  <p:tag name="KSO_WM_TEMPLATE_CATEGORY" val="diagram"/>
  <p:tag name="KSO_WM_TEMPLATE_INDEX" val="169087"/>
</p:tagLst>
</file>

<file path=ppt/tags/tag762.xml><?xml version="1.0" encoding="utf-8"?>
<p:tagLst xmlns:p="http://schemas.openxmlformats.org/presentationml/2006/main">
  <p:tag name="MH" val="20150811113114"/>
  <p:tag name="MH_LIBRARY" val="GRAPHIC"/>
  <p:tag name="MH_ORDER" val="Diamond 44"/>
  <p:tag name="KSO_WM_UNIT_INDEX" val="1_7"/>
  <p:tag name="KSO_WM_UNIT_CLEAR" val="1"/>
  <p:tag name="KSO_WM_UNIT_LAYERLEVEL" val="1_1"/>
  <p:tag name="KSO_WM_TAG_VERSION" val="1.0"/>
  <p:tag name="KSO_WM_BEAUTIFY_FLAG" val="#wm#"/>
  <p:tag name="KSO_WM_UNIT_TYPE" val="i"/>
  <p:tag name="KSO_WM_UNIT_ID" val="150995200*i*10"/>
  <p:tag name="KSO_WM_TEMPLATE_CATEGORY" val="diagram"/>
  <p:tag name="KSO_WM_TEMPLATE_INDEX" val="169087"/>
</p:tagLst>
</file>

<file path=ppt/tags/tag763.xml><?xml version="1.0" encoding="utf-8"?>
<p:tagLst xmlns:p="http://schemas.openxmlformats.org/presentationml/2006/main">
  <p:tag name="MH" val="20150811113114"/>
  <p:tag name="MH_LIBRARY" val="GRAPHIC"/>
  <p:tag name="MH_ORDER" val="Diamond 80"/>
  <p:tag name="KSO_WM_UNIT_INDEX" val="1_8"/>
  <p:tag name="KSO_WM_UNIT_CLEAR" val="1"/>
  <p:tag name="KSO_WM_UNIT_LAYERLEVEL" val="1_1"/>
  <p:tag name="KSO_WM_TAG_VERSION" val="1.0"/>
  <p:tag name="KSO_WM_BEAUTIFY_FLAG" val="#wm#"/>
  <p:tag name="KSO_WM_UNIT_TYPE" val="i"/>
  <p:tag name="KSO_WM_UNIT_ID" val="150995200*i*11"/>
  <p:tag name="KSO_WM_TEMPLATE_CATEGORY" val="diagram"/>
  <p:tag name="KSO_WM_TEMPLATE_INDEX" val="169087"/>
</p:tagLst>
</file>

<file path=ppt/tags/tag764.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765.xml><?xml version="1.0" encoding="utf-8"?>
<p:tagLst xmlns:p="http://schemas.openxmlformats.org/presentationml/2006/main">
  <p:tag name="KSO_WM_SLIDE_ID" val="custom20191461_8"/>
  <p:tag name="KSO_WM_SLIDE_TYPE" val="text"/>
  <p:tag name="KSO_WM_SLIDE_SUBTYPE" val="pureTxt"/>
  <p:tag name="KSO_WM_SLIDE_ITEM_CNT" val="0"/>
  <p:tag name="KSO_WM_SLIDE_INDEX" val="8"/>
  <p:tag name="KSO_WM_SLIDE_SIZE" val="823*440"/>
  <p:tag name="KSO_WM_SLIDE_POSITION" val="68*46"/>
  <p:tag name="KSO_WM_TAG_VERSION" val="1.0"/>
  <p:tag name="KSO_WM_BEAUTIFY_FLAG" val="#wm#"/>
  <p:tag name="KSO_WM_TEMPLATE_CATEGORY" val="custom"/>
  <p:tag name="KSO_WM_TEMPLATE_INDEX" val="20191461"/>
  <p:tag name="KSO_WM_SLIDE_LAYOUT" val="a_f"/>
  <p:tag name="KSO_WM_SLIDE_LAYOUT_CNT" val="1_2"/>
  <p:tag name="KSO_WM_TEMPLATE_SUBCATEGORY" val="0"/>
</p:tagLst>
</file>

<file path=ppt/tags/tag7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4755_1*i*1"/>
  <p:tag name="KSO_WM_TEMPLATE_CATEGORY" val="diagram"/>
  <p:tag name="KSO_WM_TEMPLATE_INDEX" val="20194755"/>
  <p:tag name="KSO_WM_UNIT_LAYERLEVEL" val="1"/>
  <p:tag name="KSO_WM_TAG_VERSION" val="1.0"/>
  <p:tag name="KSO_WM_BEAUTIFY_FLAG" val="#wm#"/>
  <p:tag name="KSO_WM_UNIT_COLOR_SCHEME_SHAPE_ID" val="16"/>
  <p:tag name="KSO_WM_UNIT_COLOR_SCHEME_PARENT_PAGE" val="0_1"/>
</p:tagLst>
</file>

<file path=ppt/tags/tag7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4755_1*i*2"/>
  <p:tag name="KSO_WM_TEMPLATE_CATEGORY" val="diagram"/>
  <p:tag name="KSO_WM_TEMPLATE_INDEX" val="20194755"/>
  <p:tag name="KSO_WM_UNIT_LAYERLEVEL" val="1"/>
  <p:tag name="KSO_WM_TAG_VERSION" val="1.0"/>
  <p:tag name="KSO_WM_BEAUTIFY_FLAG" val="#wm#"/>
  <p:tag name="KSO_WM_UNIT_COLOR_SCHEME_SHAPE_ID" val="17"/>
  <p:tag name="KSO_WM_UNIT_COLOR_SCHEME_PARENT_PAGE" val="0_1"/>
</p:tagLst>
</file>

<file path=ppt/tags/tag768.xml><?xml version="1.0" encoding="utf-8"?>
<p:tagLst xmlns:p="http://schemas.openxmlformats.org/presentationml/2006/main">
  <p:tag name="KSO_WM_TEMPLATE_CATEGORY" val="custom"/>
  <p:tag name="KSO_WM_TEMPLATE_INDEX" val="20191461"/>
  <p:tag name="KSO_WM_UNIT_TYPE" val="a"/>
  <p:tag name="KSO_WM_UNIT_INDEX" val="1"/>
  <p:tag name="KSO_WM_UNIT_ID" val="custom20191461_7*a*1"/>
  <p:tag name="KSO_WM_UNIT_LAYERLEVEL" val="1"/>
  <p:tag name="KSO_WM_UNIT_VALUE" val="14"/>
  <p:tag name="KSO_WM_UNIT_ISCONTENTSTITLE" val="0"/>
  <p:tag name="KSO_WM_UNIT_HIGHLIGHT" val="0"/>
  <p:tag name="KSO_WM_UNIT_COMPATIBLE" val="0"/>
  <p:tag name="KSO_WM_BEAUTIFY_FLAG" val="#wm#"/>
  <p:tag name="KSO_WM_TAG_VERSION" val="1.0"/>
  <p:tag name="KSO_WM_UNIT_PRESET_TEXT" val="单击此处添加标题"/>
  <p:tag name="KSO_WM_UNIT_DIAGRAM_ISNUMVISUAL" val="0"/>
  <p:tag name="KSO_WM_UNIT_DIAGRAM_ISREFERUNIT" val="0"/>
  <p:tag name="KSO_WM_UNIT_NOCLEAR" val="0"/>
</p:tagLst>
</file>

<file path=ppt/tags/tag769.xml><?xml version="1.0" encoding="utf-8"?>
<p:tagLst xmlns:p="http://schemas.openxmlformats.org/presentationml/2006/main">
  <p:tag name="KSO_WM_UNIT_TEXT_PART_ID_V2" val="d-4-1"/>
  <p:tag name="KSO_WM_UNIT_HIGHLIGHT" val="0"/>
  <p:tag name="KSO_WM_UNIT_COMPATIBLE" val="0"/>
  <p:tag name="KSO_WM_UNIT_DIAGRAM_ISNUMVISUAL" val="0"/>
  <p:tag name="KSO_WM_UNIT_DIAGRAM_ISREFERUNIT" val="0"/>
  <p:tag name="KSO_WM_UNIT_TYPE" val="f"/>
  <p:tag name="KSO_WM_UNIT_INDEX" val="2"/>
  <p:tag name="KSO_WM_UNIT_ID" val="diagram20196638_1*f*2"/>
  <p:tag name="KSO_WM_TEMPLATE_CATEGORY" val="diagram"/>
  <p:tag name="KSO_WM_TEMPLATE_INDEX" val="20196638"/>
  <p:tag name="KSO_WM_UNIT_LAYERLEVEL" val="1"/>
  <p:tag name="KSO_WM_TAG_VERSION" val="1.0"/>
  <p:tag name="KSO_WM_BEAUTIFY_FLAG" val="#wm#"/>
  <p:tag name="KSO_WM_UNIT_PRESET_TEXT" val="点击此处添加正文，文字是您思想的提炼，为了最终呈现发布的良好效果，请尽量言简意赅的阐述观点；根据需要可酌情增减文字，以便观者可以准确理解您所传达的信息。恰如其分的表达观点，往往事半功倍。"/>
  <p:tag name="KSO_WM_UNIT_NOCLEAR" val="0"/>
  <p:tag name="KSO_WM_UNIT_VALUE" val="104"/>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70.xml><?xml version="1.0" encoding="utf-8"?>
<p:tagLst xmlns:p="http://schemas.openxmlformats.org/presentationml/2006/main">
  <p:tag name="KSO_WM_SLIDE_ID" val="custom20191461_8"/>
  <p:tag name="KSO_WM_SLIDE_TYPE" val="text"/>
  <p:tag name="KSO_WM_SLIDE_SUBTYPE" val="pureTxt"/>
  <p:tag name="KSO_WM_SLIDE_ITEM_CNT" val="0"/>
  <p:tag name="KSO_WM_SLIDE_INDEX" val="8"/>
  <p:tag name="KSO_WM_SLIDE_SIZE" val="823*440"/>
  <p:tag name="KSO_WM_SLIDE_POSITION" val="68*46"/>
  <p:tag name="KSO_WM_TAG_VERSION" val="1.0"/>
  <p:tag name="KSO_WM_BEAUTIFY_FLAG" val="#wm#"/>
  <p:tag name="KSO_WM_TEMPLATE_CATEGORY" val="custom"/>
  <p:tag name="KSO_WM_TEMPLATE_INDEX" val="20191461"/>
  <p:tag name="KSO_WM_SLIDE_LAYOUT" val="a_f"/>
  <p:tag name="KSO_WM_SLIDE_LAYOUT_CNT" val="1_2"/>
  <p:tag name="KSO_WM_TEMPLATE_SUBCATEGORY" val="0"/>
</p:tagLst>
</file>

<file path=ppt/tags/tag7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4755_1*i*1"/>
  <p:tag name="KSO_WM_TEMPLATE_CATEGORY" val="diagram"/>
  <p:tag name="KSO_WM_TEMPLATE_INDEX" val="20194755"/>
  <p:tag name="KSO_WM_UNIT_LAYERLEVEL" val="1"/>
  <p:tag name="KSO_WM_TAG_VERSION" val="1.0"/>
  <p:tag name="KSO_WM_BEAUTIFY_FLAG" val="#wm#"/>
  <p:tag name="KSO_WM_UNIT_COLOR_SCHEME_SHAPE_ID" val="16"/>
  <p:tag name="KSO_WM_UNIT_COLOR_SCHEME_PARENT_PAGE" val="0_1"/>
</p:tagLst>
</file>

<file path=ppt/tags/tag7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4755_1*i*2"/>
  <p:tag name="KSO_WM_TEMPLATE_CATEGORY" val="diagram"/>
  <p:tag name="KSO_WM_TEMPLATE_INDEX" val="20194755"/>
  <p:tag name="KSO_WM_UNIT_LAYERLEVEL" val="1"/>
  <p:tag name="KSO_WM_TAG_VERSION" val="1.0"/>
  <p:tag name="KSO_WM_BEAUTIFY_FLAG" val="#wm#"/>
  <p:tag name="KSO_WM_UNIT_COLOR_SCHEME_SHAPE_ID" val="17"/>
  <p:tag name="KSO_WM_UNIT_COLOR_SCHEME_PARENT_PAGE" val="0_1"/>
</p:tagLst>
</file>

<file path=ppt/tags/tag773.xml><?xml version="1.0" encoding="utf-8"?>
<p:tagLst xmlns:p="http://schemas.openxmlformats.org/presentationml/2006/main">
  <p:tag name="KSO_WM_TEMPLATE_CATEGORY" val="custom"/>
  <p:tag name="KSO_WM_TEMPLATE_INDEX" val="20191461"/>
  <p:tag name="KSO_WM_UNIT_TYPE" val="a"/>
  <p:tag name="KSO_WM_UNIT_INDEX" val="1"/>
  <p:tag name="KSO_WM_UNIT_ID" val="custom20191461_7*a*1"/>
  <p:tag name="KSO_WM_UNIT_LAYERLEVEL" val="1"/>
  <p:tag name="KSO_WM_UNIT_VALUE" val="14"/>
  <p:tag name="KSO_WM_UNIT_ISCONTENTSTITLE" val="0"/>
  <p:tag name="KSO_WM_UNIT_HIGHLIGHT" val="0"/>
  <p:tag name="KSO_WM_UNIT_COMPATIBLE" val="0"/>
  <p:tag name="KSO_WM_BEAUTIFY_FLAG" val="#wm#"/>
  <p:tag name="KSO_WM_TAG_VERSION" val="1.0"/>
  <p:tag name="KSO_WM_UNIT_PRESET_TEXT" val="单击此处添加标题"/>
  <p:tag name="KSO_WM_UNIT_DIAGRAM_ISNUMVISUAL" val="0"/>
  <p:tag name="KSO_WM_UNIT_DIAGRAM_ISREFERUNIT" val="0"/>
  <p:tag name="KSO_WM_UNIT_NOCLEAR" val="0"/>
</p:tagLst>
</file>

<file path=ppt/tags/tag774.xml><?xml version="1.0" encoding="utf-8"?>
<p:tagLst xmlns:p="http://schemas.openxmlformats.org/presentationml/2006/main">
  <p:tag name="KSO_WM_UNIT_TEXT_PART_ID_V2" val="d-4-1"/>
  <p:tag name="KSO_WM_UNIT_HIGHLIGHT" val="0"/>
  <p:tag name="KSO_WM_UNIT_COMPATIBLE" val="0"/>
  <p:tag name="KSO_WM_UNIT_DIAGRAM_ISNUMVISUAL" val="0"/>
  <p:tag name="KSO_WM_UNIT_DIAGRAM_ISREFERUNIT" val="0"/>
  <p:tag name="KSO_WM_UNIT_TYPE" val="f"/>
  <p:tag name="KSO_WM_UNIT_INDEX" val="2"/>
  <p:tag name="KSO_WM_UNIT_ID" val="diagram20196638_1*f*2"/>
  <p:tag name="KSO_WM_TEMPLATE_CATEGORY" val="diagram"/>
  <p:tag name="KSO_WM_TEMPLATE_INDEX" val="20196638"/>
  <p:tag name="KSO_WM_UNIT_LAYERLEVEL" val="1"/>
  <p:tag name="KSO_WM_TAG_VERSION" val="1.0"/>
  <p:tag name="KSO_WM_BEAUTIFY_FLAG" val="#wm#"/>
  <p:tag name="KSO_WM_UNIT_PRESET_TEXT" val="点击此处添加正文，文字是您思想的提炼，为了最终呈现发布的良好效果，请尽量言简意赅的阐述观点；根据需要可酌情增减文字，以便观者可以准确理解您所传达的信息。恰如其分的表达观点，往往事半功倍。"/>
  <p:tag name="KSO_WM_UNIT_NOCLEAR" val="0"/>
  <p:tag name="KSO_WM_UNIT_VALUE" val="104"/>
</p:tagLst>
</file>

<file path=ppt/tags/tag775.xml><?xml version="1.0" encoding="utf-8"?>
<p:tagLst xmlns:p="http://schemas.openxmlformats.org/presentationml/2006/main">
  <p:tag name="MH" val="20150811113114"/>
  <p:tag name="MH_LIBRARY" val="GRAPHIC"/>
  <p:tag name="MH_ORDER" val="Diamond 25"/>
  <p:tag name="KSO_WM_UNIT_INDEX" val="1_6"/>
  <p:tag name="KSO_WM_UNIT_CLEAR" val="1"/>
  <p:tag name="KSO_WM_UNIT_LAYERLEVEL" val="1_1"/>
  <p:tag name="KSO_WM_TAG_VERSION" val="1.0"/>
  <p:tag name="KSO_WM_BEAUTIFY_FLAG" val="#wm#"/>
  <p:tag name="KSO_WM_UNIT_TYPE" val="i"/>
  <p:tag name="KSO_WM_UNIT_ID" val="150995200*i*9"/>
  <p:tag name="KSO_WM_TEMPLATE_CATEGORY" val="diagram"/>
  <p:tag name="KSO_WM_TEMPLATE_INDEX" val="169087"/>
</p:tagLst>
</file>

<file path=ppt/tags/tag776.xml><?xml version="1.0" encoding="utf-8"?>
<p:tagLst xmlns:p="http://schemas.openxmlformats.org/presentationml/2006/main">
  <p:tag name="MH" val="20150811113114"/>
  <p:tag name="MH_LIBRARY" val="GRAPHIC"/>
  <p:tag name="MH_ORDER" val="Diamond 44"/>
  <p:tag name="KSO_WM_UNIT_INDEX" val="1_7"/>
  <p:tag name="KSO_WM_UNIT_CLEAR" val="1"/>
  <p:tag name="KSO_WM_UNIT_LAYERLEVEL" val="1_1"/>
  <p:tag name="KSO_WM_TAG_VERSION" val="1.0"/>
  <p:tag name="KSO_WM_BEAUTIFY_FLAG" val="#wm#"/>
  <p:tag name="KSO_WM_UNIT_TYPE" val="i"/>
  <p:tag name="KSO_WM_UNIT_ID" val="150995200*i*10"/>
  <p:tag name="KSO_WM_TEMPLATE_CATEGORY" val="diagram"/>
  <p:tag name="KSO_WM_TEMPLATE_INDEX" val="169087"/>
</p:tagLst>
</file>

<file path=ppt/tags/tag777.xml><?xml version="1.0" encoding="utf-8"?>
<p:tagLst xmlns:p="http://schemas.openxmlformats.org/presentationml/2006/main">
  <p:tag name="MH" val="20150811113114"/>
  <p:tag name="MH_LIBRARY" val="GRAPHIC"/>
  <p:tag name="MH_ORDER" val="Diamond 80"/>
  <p:tag name="KSO_WM_UNIT_INDEX" val="1_8"/>
  <p:tag name="KSO_WM_UNIT_CLEAR" val="1"/>
  <p:tag name="KSO_WM_UNIT_LAYERLEVEL" val="1_1"/>
  <p:tag name="KSO_WM_TAG_VERSION" val="1.0"/>
  <p:tag name="KSO_WM_BEAUTIFY_FLAG" val="#wm#"/>
  <p:tag name="KSO_WM_UNIT_TYPE" val="i"/>
  <p:tag name="KSO_WM_UNIT_ID" val="150995200*i*11"/>
  <p:tag name="KSO_WM_TEMPLATE_CATEGORY" val="diagram"/>
  <p:tag name="KSO_WM_TEMPLATE_INDEX" val="169087"/>
</p:tagLst>
</file>

<file path=ppt/tags/tag778.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779.xml><?xml version="1.0" encoding="utf-8"?>
<p:tagLst xmlns:p="http://schemas.openxmlformats.org/presentationml/2006/main">
  <p:tag name="KSO_WM_SLIDE_ID" val="custom20191461_8"/>
  <p:tag name="KSO_WM_SLIDE_TYPE" val="text"/>
  <p:tag name="KSO_WM_SLIDE_SUBTYPE" val="pureTxt"/>
  <p:tag name="KSO_WM_SLIDE_ITEM_CNT" val="0"/>
  <p:tag name="KSO_WM_SLIDE_INDEX" val="8"/>
  <p:tag name="KSO_WM_SLIDE_SIZE" val="823*440"/>
  <p:tag name="KSO_WM_SLIDE_POSITION" val="68*46"/>
  <p:tag name="KSO_WM_TAG_VERSION" val="1.0"/>
  <p:tag name="KSO_WM_BEAUTIFY_FLAG" val="#wm#"/>
  <p:tag name="KSO_WM_TEMPLATE_CATEGORY" val="custom"/>
  <p:tag name="KSO_WM_TEMPLATE_INDEX" val="20191461"/>
  <p:tag name="KSO_WM_SLIDE_LAYOUT" val="a_f"/>
  <p:tag name="KSO_WM_SLIDE_LAYOUT_CNT" val="1_2"/>
  <p:tag name="KSO_WM_TEMPLATE_SUBCATEGORY" val="0"/>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4755_1*i*1"/>
  <p:tag name="KSO_WM_TEMPLATE_CATEGORY" val="diagram"/>
  <p:tag name="KSO_WM_TEMPLATE_INDEX" val="20194755"/>
  <p:tag name="KSO_WM_UNIT_LAYERLEVEL" val="1"/>
  <p:tag name="KSO_WM_TAG_VERSION" val="1.0"/>
  <p:tag name="KSO_WM_BEAUTIFY_FLAG" val="#wm#"/>
  <p:tag name="KSO_WM_UNIT_COLOR_SCHEME_SHAPE_ID" val="16"/>
  <p:tag name="KSO_WM_UNIT_COLOR_SCHEME_PARENT_PAGE" val="0_1"/>
</p:tagLst>
</file>

<file path=ppt/tags/tag7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4755_1*i*2"/>
  <p:tag name="KSO_WM_TEMPLATE_CATEGORY" val="diagram"/>
  <p:tag name="KSO_WM_TEMPLATE_INDEX" val="20194755"/>
  <p:tag name="KSO_WM_UNIT_LAYERLEVEL" val="1"/>
  <p:tag name="KSO_WM_TAG_VERSION" val="1.0"/>
  <p:tag name="KSO_WM_BEAUTIFY_FLAG" val="#wm#"/>
  <p:tag name="KSO_WM_UNIT_COLOR_SCHEME_SHAPE_ID" val="17"/>
  <p:tag name="KSO_WM_UNIT_COLOR_SCHEME_PARENT_PAGE" val="0_1"/>
</p:tagLst>
</file>

<file path=ppt/tags/tag782.xml><?xml version="1.0" encoding="utf-8"?>
<p:tagLst xmlns:p="http://schemas.openxmlformats.org/presentationml/2006/main">
  <p:tag name="KSO_WM_TEMPLATE_CATEGORY" val="custom"/>
  <p:tag name="KSO_WM_TEMPLATE_INDEX" val="20191461"/>
  <p:tag name="KSO_WM_UNIT_TYPE" val="a"/>
  <p:tag name="KSO_WM_UNIT_INDEX" val="1"/>
  <p:tag name="KSO_WM_UNIT_ID" val="custom20191461_7*a*1"/>
  <p:tag name="KSO_WM_UNIT_LAYERLEVEL" val="1"/>
  <p:tag name="KSO_WM_UNIT_VALUE" val="14"/>
  <p:tag name="KSO_WM_UNIT_ISCONTENTSTITLE" val="0"/>
  <p:tag name="KSO_WM_UNIT_HIGHLIGHT" val="0"/>
  <p:tag name="KSO_WM_UNIT_COMPATIBLE" val="0"/>
  <p:tag name="KSO_WM_BEAUTIFY_FLAG" val="#wm#"/>
  <p:tag name="KSO_WM_TAG_VERSION" val="1.0"/>
  <p:tag name="KSO_WM_UNIT_PRESET_TEXT" val="单击此处添加标题"/>
  <p:tag name="KSO_WM_UNIT_DIAGRAM_ISNUMVISUAL" val="0"/>
  <p:tag name="KSO_WM_UNIT_DIAGRAM_ISREFERUNIT" val="0"/>
  <p:tag name="KSO_WM_UNIT_NOCLEAR" val="0"/>
</p:tagLst>
</file>

<file path=ppt/tags/tag783.xml><?xml version="1.0" encoding="utf-8"?>
<p:tagLst xmlns:p="http://schemas.openxmlformats.org/presentationml/2006/main">
  <p:tag name="KSO_WM_UNIT_TEXT_PART_ID_V2" val="d-4-1"/>
  <p:tag name="KSO_WM_UNIT_HIGHLIGHT" val="0"/>
  <p:tag name="KSO_WM_UNIT_COMPATIBLE" val="0"/>
  <p:tag name="KSO_WM_UNIT_DIAGRAM_ISNUMVISUAL" val="0"/>
  <p:tag name="KSO_WM_UNIT_DIAGRAM_ISREFERUNIT" val="0"/>
  <p:tag name="KSO_WM_UNIT_TYPE" val="f"/>
  <p:tag name="KSO_WM_UNIT_INDEX" val="2"/>
  <p:tag name="KSO_WM_UNIT_ID" val="diagram20196638_1*f*2"/>
  <p:tag name="KSO_WM_TEMPLATE_CATEGORY" val="diagram"/>
  <p:tag name="KSO_WM_TEMPLATE_INDEX" val="20196638"/>
  <p:tag name="KSO_WM_UNIT_LAYERLEVEL" val="1"/>
  <p:tag name="KSO_WM_TAG_VERSION" val="1.0"/>
  <p:tag name="KSO_WM_BEAUTIFY_FLAG" val="#wm#"/>
  <p:tag name="KSO_WM_UNIT_PRESET_TEXT" val="点击此处添加正文，文字是您思想的提炼，为了最终呈现发布的良好效果，请尽量言简意赅的阐述观点；根据需要可酌情增减文字，以便观者可以准确理解您所传达的信息。恰如其分的表达观点，往往事半功倍。"/>
  <p:tag name="KSO_WM_UNIT_NOCLEAR" val="0"/>
  <p:tag name="KSO_WM_UNIT_VALUE" val="104"/>
</p:tagLst>
</file>

<file path=ppt/tags/tag784.xml><?xml version="1.0" encoding="utf-8"?>
<p:tagLst xmlns:p="http://schemas.openxmlformats.org/presentationml/2006/main">
  <p:tag name="MH" val="20150811113114"/>
  <p:tag name="MH_LIBRARY" val="GRAPHIC"/>
  <p:tag name="MH_ORDER" val="Diamond 25"/>
  <p:tag name="KSO_WM_UNIT_INDEX" val="1_6"/>
  <p:tag name="KSO_WM_UNIT_CLEAR" val="1"/>
  <p:tag name="KSO_WM_UNIT_LAYERLEVEL" val="1_1"/>
  <p:tag name="KSO_WM_TAG_VERSION" val="1.0"/>
  <p:tag name="KSO_WM_BEAUTIFY_FLAG" val="#wm#"/>
  <p:tag name="KSO_WM_UNIT_TYPE" val="i"/>
  <p:tag name="KSO_WM_UNIT_ID" val="150995200*i*9"/>
  <p:tag name="KSO_WM_TEMPLATE_CATEGORY" val="diagram"/>
  <p:tag name="KSO_WM_TEMPLATE_INDEX" val="169087"/>
</p:tagLst>
</file>

<file path=ppt/tags/tag785.xml><?xml version="1.0" encoding="utf-8"?>
<p:tagLst xmlns:p="http://schemas.openxmlformats.org/presentationml/2006/main">
  <p:tag name="MH" val="20150811113114"/>
  <p:tag name="MH_LIBRARY" val="GRAPHIC"/>
  <p:tag name="MH_ORDER" val="Diamond 44"/>
  <p:tag name="KSO_WM_UNIT_INDEX" val="1_7"/>
  <p:tag name="KSO_WM_UNIT_CLEAR" val="1"/>
  <p:tag name="KSO_WM_UNIT_LAYERLEVEL" val="1_1"/>
  <p:tag name="KSO_WM_TAG_VERSION" val="1.0"/>
  <p:tag name="KSO_WM_BEAUTIFY_FLAG" val="#wm#"/>
  <p:tag name="KSO_WM_UNIT_TYPE" val="i"/>
  <p:tag name="KSO_WM_UNIT_ID" val="150995200*i*10"/>
  <p:tag name="KSO_WM_TEMPLATE_CATEGORY" val="diagram"/>
  <p:tag name="KSO_WM_TEMPLATE_INDEX" val="169087"/>
</p:tagLst>
</file>

<file path=ppt/tags/tag786.xml><?xml version="1.0" encoding="utf-8"?>
<p:tagLst xmlns:p="http://schemas.openxmlformats.org/presentationml/2006/main">
  <p:tag name="MH" val="20150811113114"/>
  <p:tag name="MH_LIBRARY" val="GRAPHIC"/>
  <p:tag name="MH_ORDER" val="Diamond 80"/>
  <p:tag name="KSO_WM_UNIT_INDEX" val="1_8"/>
  <p:tag name="KSO_WM_UNIT_CLEAR" val="1"/>
  <p:tag name="KSO_WM_UNIT_LAYERLEVEL" val="1_1"/>
  <p:tag name="KSO_WM_TAG_VERSION" val="1.0"/>
  <p:tag name="KSO_WM_BEAUTIFY_FLAG" val="#wm#"/>
  <p:tag name="KSO_WM_UNIT_TYPE" val="i"/>
  <p:tag name="KSO_WM_UNIT_ID" val="150995200*i*11"/>
  <p:tag name="KSO_WM_TEMPLATE_CATEGORY" val="diagram"/>
  <p:tag name="KSO_WM_TEMPLATE_INDEX" val="169087"/>
</p:tagLst>
</file>

<file path=ppt/tags/tag787.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788.xml><?xml version="1.0" encoding="utf-8"?>
<p:tagLst xmlns:p="http://schemas.openxmlformats.org/presentationml/2006/main">
  <p:tag name="KSO_WM_SLIDE_ID" val="custom20191461_8"/>
  <p:tag name="KSO_WM_SLIDE_TYPE" val="text"/>
  <p:tag name="KSO_WM_SLIDE_SUBTYPE" val="pureTxt"/>
  <p:tag name="KSO_WM_SLIDE_ITEM_CNT" val="0"/>
  <p:tag name="KSO_WM_SLIDE_INDEX" val="8"/>
  <p:tag name="KSO_WM_SLIDE_SIZE" val="823*440"/>
  <p:tag name="KSO_WM_SLIDE_POSITION" val="68*46"/>
  <p:tag name="KSO_WM_TAG_VERSION" val="1.0"/>
  <p:tag name="KSO_WM_BEAUTIFY_FLAG" val="#wm#"/>
  <p:tag name="KSO_WM_TEMPLATE_CATEGORY" val="custom"/>
  <p:tag name="KSO_WM_TEMPLATE_INDEX" val="20191461"/>
  <p:tag name="KSO_WM_SLIDE_LAYOUT" val="a_f"/>
  <p:tag name="KSO_WM_SLIDE_LAYOUT_CNT" val="1_2"/>
  <p:tag name="KSO_WM_TEMPLATE_SUBCATEGORY" val="0"/>
</p:tagLst>
</file>

<file path=ppt/tags/tag7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4755_1*i*1"/>
  <p:tag name="KSO_WM_TEMPLATE_CATEGORY" val="diagram"/>
  <p:tag name="KSO_WM_TEMPLATE_INDEX" val="20194755"/>
  <p:tag name="KSO_WM_UNIT_LAYERLEVEL" val="1"/>
  <p:tag name="KSO_WM_TAG_VERSION" val="1.0"/>
  <p:tag name="KSO_WM_BEAUTIFY_FLAG" val="#wm#"/>
  <p:tag name="KSO_WM_UNIT_COLOR_SCHEME_SHAPE_ID" val="16"/>
  <p:tag name="KSO_WM_UNIT_COLOR_SCHEME_PARENT_PAGE" val="0_1"/>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4755_1*i*2"/>
  <p:tag name="KSO_WM_TEMPLATE_CATEGORY" val="diagram"/>
  <p:tag name="KSO_WM_TEMPLATE_INDEX" val="20194755"/>
  <p:tag name="KSO_WM_UNIT_LAYERLEVEL" val="1"/>
  <p:tag name="KSO_WM_TAG_VERSION" val="1.0"/>
  <p:tag name="KSO_WM_BEAUTIFY_FLAG" val="#wm#"/>
  <p:tag name="KSO_WM_UNIT_COLOR_SCHEME_SHAPE_ID" val="17"/>
  <p:tag name="KSO_WM_UNIT_COLOR_SCHEME_PARENT_PAGE" val="0_1"/>
</p:tagLst>
</file>

<file path=ppt/tags/tag791.xml><?xml version="1.0" encoding="utf-8"?>
<p:tagLst xmlns:p="http://schemas.openxmlformats.org/presentationml/2006/main">
  <p:tag name="KSO_WM_TEMPLATE_CATEGORY" val="custom"/>
  <p:tag name="KSO_WM_TEMPLATE_INDEX" val="20191461"/>
  <p:tag name="KSO_WM_UNIT_TYPE" val="a"/>
  <p:tag name="KSO_WM_UNIT_INDEX" val="1"/>
  <p:tag name="KSO_WM_UNIT_ID" val="custom20191461_7*a*1"/>
  <p:tag name="KSO_WM_UNIT_LAYERLEVEL" val="1"/>
  <p:tag name="KSO_WM_UNIT_VALUE" val="14"/>
  <p:tag name="KSO_WM_UNIT_ISCONTENTSTITLE" val="0"/>
  <p:tag name="KSO_WM_UNIT_HIGHLIGHT" val="0"/>
  <p:tag name="KSO_WM_UNIT_COMPATIBLE" val="0"/>
  <p:tag name="KSO_WM_BEAUTIFY_FLAG" val="#wm#"/>
  <p:tag name="KSO_WM_TAG_VERSION" val="1.0"/>
  <p:tag name="KSO_WM_UNIT_PRESET_TEXT" val="单击此处添加标题"/>
  <p:tag name="KSO_WM_UNIT_DIAGRAM_ISNUMVISUAL" val="0"/>
  <p:tag name="KSO_WM_UNIT_DIAGRAM_ISREFERUNIT" val="0"/>
  <p:tag name="KSO_WM_UNIT_NOCLEAR" val="0"/>
</p:tagLst>
</file>

<file path=ppt/tags/tag792.xml><?xml version="1.0" encoding="utf-8"?>
<p:tagLst xmlns:p="http://schemas.openxmlformats.org/presentationml/2006/main">
  <p:tag name="KSO_WM_UNIT_TEXT_PART_ID_V2" val="d-4-1"/>
  <p:tag name="KSO_WM_UNIT_HIGHLIGHT" val="0"/>
  <p:tag name="KSO_WM_UNIT_COMPATIBLE" val="0"/>
  <p:tag name="KSO_WM_UNIT_DIAGRAM_ISNUMVISUAL" val="0"/>
  <p:tag name="KSO_WM_UNIT_DIAGRAM_ISREFERUNIT" val="0"/>
  <p:tag name="KSO_WM_UNIT_TYPE" val="f"/>
  <p:tag name="KSO_WM_UNIT_INDEX" val="2"/>
  <p:tag name="KSO_WM_UNIT_ID" val="diagram20196638_1*f*2"/>
  <p:tag name="KSO_WM_TEMPLATE_CATEGORY" val="diagram"/>
  <p:tag name="KSO_WM_TEMPLATE_INDEX" val="20196638"/>
  <p:tag name="KSO_WM_UNIT_LAYERLEVEL" val="1"/>
  <p:tag name="KSO_WM_TAG_VERSION" val="1.0"/>
  <p:tag name="KSO_WM_BEAUTIFY_FLAG" val="#wm#"/>
  <p:tag name="KSO_WM_UNIT_PRESET_TEXT" val="点击此处添加正文，文字是您思想的提炼，为了最终呈现发布的良好效果，请尽量言简意赅的阐述观点；根据需要可酌情增减文字，以便观者可以准确理解您所传达的信息。恰如其分的表达观点，往往事半功倍。"/>
  <p:tag name="KSO_WM_UNIT_NOCLEAR" val="0"/>
  <p:tag name="KSO_WM_UNIT_VALUE" val="104"/>
</p:tagLst>
</file>

<file path=ppt/tags/tag793.xml><?xml version="1.0" encoding="utf-8"?>
<p:tagLst xmlns:p="http://schemas.openxmlformats.org/presentationml/2006/main">
  <p:tag name="MH" val="20150811113114"/>
  <p:tag name="MH_LIBRARY" val="GRAPHIC"/>
  <p:tag name="MH_ORDER" val="Diamond 25"/>
  <p:tag name="KSO_WM_UNIT_INDEX" val="1_6"/>
  <p:tag name="KSO_WM_UNIT_CLEAR" val="1"/>
  <p:tag name="KSO_WM_UNIT_LAYERLEVEL" val="1_1"/>
  <p:tag name="KSO_WM_TAG_VERSION" val="1.0"/>
  <p:tag name="KSO_WM_BEAUTIFY_FLAG" val="#wm#"/>
  <p:tag name="KSO_WM_UNIT_TYPE" val="i"/>
  <p:tag name="KSO_WM_UNIT_ID" val="150995200*i*9"/>
  <p:tag name="KSO_WM_TEMPLATE_CATEGORY" val="diagram"/>
  <p:tag name="KSO_WM_TEMPLATE_INDEX" val="169087"/>
</p:tagLst>
</file>

<file path=ppt/tags/tag794.xml><?xml version="1.0" encoding="utf-8"?>
<p:tagLst xmlns:p="http://schemas.openxmlformats.org/presentationml/2006/main">
  <p:tag name="MH" val="20150811113114"/>
  <p:tag name="MH_LIBRARY" val="GRAPHIC"/>
  <p:tag name="MH_ORDER" val="Diamond 44"/>
  <p:tag name="KSO_WM_UNIT_INDEX" val="1_7"/>
  <p:tag name="KSO_WM_UNIT_CLEAR" val="1"/>
  <p:tag name="KSO_WM_UNIT_LAYERLEVEL" val="1_1"/>
  <p:tag name="KSO_WM_TAG_VERSION" val="1.0"/>
  <p:tag name="KSO_WM_BEAUTIFY_FLAG" val="#wm#"/>
  <p:tag name="KSO_WM_UNIT_TYPE" val="i"/>
  <p:tag name="KSO_WM_UNIT_ID" val="150995200*i*10"/>
  <p:tag name="KSO_WM_TEMPLATE_CATEGORY" val="diagram"/>
  <p:tag name="KSO_WM_TEMPLATE_INDEX" val="169087"/>
</p:tagLst>
</file>

<file path=ppt/tags/tag795.xml><?xml version="1.0" encoding="utf-8"?>
<p:tagLst xmlns:p="http://schemas.openxmlformats.org/presentationml/2006/main">
  <p:tag name="MH" val="20150811113114"/>
  <p:tag name="MH_LIBRARY" val="GRAPHIC"/>
  <p:tag name="MH_ORDER" val="Diamond 80"/>
  <p:tag name="KSO_WM_UNIT_INDEX" val="1_8"/>
  <p:tag name="KSO_WM_UNIT_CLEAR" val="1"/>
  <p:tag name="KSO_WM_UNIT_LAYERLEVEL" val="1_1"/>
  <p:tag name="KSO_WM_TAG_VERSION" val="1.0"/>
  <p:tag name="KSO_WM_BEAUTIFY_FLAG" val="#wm#"/>
  <p:tag name="KSO_WM_UNIT_TYPE" val="i"/>
  <p:tag name="KSO_WM_UNIT_ID" val="150995200*i*11"/>
  <p:tag name="KSO_WM_TEMPLATE_CATEGORY" val="diagram"/>
  <p:tag name="KSO_WM_TEMPLATE_INDEX" val="169087"/>
</p:tagLst>
</file>

<file path=ppt/tags/tag796.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797.xml><?xml version="1.0" encoding="utf-8"?>
<p:tagLst xmlns:p="http://schemas.openxmlformats.org/presentationml/2006/main">
  <p:tag name="KSO_WM_SLIDE_ID" val="custom20191461_8"/>
  <p:tag name="KSO_WM_SLIDE_TYPE" val="text"/>
  <p:tag name="KSO_WM_SLIDE_SUBTYPE" val="pureTxt"/>
  <p:tag name="KSO_WM_SLIDE_ITEM_CNT" val="0"/>
  <p:tag name="KSO_WM_SLIDE_INDEX" val="8"/>
  <p:tag name="KSO_WM_SLIDE_SIZE" val="823*440"/>
  <p:tag name="KSO_WM_SLIDE_POSITION" val="68*46"/>
  <p:tag name="KSO_WM_TAG_VERSION" val="1.0"/>
  <p:tag name="KSO_WM_BEAUTIFY_FLAG" val="#wm#"/>
  <p:tag name="KSO_WM_TEMPLATE_CATEGORY" val="custom"/>
  <p:tag name="KSO_WM_TEMPLATE_INDEX" val="20191461"/>
  <p:tag name="KSO_WM_SLIDE_LAYOUT" val="a_f"/>
  <p:tag name="KSO_WM_SLIDE_LAYOUT_CNT" val="1_2"/>
  <p:tag name="KSO_WM_TEMPLATE_SUBCATEGORY" val="0"/>
</p:tagLst>
</file>

<file path=ppt/tags/tag7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4755_1*i*1"/>
  <p:tag name="KSO_WM_TEMPLATE_CATEGORY" val="diagram"/>
  <p:tag name="KSO_WM_TEMPLATE_INDEX" val="20194755"/>
  <p:tag name="KSO_WM_UNIT_LAYERLEVEL" val="1"/>
  <p:tag name="KSO_WM_TAG_VERSION" val="1.0"/>
  <p:tag name="KSO_WM_BEAUTIFY_FLAG" val="#wm#"/>
  <p:tag name="KSO_WM_UNIT_COLOR_SCHEME_SHAPE_ID" val="16"/>
  <p:tag name="KSO_WM_UNIT_COLOR_SCHEME_PARENT_PAGE" val="0_1"/>
</p:tagLst>
</file>

<file path=ppt/tags/tag7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4755_1*i*2"/>
  <p:tag name="KSO_WM_TEMPLATE_CATEGORY" val="diagram"/>
  <p:tag name="KSO_WM_TEMPLATE_INDEX" val="20194755"/>
  <p:tag name="KSO_WM_UNIT_LAYERLEVEL" val="1"/>
  <p:tag name="KSO_WM_TAG_VERSION" val="1.0"/>
  <p:tag name="KSO_WM_BEAUTIFY_FLAG" val="#wm#"/>
  <p:tag name="KSO_WM_UNIT_COLOR_SCHEME_SHAPE_ID" val="17"/>
  <p:tag name="KSO_WM_UNIT_COLOR_SCHEME_PARENT_PAGE" val="0_1"/>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800.xml><?xml version="1.0" encoding="utf-8"?>
<p:tagLst xmlns:p="http://schemas.openxmlformats.org/presentationml/2006/main">
  <p:tag name="KSO_WM_TEMPLATE_CATEGORY" val="custom"/>
  <p:tag name="KSO_WM_TEMPLATE_INDEX" val="20191461"/>
  <p:tag name="KSO_WM_UNIT_TYPE" val="a"/>
  <p:tag name="KSO_WM_UNIT_INDEX" val="1"/>
  <p:tag name="KSO_WM_UNIT_ID" val="custom20191461_7*a*1"/>
  <p:tag name="KSO_WM_UNIT_LAYERLEVEL" val="1"/>
  <p:tag name="KSO_WM_UNIT_VALUE" val="14"/>
  <p:tag name="KSO_WM_UNIT_ISCONTENTSTITLE" val="0"/>
  <p:tag name="KSO_WM_UNIT_HIGHLIGHT" val="0"/>
  <p:tag name="KSO_WM_UNIT_COMPATIBLE" val="0"/>
  <p:tag name="KSO_WM_BEAUTIFY_FLAG" val="#wm#"/>
  <p:tag name="KSO_WM_TAG_VERSION" val="1.0"/>
  <p:tag name="KSO_WM_UNIT_PRESET_TEXT" val="单击此处添加标题"/>
  <p:tag name="KSO_WM_UNIT_DIAGRAM_ISNUMVISUAL" val="0"/>
  <p:tag name="KSO_WM_UNIT_DIAGRAM_ISREFERUNIT" val="0"/>
  <p:tag name="KSO_WM_UNIT_NOCLEAR" val="0"/>
</p:tagLst>
</file>

<file path=ppt/tags/tag801.xml><?xml version="1.0" encoding="utf-8"?>
<p:tagLst xmlns:p="http://schemas.openxmlformats.org/presentationml/2006/main">
  <p:tag name="KSO_WM_UNIT_TEXT_PART_ID_V2" val="d-4-1"/>
  <p:tag name="KSO_WM_UNIT_HIGHLIGHT" val="0"/>
  <p:tag name="KSO_WM_UNIT_COMPATIBLE" val="0"/>
  <p:tag name="KSO_WM_UNIT_DIAGRAM_ISNUMVISUAL" val="0"/>
  <p:tag name="KSO_WM_UNIT_DIAGRAM_ISREFERUNIT" val="0"/>
  <p:tag name="KSO_WM_UNIT_TYPE" val="f"/>
  <p:tag name="KSO_WM_UNIT_INDEX" val="2"/>
  <p:tag name="KSO_WM_UNIT_ID" val="diagram20196638_1*f*2"/>
  <p:tag name="KSO_WM_TEMPLATE_CATEGORY" val="diagram"/>
  <p:tag name="KSO_WM_TEMPLATE_INDEX" val="20196638"/>
  <p:tag name="KSO_WM_UNIT_LAYERLEVEL" val="1"/>
  <p:tag name="KSO_WM_TAG_VERSION" val="1.0"/>
  <p:tag name="KSO_WM_BEAUTIFY_FLAG" val="#wm#"/>
  <p:tag name="KSO_WM_UNIT_PRESET_TEXT" val="点击此处添加正文，文字是您思想的提炼，为了最终呈现发布的良好效果，请尽量言简意赅的阐述观点；根据需要可酌情增减文字，以便观者可以准确理解您所传达的信息。恰如其分的表达观点，往往事半功倍。"/>
  <p:tag name="KSO_WM_UNIT_NOCLEAR" val="0"/>
  <p:tag name="KSO_WM_UNIT_VALUE" val="104"/>
</p:tagLst>
</file>

<file path=ppt/tags/tag802.xml><?xml version="1.0" encoding="utf-8"?>
<p:tagLst xmlns:p="http://schemas.openxmlformats.org/presentationml/2006/main">
  <p:tag name="MH" val="20150811113114"/>
  <p:tag name="MH_LIBRARY" val="GRAPHIC"/>
  <p:tag name="MH_ORDER" val="Diamond 25"/>
  <p:tag name="KSO_WM_UNIT_INDEX" val="1_6"/>
  <p:tag name="KSO_WM_UNIT_CLEAR" val="1"/>
  <p:tag name="KSO_WM_UNIT_LAYERLEVEL" val="1_1"/>
  <p:tag name="KSO_WM_TAG_VERSION" val="1.0"/>
  <p:tag name="KSO_WM_BEAUTIFY_FLAG" val="#wm#"/>
  <p:tag name="KSO_WM_UNIT_TYPE" val="i"/>
  <p:tag name="KSO_WM_UNIT_ID" val="150995200*i*9"/>
  <p:tag name="KSO_WM_TEMPLATE_CATEGORY" val="diagram"/>
  <p:tag name="KSO_WM_TEMPLATE_INDEX" val="169087"/>
</p:tagLst>
</file>

<file path=ppt/tags/tag803.xml><?xml version="1.0" encoding="utf-8"?>
<p:tagLst xmlns:p="http://schemas.openxmlformats.org/presentationml/2006/main">
  <p:tag name="MH" val="20150811113114"/>
  <p:tag name="MH_LIBRARY" val="GRAPHIC"/>
  <p:tag name="MH_ORDER" val="Diamond 44"/>
  <p:tag name="KSO_WM_UNIT_INDEX" val="1_7"/>
  <p:tag name="KSO_WM_UNIT_CLEAR" val="1"/>
  <p:tag name="KSO_WM_UNIT_LAYERLEVEL" val="1_1"/>
  <p:tag name="KSO_WM_TAG_VERSION" val="1.0"/>
  <p:tag name="KSO_WM_BEAUTIFY_FLAG" val="#wm#"/>
  <p:tag name="KSO_WM_UNIT_TYPE" val="i"/>
  <p:tag name="KSO_WM_UNIT_ID" val="150995200*i*10"/>
  <p:tag name="KSO_WM_TEMPLATE_CATEGORY" val="diagram"/>
  <p:tag name="KSO_WM_TEMPLATE_INDEX" val="169087"/>
</p:tagLst>
</file>

<file path=ppt/tags/tag804.xml><?xml version="1.0" encoding="utf-8"?>
<p:tagLst xmlns:p="http://schemas.openxmlformats.org/presentationml/2006/main">
  <p:tag name="MH" val="20150811113114"/>
  <p:tag name="MH_LIBRARY" val="GRAPHIC"/>
  <p:tag name="MH_ORDER" val="Diamond 80"/>
  <p:tag name="KSO_WM_UNIT_INDEX" val="1_8"/>
  <p:tag name="KSO_WM_UNIT_CLEAR" val="1"/>
  <p:tag name="KSO_WM_UNIT_LAYERLEVEL" val="1_1"/>
  <p:tag name="KSO_WM_TAG_VERSION" val="1.0"/>
  <p:tag name="KSO_WM_BEAUTIFY_FLAG" val="#wm#"/>
  <p:tag name="KSO_WM_UNIT_TYPE" val="i"/>
  <p:tag name="KSO_WM_UNIT_ID" val="150995200*i*11"/>
  <p:tag name="KSO_WM_TEMPLATE_CATEGORY" val="diagram"/>
  <p:tag name="KSO_WM_TEMPLATE_INDEX" val="169087"/>
</p:tagLst>
</file>

<file path=ppt/tags/tag805.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806.xml><?xml version="1.0" encoding="utf-8"?>
<p:tagLst xmlns:p="http://schemas.openxmlformats.org/presentationml/2006/main">
  <p:tag name="KSO_WM_SLIDE_ID" val="custom20191461_8"/>
  <p:tag name="KSO_WM_SLIDE_TYPE" val="text"/>
  <p:tag name="KSO_WM_SLIDE_SUBTYPE" val="pureTxt"/>
  <p:tag name="KSO_WM_SLIDE_ITEM_CNT" val="0"/>
  <p:tag name="KSO_WM_SLIDE_INDEX" val="8"/>
  <p:tag name="KSO_WM_SLIDE_SIZE" val="823*440"/>
  <p:tag name="KSO_WM_SLIDE_POSITION" val="68*46"/>
  <p:tag name="KSO_WM_TAG_VERSION" val="1.0"/>
  <p:tag name="KSO_WM_BEAUTIFY_FLAG" val="#wm#"/>
  <p:tag name="KSO_WM_TEMPLATE_CATEGORY" val="custom"/>
  <p:tag name="KSO_WM_TEMPLATE_INDEX" val="20191461"/>
  <p:tag name="KSO_WM_SLIDE_LAYOUT" val="a_f"/>
  <p:tag name="KSO_WM_SLIDE_LAYOUT_CNT" val="1_2"/>
  <p:tag name="KSO_WM_TEMPLATE_SUBCATEGORY" val="0"/>
</p:tagLst>
</file>

<file path=ppt/tags/tag8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4755_1*i*1"/>
  <p:tag name="KSO_WM_TEMPLATE_CATEGORY" val="diagram"/>
  <p:tag name="KSO_WM_TEMPLATE_INDEX" val="20194755"/>
  <p:tag name="KSO_WM_UNIT_LAYERLEVEL" val="1"/>
  <p:tag name="KSO_WM_TAG_VERSION" val="1.0"/>
  <p:tag name="KSO_WM_BEAUTIFY_FLAG" val="#wm#"/>
  <p:tag name="KSO_WM_UNIT_COLOR_SCHEME_SHAPE_ID" val="16"/>
  <p:tag name="KSO_WM_UNIT_COLOR_SCHEME_PARENT_PAGE" val="0_1"/>
</p:tagLst>
</file>

<file path=ppt/tags/tag8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4755_1*i*2"/>
  <p:tag name="KSO_WM_TEMPLATE_CATEGORY" val="diagram"/>
  <p:tag name="KSO_WM_TEMPLATE_INDEX" val="20194755"/>
  <p:tag name="KSO_WM_UNIT_LAYERLEVEL" val="1"/>
  <p:tag name="KSO_WM_TAG_VERSION" val="1.0"/>
  <p:tag name="KSO_WM_BEAUTIFY_FLAG" val="#wm#"/>
  <p:tag name="KSO_WM_UNIT_COLOR_SCHEME_SHAPE_ID" val="17"/>
  <p:tag name="KSO_WM_UNIT_COLOR_SCHEME_PARENT_PAGE" val="0_1"/>
</p:tagLst>
</file>

<file path=ppt/tags/tag809.xml><?xml version="1.0" encoding="utf-8"?>
<p:tagLst xmlns:p="http://schemas.openxmlformats.org/presentationml/2006/main">
  <p:tag name="KSO_WM_TEMPLATE_CATEGORY" val="custom"/>
  <p:tag name="KSO_WM_TEMPLATE_INDEX" val="20191461"/>
  <p:tag name="KSO_WM_UNIT_TYPE" val="a"/>
  <p:tag name="KSO_WM_UNIT_INDEX" val="1"/>
  <p:tag name="KSO_WM_UNIT_ID" val="custom20191461_7*a*1"/>
  <p:tag name="KSO_WM_UNIT_LAYERLEVEL" val="1"/>
  <p:tag name="KSO_WM_UNIT_VALUE" val="14"/>
  <p:tag name="KSO_WM_UNIT_ISCONTENTSTITLE" val="0"/>
  <p:tag name="KSO_WM_UNIT_HIGHLIGHT" val="0"/>
  <p:tag name="KSO_WM_UNIT_COMPATIBLE" val="0"/>
  <p:tag name="KSO_WM_BEAUTIFY_FLAG" val="#wm#"/>
  <p:tag name="KSO_WM_TAG_VERSION" val="1.0"/>
  <p:tag name="KSO_WM_UNIT_PRESET_TEXT" val="单击此处添加标题"/>
  <p:tag name="KSO_WM_UNIT_DIAGRAM_ISNUMVISUAL" val="0"/>
  <p:tag name="KSO_WM_UNIT_DIAGRAM_ISREFERUNIT" val="0"/>
  <p:tag name="KSO_WM_UNIT_NOCLEAR" val="0"/>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10.xml><?xml version="1.0" encoding="utf-8"?>
<p:tagLst xmlns:p="http://schemas.openxmlformats.org/presentationml/2006/main">
  <p:tag name="KSO_WM_UNIT_TEXT_PART_ID_V2" val="d-4-1"/>
  <p:tag name="KSO_WM_UNIT_HIGHLIGHT" val="0"/>
  <p:tag name="KSO_WM_UNIT_COMPATIBLE" val="0"/>
  <p:tag name="KSO_WM_UNIT_DIAGRAM_ISNUMVISUAL" val="0"/>
  <p:tag name="KSO_WM_UNIT_DIAGRAM_ISREFERUNIT" val="0"/>
  <p:tag name="KSO_WM_UNIT_TYPE" val="f"/>
  <p:tag name="KSO_WM_UNIT_INDEX" val="2"/>
  <p:tag name="KSO_WM_UNIT_ID" val="diagram20196638_1*f*2"/>
  <p:tag name="KSO_WM_TEMPLATE_CATEGORY" val="diagram"/>
  <p:tag name="KSO_WM_TEMPLATE_INDEX" val="20196638"/>
  <p:tag name="KSO_WM_UNIT_LAYERLEVEL" val="1"/>
  <p:tag name="KSO_WM_TAG_VERSION" val="1.0"/>
  <p:tag name="KSO_WM_BEAUTIFY_FLAG" val="#wm#"/>
  <p:tag name="KSO_WM_UNIT_PRESET_TEXT" val="点击此处添加正文，文字是您思想的提炼，为了最终呈现发布的良好效果，请尽量言简意赅的阐述观点；根据需要可酌情增减文字，以便观者可以准确理解您所传达的信息。恰如其分的表达观点，往往事半功倍。"/>
  <p:tag name="KSO_WM_UNIT_NOCLEAR" val="0"/>
  <p:tag name="KSO_WM_UNIT_VALUE" val="104"/>
</p:tagLst>
</file>

<file path=ppt/tags/tag811.xml><?xml version="1.0" encoding="utf-8"?>
<p:tagLst xmlns:p="http://schemas.openxmlformats.org/presentationml/2006/main">
  <p:tag name="MH" val="20150811113114"/>
  <p:tag name="MH_LIBRARY" val="GRAPHIC"/>
  <p:tag name="MH_ORDER" val="Diamond 25"/>
  <p:tag name="KSO_WM_UNIT_INDEX" val="1_6"/>
  <p:tag name="KSO_WM_UNIT_CLEAR" val="1"/>
  <p:tag name="KSO_WM_UNIT_LAYERLEVEL" val="1_1"/>
  <p:tag name="KSO_WM_TAG_VERSION" val="1.0"/>
  <p:tag name="KSO_WM_BEAUTIFY_FLAG" val="#wm#"/>
  <p:tag name="KSO_WM_UNIT_TYPE" val="i"/>
  <p:tag name="KSO_WM_UNIT_ID" val="150995200*i*9"/>
  <p:tag name="KSO_WM_TEMPLATE_CATEGORY" val="diagram"/>
  <p:tag name="KSO_WM_TEMPLATE_INDEX" val="169087"/>
</p:tagLst>
</file>

<file path=ppt/tags/tag812.xml><?xml version="1.0" encoding="utf-8"?>
<p:tagLst xmlns:p="http://schemas.openxmlformats.org/presentationml/2006/main">
  <p:tag name="MH" val="20150811113114"/>
  <p:tag name="MH_LIBRARY" val="GRAPHIC"/>
  <p:tag name="MH_ORDER" val="Diamond 44"/>
  <p:tag name="KSO_WM_UNIT_INDEX" val="1_7"/>
  <p:tag name="KSO_WM_UNIT_CLEAR" val="1"/>
  <p:tag name="KSO_WM_UNIT_LAYERLEVEL" val="1_1"/>
  <p:tag name="KSO_WM_TAG_VERSION" val="1.0"/>
  <p:tag name="KSO_WM_BEAUTIFY_FLAG" val="#wm#"/>
  <p:tag name="KSO_WM_UNIT_TYPE" val="i"/>
  <p:tag name="KSO_WM_UNIT_ID" val="150995200*i*10"/>
  <p:tag name="KSO_WM_TEMPLATE_CATEGORY" val="diagram"/>
  <p:tag name="KSO_WM_TEMPLATE_INDEX" val="169087"/>
</p:tagLst>
</file>

<file path=ppt/tags/tag813.xml><?xml version="1.0" encoding="utf-8"?>
<p:tagLst xmlns:p="http://schemas.openxmlformats.org/presentationml/2006/main">
  <p:tag name="MH" val="20150811113114"/>
  <p:tag name="MH_LIBRARY" val="GRAPHIC"/>
  <p:tag name="MH_ORDER" val="Diamond 80"/>
  <p:tag name="KSO_WM_UNIT_INDEX" val="1_8"/>
  <p:tag name="KSO_WM_UNIT_CLEAR" val="1"/>
  <p:tag name="KSO_WM_UNIT_LAYERLEVEL" val="1_1"/>
  <p:tag name="KSO_WM_TAG_VERSION" val="1.0"/>
  <p:tag name="KSO_WM_BEAUTIFY_FLAG" val="#wm#"/>
  <p:tag name="KSO_WM_UNIT_TYPE" val="i"/>
  <p:tag name="KSO_WM_UNIT_ID" val="150995200*i*11"/>
  <p:tag name="KSO_WM_TEMPLATE_CATEGORY" val="diagram"/>
  <p:tag name="KSO_WM_TEMPLATE_INDEX" val="169087"/>
</p:tagLst>
</file>

<file path=ppt/tags/tag814.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815.xml><?xml version="1.0" encoding="utf-8"?>
<p:tagLst xmlns:p="http://schemas.openxmlformats.org/presentationml/2006/main">
  <p:tag name="KSO_WM_SLIDE_ID" val="custom20191461_8"/>
  <p:tag name="KSO_WM_SLIDE_TYPE" val="text"/>
  <p:tag name="KSO_WM_SLIDE_SUBTYPE" val="pureTxt"/>
  <p:tag name="KSO_WM_SLIDE_ITEM_CNT" val="0"/>
  <p:tag name="KSO_WM_SLIDE_INDEX" val="8"/>
  <p:tag name="KSO_WM_SLIDE_SIZE" val="823*440"/>
  <p:tag name="KSO_WM_SLIDE_POSITION" val="68*46"/>
  <p:tag name="KSO_WM_TAG_VERSION" val="1.0"/>
  <p:tag name="KSO_WM_BEAUTIFY_FLAG" val="#wm#"/>
  <p:tag name="KSO_WM_TEMPLATE_CATEGORY" val="custom"/>
  <p:tag name="KSO_WM_TEMPLATE_INDEX" val="20191461"/>
  <p:tag name="KSO_WM_SLIDE_LAYOUT" val="a_f"/>
  <p:tag name="KSO_WM_SLIDE_LAYOUT_CNT" val="1_2"/>
  <p:tag name="KSO_WM_TEMPLATE_SUBCATEGORY" val="0"/>
</p:tagLst>
</file>

<file path=ppt/tags/tag8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4755_1*i*1"/>
  <p:tag name="KSO_WM_TEMPLATE_CATEGORY" val="diagram"/>
  <p:tag name="KSO_WM_TEMPLATE_INDEX" val="20194755"/>
  <p:tag name="KSO_WM_UNIT_LAYERLEVEL" val="1"/>
  <p:tag name="KSO_WM_TAG_VERSION" val="1.0"/>
  <p:tag name="KSO_WM_BEAUTIFY_FLAG" val="#wm#"/>
  <p:tag name="KSO_WM_UNIT_COLOR_SCHEME_SHAPE_ID" val="16"/>
  <p:tag name="KSO_WM_UNIT_COLOR_SCHEME_PARENT_PAGE" val="0_1"/>
</p:tagLst>
</file>

<file path=ppt/tags/tag8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4755_1*i*2"/>
  <p:tag name="KSO_WM_TEMPLATE_CATEGORY" val="diagram"/>
  <p:tag name="KSO_WM_TEMPLATE_INDEX" val="20194755"/>
  <p:tag name="KSO_WM_UNIT_LAYERLEVEL" val="1"/>
  <p:tag name="KSO_WM_TAG_VERSION" val="1.0"/>
  <p:tag name="KSO_WM_BEAUTIFY_FLAG" val="#wm#"/>
  <p:tag name="KSO_WM_UNIT_COLOR_SCHEME_SHAPE_ID" val="17"/>
  <p:tag name="KSO_WM_UNIT_COLOR_SCHEME_PARENT_PAGE" val="0_1"/>
</p:tagLst>
</file>

<file path=ppt/tags/tag818.xml><?xml version="1.0" encoding="utf-8"?>
<p:tagLst xmlns:p="http://schemas.openxmlformats.org/presentationml/2006/main">
  <p:tag name="KSO_WM_TEMPLATE_CATEGORY" val="custom"/>
  <p:tag name="KSO_WM_TEMPLATE_INDEX" val="20191461"/>
  <p:tag name="KSO_WM_UNIT_TYPE" val="a"/>
  <p:tag name="KSO_WM_UNIT_INDEX" val="1"/>
  <p:tag name="KSO_WM_UNIT_ID" val="custom20191461_7*a*1"/>
  <p:tag name="KSO_WM_UNIT_LAYERLEVEL" val="1"/>
  <p:tag name="KSO_WM_UNIT_VALUE" val="14"/>
  <p:tag name="KSO_WM_UNIT_ISCONTENTSTITLE" val="0"/>
  <p:tag name="KSO_WM_UNIT_HIGHLIGHT" val="0"/>
  <p:tag name="KSO_WM_UNIT_COMPATIBLE" val="0"/>
  <p:tag name="KSO_WM_BEAUTIFY_FLAG" val="#wm#"/>
  <p:tag name="KSO_WM_TAG_VERSION" val="1.0"/>
  <p:tag name="KSO_WM_UNIT_PRESET_TEXT" val="单击此处添加标题"/>
  <p:tag name="KSO_WM_UNIT_DIAGRAM_ISNUMVISUAL" val="0"/>
  <p:tag name="KSO_WM_UNIT_DIAGRAM_ISREFERUNIT" val="0"/>
  <p:tag name="KSO_WM_UNIT_NOCLEAR" val="0"/>
</p:tagLst>
</file>

<file path=ppt/tags/tag819.xml><?xml version="1.0" encoding="utf-8"?>
<p:tagLst xmlns:p="http://schemas.openxmlformats.org/presentationml/2006/main">
  <p:tag name="KSO_WM_UNIT_TEXT_PART_ID_V2" val="d-4-1"/>
  <p:tag name="KSO_WM_UNIT_HIGHLIGHT" val="0"/>
  <p:tag name="KSO_WM_UNIT_COMPATIBLE" val="0"/>
  <p:tag name="KSO_WM_UNIT_DIAGRAM_ISNUMVISUAL" val="0"/>
  <p:tag name="KSO_WM_UNIT_DIAGRAM_ISREFERUNIT" val="0"/>
  <p:tag name="KSO_WM_UNIT_TYPE" val="f"/>
  <p:tag name="KSO_WM_UNIT_INDEX" val="2"/>
  <p:tag name="KSO_WM_UNIT_ID" val="diagram20196638_1*f*2"/>
  <p:tag name="KSO_WM_TEMPLATE_CATEGORY" val="diagram"/>
  <p:tag name="KSO_WM_TEMPLATE_INDEX" val="20196638"/>
  <p:tag name="KSO_WM_UNIT_LAYERLEVEL" val="1"/>
  <p:tag name="KSO_WM_TAG_VERSION" val="1.0"/>
  <p:tag name="KSO_WM_BEAUTIFY_FLAG" val="#wm#"/>
  <p:tag name="KSO_WM_UNIT_PRESET_TEXT" val="点击此处添加正文，文字是您思想的提炼，为了最终呈现发布的良好效果，请尽量言简意赅的阐述观点；根据需要可酌情增减文字，以便观者可以准确理解您所传达的信息。恰如其分的表达观点，往往事半功倍。"/>
  <p:tag name="KSO_WM_UNIT_NOCLEAR" val="0"/>
  <p:tag name="KSO_WM_UNIT_VALUE" val="104"/>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20.xml><?xml version="1.0" encoding="utf-8"?>
<p:tagLst xmlns:p="http://schemas.openxmlformats.org/presentationml/2006/main">
  <p:tag name="KSO_WM_SLIDE_ID" val="custom20191461_8"/>
  <p:tag name="KSO_WM_SLIDE_TYPE" val="text"/>
  <p:tag name="KSO_WM_SLIDE_SUBTYPE" val="pureTxt"/>
  <p:tag name="KSO_WM_SLIDE_ITEM_CNT" val="0"/>
  <p:tag name="KSO_WM_SLIDE_INDEX" val="8"/>
  <p:tag name="KSO_WM_SLIDE_SIZE" val="823*440"/>
  <p:tag name="KSO_WM_SLIDE_POSITION" val="68*46"/>
  <p:tag name="KSO_WM_TAG_VERSION" val="1.0"/>
  <p:tag name="KSO_WM_BEAUTIFY_FLAG" val="#wm#"/>
  <p:tag name="KSO_WM_TEMPLATE_CATEGORY" val="custom"/>
  <p:tag name="KSO_WM_TEMPLATE_INDEX" val="20191461"/>
  <p:tag name="KSO_WM_SLIDE_LAYOUT" val="a_f"/>
  <p:tag name="KSO_WM_SLIDE_LAYOUT_CNT" val="1_2"/>
  <p:tag name="KSO_WM_TEMPLATE_SUBCATEGORY" val="0"/>
</p:tagLst>
</file>

<file path=ppt/tags/tag8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4755_1*i*1"/>
  <p:tag name="KSO_WM_TEMPLATE_CATEGORY" val="diagram"/>
  <p:tag name="KSO_WM_TEMPLATE_INDEX" val="20194755"/>
  <p:tag name="KSO_WM_UNIT_LAYERLEVEL" val="1"/>
  <p:tag name="KSO_WM_TAG_VERSION" val="1.0"/>
  <p:tag name="KSO_WM_BEAUTIFY_FLAG" val="#wm#"/>
  <p:tag name="KSO_WM_UNIT_COLOR_SCHEME_SHAPE_ID" val="16"/>
  <p:tag name="KSO_WM_UNIT_COLOR_SCHEME_PARENT_PAGE" val="0_1"/>
</p:tagLst>
</file>

<file path=ppt/tags/tag8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4755_1*i*2"/>
  <p:tag name="KSO_WM_TEMPLATE_CATEGORY" val="diagram"/>
  <p:tag name="KSO_WM_TEMPLATE_INDEX" val="20194755"/>
  <p:tag name="KSO_WM_UNIT_LAYERLEVEL" val="1"/>
  <p:tag name="KSO_WM_TAG_VERSION" val="1.0"/>
  <p:tag name="KSO_WM_BEAUTIFY_FLAG" val="#wm#"/>
  <p:tag name="KSO_WM_UNIT_COLOR_SCHEME_SHAPE_ID" val="17"/>
  <p:tag name="KSO_WM_UNIT_COLOR_SCHEME_PARENT_PAGE" val="0_1"/>
</p:tagLst>
</file>

<file path=ppt/tags/tag823.xml><?xml version="1.0" encoding="utf-8"?>
<p:tagLst xmlns:p="http://schemas.openxmlformats.org/presentationml/2006/main">
  <p:tag name="KSO_WM_UNIT_TEXT_PART_ID_V2" val="d-4-1"/>
  <p:tag name="KSO_WM_UNIT_HIGHLIGHT" val="0"/>
  <p:tag name="KSO_WM_UNIT_COMPATIBLE" val="0"/>
  <p:tag name="KSO_WM_UNIT_DIAGRAM_ISNUMVISUAL" val="0"/>
  <p:tag name="KSO_WM_UNIT_DIAGRAM_ISREFERUNIT" val="0"/>
  <p:tag name="KSO_WM_UNIT_TYPE" val="f"/>
  <p:tag name="KSO_WM_UNIT_INDEX" val="2"/>
  <p:tag name="KSO_WM_UNIT_ID" val="diagram20196638_1*f*2"/>
  <p:tag name="KSO_WM_TEMPLATE_CATEGORY" val="diagram"/>
  <p:tag name="KSO_WM_TEMPLATE_INDEX" val="20196638"/>
  <p:tag name="KSO_WM_UNIT_LAYERLEVEL" val="1"/>
  <p:tag name="KSO_WM_TAG_VERSION" val="1.0"/>
  <p:tag name="KSO_WM_BEAUTIFY_FLAG" val="#wm#"/>
  <p:tag name="KSO_WM_UNIT_PRESET_TEXT" val="点击此处添加正文，文字是您思想的提炼，为了最终呈现发布的良好效果，请尽量言简意赅的阐述观点；根据需要可酌情增减文字，以便观者可以准确理解您所传达的信息。恰如其分的表达观点，往往事半功倍。"/>
  <p:tag name="KSO_WM_UNIT_NOCLEAR" val="0"/>
  <p:tag name="KSO_WM_UNIT_VALUE" val="104"/>
</p:tagLst>
</file>

<file path=ppt/tags/tag824.xml><?xml version="1.0" encoding="utf-8"?>
<p:tagLst xmlns:p="http://schemas.openxmlformats.org/presentationml/2006/main">
  <p:tag name="KSO_WM_TEMPLATE_CATEGORY" val="custom"/>
  <p:tag name="KSO_WM_TEMPLATE_INDEX" val="20191461"/>
  <p:tag name="KSO_WM_UNIT_TYPE" val="a"/>
  <p:tag name="KSO_WM_UNIT_INDEX" val="1"/>
  <p:tag name="KSO_WM_UNIT_ID" val="custom20191461_7*a*1"/>
  <p:tag name="KSO_WM_UNIT_LAYERLEVEL" val="1"/>
  <p:tag name="KSO_WM_UNIT_VALUE" val="14"/>
  <p:tag name="KSO_WM_UNIT_ISCONTENTSTITLE" val="0"/>
  <p:tag name="KSO_WM_UNIT_HIGHLIGHT" val="0"/>
  <p:tag name="KSO_WM_UNIT_COMPATIBLE" val="0"/>
  <p:tag name="KSO_WM_BEAUTIFY_FLAG" val="#wm#"/>
  <p:tag name="KSO_WM_TAG_VERSION" val="1.0"/>
  <p:tag name="KSO_WM_UNIT_PRESET_TEXT" val="单击此处添加标题"/>
  <p:tag name="KSO_WM_UNIT_DIAGRAM_ISNUMVISUAL" val="0"/>
  <p:tag name="KSO_WM_UNIT_DIAGRAM_ISREFERUNIT" val="0"/>
  <p:tag name="KSO_WM_UNIT_NOCLEAR" val="0"/>
</p:tagLst>
</file>

<file path=ppt/tags/tag825.xml><?xml version="1.0" encoding="utf-8"?>
<p:tagLst xmlns:p="http://schemas.openxmlformats.org/presentationml/2006/main">
  <p:tag name="MH" val="20150811113114"/>
  <p:tag name="MH_LIBRARY" val="GRAPHIC"/>
  <p:tag name="MH_ORDER" val="Diamond 25"/>
  <p:tag name="KSO_WM_UNIT_INDEX" val="1_6"/>
  <p:tag name="KSO_WM_UNIT_CLEAR" val="1"/>
  <p:tag name="KSO_WM_UNIT_LAYERLEVEL" val="1_1"/>
  <p:tag name="KSO_WM_TAG_VERSION" val="1.0"/>
  <p:tag name="KSO_WM_BEAUTIFY_FLAG" val="#wm#"/>
  <p:tag name="KSO_WM_UNIT_TYPE" val="i"/>
  <p:tag name="KSO_WM_UNIT_ID" val="150995200*i*9"/>
  <p:tag name="KSO_WM_TEMPLATE_CATEGORY" val="diagram"/>
  <p:tag name="KSO_WM_TEMPLATE_INDEX" val="169087"/>
</p:tagLst>
</file>

<file path=ppt/tags/tag826.xml><?xml version="1.0" encoding="utf-8"?>
<p:tagLst xmlns:p="http://schemas.openxmlformats.org/presentationml/2006/main">
  <p:tag name="MH" val="20150811113114"/>
  <p:tag name="MH_LIBRARY" val="GRAPHIC"/>
  <p:tag name="MH_ORDER" val="Diamond 44"/>
  <p:tag name="KSO_WM_UNIT_INDEX" val="1_7"/>
  <p:tag name="KSO_WM_UNIT_CLEAR" val="1"/>
  <p:tag name="KSO_WM_UNIT_LAYERLEVEL" val="1_1"/>
  <p:tag name="KSO_WM_TAG_VERSION" val="1.0"/>
  <p:tag name="KSO_WM_BEAUTIFY_FLAG" val="#wm#"/>
  <p:tag name="KSO_WM_UNIT_TYPE" val="i"/>
  <p:tag name="KSO_WM_UNIT_ID" val="150995200*i*10"/>
  <p:tag name="KSO_WM_TEMPLATE_CATEGORY" val="diagram"/>
  <p:tag name="KSO_WM_TEMPLATE_INDEX" val="169087"/>
</p:tagLst>
</file>

<file path=ppt/tags/tag827.xml><?xml version="1.0" encoding="utf-8"?>
<p:tagLst xmlns:p="http://schemas.openxmlformats.org/presentationml/2006/main">
  <p:tag name="MH" val="20150811113114"/>
  <p:tag name="MH_LIBRARY" val="GRAPHIC"/>
  <p:tag name="MH_ORDER" val="Diamond 80"/>
  <p:tag name="KSO_WM_UNIT_INDEX" val="1_8"/>
  <p:tag name="KSO_WM_UNIT_CLEAR" val="1"/>
  <p:tag name="KSO_WM_UNIT_LAYERLEVEL" val="1_1"/>
  <p:tag name="KSO_WM_TAG_VERSION" val="1.0"/>
  <p:tag name="KSO_WM_BEAUTIFY_FLAG" val="#wm#"/>
  <p:tag name="KSO_WM_UNIT_TYPE" val="i"/>
  <p:tag name="KSO_WM_UNIT_ID" val="150995200*i*11"/>
  <p:tag name="KSO_WM_TEMPLATE_CATEGORY" val="diagram"/>
  <p:tag name="KSO_WM_TEMPLATE_INDEX" val="169087"/>
</p:tagLst>
</file>

<file path=ppt/tags/tag828.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829.xml><?xml version="1.0" encoding="utf-8"?>
<p:tagLst xmlns:p="http://schemas.openxmlformats.org/presentationml/2006/main">
  <p:tag name="KSO_WM_SLIDE_ID" val="custom20191461_8"/>
  <p:tag name="KSO_WM_SLIDE_TYPE" val="text"/>
  <p:tag name="KSO_WM_SLIDE_SUBTYPE" val="pureTxt"/>
  <p:tag name="KSO_WM_SLIDE_ITEM_CNT" val="0"/>
  <p:tag name="KSO_WM_SLIDE_INDEX" val="8"/>
  <p:tag name="KSO_WM_SLIDE_SIZE" val="823*440"/>
  <p:tag name="KSO_WM_SLIDE_POSITION" val="68*46"/>
  <p:tag name="KSO_WM_TAG_VERSION" val="1.0"/>
  <p:tag name="KSO_WM_BEAUTIFY_FLAG" val="#wm#"/>
  <p:tag name="KSO_WM_TEMPLATE_CATEGORY" val="custom"/>
  <p:tag name="KSO_WM_TEMPLATE_INDEX" val="20191461"/>
  <p:tag name="KSO_WM_SLIDE_LAYOUT" val="a_f"/>
  <p:tag name="KSO_WM_SLIDE_LAYOUT_CNT" val="1_2"/>
  <p:tag name="KSO_WM_TEMPLATE_SUBCATEGORY" val="0"/>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4755_1*i*1"/>
  <p:tag name="KSO_WM_TEMPLATE_CATEGORY" val="diagram"/>
  <p:tag name="KSO_WM_TEMPLATE_INDEX" val="20194755"/>
  <p:tag name="KSO_WM_UNIT_LAYERLEVEL" val="1"/>
  <p:tag name="KSO_WM_TAG_VERSION" val="1.0"/>
  <p:tag name="KSO_WM_BEAUTIFY_FLAG" val="#wm#"/>
  <p:tag name="KSO_WM_UNIT_COLOR_SCHEME_SHAPE_ID" val="16"/>
  <p:tag name="KSO_WM_UNIT_COLOR_SCHEME_PARENT_PAGE" val="0_1"/>
</p:tagLst>
</file>

<file path=ppt/tags/tag8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4755_1*i*2"/>
  <p:tag name="KSO_WM_TEMPLATE_CATEGORY" val="diagram"/>
  <p:tag name="KSO_WM_TEMPLATE_INDEX" val="20194755"/>
  <p:tag name="KSO_WM_UNIT_LAYERLEVEL" val="1"/>
  <p:tag name="KSO_WM_TAG_VERSION" val="1.0"/>
  <p:tag name="KSO_WM_BEAUTIFY_FLAG" val="#wm#"/>
  <p:tag name="KSO_WM_UNIT_COLOR_SCHEME_SHAPE_ID" val="17"/>
  <p:tag name="KSO_WM_UNIT_COLOR_SCHEME_PARENT_PAGE" val="0_1"/>
</p:tagLst>
</file>

<file path=ppt/tags/tag832.xml><?xml version="1.0" encoding="utf-8"?>
<p:tagLst xmlns:p="http://schemas.openxmlformats.org/presentationml/2006/main">
  <p:tag name="KSO_WM_TEMPLATE_CATEGORY" val="custom"/>
  <p:tag name="KSO_WM_TEMPLATE_INDEX" val="20191461"/>
  <p:tag name="KSO_WM_UNIT_TYPE" val="a"/>
  <p:tag name="KSO_WM_UNIT_INDEX" val="1"/>
  <p:tag name="KSO_WM_UNIT_ID" val="custom20191461_7*a*1"/>
  <p:tag name="KSO_WM_UNIT_LAYERLEVEL" val="1"/>
  <p:tag name="KSO_WM_UNIT_VALUE" val="14"/>
  <p:tag name="KSO_WM_UNIT_ISCONTENTSTITLE" val="0"/>
  <p:tag name="KSO_WM_UNIT_HIGHLIGHT" val="0"/>
  <p:tag name="KSO_WM_UNIT_COMPATIBLE" val="0"/>
  <p:tag name="KSO_WM_BEAUTIFY_FLAG" val="#wm#"/>
  <p:tag name="KSO_WM_TAG_VERSION" val="1.0"/>
  <p:tag name="KSO_WM_UNIT_PRESET_TEXT" val="单击此处添加标题"/>
  <p:tag name="KSO_WM_UNIT_DIAGRAM_ISNUMVISUAL" val="0"/>
  <p:tag name="KSO_WM_UNIT_DIAGRAM_ISREFERUNIT" val="0"/>
  <p:tag name="KSO_WM_UNIT_NOCLEAR" val="0"/>
</p:tagLst>
</file>

<file path=ppt/tags/tag833.xml><?xml version="1.0" encoding="utf-8"?>
<p:tagLst xmlns:p="http://schemas.openxmlformats.org/presentationml/2006/main">
  <p:tag name="KSO_WM_UNIT_TEXT_PART_ID_V2" val="d-4-1"/>
  <p:tag name="KSO_WM_UNIT_HIGHLIGHT" val="0"/>
  <p:tag name="KSO_WM_UNIT_COMPATIBLE" val="0"/>
  <p:tag name="KSO_WM_UNIT_DIAGRAM_ISNUMVISUAL" val="0"/>
  <p:tag name="KSO_WM_UNIT_DIAGRAM_ISREFERUNIT" val="0"/>
  <p:tag name="KSO_WM_UNIT_TYPE" val="f"/>
  <p:tag name="KSO_WM_UNIT_INDEX" val="2"/>
  <p:tag name="KSO_WM_UNIT_ID" val="diagram20196638_1*f*2"/>
  <p:tag name="KSO_WM_TEMPLATE_CATEGORY" val="diagram"/>
  <p:tag name="KSO_WM_TEMPLATE_INDEX" val="20196638"/>
  <p:tag name="KSO_WM_UNIT_LAYERLEVEL" val="1"/>
  <p:tag name="KSO_WM_TAG_VERSION" val="1.0"/>
  <p:tag name="KSO_WM_BEAUTIFY_FLAG" val="#wm#"/>
  <p:tag name="KSO_WM_UNIT_PRESET_TEXT" val="点击此处添加正文，文字是您思想的提炼，为了最终呈现发布的良好效果，请尽量言简意赅的阐述观点；根据需要可酌情增减文字，以便观者可以准确理解您所传达的信息。恰如其分的表达观点，往往事半功倍。"/>
  <p:tag name="KSO_WM_UNIT_NOCLEAR" val="0"/>
  <p:tag name="KSO_WM_UNIT_VALUE" val="104"/>
</p:tagLst>
</file>

<file path=ppt/tags/tag834.xml><?xml version="1.0" encoding="utf-8"?>
<p:tagLst xmlns:p="http://schemas.openxmlformats.org/presentationml/2006/main">
  <p:tag name="MH" val="20150811113114"/>
  <p:tag name="MH_LIBRARY" val="GRAPHIC"/>
  <p:tag name="MH_ORDER" val="Diamond 25"/>
  <p:tag name="KSO_WM_UNIT_INDEX" val="1_6"/>
  <p:tag name="KSO_WM_UNIT_CLEAR" val="1"/>
  <p:tag name="KSO_WM_UNIT_LAYERLEVEL" val="1_1"/>
  <p:tag name="KSO_WM_TAG_VERSION" val="1.0"/>
  <p:tag name="KSO_WM_BEAUTIFY_FLAG" val="#wm#"/>
  <p:tag name="KSO_WM_UNIT_TYPE" val="i"/>
  <p:tag name="KSO_WM_UNIT_ID" val="150995200*i*9"/>
  <p:tag name="KSO_WM_TEMPLATE_CATEGORY" val="diagram"/>
  <p:tag name="KSO_WM_TEMPLATE_INDEX" val="169087"/>
</p:tagLst>
</file>

<file path=ppt/tags/tag835.xml><?xml version="1.0" encoding="utf-8"?>
<p:tagLst xmlns:p="http://schemas.openxmlformats.org/presentationml/2006/main">
  <p:tag name="MH" val="20150811113114"/>
  <p:tag name="MH_LIBRARY" val="GRAPHIC"/>
  <p:tag name="MH_ORDER" val="Diamond 44"/>
  <p:tag name="KSO_WM_UNIT_INDEX" val="1_7"/>
  <p:tag name="KSO_WM_UNIT_CLEAR" val="1"/>
  <p:tag name="KSO_WM_UNIT_LAYERLEVEL" val="1_1"/>
  <p:tag name="KSO_WM_TAG_VERSION" val="1.0"/>
  <p:tag name="KSO_WM_BEAUTIFY_FLAG" val="#wm#"/>
  <p:tag name="KSO_WM_UNIT_TYPE" val="i"/>
  <p:tag name="KSO_WM_UNIT_ID" val="150995200*i*10"/>
  <p:tag name="KSO_WM_TEMPLATE_CATEGORY" val="diagram"/>
  <p:tag name="KSO_WM_TEMPLATE_INDEX" val="169087"/>
</p:tagLst>
</file>

<file path=ppt/tags/tag836.xml><?xml version="1.0" encoding="utf-8"?>
<p:tagLst xmlns:p="http://schemas.openxmlformats.org/presentationml/2006/main">
  <p:tag name="MH" val="20150811113114"/>
  <p:tag name="MH_LIBRARY" val="GRAPHIC"/>
  <p:tag name="MH_ORDER" val="Diamond 80"/>
  <p:tag name="KSO_WM_UNIT_INDEX" val="1_8"/>
  <p:tag name="KSO_WM_UNIT_CLEAR" val="1"/>
  <p:tag name="KSO_WM_UNIT_LAYERLEVEL" val="1_1"/>
  <p:tag name="KSO_WM_TAG_VERSION" val="1.0"/>
  <p:tag name="KSO_WM_BEAUTIFY_FLAG" val="#wm#"/>
  <p:tag name="KSO_WM_UNIT_TYPE" val="i"/>
  <p:tag name="KSO_WM_UNIT_ID" val="150995200*i*11"/>
  <p:tag name="KSO_WM_TEMPLATE_CATEGORY" val="diagram"/>
  <p:tag name="KSO_WM_TEMPLATE_INDEX" val="169087"/>
</p:tagLst>
</file>

<file path=ppt/tags/tag837.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838.xml><?xml version="1.0" encoding="utf-8"?>
<p:tagLst xmlns:p="http://schemas.openxmlformats.org/presentationml/2006/main">
  <p:tag name="KSO_WM_SLIDE_ID" val="custom20191461_8"/>
  <p:tag name="KSO_WM_SLIDE_TYPE" val="text"/>
  <p:tag name="KSO_WM_SLIDE_SUBTYPE" val="pureTxt"/>
  <p:tag name="KSO_WM_SLIDE_ITEM_CNT" val="0"/>
  <p:tag name="KSO_WM_SLIDE_INDEX" val="8"/>
  <p:tag name="KSO_WM_SLIDE_SIZE" val="823*440"/>
  <p:tag name="KSO_WM_SLIDE_POSITION" val="68*46"/>
  <p:tag name="KSO_WM_TAG_VERSION" val="1.0"/>
  <p:tag name="KSO_WM_BEAUTIFY_FLAG" val="#wm#"/>
  <p:tag name="KSO_WM_TEMPLATE_CATEGORY" val="custom"/>
  <p:tag name="KSO_WM_TEMPLATE_INDEX" val="20191461"/>
  <p:tag name="KSO_WM_SLIDE_LAYOUT" val="a_f"/>
  <p:tag name="KSO_WM_SLIDE_LAYOUT_CNT" val="1_2"/>
  <p:tag name="KSO_WM_TEMPLATE_SUBCATEGORY" val="0"/>
</p:tagLst>
</file>

<file path=ppt/tags/tag8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4755_1*i*1"/>
  <p:tag name="KSO_WM_TEMPLATE_CATEGORY" val="diagram"/>
  <p:tag name="KSO_WM_TEMPLATE_INDEX" val="20194755"/>
  <p:tag name="KSO_WM_UNIT_LAYERLEVEL" val="1"/>
  <p:tag name="KSO_WM_TAG_VERSION" val="1.0"/>
  <p:tag name="KSO_WM_BEAUTIFY_FLAG" val="#wm#"/>
  <p:tag name="KSO_WM_UNIT_COLOR_SCHEME_SHAPE_ID" val="16"/>
  <p:tag name="KSO_WM_UNIT_COLOR_SCHEME_PARENT_PAGE" val="0_1"/>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4755_1*i*2"/>
  <p:tag name="KSO_WM_TEMPLATE_CATEGORY" val="diagram"/>
  <p:tag name="KSO_WM_TEMPLATE_INDEX" val="20194755"/>
  <p:tag name="KSO_WM_UNIT_LAYERLEVEL" val="1"/>
  <p:tag name="KSO_WM_TAG_VERSION" val="1.0"/>
  <p:tag name="KSO_WM_BEAUTIFY_FLAG" val="#wm#"/>
  <p:tag name="KSO_WM_UNIT_COLOR_SCHEME_SHAPE_ID" val="17"/>
  <p:tag name="KSO_WM_UNIT_COLOR_SCHEME_PARENT_PAGE" val="0_1"/>
</p:tagLst>
</file>

<file path=ppt/tags/tag841.xml><?xml version="1.0" encoding="utf-8"?>
<p:tagLst xmlns:p="http://schemas.openxmlformats.org/presentationml/2006/main">
  <p:tag name="KSO_WM_TEMPLATE_CATEGORY" val="custom"/>
  <p:tag name="KSO_WM_TEMPLATE_INDEX" val="20191461"/>
  <p:tag name="KSO_WM_UNIT_TYPE" val="a"/>
  <p:tag name="KSO_WM_UNIT_INDEX" val="1"/>
  <p:tag name="KSO_WM_UNIT_ID" val="custom20191461_7*a*1"/>
  <p:tag name="KSO_WM_UNIT_LAYERLEVEL" val="1"/>
  <p:tag name="KSO_WM_UNIT_VALUE" val="14"/>
  <p:tag name="KSO_WM_UNIT_ISCONTENTSTITLE" val="0"/>
  <p:tag name="KSO_WM_UNIT_HIGHLIGHT" val="0"/>
  <p:tag name="KSO_WM_UNIT_COMPATIBLE" val="0"/>
  <p:tag name="KSO_WM_BEAUTIFY_FLAG" val="#wm#"/>
  <p:tag name="KSO_WM_TAG_VERSION" val="1.0"/>
  <p:tag name="KSO_WM_UNIT_PRESET_TEXT" val="单击此处添加标题"/>
  <p:tag name="KSO_WM_UNIT_DIAGRAM_ISNUMVISUAL" val="0"/>
  <p:tag name="KSO_WM_UNIT_DIAGRAM_ISREFERUNIT" val="0"/>
  <p:tag name="KSO_WM_UNIT_NOCLEAR" val="0"/>
</p:tagLst>
</file>

<file path=ppt/tags/tag842.xml><?xml version="1.0" encoding="utf-8"?>
<p:tagLst xmlns:p="http://schemas.openxmlformats.org/presentationml/2006/main">
  <p:tag name="KSO_WM_UNIT_TEXT_PART_ID_V2" val="d-4-1"/>
  <p:tag name="KSO_WM_UNIT_HIGHLIGHT" val="0"/>
  <p:tag name="KSO_WM_UNIT_COMPATIBLE" val="0"/>
  <p:tag name="KSO_WM_UNIT_DIAGRAM_ISNUMVISUAL" val="0"/>
  <p:tag name="KSO_WM_UNIT_DIAGRAM_ISREFERUNIT" val="0"/>
  <p:tag name="KSO_WM_UNIT_TYPE" val="f"/>
  <p:tag name="KSO_WM_UNIT_INDEX" val="2"/>
  <p:tag name="KSO_WM_UNIT_ID" val="diagram20196638_1*f*2"/>
  <p:tag name="KSO_WM_TEMPLATE_CATEGORY" val="diagram"/>
  <p:tag name="KSO_WM_TEMPLATE_INDEX" val="20196638"/>
  <p:tag name="KSO_WM_UNIT_LAYERLEVEL" val="1"/>
  <p:tag name="KSO_WM_TAG_VERSION" val="1.0"/>
  <p:tag name="KSO_WM_BEAUTIFY_FLAG" val="#wm#"/>
  <p:tag name="KSO_WM_UNIT_PRESET_TEXT" val="点击此处添加正文，文字是您思想的提炼，为了最终呈现发布的良好效果，请尽量言简意赅的阐述观点；根据需要可酌情增减文字，以便观者可以准确理解您所传达的信息。恰如其分的表达观点，往往事半功倍。"/>
  <p:tag name="KSO_WM_UNIT_NOCLEAR" val="0"/>
  <p:tag name="KSO_WM_UNIT_VALUE" val="104"/>
</p:tagLst>
</file>

<file path=ppt/tags/tag843.xml><?xml version="1.0" encoding="utf-8"?>
<p:tagLst xmlns:p="http://schemas.openxmlformats.org/presentationml/2006/main">
  <p:tag name="KSO_WM_SLIDE_ID" val="custom20191461_8"/>
  <p:tag name="KSO_WM_SLIDE_TYPE" val="text"/>
  <p:tag name="KSO_WM_SLIDE_SUBTYPE" val="pureTxt"/>
  <p:tag name="KSO_WM_SLIDE_ITEM_CNT" val="0"/>
  <p:tag name="KSO_WM_SLIDE_INDEX" val="8"/>
  <p:tag name="KSO_WM_SLIDE_SIZE" val="823*440"/>
  <p:tag name="KSO_WM_SLIDE_POSITION" val="68*46"/>
  <p:tag name="KSO_WM_TAG_VERSION" val="1.0"/>
  <p:tag name="KSO_WM_BEAUTIFY_FLAG" val="#wm#"/>
  <p:tag name="KSO_WM_TEMPLATE_CATEGORY" val="custom"/>
  <p:tag name="KSO_WM_TEMPLATE_INDEX" val="20191461"/>
  <p:tag name="KSO_WM_SLIDE_LAYOUT" val="a_f"/>
  <p:tag name="KSO_WM_SLIDE_LAYOUT_CNT" val="1_2"/>
  <p:tag name="KSO_WM_TEMPLATE_SUBCATEGORY" val="0"/>
</p:tagLst>
</file>

<file path=ppt/tags/tag8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4755_1*i*1"/>
  <p:tag name="KSO_WM_TEMPLATE_CATEGORY" val="diagram"/>
  <p:tag name="KSO_WM_TEMPLATE_INDEX" val="20194755"/>
  <p:tag name="KSO_WM_UNIT_LAYERLEVEL" val="1"/>
  <p:tag name="KSO_WM_TAG_VERSION" val="1.0"/>
  <p:tag name="KSO_WM_BEAUTIFY_FLAG" val="#wm#"/>
  <p:tag name="KSO_WM_UNIT_COLOR_SCHEME_SHAPE_ID" val="16"/>
  <p:tag name="KSO_WM_UNIT_COLOR_SCHEME_PARENT_PAGE" val="0_1"/>
</p:tagLst>
</file>

<file path=ppt/tags/tag8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4755_1*i*2"/>
  <p:tag name="KSO_WM_TEMPLATE_CATEGORY" val="diagram"/>
  <p:tag name="KSO_WM_TEMPLATE_INDEX" val="20194755"/>
  <p:tag name="KSO_WM_UNIT_LAYERLEVEL" val="1"/>
  <p:tag name="KSO_WM_TAG_VERSION" val="1.0"/>
  <p:tag name="KSO_WM_BEAUTIFY_FLAG" val="#wm#"/>
  <p:tag name="KSO_WM_UNIT_COLOR_SCHEME_SHAPE_ID" val="17"/>
  <p:tag name="KSO_WM_UNIT_COLOR_SCHEME_PARENT_PAGE" val="0_1"/>
</p:tagLst>
</file>

<file path=ppt/tags/tag846.xml><?xml version="1.0" encoding="utf-8"?>
<p:tagLst xmlns:p="http://schemas.openxmlformats.org/presentationml/2006/main">
  <p:tag name="KSO_WM_TEMPLATE_CATEGORY" val="custom"/>
  <p:tag name="KSO_WM_TEMPLATE_INDEX" val="20191461"/>
  <p:tag name="KSO_WM_UNIT_TYPE" val="a"/>
  <p:tag name="KSO_WM_UNIT_INDEX" val="1"/>
  <p:tag name="KSO_WM_UNIT_ID" val="custom20191461_7*a*1"/>
  <p:tag name="KSO_WM_UNIT_LAYERLEVEL" val="1"/>
  <p:tag name="KSO_WM_UNIT_VALUE" val="14"/>
  <p:tag name="KSO_WM_UNIT_ISCONTENTSTITLE" val="0"/>
  <p:tag name="KSO_WM_UNIT_HIGHLIGHT" val="0"/>
  <p:tag name="KSO_WM_UNIT_COMPATIBLE" val="0"/>
  <p:tag name="KSO_WM_BEAUTIFY_FLAG" val="#wm#"/>
  <p:tag name="KSO_WM_TAG_VERSION" val="1.0"/>
  <p:tag name="KSO_WM_UNIT_PRESET_TEXT" val="单击此处添加标题"/>
  <p:tag name="KSO_WM_UNIT_DIAGRAM_ISNUMVISUAL" val="0"/>
  <p:tag name="KSO_WM_UNIT_DIAGRAM_ISREFERUNIT" val="0"/>
  <p:tag name="KSO_WM_UNIT_NOCLEAR" val="0"/>
</p:tagLst>
</file>

<file path=ppt/tags/tag847.xml><?xml version="1.0" encoding="utf-8"?>
<p:tagLst xmlns:p="http://schemas.openxmlformats.org/presentationml/2006/main">
  <p:tag name="KSO_WM_UNIT_TEXT_PART_ID_V2" val="d-4-1"/>
  <p:tag name="KSO_WM_UNIT_HIGHLIGHT" val="0"/>
  <p:tag name="KSO_WM_UNIT_COMPATIBLE" val="0"/>
  <p:tag name="KSO_WM_UNIT_DIAGRAM_ISNUMVISUAL" val="0"/>
  <p:tag name="KSO_WM_UNIT_DIAGRAM_ISREFERUNIT" val="0"/>
  <p:tag name="KSO_WM_UNIT_TYPE" val="f"/>
  <p:tag name="KSO_WM_UNIT_INDEX" val="2"/>
  <p:tag name="KSO_WM_UNIT_ID" val="diagram20196638_1*f*2"/>
  <p:tag name="KSO_WM_TEMPLATE_CATEGORY" val="diagram"/>
  <p:tag name="KSO_WM_TEMPLATE_INDEX" val="20196638"/>
  <p:tag name="KSO_WM_UNIT_LAYERLEVEL" val="1"/>
  <p:tag name="KSO_WM_TAG_VERSION" val="1.0"/>
  <p:tag name="KSO_WM_BEAUTIFY_FLAG" val="#wm#"/>
  <p:tag name="KSO_WM_UNIT_PRESET_TEXT" val="点击此处添加正文，文字是您思想的提炼，为了最终呈现发布的良好效果，请尽量言简意赅的阐述观点；根据需要可酌情增减文字，以便观者可以准确理解您所传达的信息。恰如其分的表达观点，往往事半功倍。"/>
  <p:tag name="KSO_WM_UNIT_NOCLEAR" val="0"/>
  <p:tag name="KSO_WM_UNIT_VALUE" val="104"/>
</p:tagLst>
</file>

<file path=ppt/tags/tag848.xml><?xml version="1.0" encoding="utf-8"?>
<p:tagLst xmlns:p="http://schemas.openxmlformats.org/presentationml/2006/main">
  <p:tag name="MH" val="20150811113114"/>
  <p:tag name="MH_LIBRARY" val="GRAPHIC"/>
  <p:tag name="MH_ORDER" val="Diamond 25"/>
  <p:tag name="KSO_WM_UNIT_INDEX" val="1_6"/>
  <p:tag name="KSO_WM_UNIT_CLEAR" val="1"/>
  <p:tag name="KSO_WM_UNIT_LAYERLEVEL" val="1_1"/>
  <p:tag name="KSO_WM_TAG_VERSION" val="1.0"/>
  <p:tag name="KSO_WM_BEAUTIFY_FLAG" val="#wm#"/>
  <p:tag name="KSO_WM_UNIT_TYPE" val="i"/>
  <p:tag name="KSO_WM_UNIT_ID" val="150995200*i*9"/>
  <p:tag name="KSO_WM_TEMPLATE_CATEGORY" val="diagram"/>
  <p:tag name="KSO_WM_TEMPLATE_INDEX" val="169087"/>
</p:tagLst>
</file>

<file path=ppt/tags/tag849.xml><?xml version="1.0" encoding="utf-8"?>
<p:tagLst xmlns:p="http://schemas.openxmlformats.org/presentationml/2006/main">
  <p:tag name="MH" val="20150811113114"/>
  <p:tag name="MH_LIBRARY" val="GRAPHIC"/>
  <p:tag name="MH_ORDER" val="Diamond 44"/>
  <p:tag name="KSO_WM_UNIT_INDEX" val="1_7"/>
  <p:tag name="KSO_WM_UNIT_CLEAR" val="1"/>
  <p:tag name="KSO_WM_UNIT_LAYERLEVEL" val="1_1"/>
  <p:tag name="KSO_WM_TAG_VERSION" val="1.0"/>
  <p:tag name="KSO_WM_BEAUTIFY_FLAG" val="#wm#"/>
  <p:tag name="KSO_WM_UNIT_TYPE" val="i"/>
  <p:tag name="KSO_WM_UNIT_ID" val="150995200*i*10"/>
  <p:tag name="KSO_WM_TEMPLATE_CATEGORY" val="diagram"/>
  <p:tag name="KSO_WM_TEMPLATE_INDEX" val="169087"/>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50.xml><?xml version="1.0" encoding="utf-8"?>
<p:tagLst xmlns:p="http://schemas.openxmlformats.org/presentationml/2006/main">
  <p:tag name="MH" val="20150811113114"/>
  <p:tag name="MH_LIBRARY" val="GRAPHIC"/>
  <p:tag name="MH_ORDER" val="Diamond 80"/>
  <p:tag name="KSO_WM_UNIT_INDEX" val="1_8"/>
  <p:tag name="KSO_WM_UNIT_CLEAR" val="1"/>
  <p:tag name="KSO_WM_UNIT_LAYERLEVEL" val="1_1"/>
  <p:tag name="KSO_WM_TAG_VERSION" val="1.0"/>
  <p:tag name="KSO_WM_BEAUTIFY_FLAG" val="#wm#"/>
  <p:tag name="KSO_WM_UNIT_TYPE" val="i"/>
  <p:tag name="KSO_WM_UNIT_ID" val="150995200*i*11"/>
  <p:tag name="KSO_WM_TEMPLATE_CATEGORY" val="diagram"/>
  <p:tag name="KSO_WM_TEMPLATE_INDEX" val="169087"/>
</p:tagLst>
</file>

<file path=ppt/tags/tag851.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852.xml><?xml version="1.0" encoding="utf-8"?>
<p:tagLst xmlns:p="http://schemas.openxmlformats.org/presentationml/2006/main">
  <p:tag name="KSO_WM_SLIDE_ID" val="custom20191461_8"/>
  <p:tag name="KSO_WM_SLIDE_TYPE" val="text"/>
  <p:tag name="KSO_WM_SLIDE_SUBTYPE" val="pureTxt"/>
  <p:tag name="KSO_WM_SLIDE_ITEM_CNT" val="0"/>
  <p:tag name="KSO_WM_SLIDE_INDEX" val="8"/>
  <p:tag name="KSO_WM_SLIDE_SIZE" val="823*440"/>
  <p:tag name="KSO_WM_SLIDE_POSITION" val="68*46"/>
  <p:tag name="KSO_WM_TAG_VERSION" val="1.0"/>
  <p:tag name="KSO_WM_BEAUTIFY_FLAG" val="#wm#"/>
  <p:tag name="KSO_WM_TEMPLATE_CATEGORY" val="custom"/>
  <p:tag name="KSO_WM_TEMPLATE_INDEX" val="20191461"/>
  <p:tag name="KSO_WM_SLIDE_LAYOUT" val="a_f"/>
  <p:tag name="KSO_WM_SLIDE_LAYOUT_CNT" val="1_2"/>
  <p:tag name="KSO_WM_TEMPLATE_SUBCATEGORY" val="0"/>
</p:tagLst>
</file>

<file path=ppt/tags/tag8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4755_1*i*1"/>
  <p:tag name="KSO_WM_TEMPLATE_CATEGORY" val="diagram"/>
  <p:tag name="KSO_WM_TEMPLATE_INDEX" val="20194755"/>
  <p:tag name="KSO_WM_UNIT_LAYERLEVEL" val="1"/>
  <p:tag name="KSO_WM_TAG_VERSION" val="1.0"/>
  <p:tag name="KSO_WM_BEAUTIFY_FLAG" val="#wm#"/>
  <p:tag name="KSO_WM_UNIT_COLOR_SCHEME_SHAPE_ID" val="16"/>
  <p:tag name="KSO_WM_UNIT_COLOR_SCHEME_PARENT_PAGE" val="0_1"/>
</p:tagLst>
</file>

<file path=ppt/tags/tag8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4755_1*i*2"/>
  <p:tag name="KSO_WM_TEMPLATE_CATEGORY" val="diagram"/>
  <p:tag name="KSO_WM_TEMPLATE_INDEX" val="20194755"/>
  <p:tag name="KSO_WM_UNIT_LAYERLEVEL" val="1"/>
  <p:tag name="KSO_WM_TAG_VERSION" val="1.0"/>
  <p:tag name="KSO_WM_BEAUTIFY_FLAG" val="#wm#"/>
  <p:tag name="KSO_WM_UNIT_COLOR_SCHEME_SHAPE_ID" val="17"/>
  <p:tag name="KSO_WM_UNIT_COLOR_SCHEME_PARENT_PAGE" val="0_1"/>
</p:tagLst>
</file>

<file path=ppt/tags/tag855.xml><?xml version="1.0" encoding="utf-8"?>
<p:tagLst xmlns:p="http://schemas.openxmlformats.org/presentationml/2006/main">
  <p:tag name="KSO_WM_TEMPLATE_CATEGORY" val="custom"/>
  <p:tag name="KSO_WM_TEMPLATE_INDEX" val="20191461"/>
  <p:tag name="KSO_WM_UNIT_TYPE" val="a"/>
  <p:tag name="KSO_WM_UNIT_INDEX" val="1"/>
  <p:tag name="KSO_WM_UNIT_ID" val="custom20191461_7*a*1"/>
  <p:tag name="KSO_WM_UNIT_LAYERLEVEL" val="1"/>
  <p:tag name="KSO_WM_UNIT_VALUE" val="14"/>
  <p:tag name="KSO_WM_UNIT_ISCONTENTSTITLE" val="0"/>
  <p:tag name="KSO_WM_UNIT_HIGHLIGHT" val="0"/>
  <p:tag name="KSO_WM_UNIT_COMPATIBLE" val="0"/>
  <p:tag name="KSO_WM_BEAUTIFY_FLAG" val="#wm#"/>
  <p:tag name="KSO_WM_TAG_VERSION" val="1.0"/>
  <p:tag name="KSO_WM_UNIT_PRESET_TEXT" val="单击此处添加标题"/>
  <p:tag name="KSO_WM_UNIT_DIAGRAM_ISNUMVISUAL" val="0"/>
  <p:tag name="KSO_WM_UNIT_DIAGRAM_ISREFERUNIT" val="0"/>
  <p:tag name="KSO_WM_UNIT_NOCLEAR" val="0"/>
</p:tagLst>
</file>

<file path=ppt/tags/tag856.xml><?xml version="1.0" encoding="utf-8"?>
<p:tagLst xmlns:p="http://schemas.openxmlformats.org/presentationml/2006/main">
  <p:tag name="KSO_WM_UNIT_TEXT_PART_ID_V2" val="d-4-1"/>
  <p:tag name="KSO_WM_UNIT_HIGHLIGHT" val="0"/>
  <p:tag name="KSO_WM_UNIT_COMPATIBLE" val="0"/>
  <p:tag name="KSO_WM_UNIT_DIAGRAM_ISNUMVISUAL" val="0"/>
  <p:tag name="KSO_WM_UNIT_DIAGRAM_ISREFERUNIT" val="0"/>
  <p:tag name="KSO_WM_UNIT_TYPE" val="f"/>
  <p:tag name="KSO_WM_UNIT_INDEX" val="2"/>
  <p:tag name="KSO_WM_UNIT_ID" val="diagram20196638_1*f*2"/>
  <p:tag name="KSO_WM_TEMPLATE_CATEGORY" val="diagram"/>
  <p:tag name="KSO_WM_TEMPLATE_INDEX" val="20196638"/>
  <p:tag name="KSO_WM_UNIT_LAYERLEVEL" val="1"/>
  <p:tag name="KSO_WM_TAG_VERSION" val="1.0"/>
  <p:tag name="KSO_WM_BEAUTIFY_FLAG" val="#wm#"/>
  <p:tag name="KSO_WM_UNIT_PRESET_TEXT" val="点击此处添加正文，文字是您思想的提炼，为了最终呈现发布的良好效果，请尽量言简意赅的阐述观点；根据需要可酌情增减文字，以便观者可以准确理解您所传达的信息。恰如其分的表达观点，往往事半功倍。"/>
  <p:tag name="KSO_WM_UNIT_NOCLEAR" val="0"/>
  <p:tag name="KSO_WM_UNIT_VALUE" val="104"/>
</p:tagLst>
</file>

<file path=ppt/tags/tag857.xml><?xml version="1.0" encoding="utf-8"?>
<p:tagLst xmlns:p="http://schemas.openxmlformats.org/presentationml/2006/main">
  <p:tag name="KSO_WM_SLIDE_ID" val="custom20191461_8"/>
  <p:tag name="KSO_WM_SLIDE_TYPE" val="text"/>
  <p:tag name="KSO_WM_SLIDE_SUBTYPE" val="pureTxt"/>
  <p:tag name="KSO_WM_SLIDE_ITEM_CNT" val="0"/>
  <p:tag name="KSO_WM_SLIDE_INDEX" val="8"/>
  <p:tag name="KSO_WM_SLIDE_SIZE" val="823*440"/>
  <p:tag name="KSO_WM_SLIDE_POSITION" val="68*46"/>
  <p:tag name="KSO_WM_TAG_VERSION" val="1.0"/>
  <p:tag name="KSO_WM_BEAUTIFY_FLAG" val="#wm#"/>
  <p:tag name="KSO_WM_TEMPLATE_CATEGORY" val="custom"/>
  <p:tag name="KSO_WM_TEMPLATE_INDEX" val="20191461"/>
  <p:tag name="KSO_WM_SLIDE_LAYOUT" val="a_f"/>
  <p:tag name="KSO_WM_SLIDE_LAYOUT_CNT" val="1_2"/>
  <p:tag name="KSO_WM_TEMPLATE_SUBCATEGORY" val="0"/>
</p:tagLst>
</file>

<file path=ppt/tags/tag8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4755_1*i*1"/>
  <p:tag name="KSO_WM_TEMPLATE_CATEGORY" val="diagram"/>
  <p:tag name="KSO_WM_TEMPLATE_INDEX" val="20194755"/>
  <p:tag name="KSO_WM_UNIT_LAYERLEVEL" val="1"/>
  <p:tag name="KSO_WM_TAG_VERSION" val="1.0"/>
  <p:tag name="KSO_WM_BEAUTIFY_FLAG" val="#wm#"/>
  <p:tag name="KSO_WM_UNIT_COLOR_SCHEME_SHAPE_ID" val="16"/>
  <p:tag name="KSO_WM_UNIT_COLOR_SCHEME_PARENT_PAGE" val="0_1"/>
</p:tagLst>
</file>

<file path=ppt/tags/tag8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4755_1*i*2"/>
  <p:tag name="KSO_WM_TEMPLATE_CATEGORY" val="diagram"/>
  <p:tag name="KSO_WM_TEMPLATE_INDEX" val="20194755"/>
  <p:tag name="KSO_WM_UNIT_LAYERLEVEL" val="1"/>
  <p:tag name="KSO_WM_TAG_VERSION" val="1.0"/>
  <p:tag name="KSO_WM_BEAUTIFY_FLAG" val="#wm#"/>
  <p:tag name="KSO_WM_UNIT_COLOR_SCHEME_SHAPE_ID" val="17"/>
  <p:tag name="KSO_WM_UNIT_COLOR_SCHEME_PARENT_PAGE" val="0_1"/>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60.xml><?xml version="1.0" encoding="utf-8"?>
<p:tagLst xmlns:p="http://schemas.openxmlformats.org/presentationml/2006/main">
  <p:tag name="KSO_WM_TEMPLATE_CATEGORY" val="custom"/>
  <p:tag name="KSO_WM_TEMPLATE_INDEX" val="20191461"/>
  <p:tag name="KSO_WM_UNIT_TYPE" val="a"/>
  <p:tag name="KSO_WM_UNIT_INDEX" val="1"/>
  <p:tag name="KSO_WM_UNIT_ID" val="custom20191461_7*a*1"/>
  <p:tag name="KSO_WM_UNIT_LAYERLEVEL" val="1"/>
  <p:tag name="KSO_WM_UNIT_VALUE" val="14"/>
  <p:tag name="KSO_WM_UNIT_ISCONTENTSTITLE" val="0"/>
  <p:tag name="KSO_WM_UNIT_HIGHLIGHT" val="0"/>
  <p:tag name="KSO_WM_UNIT_COMPATIBLE" val="0"/>
  <p:tag name="KSO_WM_BEAUTIFY_FLAG" val="#wm#"/>
  <p:tag name="KSO_WM_TAG_VERSION" val="1.0"/>
  <p:tag name="KSO_WM_UNIT_PRESET_TEXT" val="单击此处添加标题"/>
  <p:tag name="KSO_WM_UNIT_DIAGRAM_ISNUMVISUAL" val="0"/>
  <p:tag name="KSO_WM_UNIT_DIAGRAM_ISREFERUNIT" val="0"/>
  <p:tag name="KSO_WM_UNIT_NOCLEAR" val="0"/>
</p:tagLst>
</file>

<file path=ppt/tags/tag861.xml><?xml version="1.0" encoding="utf-8"?>
<p:tagLst xmlns:p="http://schemas.openxmlformats.org/presentationml/2006/main">
  <p:tag name="KSO_WM_UNIT_TEXT_PART_ID_V2" val="d-4-1"/>
  <p:tag name="KSO_WM_UNIT_HIGHLIGHT" val="0"/>
  <p:tag name="KSO_WM_UNIT_COMPATIBLE" val="0"/>
  <p:tag name="KSO_WM_UNIT_DIAGRAM_ISNUMVISUAL" val="0"/>
  <p:tag name="KSO_WM_UNIT_DIAGRAM_ISREFERUNIT" val="0"/>
  <p:tag name="KSO_WM_UNIT_TYPE" val="f"/>
  <p:tag name="KSO_WM_UNIT_INDEX" val="2"/>
  <p:tag name="KSO_WM_UNIT_ID" val="diagram20196638_1*f*2"/>
  <p:tag name="KSO_WM_TEMPLATE_CATEGORY" val="diagram"/>
  <p:tag name="KSO_WM_TEMPLATE_INDEX" val="20196638"/>
  <p:tag name="KSO_WM_UNIT_LAYERLEVEL" val="1"/>
  <p:tag name="KSO_WM_TAG_VERSION" val="1.0"/>
  <p:tag name="KSO_WM_BEAUTIFY_FLAG" val="#wm#"/>
  <p:tag name="KSO_WM_UNIT_PRESET_TEXT" val="点击此处添加正文，文字是您思想的提炼，为了最终呈现发布的良好效果，请尽量言简意赅的阐述观点；根据需要可酌情增减文字，以便观者可以准确理解您所传达的信息。恰如其分的表达观点，往往事半功倍。"/>
  <p:tag name="KSO_WM_UNIT_NOCLEAR" val="0"/>
  <p:tag name="KSO_WM_UNIT_VALUE" val="104"/>
</p:tagLst>
</file>

<file path=ppt/tags/tag862.xml><?xml version="1.0" encoding="utf-8"?>
<p:tagLst xmlns:p="http://schemas.openxmlformats.org/presentationml/2006/main">
  <p:tag name="MH" val="20150811113114"/>
  <p:tag name="MH_LIBRARY" val="GRAPHIC"/>
  <p:tag name="MH_ORDER" val="Diamond 25"/>
  <p:tag name="KSO_WM_UNIT_INDEX" val="1_6"/>
  <p:tag name="KSO_WM_UNIT_CLEAR" val="1"/>
  <p:tag name="KSO_WM_UNIT_LAYERLEVEL" val="1_1"/>
  <p:tag name="KSO_WM_TAG_VERSION" val="1.0"/>
  <p:tag name="KSO_WM_BEAUTIFY_FLAG" val="#wm#"/>
  <p:tag name="KSO_WM_UNIT_TYPE" val="i"/>
  <p:tag name="KSO_WM_UNIT_ID" val="150995200*i*9"/>
  <p:tag name="KSO_WM_TEMPLATE_CATEGORY" val="diagram"/>
  <p:tag name="KSO_WM_TEMPLATE_INDEX" val="169087"/>
</p:tagLst>
</file>

<file path=ppt/tags/tag863.xml><?xml version="1.0" encoding="utf-8"?>
<p:tagLst xmlns:p="http://schemas.openxmlformats.org/presentationml/2006/main">
  <p:tag name="MH" val="20150811113114"/>
  <p:tag name="MH_LIBRARY" val="GRAPHIC"/>
  <p:tag name="MH_ORDER" val="Diamond 44"/>
  <p:tag name="KSO_WM_UNIT_INDEX" val="1_7"/>
  <p:tag name="KSO_WM_UNIT_CLEAR" val="1"/>
  <p:tag name="KSO_WM_UNIT_LAYERLEVEL" val="1_1"/>
  <p:tag name="KSO_WM_TAG_VERSION" val="1.0"/>
  <p:tag name="KSO_WM_BEAUTIFY_FLAG" val="#wm#"/>
  <p:tag name="KSO_WM_UNIT_TYPE" val="i"/>
  <p:tag name="KSO_WM_UNIT_ID" val="150995200*i*10"/>
  <p:tag name="KSO_WM_TEMPLATE_CATEGORY" val="diagram"/>
  <p:tag name="KSO_WM_TEMPLATE_INDEX" val="169087"/>
</p:tagLst>
</file>

<file path=ppt/tags/tag864.xml><?xml version="1.0" encoding="utf-8"?>
<p:tagLst xmlns:p="http://schemas.openxmlformats.org/presentationml/2006/main">
  <p:tag name="MH" val="20150811113114"/>
  <p:tag name="MH_LIBRARY" val="GRAPHIC"/>
  <p:tag name="MH_ORDER" val="Diamond 80"/>
  <p:tag name="KSO_WM_UNIT_INDEX" val="1_8"/>
  <p:tag name="KSO_WM_UNIT_CLEAR" val="1"/>
  <p:tag name="KSO_WM_UNIT_LAYERLEVEL" val="1_1"/>
  <p:tag name="KSO_WM_TAG_VERSION" val="1.0"/>
  <p:tag name="KSO_WM_BEAUTIFY_FLAG" val="#wm#"/>
  <p:tag name="KSO_WM_UNIT_TYPE" val="i"/>
  <p:tag name="KSO_WM_UNIT_ID" val="150995200*i*11"/>
  <p:tag name="KSO_WM_TEMPLATE_CATEGORY" val="diagram"/>
  <p:tag name="KSO_WM_TEMPLATE_INDEX" val="169087"/>
</p:tagLst>
</file>

<file path=ppt/tags/tag865.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866.xml><?xml version="1.0" encoding="utf-8"?>
<p:tagLst xmlns:p="http://schemas.openxmlformats.org/presentationml/2006/main">
  <p:tag name="KSO_WM_SLIDE_ID" val="custom20191461_8"/>
  <p:tag name="KSO_WM_SLIDE_TYPE" val="text"/>
  <p:tag name="KSO_WM_SLIDE_SUBTYPE" val="pureTxt"/>
  <p:tag name="KSO_WM_SLIDE_ITEM_CNT" val="0"/>
  <p:tag name="KSO_WM_SLIDE_INDEX" val="8"/>
  <p:tag name="KSO_WM_SLIDE_SIZE" val="823*440"/>
  <p:tag name="KSO_WM_SLIDE_POSITION" val="68*46"/>
  <p:tag name="KSO_WM_TAG_VERSION" val="1.0"/>
  <p:tag name="KSO_WM_BEAUTIFY_FLAG" val="#wm#"/>
  <p:tag name="KSO_WM_TEMPLATE_CATEGORY" val="custom"/>
  <p:tag name="KSO_WM_TEMPLATE_INDEX" val="20191461"/>
  <p:tag name="KSO_WM_SLIDE_LAYOUT" val="a_f"/>
  <p:tag name="KSO_WM_SLIDE_LAYOUT_CNT" val="1_2"/>
  <p:tag name="KSO_WM_TEMPLATE_SUBCATEGORY" val="0"/>
</p:tagLst>
</file>

<file path=ppt/tags/tag8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4755_1*i*1"/>
  <p:tag name="KSO_WM_TEMPLATE_CATEGORY" val="diagram"/>
  <p:tag name="KSO_WM_TEMPLATE_INDEX" val="20194755"/>
  <p:tag name="KSO_WM_UNIT_LAYERLEVEL" val="1"/>
  <p:tag name="KSO_WM_TAG_VERSION" val="1.0"/>
  <p:tag name="KSO_WM_BEAUTIFY_FLAG" val="#wm#"/>
  <p:tag name="KSO_WM_UNIT_COLOR_SCHEME_SHAPE_ID" val="16"/>
  <p:tag name="KSO_WM_UNIT_COLOR_SCHEME_PARENT_PAGE" val="0_1"/>
</p:tagLst>
</file>

<file path=ppt/tags/tag8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4755_1*i*2"/>
  <p:tag name="KSO_WM_TEMPLATE_CATEGORY" val="diagram"/>
  <p:tag name="KSO_WM_TEMPLATE_INDEX" val="20194755"/>
  <p:tag name="KSO_WM_UNIT_LAYERLEVEL" val="1"/>
  <p:tag name="KSO_WM_TAG_VERSION" val="1.0"/>
  <p:tag name="KSO_WM_BEAUTIFY_FLAG" val="#wm#"/>
  <p:tag name="KSO_WM_UNIT_COLOR_SCHEME_SHAPE_ID" val="17"/>
  <p:tag name="KSO_WM_UNIT_COLOR_SCHEME_PARENT_PAGE" val="0_1"/>
</p:tagLst>
</file>

<file path=ppt/tags/tag869.xml><?xml version="1.0" encoding="utf-8"?>
<p:tagLst xmlns:p="http://schemas.openxmlformats.org/presentationml/2006/main">
  <p:tag name="KSO_WM_TEMPLATE_CATEGORY" val="custom"/>
  <p:tag name="KSO_WM_TEMPLATE_INDEX" val="20191461"/>
  <p:tag name="KSO_WM_UNIT_TYPE" val="a"/>
  <p:tag name="KSO_WM_UNIT_INDEX" val="1"/>
  <p:tag name="KSO_WM_UNIT_ID" val="custom20191461_7*a*1"/>
  <p:tag name="KSO_WM_UNIT_LAYERLEVEL" val="1"/>
  <p:tag name="KSO_WM_UNIT_VALUE" val="14"/>
  <p:tag name="KSO_WM_UNIT_ISCONTENTSTITLE" val="0"/>
  <p:tag name="KSO_WM_UNIT_HIGHLIGHT" val="0"/>
  <p:tag name="KSO_WM_UNIT_COMPATIBLE" val="0"/>
  <p:tag name="KSO_WM_BEAUTIFY_FLAG" val="#wm#"/>
  <p:tag name="KSO_WM_TAG_VERSION" val="1.0"/>
  <p:tag name="KSO_WM_UNIT_PRESET_TEXT" val="单击此处添加标题"/>
  <p:tag name="KSO_WM_UNIT_DIAGRAM_ISNUMVISUAL" val="0"/>
  <p:tag name="KSO_WM_UNIT_DIAGRAM_ISREFERUNIT" val="0"/>
  <p:tag name="KSO_WM_UNIT_NOCLEAR" val="0"/>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70.xml><?xml version="1.0" encoding="utf-8"?>
<p:tagLst xmlns:p="http://schemas.openxmlformats.org/presentationml/2006/main">
  <p:tag name="KSO_WM_UNIT_TEXT_PART_ID_V2" val="d-4-1"/>
  <p:tag name="KSO_WM_UNIT_HIGHLIGHT" val="0"/>
  <p:tag name="KSO_WM_UNIT_COMPATIBLE" val="0"/>
  <p:tag name="KSO_WM_UNIT_DIAGRAM_ISNUMVISUAL" val="0"/>
  <p:tag name="KSO_WM_UNIT_DIAGRAM_ISREFERUNIT" val="0"/>
  <p:tag name="KSO_WM_UNIT_TYPE" val="f"/>
  <p:tag name="KSO_WM_UNIT_INDEX" val="2"/>
  <p:tag name="KSO_WM_UNIT_ID" val="diagram20196638_1*f*2"/>
  <p:tag name="KSO_WM_TEMPLATE_CATEGORY" val="diagram"/>
  <p:tag name="KSO_WM_TEMPLATE_INDEX" val="20196638"/>
  <p:tag name="KSO_WM_UNIT_LAYERLEVEL" val="1"/>
  <p:tag name="KSO_WM_TAG_VERSION" val="1.0"/>
  <p:tag name="KSO_WM_BEAUTIFY_FLAG" val="#wm#"/>
  <p:tag name="KSO_WM_UNIT_PRESET_TEXT" val="点击此处添加正文，文字是您思想的提炼，为了最终呈现发布的良好效果，请尽量言简意赅的阐述观点；根据需要可酌情增减文字，以便观者可以准确理解您所传达的信息。恰如其分的表达观点，往往事半功倍。"/>
  <p:tag name="KSO_WM_UNIT_NOCLEAR" val="0"/>
  <p:tag name="KSO_WM_UNIT_VALUE" val="104"/>
</p:tagLst>
</file>

<file path=ppt/tags/tag871.xml><?xml version="1.0" encoding="utf-8"?>
<p:tagLst xmlns:p="http://schemas.openxmlformats.org/presentationml/2006/main">
  <p:tag name="MH" val="20150811113114"/>
  <p:tag name="MH_LIBRARY" val="GRAPHIC"/>
  <p:tag name="MH_ORDER" val="Diamond 25"/>
  <p:tag name="KSO_WM_UNIT_INDEX" val="1_6"/>
  <p:tag name="KSO_WM_UNIT_CLEAR" val="1"/>
  <p:tag name="KSO_WM_UNIT_LAYERLEVEL" val="1_1"/>
  <p:tag name="KSO_WM_TAG_VERSION" val="1.0"/>
  <p:tag name="KSO_WM_BEAUTIFY_FLAG" val="#wm#"/>
  <p:tag name="KSO_WM_UNIT_TYPE" val="i"/>
  <p:tag name="KSO_WM_UNIT_ID" val="150995200*i*9"/>
  <p:tag name="KSO_WM_TEMPLATE_CATEGORY" val="diagram"/>
  <p:tag name="KSO_WM_TEMPLATE_INDEX" val="169087"/>
</p:tagLst>
</file>

<file path=ppt/tags/tag872.xml><?xml version="1.0" encoding="utf-8"?>
<p:tagLst xmlns:p="http://schemas.openxmlformats.org/presentationml/2006/main">
  <p:tag name="MH" val="20150811113114"/>
  <p:tag name="MH_LIBRARY" val="GRAPHIC"/>
  <p:tag name="MH_ORDER" val="Diamond 44"/>
  <p:tag name="KSO_WM_UNIT_INDEX" val="1_7"/>
  <p:tag name="KSO_WM_UNIT_CLEAR" val="1"/>
  <p:tag name="KSO_WM_UNIT_LAYERLEVEL" val="1_1"/>
  <p:tag name="KSO_WM_TAG_VERSION" val="1.0"/>
  <p:tag name="KSO_WM_BEAUTIFY_FLAG" val="#wm#"/>
  <p:tag name="KSO_WM_UNIT_TYPE" val="i"/>
  <p:tag name="KSO_WM_UNIT_ID" val="150995200*i*10"/>
  <p:tag name="KSO_WM_TEMPLATE_CATEGORY" val="diagram"/>
  <p:tag name="KSO_WM_TEMPLATE_INDEX" val="169087"/>
</p:tagLst>
</file>

<file path=ppt/tags/tag873.xml><?xml version="1.0" encoding="utf-8"?>
<p:tagLst xmlns:p="http://schemas.openxmlformats.org/presentationml/2006/main">
  <p:tag name="MH" val="20150811113114"/>
  <p:tag name="MH_LIBRARY" val="GRAPHIC"/>
  <p:tag name="MH_ORDER" val="Diamond 80"/>
  <p:tag name="KSO_WM_UNIT_INDEX" val="1_8"/>
  <p:tag name="KSO_WM_UNIT_CLEAR" val="1"/>
  <p:tag name="KSO_WM_UNIT_LAYERLEVEL" val="1_1"/>
  <p:tag name="KSO_WM_TAG_VERSION" val="1.0"/>
  <p:tag name="KSO_WM_BEAUTIFY_FLAG" val="#wm#"/>
  <p:tag name="KSO_WM_UNIT_TYPE" val="i"/>
  <p:tag name="KSO_WM_UNIT_ID" val="150995200*i*11"/>
  <p:tag name="KSO_WM_TEMPLATE_CATEGORY" val="diagram"/>
  <p:tag name="KSO_WM_TEMPLATE_INDEX" val="169087"/>
</p:tagLst>
</file>

<file path=ppt/tags/tag874.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875.xml><?xml version="1.0" encoding="utf-8"?>
<p:tagLst xmlns:p="http://schemas.openxmlformats.org/presentationml/2006/main">
  <p:tag name="KSO_WM_SLIDE_ID" val="custom20191461_8"/>
  <p:tag name="KSO_WM_SLIDE_TYPE" val="text"/>
  <p:tag name="KSO_WM_SLIDE_SUBTYPE" val="pureTxt"/>
  <p:tag name="KSO_WM_SLIDE_ITEM_CNT" val="0"/>
  <p:tag name="KSO_WM_SLIDE_INDEX" val="8"/>
  <p:tag name="KSO_WM_SLIDE_SIZE" val="823*440"/>
  <p:tag name="KSO_WM_SLIDE_POSITION" val="68*46"/>
  <p:tag name="KSO_WM_TAG_VERSION" val="1.0"/>
  <p:tag name="KSO_WM_BEAUTIFY_FLAG" val="#wm#"/>
  <p:tag name="KSO_WM_TEMPLATE_CATEGORY" val="custom"/>
  <p:tag name="KSO_WM_TEMPLATE_INDEX" val="20191461"/>
  <p:tag name="KSO_WM_SLIDE_LAYOUT" val="a_f"/>
  <p:tag name="KSO_WM_SLIDE_LAYOUT_CNT" val="1_2"/>
  <p:tag name="KSO_WM_TEMPLATE_SUBCATEGORY" val="0"/>
</p:tagLst>
</file>

<file path=ppt/tags/tag8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4755_1*i*1"/>
  <p:tag name="KSO_WM_TEMPLATE_CATEGORY" val="diagram"/>
  <p:tag name="KSO_WM_TEMPLATE_INDEX" val="20194755"/>
  <p:tag name="KSO_WM_UNIT_LAYERLEVEL" val="1"/>
  <p:tag name="KSO_WM_TAG_VERSION" val="1.0"/>
  <p:tag name="KSO_WM_BEAUTIFY_FLAG" val="#wm#"/>
  <p:tag name="KSO_WM_UNIT_COLOR_SCHEME_SHAPE_ID" val="16"/>
  <p:tag name="KSO_WM_UNIT_COLOR_SCHEME_PARENT_PAGE" val="0_1"/>
</p:tagLst>
</file>

<file path=ppt/tags/tag8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4755_1*i*2"/>
  <p:tag name="KSO_WM_TEMPLATE_CATEGORY" val="diagram"/>
  <p:tag name="KSO_WM_TEMPLATE_INDEX" val="20194755"/>
  <p:tag name="KSO_WM_UNIT_LAYERLEVEL" val="1"/>
  <p:tag name="KSO_WM_TAG_VERSION" val="1.0"/>
  <p:tag name="KSO_WM_BEAUTIFY_FLAG" val="#wm#"/>
  <p:tag name="KSO_WM_UNIT_COLOR_SCHEME_SHAPE_ID" val="17"/>
  <p:tag name="KSO_WM_UNIT_COLOR_SCHEME_PARENT_PAGE" val="0_1"/>
</p:tagLst>
</file>

<file path=ppt/tags/tag878.xml><?xml version="1.0" encoding="utf-8"?>
<p:tagLst xmlns:p="http://schemas.openxmlformats.org/presentationml/2006/main">
  <p:tag name="KSO_WM_TEMPLATE_CATEGORY" val="custom"/>
  <p:tag name="KSO_WM_TEMPLATE_INDEX" val="20191461"/>
  <p:tag name="KSO_WM_UNIT_TYPE" val="a"/>
  <p:tag name="KSO_WM_UNIT_INDEX" val="1"/>
  <p:tag name="KSO_WM_UNIT_ID" val="custom20191461_7*a*1"/>
  <p:tag name="KSO_WM_UNIT_LAYERLEVEL" val="1"/>
  <p:tag name="KSO_WM_UNIT_VALUE" val="14"/>
  <p:tag name="KSO_WM_UNIT_ISCONTENTSTITLE" val="0"/>
  <p:tag name="KSO_WM_UNIT_HIGHLIGHT" val="0"/>
  <p:tag name="KSO_WM_UNIT_COMPATIBLE" val="0"/>
  <p:tag name="KSO_WM_BEAUTIFY_FLAG" val="#wm#"/>
  <p:tag name="KSO_WM_TAG_VERSION" val="1.0"/>
  <p:tag name="KSO_WM_UNIT_PRESET_TEXT" val="单击此处添加标题"/>
  <p:tag name="KSO_WM_UNIT_DIAGRAM_ISNUMVISUAL" val="0"/>
  <p:tag name="KSO_WM_UNIT_DIAGRAM_ISREFERUNIT" val="0"/>
  <p:tag name="KSO_WM_UNIT_NOCLEAR" val="0"/>
</p:tagLst>
</file>

<file path=ppt/tags/tag879.xml><?xml version="1.0" encoding="utf-8"?>
<p:tagLst xmlns:p="http://schemas.openxmlformats.org/presentationml/2006/main">
  <p:tag name="KSO_WM_UNIT_TEXT_PART_ID_V2" val="d-4-1"/>
  <p:tag name="KSO_WM_UNIT_HIGHLIGHT" val="0"/>
  <p:tag name="KSO_WM_UNIT_COMPATIBLE" val="0"/>
  <p:tag name="KSO_WM_UNIT_DIAGRAM_ISNUMVISUAL" val="0"/>
  <p:tag name="KSO_WM_UNIT_DIAGRAM_ISREFERUNIT" val="0"/>
  <p:tag name="KSO_WM_UNIT_TYPE" val="f"/>
  <p:tag name="KSO_WM_UNIT_INDEX" val="2"/>
  <p:tag name="KSO_WM_UNIT_ID" val="diagram20196638_1*f*2"/>
  <p:tag name="KSO_WM_TEMPLATE_CATEGORY" val="diagram"/>
  <p:tag name="KSO_WM_TEMPLATE_INDEX" val="20196638"/>
  <p:tag name="KSO_WM_UNIT_LAYERLEVEL" val="1"/>
  <p:tag name="KSO_WM_TAG_VERSION" val="1.0"/>
  <p:tag name="KSO_WM_BEAUTIFY_FLAG" val="#wm#"/>
  <p:tag name="KSO_WM_UNIT_PRESET_TEXT" val="点击此处添加正文，文字是您思想的提炼，为了最终呈现发布的良好效果，请尽量言简意赅的阐述观点；根据需要可酌情增减文字，以便观者可以准确理解您所传达的信息。恰如其分的表达观点，往往事半功倍。"/>
  <p:tag name="KSO_WM_UNIT_NOCLEAR" val="0"/>
  <p:tag name="KSO_WM_UNIT_VALUE" val="104"/>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80.xml><?xml version="1.0" encoding="utf-8"?>
<p:tagLst xmlns:p="http://schemas.openxmlformats.org/presentationml/2006/main">
  <p:tag name="MH" val="20150811113114"/>
  <p:tag name="MH_LIBRARY" val="GRAPHIC"/>
  <p:tag name="MH_ORDER" val="Diamond 25"/>
  <p:tag name="KSO_WM_UNIT_INDEX" val="1_6"/>
  <p:tag name="KSO_WM_UNIT_CLEAR" val="1"/>
  <p:tag name="KSO_WM_UNIT_LAYERLEVEL" val="1_1"/>
  <p:tag name="KSO_WM_TAG_VERSION" val="1.0"/>
  <p:tag name="KSO_WM_BEAUTIFY_FLAG" val="#wm#"/>
  <p:tag name="KSO_WM_UNIT_TYPE" val="i"/>
  <p:tag name="KSO_WM_UNIT_ID" val="150995200*i*9"/>
  <p:tag name="KSO_WM_TEMPLATE_CATEGORY" val="diagram"/>
  <p:tag name="KSO_WM_TEMPLATE_INDEX" val="169087"/>
</p:tagLst>
</file>

<file path=ppt/tags/tag881.xml><?xml version="1.0" encoding="utf-8"?>
<p:tagLst xmlns:p="http://schemas.openxmlformats.org/presentationml/2006/main">
  <p:tag name="MH" val="20150811113114"/>
  <p:tag name="MH_LIBRARY" val="GRAPHIC"/>
  <p:tag name="MH_ORDER" val="Diamond 44"/>
  <p:tag name="KSO_WM_UNIT_INDEX" val="1_7"/>
  <p:tag name="KSO_WM_UNIT_CLEAR" val="1"/>
  <p:tag name="KSO_WM_UNIT_LAYERLEVEL" val="1_1"/>
  <p:tag name="KSO_WM_TAG_VERSION" val="1.0"/>
  <p:tag name="KSO_WM_BEAUTIFY_FLAG" val="#wm#"/>
  <p:tag name="KSO_WM_UNIT_TYPE" val="i"/>
  <p:tag name="KSO_WM_UNIT_ID" val="150995200*i*10"/>
  <p:tag name="KSO_WM_TEMPLATE_CATEGORY" val="diagram"/>
  <p:tag name="KSO_WM_TEMPLATE_INDEX" val="169087"/>
</p:tagLst>
</file>

<file path=ppt/tags/tag882.xml><?xml version="1.0" encoding="utf-8"?>
<p:tagLst xmlns:p="http://schemas.openxmlformats.org/presentationml/2006/main">
  <p:tag name="MH" val="20150811113114"/>
  <p:tag name="MH_LIBRARY" val="GRAPHIC"/>
  <p:tag name="MH_ORDER" val="Diamond 80"/>
  <p:tag name="KSO_WM_UNIT_INDEX" val="1_8"/>
  <p:tag name="KSO_WM_UNIT_CLEAR" val="1"/>
  <p:tag name="KSO_WM_UNIT_LAYERLEVEL" val="1_1"/>
  <p:tag name="KSO_WM_TAG_VERSION" val="1.0"/>
  <p:tag name="KSO_WM_BEAUTIFY_FLAG" val="#wm#"/>
  <p:tag name="KSO_WM_UNIT_TYPE" val="i"/>
  <p:tag name="KSO_WM_UNIT_ID" val="150995200*i*11"/>
  <p:tag name="KSO_WM_TEMPLATE_CATEGORY" val="diagram"/>
  <p:tag name="KSO_WM_TEMPLATE_INDEX" val="169087"/>
</p:tagLst>
</file>

<file path=ppt/tags/tag883.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884.xml><?xml version="1.0" encoding="utf-8"?>
<p:tagLst xmlns:p="http://schemas.openxmlformats.org/presentationml/2006/main">
  <p:tag name="KSO_WM_SLIDE_ID" val="custom20191461_8"/>
  <p:tag name="KSO_WM_SLIDE_TYPE" val="text"/>
  <p:tag name="KSO_WM_SLIDE_SUBTYPE" val="pureTxt"/>
  <p:tag name="KSO_WM_SLIDE_ITEM_CNT" val="0"/>
  <p:tag name="KSO_WM_SLIDE_INDEX" val="8"/>
  <p:tag name="KSO_WM_SLIDE_SIZE" val="823*440"/>
  <p:tag name="KSO_WM_SLIDE_POSITION" val="68*46"/>
  <p:tag name="KSO_WM_TAG_VERSION" val="1.0"/>
  <p:tag name="KSO_WM_BEAUTIFY_FLAG" val="#wm#"/>
  <p:tag name="KSO_WM_TEMPLATE_CATEGORY" val="custom"/>
  <p:tag name="KSO_WM_TEMPLATE_INDEX" val="20191461"/>
  <p:tag name="KSO_WM_SLIDE_LAYOUT" val="a_f"/>
  <p:tag name="KSO_WM_SLIDE_LAYOUT_CNT" val="1_2"/>
  <p:tag name="KSO_WM_TEMPLATE_SUBCATEGORY" val="0"/>
</p:tagLst>
</file>

<file path=ppt/tags/tag8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4755_1*i*1"/>
  <p:tag name="KSO_WM_TEMPLATE_CATEGORY" val="diagram"/>
  <p:tag name="KSO_WM_TEMPLATE_INDEX" val="20194755"/>
  <p:tag name="KSO_WM_UNIT_LAYERLEVEL" val="1"/>
  <p:tag name="KSO_WM_TAG_VERSION" val="1.0"/>
  <p:tag name="KSO_WM_BEAUTIFY_FLAG" val="#wm#"/>
  <p:tag name="KSO_WM_UNIT_COLOR_SCHEME_SHAPE_ID" val="16"/>
  <p:tag name="KSO_WM_UNIT_COLOR_SCHEME_PARENT_PAGE" val="0_1"/>
</p:tagLst>
</file>

<file path=ppt/tags/tag8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4755_1*i*2"/>
  <p:tag name="KSO_WM_TEMPLATE_CATEGORY" val="diagram"/>
  <p:tag name="KSO_WM_TEMPLATE_INDEX" val="20194755"/>
  <p:tag name="KSO_WM_UNIT_LAYERLEVEL" val="1"/>
  <p:tag name="KSO_WM_TAG_VERSION" val="1.0"/>
  <p:tag name="KSO_WM_BEAUTIFY_FLAG" val="#wm#"/>
  <p:tag name="KSO_WM_UNIT_COLOR_SCHEME_SHAPE_ID" val="17"/>
  <p:tag name="KSO_WM_UNIT_COLOR_SCHEME_PARENT_PAGE" val="0_1"/>
</p:tagLst>
</file>

<file path=ppt/tags/tag887.xml><?xml version="1.0" encoding="utf-8"?>
<p:tagLst xmlns:p="http://schemas.openxmlformats.org/presentationml/2006/main">
  <p:tag name="KSO_WM_TEMPLATE_CATEGORY" val="custom"/>
  <p:tag name="KSO_WM_TEMPLATE_INDEX" val="20191461"/>
  <p:tag name="KSO_WM_UNIT_TYPE" val="a"/>
  <p:tag name="KSO_WM_UNIT_INDEX" val="1"/>
  <p:tag name="KSO_WM_UNIT_ID" val="custom20191461_7*a*1"/>
  <p:tag name="KSO_WM_UNIT_LAYERLEVEL" val="1"/>
  <p:tag name="KSO_WM_UNIT_VALUE" val="14"/>
  <p:tag name="KSO_WM_UNIT_ISCONTENTSTITLE" val="0"/>
  <p:tag name="KSO_WM_UNIT_HIGHLIGHT" val="0"/>
  <p:tag name="KSO_WM_UNIT_COMPATIBLE" val="0"/>
  <p:tag name="KSO_WM_BEAUTIFY_FLAG" val="#wm#"/>
  <p:tag name="KSO_WM_TAG_VERSION" val="1.0"/>
  <p:tag name="KSO_WM_UNIT_PRESET_TEXT" val="单击此处添加标题"/>
  <p:tag name="KSO_WM_UNIT_DIAGRAM_ISNUMVISUAL" val="0"/>
  <p:tag name="KSO_WM_UNIT_DIAGRAM_ISREFERUNIT" val="0"/>
  <p:tag name="KSO_WM_UNIT_NOCLEAR" val="0"/>
</p:tagLst>
</file>

<file path=ppt/tags/tag888.xml><?xml version="1.0" encoding="utf-8"?>
<p:tagLst xmlns:p="http://schemas.openxmlformats.org/presentationml/2006/main">
  <p:tag name="KSO_WM_UNIT_TEXT_PART_ID_V2" val="d-4-1"/>
  <p:tag name="KSO_WM_UNIT_HIGHLIGHT" val="0"/>
  <p:tag name="KSO_WM_UNIT_COMPATIBLE" val="0"/>
  <p:tag name="KSO_WM_UNIT_DIAGRAM_ISNUMVISUAL" val="0"/>
  <p:tag name="KSO_WM_UNIT_DIAGRAM_ISREFERUNIT" val="0"/>
  <p:tag name="KSO_WM_UNIT_TYPE" val="f"/>
  <p:tag name="KSO_WM_UNIT_INDEX" val="2"/>
  <p:tag name="KSO_WM_UNIT_ID" val="diagram20196638_1*f*2"/>
  <p:tag name="KSO_WM_TEMPLATE_CATEGORY" val="diagram"/>
  <p:tag name="KSO_WM_TEMPLATE_INDEX" val="20196638"/>
  <p:tag name="KSO_WM_UNIT_LAYERLEVEL" val="1"/>
  <p:tag name="KSO_WM_TAG_VERSION" val="1.0"/>
  <p:tag name="KSO_WM_BEAUTIFY_FLAG" val="#wm#"/>
  <p:tag name="KSO_WM_UNIT_PRESET_TEXT" val="点击此处添加正文，文字是您思想的提炼，为了最终呈现发布的良好效果，请尽量言简意赅的阐述观点；根据需要可酌情增减文字，以便观者可以准确理解您所传达的信息。恰如其分的表达观点，往往事半功倍。"/>
  <p:tag name="KSO_WM_UNIT_NOCLEAR" val="0"/>
  <p:tag name="KSO_WM_UNIT_VALUE" val="104"/>
</p:tagLst>
</file>

<file path=ppt/tags/tag889.xml><?xml version="1.0" encoding="utf-8"?>
<p:tagLst xmlns:p="http://schemas.openxmlformats.org/presentationml/2006/main">
  <p:tag name="MH" val="20150811113114"/>
  <p:tag name="MH_LIBRARY" val="GRAPHIC"/>
  <p:tag name="MH_ORDER" val="Diamond 25"/>
  <p:tag name="KSO_WM_UNIT_INDEX" val="1_6"/>
  <p:tag name="KSO_WM_UNIT_CLEAR" val="1"/>
  <p:tag name="KSO_WM_UNIT_LAYERLEVEL" val="1_1"/>
  <p:tag name="KSO_WM_TAG_VERSION" val="1.0"/>
  <p:tag name="KSO_WM_BEAUTIFY_FLAG" val="#wm#"/>
  <p:tag name="KSO_WM_UNIT_TYPE" val="i"/>
  <p:tag name="KSO_WM_UNIT_ID" val="150995200*i*9"/>
  <p:tag name="KSO_WM_TEMPLATE_CATEGORY" val="diagram"/>
  <p:tag name="KSO_WM_TEMPLATE_INDEX" val="169087"/>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90.xml><?xml version="1.0" encoding="utf-8"?>
<p:tagLst xmlns:p="http://schemas.openxmlformats.org/presentationml/2006/main">
  <p:tag name="MH" val="20150811113114"/>
  <p:tag name="MH_LIBRARY" val="GRAPHIC"/>
  <p:tag name="MH_ORDER" val="Diamond 44"/>
  <p:tag name="KSO_WM_UNIT_INDEX" val="1_7"/>
  <p:tag name="KSO_WM_UNIT_CLEAR" val="1"/>
  <p:tag name="KSO_WM_UNIT_LAYERLEVEL" val="1_1"/>
  <p:tag name="KSO_WM_TAG_VERSION" val="1.0"/>
  <p:tag name="KSO_WM_BEAUTIFY_FLAG" val="#wm#"/>
  <p:tag name="KSO_WM_UNIT_TYPE" val="i"/>
  <p:tag name="KSO_WM_UNIT_ID" val="150995200*i*10"/>
  <p:tag name="KSO_WM_TEMPLATE_CATEGORY" val="diagram"/>
  <p:tag name="KSO_WM_TEMPLATE_INDEX" val="169087"/>
</p:tagLst>
</file>

<file path=ppt/tags/tag891.xml><?xml version="1.0" encoding="utf-8"?>
<p:tagLst xmlns:p="http://schemas.openxmlformats.org/presentationml/2006/main">
  <p:tag name="MH" val="20150811113114"/>
  <p:tag name="MH_LIBRARY" val="GRAPHIC"/>
  <p:tag name="MH_ORDER" val="Diamond 80"/>
  <p:tag name="KSO_WM_UNIT_INDEX" val="1_8"/>
  <p:tag name="KSO_WM_UNIT_CLEAR" val="1"/>
  <p:tag name="KSO_WM_UNIT_LAYERLEVEL" val="1_1"/>
  <p:tag name="KSO_WM_TAG_VERSION" val="1.0"/>
  <p:tag name="KSO_WM_BEAUTIFY_FLAG" val="#wm#"/>
  <p:tag name="KSO_WM_UNIT_TYPE" val="i"/>
  <p:tag name="KSO_WM_UNIT_ID" val="150995200*i*11"/>
  <p:tag name="KSO_WM_TEMPLATE_CATEGORY" val="diagram"/>
  <p:tag name="KSO_WM_TEMPLATE_INDEX" val="169087"/>
</p:tagLst>
</file>

<file path=ppt/tags/tag892.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893.xml><?xml version="1.0" encoding="utf-8"?>
<p:tagLst xmlns:p="http://schemas.openxmlformats.org/presentationml/2006/main">
  <p:tag name="KSO_WM_SLIDE_ID" val="custom20191461_8"/>
  <p:tag name="KSO_WM_SLIDE_TYPE" val="text"/>
  <p:tag name="KSO_WM_SLIDE_SUBTYPE" val="pureTxt"/>
  <p:tag name="KSO_WM_SLIDE_ITEM_CNT" val="0"/>
  <p:tag name="KSO_WM_SLIDE_INDEX" val="8"/>
  <p:tag name="KSO_WM_SLIDE_SIZE" val="823*440"/>
  <p:tag name="KSO_WM_SLIDE_POSITION" val="68*46"/>
  <p:tag name="KSO_WM_TAG_VERSION" val="1.0"/>
  <p:tag name="KSO_WM_BEAUTIFY_FLAG" val="#wm#"/>
  <p:tag name="KSO_WM_TEMPLATE_CATEGORY" val="custom"/>
  <p:tag name="KSO_WM_TEMPLATE_INDEX" val="20191461"/>
  <p:tag name="KSO_WM_SLIDE_LAYOUT" val="a_f"/>
  <p:tag name="KSO_WM_SLIDE_LAYOUT_CNT" val="1_2"/>
  <p:tag name="KSO_WM_TEMPLATE_SUBCATEGORY" val="0"/>
</p:tagLst>
</file>

<file path=ppt/tags/tag8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4755_1*i*1"/>
  <p:tag name="KSO_WM_TEMPLATE_CATEGORY" val="diagram"/>
  <p:tag name="KSO_WM_TEMPLATE_INDEX" val="20194755"/>
  <p:tag name="KSO_WM_UNIT_LAYERLEVEL" val="1"/>
  <p:tag name="KSO_WM_TAG_VERSION" val="1.0"/>
  <p:tag name="KSO_WM_BEAUTIFY_FLAG" val="#wm#"/>
  <p:tag name="KSO_WM_UNIT_COLOR_SCHEME_SHAPE_ID" val="16"/>
  <p:tag name="KSO_WM_UNIT_COLOR_SCHEME_PARENT_PAGE" val="0_1"/>
</p:tagLst>
</file>

<file path=ppt/tags/tag8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4755_1*i*2"/>
  <p:tag name="KSO_WM_TEMPLATE_CATEGORY" val="diagram"/>
  <p:tag name="KSO_WM_TEMPLATE_INDEX" val="20194755"/>
  <p:tag name="KSO_WM_UNIT_LAYERLEVEL" val="1"/>
  <p:tag name="KSO_WM_TAG_VERSION" val="1.0"/>
  <p:tag name="KSO_WM_BEAUTIFY_FLAG" val="#wm#"/>
  <p:tag name="KSO_WM_UNIT_COLOR_SCHEME_SHAPE_ID" val="17"/>
  <p:tag name="KSO_WM_UNIT_COLOR_SCHEME_PARENT_PAGE" val="0_1"/>
</p:tagLst>
</file>

<file path=ppt/tags/tag896.xml><?xml version="1.0" encoding="utf-8"?>
<p:tagLst xmlns:p="http://schemas.openxmlformats.org/presentationml/2006/main">
  <p:tag name="KSO_WM_TEMPLATE_CATEGORY" val="custom"/>
  <p:tag name="KSO_WM_TEMPLATE_INDEX" val="20191461"/>
  <p:tag name="KSO_WM_UNIT_TYPE" val="a"/>
  <p:tag name="KSO_WM_UNIT_INDEX" val="1"/>
  <p:tag name="KSO_WM_UNIT_ID" val="custom20191461_7*a*1"/>
  <p:tag name="KSO_WM_UNIT_LAYERLEVEL" val="1"/>
  <p:tag name="KSO_WM_UNIT_VALUE" val="14"/>
  <p:tag name="KSO_WM_UNIT_ISCONTENTSTITLE" val="0"/>
  <p:tag name="KSO_WM_UNIT_HIGHLIGHT" val="0"/>
  <p:tag name="KSO_WM_UNIT_COMPATIBLE" val="0"/>
  <p:tag name="KSO_WM_BEAUTIFY_FLAG" val="#wm#"/>
  <p:tag name="KSO_WM_TAG_VERSION" val="1.0"/>
  <p:tag name="KSO_WM_UNIT_PRESET_TEXT" val="单击此处添加标题"/>
  <p:tag name="KSO_WM_UNIT_DIAGRAM_ISNUMVISUAL" val="0"/>
  <p:tag name="KSO_WM_UNIT_DIAGRAM_ISREFERUNIT" val="0"/>
  <p:tag name="KSO_WM_UNIT_NOCLEAR" val="0"/>
</p:tagLst>
</file>

<file path=ppt/tags/tag897.xml><?xml version="1.0" encoding="utf-8"?>
<p:tagLst xmlns:p="http://schemas.openxmlformats.org/presentationml/2006/main">
  <p:tag name="KSO_WM_UNIT_TEXT_PART_ID_V2" val="d-4-1"/>
  <p:tag name="KSO_WM_UNIT_HIGHLIGHT" val="0"/>
  <p:tag name="KSO_WM_UNIT_COMPATIBLE" val="0"/>
  <p:tag name="KSO_WM_UNIT_DIAGRAM_ISNUMVISUAL" val="0"/>
  <p:tag name="KSO_WM_UNIT_DIAGRAM_ISREFERUNIT" val="0"/>
  <p:tag name="KSO_WM_UNIT_TYPE" val="f"/>
  <p:tag name="KSO_WM_UNIT_INDEX" val="2"/>
  <p:tag name="KSO_WM_UNIT_ID" val="diagram20196638_1*f*2"/>
  <p:tag name="KSO_WM_TEMPLATE_CATEGORY" val="diagram"/>
  <p:tag name="KSO_WM_TEMPLATE_INDEX" val="20196638"/>
  <p:tag name="KSO_WM_UNIT_LAYERLEVEL" val="1"/>
  <p:tag name="KSO_WM_TAG_VERSION" val="1.0"/>
  <p:tag name="KSO_WM_BEAUTIFY_FLAG" val="#wm#"/>
  <p:tag name="KSO_WM_UNIT_PRESET_TEXT" val="点击此处添加正文，文字是您思想的提炼，为了最终呈现发布的良好效果，请尽量言简意赅的阐述观点；根据需要可酌情增减文字，以便观者可以准确理解您所传达的信息。恰如其分的表达观点，往往事半功倍。"/>
  <p:tag name="KSO_WM_UNIT_NOCLEAR" val="0"/>
  <p:tag name="KSO_WM_UNIT_VALUE" val="104"/>
</p:tagLst>
</file>

<file path=ppt/tags/tag898.xml><?xml version="1.0" encoding="utf-8"?>
<p:tagLst xmlns:p="http://schemas.openxmlformats.org/presentationml/2006/main">
  <p:tag name="KSO_WM_SLIDE_ID" val="custom20191461_8"/>
  <p:tag name="KSO_WM_SLIDE_TYPE" val="text"/>
  <p:tag name="KSO_WM_SLIDE_SUBTYPE" val="pureTxt"/>
  <p:tag name="KSO_WM_SLIDE_ITEM_CNT" val="0"/>
  <p:tag name="KSO_WM_SLIDE_INDEX" val="8"/>
  <p:tag name="KSO_WM_SLIDE_SIZE" val="823*440"/>
  <p:tag name="KSO_WM_SLIDE_POSITION" val="68*46"/>
  <p:tag name="KSO_WM_TAG_VERSION" val="1.0"/>
  <p:tag name="KSO_WM_BEAUTIFY_FLAG" val="#wm#"/>
  <p:tag name="KSO_WM_TEMPLATE_CATEGORY" val="custom"/>
  <p:tag name="KSO_WM_TEMPLATE_INDEX" val="20191461"/>
  <p:tag name="KSO_WM_SLIDE_LAYOUT" val="a_f"/>
  <p:tag name="KSO_WM_SLIDE_LAYOUT_CNT" val="1_2"/>
  <p:tag name="KSO_WM_TEMPLATE_SUBCATEGORY" val="0"/>
</p:tagLst>
</file>

<file path=ppt/tags/tag899.xml><?xml version="1.0" encoding="utf-8"?>
<p:tagLst xmlns:p="http://schemas.openxmlformats.org/presentationml/2006/main">
  <p:tag name="KSO_WM_TEMPLATE_CATEGORY" val="custom"/>
  <p:tag name="KSO_WM_TEMPLATE_INDEX" val="20191461"/>
  <p:tag name="KSO_WM_UNIT_TYPE" val="f"/>
  <p:tag name="KSO_WM_UNIT_INDEX" val="1"/>
  <p:tag name="KSO_WM_UNIT_ID" val="custom20191461_7*f*1"/>
  <p:tag name="KSO_WM_UNIT_LAYERLEVEL" val="1"/>
  <p:tag name="KSO_WM_UNIT_VALUE" val="189"/>
  <p:tag name="KSO_WM_UNIT_HIGHLIGHT" val="0"/>
  <p:tag name="KSO_WM_UNIT_COMPATIBLE" val="0"/>
  <p:tag name="KSO_WM_BEAUTIFY_FLAG" val="#wm#"/>
  <p:tag name="KSO_WM_TAG_VERSION" val="1.0"/>
  <p:tag name="KSO_WM_UNIT_PRESET_TEXT" val="单击此处添加文本具体内容，简明扼要的阐述您的观点。根据需要可酌情增减文字，以便观者准确的理解您传达的思想。&#10;单击此处添加文本具体内容，简明扼要的阐述您的观点。根据需要可酌情增减文字，以便观者准确的理解您传达的思想。&#10;单击此处添加文本具体内容，简明扼要的阐述您的观点。根据需要可酌情增减文字，以便观者准确的理解您传达的思想。"/>
  <p:tag name="KSO_WM_UNIT_DIAGRAM_ISNUMVISUAL" val="0"/>
  <p:tag name="KSO_WM_UNIT_DIAGRAM_ISREFERUNIT" val="0"/>
  <p:tag name="KSO_WM_UNIT_NOCLEAR" val="0"/>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00.xml><?xml version="1.0" encoding="utf-8"?>
<p:tagLst xmlns:p="http://schemas.openxmlformats.org/presentationml/2006/main">
  <p:tag name="KSO_WM_TAG_VERSION" val="1.0"/>
  <p:tag name="KSO_WM_BEAUTIFY_FLAG" val="#wm#"/>
  <p:tag name="KSO_WM_UNIT_TYPE" val="i"/>
  <p:tag name="KSO_WM_UNIT_ID" val="custom20191461_7*i*1"/>
  <p:tag name="KSO_WM_TEMPLATE_CATEGORY" val="custom"/>
  <p:tag name="KSO_WM_TEMPLATE_INDEX" val="20191461"/>
  <p:tag name="KSO_WM_UNIT_INDEX" val="1"/>
  <p:tag name="KSO_WM_UNIT_HIGHLIGHT" val="0"/>
  <p:tag name="KSO_WM_UNIT_COMPATIBLE" val="0"/>
  <p:tag name="KSO_WM_UNIT_DIAGRAM_ISNUMVISUAL" val="0"/>
  <p:tag name="KSO_WM_UNIT_DIAGRAM_ISREFERUNIT" val="0"/>
  <p:tag name="KSO_WM_UNIT_LAYERLEVEL" val="1"/>
</p:tagLst>
</file>

<file path=ppt/tags/tag901.xml><?xml version="1.0" encoding="utf-8"?>
<p:tagLst xmlns:p="http://schemas.openxmlformats.org/presentationml/2006/main">
  <p:tag name="KSO_WM_TEMPLATE_CATEGORY" val="custom"/>
  <p:tag name="KSO_WM_TEMPLATE_INDEX" val="20191461"/>
  <p:tag name="KSO_WM_UNIT_TYPE" val="a"/>
  <p:tag name="KSO_WM_UNIT_INDEX" val="1"/>
  <p:tag name="KSO_WM_UNIT_ID" val="custom20191461_7*a*1"/>
  <p:tag name="KSO_WM_UNIT_LAYERLEVEL" val="1"/>
  <p:tag name="KSO_WM_UNIT_VALUE" val="14"/>
  <p:tag name="KSO_WM_UNIT_ISCONTENTSTITLE" val="0"/>
  <p:tag name="KSO_WM_UNIT_HIGHLIGHT" val="0"/>
  <p:tag name="KSO_WM_UNIT_COMPATIBLE" val="0"/>
  <p:tag name="KSO_WM_BEAUTIFY_FLAG" val="#wm#"/>
  <p:tag name="KSO_WM_TAG_VERSION" val="1.0"/>
  <p:tag name="KSO_WM_UNIT_PRESET_TEXT" val="单击此处添加标题"/>
  <p:tag name="KSO_WM_UNIT_DIAGRAM_ISNUMVISUAL" val="0"/>
  <p:tag name="KSO_WM_UNIT_DIAGRAM_ISREFERUNIT" val="0"/>
  <p:tag name="KSO_WM_UNIT_NOCLEAR" val="0"/>
</p:tagLst>
</file>

<file path=ppt/tags/tag9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767_1*i*2"/>
  <p:tag name="KSO_WM_TEMPLATE_CATEGORY" val="diagram"/>
  <p:tag name="KSO_WM_TEMPLATE_INDEX" val="20200767"/>
  <p:tag name="KSO_WM_UNIT_LAYERLEVEL" val="1"/>
  <p:tag name="KSO_WM_TAG_VERSION" val="1.0"/>
  <p:tag name="KSO_WM_BEAUTIFY_FLAG" val="#wm#"/>
</p:tagLst>
</file>

<file path=ppt/tags/tag903.xml><?xml version="1.0" encoding="utf-8"?>
<p:tagLst xmlns:p="http://schemas.openxmlformats.org/presentationml/2006/main">
  <p:tag name="MH" val="20150811113114"/>
  <p:tag name="MH_LIBRARY" val="GRAPHIC"/>
  <p:tag name="MH_ORDER" val="Diamond 25"/>
  <p:tag name="KSO_WM_UNIT_INDEX" val="1_6"/>
  <p:tag name="KSO_WM_UNIT_CLEAR" val="1"/>
  <p:tag name="KSO_WM_UNIT_LAYERLEVEL" val="1_1"/>
  <p:tag name="KSO_WM_TAG_VERSION" val="1.0"/>
  <p:tag name="KSO_WM_BEAUTIFY_FLAG" val="#wm#"/>
  <p:tag name="KSO_WM_UNIT_TYPE" val="i"/>
  <p:tag name="KSO_WM_UNIT_ID" val="150995200*i*9"/>
  <p:tag name="KSO_WM_TEMPLATE_CATEGORY" val="diagram"/>
  <p:tag name="KSO_WM_TEMPLATE_INDEX" val="169087"/>
</p:tagLst>
</file>

<file path=ppt/tags/tag904.xml><?xml version="1.0" encoding="utf-8"?>
<p:tagLst xmlns:p="http://schemas.openxmlformats.org/presentationml/2006/main">
  <p:tag name="MH" val="20150811113114"/>
  <p:tag name="MH_LIBRARY" val="GRAPHIC"/>
  <p:tag name="MH_ORDER" val="Diamond 44"/>
  <p:tag name="KSO_WM_UNIT_INDEX" val="1_7"/>
  <p:tag name="KSO_WM_UNIT_CLEAR" val="1"/>
  <p:tag name="KSO_WM_UNIT_LAYERLEVEL" val="1_1"/>
  <p:tag name="KSO_WM_TAG_VERSION" val="1.0"/>
  <p:tag name="KSO_WM_BEAUTIFY_FLAG" val="#wm#"/>
  <p:tag name="KSO_WM_UNIT_TYPE" val="i"/>
  <p:tag name="KSO_WM_UNIT_ID" val="150995200*i*10"/>
  <p:tag name="KSO_WM_TEMPLATE_CATEGORY" val="diagram"/>
  <p:tag name="KSO_WM_TEMPLATE_INDEX" val="169087"/>
</p:tagLst>
</file>

<file path=ppt/tags/tag905.xml><?xml version="1.0" encoding="utf-8"?>
<p:tagLst xmlns:p="http://schemas.openxmlformats.org/presentationml/2006/main">
  <p:tag name="MH" val="20150811113114"/>
  <p:tag name="MH_LIBRARY" val="GRAPHIC"/>
  <p:tag name="MH_ORDER" val="Diamond 80"/>
  <p:tag name="KSO_WM_UNIT_INDEX" val="1_8"/>
  <p:tag name="KSO_WM_UNIT_CLEAR" val="1"/>
  <p:tag name="KSO_WM_UNIT_LAYERLEVEL" val="1_1"/>
  <p:tag name="KSO_WM_TAG_VERSION" val="1.0"/>
  <p:tag name="KSO_WM_BEAUTIFY_FLAG" val="#wm#"/>
  <p:tag name="KSO_WM_UNIT_TYPE" val="i"/>
  <p:tag name="KSO_WM_UNIT_ID" val="150995200*i*11"/>
  <p:tag name="KSO_WM_TEMPLATE_CATEGORY" val="diagram"/>
  <p:tag name="KSO_WM_TEMPLATE_INDEX" val="169087"/>
</p:tagLst>
</file>

<file path=ppt/tags/tag906.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907.xml><?xml version="1.0" encoding="utf-8"?>
<p:tagLst xmlns:p="http://schemas.openxmlformats.org/presentationml/2006/main">
  <p:tag name="KSO_WM_TEMPLATE_CATEGORY" val="custom"/>
  <p:tag name="KSO_WM_TEMPLATE_INDEX" val="20191461"/>
  <p:tag name="KSO_WM_TAG_VERSION" val="1.0"/>
  <p:tag name="KSO_WM_SLIDE_ID" val="custom20191461_7"/>
  <p:tag name="KSO_WM_SLIDE_INDEX" val="7"/>
  <p:tag name="KSO_WM_SLIDE_ITEM_CNT" val="0"/>
  <p:tag name="KSO_WM_SLIDE_LAYOUT" val="a_f"/>
  <p:tag name="KSO_WM_SLIDE_LAYOUT_CNT" val="1_1"/>
  <p:tag name="KSO_WM_SLIDE_TYPE" val="text"/>
  <p:tag name="KSO_WM_SLIDE_SUBTYPE" val="pureTxt"/>
  <p:tag name="KSO_WM_BEAUTIFY_FLAG" val="#wm#"/>
  <p:tag name="KSO_WM_SLIDE_POSITION" val="70*46"/>
  <p:tag name="KSO_WM_SLIDE_SIZE" val="821*357"/>
  <p:tag name="KSO_WM_TEMPLATE_SUBCATEGORY" val="0"/>
</p:tagLst>
</file>

<file path=ppt/tags/tag908.xml><?xml version="1.0" encoding="utf-8"?>
<p:tagLst xmlns:p="http://schemas.openxmlformats.org/presentationml/2006/main">
  <p:tag name="KSO_WM_TEMPLATE_CATEGORY" val="custom"/>
  <p:tag name="KSO_WM_TEMPLATE_INDEX" val="20191461"/>
  <p:tag name="KSO_WM_UNIT_TYPE" val="f"/>
  <p:tag name="KSO_WM_UNIT_INDEX" val="1"/>
  <p:tag name="KSO_WM_UNIT_ID" val="custom20191461_7*f*1"/>
  <p:tag name="KSO_WM_UNIT_LAYERLEVEL" val="1"/>
  <p:tag name="KSO_WM_UNIT_VALUE" val="189"/>
  <p:tag name="KSO_WM_UNIT_HIGHLIGHT" val="0"/>
  <p:tag name="KSO_WM_UNIT_COMPATIBLE" val="0"/>
  <p:tag name="KSO_WM_BEAUTIFY_FLAG" val="#wm#"/>
  <p:tag name="KSO_WM_TAG_VERSION" val="1.0"/>
  <p:tag name="KSO_WM_UNIT_PRESET_TEXT" val="单击此处添加文本具体内容，简明扼要的阐述您的观点。根据需要可酌情增减文字，以便观者准确的理解您传达的思想。&#10;单击此处添加文本具体内容，简明扼要的阐述您的观点。根据需要可酌情增减文字，以便观者准确的理解您传达的思想。&#10;单击此处添加文本具体内容，简明扼要的阐述您的观点。根据需要可酌情增减文字，以便观者准确的理解您传达的思想。"/>
  <p:tag name="KSO_WM_UNIT_DIAGRAM_ISNUMVISUAL" val="0"/>
  <p:tag name="KSO_WM_UNIT_DIAGRAM_ISREFERUNIT" val="0"/>
  <p:tag name="KSO_WM_UNIT_NOCLEAR" val="0"/>
</p:tagLst>
</file>

<file path=ppt/tags/tag909.xml><?xml version="1.0" encoding="utf-8"?>
<p:tagLst xmlns:p="http://schemas.openxmlformats.org/presentationml/2006/main">
  <p:tag name="KSO_WM_TAG_VERSION" val="1.0"/>
  <p:tag name="KSO_WM_BEAUTIFY_FLAG" val="#wm#"/>
  <p:tag name="KSO_WM_UNIT_TYPE" val="i"/>
  <p:tag name="KSO_WM_UNIT_ID" val="custom20191461_7*i*1"/>
  <p:tag name="KSO_WM_TEMPLATE_CATEGORY" val="custom"/>
  <p:tag name="KSO_WM_TEMPLATE_INDEX" val="20191461"/>
  <p:tag name="KSO_WM_UNIT_INDEX" val="1"/>
  <p:tag name="KSO_WM_UNIT_HIGHLIGHT" val="0"/>
  <p:tag name="KSO_WM_UNIT_COMPATIBLE" val="0"/>
  <p:tag name="KSO_WM_UNIT_DIAGRAM_ISNUMVISUAL" val="0"/>
  <p:tag name="KSO_WM_UNIT_DIAGRAM_ISREFERUNIT" val="0"/>
  <p:tag name="KSO_WM_UNIT_LAYERLEVEL" val="1"/>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10.xml><?xml version="1.0" encoding="utf-8"?>
<p:tagLst xmlns:p="http://schemas.openxmlformats.org/presentationml/2006/main">
  <p:tag name="KSO_WM_TEMPLATE_CATEGORY" val="custom"/>
  <p:tag name="KSO_WM_TEMPLATE_INDEX" val="20191461"/>
  <p:tag name="KSO_WM_UNIT_TYPE" val="a"/>
  <p:tag name="KSO_WM_UNIT_INDEX" val="1"/>
  <p:tag name="KSO_WM_UNIT_ID" val="custom20191461_7*a*1"/>
  <p:tag name="KSO_WM_UNIT_LAYERLEVEL" val="1"/>
  <p:tag name="KSO_WM_UNIT_VALUE" val="14"/>
  <p:tag name="KSO_WM_UNIT_ISCONTENTSTITLE" val="0"/>
  <p:tag name="KSO_WM_UNIT_HIGHLIGHT" val="0"/>
  <p:tag name="KSO_WM_UNIT_COMPATIBLE" val="0"/>
  <p:tag name="KSO_WM_BEAUTIFY_FLAG" val="#wm#"/>
  <p:tag name="KSO_WM_TAG_VERSION" val="1.0"/>
  <p:tag name="KSO_WM_UNIT_PRESET_TEXT" val="单击此处添加标题"/>
  <p:tag name="KSO_WM_UNIT_DIAGRAM_ISNUMVISUAL" val="0"/>
  <p:tag name="KSO_WM_UNIT_DIAGRAM_ISREFERUNIT" val="0"/>
  <p:tag name="KSO_WM_UNIT_NOCLEAR" val="0"/>
</p:tagLst>
</file>

<file path=ppt/tags/tag9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767_1*i*2"/>
  <p:tag name="KSO_WM_TEMPLATE_CATEGORY" val="diagram"/>
  <p:tag name="KSO_WM_TEMPLATE_INDEX" val="20200767"/>
  <p:tag name="KSO_WM_UNIT_LAYERLEVEL" val="1"/>
  <p:tag name="KSO_WM_TAG_VERSION" val="1.0"/>
  <p:tag name="KSO_WM_BEAUTIFY_FLAG" val="#wm#"/>
</p:tagLst>
</file>

<file path=ppt/tags/tag912.xml><?xml version="1.0" encoding="utf-8"?>
<p:tagLst xmlns:p="http://schemas.openxmlformats.org/presentationml/2006/main">
  <p:tag name="MH" val="20150811113114"/>
  <p:tag name="MH_LIBRARY" val="GRAPHIC"/>
  <p:tag name="MH_ORDER" val="Diamond 25"/>
  <p:tag name="KSO_WM_UNIT_INDEX" val="1_6"/>
  <p:tag name="KSO_WM_UNIT_CLEAR" val="1"/>
  <p:tag name="KSO_WM_UNIT_LAYERLEVEL" val="1_1"/>
  <p:tag name="KSO_WM_TAG_VERSION" val="1.0"/>
  <p:tag name="KSO_WM_BEAUTIFY_FLAG" val="#wm#"/>
  <p:tag name="KSO_WM_UNIT_TYPE" val="i"/>
  <p:tag name="KSO_WM_UNIT_ID" val="150995200*i*9"/>
  <p:tag name="KSO_WM_TEMPLATE_CATEGORY" val="diagram"/>
  <p:tag name="KSO_WM_TEMPLATE_INDEX" val="169087"/>
</p:tagLst>
</file>

<file path=ppt/tags/tag913.xml><?xml version="1.0" encoding="utf-8"?>
<p:tagLst xmlns:p="http://schemas.openxmlformats.org/presentationml/2006/main">
  <p:tag name="MH" val="20150811113114"/>
  <p:tag name="MH_LIBRARY" val="GRAPHIC"/>
  <p:tag name="MH_ORDER" val="Diamond 44"/>
  <p:tag name="KSO_WM_UNIT_INDEX" val="1_7"/>
  <p:tag name="KSO_WM_UNIT_CLEAR" val="1"/>
  <p:tag name="KSO_WM_UNIT_LAYERLEVEL" val="1_1"/>
  <p:tag name="KSO_WM_TAG_VERSION" val="1.0"/>
  <p:tag name="KSO_WM_BEAUTIFY_FLAG" val="#wm#"/>
  <p:tag name="KSO_WM_UNIT_TYPE" val="i"/>
  <p:tag name="KSO_WM_UNIT_ID" val="150995200*i*10"/>
  <p:tag name="KSO_WM_TEMPLATE_CATEGORY" val="diagram"/>
  <p:tag name="KSO_WM_TEMPLATE_INDEX" val="169087"/>
</p:tagLst>
</file>

<file path=ppt/tags/tag914.xml><?xml version="1.0" encoding="utf-8"?>
<p:tagLst xmlns:p="http://schemas.openxmlformats.org/presentationml/2006/main">
  <p:tag name="MH" val="20150811113114"/>
  <p:tag name="MH_LIBRARY" val="GRAPHIC"/>
  <p:tag name="MH_ORDER" val="Diamond 80"/>
  <p:tag name="KSO_WM_UNIT_INDEX" val="1_8"/>
  <p:tag name="KSO_WM_UNIT_CLEAR" val="1"/>
  <p:tag name="KSO_WM_UNIT_LAYERLEVEL" val="1_1"/>
  <p:tag name="KSO_WM_TAG_VERSION" val="1.0"/>
  <p:tag name="KSO_WM_BEAUTIFY_FLAG" val="#wm#"/>
  <p:tag name="KSO_WM_UNIT_TYPE" val="i"/>
  <p:tag name="KSO_WM_UNIT_ID" val="150995200*i*11"/>
  <p:tag name="KSO_WM_TEMPLATE_CATEGORY" val="diagram"/>
  <p:tag name="KSO_WM_TEMPLATE_INDEX" val="169087"/>
</p:tagLst>
</file>

<file path=ppt/tags/tag915.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916.xml><?xml version="1.0" encoding="utf-8"?>
<p:tagLst xmlns:p="http://schemas.openxmlformats.org/presentationml/2006/main">
  <p:tag name="KSO_WM_TEMPLATE_CATEGORY" val="custom"/>
  <p:tag name="KSO_WM_TEMPLATE_INDEX" val="20191461"/>
  <p:tag name="KSO_WM_TAG_VERSION" val="1.0"/>
  <p:tag name="KSO_WM_SLIDE_ID" val="custom20191461_7"/>
  <p:tag name="KSO_WM_SLIDE_INDEX" val="7"/>
  <p:tag name="KSO_WM_SLIDE_ITEM_CNT" val="0"/>
  <p:tag name="KSO_WM_SLIDE_LAYOUT" val="a_f"/>
  <p:tag name="KSO_WM_SLIDE_LAYOUT_CNT" val="1_1"/>
  <p:tag name="KSO_WM_SLIDE_TYPE" val="text"/>
  <p:tag name="KSO_WM_SLIDE_SUBTYPE" val="pureTxt"/>
  <p:tag name="KSO_WM_BEAUTIFY_FLAG" val="#wm#"/>
  <p:tag name="KSO_WM_SLIDE_POSITION" val="70*46"/>
  <p:tag name="KSO_WM_SLIDE_SIZE" val="821*357"/>
  <p:tag name="KSO_WM_TEMPLATE_SUBCATEGORY" val="0"/>
</p:tagLst>
</file>

<file path=ppt/tags/tag917.xml><?xml version="1.0" encoding="utf-8"?>
<p:tagLst xmlns:p="http://schemas.openxmlformats.org/presentationml/2006/main">
  <p:tag name="KSO_WM_TEMPLATE_CATEGORY" val="custom"/>
  <p:tag name="KSO_WM_TEMPLATE_INDEX" val="20191461"/>
  <p:tag name="KSO_WM_UNIT_TYPE" val="f"/>
  <p:tag name="KSO_WM_UNIT_INDEX" val="1"/>
  <p:tag name="KSO_WM_UNIT_ID" val="custom20191461_7*f*1"/>
  <p:tag name="KSO_WM_UNIT_LAYERLEVEL" val="1"/>
  <p:tag name="KSO_WM_UNIT_VALUE" val="189"/>
  <p:tag name="KSO_WM_UNIT_HIGHLIGHT" val="0"/>
  <p:tag name="KSO_WM_UNIT_COMPATIBLE" val="0"/>
  <p:tag name="KSO_WM_BEAUTIFY_FLAG" val="#wm#"/>
  <p:tag name="KSO_WM_TAG_VERSION" val="1.0"/>
  <p:tag name="KSO_WM_UNIT_PRESET_TEXT" val="单击此处添加文本具体内容，简明扼要的阐述您的观点。根据需要可酌情增减文字，以便观者准确的理解您传达的思想。&#10;单击此处添加文本具体内容，简明扼要的阐述您的观点。根据需要可酌情增减文字，以便观者准确的理解您传达的思想。&#10;单击此处添加文本具体内容，简明扼要的阐述您的观点。根据需要可酌情增减文字，以便观者准确的理解您传达的思想。"/>
  <p:tag name="KSO_WM_UNIT_DIAGRAM_ISNUMVISUAL" val="0"/>
  <p:tag name="KSO_WM_UNIT_DIAGRAM_ISREFERUNIT" val="0"/>
  <p:tag name="KSO_WM_UNIT_NOCLEAR" val="0"/>
</p:tagLst>
</file>

<file path=ppt/tags/tag918.xml><?xml version="1.0" encoding="utf-8"?>
<p:tagLst xmlns:p="http://schemas.openxmlformats.org/presentationml/2006/main">
  <p:tag name="KSO_WM_TAG_VERSION" val="1.0"/>
  <p:tag name="KSO_WM_BEAUTIFY_FLAG" val="#wm#"/>
  <p:tag name="KSO_WM_UNIT_TYPE" val="i"/>
  <p:tag name="KSO_WM_UNIT_ID" val="custom20191461_7*i*1"/>
  <p:tag name="KSO_WM_TEMPLATE_CATEGORY" val="custom"/>
  <p:tag name="KSO_WM_TEMPLATE_INDEX" val="20191461"/>
  <p:tag name="KSO_WM_UNIT_INDEX" val="1"/>
  <p:tag name="KSO_WM_UNIT_HIGHLIGHT" val="0"/>
  <p:tag name="KSO_WM_UNIT_COMPATIBLE" val="0"/>
  <p:tag name="KSO_WM_UNIT_DIAGRAM_ISNUMVISUAL" val="0"/>
  <p:tag name="KSO_WM_UNIT_DIAGRAM_ISREFERUNIT" val="0"/>
  <p:tag name="KSO_WM_UNIT_LAYERLEVEL" val="1"/>
</p:tagLst>
</file>

<file path=ppt/tags/tag919.xml><?xml version="1.0" encoding="utf-8"?>
<p:tagLst xmlns:p="http://schemas.openxmlformats.org/presentationml/2006/main">
  <p:tag name="KSO_WM_TEMPLATE_CATEGORY" val="custom"/>
  <p:tag name="KSO_WM_TEMPLATE_INDEX" val="20191461"/>
  <p:tag name="KSO_WM_UNIT_TYPE" val="a"/>
  <p:tag name="KSO_WM_UNIT_INDEX" val="1"/>
  <p:tag name="KSO_WM_UNIT_ID" val="custom20191461_7*a*1"/>
  <p:tag name="KSO_WM_UNIT_LAYERLEVEL" val="1"/>
  <p:tag name="KSO_WM_UNIT_VALUE" val="14"/>
  <p:tag name="KSO_WM_UNIT_ISCONTENTSTITLE" val="0"/>
  <p:tag name="KSO_WM_UNIT_HIGHLIGHT" val="0"/>
  <p:tag name="KSO_WM_UNIT_COMPATIBLE" val="0"/>
  <p:tag name="KSO_WM_BEAUTIFY_FLAG" val="#wm#"/>
  <p:tag name="KSO_WM_TAG_VERSION" val="1.0"/>
  <p:tag name="KSO_WM_UNIT_PRESET_TEXT" val="单击此处添加标题"/>
  <p:tag name="KSO_WM_UNIT_DIAGRAM_ISNUMVISUAL" val="0"/>
  <p:tag name="KSO_WM_UNIT_DIAGRAM_ISREFERUNIT" val="0"/>
  <p:tag name="KSO_WM_UNIT_NOCLEAR" val="0"/>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20.xml><?xml version="1.0" encoding="utf-8"?>
<p:tagLst xmlns:p="http://schemas.openxmlformats.org/presentationml/2006/main">
  <p:tag name="MH" val="20150811113114"/>
  <p:tag name="MH_LIBRARY" val="GRAPHIC"/>
  <p:tag name="MH_ORDER" val="Diamond 25"/>
  <p:tag name="KSO_WM_UNIT_INDEX" val="1_6"/>
  <p:tag name="KSO_WM_UNIT_CLEAR" val="1"/>
  <p:tag name="KSO_WM_UNIT_LAYERLEVEL" val="1_1"/>
  <p:tag name="KSO_WM_TAG_VERSION" val="1.0"/>
  <p:tag name="KSO_WM_BEAUTIFY_FLAG" val="#wm#"/>
  <p:tag name="KSO_WM_UNIT_TYPE" val="i"/>
  <p:tag name="KSO_WM_UNIT_ID" val="150995200*i*9"/>
  <p:tag name="KSO_WM_TEMPLATE_CATEGORY" val="diagram"/>
  <p:tag name="KSO_WM_TEMPLATE_INDEX" val="169087"/>
</p:tagLst>
</file>

<file path=ppt/tags/tag921.xml><?xml version="1.0" encoding="utf-8"?>
<p:tagLst xmlns:p="http://schemas.openxmlformats.org/presentationml/2006/main">
  <p:tag name="MH" val="20150811113114"/>
  <p:tag name="MH_LIBRARY" val="GRAPHIC"/>
  <p:tag name="MH_ORDER" val="Diamond 44"/>
  <p:tag name="KSO_WM_UNIT_INDEX" val="1_7"/>
  <p:tag name="KSO_WM_UNIT_CLEAR" val="1"/>
  <p:tag name="KSO_WM_UNIT_LAYERLEVEL" val="1_1"/>
  <p:tag name="KSO_WM_TAG_VERSION" val="1.0"/>
  <p:tag name="KSO_WM_BEAUTIFY_FLAG" val="#wm#"/>
  <p:tag name="KSO_WM_UNIT_TYPE" val="i"/>
  <p:tag name="KSO_WM_UNIT_ID" val="150995200*i*10"/>
  <p:tag name="KSO_WM_TEMPLATE_CATEGORY" val="diagram"/>
  <p:tag name="KSO_WM_TEMPLATE_INDEX" val="169087"/>
</p:tagLst>
</file>

<file path=ppt/tags/tag922.xml><?xml version="1.0" encoding="utf-8"?>
<p:tagLst xmlns:p="http://schemas.openxmlformats.org/presentationml/2006/main">
  <p:tag name="MH" val="20150811113114"/>
  <p:tag name="MH_LIBRARY" val="GRAPHIC"/>
  <p:tag name="MH_ORDER" val="Diamond 80"/>
  <p:tag name="KSO_WM_UNIT_INDEX" val="1_8"/>
  <p:tag name="KSO_WM_UNIT_CLEAR" val="1"/>
  <p:tag name="KSO_WM_UNIT_LAYERLEVEL" val="1_1"/>
  <p:tag name="KSO_WM_TAG_VERSION" val="1.0"/>
  <p:tag name="KSO_WM_BEAUTIFY_FLAG" val="#wm#"/>
  <p:tag name="KSO_WM_UNIT_TYPE" val="i"/>
  <p:tag name="KSO_WM_UNIT_ID" val="150995200*i*11"/>
  <p:tag name="KSO_WM_TEMPLATE_CATEGORY" val="diagram"/>
  <p:tag name="KSO_WM_TEMPLATE_INDEX" val="169087"/>
</p:tagLst>
</file>

<file path=ppt/tags/tag923.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924.xml><?xml version="1.0" encoding="utf-8"?>
<p:tagLst xmlns:p="http://schemas.openxmlformats.org/presentationml/2006/main">
  <p:tag name="KSO_WM_TEMPLATE_CATEGORY" val="custom"/>
  <p:tag name="KSO_WM_TEMPLATE_INDEX" val="20191461"/>
  <p:tag name="KSO_WM_TAG_VERSION" val="1.0"/>
  <p:tag name="KSO_WM_SLIDE_ID" val="custom20191461_7"/>
  <p:tag name="KSO_WM_SLIDE_INDEX" val="7"/>
  <p:tag name="KSO_WM_SLIDE_ITEM_CNT" val="0"/>
  <p:tag name="KSO_WM_SLIDE_LAYOUT" val="a_f"/>
  <p:tag name="KSO_WM_SLIDE_LAYOUT_CNT" val="1_1"/>
  <p:tag name="KSO_WM_SLIDE_TYPE" val="text"/>
  <p:tag name="KSO_WM_SLIDE_SUBTYPE" val="pureTxt"/>
  <p:tag name="KSO_WM_BEAUTIFY_FLAG" val="#wm#"/>
  <p:tag name="KSO_WM_SLIDE_POSITION" val="70*46"/>
  <p:tag name="KSO_WM_SLIDE_SIZE" val="821*357"/>
  <p:tag name="KSO_WM_TEMPLATE_SUBCATEGORY" val="0"/>
</p:tagLst>
</file>

<file path=ppt/tags/tag9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0846_1*i*3"/>
  <p:tag name="KSO_WM_TEMPLATE_CATEGORY" val="diagram"/>
  <p:tag name="KSO_WM_TEMPLATE_INDEX" val="20200846"/>
  <p:tag name="KSO_WM_UNIT_LAYERLEVEL" val="1"/>
  <p:tag name="KSO_WM_TAG_VERSION" val="1.0"/>
  <p:tag name="KSO_WM_BEAUTIFY_FLAG" val="#wm#"/>
</p:tagLst>
</file>

<file path=ppt/tags/tag9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0846_1*i*4"/>
  <p:tag name="KSO_WM_TEMPLATE_CATEGORY" val="diagram"/>
  <p:tag name="KSO_WM_TEMPLATE_INDEX" val="20200846"/>
  <p:tag name="KSO_WM_UNIT_LAYERLEVEL" val="1"/>
  <p:tag name="KSO_WM_TAG_VERSION" val="1.0"/>
  <p:tag name="KSO_WM_BEAUTIFY_FLAG" val="#wm#"/>
</p:tagLst>
</file>

<file path=ppt/tags/tag927.xml><?xml version="1.0" encoding="utf-8"?>
<p:tagLst xmlns:p="http://schemas.openxmlformats.org/presentationml/2006/main">
  <p:tag name="KSO_WM_TEMPLATE_CATEGORY" val="custom"/>
  <p:tag name="KSO_WM_TEMPLATE_INDEX" val="20191461"/>
  <p:tag name="KSO_WM_UNIT_TYPE" val="a"/>
  <p:tag name="KSO_WM_UNIT_INDEX" val="1"/>
  <p:tag name="KSO_WM_UNIT_ID" val="custom20191461_7*a*1"/>
  <p:tag name="KSO_WM_UNIT_LAYERLEVEL" val="1"/>
  <p:tag name="KSO_WM_UNIT_VALUE" val="14"/>
  <p:tag name="KSO_WM_UNIT_ISCONTENTSTITLE" val="0"/>
  <p:tag name="KSO_WM_UNIT_HIGHLIGHT" val="0"/>
  <p:tag name="KSO_WM_UNIT_COMPATIBLE" val="0"/>
  <p:tag name="KSO_WM_BEAUTIFY_FLAG" val="#wm#"/>
  <p:tag name="KSO_WM_TAG_VERSION" val="1.0"/>
  <p:tag name="KSO_WM_UNIT_PRESET_TEXT" val="单击此处添加标题"/>
  <p:tag name="KSO_WM_UNIT_DIAGRAM_ISNUMVISUAL" val="0"/>
  <p:tag name="KSO_WM_UNIT_DIAGRAM_ISREFERUNIT" val="0"/>
  <p:tag name="KSO_WM_UNIT_NOCLEAR" val="0"/>
</p:tagLst>
</file>

<file path=ppt/tags/tag928.xml><?xml version="1.0" encoding="utf-8"?>
<p:tagLst xmlns:p="http://schemas.openxmlformats.org/presentationml/2006/main">
  <p:tag name="MH" val="20150811113114"/>
  <p:tag name="MH_LIBRARY" val="GRAPHIC"/>
  <p:tag name="MH_ORDER" val="Diamond 25"/>
  <p:tag name="KSO_WM_UNIT_INDEX" val="1_6"/>
  <p:tag name="KSO_WM_UNIT_CLEAR" val="1"/>
  <p:tag name="KSO_WM_UNIT_LAYERLEVEL" val="1_1"/>
  <p:tag name="KSO_WM_TAG_VERSION" val="1.0"/>
  <p:tag name="KSO_WM_BEAUTIFY_FLAG" val="#wm#"/>
  <p:tag name="KSO_WM_UNIT_TYPE" val="i"/>
  <p:tag name="KSO_WM_UNIT_ID" val="150995200*i*9"/>
  <p:tag name="KSO_WM_TEMPLATE_CATEGORY" val="diagram"/>
  <p:tag name="KSO_WM_TEMPLATE_INDEX" val="169087"/>
</p:tagLst>
</file>

<file path=ppt/tags/tag929.xml><?xml version="1.0" encoding="utf-8"?>
<p:tagLst xmlns:p="http://schemas.openxmlformats.org/presentationml/2006/main">
  <p:tag name="MH" val="20150811113114"/>
  <p:tag name="MH_LIBRARY" val="GRAPHIC"/>
  <p:tag name="MH_ORDER" val="Diamond 44"/>
  <p:tag name="KSO_WM_UNIT_INDEX" val="1_7"/>
  <p:tag name="KSO_WM_UNIT_CLEAR" val="1"/>
  <p:tag name="KSO_WM_UNIT_LAYERLEVEL" val="1_1"/>
  <p:tag name="KSO_WM_TAG_VERSION" val="1.0"/>
  <p:tag name="KSO_WM_BEAUTIFY_FLAG" val="#wm#"/>
  <p:tag name="KSO_WM_UNIT_TYPE" val="i"/>
  <p:tag name="KSO_WM_UNIT_ID" val="150995200*i*10"/>
  <p:tag name="KSO_WM_TEMPLATE_CATEGORY" val="diagram"/>
  <p:tag name="KSO_WM_TEMPLATE_INDEX" val="169087"/>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30.xml><?xml version="1.0" encoding="utf-8"?>
<p:tagLst xmlns:p="http://schemas.openxmlformats.org/presentationml/2006/main">
  <p:tag name="MH" val="20150811113114"/>
  <p:tag name="MH_LIBRARY" val="GRAPHIC"/>
  <p:tag name="MH_ORDER" val="Diamond 80"/>
  <p:tag name="KSO_WM_UNIT_INDEX" val="1_8"/>
  <p:tag name="KSO_WM_UNIT_CLEAR" val="1"/>
  <p:tag name="KSO_WM_UNIT_LAYERLEVEL" val="1_1"/>
  <p:tag name="KSO_WM_TAG_VERSION" val="1.0"/>
  <p:tag name="KSO_WM_BEAUTIFY_FLAG" val="#wm#"/>
  <p:tag name="KSO_WM_UNIT_TYPE" val="i"/>
  <p:tag name="KSO_WM_UNIT_ID" val="150995200*i*11"/>
  <p:tag name="KSO_WM_TEMPLATE_CATEGORY" val="diagram"/>
  <p:tag name="KSO_WM_TEMPLATE_INDEX" val="169087"/>
</p:tagLst>
</file>

<file path=ppt/tags/tag931.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932.xml><?xml version="1.0" encoding="utf-8"?>
<p:tagLst xmlns:p="http://schemas.openxmlformats.org/presentationml/2006/main">
  <p:tag name="KSO_WM_TEMPLATE_CATEGORY" val="custom"/>
  <p:tag name="KSO_WM_TEMPLATE_INDEX" val="20191461"/>
  <p:tag name="KSO_WM_TAG_VERSION" val="1.0"/>
  <p:tag name="KSO_WM_SLIDE_ID" val="custom20191461_7"/>
  <p:tag name="KSO_WM_SLIDE_INDEX" val="7"/>
  <p:tag name="KSO_WM_SLIDE_ITEM_CNT" val="0"/>
  <p:tag name="KSO_WM_SLIDE_LAYOUT" val="a_f"/>
  <p:tag name="KSO_WM_SLIDE_LAYOUT_CNT" val="1_1"/>
  <p:tag name="KSO_WM_SLIDE_TYPE" val="text"/>
  <p:tag name="KSO_WM_SLIDE_SUBTYPE" val="pureTxt"/>
  <p:tag name="KSO_WM_BEAUTIFY_FLAG" val="#wm#"/>
  <p:tag name="KSO_WM_SLIDE_POSITION" val="70*46"/>
  <p:tag name="KSO_WM_SLIDE_SIZE" val="821*357"/>
  <p:tag name="KSO_WM_TEMPLATE_SUBCATEGORY" val="0"/>
</p:tagLst>
</file>

<file path=ppt/tags/tag9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0846_1*i*3"/>
  <p:tag name="KSO_WM_TEMPLATE_CATEGORY" val="diagram"/>
  <p:tag name="KSO_WM_TEMPLATE_INDEX" val="20200846"/>
  <p:tag name="KSO_WM_UNIT_LAYERLEVEL" val="1"/>
  <p:tag name="KSO_WM_TAG_VERSION" val="1.0"/>
  <p:tag name="KSO_WM_BEAUTIFY_FLAG" val="#wm#"/>
</p:tagLst>
</file>

<file path=ppt/tags/tag9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0846_1*i*4"/>
  <p:tag name="KSO_WM_TEMPLATE_CATEGORY" val="diagram"/>
  <p:tag name="KSO_WM_TEMPLATE_INDEX" val="20200846"/>
  <p:tag name="KSO_WM_UNIT_LAYERLEVEL" val="1"/>
  <p:tag name="KSO_WM_TAG_VERSION" val="1.0"/>
  <p:tag name="KSO_WM_BEAUTIFY_FLAG" val="#wm#"/>
</p:tagLst>
</file>

<file path=ppt/tags/tag935.xml><?xml version="1.0" encoding="utf-8"?>
<p:tagLst xmlns:p="http://schemas.openxmlformats.org/presentationml/2006/main">
  <p:tag name="KSO_WM_TEMPLATE_CATEGORY" val="custom"/>
  <p:tag name="KSO_WM_TEMPLATE_INDEX" val="20191461"/>
  <p:tag name="KSO_WM_UNIT_TYPE" val="a"/>
  <p:tag name="KSO_WM_UNIT_INDEX" val="1"/>
  <p:tag name="KSO_WM_UNIT_ID" val="custom20191461_7*a*1"/>
  <p:tag name="KSO_WM_UNIT_LAYERLEVEL" val="1"/>
  <p:tag name="KSO_WM_UNIT_VALUE" val="14"/>
  <p:tag name="KSO_WM_UNIT_ISCONTENTSTITLE" val="0"/>
  <p:tag name="KSO_WM_UNIT_HIGHLIGHT" val="0"/>
  <p:tag name="KSO_WM_UNIT_COMPATIBLE" val="0"/>
  <p:tag name="KSO_WM_BEAUTIFY_FLAG" val="#wm#"/>
  <p:tag name="KSO_WM_TAG_VERSION" val="1.0"/>
  <p:tag name="KSO_WM_UNIT_PRESET_TEXT" val="单击此处添加标题"/>
  <p:tag name="KSO_WM_UNIT_DIAGRAM_ISNUMVISUAL" val="0"/>
  <p:tag name="KSO_WM_UNIT_DIAGRAM_ISREFERUNIT" val="0"/>
  <p:tag name="KSO_WM_UNIT_NOCLEAR" val="0"/>
</p:tagLst>
</file>

<file path=ppt/tags/tag936.xml><?xml version="1.0" encoding="utf-8"?>
<p:tagLst xmlns:p="http://schemas.openxmlformats.org/presentationml/2006/main">
  <p:tag name="MH" val="20150811113114"/>
  <p:tag name="MH_LIBRARY" val="GRAPHIC"/>
  <p:tag name="MH_ORDER" val="Diamond 25"/>
  <p:tag name="KSO_WM_UNIT_INDEX" val="1_6"/>
  <p:tag name="KSO_WM_UNIT_CLEAR" val="1"/>
  <p:tag name="KSO_WM_UNIT_LAYERLEVEL" val="1_1"/>
  <p:tag name="KSO_WM_TAG_VERSION" val="1.0"/>
  <p:tag name="KSO_WM_BEAUTIFY_FLAG" val="#wm#"/>
  <p:tag name="KSO_WM_UNIT_TYPE" val="i"/>
  <p:tag name="KSO_WM_UNIT_ID" val="150995200*i*9"/>
  <p:tag name="KSO_WM_TEMPLATE_CATEGORY" val="diagram"/>
  <p:tag name="KSO_WM_TEMPLATE_INDEX" val="169087"/>
</p:tagLst>
</file>

<file path=ppt/tags/tag937.xml><?xml version="1.0" encoding="utf-8"?>
<p:tagLst xmlns:p="http://schemas.openxmlformats.org/presentationml/2006/main">
  <p:tag name="MH" val="20150811113114"/>
  <p:tag name="MH_LIBRARY" val="GRAPHIC"/>
  <p:tag name="MH_ORDER" val="Diamond 44"/>
  <p:tag name="KSO_WM_UNIT_INDEX" val="1_7"/>
  <p:tag name="KSO_WM_UNIT_CLEAR" val="1"/>
  <p:tag name="KSO_WM_UNIT_LAYERLEVEL" val="1_1"/>
  <p:tag name="KSO_WM_TAG_VERSION" val="1.0"/>
  <p:tag name="KSO_WM_BEAUTIFY_FLAG" val="#wm#"/>
  <p:tag name="KSO_WM_UNIT_TYPE" val="i"/>
  <p:tag name="KSO_WM_UNIT_ID" val="150995200*i*10"/>
  <p:tag name="KSO_WM_TEMPLATE_CATEGORY" val="diagram"/>
  <p:tag name="KSO_WM_TEMPLATE_INDEX" val="169087"/>
</p:tagLst>
</file>

<file path=ppt/tags/tag938.xml><?xml version="1.0" encoding="utf-8"?>
<p:tagLst xmlns:p="http://schemas.openxmlformats.org/presentationml/2006/main">
  <p:tag name="MH" val="20150811113114"/>
  <p:tag name="MH_LIBRARY" val="GRAPHIC"/>
  <p:tag name="MH_ORDER" val="Diamond 80"/>
  <p:tag name="KSO_WM_UNIT_INDEX" val="1_8"/>
  <p:tag name="KSO_WM_UNIT_CLEAR" val="1"/>
  <p:tag name="KSO_WM_UNIT_LAYERLEVEL" val="1_1"/>
  <p:tag name="KSO_WM_TAG_VERSION" val="1.0"/>
  <p:tag name="KSO_WM_BEAUTIFY_FLAG" val="#wm#"/>
  <p:tag name="KSO_WM_UNIT_TYPE" val="i"/>
  <p:tag name="KSO_WM_UNIT_ID" val="150995200*i*11"/>
  <p:tag name="KSO_WM_TEMPLATE_CATEGORY" val="diagram"/>
  <p:tag name="KSO_WM_TEMPLATE_INDEX" val="169087"/>
</p:tagLst>
</file>

<file path=ppt/tags/tag939.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40.xml><?xml version="1.0" encoding="utf-8"?>
<p:tagLst xmlns:p="http://schemas.openxmlformats.org/presentationml/2006/main">
  <p:tag name="KSO_WM_TEMPLATE_CATEGORY" val="custom"/>
  <p:tag name="KSO_WM_TEMPLATE_INDEX" val="20191461"/>
  <p:tag name="KSO_WM_TAG_VERSION" val="1.0"/>
  <p:tag name="KSO_WM_SLIDE_ID" val="custom20191461_7"/>
  <p:tag name="KSO_WM_SLIDE_INDEX" val="7"/>
  <p:tag name="KSO_WM_SLIDE_ITEM_CNT" val="0"/>
  <p:tag name="KSO_WM_SLIDE_LAYOUT" val="a_f"/>
  <p:tag name="KSO_WM_SLIDE_LAYOUT_CNT" val="1_1"/>
  <p:tag name="KSO_WM_SLIDE_TYPE" val="text"/>
  <p:tag name="KSO_WM_SLIDE_SUBTYPE" val="pureTxt"/>
  <p:tag name="KSO_WM_BEAUTIFY_FLAG" val="#wm#"/>
  <p:tag name="KSO_WM_SLIDE_POSITION" val="70*46"/>
  <p:tag name="KSO_WM_SLIDE_SIZE" val="821*357"/>
  <p:tag name="KSO_WM_TEMPLATE_SUBCATEGORY" val="0"/>
</p:tagLst>
</file>

<file path=ppt/tags/tag9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0846_1*i*3"/>
  <p:tag name="KSO_WM_TEMPLATE_CATEGORY" val="diagram"/>
  <p:tag name="KSO_WM_TEMPLATE_INDEX" val="20200846"/>
  <p:tag name="KSO_WM_UNIT_LAYERLEVEL" val="1"/>
  <p:tag name="KSO_WM_TAG_VERSION" val="1.0"/>
  <p:tag name="KSO_WM_BEAUTIFY_FLAG" val="#wm#"/>
</p:tagLst>
</file>

<file path=ppt/tags/tag9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0846_1*i*4"/>
  <p:tag name="KSO_WM_TEMPLATE_CATEGORY" val="diagram"/>
  <p:tag name="KSO_WM_TEMPLATE_INDEX" val="20200846"/>
  <p:tag name="KSO_WM_UNIT_LAYERLEVEL" val="1"/>
  <p:tag name="KSO_WM_TAG_VERSION" val="1.0"/>
  <p:tag name="KSO_WM_BEAUTIFY_FLAG" val="#wm#"/>
</p:tagLst>
</file>

<file path=ppt/tags/tag943.xml><?xml version="1.0" encoding="utf-8"?>
<p:tagLst xmlns:p="http://schemas.openxmlformats.org/presentationml/2006/main">
  <p:tag name="KSO_WM_TEMPLATE_CATEGORY" val="custom"/>
  <p:tag name="KSO_WM_TEMPLATE_INDEX" val="20191461"/>
  <p:tag name="KSO_WM_UNIT_TYPE" val="a"/>
  <p:tag name="KSO_WM_UNIT_INDEX" val="1"/>
  <p:tag name="KSO_WM_UNIT_ID" val="custom20191461_7*a*1"/>
  <p:tag name="KSO_WM_UNIT_LAYERLEVEL" val="1"/>
  <p:tag name="KSO_WM_UNIT_VALUE" val="14"/>
  <p:tag name="KSO_WM_UNIT_ISCONTENTSTITLE" val="0"/>
  <p:tag name="KSO_WM_UNIT_HIGHLIGHT" val="0"/>
  <p:tag name="KSO_WM_UNIT_COMPATIBLE" val="0"/>
  <p:tag name="KSO_WM_BEAUTIFY_FLAG" val="#wm#"/>
  <p:tag name="KSO_WM_TAG_VERSION" val="1.0"/>
  <p:tag name="KSO_WM_UNIT_PRESET_TEXT" val="单击此处添加标题"/>
  <p:tag name="KSO_WM_UNIT_DIAGRAM_ISNUMVISUAL" val="0"/>
  <p:tag name="KSO_WM_UNIT_DIAGRAM_ISREFERUNIT" val="0"/>
  <p:tag name="KSO_WM_UNIT_NOCLEAR" val="0"/>
</p:tagLst>
</file>

<file path=ppt/tags/tag944.xml><?xml version="1.0" encoding="utf-8"?>
<p:tagLst xmlns:p="http://schemas.openxmlformats.org/presentationml/2006/main">
  <p:tag name="MH" val="20150811113114"/>
  <p:tag name="MH_LIBRARY" val="GRAPHIC"/>
  <p:tag name="MH_ORDER" val="Diamond 25"/>
  <p:tag name="KSO_WM_UNIT_INDEX" val="1_6"/>
  <p:tag name="KSO_WM_UNIT_CLEAR" val="1"/>
  <p:tag name="KSO_WM_UNIT_LAYERLEVEL" val="1_1"/>
  <p:tag name="KSO_WM_TAG_VERSION" val="1.0"/>
  <p:tag name="KSO_WM_BEAUTIFY_FLAG" val="#wm#"/>
  <p:tag name="KSO_WM_UNIT_TYPE" val="i"/>
  <p:tag name="KSO_WM_UNIT_ID" val="150995200*i*9"/>
  <p:tag name="KSO_WM_TEMPLATE_CATEGORY" val="diagram"/>
  <p:tag name="KSO_WM_TEMPLATE_INDEX" val="169087"/>
</p:tagLst>
</file>

<file path=ppt/tags/tag945.xml><?xml version="1.0" encoding="utf-8"?>
<p:tagLst xmlns:p="http://schemas.openxmlformats.org/presentationml/2006/main">
  <p:tag name="MH" val="20150811113114"/>
  <p:tag name="MH_LIBRARY" val="GRAPHIC"/>
  <p:tag name="MH_ORDER" val="Diamond 44"/>
  <p:tag name="KSO_WM_UNIT_INDEX" val="1_7"/>
  <p:tag name="KSO_WM_UNIT_CLEAR" val="1"/>
  <p:tag name="KSO_WM_UNIT_LAYERLEVEL" val="1_1"/>
  <p:tag name="KSO_WM_TAG_VERSION" val="1.0"/>
  <p:tag name="KSO_WM_BEAUTIFY_FLAG" val="#wm#"/>
  <p:tag name="KSO_WM_UNIT_TYPE" val="i"/>
  <p:tag name="KSO_WM_UNIT_ID" val="150995200*i*10"/>
  <p:tag name="KSO_WM_TEMPLATE_CATEGORY" val="diagram"/>
  <p:tag name="KSO_WM_TEMPLATE_INDEX" val="169087"/>
</p:tagLst>
</file>

<file path=ppt/tags/tag946.xml><?xml version="1.0" encoding="utf-8"?>
<p:tagLst xmlns:p="http://schemas.openxmlformats.org/presentationml/2006/main">
  <p:tag name="MH" val="20150811113114"/>
  <p:tag name="MH_LIBRARY" val="GRAPHIC"/>
  <p:tag name="MH_ORDER" val="Diamond 80"/>
  <p:tag name="KSO_WM_UNIT_INDEX" val="1_8"/>
  <p:tag name="KSO_WM_UNIT_CLEAR" val="1"/>
  <p:tag name="KSO_WM_UNIT_LAYERLEVEL" val="1_1"/>
  <p:tag name="KSO_WM_TAG_VERSION" val="1.0"/>
  <p:tag name="KSO_WM_BEAUTIFY_FLAG" val="#wm#"/>
  <p:tag name="KSO_WM_UNIT_TYPE" val="i"/>
  <p:tag name="KSO_WM_UNIT_ID" val="150995200*i*11"/>
  <p:tag name="KSO_WM_TEMPLATE_CATEGORY" val="diagram"/>
  <p:tag name="KSO_WM_TEMPLATE_INDEX" val="169087"/>
</p:tagLst>
</file>

<file path=ppt/tags/tag947.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948.xml><?xml version="1.0" encoding="utf-8"?>
<p:tagLst xmlns:p="http://schemas.openxmlformats.org/presentationml/2006/main">
  <p:tag name="KSO_WM_TEMPLATE_CATEGORY" val="custom"/>
  <p:tag name="KSO_WM_TEMPLATE_INDEX" val="20191461"/>
  <p:tag name="KSO_WM_TAG_VERSION" val="1.0"/>
  <p:tag name="KSO_WM_SLIDE_ID" val="custom20191461_7"/>
  <p:tag name="KSO_WM_SLIDE_INDEX" val="7"/>
  <p:tag name="KSO_WM_SLIDE_ITEM_CNT" val="0"/>
  <p:tag name="KSO_WM_SLIDE_LAYOUT" val="a_f"/>
  <p:tag name="KSO_WM_SLIDE_LAYOUT_CNT" val="1_1"/>
  <p:tag name="KSO_WM_SLIDE_TYPE" val="text"/>
  <p:tag name="KSO_WM_SLIDE_SUBTYPE" val="pureTxt"/>
  <p:tag name="KSO_WM_BEAUTIFY_FLAG" val="#wm#"/>
  <p:tag name="KSO_WM_SLIDE_POSITION" val="70*46"/>
  <p:tag name="KSO_WM_SLIDE_SIZE" val="821*357"/>
  <p:tag name="KSO_WM_TEMPLATE_SUBCATEGORY" val="0"/>
</p:tagLst>
</file>

<file path=ppt/tags/tag9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0846_1*i*3"/>
  <p:tag name="KSO_WM_TEMPLATE_CATEGORY" val="diagram"/>
  <p:tag name="KSO_WM_TEMPLATE_INDEX" val="20200846"/>
  <p:tag name="KSO_WM_UNIT_LAYERLEVEL" val="1"/>
  <p:tag name="KSO_WM_TAG_VERSION" val="1.0"/>
  <p:tag name="KSO_WM_BEAUTIFY_FLAG" val="#wm#"/>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0846_1*i*4"/>
  <p:tag name="KSO_WM_TEMPLATE_CATEGORY" val="diagram"/>
  <p:tag name="KSO_WM_TEMPLATE_INDEX" val="20200846"/>
  <p:tag name="KSO_WM_UNIT_LAYERLEVEL" val="1"/>
  <p:tag name="KSO_WM_TAG_VERSION" val="1.0"/>
  <p:tag name="KSO_WM_BEAUTIFY_FLAG" val="#wm#"/>
</p:tagLst>
</file>

<file path=ppt/tags/tag951.xml><?xml version="1.0" encoding="utf-8"?>
<p:tagLst xmlns:p="http://schemas.openxmlformats.org/presentationml/2006/main">
  <p:tag name="KSO_WM_TEMPLATE_CATEGORY" val="custom"/>
  <p:tag name="KSO_WM_TEMPLATE_INDEX" val="20191461"/>
  <p:tag name="KSO_WM_UNIT_TYPE" val="a"/>
  <p:tag name="KSO_WM_UNIT_INDEX" val="1"/>
  <p:tag name="KSO_WM_UNIT_ID" val="custom20191461_7*a*1"/>
  <p:tag name="KSO_WM_UNIT_LAYERLEVEL" val="1"/>
  <p:tag name="KSO_WM_UNIT_VALUE" val="14"/>
  <p:tag name="KSO_WM_UNIT_ISCONTENTSTITLE" val="0"/>
  <p:tag name="KSO_WM_UNIT_HIGHLIGHT" val="0"/>
  <p:tag name="KSO_WM_UNIT_COMPATIBLE" val="0"/>
  <p:tag name="KSO_WM_BEAUTIFY_FLAG" val="#wm#"/>
  <p:tag name="KSO_WM_TAG_VERSION" val="1.0"/>
  <p:tag name="KSO_WM_UNIT_PRESET_TEXT" val="单击此处添加标题"/>
  <p:tag name="KSO_WM_UNIT_DIAGRAM_ISNUMVISUAL" val="0"/>
  <p:tag name="KSO_WM_UNIT_DIAGRAM_ISREFERUNIT" val="0"/>
  <p:tag name="KSO_WM_UNIT_NOCLEAR" val="0"/>
</p:tagLst>
</file>

<file path=ppt/tags/tag952.xml><?xml version="1.0" encoding="utf-8"?>
<p:tagLst xmlns:p="http://schemas.openxmlformats.org/presentationml/2006/main">
  <p:tag name="MH" val="20150811113114"/>
  <p:tag name="MH_LIBRARY" val="GRAPHIC"/>
  <p:tag name="MH_ORDER" val="Diamond 25"/>
  <p:tag name="KSO_WM_UNIT_INDEX" val="1_6"/>
  <p:tag name="KSO_WM_UNIT_CLEAR" val="1"/>
  <p:tag name="KSO_WM_UNIT_LAYERLEVEL" val="1_1"/>
  <p:tag name="KSO_WM_TAG_VERSION" val="1.0"/>
  <p:tag name="KSO_WM_BEAUTIFY_FLAG" val="#wm#"/>
  <p:tag name="KSO_WM_UNIT_TYPE" val="i"/>
  <p:tag name="KSO_WM_UNIT_ID" val="150995200*i*9"/>
  <p:tag name="KSO_WM_TEMPLATE_CATEGORY" val="diagram"/>
  <p:tag name="KSO_WM_TEMPLATE_INDEX" val="169087"/>
</p:tagLst>
</file>

<file path=ppt/tags/tag953.xml><?xml version="1.0" encoding="utf-8"?>
<p:tagLst xmlns:p="http://schemas.openxmlformats.org/presentationml/2006/main">
  <p:tag name="MH" val="20150811113114"/>
  <p:tag name="MH_LIBRARY" val="GRAPHIC"/>
  <p:tag name="MH_ORDER" val="Diamond 44"/>
  <p:tag name="KSO_WM_UNIT_INDEX" val="1_7"/>
  <p:tag name="KSO_WM_UNIT_CLEAR" val="1"/>
  <p:tag name="KSO_WM_UNIT_LAYERLEVEL" val="1_1"/>
  <p:tag name="KSO_WM_TAG_VERSION" val="1.0"/>
  <p:tag name="KSO_WM_BEAUTIFY_FLAG" val="#wm#"/>
  <p:tag name="KSO_WM_UNIT_TYPE" val="i"/>
  <p:tag name="KSO_WM_UNIT_ID" val="150995200*i*10"/>
  <p:tag name="KSO_WM_TEMPLATE_CATEGORY" val="diagram"/>
  <p:tag name="KSO_WM_TEMPLATE_INDEX" val="169087"/>
</p:tagLst>
</file>

<file path=ppt/tags/tag954.xml><?xml version="1.0" encoding="utf-8"?>
<p:tagLst xmlns:p="http://schemas.openxmlformats.org/presentationml/2006/main">
  <p:tag name="MH" val="20150811113114"/>
  <p:tag name="MH_LIBRARY" val="GRAPHIC"/>
  <p:tag name="MH_ORDER" val="Diamond 80"/>
  <p:tag name="KSO_WM_UNIT_INDEX" val="1_8"/>
  <p:tag name="KSO_WM_UNIT_CLEAR" val="1"/>
  <p:tag name="KSO_WM_UNIT_LAYERLEVEL" val="1_1"/>
  <p:tag name="KSO_WM_TAG_VERSION" val="1.0"/>
  <p:tag name="KSO_WM_BEAUTIFY_FLAG" val="#wm#"/>
  <p:tag name="KSO_WM_UNIT_TYPE" val="i"/>
  <p:tag name="KSO_WM_UNIT_ID" val="150995200*i*11"/>
  <p:tag name="KSO_WM_TEMPLATE_CATEGORY" val="diagram"/>
  <p:tag name="KSO_WM_TEMPLATE_INDEX" val="169087"/>
</p:tagLst>
</file>

<file path=ppt/tags/tag955.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956.xml><?xml version="1.0" encoding="utf-8"?>
<p:tagLst xmlns:p="http://schemas.openxmlformats.org/presentationml/2006/main">
  <p:tag name="KSO_WM_TEMPLATE_CATEGORY" val="custom"/>
  <p:tag name="KSO_WM_TEMPLATE_INDEX" val="20191461"/>
  <p:tag name="KSO_WM_TAG_VERSION" val="1.0"/>
  <p:tag name="KSO_WM_SLIDE_ID" val="custom20191461_7"/>
  <p:tag name="KSO_WM_SLIDE_INDEX" val="7"/>
  <p:tag name="KSO_WM_SLIDE_ITEM_CNT" val="0"/>
  <p:tag name="KSO_WM_SLIDE_LAYOUT" val="a_f"/>
  <p:tag name="KSO_WM_SLIDE_LAYOUT_CNT" val="1_1"/>
  <p:tag name="KSO_WM_SLIDE_TYPE" val="text"/>
  <p:tag name="KSO_WM_SLIDE_SUBTYPE" val="pureTxt"/>
  <p:tag name="KSO_WM_BEAUTIFY_FLAG" val="#wm#"/>
  <p:tag name="KSO_WM_SLIDE_POSITION" val="70*46"/>
  <p:tag name="KSO_WM_SLIDE_SIZE" val="821*357"/>
  <p:tag name="KSO_WM_TEMPLATE_SUBCATEGORY" val="0"/>
</p:tagLst>
</file>

<file path=ppt/tags/tag9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0846_1*i*3"/>
  <p:tag name="KSO_WM_TEMPLATE_CATEGORY" val="diagram"/>
  <p:tag name="KSO_WM_TEMPLATE_INDEX" val="20200846"/>
  <p:tag name="KSO_WM_UNIT_LAYERLEVEL" val="1"/>
  <p:tag name="KSO_WM_TAG_VERSION" val="1.0"/>
  <p:tag name="KSO_WM_BEAUTIFY_FLAG" val="#wm#"/>
</p:tagLst>
</file>

<file path=ppt/tags/tag9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0846_1*i*4"/>
  <p:tag name="KSO_WM_TEMPLATE_CATEGORY" val="diagram"/>
  <p:tag name="KSO_WM_TEMPLATE_INDEX" val="20200846"/>
  <p:tag name="KSO_WM_UNIT_LAYERLEVEL" val="1"/>
  <p:tag name="KSO_WM_TAG_VERSION" val="1.0"/>
  <p:tag name="KSO_WM_BEAUTIFY_FLAG" val="#wm#"/>
</p:tagLst>
</file>

<file path=ppt/tags/tag959.xml><?xml version="1.0" encoding="utf-8"?>
<p:tagLst xmlns:p="http://schemas.openxmlformats.org/presentationml/2006/main">
  <p:tag name="KSO_WM_TEMPLATE_CATEGORY" val="custom"/>
  <p:tag name="KSO_WM_TEMPLATE_INDEX" val="20191461"/>
  <p:tag name="KSO_WM_UNIT_TYPE" val="a"/>
  <p:tag name="KSO_WM_UNIT_INDEX" val="1"/>
  <p:tag name="KSO_WM_UNIT_ID" val="custom20191461_7*a*1"/>
  <p:tag name="KSO_WM_UNIT_LAYERLEVEL" val="1"/>
  <p:tag name="KSO_WM_UNIT_VALUE" val="14"/>
  <p:tag name="KSO_WM_UNIT_ISCONTENTSTITLE" val="0"/>
  <p:tag name="KSO_WM_UNIT_HIGHLIGHT" val="0"/>
  <p:tag name="KSO_WM_UNIT_COMPATIBLE" val="0"/>
  <p:tag name="KSO_WM_BEAUTIFY_FLAG" val="#wm#"/>
  <p:tag name="KSO_WM_TAG_VERSION" val="1.0"/>
  <p:tag name="KSO_WM_UNIT_PRESET_TEXT" val="单击此处添加标题"/>
  <p:tag name="KSO_WM_UNIT_DIAGRAM_ISNUMVISUAL" val="0"/>
  <p:tag name="KSO_WM_UNIT_DIAGRAM_ISREFERUNIT" val="0"/>
  <p:tag name="KSO_WM_UNIT_NOCLEAR" val="0"/>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91461"/>
</p:tagLst>
</file>

<file path=ppt/tags/tag960.xml><?xml version="1.0" encoding="utf-8"?>
<p:tagLst xmlns:p="http://schemas.openxmlformats.org/presentationml/2006/main">
  <p:tag name="MH" val="20150811113114"/>
  <p:tag name="MH_LIBRARY" val="GRAPHIC"/>
  <p:tag name="MH_ORDER" val="Diamond 25"/>
  <p:tag name="KSO_WM_UNIT_INDEX" val="1_6"/>
  <p:tag name="KSO_WM_UNIT_CLEAR" val="1"/>
  <p:tag name="KSO_WM_UNIT_LAYERLEVEL" val="1_1"/>
  <p:tag name="KSO_WM_TAG_VERSION" val="1.0"/>
  <p:tag name="KSO_WM_BEAUTIFY_FLAG" val="#wm#"/>
  <p:tag name="KSO_WM_UNIT_TYPE" val="i"/>
  <p:tag name="KSO_WM_UNIT_ID" val="150995200*i*9"/>
  <p:tag name="KSO_WM_TEMPLATE_CATEGORY" val="diagram"/>
  <p:tag name="KSO_WM_TEMPLATE_INDEX" val="169087"/>
</p:tagLst>
</file>

<file path=ppt/tags/tag961.xml><?xml version="1.0" encoding="utf-8"?>
<p:tagLst xmlns:p="http://schemas.openxmlformats.org/presentationml/2006/main">
  <p:tag name="MH" val="20150811113114"/>
  <p:tag name="MH_LIBRARY" val="GRAPHIC"/>
  <p:tag name="MH_ORDER" val="Diamond 44"/>
  <p:tag name="KSO_WM_UNIT_INDEX" val="1_7"/>
  <p:tag name="KSO_WM_UNIT_CLEAR" val="1"/>
  <p:tag name="KSO_WM_UNIT_LAYERLEVEL" val="1_1"/>
  <p:tag name="KSO_WM_TAG_VERSION" val="1.0"/>
  <p:tag name="KSO_WM_BEAUTIFY_FLAG" val="#wm#"/>
  <p:tag name="KSO_WM_UNIT_TYPE" val="i"/>
  <p:tag name="KSO_WM_UNIT_ID" val="150995200*i*10"/>
  <p:tag name="KSO_WM_TEMPLATE_CATEGORY" val="diagram"/>
  <p:tag name="KSO_WM_TEMPLATE_INDEX" val="169087"/>
</p:tagLst>
</file>

<file path=ppt/tags/tag962.xml><?xml version="1.0" encoding="utf-8"?>
<p:tagLst xmlns:p="http://schemas.openxmlformats.org/presentationml/2006/main">
  <p:tag name="MH" val="20150811113114"/>
  <p:tag name="MH_LIBRARY" val="GRAPHIC"/>
  <p:tag name="MH_ORDER" val="Diamond 80"/>
  <p:tag name="KSO_WM_UNIT_INDEX" val="1_8"/>
  <p:tag name="KSO_WM_UNIT_CLEAR" val="1"/>
  <p:tag name="KSO_WM_UNIT_LAYERLEVEL" val="1_1"/>
  <p:tag name="KSO_WM_TAG_VERSION" val="1.0"/>
  <p:tag name="KSO_WM_BEAUTIFY_FLAG" val="#wm#"/>
  <p:tag name="KSO_WM_UNIT_TYPE" val="i"/>
  <p:tag name="KSO_WM_UNIT_ID" val="150995200*i*11"/>
  <p:tag name="KSO_WM_TEMPLATE_CATEGORY" val="diagram"/>
  <p:tag name="KSO_WM_TEMPLATE_INDEX" val="169087"/>
</p:tagLst>
</file>

<file path=ppt/tags/tag963.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964.xml><?xml version="1.0" encoding="utf-8"?>
<p:tagLst xmlns:p="http://schemas.openxmlformats.org/presentationml/2006/main">
  <p:tag name="KSO_WM_TEMPLATE_CATEGORY" val="custom"/>
  <p:tag name="KSO_WM_TEMPLATE_INDEX" val="20191461"/>
  <p:tag name="KSO_WM_TAG_VERSION" val="1.0"/>
  <p:tag name="KSO_WM_SLIDE_ID" val="custom20191461_7"/>
  <p:tag name="KSO_WM_SLIDE_INDEX" val="7"/>
  <p:tag name="KSO_WM_SLIDE_ITEM_CNT" val="0"/>
  <p:tag name="KSO_WM_SLIDE_LAYOUT" val="a_f"/>
  <p:tag name="KSO_WM_SLIDE_LAYOUT_CNT" val="1_1"/>
  <p:tag name="KSO_WM_SLIDE_TYPE" val="text"/>
  <p:tag name="KSO_WM_SLIDE_SUBTYPE" val="pureTxt"/>
  <p:tag name="KSO_WM_BEAUTIFY_FLAG" val="#wm#"/>
  <p:tag name="KSO_WM_SLIDE_POSITION" val="70*46"/>
  <p:tag name="KSO_WM_SLIDE_SIZE" val="821*357"/>
  <p:tag name="KSO_WM_TEMPLATE_SUBCATEGORY" val="0"/>
</p:tagLst>
</file>

<file path=ppt/tags/tag9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0846_1*i*3"/>
  <p:tag name="KSO_WM_TEMPLATE_CATEGORY" val="diagram"/>
  <p:tag name="KSO_WM_TEMPLATE_INDEX" val="20200846"/>
  <p:tag name="KSO_WM_UNIT_LAYERLEVEL" val="1"/>
  <p:tag name="KSO_WM_TAG_VERSION" val="1.0"/>
  <p:tag name="KSO_WM_BEAUTIFY_FLAG" val="#wm#"/>
</p:tagLst>
</file>

<file path=ppt/tags/tag9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0846_1*i*4"/>
  <p:tag name="KSO_WM_TEMPLATE_CATEGORY" val="diagram"/>
  <p:tag name="KSO_WM_TEMPLATE_INDEX" val="20200846"/>
  <p:tag name="KSO_WM_UNIT_LAYERLEVEL" val="1"/>
  <p:tag name="KSO_WM_TAG_VERSION" val="1.0"/>
  <p:tag name="KSO_WM_BEAUTIFY_FLAG" val="#wm#"/>
</p:tagLst>
</file>

<file path=ppt/tags/tag967.xml><?xml version="1.0" encoding="utf-8"?>
<p:tagLst xmlns:p="http://schemas.openxmlformats.org/presentationml/2006/main">
  <p:tag name="KSO_WM_TEMPLATE_CATEGORY" val="custom"/>
  <p:tag name="KSO_WM_TEMPLATE_INDEX" val="20191461"/>
  <p:tag name="KSO_WM_UNIT_TYPE" val="a"/>
  <p:tag name="KSO_WM_UNIT_INDEX" val="1"/>
  <p:tag name="KSO_WM_UNIT_ID" val="custom20191461_7*a*1"/>
  <p:tag name="KSO_WM_UNIT_LAYERLEVEL" val="1"/>
  <p:tag name="KSO_WM_UNIT_VALUE" val="14"/>
  <p:tag name="KSO_WM_UNIT_ISCONTENTSTITLE" val="0"/>
  <p:tag name="KSO_WM_UNIT_HIGHLIGHT" val="0"/>
  <p:tag name="KSO_WM_UNIT_COMPATIBLE" val="0"/>
  <p:tag name="KSO_WM_BEAUTIFY_FLAG" val="#wm#"/>
  <p:tag name="KSO_WM_TAG_VERSION" val="1.0"/>
  <p:tag name="KSO_WM_UNIT_PRESET_TEXT" val="单击此处添加标题"/>
  <p:tag name="KSO_WM_UNIT_DIAGRAM_ISNUMVISUAL" val="0"/>
  <p:tag name="KSO_WM_UNIT_DIAGRAM_ISREFERUNIT" val="0"/>
  <p:tag name="KSO_WM_UNIT_NOCLEAR" val="0"/>
</p:tagLst>
</file>

<file path=ppt/tags/tag968.xml><?xml version="1.0" encoding="utf-8"?>
<p:tagLst xmlns:p="http://schemas.openxmlformats.org/presentationml/2006/main">
  <p:tag name="MH" val="20150811113114"/>
  <p:tag name="MH_LIBRARY" val="GRAPHIC"/>
  <p:tag name="MH_ORDER" val="Diamond 25"/>
  <p:tag name="KSO_WM_UNIT_INDEX" val="1_6"/>
  <p:tag name="KSO_WM_UNIT_CLEAR" val="1"/>
  <p:tag name="KSO_WM_UNIT_LAYERLEVEL" val="1_1"/>
  <p:tag name="KSO_WM_TAG_VERSION" val="1.0"/>
  <p:tag name="KSO_WM_BEAUTIFY_FLAG" val="#wm#"/>
  <p:tag name="KSO_WM_UNIT_TYPE" val="i"/>
  <p:tag name="KSO_WM_UNIT_ID" val="150995200*i*9"/>
  <p:tag name="KSO_WM_TEMPLATE_CATEGORY" val="diagram"/>
  <p:tag name="KSO_WM_TEMPLATE_INDEX" val="169087"/>
</p:tagLst>
</file>

<file path=ppt/tags/tag969.xml><?xml version="1.0" encoding="utf-8"?>
<p:tagLst xmlns:p="http://schemas.openxmlformats.org/presentationml/2006/main">
  <p:tag name="MH" val="20150811113114"/>
  <p:tag name="MH_LIBRARY" val="GRAPHIC"/>
  <p:tag name="MH_ORDER" val="Diamond 44"/>
  <p:tag name="KSO_WM_UNIT_INDEX" val="1_7"/>
  <p:tag name="KSO_WM_UNIT_CLEAR" val="1"/>
  <p:tag name="KSO_WM_UNIT_LAYERLEVEL" val="1_1"/>
  <p:tag name="KSO_WM_TAG_VERSION" val="1.0"/>
  <p:tag name="KSO_WM_BEAUTIFY_FLAG" val="#wm#"/>
  <p:tag name="KSO_WM_UNIT_TYPE" val="i"/>
  <p:tag name="KSO_WM_UNIT_ID" val="150995200*i*10"/>
  <p:tag name="KSO_WM_TEMPLATE_CATEGORY" val="diagram"/>
  <p:tag name="KSO_WM_TEMPLATE_INDEX" val="169087"/>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91461"/>
</p:tagLst>
</file>

<file path=ppt/tags/tag970.xml><?xml version="1.0" encoding="utf-8"?>
<p:tagLst xmlns:p="http://schemas.openxmlformats.org/presentationml/2006/main">
  <p:tag name="MH" val="20150811113114"/>
  <p:tag name="MH_LIBRARY" val="GRAPHIC"/>
  <p:tag name="MH_ORDER" val="Diamond 80"/>
  <p:tag name="KSO_WM_UNIT_INDEX" val="1_8"/>
  <p:tag name="KSO_WM_UNIT_CLEAR" val="1"/>
  <p:tag name="KSO_WM_UNIT_LAYERLEVEL" val="1_1"/>
  <p:tag name="KSO_WM_TAG_VERSION" val="1.0"/>
  <p:tag name="KSO_WM_BEAUTIFY_FLAG" val="#wm#"/>
  <p:tag name="KSO_WM_UNIT_TYPE" val="i"/>
  <p:tag name="KSO_WM_UNIT_ID" val="150995200*i*11"/>
  <p:tag name="KSO_WM_TEMPLATE_CATEGORY" val="diagram"/>
  <p:tag name="KSO_WM_TEMPLATE_INDEX" val="169087"/>
</p:tagLst>
</file>

<file path=ppt/tags/tag971.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972.xml><?xml version="1.0" encoding="utf-8"?>
<p:tagLst xmlns:p="http://schemas.openxmlformats.org/presentationml/2006/main">
  <p:tag name="KSO_WM_TEMPLATE_CATEGORY" val="custom"/>
  <p:tag name="KSO_WM_TEMPLATE_INDEX" val="20191461"/>
  <p:tag name="KSO_WM_TAG_VERSION" val="1.0"/>
  <p:tag name="KSO_WM_SLIDE_ID" val="custom20191461_7"/>
  <p:tag name="KSO_WM_SLIDE_INDEX" val="7"/>
  <p:tag name="KSO_WM_SLIDE_ITEM_CNT" val="0"/>
  <p:tag name="KSO_WM_SLIDE_LAYOUT" val="a_f"/>
  <p:tag name="KSO_WM_SLIDE_LAYOUT_CNT" val="1_1"/>
  <p:tag name="KSO_WM_SLIDE_TYPE" val="text"/>
  <p:tag name="KSO_WM_SLIDE_SUBTYPE" val="pureTxt"/>
  <p:tag name="KSO_WM_BEAUTIFY_FLAG" val="#wm#"/>
  <p:tag name="KSO_WM_SLIDE_POSITION" val="70*46"/>
  <p:tag name="KSO_WM_SLIDE_SIZE" val="821*357"/>
  <p:tag name="KSO_WM_TEMPLATE_SUBCATEGORY" val="0"/>
</p:tagLst>
</file>

<file path=ppt/tags/tag9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6638_1*i*2"/>
  <p:tag name="KSO_WM_TEMPLATE_CATEGORY" val="diagram"/>
  <p:tag name="KSO_WM_TEMPLATE_INDEX" val="20196638"/>
  <p:tag name="KSO_WM_UNIT_LAYERLEVEL" val="1"/>
  <p:tag name="KSO_WM_TAG_VERSION" val="1.0"/>
  <p:tag name="KSO_WM_BEAUTIFY_FLAG" val="#wm#"/>
</p:tagLst>
</file>

<file path=ppt/tags/tag9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6638_1*i*3"/>
  <p:tag name="KSO_WM_TEMPLATE_CATEGORY" val="diagram"/>
  <p:tag name="KSO_WM_TEMPLATE_INDEX" val="20196638"/>
  <p:tag name="KSO_WM_UNIT_LAYERLEVEL" val="1"/>
  <p:tag name="KSO_WM_TAG_VERSION" val="1.0"/>
  <p:tag name="KSO_WM_BEAUTIFY_FLAG" val="#wm#"/>
</p:tagLst>
</file>

<file path=ppt/tags/tag975.xml><?xml version="1.0" encoding="utf-8"?>
<p:tagLst xmlns:p="http://schemas.openxmlformats.org/presentationml/2006/main">
  <p:tag name="KSO_WM_UNIT_TEXT_PART_ID_V2" val="d-4-1"/>
  <p:tag name="KSO_WM_UNIT_HIGHLIGHT" val="0"/>
  <p:tag name="KSO_WM_UNIT_COMPATIBLE" val="0"/>
  <p:tag name="KSO_WM_UNIT_DIAGRAM_ISNUMVISUAL" val="0"/>
  <p:tag name="KSO_WM_UNIT_DIAGRAM_ISREFERUNIT" val="0"/>
  <p:tag name="KSO_WM_UNIT_TYPE" val="f"/>
  <p:tag name="KSO_WM_UNIT_INDEX" val="2"/>
  <p:tag name="KSO_WM_UNIT_ID" val="diagram20196638_1*f*2"/>
  <p:tag name="KSO_WM_TEMPLATE_CATEGORY" val="diagram"/>
  <p:tag name="KSO_WM_TEMPLATE_INDEX" val="20196638"/>
  <p:tag name="KSO_WM_UNIT_LAYERLEVEL" val="1"/>
  <p:tag name="KSO_WM_TAG_VERSION" val="1.0"/>
  <p:tag name="KSO_WM_BEAUTIFY_FLAG" val="#wm#"/>
  <p:tag name="KSO_WM_UNIT_PRESET_TEXT" val="点击此处添加正文，文字是您思想的提炼，为了最终呈现发布的良好效果，请尽量言简意赅的阐述观点；根据需要可酌情增减文字，以便观者可以准确理解您所传达的信息。恰如其分的表达观点，往往事半功倍。"/>
  <p:tag name="KSO_WM_UNIT_NOCLEAR" val="0"/>
  <p:tag name="KSO_WM_UNIT_VALUE" val="104"/>
</p:tagLst>
</file>

<file path=ppt/tags/tag9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6638_1*i*4"/>
  <p:tag name="KSO_WM_TEMPLATE_CATEGORY" val="diagram"/>
  <p:tag name="KSO_WM_TEMPLATE_INDEX" val="20196638"/>
  <p:tag name="KSO_WM_UNIT_LAYERLEVEL" val="1"/>
  <p:tag name="KSO_WM_TAG_VERSION" val="1.0"/>
  <p:tag name="KSO_WM_BEAUTIFY_FLAG" val="#wm#"/>
</p:tagLst>
</file>

<file path=ppt/tags/tag9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196638_1*i*5"/>
  <p:tag name="KSO_WM_TEMPLATE_CATEGORY" val="diagram"/>
  <p:tag name="KSO_WM_TEMPLATE_INDEX" val="20196638"/>
  <p:tag name="KSO_WM_UNIT_LAYERLEVEL" val="1"/>
  <p:tag name="KSO_WM_TAG_VERSION" val="1.0"/>
  <p:tag name="KSO_WM_BEAUTIFY_FLAG" val="#wm#"/>
</p:tagLst>
</file>

<file path=ppt/tags/tag978.xml><?xml version="1.0" encoding="utf-8"?>
<p:tagLst xmlns:p="http://schemas.openxmlformats.org/presentationml/2006/main">
  <p:tag name="KSO_WM_TEMPLATE_CATEGORY" val="custom"/>
  <p:tag name="KSO_WM_TEMPLATE_INDEX" val="20191461"/>
  <p:tag name="KSO_WM_UNIT_TYPE" val="a"/>
  <p:tag name="KSO_WM_UNIT_INDEX" val="1"/>
  <p:tag name="KSO_WM_UNIT_ID" val="custom20191461_7*a*1"/>
  <p:tag name="KSO_WM_UNIT_LAYERLEVEL" val="1"/>
  <p:tag name="KSO_WM_UNIT_VALUE" val="14"/>
  <p:tag name="KSO_WM_UNIT_ISCONTENTSTITLE" val="0"/>
  <p:tag name="KSO_WM_UNIT_HIGHLIGHT" val="0"/>
  <p:tag name="KSO_WM_UNIT_COMPATIBLE" val="0"/>
  <p:tag name="KSO_WM_BEAUTIFY_FLAG" val="#wm#"/>
  <p:tag name="KSO_WM_TAG_VERSION" val="1.0"/>
  <p:tag name="KSO_WM_UNIT_PRESET_TEXT" val="单击此处添加标题"/>
  <p:tag name="KSO_WM_UNIT_DIAGRAM_ISNUMVISUAL" val="0"/>
  <p:tag name="KSO_WM_UNIT_DIAGRAM_ISREFERUNIT" val="0"/>
  <p:tag name="KSO_WM_UNIT_NOCLEAR" val="0"/>
</p:tagLst>
</file>

<file path=ppt/tags/tag979.xml><?xml version="1.0" encoding="utf-8"?>
<p:tagLst xmlns:p="http://schemas.openxmlformats.org/presentationml/2006/main">
  <p:tag name="KSO_WM_SLIDE_ID" val="diagram20196638_1"/>
  <p:tag name="KSO_WM_SLIDE_TYPE" val="text"/>
  <p:tag name="KSO_WM_SLIDE_SUBTYPE" val="pureTxt"/>
  <p:tag name="KSO_WM_SLIDE_ITEM_CNT" val="0"/>
  <p:tag name="KSO_WM_SLIDE_INDEX" val="1"/>
  <p:tag name="KSO_WM_SLIDE_SIZE" val="960*473"/>
  <p:tag name="KSO_WM_SLIDE_POSITION" val="0*67"/>
  <p:tag name="KSO_WM_TAG_VERSION" val="1.0"/>
  <p:tag name="KSO_WM_BEAUTIFY_FLAG" val="#wm#"/>
  <p:tag name="KSO_WM_TEMPLATE_CATEGORY" val="diagram"/>
  <p:tag name="KSO_WM_TEMPLATE_INDEX" val="20196638"/>
  <p:tag name="KSO_WM_SLIDE_LAYOUT" val="a_f"/>
  <p:tag name="KSO_WM_SLIDE_LAYOUT_CNT" val="1_2"/>
  <p:tag name="KSO_WM_TEMPLATE_SUBCATEGORY" val="0"/>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9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4755_1*i*1"/>
  <p:tag name="KSO_WM_TEMPLATE_CATEGORY" val="diagram"/>
  <p:tag name="KSO_WM_TEMPLATE_INDEX" val="20194755"/>
  <p:tag name="KSO_WM_UNIT_LAYERLEVEL" val="1"/>
  <p:tag name="KSO_WM_TAG_VERSION" val="1.0"/>
  <p:tag name="KSO_WM_BEAUTIFY_FLAG" val="#wm#"/>
  <p:tag name="KSO_WM_UNIT_COLOR_SCHEME_SHAPE_ID" val="16"/>
  <p:tag name="KSO_WM_UNIT_COLOR_SCHEME_PARENT_PAGE" val="0_1"/>
</p:tagLst>
</file>

<file path=ppt/tags/tag9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4755_1*i*2"/>
  <p:tag name="KSO_WM_TEMPLATE_CATEGORY" val="diagram"/>
  <p:tag name="KSO_WM_TEMPLATE_INDEX" val="20194755"/>
  <p:tag name="KSO_WM_UNIT_LAYERLEVEL" val="1"/>
  <p:tag name="KSO_WM_TAG_VERSION" val="1.0"/>
  <p:tag name="KSO_WM_BEAUTIFY_FLAG" val="#wm#"/>
  <p:tag name="KSO_WM_UNIT_COLOR_SCHEME_SHAPE_ID" val="17"/>
  <p:tag name="KSO_WM_UNIT_COLOR_SCHEME_PARENT_PAGE" val="0_1"/>
</p:tagLst>
</file>

<file path=ppt/tags/tag982.xml><?xml version="1.0" encoding="utf-8"?>
<p:tagLst xmlns:p="http://schemas.openxmlformats.org/presentationml/2006/main">
  <p:tag name="KSO_WM_TEMPLATE_CATEGORY" val="custom"/>
  <p:tag name="KSO_WM_TEMPLATE_INDEX" val="20191461"/>
  <p:tag name="KSO_WM_UNIT_TYPE" val="a"/>
  <p:tag name="KSO_WM_UNIT_INDEX" val="1"/>
  <p:tag name="KSO_WM_UNIT_ID" val="custom20191461_7*a*1"/>
  <p:tag name="KSO_WM_UNIT_LAYERLEVEL" val="1"/>
  <p:tag name="KSO_WM_UNIT_VALUE" val="14"/>
  <p:tag name="KSO_WM_UNIT_ISCONTENTSTITLE" val="0"/>
  <p:tag name="KSO_WM_UNIT_HIGHLIGHT" val="0"/>
  <p:tag name="KSO_WM_UNIT_COMPATIBLE" val="0"/>
  <p:tag name="KSO_WM_BEAUTIFY_FLAG" val="#wm#"/>
  <p:tag name="KSO_WM_TAG_VERSION" val="1.0"/>
  <p:tag name="KSO_WM_UNIT_PRESET_TEXT" val="单击此处添加标题"/>
  <p:tag name="KSO_WM_UNIT_DIAGRAM_ISNUMVISUAL" val="0"/>
  <p:tag name="KSO_WM_UNIT_DIAGRAM_ISREFERUNIT" val="0"/>
  <p:tag name="KSO_WM_UNIT_NOCLEAR" val="0"/>
</p:tagLst>
</file>

<file path=ppt/tags/tag983.xml><?xml version="1.0" encoding="utf-8"?>
<p:tagLst xmlns:p="http://schemas.openxmlformats.org/presentationml/2006/main">
  <p:tag name="KSO_WM_UNIT_TEXT_PART_ID_V2" val="d-4-1"/>
  <p:tag name="KSO_WM_UNIT_HIGHLIGHT" val="0"/>
  <p:tag name="KSO_WM_UNIT_COMPATIBLE" val="0"/>
  <p:tag name="KSO_WM_UNIT_DIAGRAM_ISNUMVISUAL" val="0"/>
  <p:tag name="KSO_WM_UNIT_DIAGRAM_ISREFERUNIT" val="0"/>
  <p:tag name="KSO_WM_UNIT_TYPE" val="f"/>
  <p:tag name="KSO_WM_UNIT_INDEX" val="2"/>
  <p:tag name="KSO_WM_UNIT_ID" val="diagram20196638_1*f*2"/>
  <p:tag name="KSO_WM_TEMPLATE_CATEGORY" val="diagram"/>
  <p:tag name="KSO_WM_TEMPLATE_INDEX" val="20196638"/>
  <p:tag name="KSO_WM_UNIT_LAYERLEVEL" val="1"/>
  <p:tag name="KSO_WM_TAG_VERSION" val="1.0"/>
  <p:tag name="KSO_WM_BEAUTIFY_FLAG" val="#wm#"/>
  <p:tag name="KSO_WM_UNIT_PRESET_TEXT" val="点击此处添加正文，文字是您思想的提炼，为了最终呈现发布的良好效果，请尽量言简意赅的阐述观点；根据需要可酌情增减文字，以便观者可以准确理解您所传达的信息。恰如其分的表达观点，往往事半功倍。"/>
  <p:tag name="KSO_WM_UNIT_NOCLEAR" val="0"/>
  <p:tag name="KSO_WM_UNIT_VALUE" val="104"/>
</p:tagLst>
</file>

<file path=ppt/tags/tag984.xml><?xml version="1.0" encoding="utf-8"?>
<p:tagLst xmlns:p="http://schemas.openxmlformats.org/presentationml/2006/main">
  <p:tag name="MH" val="20150811113114"/>
  <p:tag name="MH_LIBRARY" val="GRAPHIC"/>
  <p:tag name="MH_ORDER" val="Diamond 25"/>
  <p:tag name="KSO_WM_UNIT_INDEX" val="1_6"/>
  <p:tag name="KSO_WM_UNIT_CLEAR" val="1"/>
  <p:tag name="KSO_WM_UNIT_LAYERLEVEL" val="1_1"/>
  <p:tag name="KSO_WM_TAG_VERSION" val="1.0"/>
  <p:tag name="KSO_WM_BEAUTIFY_FLAG" val="#wm#"/>
  <p:tag name="KSO_WM_UNIT_TYPE" val="i"/>
  <p:tag name="KSO_WM_UNIT_ID" val="150995200*i*9"/>
  <p:tag name="KSO_WM_TEMPLATE_CATEGORY" val="diagram"/>
  <p:tag name="KSO_WM_TEMPLATE_INDEX" val="169087"/>
</p:tagLst>
</file>

<file path=ppt/tags/tag985.xml><?xml version="1.0" encoding="utf-8"?>
<p:tagLst xmlns:p="http://schemas.openxmlformats.org/presentationml/2006/main">
  <p:tag name="MH" val="20150811113114"/>
  <p:tag name="MH_LIBRARY" val="GRAPHIC"/>
  <p:tag name="MH_ORDER" val="Diamond 44"/>
  <p:tag name="KSO_WM_UNIT_INDEX" val="1_7"/>
  <p:tag name="KSO_WM_UNIT_CLEAR" val="1"/>
  <p:tag name="KSO_WM_UNIT_LAYERLEVEL" val="1_1"/>
  <p:tag name="KSO_WM_TAG_VERSION" val="1.0"/>
  <p:tag name="KSO_WM_BEAUTIFY_FLAG" val="#wm#"/>
  <p:tag name="KSO_WM_UNIT_TYPE" val="i"/>
  <p:tag name="KSO_WM_UNIT_ID" val="150995200*i*10"/>
  <p:tag name="KSO_WM_TEMPLATE_CATEGORY" val="diagram"/>
  <p:tag name="KSO_WM_TEMPLATE_INDEX" val="169087"/>
</p:tagLst>
</file>

<file path=ppt/tags/tag986.xml><?xml version="1.0" encoding="utf-8"?>
<p:tagLst xmlns:p="http://schemas.openxmlformats.org/presentationml/2006/main">
  <p:tag name="MH" val="20150811113114"/>
  <p:tag name="MH_LIBRARY" val="GRAPHIC"/>
  <p:tag name="MH_ORDER" val="Diamond 80"/>
  <p:tag name="KSO_WM_UNIT_INDEX" val="1_8"/>
  <p:tag name="KSO_WM_UNIT_CLEAR" val="1"/>
  <p:tag name="KSO_WM_UNIT_LAYERLEVEL" val="1_1"/>
  <p:tag name="KSO_WM_TAG_VERSION" val="1.0"/>
  <p:tag name="KSO_WM_BEAUTIFY_FLAG" val="#wm#"/>
  <p:tag name="KSO_WM_UNIT_TYPE" val="i"/>
  <p:tag name="KSO_WM_UNIT_ID" val="150995200*i*11"/>
  <p:tag name="KSO_WM_TEMPLATE_CATEGORY" val="diagram"/>
  <p:tag name="KSO_WM_TEMPLATE_INDEX" val="169087"/>
</p:tagLst>
</file>

<file path=ppt/tags/tag987.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988.xml><?xml version="1.0" encoding="utf-8"?>
<p:tagLst xmlns:p="http://schemas.openxmlformats.org/presentationml/2006/main">
  <p:tag name="KSO_WM_SLIDE_ID" val="custom20191461_8"/>
  <p:tag name="KSO_WM_SLIDE_TYPE" val="text"/>
  <p:tag name="KSO_WM_SLIDE_SUBTYPE" val="pureTxt"/>
  <p:tag name="KSO_WM_SLIDE_ITEM_CNT" val="0"/>
  <p:tag name="KSO_WM_SLIDE_INDEX" val="8"/>
  <p:tag name="KSO_WM_SLIDE_SIZE" val="823*440"/>
  <p:tag name="KSO_WM_SLIDE_POSITION" val="68*46"/>
  <p:tag name="KSO_WM_TAG_VERSION" val="1.0"/>
  <p:tag name="KSO_WM_BEAUTIFY_FLAG" val="#wm#"/>
  <p:tag name="KSO_WM_TEMPLATE_CATEGORY" val="custom"/>
  <p:tag name="KSO_WM_TEMPLATE_INDEX" val="20191461"/>
  <p:tag name="KSO_WM_SLIDE_LAYOUT" val="a_f"/>
  <p:tag name="KSO_WM_SLIDE_LAYOUT_CNT" val="1_2"/>
  <p:tag name="KSO_WM_TEMPLATE_SUBCATEGORY" val="0"/>
</p:tagLst>
</file>

<file path=ppt/tags/tag9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4755_1*i*1"/>
  <p:tag name="KSO_WM_TEMPLATE_CATEGORY" val="diagram"/>
  <p:tag name="KSO_WM_TEMPLATE_INDEX" val="20194755"/>
  <p:tag name="KSO_WM_UNIT_LAYERLEVEL" val="1"/>
  <p:tag name="KSO_WM_TAG_VERSION" val="1.0"/>
  <p:tag name="KSO_WM_BEAUTIFY_FLAG" val="#wm#"/>
  <p:tag name="KSO_WM_UNIT_COLOR_SCHEME_SHAPE_ID" val="16"/>
  <p:tag name="KSO_WM_UNIT_COLOR_SCHEME_PARENT_PAGE" val="0_1"/>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9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4755_1*i*2"/>
  <p:tag name="KSO_WM_TEMPLATE_CATEGORY" val="diagram"/>
  <p:tag name="KSO_WM_TEMPLATE_INDEX" val="20194755"/>
  <p:tag name="KSO_WM_UNIT_LAYERLEVEL" val="1"/>
  <p:tag name="KSO_WM_TAG_VERSION" val="1.0"/>
  <p:tag name="KSO_WM_BEAUTIFY_FLAG" val="#wm#"/>
  <p:tag name="KSO_WM_UNIT_COLOR_SCHEME_SHAPE_ID" val="17"/>
  <p:tag name="KSO_WM_UNIT_COLOR_SCHEME_PARENT_PAGE" val="0_1"/>
</p:tagLst>
</file>

<file path=ppt/tags/tag991.xml><?xml version="1.0" encoding="utf-8"?>
<p:tagLst xmlns:p="http://schemas.openxmlformats.org/presentationml/2006/main">
  <p:tag name="KSO_WM_TEMPLATE_CATEGORY" val="custom"/>
  <p:tag name="KSO_WM_TEMPLATE_INDEX" val="20191461"/>
  <p:tag name="KSO_WM_UNIT_TYPE" val="a"/>
  <p:tag name="KSO_WM_UNIT_INDEX" val="1"/>
  <p:tag name="KSO_WM_UNIT_ID" val="custom20191461_7*a*1"/>
  <p:tag name="KSO_WM_UNIT_LAYERLEVEL" val="1"/>
  <p:tag name="KSO_WM_UNIT_VALUE" val="14"/>
  <p:tag name="KSO_WM_UNIT_ISCONTENTSTITLE" val="0"/>
  <p:tag name="KSO_WM_UNIT_HIGHLIGHT" val="0"/>
  <p:tag name="KSO_WM_UNIT_COMPATIBLE" val="0"/>
  <p:tag name="KSO_WM_BEAUTIFY_FLAG" val="#wm#"/>
  <p:tag name="KSO_WM_TAG_VERSION" val="1.0"/>
  <p:tag name="KSO_WM_UNIT_PRESET_TEXT" val="单击此处添加标题"/>
  <p:tag name="KSO_WM_UNIT_DIAGRAM_ISNUMVISUAL" val="0"/>
  <p:tag name="KSO_WM_UNIT_DIAGRAM_ISREFERUNIT" val="0"/>
  <p:tag name="KSO_WM_UNIT_NOCLEAR" val="0"/>
</p:tagLst>
</file>

<file path=ppt/tags/tag992.xml><?xml version="1.0" encoding="utf-8"?>
<p:tagLst xmlns:p="http://schemas.openxmlformats.org/presentationml/2006/main">
  <p:tag name="KSO_WM_UNIT_TEXT_PART_ID_V2" val="d-4-1"/>
  <p:tag name="KSO_WM_UNIT_HIGHLIGHT" val="0"/>
  <p:tag name="KSO_WM_UNIT_COMPATIBLE" val="0"/>
  <p:tag name="KSO_WM_UNIT_DIAGRAM_ISNUMVISUAL" val="0"/>
  <p:tag name="KSO_WM_UNIT_DIAGRAM_ISREFERUNIT" val="0"/>
  <p:tag name="KSO_WM_UNIT_TYPE" val="f"/>
  <p:tag name="KSO_WM_UNIT_INDEX" val="2"/>
  <p:tag name="KSO_WM_UNIT_ID" val="diagram20196638_1*f*2"/>
  <p:tag name="KSO_WM_TEMPLATE_CATEGORY" val="diagram"/>
  <p:tag name="KSO_WM_TEMPLATE_INDEX" val="20196638"/>
  <p:tag name="KSO_WM_UNIT_LAYERLEVEL" val="1"/>
  <p:tag name="KSO_WM_TAG_VERSION" val="1.0"/>
  <p:tag name="KSO_WM_BEAUTIFY_FLAG" val="#wm#"/>
  <p:tag name="KSO_WM_UNIT_PRESET_TEXT" val="点击此处添加正文，文字是您思想的提炼，为了最终呈现发布的良好效果，请尽量言简意赅的阐述观点；根据需要可酌情增减文字，以便观者可以准确理解您所传达的信息。恰如其分的表达观点，往往事半功倍。"/>
  <p:tag name="KSO_WM_UNIT_NOCLEAR" val="0"/>
  <p:tag name="KSO_WM_UNIT_VALUE" val="104"/>
</p:tagLst>
</file>

<file path=ppt/tags/tag993.xml><?xml version="1.0" encoding="utf-8"?>
<p:tagLst xmlns:p="http://schemas.openxmlformats.org/presentationml/2006/main">
  <p:tag name="MH" val="20150811113114"/>
  <p:tag name="MH_LIBRARY" val="GRAPHIC"/>
  <p:tag name="MH_ORDER" val="Diamond 25"/>
  <p:tag name="KSO_WM_UNIT_INDEX" val="1_6"/>
  <p:tag name="KSO_WM_UNIT_CLEAR" val="1"/>
  <p:tag name="KSO_WM_UNIT_LAYERLEVEL" val="1_1"/>
  <p:tag name="KSO_WM_TAG_VERSION" val="1.0"/>
  <p:tag name="KSO_WM_BEAUTIFY_FLAG" val="#wm#"/>
  <p:tag name="KSO_WM_UNIT_TYPE" val="i"/>
  <p:tag name="KSO_WM_UNIT_ID" val="150995200*i*9"/>
  <p:tag name="KSO_WM_TEMPLATE_CATEGORY" val="diagram"/>
  <p:tag name="KSO_WM_TEMPLATE_INDEX" val="169087"/>
</p:tagLst>
</file>

<file path=ppt/tags/tag994.xml><?xml version="1.0" encoding="utf-8"?>
<p:tagLst xmlns:p="http://schemas.openxmlformats.org/presentationml/2006/main">
  <p:tag name="MH" val="20150811113114"/>
  <p:tag name="MH_LIBRARY" val="GRAPHIC"/>
  <p:tag name="MH_ORDER" val="Diamond 44"/>
  <p:tag name="KSO_WM_UNIT_INDEX" val="1_7"/>
  <p:tag name="KSO_WM_UNIT_CLEAR" val="1"/>
  <p:tag name="KSO_WM_UNIT_LAYERLEVEL" val="1_1"/>
  <p:tag name="KSO_WM_TAG_VERSION" val="1.0"/>
  <p:tag name="KSO_WM_BEAUTIFY_FLAG" val="#wm#"/>
  <p:tag name="KSO_WM_UNIT_TYPE" val="i"/>
  <p:tag name="KSO_WM_UNIT_ID" val="150995200*i*10"/>
  <p:tag name="KSO_WM_TEMPLATE_CATEGORY" val="diagram"/>
  <p:tag name="KSO_WM_TEMPLATE_INDEX" val="169087"/>
</p:tagLst>
</file>

<file path=ppt/tags/tag995.xml><?xml version="1.0" encoding="utf-8"?>
<p:tagLst xmlns:p="http://schemas.openxmlformats.org/presentationml/2006/main">
  <p:tag name="MH" val="20150811113114"/>
  <p:tag name="MH_LIBRARY" val="GRAPHIC"/>
  <p:tag name="MH_ORDER" val="Diamond 80"/>
  <p:tag name="KSO_WM_UNIT_INDEX" val="1_8"/>
  <p:tag name="KSO_WM_UNIT_CLEAR" val="1"/>
  <p:tag name="KSO_WM_UNIT_LAYERLEVEL" val="1_1"/>
  <p:tag name="KSO_WM_TAG_VERSION" val="1.0"/>
  <p:tag name="KSO_WM_BEAUTIFY_FLAG" val="#wm#"/>
  <p:tag name="KSO_WM_UNIT_TYPE" val="i"/>
  <p:tag name="KSO_WM_UNIT_ID" val="150995200*i*11"/>
  <p:tag name="KSO_WM_TEMPLATE_CATEGORY" val="diagram"/>
  <p:tag name="KSO_WM_TEMPLATE_INDEX" val="169087"/>
</p:tagLst>
</file>

<file path=ppt/tags/tag996.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997.xml><?xml version="1.0" encoding="utf-8"?>
<p:tagLst xmlns:p="http://schemas.openxmlformats.org/presentationml/2006/main">
  <p:tag name="KSO_WM_SLIDE_ID" val="custom20191461_8"/>
  <p:tag name="KSO_WM_SLIDE_TYPE" val="text"/>
  <p:tag name="KSO_WM_SLIDE_SUBTYPE" val="pureTxt"/>
  <p:tag name="KSO_WM_SLIDE_ITEM_CNT" val="0"/>
  <p:tag name="KSO_WM_SLIDE_INDEX" val="8"/>
  <p:tag name="KSO_WM_SLIDE_SIZE" val="823*440"/>
  <p:tag name="KSO_WM_SLIDE_POSITION" val="68*46"/>
  <p:tag name="KSO_WM_TAG_VERSION" val="1.0"/>
  <p:tag name="KSO_WM_BEAUTIFY_FLAG" val="#wm#"/>
  <p:tag name="KSO_WM_TEMPLATE_CATEGORY" val="custom"/>
  <p:tag name="KSO_WM_TEMPLATE_INDEX" val="20191461"/>
  <p:tag name="KSO_WM_SLIDE_LAYOUT" val="a_f"/>
  <p:tag name="KSO_WM_SLIDE_LAYOUT_CNT" val="1_2"/>
  <p:tag name="KSO_WM_TEMPLATE_SUBCATEGORY" val="0"/>
</p:tagLst>
</file>

<file path=ppt/tags/tag9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4755_1*i*1"/>
  <p:tag name="KSO_WM_TEMPLATE_CATEGORY" val="diagram"/>
  <p:tag name="KSO_WM_TEMPLATE_INDEX" val="20194755"/>
  <p:tag name="KSO_WM_UNIT_LAYERLEVEL" val="1"/>
  <p:tag name="KSO_WM_TAG_VERSION" val="1.0"/>
  <p:tag name="KSO_WM_BEAUTIFY_FLAG" val="#wm#"/>
  <p:tag name="KSO_WM_UNIT_COLOR_SCHEME_SHAPE_ID" val="16"/>
  <p:tag name="KSO_WM_UNIT_COLOR_SCHEME_PARENT_PAGE" val="0_1"/>
</p:tagLst>
</file>

<file path=ppt/tags/tag9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4755_1*i*2"/>
  <p:tag name="KSO_WM_TEMPLATE_CATEGORY" val="diagram"/>
  <p:tag name="KSO_WM_TEMPLATE_INDEX" val="20194755"/>
  <p:tag name="KSO_WM_UNIT_LAYERLEVEL" val="1"/>
  <p:tag name="KSO_WM_TAG_VERSION" val="1.0"/>
  <p:tag name="KSO_WM_BEAUTIFY_FLAG" val="#wm#"/>
  <p:tag name="KSO_WM_UNIT_COLOR_SCHEME_SHAPE_ID" val="17"/>
  <p:tag name="KSO_WM_UNIT_COLOR_SCHEME_PARENT_PAGE" val="0_1"/>
</p:tagLst>
</file>

<file path=ppt/theme/theme1.xml><?xml version="1.0" encoding="utf-8"?>
<a:theme xmlns:a="http://schemas.openxmlformats.org/drawingml/2006/main" name="1_Office 主题​​">
  <a:themeElements>
    <a:clrScheme name="20191461">
      <a:dk1>
        <a:srgbClr val="000000"/>
      </a:dk1>
      <a:lt1>
        <a:srgbClr val="FFFFFF"/>
      </a:lt1>
      <a:dk2>
        <a:srgbClr val="31597F"/>
      </a:dk2>
      <a:lt2>
        <a:srgbClr val="FFC000"/>
      </a:lt2>
      <a:accent1>
        <a:srgbClr val="FFC000"/>
      </a:accent1>
      <a:accent2>
        <a:srgbClr val="31597F"/>
      </a:accent2>
      <a:accent3>
        <a:srgbClr val="FFC000"/>
      </a:accent3>
      <a:accent4>
        <a:srgbClr val="31597F"/>
      </a:accent4>
      <a:accent5>
        <a:srgbClr val="FFC000"/>
      </a:accent5>
      <a:accent6>
        <a:srgbClr val="31597F"/>
      </a:accent6>
      <a:hlink>
        <a:srgbClr val="4276AA"/>
      </a:hlink>
      <a:folHlink>
        <a:srgbClr val="BFBFBF"/>
      </a:folHlink>
    </a:clrScheme>
    <a:fontScheme name="Arial Black-Arial">
      <a:majorFont>
        <a:latin typeface="Arial Black"/>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房利美">
    <a:dk1>
      <a:srgbClr val="000000"/>
    </a:dk1>
    <a:lt1>
      <a:srgbClr val="FFFFFF"/>
    </a:lt1>
    <a:dk2>
      <a:srgbClr val="31597F"/>
    </a:dk2>
    <a:lt2>
      <a:srgbClr val="FFBF00"/>
    </a:lt2>
    <a:accent1>
      <a:srgbClr val="FFBF00"/>
    </a:accent1>
    <a:accent2>
      <a:srgbClr val="31597F"/>
    </a:accent2>
    <a:accent3>
      <a:srgbClr val="FFBF00"/>
    </a:accent3>
    <a:accent4>
      <a:srgbClr val="31597F"/>
    </a:accent4>
    <a:accent5>
      <a:srgbClr val="FFBF00"/>
    </a:accent5>
    <a:accent6>
      <a:srgbClr val="31597F"/>
    </a:accent6>
    <a:hlink>
      <a:srgbClr val="4276AA"/>
    </a:hlink>
    <a:folHlink>
      <a:srgbClr val="BFBFBF"/>
    </a:folHlink>
  </a:clrScheme>
</a:themeOverride>
</file>

<file path=ppt/theme/themeOverride2.xml><?xml version="1.0" encoding="utf-8"?>
<a:themeOverride xmlns:a="http://schemas.openxmlformats.org/drawingml/2006/main">
  <a:clrScheme name="房利美">
    <a:dk1>
      <a:srgbClr val="000000"/>
    </a:dk1>
    <a:lt1>
      <a:srgbClr val="FFFFFF"/>
    </a:lt1>
    <a:dk2>
      <a:srgbClr val="31597F"/>
    </a:dk2>
    <a:lt2>
      <a:srgbClr val="FFBF00"/>
    </a:lt2>
    <a:accent1>
      <a:srgbClr val="FFBF00"/>
    </a:accent1>
    <a:accent2>
      <a:srgbClr val="31597F"/>
    </a:accent2>
    <a:accent3>
      <a:srgbClr val="FFBF00"/>
    </a:accent3>
    <a:accent4>
      <a:srgbClr val="31597F"/>
    </a:accent4>
    <a:accent5>
      <a:srgbClr val="FFBF00"/>
    </a:accent5>
    <a:accent6>
      <a:srgbClr val="31597F"/>
    </a:accent6>
    <a:hlink>
      <a:srgbClr val="4276AA"/>
    </a:hlink>
    <a:folHlink>
      <a:srgbClr val="BFBFBF"/>
    </a:folHlink>
  </a:clrScheme>
</a:themeOverride>
</file>

<file path=docProps/app.xml><?xml version="1.0" encoding="utf-8"?>
<Properties xmlns="http://schemas.openxmlformats.org/officeDocument/2006/extended-properties" xmlns:vt="http://schemas.openxmlformats.org/officeDocument/2006/docPropsVTypes">
  <TotalTime>0</TotalTime>
  <Words>20442</Words>
  <Application>WPS 演示</Application>
  <PresentationFormat>宽屏</PresentationFormat>
  <Paragraphs>1422</Paragraphs>
  <Slides>145</Slides>
  <Notes>142</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145</vt:i4>
      </vt:variant>
    </vt:vector>
  </HeadingPairs>
  <TitlesOfParts>
    <vt:vector size="158" baseType="lpstr">
      <vt:lpstr>Arial</vt:lpstr>
      <vt:lpstr>宋体</vt:lpstr>
      <vt:lpstr>Wingdings</vt:lpstr>
      <vt:lpstr>微软雅黑</vt:lpstr>
      <vt:lpstr>黑体</vt:lpstr>
      <vt:lpstr>Calibri</vt:lpstr>
      <vt:lpstr>华康俪金黑W8</vt:lpstr>
      <vt:lpstr>Verdana</vt:lpstr>
      <vt:lpstr>Gulim</vt:lpstr>
      <vt:lpstr>Arial Unicode MS</vt:lpstr>
      <vt:lpstr>华文细黑</vt:lpstr>
      <vt:lpstr>Arial Black</vt:lpstr>
      <vt:lpstr>1_Office 主题​​</vt:lpstr>
      <vt:lpstr>   汽车零件图样的识读                     与测绘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THANKS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汽车零件图样的识读                     与测绘               </dc:title>
  <dc:creator>wxl</dc:creator>
  <cp:lastModifiedBy>编辑部</cp:lastModifiedBy>
  <cp:revision>106</cp:revision>
  <dcterms:created xsi:type="dcterms:W3CDTF">2019-04-25T03:24:00Z</dcterms:created>
  <dcterms:modified xsi:type="dcterms:W3CDTF">2019-05-15T06:41:23Z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2052-11.1.0.8661</vt:lpwstr>
  </property>
</Properties>
</file>