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639" r:id="rId3"/>
    <p:sldId id="617" r:id="rId5"/>
    <p:sldId id="636" r:id="rId6"/>
    <p:sldId id="713" r:id="rId7"/>
    <p:sldId id="711" r:id="rId8"/>
    <p:sldId id="853" r:id="rId9"/>
    <p:sldId id="854" r:id="rId10"/>
    <p:sldId id="855" r:id="rId11"/>
    <p:sldId id="856" r:id="rId12"/>
    <p:sldId id="806" r:id="rId13"/>
    <p:sldId id="712" r:id="rId14"/>
    <p:sldId id="857" r:id="rId15"/>
    <p:sldId id="664" r:id="rId16"/>
    <p:sldId id="807" r:id="rId17"/>
    <p:sldId id="544" r:id="rId18"/>
    <p:sldId id="858" r:id="rId19"/>
    <p:sldId id="582" r:id="rId20"/>
  </p:sldIdLst>
  <p:sldSz cx="12195175" cy="6859270"/>
  <p:notesSz cx="6858000" cy="9144000"/>
  <p:embeddedFontLst>
    <p:embeddedFont>
      <p:font typeface="Rockwell" panose="02060603020205020403" pitchFamily="18" charset="0"/>
      <p:regular r:id="rId26"/>
      <p:bold r:id="rId27"/>
      <p:italic r:id="rId28"/>
      <p:boldItalic r:id="rId29"/>
    </p:embeddedFont>
    <p:embeddedFont>
      <p:font typeface="黑体" panose="02010600030101010101" charset="-122"/>
      <p:regular r:id="rId30"/>
    </p:embeddedFont>
    <p:embeddedFont>
      <p:font typeface="微软雅黑" panose="020B0503020204020204" charset="-122"/>
      <p:regular r:id="rId31"/>
    </p:embeddedFont>
    <p:embeddedFont>
      <p:font typeface="字魂59号-创粗黑" panose="02010600030101010101" charset="0"/>
      <p:regular r:id="rId32"/>
    </p:embeddedFont>
  </p:embeddedFontLst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4028"/>
        <p:guide pos="3881"/>
        <p:guide pos="42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8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7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file:///C:\Users\Administrator.SKY-20210624GPH\AppData\Local\Temp\wps\INetCache\13d46303d02bb4f07f0d1ce3804c1d9c" TargetMode="Externa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（第二版）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二元函数的极值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7.2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29125" y="2169160"/>
            <a:ext cx="6802755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定义7.2.1 设二元函数ε=f（x，y）在点 P</a:t>
            </a:r>
            <a:r>
              <a:rPr lang="en-US" baseline="-25000" dirty="0"/>
              <a:t>0</a:t>
            </a:r>
            <a:r>
              <a:rPr dirty="0"/>
              <a:t>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）的某一邻域内有定义.在此邻域中任意取定一个点 P（x，y），且 P</a:t>
            </a:r>
            <a:r>
              <a:rPr lang="en-US" baseline="-25000" dirty="0"/>
              <a:t>0</a:t>
            </a:r>
            <a:r>
              <a:rPr dirty="0"/>
              <a:t>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）≠P（x，y）.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（1）如果 f（x，y）&gt;f（x，y）恒成立，则称 f（x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）为二元函数z=f（x，y）的一个极大值，P</a:t>
            </a:r>
            <a:r>
              <a:rPr lang="en-US" baseline="-25000" dirty="0"/>
              <a:t>0</a:t>
            </a:r>
            <a:r>
              <a:rPr dirty="0"/>
              <a:t>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）称为一个极大值点;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（2）如果 f（x，y）&lt;f（x，y）恒成立，则称 f（x，y）为二元函数z=f（x，y）的一个极小值，P</a:t>
            </a:r>
            <a:r>
              <a:rPr lang="en-US" baseline="-25000" dirty="0"/>
              <a:t>0</a:t>
            </a:r>
            <a:r>
              <a:rPr dirty="0"/>
              <a:t>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）称为一个极小值点.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极大值与极小值统称为极值，极大值点与极小值点统称为极值点.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02105" y="2979420"/>
            <a:ext cx="282702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7.2.1二元函数的极值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02505" y="2546985"/>
            <a:ext cx="5893435" cy="2249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在实际应用中，我们经常会遇到这样一类二元函数的最值问题</a:t>
            </a:r>
            <a:r>
              <a:rPr lang="zh-CN" dirty="0"/>
              <a:t>：</a:t>
            </a:r>
            <a:r>
              <a:rPr dirty="0"/>
              <a:t>从具体的问题来看，最大值或最小值是一定存在的，函数的定义域是一个开区域，而目在定义域内 只有唯一一个驻点，那么，我们可以证明，这个唯一的驻点就是函数的最大值点或最小值点，它所对应的函数值就是最大值或最小值. 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02105" y="2979420"/>
            <a:ext cx="282702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7.2.2最大值与最小值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963930" y="1219835"/>
                <a:ext cx="10267315" cy="5250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对自变量在定义域内未受任何限制的极值问题称为无条件极值问题. 而在许多实际问题中，求函数极值时，其自变量常常受一些条件的限制，这类问题称为条件极值问题.如例 4，对这样简单的条件极值问题，往往可利用约束条件，消去函数中的某些自变量，转化为无条件极值问题来处理.但是在很多情况下，条件极值并不容易转化为无条件极值.下面介绍一种直接求条件极值的方法——拉格朗日乘数法。</a:t>
                </a:r>
                <a:endParaRPr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求函数z=f（x，y）在约束条件g（x，y）=0 下极值的方法——拉格朗日乘数法，具体求解步骤如下∶</a:t>
                </a:r>
                <a:endParaRPr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（1）构造辅助函数（称为拉格朗日函数）</a:t>
                </a:r>
                <a:endParaRPr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F(.x,y)=f(x,y)＋g(x,y),</a:t>
                </a:r>
                <a:endParaRPr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其中λ为待定常数，称为拉格朗日系数</a:t>
                </a:r>
                <a:r>
                  <a:rPr lang="en-US"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.</a:t>
                </a:r>
                <a:endParaRPr lang="en-US"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（2）根据无条件极值的求解方法，解方程组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</m:ctrlPr>
                          </m:eqArrPr>
                          <m:e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𝐹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x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x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)+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  <a:sym typeface="+mn-ea"/>
                              </a:rPr>
                              <m:t>𝜆</m:t>
                            </m:r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φ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x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0</m:t>
                            </m:r>
                          </m:e>
                          <m:e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 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𝐹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y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y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)+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  <a:sym typeface="+mn-ea"/>
                              </a:rPr>
                              <m:t>𝜆</m:t>
                            </m:r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φ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y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0</m:t>
                            </m:r>
                          </m:e>
                          <m:e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𝐹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'</m:t>
                            </m:r>
                            <m: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  <a:sym typeface="+mn-ea"/>
                              </a:rPr>
                              <m:t>𝜆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=</m:t>
                            </m:r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φ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 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得出可能的极值点（x，y）和λ;</a:t>
                </a:r>
                <a:endParaRPr lang="en-US"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（3）判断求出的点（z，y）是否为极值点，通常可根据问题的实际意义判定.</a:t>
                </a:r>
                <a:endParaRPr lang="en-US"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3930" y="1219835"/>
                <a:ext cx="10267315" cy="52508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7.2.3条件极值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7563485" y="2268220"/>
            <a:ext cx="921385" cy="217741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全微分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7.3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63270" y="1524635"/>
            <a:ext cx="780161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定义7.3.1 如果二元函数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z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=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f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（x，y）在点 P（x，y）处的全增量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△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z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=f（x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+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△x，y+△y）-f（x，y）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可以表示为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△</a:t>
            </a:r>
            <a:r>
              <a:rPr lang="en-US"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z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=A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△</a:t>
            </a:r>
            <a:r>
              <a:rPr lang="en-US"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x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+B△y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+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a（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0030101010101" charset="-122"/>
              </a:rPr>
              <a:t>ρ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）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其中，A、B仅仅与x，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y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有关，与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△x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△</a:t>
            </a:r>
            <a:r>
              <a:rPr lang="en-US"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y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无关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.</a:t>
            </a: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二元函数在一点处可微、偏导数存在与连续三者之间的关系如下∶</a:t>
            </a: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3940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7.3.1全微分的概念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0505" y="4344035"/>
            <a:ext cx="3244215" cy="1355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3940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7.3.2全微分的计算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2505" y="1219835"/>
            <a:ext cx="103663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由全微分的定义，如果二元函数</a:t>
            </a:r>
            <a:r>
              <a:rPr lang="en-US" altLang="zh-CN"/>
              <a:t>z</a:t>
            </a:r>
            <a:r>
              <a:rPr lang="zh-CN" altLang="en-US"/>
              <a:t>= f（x，</a:t>
            </a:r>
            <a:r>
              <a:rPr lang="en-US" altLang="zh-CN"/>
              <a:t>y</a:t>
            </a:r>
            <a:r>
              <a:rPr lang="zh-CN" altLang="en-US"/>
              <a:t>）满足相应的条件，我们可以求出两个阶偏导数 f</a:t>
            </a:r>
            <a:r>
              <a:rPr lang="en-US" altLang="zh-CN"/>
              <a:t>’</a:t>
            </a:r>
            <a:r>
              <a:rPr lang="en-US" altLang="zh-CN" baseline="-25000"/>
              <a:t>x</a:t>
            </a:r>
            <a:r>
              <a:rPr lang="zh-CN" altLang="en-US"/>
              <a:t>（x，y）和 f</a:t>
            </a:r>
            <a:r>
              <a:rPr lang="en-US" altLang="zh-CN"/>
              <a:t>’</a:t>
            </a:r>
            <a:r>
              <a:rPr lang="en-US" altLang="zh-CN" baseline="-25000"/>
              <a:t>y</a:t>
            </a:r>
            <a:r>
              <a:rPr lang="zh-CN" altLang="en-US"/>
              <a:t>（x，y），然后再求出全微分 dz.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3105" y="2439035"/>
            <a:ext cx="7588250" cy="2206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3205" y="3014980"/>
            <a:ext cx="5630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7</a:t>
            </a:r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章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二元函数微分学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003925" cy="3338195"/>
            <a:chOff x="0" y="1401692"/>
            <a:chExt cx="6003925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990600" y="2726920"/>
              <a:ext cx="5013325" cy="1505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7.1 二元函数及其偏导数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7.2</a:t>
              </a:r>
              <a:r>
                <a:rPr 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 </a:t>
              </a: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二元函数的极值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7.3 全微分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060690" y="1439545"/>
            <a:ext cx="2398395" cy="485394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二元函数及其偏导数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7.1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382270" y="1677035"/>
            <a:ext cx="61671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定义7.1.1 设有三个变量x，y，ε.如果当变量x，y在它们的变化范围D 内任意取定一组数值（x;y）时，按照某一确定的对应关系f，变量ε都有唯一确定的数值与之对应，则称变量z 为变量.x，y的二元函数，记为z= f(x,y),</a:t>
            </a:r>
            <a:endParaRPr lang="en-US" sz="2000" spc="3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其中x，y称为自变量，x，y的变化范围D称为二元函数的定义域.变量x也称为因变量.</a:t>
            </a:r>
            <a:endParaRPr lang="en-US" sz="2000" spc="3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7.1.1二元函数的概念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5470" y="2210435"/>
            <a:ext cx="3975735" cy="2940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382270" y="1677035"/>
            <a:ext cx="112636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在一元函数中，导数就是因变量对自变量的变化率.在二元函数中，我们也会研究类似的问题，但是自变量的变化情形变得复杂了，因为两个自变量都可能获得增量. 我们在这里讨论只有一个自变量获得了增量，而另外一个自变量没有获得增量的情况.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假定二元函数 z=f（x，y）在点 P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（x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，y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）的某一邻域内有定义，则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△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x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z = f（x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十△x，y）- f（x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，y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），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称为因变量 x 对自变量x 的偏增量;△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x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z= f(x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,y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+△y)-f(x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,y),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称为因变量x对自变量y的偏增量.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7.1.2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偏导数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7.1.2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偏导数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1155065"/>
            <a:ext cx="9725025" cy="5347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382270" y="1219835"/>
            <a:ext cx="601916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</a:rPr>
              <a:t>由此可见，所谓二元函数的偏导数，实质上就是将其中一个自变量暂时固定为常数，将二元函数z=f（x，y）看成另外一个自变量的函数的导数，这就相当于对一个一元函数求导数.因此求二元函数的偏导数时，只需要分清哪一个自变量是暂时的常量，哪一个自变量是暂时的变量就可以了.如果二元函数z=f（x，y）在区域 D内的每一点 P（x，y）都有对x的偏导数时，那么这个偏导数仍然是自变量x，y的二元函数，称为ε=f（x，y）对x的偏导函数，简称偏导数</a:t>
            </a:r>
            <a:r>
              <a:rPr lang="zh-CN" altLang="en-US" sz="2000" spc="3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</a:rPr>
              <a:t>。</a:t>
            </a:r>
            <a:endParaRPr lang="zh-CN" altLang="en-US" sz="2000" spc="3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7.1.2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偏导数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6478270" y="1753235"/>
            <a:ext cx="5137785" cy="3487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382270" y="1219835"/>
                <a:ext cx="9081770" cy="4890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000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二元函数z=f/（x，y）的偏导数仍然是自变量x;y的二元函数，如果这两个偏导数也存在导数，那么对这两个偏导数继续求偏导数就得到了二阶偏导数.二元函数的二阶偏导数一共有四个，分别是</a:t>
                </a:r>
                <a:endParaRPr sz="2000" spc="3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（1）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[f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]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，记作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f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xx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（x，y）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𝒛</m:t>
                        </m:r>
                      </m:num>
                      <m:den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</a:rPr>
                  <a:t>或</a:t>
                </a:r>
                <a:r>
                  <a:rPr lang="en-US" altLang="zh-CN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</a:rPr>
                  <a:t>z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xx.</a:t>
                </a:r>
                <a:endParaRPr lang="en-US" sz="2400" b="1" spc="3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（2）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[f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]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，记作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f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（x，y）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𝒛</m:t>
                        </m:r>
                      </m:num>
                      <m:den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zh-CN" alt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或</a:t>
                </a:r>
                <a:r>
                  <a:rPr lang="en-US" altLang="zh-CN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z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xy.</a:t>
                </a:r>
                <a:endParaRPr lang="en-US" sz="2400" b="1" spc="300" baseline="-250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（3）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[f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]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，记作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f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（x，y）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𝒛</m:t>
                        </m:r>
                      </m:num>
                      <m:den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zh-CN" alt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或</a:t>
                </a:r>
                <a:r>
                  <a:rPr lang="en-US" altLang="zh-CN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z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yx.</a:t>
                </a:r>
                <a:endParaRPr lang="en-US" sz="2400" b="1" spc="300" baseline="-250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（4）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[f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]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，记作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f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（x，y）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𝒛</m:t>
                        </m:r>
                      </m:num>
                      <m:den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𝒚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或</a:t>
                </a:r>
                <a:r>
                  <a:rPr lang="en-US" altLang="zh-CN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z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yy.</a:t>
                </a:r>
                <a:endParaRPr lang="en-US" sz="2400" b="1" spc="300" baseline="-250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270" y="1219835"/>
                <a:ext cx="9081770" cy="48901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7.1.3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高阶偏导数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MH_CONTENTSID" val="635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1410</Words>
  <Application>WPS 演示</Application>
  <PresentationFormat>自定义</PresentationFormat>
  <Paragraphs>84</Paragraphs>
  <Slides>17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 CN Bold</vt:lpstr>
      <vt:lpstr>思源黑体</vt:lpstr>
      <vt:lpstr>微软雅黑</vt:lpstr>
      <vt:lpstr>字魂59号-创粗黑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10638</cp:revision>
  <cp:lastPrinted>2113-01-01T00:00:00Z</cp:lastPrinted>
  <dcterms:created xsi:type="dcterms:W3CDTF">2015-07-08T08:22:00Z</dcterms:created>
  <dcterms:modified xsi:type="dcterms:W3CDTF">2021-09-13T05:34:02Z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