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794" r:id="rId3"/>
    <p:sldId id="861" r:id="rId5"/>
    <p:sldId id="915" r:id="rId6"/>
    <p:sldId id="877" r:id="rId7"/>
    <p:sldId id="935" r:id="rId8"/>
    <p:sldId id="936" r:id="rId9"/>
    <p:sldId id="916" r:id="rId10"/>
    <p:sldId id="937" r:id="rId11"/>
    <p:sldId id="939" r:id="rId12"/>
    <p:sldId id="940" r:id="rId13"/>
    <p:sldId id="941" r:id="rId14"/>
    <p:sldId id="942" r:id="rId15"/>
    <p:sldId id="943" r:id="rId16"/>
    <p:sldId id="944" r:id="rId17"/>
    <p:sldId id="945" r:id="rId18"/>
    <p:sldId id="946" r:id="rId19"/>
    <p:sldId id="922" r:id="rId20"/>
    <p:sldId id="947" r:id="rId21"/>
    <p:sldId id="896" r:id="rId22"/>
    <p:sldId id="923" r:id="rId23"/>
    <p:sldId id="948" r:id="rId24"/>
    <p:sldId id="949" r:id="rId25"/>
    <p:sldId id="950" r:id="rId26"/>
    <p:sldId id="897" r:id="rId27"/>
    <p:sldId id="900" r:id="rId28"/>
    <p:sldId id="924" r:id="rId29"/>
    <p:sldId id="925" r:id="rId30"/>
    <p:sldId id="926" r:id="rId31"/>
    <p:sldId id="927" r:id="rId32"/>
    <p:sldId id="921" r:id="rId33"/>
    <p:sldId id="928" r:id="rId34"/>
    <p:sldId id="951" r:id="rId35"/>
    <p:sldId id="913" r:id="rId36"/>
    <p:sldId id="258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2D050"/>
    <a:srgbClr val="ED7D31"/>
    <a:srgbClr val="FF6B4E"/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66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589639-5E2D-44B3-B428-97D57FE31DA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E551BC97-B7BB-4225-AFEF-0F0B91782FB5}">
      <dgm:prSet phldrT="[文本]" custT="1"/>
      <dgm:spPr>
        <a:xfrm>
          <a:off x="1324959" y="1728240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通信故障</a:t>
          </a:r>
        </a:p>
      </dgm:t>
    </dgm:pt>
    <dgm:pt modelId="{457FAA24-D35A-4941-B223-D15924A294A2}" cxnId="{759E6964-0FA1-49AC-9489-BE877ABFFC5A}" type="par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5E269DEB-2246-4ED6-BF7A-4AA9E44683C4}" cxnId="{759E6964-0FA1-49AC-9489-BE877ABFFC5A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74B50810-980B-4FDD-AD2F-7C2E19964406}">
      <dgm:prSet phldrT="[文本]" custT="1"/>
      <dgm:spPr>
        <a:xfrm>
          <a:off x="2313960" y="611199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供电故障</a:t>
          </a:r>
        </a:p>
      </dgm:t>
    </dgm:pt>
    <dgm:pt modelId="{F869E862-A227-454C-B867-7478636AD7EB}" cxnId="{43A435E3-02E6-4C3E-B45B-772D34CBC061}" type="parTrans">
      <dgm:prSet custT="1"/>
      <dgm:spPr>
        <a:xfrm rot="17051759">
          <a:off x="1596561" y="1336394"/>
          <a:ext cx="1152227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152227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35B2B24-0D6C-4C9A-82A5-122ECEDBE365}" cxnId="{43A435E3-02E6-4C3E-B45B-772D34CBC061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D34B2CD9-06D5-49CA-9AA3-61A7E4E5BAA7}">
      <dgm:prSet phldrT="[文本]" custT="1"/>
      <dgm:spPr>
        <a:xfrm>
          <a:off x="3302961" y="1904"/>
          <a:ext cx="1179270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电源故障</a:t>
          </a:r>
        </a:p>
      </dgm:t>
    </dgm:pt>
    <dgm:pt modelId="{446FB8C0-2E10-4AF4-A5A4-14CD83C41217}" cxnId="{B9E79FE1-7A7E-43A2-BFB3-15AE0C14596F}" type="parTrans">
      <dgm:prSet custT="1"/>
      <dgm:spPr>
        <a:xfrm rot="17692822">
          <a:off x="2825860" y="473226"/>
          <a:ext cx="67163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671630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8ED772F-D893-48E4-AD0A-F1B5C16F23FE}" cxnId="{B9E79FE1-7A7E-43A2-BFB3-15AE0C14596F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41A117A2-F76D-4A3D-8F3F-AC287139847F}">
      <dgm:prSet phldrT="[文本]" custT="1"/>
      <dgm:spPr>
        <a:xfrm>
          <a:off x="3302961" y="408100"/>
          <a:ext cx="119652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搭铁故障</a:t>
          </a:r>
        </a:p>
      </dgm:t>
    </dgm:pt>
    <dgm:pt modelId="{07774027-6A70-4043-A759-F607EF5E8099}" cxnId="{EEC3017E-079E-418C-B84E-AB72D4E3965C}" type="parTrans">
      <dgm:prSet custT="1"/>
      <dgm:spPr>
        <a:xfrm rot="19457599">
          <a:off x="2987681" y="676324"/>
          <a:ext cx="34798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347988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501FE0AF-AE2B-4131-B180-AAB645299650}" cxnId="{EEC3017E-079E-418C-B84E-AB72D4E3965C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EC20D77D-1546-4FE5-A302-56B6D06B36A2}">
      <dgm:prSet phldrT="[文本]" custT="1"/>
      <dgm:spPr>
        <a:xfrm>
          <a:off x="2313960" y="2032887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CAN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总线故障</a:t>
          </a:r>
        </a:p>
      </dgm:t>
    </dgm:pt>
    <dgm:pt modelId="{CF98ADE4-36A3-4329-8272-06E9B0B091F6}" cxnId="{9BC31311-CD65-4F63-AB48-AE2CD2555F4F}" type="parTrans">
      <dgm:prSet custT="1"/>
      <dgm:spPr>
        <a:xfrm rot="2829178">
          <a:off x="1964914" y="2047238"/>
          <a:ext cx="41551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15519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0D5B5E22-79B8-4B47-91AD-8BE899401637}" cxnId="{9BC31311-CD65-4F63-AB48-AE2CD2555F4F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F476188B-65E1-464E-AC29-37075C3505A6}">
      <dgm:prSet phldrT="[文本]" custT="1"/>
      <dgm:spPr>
        <a:xfrm>
          <a:off x="3302961" y="1626691"/>
          <a:ext cx="1272547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断路</a:t>
          </a:r>
        </a:p>
      </dgm:t>
    </dgm:pt>
    <dgm:pt modelId="{33026AEA-AA0F-4638-B9A7-147BBBD3F015}" cxnId="{756CC669-0914-4CAD-9399-96A7B0CCC645}" type="parTrans">
      <dgm:prSet custT="1"/>
      <dgm:spPr>
        <a:xfrm rot="18289469">
          <a:off x="2914267" y="1996463"/>
          <a:ext cx="494815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94815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8D50678B-2A7A-488F-8E67-DC3D453F00F3}" cxnId="{756CC669-0914-4CAD-9399-96A7B0CCC645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A155B745-2AC6-4172-8D12-1A0A74CB1B7E}">
      <dgm:prSet custT="1"/>
      <dgm:spPr>
        <a:xfrm>
          <a:off x="2313960" y="2439084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r>
            <a:rPr lang="zh-CN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模块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故障</a:t>
          </a:r>
        </a:p>
      </dgm:t>
    </dgm:pt>
    <dgm:pt modelId="{6670A64C-7459-40FC-91D8-ED1FD4DD0504}" cxnId="{9013A7F5-39D7-412A-BD65-5095B5CF9EB8}" type="parTrans">
      <dgm:prSet custT="1"/>
      <dgm:spPr>
        <a:xfrm rot="4099285">
          <a:off x="1790200" y="2250336"/>
          <a:ext cx="76494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764948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8108A9A6-D713-4A08-8FA5-95A32005AC8F}" cxnId="{9013A7F5-39D7-412A-BD65-5095B5CF9EB8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2704F47E-B858-4DCC-BA0C-BB7ACCBBFE15}">
      <dgm:prSet custT="1"/>
      <dgm:spPr>
        <a:xfrm>
          <a:off x="2313960" y="2845281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网关故障</a:t>
          </a:r>
        </a:p>
      </dgm:t>
    </dgm:pt>
    <dgm:pt modelId="{63741942-5549-47B6-8106-C2CC02BBA9F7}" cxnId="{C7D4FBD1-5E31-4D68-B7F8-544B0B8E09C9}" type="parTrans">
      <dgm:prSet custT="1"/>
      <dgm:spPr>
        <a:xfrm rot="4548241">
          <a:off x="1596561" y="2453435"/>
          <a:ext cx="1152227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152227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C93F705A-6EA0-40CC-94B2-AC3C3ED2D1B5}" cxnId="{C7D4FBD1-5E31-4D68-B7F8-544B0B8E09C9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CB2939DB-E4FF-47A5-BDEB-3539EB59CC95}">
      <dgm:prSet custT="1"/>
      <dgm:spPr>
        <a:xfrm>
          <a:off x="3302961" y="1220494"/>
          <a:ext cx="1231030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接插件故障</a:t>
          </a:r>
        </a:p>
      </dgm:t>
    </dgm:pt>
    <dgm:pt modelId="{DB6EAA73-61F1-487D-ACD9-468032BA0937}" cxnId="{2A185323-2720-4BC2-9B34-0BD8FFD3023D}" type="parTrans">
      <dgm:prSet custT="1"/>
      <dgm:spPr>
        <a:xfrm rot="3907178">
          <a:off x="2825860" y="1082521"/>
          <a:ext cx="67163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671630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35739BB-8F87-46C8-BD78-7D6CA7D23B3E}" cxnId="{2A185323-2720-4BC2-9B34-0BD8FFD3023D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7BB4C306-33E1-46ED-9A4A-2543031CEF2C}">
      <dgm:prSet custT="1"/>
      <dgm:spPr>
        <a:xfrm>
          <a:off x="3302961" y="814297"/>
          <a:ext cx="119652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线束、保险及继电器故障</a:t>
          </a:r>
        </a:p>
      </dgm:t>
    </dgm:pt>
    <dgm:pt modelId="{38E08BFD-E00D-4C88-9FA7-766C3DCC944A}" cxnId="{4AAA8E50-6108-4FA8-8CE1-C3891A2AA3F5}" type="parTrans">
      <dgm:prSet custT="1"/>
      <dgm:spPr>
        <a:xfrm rot="2142401">
          <a:off x="2987681" y="879422"/>
          <a:ext cx="34798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347988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BD4CA195-09A0-48FF-9DA5-95FD0EA97DEB}" cxnId="{4AAA8E50-6108-4FA8-8CE1-C3891A2AA3F5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7350522A-CFC3-467B-990D-490162E8D04D}">
      <dgm:prSet custT="1"/>
      <dgm:spPr>
        <a:xfrm>
          <a:off x="3302961" y="2032887"/>
          <a:ext cx="1231023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短路</a:t>
          </a:r>
        </a:p>
      </dgm:t>
    </dgm:pt>
    <dgm:pt modelId="{47EB3717-4259-425A-A87E-E43708D68BC3}" cxnId="{A4019659-592A-448A-B6CA-CD7BEF2DB578}" type="parTrans">
      <dgm:prSet custT="1"/>
      <dgm:spPr>
        <a:xfrm>
          <a:off x="3020389" y="2199562"/>
          <a:ext cx="282571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82571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482777F7-1234-40E6-B2C9-9E2648531785}" cxnId="{A4019659-592A-448A-B6CA-CD7BEF2DB578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1F941E70-9391-4747-9FAB-E1ECD0892806}">
      <dgm:prSet custT="1"/>
      <dgm:spPr>
        <a:xfrm>
          <a:off x="3302961" y="2439084"/>
          <a:ext cx="114476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 algn="ctr"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虚接</a:t>
          </a:r>
        </a:p>
      </dgm:t>
    </dgm:pt>
    <dgm:pt modelId="{10F9C9BB-B082-4DB5-8A86-9971A616E127}" cxnId="{A9DA830A-E079-4021-ADB8-22974266B949}" type="parTrans">
      <dgm:prSet custT="1"/>
      <dgm:spPr>
        <a:xfrm rot="3310531">
          <a:off x="2914267" y="2402660"/>
          <a:ext cx="494815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94815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8EBAF00D-9962-488D-94A0-AF84D4718F63}" cxnId="{A9DA830A-E079-4021-ADB8-22974266B949}" type="sibTrans">
      <dgm:prSet/>
      <dgm:spPr/>
      <dgm:t>
        <a:bodyPr/>
        <a:p>
          <a:endParaRPr lang="zh-CN" altLang="en-US" sz="1000">
            <a:solidFill>
              <a:sysClr val="windowText" lastClr="000000"/>
            </a:solidFill>
          </a:endParaRPr>
        </a:p>
      </dgm:t>
    </dgm:pt>
    <dgm:pt modelId="{03BD4B87-1B41-4593-B4E6-D59580D48182}" type="pres">
      <dgm:prSet presAssocID="{7C589639-5E2D-44B3-B428-97D57FE31DA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3403225-A742-430D-98CE-EE72A925FE28}" type="pres">
      <dgm:prSet presAssocID="{E551BC97-B7BB-4225-AFEF-0F0B91782FB5}" presName="root1" presStyleCnt="0"/>
      <dgm:spPr/>
    </dgm:pt>
    <dgm:pt modelId="{F149513C-9C2B-417D-8E2A-32EFCD154510}" type="pres">
      <dgm:prSet presAssocID="{E551BC97-B7BB-4225-AFEF-0F0B91782FB5}" presName="LevelOneTextNode" presStyleLbl="node0" presStyleIdx="0" presStyleCnt="1">
        <dgm:presLayoutVars>
          <dgm:chPref val="3"/>
        </dgm:presLayoutVars>
      </dgm:prSet>
      <dgm:spPr/>
    </dgm:pt>
    <dgm:pt modelId="{9CE483F0-8C5F-4BA5-936A-026B7E5873CD}" type="pres">
      <dgm:prSet presAssocID="{E551BC97-B7BB-4225-AFEF-0F0B91782FB5}" presName="level2hierChild" presStyleCnt="0"/>
      <dgm:spPr/>
    </dgm:pt>
    <dgm:pt modelId="{F0843F10-4EEA-4712-8048-89F2BB42FBA3}" type="pres">
      <dgm:prSet presAssocID="{F869E862-A227-454C-B867-7478636AD7EB}" presName="conn2-1" presStyleLbl="parChTrans1D2" presStyleIdx="0" presStyleCnt="4"/>
      <dgm:spPr/>
    </dgm:pt>
    <dgm:pt modelId="{73E8E748-B121-4536-852A-FDB356D48F22}" type="pres">
      <dgm:prSet presAssocID="{F869E862-A227-454C-B867-7478636AD7EB}" presName="connTx" presStyleLbl="parChTrans1D2" presStyleIdx="0" presStyleCnt="4"/>
      <dgm:spPr/>
    </dgm:pt>
    <dgm:pt modelId="{927706CD-8BB1-4D67-962E-A5C35EA915BF}" type="pres">
      <dgm:prSet presAssocID="{74B50810-980B-4FDD-AD2F-7C2E19964406}" presName="root2" presStyleCnt="0"/>
      <dgm:spPr/>
    </dgm:pt>
    <dgm:pt modelId="{818A7168-F964-483D-B598-F4AEE3878882}" type="pres">
      <dgm:prSet presAssocID="{74B50810-980B-4FDD-AD2F-7C2E19964406}" presName="LevelTwoTextNode" presStyleLbl="node2" presStyleIdx="0" presStyleCnt="4">
        <dgm:presLayoutVars>
          <dgm:chPref val="3"/>
        </dgm:presLayoutVars>
      </dgm:prSet>
      <dgm:spPr/>
    </dgm:pt>
    <dgm:pt modelId="{38A7FA5E-786F-4136-848A-B6C3E191CFA2}" type="pres">
      <dgm:prSet presAssocID="{74B50810-980B-4FDD-AD2F-7C2E19964406}" presName="level3hierChild" presStyleCnt="0"/>
      <dgm:spPr/>
    </dgm:pt>
    <dgm:pt modelId="{3BCB7493-10FD-4FDE-ABAA-A70B0E314DB9}" type="pres">
      <dgm:prSet presAssocID="{446FB8C0-2E10-4AF4-A5A4-14CD83C41217}" presName="conn2-1" presStyleLbl="parChTrans1D3" presStyleIdx="0" presStyleCnt="7"/>
      <dgm:spPr/>
    </dgm:pt>
    <dgm:pt modelId="{64BC9512-486B-43BA-9050-99C1550AC0B0}" type="pres">
      <dgm:prSet presAssocID="{446FB8C0-2E10-4AF4-A5A4-14CD83C41217}" presName="connTx" presStyleLbl="parChTrans1D3" presStyleIdx="0" presStyleCnt="7"/>
      <dgm:spPr/>
    </dgm:pt>
    <dgm:pt modelId="{46DAC0EC-89EA-4867-BE64-2AE42A56FB14}" type="pres">
      <dgm:prSet presAssocID="{D34B2CD9-06D5-49CA-9AA3-61A7E4E5BAA7}" presName="root2" presStyleCnt="0"/>
      <dgm:spPr/>
    </dgm:pt>
    <dgm:pt modelId="{8436FBED-E62B-4AEE-9E47-A1F79A5CD295}" type="pres">
      <dgm:prSet presAssocID="{D34B2CD9-06D5-49CA-9AA3-61A7E4E5BAA7}" presName="LevelTwoTextNode" presStyleLbl="node3" presStyleIdx="0" presStyleCnt="7" custScaleX="166934">
        <dgm:presLayoutVars>
          <dgm:chPref val="3"/>
        </dgm:presLayoutVars>
      </dgm:prSet>
      <dgm:spPr/>
    </dgm:pt>
    <dgm:pt modelId="{CEA64319-0BA8-4054-9442-A55CD5088B04}" type="pres">
      <dgm:prSet presAssocID="{D34B2CD9-06D5-49CA-9AA3-61A7E4E5BAA7}" presName="level3hierChild" presStyleCnt="0"/>
      <dgm:spPr/>
    </dgm:pt>
    <dgm:pt modelId="{DBFB7B3F-4B1D-47C9-8501-8FC8C9E20B9D}" type="pres">
      <dgm:prSet presAssocID="{07774027-6A70-4043-A759-F607EF5E8099}" presName="conn2-1" presStyleLbl="parChTrans1D3" presStyleIdx="1" presStyleCnt="7"/>
      <dgm:spPr/>
    </dgm:pt>
    <dgm:pt modelId="{370A504D-242E-49D6-988D-C8F16129AAE4}" type="pres">
      <dgm:prSet presAssocID="{07774027-6A70-4043-A759-F607EF5E8099}" presName="connTx" presStyleLbl="parChTrans1D3" presStyleIdx="1" presStyleCnt="7"/>
      <dgm:spPr/>
    </dgm:pt>
    <dgm:pt modelId="{74F62E08-B82A-40A1-AA51-82A65DFEB8E0}" type="pres">
      <dgm:prSet presAssocID="{41A117A2-F76D-4A3D-8F3F-AC287139847F}" presName="root2" presStyleCnt="0"/>
      <dgm:spPr/>
    </dgm:pt>
    <dgm:pt modelId="{BF2D3C8B-F71B-4650-946E-A0E5EB40EFBF}" type="pres">
      <dgm:prSet presAssocID="{41A117A2-F76D-4A3D-8F3F-AC287139847F}" presName="LevelTwoTextNode" presStyleLbl="node3" presStyleIdx="1" presStyleCnt="7" custScaleX="169376">
        <dgm:presLayoutVars>
          <dgm:chPref val="3"/>
        </dgm:presLayoutVars>
      </dgm:prSet>
      <dgm:spPr/>
    </dgm:pt>
    <dgm:pt modelId="{AD518BCC-CC97-44FA-A6A0-07392EF4A223}" type="pres">
      <dgm:prSet presAssocID="{41A117A2-F76D-4A3D-8F3F-AC287139847F}" presName="level3hierChild" presStyleCnt="0"/>
      <dgm:spPr/>
    </dgm:pt>
    <dgm:pt modelId="{D7D05B79-7DA4-4A59-B028-54481B930515}" type="pres">
      <dgm:prSet presAssocID="{38E08BFD-E00D-4C88-9FA7-766C3DCC944A}" presName="conn2-1" presStyleLbl="parChTrans1D3" presStyleIdx="2" presStyleCnt="7"/>
      <dgm:spPr/>
    </dgm:pt>
    <dgm:pt modelId="{12AD1603-3B22-4D1E-8EE5-B1807FEFB108}" type="pres">
      <dgm:prSet presAssocID="{38E08BFD-E00D-4C88-9FA7-766C3DCC944A}" presName="connTx" presStyleLbl="parChTrans1D3" presStyleIdx="2" presStyleCnt="7"/>
      <dgm:spPr/>
    </dgm:pt>
    <dgm:pt modelId="{86E75A99-B916-4520-A0C2-C0E5BF5AFAFC}" type="pres">
      <dgm:prSet presAssocID="{7BB4C306-33E1-46ED-9A4A-2543031CEF2C}" presName="root2" presStyleCnt="0"/>
      <dgm:spPr/>
    </dgm:pt>
    <dgm:pt modelId="{D136F724-0530-4B6D-B103-3BBB727E46B3}" type="pres">
      <dgm:prSet presAssocID="{7BB4C306-33E1-46ED-9A4A-2543031CEF2C}" presName="LevelTwoTextNode" presStyleLbl="node3" presStyleIdx="2" presStyleCnt="7" custScaleX="169376">
        <dgm:presLayoutVars>
          <dgm:chPref val="3"/>
        </dgm:presLayoutVars>
      </dgm:prSet>
      <dgm:spPr/>
    </dgm:pt>
    <dgm:pt modelId="{9C9586EC-E4F9-4C68-8482-D5B728AA8626}" type="pres">
      <dgm:prSet presAssocID="{7BB4C306-33E1-46ED-9A4A-2543031CEF2C}" presName="level3hierChild" presStyleCnt="0"/>
      <dgm:spPr/>
    </dgm:pt>
    <dgm:pt modelId="{8E3C4429-F30A-4AA3-9044-F29360E1A259}" type="pres">
      <dgm:prSet presAssocID="{DB6EAA73-61F1-487D-ACD9-468032BA0937}" presName="conn2-1" presStyleLbl="parChTrans1D3" presStyleIdx="3" presStyleCnt="7"/>
      <dgm:spPr/>
    </dgm:pt>
    <dgm:pt modelId="{BB05FEF0-C590-43D2-BDFF-C1AC1E31A4B2}" type="pres">
      <dgm:prSet presAssocID="{DB6EAA73-61F1-487D-ACD9-468032BA0937}" presName="connTx" presStyleLbl="parChTrans1D3" presStyleIdx="3" presStyleCnt="7"/>
      <dgm:spPr/>
    </dgm:pt>
    <dgm:pt modelId="{28CF8F17-EC98-4072-A057-C329E5E537D5}" type="pres">
      <dgm:prSet presAssocID="{CB2939DB-E4FF-47A5-BDEB-3539EB59CC95}" presName="root2" presStyleCnt="0"/>
      <dgm:spPr/>
    </dgm:pt>
    <dgm:pt modelId="{006F39C1-2E17-4873-99FF-DF814E2F2AC0}" type="pres">
      <dgm:prSet presAssocID="{CB2939DB-E4FF-47A5-BDEB-3539EB59CC95}" presName="LevelTwoTextNode" presStyleLbl="node3" presStyleIdx="3" presStyleCnt="7" custScaleX="174261">
        <dgm:presLayoutVars>
          <dgm:chPref val="3"/>
        </dgm:presLayoutVars>
      </dgm:prSet>
      <dgm:spPr/>
    </dgm:pt>
    <dgm:pt modelId="{6C0E1986-B3C0-4386-8B8E-DD001200C059}" type="pres">
      <dgm:prSet presAssocID="{CB2939DB-E4FF-47A5-BDEB-3539EB59CC95}" presName="level3hierChild" presStyleCnt="0"/>
      <dgm:spPr/>
    </dgm:pt>
    <dgm:pt modelId="{BDC226E5-C126-4ACF-B6A0-70DF0F269A46}" type="pres">
      <dgm:prSet presAssocID="{CF98ADE4-36A3-4329-8272-06E9B0B091F6}" presName="conn2-1" presStyleLbl="parChTrans1D2" presStyleIdx="1" presStyleCnt="4"/>
      <dgm:spPr/>
    </dgm:pt>
    <dgm:pt modelId="{DC06D50A-A78E-4F95-A786-93D06B5A6BCB}" type="pres">
      <dgm:prSet presAssocID="{CF98ADE4-36A3-4329-8272-06E9B0B091F6}" presName="connTx" presStyleLbl="parChTrans1D2" presStyleIdx="1" presStyleCnt="4"/>
      <dgm:spPr/>
    </dgm:pt>
    <dgm:pt modelId="{E89537FF-47C6-431C-9A27-8CACE71C0A3A}" type="pres">
      <dgm:prSet presAssocID="{EC20D77D-1546-4FE5-A302-56B6D06B36A2}" presName="root2" presStyleCnt="0"/>
      <dgm:spPr/>
    </dgm:pt>
    <dgm:pt modelId="{767E70D6-802B-459F-9FB1-5C5F323A6DD9}" type="pres">
      <dgm:prSet presAssocID="{EC20D77D-1546-4FE5-A302-56B6D06B36A2}" presName="LevelTwoTextNode" presStyleLbl="node2" presStyleIdx="1" presStyleCnt="4">
        <dgm:presLayoutVars>
          <dgm:chPref val="3"/>
        </dgm:presLayoutVars>
      </dgm:prSet>
      <dgm:spPr/>
    </dgm:pt>
    <dgm:pt modelId="{41A5342E-36EA-4435-B5A7-1A57034AC7FF}" type="pres">
      <dgm:prSet presAssocID="{EC20D77D-1546-4FE5-A302-56B6D06B36A2}" presName="level3hierChild" presStyleCnt="0"/>
      <dgm:spPr/>
    </dgm:pt>
    <dgm:pt modelId="{95255F34-0EBD-4C50-B111-96BF8FAD3B78}" type="pres">
      <dgm:prSet presAssocID="{33026AEA-AA0F-4638-B9A7-147BBBD3F015}" presName="conn2-1" presStyleLbl="parChTrans1D3" presStyleIdx="4" presStyleCnt="7"/>
      <dgm:spPr/>
    </dgm:pt>
    <dgm:pt modelId="{0C45A257-1C1A-413B-8BCE-A6AAB49F8CCB}" type="pres">
      <dgm:prSet presAssocID="{33026AEA-AA0F-4638-B9A7-147BBBD3F015}" presName="connTx" presStyleLbl="parChTrans1D3" presStyleIdx="4" presStyleCnt="7"/>
      <dgm:spPr/>
    </dgm:pt>
    <dgm:pt modelId="{29AA4053-A7E7-4B49-9073-FF45FE34BFEB}" type="pres">
      <dgm:prSet presAssocID="{F476188B-65E1-464E-AC29-37075C3505A6}" presName="root2" presStyleCnt="0"/>
      <dgm:spPr/>
    </dgm:pt>
    <dgm:pt modelId="{7E456A96-1DCD-426B-BE9A-238A0F2A6C1C}" type="pres">
      <dgm:prSet presAssocID="{F476188B-65E1-464E-AC29-37075C3505A6}" presName="LevelTwoTextNode" presStyleLbl="node3" presStyleIdx="4" presStyleCnt="7" custScaleX="180138">
        <dgm:presLayoutVars>
          <dgm:chPref val="3"/>
        </dgm:presLayoutVars>
      </dgm:prSet>
      <dgm:spPr/>
    </dgm:pt>
    <dgm:pt modelId="{64885CDA-1378-4671-AE31-8CBB277035D5}" type="pres">
      <dgm:prSet presAssocID="{F476188B-65E1-464E-AC29-37075C3505A6}" presName="level3hierChild" presStyleCnt="0"/>
      <dgm:spPr/>
    </dgm:pt>
    <dgm:pt modelId="{A8BF5482-00A4-42E9-93B8-EC3F554C57A8}" type="pres">
      <dgm:prSet presAssocID="{47EB3717-4259-425A-A87E-E43708D68BC3}" presName="conn2-1" presStyleLbl="parChTrans1D3" presStyleIdx="5" presStyleCnt="7"/>
      <dgm:spPr/>
    </dgm:pt>
    <dgm:pt modelId="{CED51827-2C9A-4879-8C6A-CE8685521C21}" type="pres">
      <dgm:prSet presAssocID="{47EB3717-4259-425A-A87E-E43708D68BC3}" presName="connTx" presStyleLbl="parChTrans1D3" presStyleIdx="5" presStyleCnt="7"/>
      <dgm:spPr/>
    </dgm:pt>
    <dgm:pt modelId="{73C6B92C-42F0-47E1-B630-7EFD1D498B35}" type="pres">
      <dgm:prSet presAssocID="{7350522A-CFC3-467B-990D-490162E8D04D}" presName="root2" presStyleCnt="0"/>
      <dgm:spPr/>
    </dgm:pt>
    <dgm:pt modelId="{9C1DE1B3-0ADD-4002-891D-B848A0656DEC}" type="pres">
      <dgm:prSet presAssocID="{7350522A-CFC3-467B-990D-490162E8D04D}" presName="LevelTwoTextNode" presStyleLbl="node3" presStyleIdx="5" presStyleCnt="7" custScaleX="174260">
        <dgm:presLayoutVars>
          <dgm:chPref val="3"/>
        </dgm:presLayoutVars>
      </dgm:prSet>
      <dgm:spPr/>
    </dgm:pt>
    <dgm:pt modelId="{397D2628-DD8C-4221-ACAE-B7A511553FEC}" type="pres">
      <dgm:prSet presAssocID="{7350522A-CFC3-467B-990D-490162E8D04D}" presName="level3hierChild" presStyleCnt="0"/>
      <dgm:spPr/>
    </dgm:pt>
    <dgm:pt modelId="{ED7D0F41-19A6-4BD3-BEDE-8BF992356E19}" type="pres">
      <dgm:prSet presAssocID="{10F9C9BB-B082-4DB5-8A86-9971A616E127}" presName="conn2-1" presStyleLbl="parChTrans1D3" presStyleIdx="6" presStyleCnt="7"/>
      <dgm:spPr/>
    </dgm:pt>
    <dgm:pt modelId="{7AAE8D5B-096D-4313-8E51-319EF50C9DCB}" type="pres">
      <dgm:prSet presAssocID="{10F9C9BB-B082-4DB5-8A86-9971A616E127}" presName="connTx" presStyleLbl="parChTrans1D3" presStyleIdx="6" presStyleCnt="7"/>
      <dgm:spPr/>
    </dgm:pt>
    <dgm:pt modelId="{597DF99F-C707-456E-A231-CDAA34A55934}" type="pres">
      <dgm:prSet presAssocID="{1F941E70-9391-4747-9FAB-E1ECD0892806}" presName="root2" presStyleCnt="0"/>
      <dgm:spPr/>
    </dgm:pt>
    <dgm:pt modelId="{1F7CA455-59CD-4F01-8B13-78BA8A24BE5E}" type="pres">
      <dgm:prSet presAssocID="{1F941E70-9391-4747-9FAB-E1ECD0892806}" presName="LevelTwoTextNode" presStyleLbl="node3" presStyleIdx="6" presStyleCnt="7" custScaleX="162049">
        <dgm:presLayoutVars>
          <dgm:chPref val="3"/>
        </dgm:presLayoutVars>
      </dgm:prSet>
      <dgm:spPr/>
    </dgm:pt>
    <dgm:pt modelId="{C6CEE3B3-7917-4842-9661-1F312D94932C}" type="pres">
      <dgm:prSet presAssocID="{1F941E70-9391-4747-9FAB-E1ECD0892806}" presName="level3hierChild" presStyleCnt="0"/>
      <dgm:spPr/>
    </dgm:pt>
    <dgm:pt modelId="{EA41C500-3919-4BC7-84BE-03FD714D8FED}" type="pres">
      <dgm:prSet presAssocID="{6670A64C-7459-40FC-91D8-ED1FD4DD0504}" presName="conn2-1" presStyleLbl="parChTrans1D2" presStyleIdx="2" presStyleCnt="4"/>
      <dgm:spPr/>
    </dgm:pt>
    <dgm:pt modelId="{33BE5F92-CA87-44A3-B28A-820198FE175F}" type="pres">
      <dgm:prSet presAssocID="{6670A64C-7459-40FC-91D8-ED1FD4DD0504}" presName="connTx" presStyleLbl="parChTrans1D2" presStyleIdx="2" presStyleCnt="4"/>
      <dgm:spPr/>
    </dgm:pt>
    <dgm:pt modelId="{C29A1EC3-4D55-4468-8BAD-01CDC618B3CE}" type="pres">
      <dgm:prSet presAssocID="{A155B745-2AC6-4172-8D12-1A0A74CB1B7E}" presName="root2" presStyleCnt="0"/>
      <dgm:spPr/>
    </dgm:pt>
    <dgm:pt modelId="{1A65EA9A-E406-4E56-ABCE-BE6B6CF0B429}" type="pres">
      <dgm:prSet presAssocID="{A155B745-2AC6-4172-8D12-1A0A74CB1B7E}" presName="LevelTwoTextNode" presStyleLbl="node2" presStyleIdx="2" presStyleCnt="4">
        <dgm:presLayoutVars>
          <dgm:chPref val="3"/>
        </dgm:presLayoutVars>
      </dgm:prSet>
      <dgm:spPr/>
    </dgm:pt>
    <dgm:pt modelId="{9DB6F2B9-A46D-4678-BD38-25D845E1BE49}" type="pres">
      <dgm:prSet presAssocID="{A155B745-2AC6-4172-8D12-1A0A74CB1B7E}" presName="level3hierChild" presStyleCnt="0"/>
      <dgm:spPr/>
    </dgm:pt>
    <dgm:pt modelId="{7A650033-9816-4510-BCF2-814869A40E48}" type="pres">
      <dgm:prSet presAssocID="{63741942-5549-47B6-8106-C2CC02BBA9F7}" presName="conn2-1" presStyleLbl="parChTrans1D2" presStyleIdx="3" presStyleCnt="4"/>
      <dgm:spPr/>
    </dgm:pt>
    <dgm:pt modelId="{A0B8BB2B-0653-453E-9007-09276CA234B8}" type="pres">
      <dgm:prSet presAssocID="{63741942-5549-47B6-8106-C2CC02BBA9F7}" presName="connTx" presStyleLbl="parChTrans1D2" presStyleIdx="3" presStyleCnt="4"/>
      <dgm:spPr/>
    </dgm:pt>
    <dgm:pt modelId="{EADCB96A-51BC-4221-8CFA-F93A3941160C}" type="pres">
      <dgm:prSet presAssocID="{2704F47E-B858-4DCC-BA0C-BB7ACCBBFE15}" presName="root2" presStyleCnt="0"/>
      <dgm:spPr/>
    </dgm:pt>
    <dgm:pt modelId="{B6CBCA5F-34F6-477F-90C9-146FA7683A36}" type="pres">
      <dgm:prSet presAssocID="{2704F47E-B858-4DCC-BA0C-BB7ACCBBFE15}" presName="LevelTwoTextNode" presStyleLbl="node2" presStyleIdx="3" presStyleCnt="4">
        <dgm:presLayoutVars>
          <dgm:chPref val="3"/>
        </dgm:presLayoutVars>
      </dgm:prSet>
      <dgm:spPr/>
    </dgm:pt>
    <dgm:pt modelId="{8681E0AE-FBCD-4185-B8DD-E7D76F0F2990}" type="pres">
      <dgm:prSet presAssocID="{2704F47E-B858-4DCC-BA0C-BB7ACCBBFE15}" presName="level3hierChild" presStyleCnt="0"/>
      <dgm:spPr/>
    </dgm:pt>
  </dgm:ptLst>
  <dgm:cxnLst>
    <dgm:cxn modelId="{834D8704-80CD-49FA-B1AA-C0B9BA3D5992}" type="presOf" srcId="{E551BC97-B7BB-4225-AFEF-0F0B91782FB5}" destId="{F149513C-9C2B-417D-8E2A-32EFCD154510}" srcOrd="0" destOrd="0" presId="urn:microsoft.com/office/officeart/2005/8/layout/hierarchy2"/>
    <dgm:cxn modelId="{2071F907-361E-4D87-8B13-C955E99D80E2}" type="presOf" srcId="{6670A64C-7459-40FC-91D8-ED1FD4DD0504}" destId="{33BE5F92-CA87-44A3-B28A-820198FE175F}" srcOrd="1" destOrd="0" presId="urn:microsoft.com/office/officeart/2005/8/layout/hierarchy2"/>
    <dgm:cxn modelId="{A9DA830A-E079-4021-ADB8-22974266B949}" srcId="{EC20D77D-1546-4FE5-A302-56B6D06B36A2}" destId="{1F941E70-9391-4747-9FAB-E1ECD0892806}" srcOrd="2" destOrd="0" parTransId="{10F9C9BB-B082-4DB5-8A86-9971A616E127}" sibTransId="{8EBAF00D-9962-488D-94A0-AF84D4718F63}"/>
    <dgm:cxn modelId="{0513500F-E93D-46BD-8386-8089F141D248}" type="presOf" srcId="{DB6EAA73-61F1-487D-ACD9-468032BA0937}" destId="{BB05FEF0-C590-43D2-BDFF-C1AC1E31A4B2}" srcOrd="1" destOrd="0" presId="urn:microsoft.com/office/officeart/2005/8/layout/hierarchy2"/>
    <dgm:cxn modelId="{9BC31311-CD65-4F63-AB48-AE2CD2555F4F}" srcId="{E551BC97-B7BB-4225-AFEF-0F0B91782FB5}" destId="{EC20D77D-1546-4FE5-A302-56B6D06B36A2}" srcOrd="1" destOrd="0" parTransId="{CF98ADE4-36A3-4329-8272-06E9B0B091F6}" sibTransId="{0D5B5E22-79B8-4B47-91AD-8BE899401637}"/>
    <dgm:cxn modelId="{DDE3A512-06BD-4376-86F1-4629447E97D0}" type="presOf" srcId="{7C589639-5E2D-44B3-B428-97D57FE31DAF}" destId="{03BD4B87-1B41-4593-B4E6-D59580D48182}" srcOrd="0" destOrd="0" presId="urn:microsoft.com/office/officeart/2005/8/layout/hierarchy2"/>
    <dgm:cxn modelId="{0AE86523-FC65-4171-A7B2-84F9621202CF}" type="presOf" srcId="{38E08BFD-E00D-4C88-9FA7-766C3DCC944A}" destId="{D7D05B79-7DA4-4A59-B028-54481B930515}" srcOrd="0" destOrd="0" presId="urn:microsoft.com/office/officeart/2005/8/layout/hierarchy2"/>
    <dgm:cxn modelId="{2A185323-2720-4BC2-9B34-0BD8FFD3023D}" srcId="{74B50810-980B-4FDD-AD2F-7C2E19964406}" destId="{CB2939DB-E4FF-47A5-BDEB-3539EB59CC95}" srcOrd="3" destOrd="0" parTransId="{DB6EAA73-61F1-487D-ACD9-468032BA0937}" sibTransId="{435739BB-8F87-46C8-BD78-7D6CA7D23B3E}"/>
    <dgm:cxn modelId="{681B7438-326D-4367-86CE-207EC5C3707A}" type="presOf" srcId="{CB2939DB-E4FF-47A5-BDEB-3539EB59CC95}" destId="{006F39C1-2E17-4873-99FF-DF814E2F2AC0}" srcOrd="0" destOrd="0" presId="urn:microsoft.com/office/officeart/2005/8/layout/hierarchy2"/>
    <dgm:cxn modelId="{F377B838-FFBA-48CB-908E-ED8F3EC0664E}" type="presOf" srcId="{CF98ADE4-36A3-4329-8272-06E9B0B091F6}" destId="{BDC226E5-C126-4ACF-B6A0-70DF0F269A46}" srcOrd="0" destOrd="0" presId="urn:microsoft.com/office/officeart/2005/8/layout/hierarchy2"/>
    <dgm:cxn modelId="{320E4A3B-87F2-4DF3-8FEC-EE2599C47D18}" type="presOf" srcId="{10F9C9BB-B082-4DB5-8A86-9971A616E127}" destId="{ED7D0F41-19A6-4BD3-BEDE-8BF992356E19}" srcOrd="0" destOrd="0" presId="urn:microsoft.com/office/officeart/2005/8/layout/hierarchy2"/>
    <dgm:cxn modelId="{5F14B43C-508C-426E-B506-BB00A5AE5163}" type="presOf" srcId="{CF98ADE4-36A3-4329-8272-06E9B0B091F6}" destId="{DC06D50A-A78E-4F95-A786-93D06B5A6BCB}" srcOrd="1" destOrd="0" presId="urn:microsoft.com/office/officeart/2005/8/layout/hierarchy2"/>
    <dgm:cxn modelId="{759E6964-0FA1-49AC-9489-BE877ABFFC5A}" srcId="{7C589639-5E2D-44B3-B428-97D57FE31DAF}" destId="{E551BC97-B7BB-4225-AFEF-0F0B91782FB5}" srcOrd="0" destOrd="0" parTransId="{457FAA24-D35A-4941-B223-D15924A294A2}" sibTransId="{5E269DEB-2246-4ED6-BF7A-4AA9E44683C4}"/>
    <dgm:cxn modelId="{756CC669-0914-4CAD-9399-96A7B0CCC645}" srcId="{EC20D77D-1546-4FE5-A302-56B6D06B36A2}" destId="{F476188B-65E1-464E-AC29-37075C3505A6}" srcOrd="0" destOrd="0" parTransId="{33026AEA-AA0F-4638-B9A7-147BBBD3F015}" sibTransId="{8D50678B-2A7A-488F-8E67-DC3D453F00F3}"/>
    <dgm:cxn modelId="{B8B9FF6B-2402-4BD5-A8D2-DD4E7AF167CB}" type="presOf" srcId="{7BB4C306-33E1-46ED-9A4A-2543031CEF2C}" destId="{D136F724-0530-4B6D-B103-3BBB727E46B3}" srcOrd="0" destOrd="0" presId="urn:microsoft.com/office/officeart/2005/8/layout/hierarchy2"/>
    <dgm:cxn modelId="{4AAA8E50-6108-4FA8-8CE1-C3891A2AA3F5}" srcId="{74B50810-980B-4FDD-AD2F-7C2E19964406}" destId="{7BB4C306-33E1-46ED-9A4A-2543031CEF2C}" srcOrd="2" destOrd="0" parTransId="{38E08BFD-E00D-4C88-9FA7-766C3DCC944A}" sibTransId="{BD4CA195-09A0-48FF-9DA5-95FD0EA97DEB}"/>
    <dgm:cxn modelId="{71BB0271-C63C-45F6-8B93-957A93590F4C}" type="presOf" srcId="{47EB3717-4259-425A-A87E-E43708D68BC3}" destId="{A8BF5482-00A4-42E9-93B8-EC3F554C57A8}" srcOrd="0" destOrd="0" presId="urn:microsoft.com/office/officeart/2005/8/layout/hierarchy2"/>
    <dgm:cxn modelId="{3ED91B72-C632-4546-9EBC-FED67A3DD6AA}" type="presOf" srcId="{2704F47E-B858-4DCC-BA0C-BB7ACCBBFE15}" destId="{B6CBCA5F-34F6-477F-90C9-146FA7683A36}" srcOrd="0" destOrd="0" presId="urn:microsoft.com/office/officeart/2005/8/layout/hierarchy2"/>
    <dgm:cxn modelId="{3F79F072-E221-41E6-AC57-014DBDC52468}" type="presOf" srcId="{63741942-5549-47B6-8106-C2CC02BBA9F7}" destId="{7A650033-9816-4510-BCF2-814869A40E48}" srcOrd="0" destOrd="0" presId="urn:microsoft.com/office/officeart/2005/8/layout/hierarchy2"/>
    <dgm:cxn modelId="{A4019659-592A-448A-B6CA-CD7BEF2DB578}" srcId="{EC20D77D-1546-4FE5-A302-56B6D06B36A2}" destId="{7350522A-CFC3-467B-990D-490162E8D04D}" srcOrd="1" destOrd="0" parTransId="{47EB3717-4259-425A-A87E-E43708D68BC3}" sibTransId="{482777F7-1234-40E6-B2C9-9E2648531785}"/>
    <dgm:cxn modelId="{163F037C-C11A-4AC7-A8D3-A57B4E369CDA}" type="presOf" srcId="{DB6EAA73-61F1-487D-ACD9-468032BA0937}" destId="{8E3C4429-F30A-4AA3-9044-F29360E1A259}" srcOrd="0" destOrd="0" presId="urn:microsoft.com/office/officeart/2005/8/layout/hierarchy2"/>
    <dgm:cxn modelId="{EEC3017E-079E-418C-B84E-AB72D4E3965C}" srcId="{74B50810-980B-4FDD-AD2F-7C2E19964406}" destId="{41A117A2-F76D-4A3D-8F3F-AC287139847F}" srcOrd="1" destOrd="0" parTransId="{07774027-6A70-4043-A759-F607EF5E8099}" sibTransId="{501FE0AF-AE2B-4131-B180-AAB645299650}"/>
    <dgm:cxn modelId="{FEA1FD87-DE20-4B09-B18B-1131BA71187B}" type="presOf" srcId="{63741942-5549-47B6-8106-C2CC02BBA9F7}" destId="{A0B8BB2B-0653-453E-9007-09276CA234B8}" srcOrd="1" destOrd="0" presId="urn:microsoft.com/office/officeart/2005/8/layout/hierarchy2"/>
    <dgm:cxn modelId="{65B5D78D-363C-40AB-8B85-C55FBCC314C7}" type="presOf" srcId="{07774027-6A70-4043-A759-F607EF5E8099}" destId="{DBFB7B3F-4B1D-47C9-8501-8FC8C9E20B9D}" srcOrd="0" destOrd="0" presId="urn:microsoft.com/office/officeart/2005/8/layout/hierarchy2"/>
    <dgm:cxn modelId="{0EAD8392-13C6-4E26-A735-3FF5F12165C8}" type="presOf" srcId="{A155B745-2AC6-4172-8D12-1A0A74CB1B7E}" destId="{1A65EA9A-E406-4E56-ABCE-BE6B6CF0B429}" srcOrd="0" destOrd="0" presId="urn:microsoft.com/office/officeart/2005/8/layout/hierarchy2"/>
    <dgm:cxn modelId="{4A3D9DA1-4287-4B73-B87E-E4B09F0EAC5A}" type="presOf" srcId="{07774027-6A70-4043-A759-F607EF5E8099}" destId="{370A504D-242E-49D6-988D-C8F16129AAE4}" srcOrd="1" destOrd="0" presId="urn:microsoft.com/office/officeart/2005/8/layout/hierarchy2"/>
    <dgm:cxn modelId="{AEA000B7-37D4-443E-94FB-A3F0276965D1}" type="presOf" srcId="{F869E862-A227-454C-B867-7478636AD7EB}" destId="{73E8E748-B121-4536-852A-FDB356D48F22}" srcOrd="1" destOrd="0" presId="urn:microsoft.com/office/officeart/2005/8/layout/hierarchy2"/>
    <dgm:cxn modelId="{96ADF5C0-E887-46AA-B4E9-EE0A99BBA76A}" type="presOf" srcId="{1F941E70-9391-4747-9FAB-E1ECD0892806}" destId="{1F7CA455-59CD-4F01-8B13-78BA8A24BE5E}" srcOrd="0" destOrd="0" presId="urn:microsoft.com/office/officeart/2005/8/layout/hierarchy2"/>
    <dgm:cxn modelId="{F3BDE1C3-FF68-4B7E-9931-98E189ED6D4F}" type="presOf" srcId="{7350522A-CFC3-467B-990D-490162E8D04D}" destId="{9C1DE1B3-0ADD-4002-891D-B848A0656DEC}" srcOrd="0" destOrd="0" presId="urn:microsoft.com/office/officeart/2005/8/layout/hierarchy2"/>
    <dgm:cxn modelId="{C4C924C5-EDD8-46F1-9EC0-1B69630EB88E}" type="presOf" srcId="{74B50810-980B-4FDD-AD2F-7C2E19964406}" destId="{818A7168-F964-483D-B598-F4AEE3878882}" srcOrd="0" destOrd="0" presId="urn:microsoft.com/office/officeart/2005/8/layout/hierarchy2"/>
    <dgm:cxn modelId="{36F4B9CC-905C-467B-A31C-A619197A1554}" type="presOf" srcId="{33026AEA-AA0F-4638-B9A7-147BBBD3F015}" destId="{0C45A257-1C1A-413B-8BCE-A6AAB49F8CCB}" srcOrd="1" destOrd="0" presId="urn:microsoft.com/office/officeart/2005/8/layout/hierarchy2"/>
    <dgm:cxn modelId="{1434C9CC-6EAF-4ADF-BE84-1B5436ED0CFE}" type="presOf" srcId="{F869E862-A227-454C-B867-7478636AD7EB}" destId="{F0843F10-4EEA-4712-8048-89F2BB42FBA3}" srcOrd="0" destOrd="0" presId="urn:microsoft.com/office/officeart/2005/8/layout/hierarchy2"/>
    <dgm:cxn modelId="{8AD09ECD-AE90-4169-B355-CEFBBD410CF2}" type="presOf" srcId="{EC20D77D-1546-4FE5-A302-56B6D06B36A2}" destId="{767E70D6-802B-459F-9FB1-5C5F323A6DD9}" srcOrd="0" destOrd="0" presId="urn:microsoft.com/office/officeart/2005/8/layout/hierarchy2"/>
    <dgm:cxn modelId="{C7D4FBD1-5E31-4D68-B7F8-544B0B8E09C9}" srcId="{E551BC97-B7BB-4225-AFEF-0F0B91782FB5}" destId="{2704F47E-B858-4DCC-BA0C-BB7ACCBBFE15}" srcOrd="3" destOrd="0" parTransId="{63741942-5549-47B6-8106-C2CC02BBA9F7}" sibTransId="{C93F705A-6EA0-40CC-94B2-AC3C3ED2D1B5}"/>
    <dgm:cxn modelId="{19AE81D6-685D-4FB1-8324-C8F4A2A755FF}" type="presOf" srcId="{F476188B-65E1-464E-AC29-37075C3505A6}" destId="{7E456A96-1DCD-426B-BE9A-238A0F2A6C1C}" srcOrd="0" destOrd="0" presId="urn:microsoft.com/office/officeart/2005/8/layout/hierarchy2"/>
    <dgm:cxn modelId="{AEFF90D6-24D5-4979-A7DD-8311723E19B2}" type="presOf" srcId="{446FB8C0-2E10-4AF4-A5A4-14CD83C41217}" destId="{64BC9512-486B-43BA-9050-99C1550AC0B0}" srcOrd="1" destOrd="0" presId="urn:microsoft.com/office/officeart/2005/8/layout/hierarchy2"/>
    <dgm:cxn modelId="{B9E79FE1-7A7E-43A2-BFB3-15AE0C14596F}" srcId="{74B50810-980B-4FDD-AD2F-7C2E19964406}" destId="{D34B2CD9-06D5-49CA-9AA3-61A7E4E5BAA7}" srcOrd="0" destOrd="0" parTransId="{446FB8C0-2E10-4AF4-A5A4-14CD83C41217}" sibTransId="{48ED772F-D893-48E4-AD0A-F1B5C16F23FE}"/>
    <dgm:cxn modelId="{43A435E3-02E6-4C3E-B45B-772D34CBC061}" srcId="{E551BC97-B7BB-4225-AFEF-0F0B91782FB5}" destId="{74B50810-980B-4FDD-AD2F-7C2E19964406}" srcOrd="0" destOrd="0" parTransId="{F869E862-A227-454C-B867-7478636AD7EB}" sibTransId="{435B2B24-0D6C-4C9A-82A5-122ECEDBE365}"/>
    <dgm:cxn modelId="{140FBDE3-AB22-40E4-930F-3DC60D2466AE}" type="presOf" srcId="{41A117A2-F76D-4A3D-8F3F-AC287139847F}" destId="{BF2D3C8B-F71B-4650-946E-A0E5EB40EFBF}" srcOrd="0" destOrd="0" presId="urn:microsoft.com/office/officeart/2005/8/layout/hierarchy2"/>
    <dgm:cxn modelId="{0E6139E4-62A1-4AC4-B6A7-9BA0F15FF4D2}" type="presOf" srcId="{10F9C9BB-B082-4DB5-8A86-9971A616E127}" destId="{7AAE8D5B-096D-4313-8E51-319EF50C9DCB}" srcOrd="1" destOrd="0" presId="urn:microsoft.com/office/officeart/2005/8/layout/hierarchy2"/>
    <dgm:cxn modelId="{7DC285E6-7263-46B7-9038-FBFC941D6C07}" type="presOf" srcId="{33026AEA-AA0F-4638-B9A7-147BBBD3F015}" destId="{95255F34-0EBD-4C50-B111-96BF8FAD3B78}" srcOrd="0" destOrd="0" presId="urn:microsoft.com/office/officeart/2005/8/layout/hierarchy2"/>
    <dgm:cxn modelId="{97110CEB-E6E8-4ED7-8891-E2750FE0C662}" type="presOf" srcId="{446FB8C0-2E10-4AF4-A5A4-14CD83C41217}" destId="{3BCB7493-10FD-4FDE-ABAA-A70B0E314DB9}" srcOrd="0" destOrd="0" presId="urn:microsoft.com/office/officeart/2005/8/layout/hierarchy2"/>
    <dgm:cxn modelId="{630669EB-4844-49EE-A57E-E9DD4F10204D}" type="presOf" srcId="{38E08BFD-E00D-4C88-9FA7-766C3DCC944A}" destId="{12AD1603-3B22-4D1E-8EE5-B1807FEFB108}" srcOrd="1" destOrd="0" presId="urn:microsoft.com/office/officeart/2005/8/layout/hierarchy2"/>
    <dgm:cxn modelId="{36A1B5F0-F880-4781-BA10-5F5A148CD62C}" type="presOf" srcId="{47EB3717-4259-425A-A87E-E43708D68BC3}" destId="{CED51827-2C9A-4879-8C6A-CE8685521C21}" srcOrd="1" destOrd="0" presId="urn:microsoft.com/office/officeart/2005/8/layout/hierarchy2"/>
    <dgm:cxn modelId="{404E1BF1-130B-4FF1-BAE6-8125746129DD}" type="presOf" srcId="{D34B2CD9-06D5-49CA-9AA3-61A7E4E5BAA7}" destId="{8436FBED-E62B-4AEE-9E47-A1F79A5CD295}" srcOrd="0" destOrd="0" presId="urn:microsoft.com/office/officeart/2005/8/layout/hierarchy2"/>
    <dgm:cxn modelId="{42465FF5-D8B5-4038-899D-B351323BABBB}" type="presOf" srcId="{6670A64C-7459-40FC-91D8-ED1FD4DD0504}" destId="{EA41C500-3919-4BC7-84BE-03FD714D8FED}" srcOrd="0" destOrd="0" presId="urn:microsoft.com/office/officeart/2005/8/layout/hierarchy2"/>
    <dgm:cxn modelId="{9013A7F5-39D7-412A-BD65-5095B5CF9EB8}" srcId="{E551BC97-B7BB-4225-AFEF-0F0B91782FB5}" destId="{A155B745-2AC6-4172-8D12-1A0A74CB1B7E}" srcOrd="2" destOrd="0" parTransId="{6670A64C-7459-40FC-91D8-ED1FD4DD0504}" sibTransId="{8108A9A6-D713-4A08-8FA5-95A32005AC8F}"/>
    <dgm:cxn modelId="{C88F32F2-DAE6-4BCE-B756-D4BC7FD149A5}" type="presParOf" srcId="{03BD4B87-1B41-4593-B4E6-D59580D48182}" destId="{43403225-A742-430D-98CE-EE72A925FE28}" srcOrd="0" destOrd="0" presId="urn:microsoft.com/office/officeart/2005/8/layout/hierarchy2"/>
    <dgm:cxn modelId="{C8269A00-694E-4F85-96D9-3968F2987EA8}" type="presParOf" srcId="{43403225-A742-430D-98CE-EE72A925FE28}" destId="{F149513C-9C2B-417D-8E2A-32EFCD154510}" srcOrd="0" destOrd="0" presId="urn:microsoft.com/office/officeart/2005/8/layout/hierarchy2"/>
    <dgm:cxn modelId="{93C87A00-247A-4BB0-95B4-4A41C6921F5C}" type="presParOf" srcId="{43403225-A742-430D-98CE-EE72A925FE28}" destId="{9CE483F0-8C5F-4BA5-936A-026B7E5873CD}" srcOrd="1" destOrd="0" presId="urn:microsoft.com/office/officeart/2005/8/layout/hierarchy2"/>
    <dgm:cxn modelId="{30FEB996-88FB-40FF-9AD5-22B712A3C5DB}" type="presParOf" srcId="{9CE483F0-8C5F-4BA5-936A-026B7E5873CD}" destId="{F0843F10-4EEA-4712-8048-89F2BB42FBA3}" srcOrd="0" destOrd="0" presId="urn:microsoft.com/office/officeart/2005/8/layout/hierarchy2"/>
    <dgm:cxn modelId="{112F58F0-C369-4843-A6F9-600EA17BE5BA}" type="presParOf" srcId="{F0843F10-4EEA-4712-8048-89F2BB42FBA3}" destId="{73E8E748-B121-4536-852A-FDB356D48F22}" srcOrd="0" destOrd="0" presId="urn:microsoft.com/office/officeart/2005/8/layout/hierarchy2"/>
    <dgm:cxn modelId="{AAB37D6A-3F99-467D-B6A5-40D23A368BA0}" type="presParOf" srcId="{9CE483F0-8C5F-4BA5-936A-026B7E5873CD}" destId="{927706CD-8BB1-4D67-962E-A5C35EA915BF}" srcOrd="1" destOrd="0" presId="urn:microsoft.com/office/officeart/2005/8/layout/hierarchy2"/>
    <dgm:cxn modelId="{E7DAB679-80B7-48DE-8BDC-62A5BCF1321A}" type="presParOf" srcId="{927706CD-8BB1-4D67-962E-A5C35EA915BF}" destId="{818A7168-F964-483D-B598-F4AEE3878882}" srcOrd="0" destOrd="0" presId="urn:microsoft.com/office/officeart/2005/8/layout/hierarchy2"/>
    <dgm:cxn modelId="{B1A1038D-EBED-4B88-9474-339102E06413}" type="presParOf" srcId="{927706CD-8BB1-4D67-962E-A5C35EA915BF}" destId="{38A7FA5E-786F-4136-848A-B6C3E191CFA2}" srcOrd="1" destOrd="0" presId="urn:microsoft.com/office/officeart/2005/8/layout/hierarchy2"/>
    <dgm:cxn modelId="{E5163D1B-45C7-4B6C-89FB-1BE121D54323}" type="presParOf" srcId="{38A7FA5E-786F-4136-848A-B6C3E191CFA2}" destId="{3BCB7493-10FD-4FDE-ABAA-A70B0E314DB9}" srcOrd="0" destOrd="0" presId="urn:microsoft.com/office/officeart/2005/8/layout/hierarchy2"/>
    <dgm:cxn modelId="{68237043-B607-4DF4-8146-200EB83E6682}" type="presParOf" srcId="{3BCB7493-10FD-4FDE-ABAA-A70B0E314DB9}" destId="{64BC9512-486B-43BA-9050-99C1550AC0B0}" srcOrd="0" destOrd="0" presId="urn:microsoft.com/office/officeart/2005/8/layout/hierarchy2"/>
    <dgm:cxn modelId="{74E648B5-BE86-48B8-AAA9-231BB2418165}" type="presParOf" srcId="{38A7FA5E-786F-4136-848A-B6C3E191CFA2}" destId="{46DAC0EC-89EA-4867-BE64-2AE42A56FB14}" srcOrd="1" destOrd="0" presId="urn:microsoft.com/office/officeart/2005/8/layout/hierarchy2"/>
    <dgm:cxn modelId="{A270B84B-3AD8-42F9-85A3-04997EAB95E4}" type="presParOf" srcId="{46DAC0EC-89EA-4867-BE64-2AE42A56FB14}" destId="{8436FBED-E62B-4AEE-9E47-A1F79A5CD295}" srcOrd="0" destOrd="0" presId="urn:microsoft.com/office/officeart/2005/8/layout/hierarchy2"/>
    <dgm:cxn modelId="{58840699-F7C9-4032-BC9C-1A84235F9997}" type="presParOf" srcId="{46DAC0EC-89EA-4867-BE64-2AE42A56FB14}" destId="{CEA64319-0BA8-4054-9442-A55CD5088B04}" srcOrd="1" destOrd="0" presId="urn:microsoft.com/office/officeart/2005/8/layout/hierarchy2"/>
    <dgm:cxn modelId="{785DDEF7-2ED6-41CB-9A2B-FFCCCA3B6693}" type="presParOf" srcId="{38A7FA5E-786F-4136-848A-B6C3E191CFA2}" destId="{DBFB7B3F-4B1D-47C9-8501-8FC8C9E20B9D}" srcOrd="2" destOrd="0" presId="urn:microsoft.com/office/officeart/2005/8/layout/hierarchy2"/>
    <dgm:cxn modelId="{2A5FE744-EB53-492F-BD3B-A38DA3DE0C49}" type="presParOf" srcId="{DBFB7B3F-4B1D-47C9-8501-8FC8C9E20B9D}" destId="{370A504D-242E-49D6-988D-C8F16129AAE4}" srcOrd="0" destOrd="0" presId="urn:microsoft.com/office/officeart/2005/8/layout/hierarchy2"/>
    <dgm:cxn modelId="{7D0AF354-4BB9-4AC0-A6DD-64D147B7A25B}" type="presParOf" srcId="{38A7FA5E-786F-4136-848A-B6C3E191CFA2}" destId="{74F62E08-B82A-40A1-AA51-82A65DFEB8E0}" srcOrd="3" destOrd="0" presId="urn:microsoft.com/office/officeart/2005/8/layout/hierarchy2"/>
    <dgm:cxn modelId="{50AED3B9-9749-464E-A42A-5AB2EC0B70FE}" type="presParOf" srcId="{74F62E08-B82A-40A1-AA51-82A65DFEB8E0}" destId="{BF2D3C8B-F71B-4650-946E-A0E5EB40EFBF}" srcOrd="0" destOrd="0" presId="urn:microsoft.com/office/officeart/2005/8/layout/hierarchy2"/>
    <dgm:cxn modelId="{7AF4982B-8DEA-486F-B264-0C5D0DE307B3}" type="presParOf" srcId="{74F62E08-B82A-40A1-AA51-82A65DFEB8E0}" destId="{AD518BCC-CC97-44FA-A6A0-07392EF4A223}" srcOrd="1" destOrd="0" presId="urn:microsoft.com/office/officeart/2005/8/layout/hierarchy2"/>
    <dgm:cxn modelId="{4FC159C7-134A-41EB-B73B-39ADCBB00246}" type="presParOf" srcId="{38A7FA5E-786F-4136-848A-B6C3E191CFA2}" destId="{D7D05B79-7DA4-4A59-B028-54481B930515}" srcOrd="4" destOrd="0" presId="urn:microsoft.com/office/officeart/2005/8/layout/hierarchy2"/>
    <dgm:cxn modelId="{0D50E4D1-8CCF-442D-BAD5-2AEA23F0D06D}" type="presParOf" srcId="{D7D05B79-7DA4-4A59-B028-54481B930515}" destId="{12AD1603-3B22-4D1E-8EE5-B1807FEFB108}" srcOrd="0" destOrd="0" presId="urn:microsoft.com/office/officeart/2005/8/layout/hierarchy2"/>
    <dgm:cxn modelId="{1E4074E6-361A-4CBB-BCEE-215EB76F7F44}" type="presParOf" srcId="{38A7FA5E-786F-4136-848A-B6C3E191CFA2}" destId="{86E75A99-B916-4520-A0C2-C0E5BF5AFAFC}" srcOrd="5" destOrd="0" presId="urn:microsoft.com/office/officeart/2005/8/layout/hierarchy2"/>
    <dgm:cxn modelId="{4169FFCF-E12E-4713-86F2-39CACEAB52B6}" type="presParOf" srcId="{86E75A99-B916-4520-A0C2-C0E5BF5AFAFC}" destId="{D136F724-0530-4B6D-B103-3BBB727E46B3}" srcOrd="0" destOrd="0" presId="urn:microsoft.com/office/officeart/2005/8/layout/hierarchy2"/>
    <dgm:cxn modelId="{5BB1FF80-DE68-42D8-A6DA-71C4D0A25252}" type="presParOf" srcId="{86E75A99-B916-4520-A0C2-C0E5BF5AFAFC}" destId="{9C9586EC-E4F9-4C68-8482-D5B728AA8626}" srcOrd="1" destOrd="0" presId="urn:microsoft.com/office/officeart/2005/8/layout/hierarchy2"/>
    <dgm:cxn modelId="{B3226E59-C7C8-4E23-B2D8-C374D51068D8}" type="presParOf" srcId="{38A7FA5E-786F-4136-848A-B6C3E191CFA2}" destId="{8E3C4429-F30A-4AA3-9044-F29360E1A259}" srcOrd="6" destOrd="0" presId="urn:microsoft.com/office/officeart/2005/8/layout/hierarchy2"/>
    <dgm:cxn modelId="{73044CF8-67E8-4789-9B2E-30B76DBFE506}" type="presParOf" srcId="{8E3C4429-F30A-4AA3-9044-F29360E1A259}" destId="{BB05FEF0-C590-43D2-BDFF-C1AC1E31A4B2}" srcOrd="0" destOrd="0" presId="urn:microsoft.com/office/officeart/2005/8/layout/hierarchy2"/>
    <dgm:cxn modelId="{BBEF5F13-17ED-42D6-8F36-A43703B69F1A}" type="presParOf" srcId="{38A7FA5E-786F-4136-848A-B6C3E191CFA2}" destId="{28CF8F17-EC98-4072-A057-C329E5E537D5}" srcOrd="7" destOrd="0" presId="urn:microsoft.com/office/officeart/2005/8/layout/hierarchy2"/>
    <dgm:cxn modelId="{63A933CC-991B-4EA3-BFFF-5C80F2BD2CA8}" type="presParOf" srcId="{28CF8F17-EC98-4072-A057-C329E5E537D5}" destId="{006F39C1-2E17-4873-99FF-DF814E2F2AC0}" srcOrd="0" destOrd="0" presId="urn:microsoft.com/office/officeart/2005/8/layout/hierarchy2"/>
    <dgm:cxn modelId="{F25A0814-65CA-4613-82BA-A52C247AF14E}" type="presParOf" srcId="{28CF8F17-EC98-4072-A057-C329E5E537D5}" destId="{6C0E1986-B3C0-4386-8B8E-DD001200C059}" srcOrd="1" destOrd="0" presId="urn:microsoft.com/office/officeart/2005/8/layout/hierarchy2"/>
    <dgm:cxn modelId="{E49A12B0-1AFF-43EF-840C-7C0ED7A26FDA}" type="presParOf" srcId="{9CE483F0-8C5F-4BA5-936A-026B7E5873CD}" destId="{BDC226E5-C126-4ACF-B6A0-70DF0F269A46}" srcOrd="2" destOrd="0" presId="urn:microsoft.com/office/officeart/2005/8/layout/hierarchy2"/>
    <dgm:cxn modelId="{7A88F58F-0DBB-406A-8DC1-A82DC20B9801}" type="presParOf" srcId="{BDC226E5-C126-4ACF-B6A0-70DF0F269A46}" destId="{DC06D50A-A78E-4F95-A786-93D06B5A6BCB}" srcOrd="0" destOrd="0" presId="urn:microsoft.com/office/officeart/2005/8/layout/hierarchy2"/>
    <dgm:cxn modelId="{26247685-0049-4734-B1EC-F69CE616D0F4}" type="presParOf" srcId="{9CE483F0-8C5F-4BA5-936A-026B7E5873CD}" destId="{E89537FF-47C6-431C-9A27-8CACE71C0A3A}" srcOrd="3" destOrd="0" presId="urn:microsoft.com/office/officeart/2005/8/layout/hierarchy2"/>
    <dgm:cxn modelId="{30F61226-47BB-4689-97E8-5A5241E9FB97}" type="presParOf" srcId="{E89537FF-47C6-431C-9A27-8CACE71C0A3A}" destId="{767E70D6-802B-459F-9FB1-5C5F323A6DD9}" srcOrd="0" destOrd="0" presId="urn:microsoft.com/office/officeart/2005/8/layout/hierarchy2"/>
    <dgm:cxn modelId="{F1473D07-5FED-4024-9F83-C0AFB839DF6D}" type="presParOf" srcId="{E89537FF-47C6-431C-9A27-8CACE71C0A3A}" destId="{41A5342E-36EA-4435-B5A7-1A57034AC7FF}" srcOrd="1" destOrd="0" presId="urn:microsoft.com/office/officeart/2005/8/layout/hierarchy2"/>
    <dgm:cxn modelId="{8F06F1B6-834D-42FE-8550-38C71FE05C52}" type="presParOf" srcId="{41A5342E-36EA-4435-B5A7-1A57034AC7FF}" destId="{95255F34-0EBD-4C50-B111-96BF8FAD3B78}" srcOrd="0" destOrd="0" presId="urn:microsoft.com/office/officeart/2005/8/layout/hierarchy2"/>
    <dgm:cxn modelId="{444A3477-BDE4-4472-80F1-A317B2193244}" type="presParOf" srcId="{95255F34-0EBD-4C50-B111-96BF8FAD3B78}" destId="{0C45A257-1C1A-413B-8BCE-A6AAB49F8CCB}" srcOrd="0" destOrd="0" presId="urn:microsoft.com/office/officeart/2005/8/layout/hierarchy2"/>
    <dgm:cxn modelId="{34C96B3E-2A75-4935-8B94-D6C12AF57352}" type="presParOf" srcId="{41A5342E-36EA-4435-B5A7-1A57034AC7FF}" destId="{29AA4053-A7E7-4B49-9073-FF45FE34BFEB}" srcOrd="1" destOrd="0" presId="urn:microsoft.com/office/officeart/2005/8/layout/hierarchy2"/>
    <dgm:cxn modelId="{F257B313-EAAA-44FB-85E3-8AA062B87898}" type="presParOf" srcId="{29AA4053-A7E7-4B49-9073-FF45FE34BFEB}" destId="{7E456A96-1DCD-426B-BE9A-238A0F2A6C1C}" srcOrd="0" destOrd="0" presId="urn:microsoft.com/office/officeart/2005/8/layout/hierarchy2"/>
    <dgm:cxn modelId="{46D76E1F-9987-45C3-A31C-3CDB5152C12F}" type="presParOf" srcId="{29AA4053-A7E7-4B49-9073-FF45FE34BFEB}" destId="{64885CDA-1378-4671-AE31-8CBB277035D5}" srcOrd="1" destOrd="0" presId="urn:microsoft.com/office/officeart/2005/8/layout/hierarchy2"/>
    <dgm:cxn modelId="{5FD7DA2F-FDC4-4949-BC3E-5A0FB690A17B}" type="presParOf" srcId="{41A5342E-36EA-4435-B5A7-1A57034AC7FF}" destId="{A8BF5482-00A4-42E9-93B8-EC3F554C57A8}" srcOrd="2" destOrd="0" presId="urn:microsoft.com/office/officeart/2005/8/layout/hierarchy2"/>
    <dgm:cxn modelId="{259177F9-565D-4F39-8988-42CA09A6BD9E}" type="presParOf" srcId="{A8BF5482-00A4-42E9-93B8-EC3F554C57A8}" destId="{CED51827-2C9A-4879-8C6A-CE8685521C21}" srcOrd="0" destOrd="0" presId="urn:microsoft.com/office/officeart/2005/8/layout/hierarchy2"/>
    <dgm:cxn modelId="{ECB32E49-D0F7-47C1-9FB3-58F0BFAE505F}" type="presParOf" srcId="{41A5342E-36EA-4435-B5A7-1A57034AC7FF}" destId="{73C6B92C-42F0-47E1-B630-7EFD1D498B35}" srcOrd="3" destOrd="0" presId="urn:microsoft.com/office/officeart/2005/8/layout/hierarchy2"/>
    <dgm:cxn modelId="{2342C0B3-4364-4AB7-BDA7-A5B45B29C533}" type="presParOf" srcId="{73C6B92C-42F0-47E1-B630-7EFD1D498B35}" destId="{9C1DE1B3-0ADD-4002-891D-B848A0656DEC}" srcOrd="0" destOrd="0" presId="urn:microsoft.com/office/officeart/2005/8/layout/hierarchy2"/>
    <dgm:cxn modelId="{048B1678-C402-44C0-AFE5-0BD8F124A9FC}" type="presParOf" srcId="{73C6B92C-42F0-47E1-B630-7EFD1D498B35}" destId="{397D2628-DD8C-4221-ACAE-B7A511553FEC}" srcOrd="1" destOrd="0" presId="urn:microsoft.com/office/officeart/2005/8/layout/hierarchy2"/>
    <dgm:cxn modelId="{6E6D43BA-B1CF-4422-AF22-F439667E5B32}" type="presParOf" srcId="{41A5342E-36EA-4435-B5A7-1A57034AC7FF}" destId="{ED7D0F41-19A6-4BD3-BEDE-8BF992356E19}" srcOrd="4" destOrd="0" presId="urn:microsoft.com/office/officeart/2005/8/layout/hierarchy2"/>
    <dgm:cxn modelId="{03F1DD86-ED19-4A3E-92A4-7D85045996B4}" type="presParOf" srcId="{ED7D0F41-19A6-4BD3-BEDE-8BF992356E19}" destId="{7AAE8D5B-096D-4313-8E51-319EF50C9DCB}" srcOrd="0" destOrd="0" presId="urn:microsoft.com/office/officeart/2005/8/layout/hierarchy2"/>
    <dgm:cxn modelId="{778EB05F-1AE2-4066-BAC2-10F855A924EA}" type="presParOf" srcId="{41A5342E-36EA-4435-B5A7-1A57034AC7FF}" destId="{597DF99F-C707-456E-A231-CDAA34A55934}" srcOrd="5" destOrd="0" presId="urn:microsoft.com/office/officeart/2005/8/layout/hierarchy2"/>
    <dgm:cxn modelId="{A0137DBD-AA66-43E6-B3B0-BB834BC7836B}" type="presParOf" srcId="{597DF99F-C707-456E-A231-CDAA34A55934}" destId="{1F7CA455-59CD-4F01-8B13-78BA8A24BE5E}" srcOrd="0" destOrd="0" presId="urn:microsoft.com/office/officeart/2005/8/layout/hierarchy2"/>
    <dgm:cxn modelId="{3641336A-0D41-4285-B405-ED1448F81520}" type="presParOf" srcId="{597DF99F-C707-456E-A231-CDAA34A55934}" destId="{C6CEE3B3-7917-4842-9661-1F312D94932C}" srcOrd="1" destOrd="0" presId="urn:microsoft.com/office/officeart/2005/8/layout/hierarchy2"/>
    <dgm:cxn modelId="{C454F622-F271-4200-84F7-EA419BBAE86D}" type="presParOf" srcId="{9CE483F0-8C5F-4BA5-936A-026B7E5873CD}" destId="{EA41C500-3919-4BC7-84BE-03FD714D8FED}" srcOrd="4" destOrd="0" presId="urn:microsoft.com/office/officeart/2005/8/layout/hierarchy2"/>
    <dgm:cxn modelId="{8B67CF24-937C-4374-A874-C1CAE8AC93FC}" type="presParOf" srcId="{EA41C500-3919-4BC7-84BE-03FD714D8FED}" destId="{33BE5F92-CA87-44A3-B28A-820198FE175F}" srcOrd="0" destOrd="0" presId="urn:microsoft.com/office/officeart/2005/8/layout/hierarchy2"/>
    <dgm:cxn modelId="{75728B66-C00D-4D67-83F0-0C351A49DCC6}" type="presParOf" srcId="{9CE483F0-8C5F-4BA5-936A-026B7E5873CD}" destId="{C29A1EC3-4D55-4468-8BAD-01CDC618B3CE}" srcOrd="5" destOrd="0" presId="urn:microsoft.com/office/officeart/2005/8/layout/hierarchy2"/>
    <dgm:cxn modelId="{659D7872-7F94-4B76-9506-16A918042F73}" type="presParOf" srcId="{C29A1EC3-4D55-4468-8BAD-01CDC618B3CE}" destId="{1A65EA9A-E406-4E56-ABCE-BE6B6CF0B429}" srcOrd="0" destOrd="0" presId="urn:microsoft.com/office/officeart/2005/8/layout/hierarchy2"/>
    <dgm:cxn modelId="{BE06299B-5D1C-43E5-B580-39AB0F1ED047}" type="presParOf" srcId="{C29A1EC3-4D55-4468-8BAD-01CDC618B3CE}" destId="{9DB6F2B9-A46D-4678-BD38-25D845E1BE49}" srcOrd="1" destOrd="0" presId="urn:microsoft.com/office/officeart/2005/8/layout/hierarchy2"/>
    <dgm:cxn modelId="{F34C0B90-02A7-470D-815E-C88679B96839}" type="presParOf" srcId="{9CE483F0-8C5F-4BA5-936A-026B7E5873CD}" destId="{7A650033-9816-4510-BCF2-814869A40E48}" srcOrd="6" destOrd="0" presId="urn:microsoft.com/office/officeart/2005/8/layout/hierarchy2"/>
    <dgm:cxn modelId="{B2C05D24-778F-420B-BA68-51E27486CC44}" type="presParOf" srcId="{7A650033-9816-4510-BCF2-814869A40E48}" destId="{A0B8BB2B-0653-453E-9007-09276CA234B8}" srcOrd="0" destOrd="0" presId="urn:microsoft.com/office/officeart/2005/8/layout/hierarchy2"/>
    <dgm:cxn modelId="{1A86B1D8-E95D-4D0B-88E3-4B284242D1B4}" type="presParOf" srcId="{9CE483F0-8C5F-4BA5-936A-026B7E5873CD}" destId="{EADCB96A-51BC-4221-8CFA-F93A3941160C}" srcOrd="7" destOrd="0" presId="urn:microsoft.com/office/officeart/2005/8/layout/hierarchy2"/>
    <dgm:cxn modelId="{6630B9E9-F8B6-4E2F-8318-E08F50C0A94E}" type="presParOf" srcId="{EADCB96A-51BC-4221-8CFA-F93A3941160C}" destId="{B6CBCA5F-34F6-477F-90C9-146FA7683A36}" srcOrd="0" destOrd="0" presId="urn:microsoft.com/office/officeart/2005/8/layout/hierarchy2"/>
    <dgm:cxn modelId="{8B4FF4D2-74E8-47E3-819D-BE10C0A82C03}" type="presParOf" srcId="{EADCB96A-51BC-4221-8CFA-F93A3941160C}" destId="{8681E0AE-FBCD-4185-B8DD-E7D76F0F299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49513C-9C2B-417D-8E2A-32EFCD154510}">
      <dsp:nvSpPr>
        <dsp:cNvPr id="0" name=""/>
        <dsp:cNvSpPr/>
      </dsp:nvSpPr>
      <dsp:spPr>
        <a:xfrm>
          <a:off x="1324959" y="1728240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通信故障</a:t>
          </a:r>
        </a:p>
      </dsp:txBody>
      <dsp:txXfrm>
        <a:off x="1335304" y="1738585"/>
        <a:ext cx="685739" cy="332524"/>
      </dsp:txXfrm>
    </dsp:sp>
    <dsp:sp modelId="{F0843F10-4EEA-4712-8048-89F2BB42FBA3}">
      <dsp:nvSpPr>
        <dsp:cNvPr id="0" name=""/>
        <dsp:cNvSpPr/>
      </dsp:nvSpPr>
      <dsp:spPr>
        <a:xfrm rot="17051759">
          <a:off x="1596561" y="1336394"/>
          <a:ext cx="1152227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152227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137683" y="1367188"/>
        <a:ext cx="0" cy="0"/>
      </dsp:txXfrm>
    </dsp:sp>
    <dsp:sp modelId="{818A7168-F964-483D-B598-F4AEE3878882}">
      <dsp:nvSpPr>
        <dsp:cNvPr id="0" name=""/>
        <dsp:cNvSpPr/>
      </dsp:nvSpPr>
      <dsp:spPr>
        <a:xfrm>
          <a:off x="2313960" y="611199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供电故障</a:t>
          </a:r>
        </a:p>
      </dsp:txBody>
      <dsp:txXfrm>
        <a:off x="2324305" y="621544"/>
        <a:ext cx="685739" cy="332524"/>
      </dsp:txXfrm>
    </dsp:sp>
    <dsp:sp modelId="{3BCB7493-10FD-4FDE-ABAA-A70B0E314DB9}">
      <dsp:nvSpPr>
        <dsp:cNvPr id="0" name=""/>
        <dsp:cNvSpPr/>
      </dsp:nvSpPr>
      <dsp:spPr>
        <a:xfrm rot="17692822">
          <a:off x="2825860" y="473226"/>
          <a:ext cx="67163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671630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39378" y="491326"/>
        <a:ext cx="0" cy="0"/>
      </dsp:txXfrm>
    </dsp:sp>
    <dsp:sp modelId="{8436FBED-E62B-4AEE-9E47-A1F79A5CD295}">
      <dsp:nvSpPr>
        <dsp:cNvPr id="0" name=""/>
        <dsp:cNvSpPr/>
      </dsp:nvSpPr>
      <dsp:spPr>
        <a:xfrm>
          <a:off x="3302961" y="1904"/>
          <a:ext cx="1179270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电源故障</a:t>
          </a:r>
        </a:p>
      </dsp:txBody>
      <dsp:txXfrm>
        <a:off x="3313306" y="12249"/>
        <a:ext cx="1158580" cy="332524"/>
      </dsp:txXfrm>
    </dsp:sp>
    <dsp:sp modelId="{DBFB7B3F-4B1D-47C9-8501-8FC8C9E20B9D}">
      <dsp:nvSpPr>
        <dsp:cNvPr id="0" name=""/>
        <dsp:cNvSpPr/>
      </dsp:nvSpPr>
      <dsp:spPr>
        <a:xfrm rot="19457599">
          <a:off x="2987681" y="676324"/>
          <a:ext cx="34798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347988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49533" y="684270"/>
        <a:ext cx="0" cy="0"/>
      </dsp:txXfrm>
    </dsp:sp>
    <dsp:sp modelId="{BF2D3C8B-F71B-4650-946E-A0E5EB40EFBF}">
      <dsp:nvSpPr>
        <dsp:cNvPr id="0" name=""/>
        <dsp:cNvSpPr/>
      </dsp:nvSpPr>
      <dsp:spPr>
        <a:xfrm>
          <a:off x="3302961" y="408100"/>
          <a:ext cx="119652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搭铁故障</a:t>
          </a:r>
        </a:p>
      </dsp:txBody>
      <dsp:txXfrm>
        <a:off x="3313306" y="418445"/>
        <a:ext cx="1175831" cy="332524"/>
      </dsp:txXfrm>
    </dsp:sp>
    <dsp:sp modelId="{D7D05B79-7DA4-4A59-B028-54481B930515}">
      <dsp:nvSpPr>
        <dsp:cNvPr id="0" name=""/>
        <dsp:cNvSpPr/>
      </dsp:nvSpPr>
      <dsp:spPr>
        <a:xfrm rot="2142401">
          <a:off x="2987681" y="879422"/>
          <a:ext cx="34798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347988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59688" y="877214"/>
        <a:ext cx="0" cy="0"/>
      </dsp:txXfrm>
    </dsp:sp>
    <dsp:sp modelId="{D136F724-0530-4B6D-B103-3BBB727E46B3}">
      <dsp:nvSpPr>
        <dsp:cNvPr id="0" name=""/>
        <dsp:cNvSpPr/>
      </dsp:nvSpPr>
      <dsp:spPr>
        <a:xfrm>
          <a:off x="3302961" y="814297"/>
          <a:ext cx="119652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线束、保险及继电器故障</a:t>
          </a:r>
        </a:p>
      </dsp:txBody>
      <dsp:txXfrm>
        <a:off x="3313306" y="824642"/>
        <a:ext cx="1175831" cy="332524"/>
      </dsp:txXfrm>
    </dsp:sp>
    <dsp:sp modelId="{8E3C4429-F30A-4AA3-9044-F29360E1A259}">
      <dsp:nvSpPr>
        <dsp:cNvPr id="0" name=""/>
        <dsp:cNvSpPr/>
      </dsp:nvSpPr>
      <dsp:spPr>
        <a:xfrm rot="3907178">
          <a:off x="2825860" y="1082521"/>
          <a:ext cx="671630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671630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69842" y="1070157"/>
        <a:ext cx="0" cy="0"/>
      </dsp:txXfrm>
    </dsp:sp>
    <dsp:sp modelId="{006F39C1-2E17-4873-99FF-DF814E2F2AC0}">
      <dsp:nvSpPr>
        <dsp:cNvPr id="0" name=""/>
        <dsp:cNvSpPr/>
      </dsp:nvSpPr>
      <dsp:spPr>
        <a:xfrm>
          <a:off x="3302961" y="1220494"/>
          <a:ext cx="1231030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接插件故障</a:t>
          </a:r>
        </a:p>
      </dsp:txBody>
      <dsp:txXfrm>
        <a:off x="3313306" y="1230839"/>
        <a:ext cx="1210340" cy="332524"/>
      </dsp:txXfrm>
    </dsp:sp>
    <dsp:sp modelId="{BDC226E5-C126-4ACF-B6A0-70DF0F269A46}">
      <dsp:nvSpPr>
        <dsp:cNvPr id="0" name=""/>
        <dsp:cNvSpPr/>
      </dsp:nvSpPr>
      <dsp:spPr>
        <a:xfrm rot="2829178">
          <a:off x="1964914" y="2047238"/>
          <a:ext cx="415519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15519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173225" y="2042491"/>
        <a:ext cx="0" cy="0"/>
      </dsp:txXfrm>
    </dsp:sp>
    <dsp:sp modelId="{767E70D6-802B-459F-9FB1-5C5F323A6DD9}">
      <dsp:nvSpPr>
        <dsp:cNvPr id="0" name=""/>
        <dsp:cNvSpPr/>
      </dsp:nvSpPr>
      <dsp:spPr>
        <a:xfrm>
          <a:off x="2313960" y="2032887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CAN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总线故障</a:t>
          </a:r>
        </a:p>
      </dsp:txBody>
      <dsp:txXfrm>
        <a:off x="2324305" y="2043232"/>
        <a:ext cx="685739" cy="332524"/>
      </dsp:txXfrm>
    </dsp:sp>
    <dsp:sp modelId="{95255F34-0EBD-4C50-B111-96BF8FAD3B78}">
      <dsp:nvSpPr>
        <dsp:cNvPr id="0" name=""/>
        <dsp:cNvSpPr/>
      </dsp:nvSpPr>
      <dsp:spPr>
        <a:xfrm rot="18289469">
          <a:off x="2914267" y="1996463"/>
          <a:ext cx="494815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94815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44455" y="2009487"/>
        <a:ext cx="0" cy="0"/>
      </dsp:txXfrm>
    </dsp:sp>
    <dsp:sp modelId="{7E456A96-1DCD-426B-BE9A-238A0F2A6C1C}">
      <dsp:nvSpPr>
        <dsp:cNvPr id="0" name=""/>
        <dsp:cNvSpPr/>
      </dsp:nvSpPr>
      <dsp:spPr>
        <a:xfrm>
          <a:off x="3302961" y="1626691"/>
          <a:ext cx="1272547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断路</a:t>
          </a:r>
        </a:p>
      </dsp:txBody>
      <dsp:txXfrm>
        <a:off x="3313306" y="1637036"/>
        <a:ext cx="1251857" cy="332524"/>
      </dsp:txXfrm>
    </dsp:sp>
    <dsp:sp modelId="{A8BF5482-00A4-42E9-93B8-EC3F554C57A8}">
      <dsp:nvSpPr>
        <dsp:cNvPr id="0" name=""/>
        <dsp:cNvSpPr/>
      </dsp:nvSpPr>
      <dsp:spPr>
        <a:xfrm>
          <a:off x="3020389" y="2199562"/>
          <a:ext cx="282571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282571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54610" y="2202430"/>
        <a:ext cx="0" cy="0"/>
      </dsp:txXfrm>
    </dsp:sp>
    <dsp:sp modelId="{9C1DE1B3-0ADD-4002-891D-B848A0656DEC}">
      <dsp:nvSpPr>
        <dsp:cNvPr id="0" name=""/>
        <dsp:cNvSpPr/>
      </dsp:nvSpPr>
      <dsp:spPr>
        <a:xfrm>
          <a:off x="3302961" y="2032887"/>
          <a:ext cx="1231023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短路</a:t>
          </a:r>
        </a:p>
      </dsp:txBody>
      <dsp:txXfrm>
        <a:off x="3313306" y="2043232"/>
        <a:ext cx="1210333" cy="332524"/>
      </dsp:txXfrm>
    </dsp:sp>
    <dsp:sp modelId="{ED7D0F41-19A6-4BD3-BEDE-8BF992356E19}">
      <dsp:nvSpPr>
        <dsp:cNvPr id="0" name=""/>
        <dsp:cNvSpPr/>
      </dsp:nvSpPr>
      <dsp:spPr>
        <a:xfrm rot="3310531">
          <a:off x="2914267" y="2402660"/>
          <a:ext cx="494815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494815" y="993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164765" y="2395374"/>
        <a:ext cx="0" cy="0"/>
      </dsp:txXfrm>
    </dsp:sp>
    <dsp:sp modelId="{1F7CA455-59CD-4F01-8B13-78BA8A24BE5E}">
      <dsp:nvSpPr>
        <dsp:cNvPr id="0" name=""/>
        <dsp:cNvSpPr/>
      </dsp:nvSpPr>
      <dsp:spPr>
        <a:xfrm>
          <a:off x="3302961" y="2439084"/>
          <a:ext cx="1144761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虚接</a:t>
          </a:r>
        </a:p>
      </dsp:txBody>
      <dsp:txXfrm>
        <a:off x="3313306" y="2449429"/>
        <a:ext cx="1124071" cy="332524"/>
      </dsp:txXfrm>
    </dsp:sp>
    <dsp:sp modelId="{EA41C500-3919-4BC7-84BE-03FD714D8FED}">
      <dsp:nvSpPr>
        <dsp:cNvPr id="0" name=""/>
        <dsp:cNvSpPr/>
      </dsp:nvSpPr>
      <dsp:spPr>
        <a:xfrm rot="4099285">
          <a:off x="1790200" y="2250336"/>
          <a:ext cx="764948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764948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183380" y="2235433"/>
        <a:ext cx="0" cy="0"/>
      </dsp:txXfrm>
    </dsp:sp>
    <dsp:sp modelId="{1A65EA9A-E406-4E56-ABCE-BE6B6CF0B429}">
      <dsp:nvSpPr>
        <dsp:cNvPr id="0" name=""/>
        <dsp:cNvSpPr/>
      </dsp:nvSpPr>
      <dsp:spPr>
        <a:xfrm>
          <a:off x="2313960" y="2439084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r>
            <a:rPr lang="zh-CN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模块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故障</a:t>
          </a:r>
        </a:p>
      </dsp:txBody>
      <dsp:txXfrm>
        <a:off x="2324305" y="2449429"/>
        <a:ext cx="685739" cy="332524"/>
      </dsp:txXfrm>
    </dsp:sp>
    <dsp:sp modelId="{7A650033-9816-4510-BCF2-814869A40E48}">
      <dsp:nvSpPr>
        <dsp:cNvPr id="0" name=""/>
        <dsp:cNvSpPr/>
      </dsp:nvSpPr>
      <dsp:spPr>
        <a:xfrm rot="4548241">
          <a:off x="1596561" y="2453435"/>
          <a:ext cx="1152227" cy="19865"/>
        </a:xfrm>
        <a:custGeom>
          <a:avLst/>
          <a:gdLst/>
          <a:ahLst/>
          <a:cxnLst/>
          <a:rect l="0" t="0" r="0" b="0"/>
          <a:pathLst>
            <a:path>
              <a:moveTo>
                <a:pt x="0" y="9932"/>
              </a:moveTo>
              <a:lnTo>
                <a:pt x="1152227" y="993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193535" y="2428377"/>
        <a:ext cx="0" cy="0"/>
      </dsp:txXfrm>
    </dsp:sp>
    <dsp:sp modelId="{B6CBCA5F-34F6-477F-90C9-146FA7683A36}">
      <dsp:nvSpPr>
        <dsp:cNvPr id="0" name=""/>
        <dsp:cNvSpPr/>
      </dsp:nvSpPr>
      <dsp:spPr>
        <a:xfrm>
          <a:off x="2313960" y="2845281"/>
          <a:ext cx="706429" cy="353214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网关故障</a:t>
          </a:r>
        </a:p>
      </dsp:txBody>
      <dsp:txXfrm>
        <a:off x="2324305" y="2855626"/>
        <a:ext cx="685739" cy="332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67753" y="1143000"/>
            <a:ext cx="5522494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5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17015" y="2729865"/>
            <a:ext cx="1015936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学习任务二 VCU通信故障的诊断与排除</a:t>
            </a:r>
            <a:endParaRPr 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65" y="947420"/>
            <a:ext cx="10088880" cy="1685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75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学习单元六 新能源汽车综合故障诊断与排除</a:t>
            </a:r>
            <a:endParaRPr lang="zh-CN" altLang="en-US" sz="5475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3、整车通信网络管理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479044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在整车的网络管理中，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整车控制器是信息控制的中心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，负责信息的组织与传输、网络状态的监控、网络节点的管理、信息优先权的动态分配以及网络故障的诊断与处理等功能。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通过CAN总线协调BMS、电机控制器、空调系统等模块相互通信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8245" name="图片 3082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1283653"/>
            <a:ext cx="5760720" cy="47034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19825" y="6073775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整车网络管理系统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3、整车通信网络管理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878965"/>
            <a:ext cx="1020762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吉利帝豪EV450纯电动汽车CAN总线网络由以下部件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CM、诊断接口（DLC）、ACU（安全气囊模块）、ABS/ESC、VCU（整车控制器）、TCU、BMS（电池控制单元）、TEM、PEU（电机控制器）、组合仪表、空调控制器、EPB（电子驻车模块）、转向角传感器、电动压缩机、DVD、EPS（电动助力转向）等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3、整车通信网络管理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37757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Pin1：快充CCANH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Pin2：快充CCANL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Pin3：VCAN-H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Pin6：PCAN-H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Pin11：VCAN-L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Pinl4：PCAN-L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Pin4：原车CAN-H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Pin5：信号地线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Pin16：常电（BAT+）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9825" y="5282565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 OBD诊断接口</a:t>
            </a:r>
            <a:endParaRPr sz="2000" b="1">
              <a:ea typeface="宋体" panose="02010600030101010101" pitchFamily="2" charset="-122"/>
            </a:endParaRPr>
          </a:p>
        </p:txBody>
      </p:sp>
      <p:pic>
        <p:nvPicPr>
          <p:cNvPr id="715812" name="图片 7158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25" y="2430780"/>
            <a:ext cx="4465320" cy="1996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4、制动能量回馈控制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878965"/>
            <a:ext cx="102076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汽车的电机可以工作在再生制动状态，对制动能量进行回收是利用电动汽车和传统能源汽车的重要区别。整车控制器根据行驶速度、驾驶人制动意图和动力电池组状态（如电池荷电状态SOC值）进行综合判断后，对制动能量回馈进行控制。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如果达到回收制动能量的条件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，整车控制器向电机控制器发送控制指令，使电机工作在发电状态，将部分制动能量储存在动力电池组中，提高车辆能量利用效率。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4、制动能量回馈控制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878965"/>
            <a:ext cx="1020762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制动能量回馈的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原则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①能量回收制动不应该干预ABS的工作；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②当ABS进行制动力调解时，制动能量回收不应该工作；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③当ABS报警时，制动能量回收不应该工作；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④当电驱动系统具有故障时，制动能量回收不应该工作。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5、故障诊断和处理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878965"/>
            <a:ext cx="102076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连续监视整车电控系统，进行故障诊断，并及时进行相应安全保护处理。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根据传感器的输人及其他通过CAN总线通信得到的电机、动力电池、车载充电机等的信息，对各种故除进行判断、等级分类、报警显示，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储存故障码供维修时查看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故障指示灯指示出故障类型和部分故障码。对于不太严重的故障，能做到“跛行回家”。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6、车辆状态监测和显示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878965"/>
            <a:ext cx="5032375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整车控制器能够对车辆的状态进行实时检测，并且将各个子系统的信息发送给车载信息显示系统，其过程是通过传感器和CAN总线，检测车辆状态，将状态信息和故障诊断信息通过数字仪表显示出来。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显示内容包括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：车速、里程、电机的转速、温度、电池的电量、电压、电流和故障信息等。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15788" name="图片 7157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1572895"/>
            <a:ext cx="5808345" cy="3972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19825" y="612521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仪表显示车辆状态监测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102831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启动开关，仪表盘显示剩余电量、车速表及功率表点亮；但蓄电池充电故障警告灯、系统故障警告灯点亮、不显示READY灯；不能挂D档、R档；空调不能制热；电动真空泵不工作；无法充电，充电控制器读码失败</a:t>
            </a:r>
            <a:r>
              <a:rPr 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5775" y="615251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VCU通信故障时的仪表显示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688128" name="图片 6881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9" b="26692"/>
          <a:stretch>
            <a:fillRect/>
          </a:stretch>
        </p:blipFill>
        <p:spPr>
          <a:xfrm>
            <a:off x="2882265" y="3178810"/>
            <a:ext cx="6428105" cy="281749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103346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连接故障诊断仪读取故障码，但各控制模块均无法访问，提示“故障码读取失败”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9210" y="5956300"/>
            <a:ext cx="451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VCU通信故障时的诊断仪读取数据显示</a:t>
            </a:r>
            <a:endParaRPr lang="zh-CN" b="1">
              <a:ea typeface="宋体" panose="02010600030101010101" pitchFamily="2" charset="-122"/>
            </a:endParaRPr>
          </a:p>
        </p:txBody>
      </p:sp>
      <p:pic>
        <p:nvPicPr>
          <p:cNvPr id="688136" name="图片 6881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50" y="3243580"/>
            <a:ext cx="3511550" cy="2194560"/>
          </a:xfrm>
          <a:prstGeom prst="rect">
            <a:avLst/>
          </a:prstGeom>
        </p:spPr>
      </p:pic>
      <p:pic>
        <p:nvPicPr>
          <p:cNvPr id="688137" name="图片 6881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865" y="3243580"/>
            <a:ext cx="3430905" cy="2145030"/>
          </a:xfrm>
          <a:prstGeom prst="rect">
            <a:avLst/>
          </a:prstGeom>
        </p:spPr>
      </p:pic>
      <p:pic>
        <p:nvPicPr>
          <p:cNvPr id="688138" name="图片 6881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250" y="3243580"/>
            <a:ext cx="3420110" cy="213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2、故障原因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427799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整车控制器VCU是整车的控制中心，导致VCU通信故障的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可能原因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VCU供电故障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CAN总线线束故障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VCU模块故障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网关故障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0900" y="6358890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VCU通信故障的可能原因</a:t>
            </a:r>
            <a:endParaRPr b="1">
              <a:ea typeface="宋体" panose="02010600030101010101" pitchFamily="2" charset="-122"/>
            </a:endParaRPr>
          </a:p>
        </p:txBody>
      </p:sp>
      <p:graphicFrame>
        <p:nvGraphicFramePr>
          <p:cNvPr id="12" name="图示 12"/>
          <p:cNvGraphicFramePr/>
          <p:nvPr/>
        </p:nvGraphicFramePr>
        <p:xfrm>
          <a:off x="6309995" y="1209675"/>
          <a:ext cx="5384165" cy="4879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96290" y="1637665"/>
            <a:ext cx="4559935" cy="3876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整车控制系统是电动汽车的神经中枢，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承担了各系统的数据交换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信息传递、故障诊断、安全监控、驾驶人意图解析、动力电池能量管理等作用，对电动汽车的动力性、经济性、安全性和舒适性等有很大的影响。主要由低压电器系统、高压电器系统、整车网络控制系统等组成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一、整车控制系统概述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925" y="586740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000" b="1">
                <a:ea typeface="宋体" panose="02010600030101010101" pitchFamily="2" charset="-122"/>
              </a:rPr>
              <a:t>请参考动画：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VCU整车控制系统结构图</a:t>
            </a:r>
            <a:endParaRPr lang="zh-CN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7605" y="586740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2000" b="1">
                <a:ea typeface="宋体" panose="02010600030101010101" pitchFamily="2" charset="-122"/>
              </a:rPr>
              <a:t>VCU</a:t>
            </a:r>
            <a:r>
              <a:rPr lang="zh-CN" altLang="en-US" sz="2000" b="1">
                <a:ea typeface="宋体" panose="02010600030101010101" pitchFamily="2" charset="-122"/>
              </a:rPr>
              <a:t>系统结构图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690" y="2053590"/>
            <a:ext cx="5913120" cy="316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、故障诊断流程及思路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在初步检查过程中，通过对仪表和中控显示信息的检查，可以获得故障提示信息；车辆的基本检查，包括碰撞、裂痕、进水、控制单元或部件明显损坏、插接件松动或损坏、油液泄漏等。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通过对车辆进行快速的初步检查，结合故障现象可以对故障原因做出初步判断。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检查故障诊断仪能否与控制单元通信。如果通信正常，可进入控制单元读取故障码或数据流，便于进一步分析缩小故障范围。如果无法通信，动力PCAN总线上的控制单元均无法连接，在诊断口及相关电路正常情况下，则需重点检查动力PCAN总线系统，包括控制单元、供电、线束及接插件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、故障诊断流程及思路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（3）在检查VCU工作状况时，可通过间接的方法快速判断VCU的供电及工作情况。电动真空泵的工作与否是由VCU控制的，打开启动开关，多次踩下制动踏板，当VCU检测到真空压力低时，会控制电动真空泵工作。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当电动真空泵工作时，能听到电动真空泵“滋滋滋”工作的声音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。因此，可通过此方法判断VCU工作是否正常。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、故障诊断流程及思路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（4）检查动力PCAN总线上的其它控制单元是否都能工作正常或大部分工作正常，目的是大致判断出故障范围。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如果所有控制单元均不能工作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，且故障诊断仪无法访问，说明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CAN总线出现故障的可能性较大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。如果只有个别控制单元不能工作且故障诊断仪无法访问，则说明与该控制单元连接的CAN总线或相关电路存在故障的可能性较大。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可通过间接方法快速进行判断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，比如连接上充电枪，检查车载充电机上电源指示灯是否点亮、仪表上充电连接指示灯是否点亮等信息，来初步判断车载充电机是否正常。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、故障诊断流程及思路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1845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（5）可使用万用表、示波器、故障诊断仪等检测仪器设备或工具，完成VCU通信故障的相关检查项目。在涉及高压系统时，原则上不能带电操作，如需检查高压系统，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一定要穿戴好个人防护用具，按规范进行检查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6135" y="622490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 VCU电路简图</a:t>
            </a:r>
            <a:endParaRPr b="1">
              <a:ea typeface="宋体" panose="02010600030101010101" pitchFamily="2" charset="-122"/>
            </a:endParaRPr>
          </a:p>
        </p:txBody>
      </p:sp>
      <p:pic>
        <p:nvPicPr>
          <p:cNvPr id="688131" name="图片 6881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645" y="1064895"/>
            <a:ext cx="3473450" cy="5160010"/>
          </a:xfrm>
          <a:prstGeom prst="rect">
            <a:avLst/>
          </a:prstGeom>
        </p:spPr>
      </p:pic>
      <p:pic>
        <p:nvPicPr>
          <p:cNvPr id="308234" name="图片 3082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881505"/>
            <a:ext cx="3848100" cy="4180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6850" y="622490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电机控制器PEU电路简图</a:t>
            </a:r>
            <a:endParaRPr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874520"/>
            <a:ext cx="103466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 用诊断仪访问VCU。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检查是否输出了DTC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。如果有DTC，则根据输出的DTC维修电路。反之，则进入第2步。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 检查蓄电池。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测量蓄电池电压。电压标准值：11~14V。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确认电压是否符合标准值。若不是，则蓄电池充电或检查充电系统。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 检查VCU保险丝EF19和EF29。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检查保险丝EF19和EF29是否熔断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。若熔断，则更换额定电流的保险丝。保险丝的额定值为EF19：10A、EF29：10A。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 检修保险丝EF19和EF29线路。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检查保险丝EF19和EF29线路是否有短路故障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进行线路修理，确认没有线路短路现象。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确认VCU是否正常工作。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4-3-2  整车控制器线束连接器CA66"/>
          <p:cNvPicPr>
            <a:picLocks noChangeAspect="1"/>
          </p:cNvPicPr>
          <p:nvPr/>
        </p:nvPicPr>
        <p:blipFill>
          <a:blip r:embed="rId1"/>
          <a:srcRect t="22629" b="2739"/>
          <a:stretch>
            <a:fillRect/>
          </a:stretch>
        </p:blipFill>
        <p:spPr>
          <a:xfrm>
            <a:off x="5699760" y="2122805"/>
            <a:ext cx="6492240" cy="328803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2584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步骤5 检查VCU线束连接器（端子电压）。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断开VCU线束连接器CA66。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测量VCU线束连接器CA66端子12、50对车身接地的电压。电压标准值：11~14V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9360" y="576389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1">
                <a:ea typeface="宋体" panose="02010600030101010101" pitchFamily="2" charset="-122"/>
              </a:rPr>
              <a:t>VCU线束连接器CA66</a:t>
            </a:r>
            <a:endParaRPr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步骤6 检查VCU线束连接器（接地端子导通性）。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断开VCU线束连接器CA66。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测量VCU线束连接器CA66端子1、2、26、54与车身接地之间的电阻值。电阻标准值：小于1Ω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确认电阻是否符合标准值。若不符合，是修理或更换线束。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86041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步骤7 检查电机控制器PEU线束连接器（端子电压）。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断开PEU线束连接器BV11，如图6-2-11所示。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测量PEU线束连接器BV11端子25、26对车身接地的电压值。电压标准值：11~14V。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2215" y="612076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PEU线束连接器BV11</a:t>
            </a:r>
            <a:endParaRPr b="1">
              <a:ea typeface="宋体" panose="02010600030101010101" pitchFamily="2" charset="-122"/>
            </a:endParaRPr>
          </a:p>
        </p:txBody>
      </p:sp>
      <p:pic>
        <p:nvPicPr>
          <p:cNvPr id="688143" name="图片 688143"/>
          <p:cNvPicPr>
            <a:picLocks noChangeAspect="1"/>
          </p:cNvPicPr>
          <p:nvPr/>
        </p:nvPicPr>
        <p:blipFill>
          <a:blip r:embed="rId3"/>
          <a:srcRect t="22828"/>
          <a:stretch>
            <a:fillRect/>
          </a:stretch>
        </p:blipFill>
        <p:spPr>
          <a:xfrm>
            <a:off x="6875780" y="2517140"/>
            <a:ext cx="4973955" cy="296100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一、整车控制系统概述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1、低压电器系统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701165"/>
            <a:ext cx="102425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低压电器控制系统主要由辅助蓄电池和若干低压电器设备组成，低压电器控制系统采用直流12V或24V电源，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燃油汽车与纯电动汽车的低压电器控制系统的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主要区别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在于：燃油汽车的辅助蓄电池由与发电机相连的发电机来充电，而纯电动汽车的辅助蓄电池由动力电池通过DC/DC转换器来充电。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572895"/>
            <a:ext cx="1082802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步骤8 检查PEU线束连接器（接地端子导通性）。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断开PEU线束连接器BV11。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测量PEU线束连接器BV11端子11与车身接地之间的电阻值。电阻标准值：小于1Ω。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828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步骤9 检查VCU与PEU之间线束连接器的数据通讯线。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将蓄电池负极电缆从蓄电池上断开。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断开VCU线束连接器CA66。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从PEU上断开线束连接器BV11。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测量VCU线束连接器CA66端子7与PEU线束连接器BV11端子21之间的电阻值。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测量VCU线束连接器CA66端子8与PEU线束连接器BV11端子20之间的电阻值。电阻标准值：小于1Ω。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确认电阻是否符合标准值。若不符合，则修理或更换线束。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三、VCU通信故障排除方法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828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步骤10 更换PEU。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更换PEU。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步骤11 更换VCU。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更换VCU。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步骤12 系统正常。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788035"/>
          </a:xfrm>
        </p:spPr>
        <p:txBody>
          <a:bodyPr>
            <a:normAutofit/>
          </a:bodyPr>
          <a:p>
            <a:pPr algn="ctr"/>
            <a:r>
              <a:rPr lang="zh-CN" altLang="zh-CN" sz="4000"/>
              <a:t>任务</a:t>
            </a:r>
            <a:r>
              <a:rPr lang="en-US" sz="4000">
                <a:sym typeface="+mn-ea"/>
              </a:rPr>
              <a:t>2</a:t>
            </a:r>
            <a:r>
              <a:rPr altLang="zh-CN" sz="4000">
                <a:sym typeface="+mn-ea"/>
              </a:rPr>
              <a:t>：整车控制器通讯故障检修</a:t>
            </a:r>
            <a:endParaRPr altLang="zh-CN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  </a:t>
            </a:r>
            <a:r>
              <a:rPr lang="zh-CN" altLang="en-US" sz="2800">
                <a:sym typeface="+mn-ea"/>
              </a:rPr>
              <a:t>客户王先生的新能源汽车开不了，现在拖进厂里面了，请你为他进行检查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任务目标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ym typeface="+mn-ea"/>
              </a:rPr>
              <a:t>能够了解说出整车控制器的结构原理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能够对整车控制器通讯故障进行排除</a:t>
            </a:r>
            <a:endParaRPr lang="zh-CN" altLang="en-US" sz="2800">
              <a:sym typeface="+mn-ea"/>
            </a:endParaRPr>
          </a:p>
          <a:p>
            <a:pPr algn="l"/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请参考视频：</a:t>
            </a:r>
            <a:r>
              <a:rPr lang="zh-CN" altLang="en-US" sz="2800">
                <a:solidFill>
                  <a:srgbClr val="FF0000"/>
                </a:solidFill>
              </a:rPr>
              <a:t>整车控制器通讯故障检修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一、整车控制系统概述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2、高压电器系统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2442845"/>
            <a:ext cx="1041146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高压电器系统主要由动力电池、驱动电机及控制器、空调压缩机及控制器、车载充电机等组成，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根据车辆行驶的功率需求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完成从动力电池到驱动电机的能量变换与传输过程。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一、整车控制系统概述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3、整车网络控制系统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37360"/>
            <a:ext cx="488251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整车网络控制系统包括整车控制器、电机控制器、动力电池管理系统、信息显示系统和通信系统等。整车控制器是整车控制系统的核心，承担了数据交换与管理、故障诊断、安全监控、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驾驶人意图解析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等功能。各子系统之间的信息传递通过网络通信系统实现，目前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常用的通信协议是CAN协议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，具有较好的可靠性、实时性和灵活性。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925" y="5918835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000" b="1">
                <a:ea typeface="宋体" panose="02010600030101010101" pitchFamily="2" charset="-122"/>
              </a:rPr>
              <a:t>请参考动画：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整车控制系统电路原理</a:t>
            </a:r>
            <a:endParaRPr lang="zh-CN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7605" y="5867400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2000" b="1">
                <a:ea typeface="宋体" panose="02010600030101010101" pitchFamily="2" charset="-122"/>
              </a:rPr>
              <a:t>VCU CAN</a:t>
            </a:r>
            <a:r>
              <a:rPr lang="zh-CN" altLang="en-US" sz="2000" b="1">
                <a:ea typeface="宋体" panose="02010600030101010101" pitchFamily="2" charset="-122"/>
              </a:rPr>
              <a:t>通讯网络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805" y="2296795"/>
            <a:ext cx="6318250" cy="324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整车控制器的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</a:t>
            </a:r>
            <a:endParaRPr 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34118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数据交换与管理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故障诊断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安全监控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驾驶人意图解析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整车控制器的</a:t>
            </a:r>
            <a:r>
              <a:rPr 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主要功能</a:t>
            </a:r>
            <a:endParaRPr 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49079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整车控制模式判断和驱动控制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整车能量优化管理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整车通信网络管理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制动能量回馈控制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故障诊断和处理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车辆状态监测与显示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24325" name="图片 8243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05" y="1369695"/>
            <a:ext cx="5664200" cy="4575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19825" y="6073775"/>
            <a:ext cx="48818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2000" b="1">
                <a:ea typeface="宋体" panose="02010600030101010101" pitchFamily="2" charset="-122"/>
              </a:rPr>
              <a:t>整车控制器功能框图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1、整车控制模式判断和驱动控制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1032446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整车控制器通过各种状态信息来判断当前需要的整车工作模式，然后根据当前的参数和状态及前一段时间的参数及状态，算出当前车辆的转矩能力，按当前车辆需要的转矩，</a:t>
            </a: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计算出合理的最终实际输出的转矩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例如，当驾驶人踩下加速踏板时，整车控制器向电机控制单元发送电机输出转矩信号，电机控制系统控制电机按照驾驶人的意图输出转矩。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二、整车控制器的主要功能</a:t>
            </a:r>
            <a:endParaRPr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2、整车能量优化管理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103244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纯电动汽车有很多用电设备，包括电机、空调压缩机、PTC加热器等。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整车控制器可以对能量进行合理优化来提高纯电动汽车的续航里程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例如当动力电池组电量较低时，整车控制器发送控制指令关闭部分起辅助作用的电器设备，将电能优先保证车辆的安全行驶。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4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6.xml><?xml version="1.0" encoding="utf-8"?>
<p:tagLst xmlns:p="http://schemas.openxmlformats.org/presentationml/2006/main">
  <p:tag name="KSO_WM_DOC_GUID" val="{77a6709c-12e9-41e1-ac14-4cd2dc51ade6}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4732</Words>
  <Application>WPS 演示</Application>
  <PresentationFormat>宽屏</PresentationFormat>
  <Paragraphs>310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Wingdings 3</vt:lpstr>
      <vt:lpstr>Arial</vt:lpstr>
      <vt:lpstr>黑体</vt:lpstr>
      <vt:lpstr>微软雅黑</vt:lpstr>
      <vt:lpstr>Trebuchet MS</vt:lpstr>
      <vt:lpstr>Arial Unicode MS</vt:lpstr>
      <vt:lpstr>华文新魏</vt:lpstr>
      <vt:lpstr>Calibri</vt:lpstr>
      <vt:lpstr>Calibri</vt:lpstr>
      <vt:lpstr>方正姚体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任务2：整车控制器通讯故障检修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hello</cp:lastModifiedBy>
  <cp:revision>125</cp:revision>
  <dcterms:created xsi:type="dcterms:W3CDTF">2019-03-30T02:15:00Z</dcterms:created>
  <dcterms:modified xsi:type="dcterms:W3CDTF">2020-06-30T01:53:24Z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