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794" r:id="rId3"/>
    <p:sldId id="861" r:id="rId5"/>
    <p:sldId id="915" r:id="rId6"/>
    <p:sldId id="877" r:id="rId7"/>
    <p:sldId id="916" r:id="rId8"/>
    <p:sldId id="895" r:id="rId9"/>
    <p:sldId id="922" r:id="rId10"/>
    <p:sldId id="896" r:id="rId11"/>
    <p:sldId id="923" r:id="rId12"/>
    <p:sldId id="897" r:id="rId13"/>
    <p:sldId id="900" r:id="rId14"/>
    <p:sldId id="924" r:id="rId15"/>
    <p:sldId id="925" r:id="rId16"/>
    <p:sldId id="926" r:id="rId17"/>
    <p:sldId id="927" r:id="rId18"/>
    <p:sldId id="921" r:id="rId19"/>
    <p:sldId id="928" r:id="rId20"/>
    <p:sldId id="913" r:id="rId21"/>
    <p:sldId id="258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92D050"/>
    <a:srgbClr val="ED7D31"/>
    <a:srgbClr val="FF6B4E"/>
    <a:srgbClr val="E9C182"/>
    <a:srgbClr val="FFFE6B"/>
    <a:srgbClr val="D1E8D4"/>
    <a:srgbClr val="F5F5C3"/>
    <a:srgbClr val="E6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7A992E-D3C4-421C-B7C2-9DF04E960FD9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CDDF6091-3280-40DD-A78B-139863BE8FB6}">
      <dgm:prSet phldrT="[文本]"/>
      <dgm:spPr>
        <a:xfrm>
          <a:off x="2290282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整车控制器</a:t>
          </a:r>
          <a:r>
            <a:rPr lang="en-US" altLang="zh-CN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endParaRPr lang="zh-CN" altLang="en-US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E9798432-FA19-43B3-A38D-6F69F97C2575}" cxnId="{BA1F1AB8-EAE8-40A7-BAA2-59B54CA4EBA6}" type="parTrans">
      <dgm:prSet/>
      <dgm:spPr/>
      <dgm:t>
        <a:bodyPr/>
        <a:p>
          <a:endParaRPr lang="zh-CN" altLang="en-US"/>
        </a:p>
      </dgm:t>
    </dgm:pt>
    <dgm:pt modelId="{BD91FD65-CAE1-4916-A579-A209660C48E0}" cxnId="{BA1F1AB8-EAE8-40A7-BAA2-59B54CA4EBA6}" type="sibTrans">
      <dgm:prSet/>
      <dgm:spPr/>
      <dgm:t>
        <a:bodyPr/>
        <a:p>
          <a:endParaRPr lang="zh-CN" altLang="en-US"/>
        </a:p>
      </dgm:t>
    </dgm:pt>
    <dgm:pt modelId="{7CE82114-ABBC-4E14-A2A9-EAACF77C8178}">
      <dgm:prSet phldrT="[文本]"/>
      <dgm:spPr>
        <a:xfrm>
          <a:off x="2290282" y="11672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仪表</a:t>
          </a:r>
        </a:p>
      </dgm:t>
    </dgm:pt>
    <dgm:pt modelId="{91C28E03-5938-41D6-A2E6-9A22841FD8D7}" cxnId="{5A0D15CD-E5B0-4D0D-92E7-84C3C8B81800}" type="parTrans">
      <dgm:prSet/>
      <dgm:spPr>
        <a:xfrm rot="16200000">
          <a:off x="2394129" y="936604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9A479CB6-5F8F-4A17-805E-3301EC1ABF53}" cxnId="{5A0D15CD-E5B0-4D0D-92E7-84C3C8B81800}" type="sibTrans">
      <dgm:prSet/>
      <dgm:spPr/>
      <dgm:t>
        <a:bodyPr/>
        <a:p>
          <a:endParaRPr lang="zh-CN" altLang="en-US"/>
        </a:p>
      </dgm:t>
    </dgm:pt>
    <dgm:pt modelId="{CF8FDBC6-BEE7-4F5B-91C8-D2E3F21380C5}">
      <dgm:prSet phldrT="[文本]"/>
      <dgm:spPr>
        <a:xfrm>
          <a:off x="3124524" y="357226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制动</a:t>
          </a:r>
        </a:p>
      </dgm:t>
    </dgm:pt>
    <dgm:pt modelId="{4D12414C-4332-4D90-84AC-D3FF251B5569}" cxnId="{53A87458-FC9F-4AA3-85A8-297B29FDFF57}" type="parTrans">
      <dgm:prSet/>
      <dgm:spPr>
        <a:xfrm rot="18900000">
          <a:off x="2811249" y="1109381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B2BC2927-2A46-4577-99E2-1E104EC56D1E}" cxnId="{53A87458-FC9F-4AA3-85A8-297B29FDFF57}" type="sibTrans">
      <dgm:prSet/>
      <dgm:spPr/>
      <dgm:t>
        <a:bodyPr/>
        <a:p>
          <a:endParaRPr lang="zh-CN" altLang="en-US"/>
        </a:p>
      </dgm:t>
    </dgm:pt>
    <dgm:pt modelId="{2EE0CD76-E2E2-418A-BB8E-1330DD9E18AF}">
      <dgm:prSet phldrT="[文本]"/>
      <dgm:spPr>
        <a:xfrm>
          <a:off x="3470078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加速信号</a:t>
          </a:r>
        </a:p>
      </dgm:t>
    </dgm:pt>
    <dgm:pt modelId="{FCF526CB-D18B-4F45-8F59-3376D9D24DC4}" cxnId="{35F3956D-8480-4B91-A3B0-574103114877}" type="parTrans">
      <dgm:prSet/>
      <dgm:spPr>
        <a:xfrm>
          <a:off x="2984027" y="1526502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5154F463-8EF1-499A-8C8F-E53541183C0E}" cxnId="{35F3956D-8480-4B91-A3B0-574103114877}" type="sibTrans">
      <dgm:prSet/>
      <dgm:spPr/>
      <dgm:t>
        <a:bodyPr/>
        <a:p>
          <a:endParaRPr lang="zh-CN" altLang="en-US"/>
        </a:p>
      </dgm:t>
    </dgm:pt>
    <dgm:pt modelId="{ADDA29AA-F96B-4B5C-BCD2-789DC61F18DF}">
      <dgm:prSet phldrT="[文本]"/>
      <dgm:spPr>
        <a:xfrm>
          <a:off x="3124524" y="2025710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充电机</a:t>
          </a:r>
        </a:p>
      </dgm:t>
    </dgm:pt>
    <dgm:pt modelId="{6F75F0E2-C05D-4AD8-BB8B-384F7901CCC4}" cxnId="{D8925090-8B1F-468F-AF16-B74BB37DD9C8}" type="parTrans">
      <dgm:prSet/>
      <dgm:spPr>
        <a:xfrm rot="2700000">
          <a:off x="2811249" y="1943623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6302204A-C342-4AF8-8E76-2DA4AA4547A3}" cxnId="{D8925090-8B1F-468F-AF16-B74BB37DD9C8}" type="sibTrans">
      <dgm:prSet/>
      <dgm:spPr/>
      <dgm:t>
        <a:bodyPr/>
        <a:p>
          <a:endParaRPr lang="zh-CN" altLang="en-US"/>
        </a:p>
      </dgm:t>
    </dgm:pt>
    <dgm:pt modelId="{CC1787BD-331E-4C04-99DC-90FFD57FC08B}">
      <dgm:prSet phldrT="[文本]"/>
      <dgm:spPr>
        <a:xfrm>
          <a:off x="2290282" y="2371264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空调</a:t>
          </a:r>
        </a:p>
      </dgm:t>
    </dgm:pt>
    <dgm:pt modelId="{E5748B91-F02E-47BC-BD91-D3AF83F5400E}" cxnId="{87851086-C0A8-4273-9EFA-C85F44AC9D66}" type="parTrans">
      <dgm:prSet/>
      <dgm:spPr>
        <a:xfrm rot="5400000">
          <a:off x="2394129" y="2116400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CE18B1A3-FBC4-4F77-B5AA-85C66980CBD7}" cxnId="{87851086-C0A8-4273-9EFA-C85F44AC9D66}" type="sibTrans">
      <dgm:prSet/>
      <dgm:spPr/>
      <dgm:t>
        <a:bodyPr/>
        <a:p>
          <a:endParaRPr lang="zh-CN" altLang="en-US"/>
        </a:p>
      </dgm:t>
    </dgm:pt>
    <dgm:pt modelId="{3430E88A-10B0-4735-A5F7-18ADE19F2851}">
      <dgm:prSet phldrT="[文本]"/>
      <dgm:spPr>
        <a:xfrm>
          <a:off x="1456041" y="2025710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电池管理系统</a:t>
          </a:r>
          <a:r>
            <a:rPr lang="en-US" altLang="zh-CN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BMS</a:t>
          </a:r>
          <a:endParaRPr lang="zh-CN" altLang="en-US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F5CF9D15-D684-4DA7-B4A6-DC0B6F1615DF}" cxnId="{26ED00B1-E751-41B1-8C8E-79A864EEDA71}" type="parTrans">
      <dgm:prSet/>
      <dgm:spPr>
        <a:xfrm rot="8100000">
          <a:off x="1977008" y="1943623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FAC66052-4C09-497A-8055-F085ADD98EE2}" cxnId="{26ED00B1-E751-41B1-8C8E-79A864EEDA71}" type="sibTrans">
      <dgm:prSet/>
      <dgm:spPr/>
      <dgm:t>
        <a:bodyPr/>
        <a:p>
          <a:endParaRPr lang="zh-CN" altLang="en-US"/>
        </a:p>
      </dgm:t>
    </dgm:pt>
    <dgm:pt modelId="{B7046B5D-5491-4CA2-8DB7-E9F8217F0F08}">
      <dgm:prSet phldrT="[文本]"/>
      <dgm:spPr>
        <a:xfrm>
          <a:off x="1110487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档位信号</a:t>
          </a:r>
        </a:p>
      </dgm:t>
    </dgm:pt>
    <dgm:pt modelId="{0A6DCC41-C311-4BDE-96C5-57F1417DF2F9}" cxnId="{FFD90265-60FD-4968-8868-5D45E64167AF}" type="parTrans">
      <dgm:prSet/>
      <dgm:spPr>
        <a:xfrm rot="10800000">
          <a:off x="1804231" y="1526502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F60D33E5-34AF-4794-AFD0-250094E56E16}" cxnId="{FFD90265-60FD-4968-8868-5D45E64167AF}" type="sibTrans">
      <dgm:prSet/>
      <dgm:spPr/>
      <dgm:t>
        <a:bodyPr/>
        <a:p>
          <a:endParaRPr lang="zh-CN" altLang="en-US"/>
        </a:p>
      </dgm:t>
    </dgm:pt>
    <dgm:pt modelId="{D16794BC-6528-4826-9EAF-AEA367264039}">
      <dgm:prSet phldrT="[文本]"/>
      <dgm:spPr>
        <a:xfrm>
          <a:off x="1456041" y="357226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电机控制器</a:t>
          </a:r>
          <a:r>
            <a:rPr lang="en-US" altLang="zh-CN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PEU</a:t>
          </a:r>
          <a:endParaRPr lang="zh-CN" altLang="en-US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25B354C4-2D22-4384-826F-8345709DDAAE}" cxnId="{C55B3603-8D0A-4106-8984-5B8FBB375B46}" type="parTrans">
      <dgm:prSet/>
      <dgm:spPr>
        <a:xfrm rot="13500000">
          <a:off x="1977008" y="1109381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D3AB2A00-1F2B-44DF-BF8D-A7B53D4777DD}" cxnId="{C55B3603-8D0A-4106-8984-5B8FBB375B46}" type="sibTrans">
      <dgm:prSet/>
      <dgm:spPr/>
      <dgm:t>
        <a:bodyPr/>
        <a:p>
          <a:endParaRPr lang="zh-CN" altLang="en-US"/>
        </a:p>
      </dgm:t>
    </dgm:pt>
    <dgm:pt modelId="{E94D10D9-1B3B-4DE1-AC3E-DB863D6412A2}" type="pres">
      <dgm:prSet presAssocID="{B97A992E-D3C4-421C-B7C2-9DF04E960FD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D042EF1-9F95-4ACD-9719-2EABDDC3040D}" type="pres">
      <dgm:prSet presAssocID="{CDDF6091-3280-40DD-A78B-139863BE8FB6}" presName="centerShape" presStyleLbl="node0" presStyleIdx="0" presStyleCnt="1"/>
      <dgm:spPr/>
    </dgm:pt>
    <dgm:pt modelId="{410B7329-A672-4C2A-B0C3-11D8DD761142}" type="pres">
      <dgm:prSet presAssocID="{91C28E03-5938-41D6-A2E6-9A22841FD8D7}" presName="Name9" presStyleLbl="parChTrans1D2" presStyleIdx="0" presStyleCnt="8"/>
      <dgm:spPr/>
    </dgm:pt>
    <dgm:pt modelId="{064A2640-0260-43E1-9A58-617323E12EB9}" type="pres">
      <dgm:prSet presAssocID="{91C28E03-5938-41D6-A2E6-9A22841FD8D7}" presName="connTx" presStyleLbl="parChTrans1D2" presStyleIdx="0" presStyleCnt="8"/>
      <dgm:spPr/>
    </dgm:pt>
    <dgm:pt modelId="{774E7729-4E6D-4A1A-851A-D521637A8B24}" type="pres">
      <dgm:prSet presAssocID="{7CE82114-ABBC-4E14-A2A9-EAACF77C8178}" presName="node" presStyleLbl="node1" presStyleIdx="0" presStyleCnt="8">
        <dgm:presLayoutVars>
          <dgm:bulletEnabled val="1"/>
        </dgm:presLayoutVars>
      </dgm:prSet>
      <dgm:spPr/>
    </dgm:pt>
    <dgm:pt modelId="{F2878504-5A3C-43CE-885C-ABBFA8A953D1}" type="pres">
      <dgm:prSet presAssocID="{4D12414C-4332-4D90-84AC-D3FF251B5569}" presName="Name9" presStyleLbl="parChTrans1D2" presStyleIdx="1" presStyleCnt="8"/>
      <dgm:spPr/>
    </dgm:pt>
    <dgm:pt modelId="{170BCD9E-2F78-4CD9-BBB4-284E046A83B8}" type="pres">
      <dgm:prSet presAssocID="{4D12414C-4332-4D90-84AC-D3FF251B5569}" presName="connTx" presStyleLbl="parChTrans1D2" presStyleIdx="1" presStyleCnt="8"/>
      <dgm:spPr/>
    </dgm:pt>
    <dgm:pt modelId="{F9C363EB-439A-4C77-854E-42FE01034623}" type="pres">
      <dgm:prSet presAssocID="{CF8FDBC6-BEE7-4F5B-91C8-D2E3F21380C5}" presName="node" presStyleLbl="node1" presStyleIdx="1" presStyleCnt="8">
        <dgm:presLayoutVars>
          <dgm:bulletEnabled val="1"/>
        </dgm:presLayoutVars>
      </dgm:prSet>
      <dgm:spPr/>
    </dgm:pt>
    <dgm:pt modelId="{33B25F35-7D11-460C-A97F-94D4632F8047}" type="pres">
      <dgm:prSet presAssocID="{FCF526CB-D18B-4F45-8F59-3376D9D24DC4}" presName="Name9" presStyleLbl="parChTrans1D2" presStyleIdx="2" presStyleCnt="8"/>
      <dgm:spPr/>
    </dgm:pt>
    <dgm:pt modelId="{FDE1AD6A-42F9-4E40-9191-CA30D50ACD36}" type="pres">
      <dgm:prSet presAssocID="{FCF526CB-D18B-4F45-8F59-3376D9D24DC4}" presName="connTx" presStyleLbl="parChTrans1D2" presStyleIdx="2" presStyleCnt="8"/>
      <dgm:spPr/>
    </dgm:pt>
    <dgm:pt modelId="{C4A1214F-C6D6-4A11-98F9-74BAA191C5DE}" type="pres">
      <dgm:prSet presAssocID="{2EE0CD76-E2E2-418A-BB8E-1330DD9E18AF}" presName="node" presStyleLbl="node1" presStyleIdx="2" presStyleCnt="8">
        <dgm:presLayoutVars>
          <dgm:bulletEnabled val="1"/>
        </dgm:presLayoutVars>
      </dgm:prSet>
      <dgm:spPr/>
    </dgm:pt>
    <dgm:pt modelId="{C2DDB795-2BBD-4F38-A430-A15B7E21727D}" type="pres">
      <dgm:prSet presAssocID="{6F75F0E2-C05D-4AD8-BB8B-384F7901CCC4}" presName="Name9" presStyleLbl="parChTrans1D2" presStyleIdx="3" presStyleCnt="8"/>
      <dgm:spPr/>
    </dgm:pt>
    <dgm:pt modelId="{9223F7DF-AB0B-4CD1-B761-BBF8017AEA6E}" type="pres">
      <dgm:prSet presAssocID="{6F75F0E2-C05D-4AD8-BB8B-384F7901CCC4}" presName="connTx" presStyleLbl="parChTrans1D2" presStyleIdx="3" presStyleCnt="8"/>
      <dgm:spPr/>
    </dgm:pt>
    <dgm:pt modelId="{974092A4-F726-4FA6-81F7-3EC6D296E761}" type="pres">
      <dgm:prSet presAssocID="{ADDA29AA-F96B-4B5C-BCD2-789DC61F18DF}" presName="node" presStyleLbl="node1" presStyleIdx="3" presStyleCnt="8">
        <dgm:presLayoutVars>
          <dgm:bulletEnabled val="1"/>
        </dgm:presLayoutVars>
      </dgm:prSet>
      <dgm:spPr/>
    </dgm:pt>
    <dgm:pt modelId="{C9D6F22B-1BF5-49C2-BB53-49A906871796}" type="pres">
      <dgm:prSet presAssocID="{E5748B91-F02E-47BC-BD91-D3AF83F5400E}" presName="Name9" presStyleLbl="parChTrans1D2" presStyleIdx="4" presStyleCnt="8"/>
      <dgm:spPr/>
    </dgm:pt>
    <dgm:pt modelId="{F81C7AF8-5703-45F7-A0C2-73851DD5D1F0}" type="pres">
      <dgm:prSet presAssocID="{E5748B91-F02E-47BC-BD91-D3AF83F5400E}" presName="connTx" presStyleLbl="parChTrans1D2" presStyleIdx="4" presStyleCnt="8"/>
      <dgm:spPr/>
    </dgm:pt>
    <dgm:pt modelId="{E56A6F29-7FBE-4B43-9AEA-843E219939D3}" type="pres">
      <dgm:prSet presAssocID="{CC1787BD-331E-4C04-99DC-90FFD57FC08B}" presName="node" presStyleLbl="node1" presStyleIdx="4" presStyleCnt="8">
        <dgm:presLayoutVars>
          <dgm:bulletEnabled val="1"/>
        </dgm:presLayoutVars>
      </dgm:prSet>
      <dgm:spPr/>
    </dgm:pt>
    <dgm:pt modelId="{EDEBB613-BB75-439F-A9B7-097EE6880CC5}" type="pres">
      <dgm:prSet presAssocID="{F5CF9D15-D684-4DA7-B4A6-DC0B6F1615DF}" presName="Name9" presStyleLbl="parChTrans1D2" presStyleIdx="5" presStyleCnt="8"/>
      <dgm:spPr/>
    </dgm:pt>
    <dgm:pt modelId="{7AE57D87-4F1B-425D-A4B3-6BA9D6056B51}" type="pres">
      <dgm:prSet presAssocID="{F5CF9D15-D684-4DA7-B4A6-DC0B6F1615DF}" presName="connTx" presStyleLbl="parChTrans1D2" presStyleIdx="5" presStyleCnt="8"/>
      <dgm:spPr/>
    </dgm:pt>
    <dgm:pt modelId="{F50FBA4F-A37A-49B7-AF5D-D9C15B468B17}" type="pres">
      <dgm:prSet presAssocID="{3430E88A-10B0-4735-A5F7-18ADE19F2851}" presName="node" presStyleLbl="node1" presStyleIdx="5" presStyleCnt="8">
        <dgm:presLayoutVars>
          <dgm:bulletEnabled val="1"/>
        </dgm:presLayoutVars>
      </dgm:prSet>
      <dgm:spPr/>
    </dgm:pt>
    <dgm:pt modelId="{7F8D05EB-07FF-441C-9291-B5D12D8BA4F6}" type="pres">
      <dgm:prSet presAssocID="{0A6DCC41-C311-4BDE-96C5-57F1417DF2F9}" presName="Name9" presStyleLbl="parChTrans1D2" presStyleIdx="6" presStyleCnt="8"/>
      <dgm:spPr/>
    </dgm:pt>
    <dgm:pt modelId="{35385A82-8BA0-4BCC-A59B-4B1D5998FCA9}" type="pres">
      <dgm:prSet presAssocID="{0A6DCC41-C311-4BDE-96C5-57F1417DF2F9}" presName="connTx" presStyleLbl="parChTrans1D2" presStyleIdx="6" presStyleCnt="8"/>
      <dgm:spPr/>
    </dgm:pt>
    <dgm:pt modelId="{D325464D-9C82-4041-B32D-2C03608584BE}" type="pres">
      <dgm:prSet presAssocID="{B7046B5D-5491-4CA2-8DB7-E9F8217F0F08}" presName="node" presStyleLbl="node1" presStyleIdx="6" presStyleCnt="8">
        <dgm:presLayoutVars>
          <dgm:bulletEnabled val="1"/>
        </dgm:presLayoutVars>
      </dgm:prSet>
      <dgm:spPr/>
    </dgm:pt>
    <dgm:pt modelId="{F96274EA-92E9-4A84-BE2D-440741B3D35A}" type="pres">
      <dgm:prSet presAssocID="{25B354C4-2D22-4384-826F-8345709DDAAE}" presName="Name9" presStyleLbl="parChTrans1D2" presStyleIdx="7" presStyleCnt="8"/>
      <dgm:spPr/>
    </dgm:pt>
    <dgm:pt modelId="{330CCBAB-0E38-4997-A6BF-11A7886757DA}" type="pres">
      <dgm:prSet presAssocID="{25B354C4-2D22-4384-826F-8345709DDAAE}" presName="connTx" presStyleLbl="parChTrans1D2" presStyleIdx="7" presStyleCnt="8"/>
      <dgm:spPr/>
    </dgm:pt>
    <dgm:pt modelId="{57099215-96D5-4E3D-AEA6-1EE024BE2600}" type="pres">
      <dgm:prSet presAssocID="{D16794BC-6528-4826-9EAF-AEA367264039}" presName="node" presStyleLbl="node1" presStyleIdx="7" presStyleCnt="8">
        <dgm:presLayoutVars>
          <dgm:bulletEnabled val="1"/>
        </dgm:presLayoutVars>
      </dgm:prSet>
      <dgm:spPr/>
    </dgm:pt>
  </dgm:ptLst>
  <dgm:cxnLst>
    <dgm:cxn modelId="{C55B3603-8D0A-4106-8984-5B8FBB375B46}" srcId="{CDDF6091-3280-40DD-A78B-139863BE8FB6}" destId="{D16794BC-6528-4826-9EAF-AEA367264039}" srcOrd="7" destOrd="0" parTransId="{25B354C4-2D22-4384-826F-8345709DDAAE}" sibTransId="{D3AB2A00-1F2B-44DF-BF8D-A7B53D4777DD}"/>
    <dgm:cxn modelId="{46FE4E20-6C51-41FC-BCF2-5C18D779F3CF}" type="presOf" srcId="{0A6DCC41-C311-4BDE-96C5-57F1417DF2F9}" destId="{35385A82-8BA0-4BCC-A59B-4B1D5998FCA9}" srcOrd="1" destOrd="0" presId="urn:microsoft.com/office/officeart/2005/8/layout/radial1"/>
    <dgm:cxn modelId="{DC7D1826-267A-4EC4-876D-0278CD2E0B76}" type="presOf" srcId="{6F75F0E2-C05D-4AD8-BB8B-384F7901CCC4}" destId="{C2DDB795-2BBD-4F38-A430-A15B7E21727D}" srcOrd="0" destOrd="0" presId="urn:microsoft.com/office/officeart/2005/8/layout/radial1"/>
    <dgm:cxn modelId="{67DF0B3E-982E-43DB-9FD2-9B428A98C9DD}" type="presOf" srcId="{6F75F0E2-C05D-4AD8-BB8B-384F7901CCC4}" destId="{9223F7DF-AB0B-4CD1-B761-BBF8017AEA6E}" srcOrd="1" destOrd="0" presId="urn:microsoft.com/office/officeart/2005/8/layout/radial1"/>
    <dgm:cxn modelId="{024D293E-AF92-4804-9EEA-A925320F70E9}" type="presOf" srcId="{FCF526CB-D18B-4F45-8F59-3376D9D24DC4}" destId="{FDE1AD6A-42F9-4E40-9191-CA30D50ACD36}" srcOrd="1" destOrd="0" presId="urn:microsoft.com/office/officeart/2005/8/layout/radial1"/>
    <dgm:cxn modelId="{91526E5C-BCD6-4D4A-A857-19605EEA5745}" type="presOf" srcId="{0A6DCC41-C311-4BDE-96C5-57F1417DF2F9}" destId="{7F8D05EB-07FF-441C-9291-B5D12D8BA4F6}" srcOrd="0" destOrd="0" presId="urn:microsoft.com/office/officeart/2005/8/layout/radial1"/>
    <dgm:cxn modelId="{FD8AF741-6B5E-4980-9A92-06149597BA1A}" type="presOf" srcId="{4D12414C-4332-4D90-84AC-D3FF251B5569}" destId="{F2878504-5A3C-43CE-885C-ABBFA8A953D1}" srcOrd="0" destOrd="0" presId="urn:microsoft.com/office/officeart/2005/8/layout/radial1"/>
    <dgm:cxn modelId="{FFD90265-60FD-4968-8868-5D45E64167AF}" srcId="{CDDF6091-3280-40DD-A78B-139863BE8FB6}" destId="{B7046B5D-5491-4CA2-8DB7-E9F8217F0F08}" srcOrd="6" destOrd="0" parTransId="{0A6DCC41-C311-4BDE-96C5-57F1417DF2F9}" sibTransId="{F60D33E5-34AF-4794-AFD0-250094E56E16}"/>
    <dgm:cxn modelId="{CB674267-D787-4643-B359-D24E74EBC725}" type="presOf" srcId="{3430E88A-10B0-4735-A5F7-18ADE19F2851}" destId="{F50FBA4F-A37A-49B7-AF5D-D9C15B468B17}" srcOrd="0" destOrd="0" presId="urn:microsoft.com/office/officeart/2005/8/layout/radial1"/>
    <dgm:cxn modelId="{D1A55249-9B27-4EE9-9F36-A1A98DC32B76}" type="presOf" srcId="{B97A992E-D3C4-421C-B7C2-9DF04E960FD9}" destId="{E94D10D9-1B3B-4DE1-AC3E-DB863D6412A2}" srcOrd="0" destOrd="0" presId="urn:microsoft.com/office/officeart/2005/8/layout/radial1"/>
    <dgm:cxn modelId="{35F3956D-8480-4B91-A3B0-574103114877}" srcId="{CDDF6091-3280-40DD-A78B-139863BE8FB6}" destId="{2EE0CD76-E2E2-418A-BB8E-1330DD9E18AF}" srcOrd="2" destOrd="0" parTransId="{FCF526CB-D18B-4F45-8F59-3376D9D24DC4}" sibTransId="{5154F463-8EF1-499A-8C8F-E53541183C0E}"/>
    <dgm:cxn modelId="{827CEA6D-024D-4937-82DE-E6BCA04B4EA6}" type="presOf" srcId="{ADDA29AA-F96B-4B5C-BCD2-789DC61F18DF}" destId="{974092A4-F726-4FA6-81F7-3EC6D296E761}" srcOrd="0" destOrd="0" presId="urn:microsoft.com/office/officeart/2005/8/layout/radial1"/>
    <dgm:cxn modelId="{7D54EE4E-E761-4728-974F-FA6CC1DCF923}" type="presOf" srcId="{F5CF9D15-D684-4DA7-B4A6-DC0B6F1615DF}" destId="{7AE57D87-4F1B-425D-A4B3-6BA9D6056B51}" srcOrd="1" destOrd="0" presId="urn:microsoft.com/office/officeart/2005/8/layout/radial1"/>
    <dgm:cxn modelId="{8233126F-E4CD-4389-9F58-1A9F340C9498}" type="presOf" srcId="{E5748B91-F02E-47BC-BD91-D3AF83F5400E}" destId="{F81C7AF8-5703-45F7-A0C2-73851DD5D1F0}" srcOrd="1" destOrd="0" presId="urn:microsoft.com/office/officeart/2005/8/layout/radial1"/>
    <dgm:cxn modelId="{D0912D51-9D98-497A-9506-E9D8F112DAE5}" type="presOf" srcId="{F5CF9D15-D684-4DA7-B4A6-DC0B6F1615DF}" destId="{EDEBB613-BB75-439F-A9B7-097EE6880CC5}" srcOrd="0" destOrd="0" presId="urn:microsoft.com/office/officeart/2005/8/layout/radial1"/>
    <dgm:cxn modelId="{C2FDBE75-3786-4A39-A878-81E27FACA369}" type="presOf" srcId="{CC1787BD-331E-4C04-99DC-90FFD57FC08B}" destId="{E56A6F29-7FBE-4B43-9AEA-843E219939D3}" srcOrd="0" destOrd="0" presId="urn:microsoft.com/office/officeart/2005/8/layout/radial1"/>
    <dgm:cxn modelId="{53A87458-FC9F-4AA3-85A8-297B29FDFF57}" srcId="{CDDF6091-3280-40DD-A78B-139863BE8FB6}" destId="{CF8FDBC6-BEE7-4F5B-91C8-D2E3F21380C5}" srcOrd="1" destOrd="0" parTransId="{4D12414C-4332-4D90-84AC-D3FF251B5569}" sibTransId="{B2BC2927-2A46-4577-99E2-1E104EC56D1E}"/>
    <dgm:cxn modelId="{2B8B0C7A-B822-4116-AF1E-DD5184DF44E8}" type="presOf" srcId="{CF8FDBC6-BEE7-4F5B-91C8-D2E3F21380C5}" destId="{F9C363EB-439A-4C77-854E-42FE01034623}" srcOrd="0" destOrd="0" presId="urn:microsoft.com/office/officeart/2005/8/layout/radial1"/>
    <dgm:cxn modelId="{5BFA9E84-7C27-48BD-AF94-ACEA99697E62}" type="presOf" srcId="{4D12414C-4332-4D90-84AC-D3FF251B5569}" destId="{170BCD9E-2F78-4CD9-BBB4-284E046A83B8}" srcOrd="1" destOrd="0" presId="urn:microsoft.com/office/officeart/2005/8/layout/radial1"/>
    <dgm:cxn modelId="{87851086-C0A8-4273-9EFA-C85F44AC9D66}" srcId="{CDDF6091-3280-40DD-A78B-139863BE8FB6}" destId="{CC1787BD-331E-4C04-99DC-90FFD57FC08B}" srcOrd="4" destOrd="0" parTransId="{E5748B91-F02E-47BC-BD91-D3AF83F5400E}" sibTransId="{CE18B1A3-FBC4-4F77-B5AA-85C66980CBD7}"/>
    <dgm:cxn modelId="{A0D71487-D94F-4BBC-93C1-9D3E9667B781}" type="presOf" srcId="{B7046B5D-5491-4CA2-8DB7-E9F8217F0F08}" destId="{D325464D-9C82-4041-B32D-2C03608584BE}" srcOrd="0" destOrd="0" presId="urn:microsoft.com/office/officeart/2005/8/layout/radial1"/>
    <dgm:cxn modelId="{13578F8E-2C1B-41C1-A857-D8D7525CB442}" type="presOf" srcId="{E5748B91-F02E-47BC-BD91-D3AF83F5400E}" destId="{C9D6F22B-1BF5-49C2-BB53-49A906871796}" srcOrd="0" destOrd="0" presId="urn:microsoft.com/office/officeart/2005/8/layout/radial1"/>
    <dgm:cxn modelId="{DDE6AE8F-05AD-4605-933A-0C94CA8ED146}" type="presOf" srcId="{91C28E03-5938-41D6-A2E6-9A22841FD8D7}" destId="{410B7329-A672-4C2A-B0C3-11D8DD761142}" srcOrd="0" destOrd="0" presId="urn:microsoft.com/office/officeart/2005/8/layout/radial1"/>
    <dgm:cxn modelId="{D8925090-8B1F-468F-AF16-B74BB37DD9C8}" srcId="{CDDF6091-3280-40DD-A78B-139863BE8FB6}" destId="{ADDA29AA-F96B-4B5C-BCD2-789DC61F18DF}" srcOrd="3" destOrd="0" parTransId="{6F75F0E2-C05D-4AD8-BB8B-384F7901CCC4}" sibTransId="{6302204A-C342-4AF8-8E76-2DA4AA4547A3}"/>
    <dgm:cxn modelId="{80B8BF9E-BC18-4056-8021-39D3D8A45074}" type="presOf" srcId="{CDDF6091-3280-40DD-A78B-139863BE8FB6}" destId="{2D042EF1-9F95-4ACD-9719-2EABDDC3040D}" srcOrd="0" destOrd="0" presId="urn:microsoft.com/office/officeart/2005/8/layout/radial1"/>
    <dgm:cxn modelId="{198789A8-A1EE-41F5-ACEC-A2E1E799520B}" type="presOf" srcId="{D16794BC-6528-4826-9EAF-AEA367264039}" destId="{57099215-96D5-4E3D-AEA6-1EE024BE2600}" srcOrd="0" destOrd="0" presId="urn:microsoft.com/office/officeart/2005/8/layout/radial1"/>
    <dgm:cxn modelId="{B30FF3AC-9AEA-473F-B374-ADF74C14A929}" type="presOf" srcId="{FCF526CB-D18B-4F45-8F59-3376D9D24DC4}" destId="{33B25F35-7D11-460C-A97F-94D4632F8047}" srcOrd="0" destOrd="0" presId="urn:microsoft.com/office/officeart/2005/8/layout/radial1"/>
    <dgm:cxn modelId="{26ED00B1-E751-41B1-8C8E-79A864EEDA71}" srcId="{CDDF6091-3280-40DD-A78B-139863BE8FB6}" destId="{3430E88A-10B0-4735-A5F7-18ADE19F2851}" srcOrd="5" destOrd="0" parTransId="{F5CF9D15-D684-4DA7-B4A6-DC0B6F1615DF}" sibTransId="{FAC66052-4C09-497A-8055-F085ADD98EE2}"/>
    <dgm:cxn modelId="{84EB37B7-CFF3-4562-8EFF-68504C7DFECE}" type="presOf" srcId="{2EE0CD76-E2E2-418A-BB8E-1330DD9E18AF}" destId="{C4A1214F-C6D6-4A11-98F9-74BAA191C5DE}" srcOrd="0" destOrd="0" presId="urn:microsoft.com/office/officeart/2005/8/layout/radial1"/>
    <dgm:cxn modelId="{BA1F1AB8-EAE8-40A7-BAA2-59B54CA4EBA6}" srcId="{B97A992E-D3C4-421C-B7C2-9DF04E960FD9}" destId="{CDDF6091-3280-40DD-A78B-139863BE8FB6}" srcOrd="0" destOrd="0" parTransId="{E9798432-FA19-43B3-A38D-6F69F97C2575}" sibTransId="{BD91FD65-CAE1-4916-A579-A209660C48E0}"/>
    <dgm:cxn modelId="{04E9F1C2-F035-4325-B64F-C6B49B4C8444}" type="presOf" srcId="{91C28E03-5938-41D6-A2E6-9A22841FD8D7}" destId="{064A2640-0260-43E1-9A58-617323E12EB9}" srcOrd="1" destOrd="0" presId="urn:microsoft.com/office/officeart/2005/8/layout/radial1"/>
    <dgm:cxn modelId="{5A0D15CD-E5B0-4D0D-92E7-84C3C8B81800}" srcId="{CDDF6091-3280-40DD-A78B-139863BE8FB6}" destId="{7CE82114-ABBC-4E14-A2A9-EAACF77C8178}" srcOrd="0" destOrd="0" parTransId="{91C28E03-5938-41D6-A2E6-9A22841FD8D7}" sibTransId="{9A479CB6-5F8F-4A17-805E-3301EC1ABF53}"/>
    <dgm:cxn modelId="{6B21A2E0-287D-4C0D-8A4C-334231AC46F8}" type="presOf" srcId="{25B354C4-2D22-4384-826F-8345709DDAAE}" destId="{330CCBAB-0E38-4997-A6BF-11A7886757DA}" srcOrd="1" destOrd="0" presId="urn:microsoft.com/office/officeart/2005/8/layout/radial1"/>
    <dgm:cxn modelId="{A7BBF7E9-D55E-4F54-AF3C-C537ACED55FB}" type="presOf" srcId="{7CE82114-ABBC-4E14-A2A9-EAACF77C8178}" destId="{774E7729-4E6D-4A1A-851A-D521637A8B24}" srcOrd="0" destOrd="0" presId="urn:microsoft.com/office/officeart/2005/8/layout/radial1"/>
    <dgm:cxn modelId="{9D91DAF4-2426-4D87-B771-FBAE30BEE5BB}" type="presOf" srcId="{25B354C4-2D22-4384-826F-8345709DDAAE}" destId="{F96274EA-92E9-4A84-BE2D-440741B3D35A}" srcOrd="0" destOrd="0" presId="urn:microsoft.com/office/officeart/2005/8/layout/radial1"/>
    <dgm:cxn modelId="{5438499F-DD40-444F-B276-94161A8A6620}" type="presParOf" srcId="{E94D10D9-1B3B-4DE1-AC3E-DB863D6412A2}" destId="{2D042EF1-9F95-4ACD-9719-2EABDDC3040D}" srcOrd="0" destOrd="0" presId="urn:microsoft.com/office/officeart/2005/8/layout/radial1"/>
    <dgm:cxn modelId="{25616FA3-6BE6-4B31-A070-A47C27A35246}" type="presParOf" srcId="{E94D10D9-1B3B-4DE1-AC3E-DB863D6412A2}" destId="{410B7329-A672-4C2A-B0C3-11D8DD761142}" srcOrd="1" destOrd="0" presId="urn:microsoft.com/office/officeart/2005/8/layout/radial1"/>
    <dgm:cxn modelId="{8771900A-4E08-4544-9B01-F595044BE9AB}" type="presParOf" srcId="{410B7329-A672-4C2A-B0C3-11D8DD761142}" destId="{064A2640-0260-43E1-9A58-617323E12EB9}" srcOrd="0" destOrd="0" presId="urn:microsoft.com/office/officeart/2005/8/layout/radial1"/>
    <dgm:cxn modelId="{35FBD823-ACFA-4120-A2DB-BFCDD477DB4A}" type="presParOf" srcId="{E94D10D9-1B3B-4DE1-AC3E-DB863D6412A2}" destId="{774E7729-4E6D-4A1A-851A-D521637A8B24}" srcOrd="2" destOrd="0" presId="urn:microsoft.com/office/officeart/2005/8/layout/radial1"/>
    <dgm:cxn modelId="{AED904CA-D577-42FC-BE09-946F8ADC2BEA}" type="presParOf" srcId="{E94D10D9-1B3B-4DE1-AC3E-DB863D6412A2}" destId="{F2878504-5A3C-43CE-885C-ABBFA8A953D1}" srcOrd="3" destOrd="0" presId="urn:microsoft.com/office/officeart/2005/8/layout/radial1"/>
    <dgm:cxn modelId="{A721E05A-9842-43BD-90F1-476E1919DB41}" type="presParOf" srcId="{F2878504-5A3C-43CE-885C-ABBFA8A953D1}" destId="{170BCD9E-2F78-4CD9-BBB4-284E046A83B8}" srcOrd="0" destOrd="0" presId="urn:microsoft.com/office/officeart/2005/8/layout/radial1"/>
    <dgm:cxn modelId="{240F82E2-39B8-488A-AEAE-AB1B8D0D6F28}" type="presParOf" srcId="{E94D10D9-1B3B-4DE1-AC3E-DB863D6412A2}" destId="{F9C363EB-439A-4C77-854E-42FE01034623}" srcOrd="4" destOrd="0" presId="urn:microsoft.com/office/officeart/2005/8/layout/radial1"/>
    <dgm:cxn modelId="{F76EFBF1-D5F1-4A97-ABB9-547F69943312}" type="presParOf" srcId="{E94D10D9-1B3B-4DE1-AC3E-DB863D6412A2}" destId="{33B25F35-7D11-460C-A97F-94D4632F8047}" srcOrd="5" destOrd="0" presId="urn:microsoft.com/office/officeart/2005/8/layout/radial1"/>
    <dgm:cxn modelId="{FC00648A-C949-48BF-926A-060DA428C3EB}" type="presParOf" srcId="{33B25F35-7D11-460C-A97F-94D4632F8047}" destId="{FDE1AD6A-42F9-4E40-9191-CA30D50ACD36}" srcOrd="0" destOrd="0" presId="urn:microsoft.com/office/officeart/2005/8/layout/radial1"/>
    <dgm:cxn modelId="{DD8DD3DE-BB31-46F3-BF3C-6818DA4A3068}" type="presParOf" srcId="{E94D10D9-1B3B-4DE1-AC3E-DB863D6412A2}" destId="{C4A1214F-C6D6-4A11-98F9-74BAA191C5DE}" srcOrd="6" destOrd="0" presId="urn:microsoft.com/office/officeart/2005/8/layout/radial1"/>
    <dgm:cxn modelId="{1FC6D184-D13D-4DDC-8902-2E5C05743F72}" type="presParOf" srcId="{E94D10D9-1B3B-4DE1-AC3E-DB863D6412A2}" destId="{C2DDB795-2BBD-4F38-A430-A15B7E21727D}" srcOrd="7" destOrd="0" presId="urn:microsoft.com/office/officeart/2005/8/layout/radial1"/>
    <dgm:cxn modelId="{C6F03FBB-33D8-4755-98FC-321D3BCA4B52}" type="presParOf" srcId="{C2DDB795-2BBD-4F38-A430-A15B7E21727D}" destId="{9223F7DF-AB0B-4CD1-B761-BBF8017AEA6E}" srcOrd="0" destOrd="0" presId="urn:microsoft.com/office/officeart/2005/8/layout/radial1"/>
    <dgm:cxn modelId="{25B464AD-0B7C-412C-B0FB-FC037DB56A2A}" type="presParOf" srcId="{E94D10D9-1B3B-4DE1-AC3E-DB863D6412A2}" destId="{974092A4-F726-4FA6-81F7-3EC6D296E761}" srcOrd="8" destOrd="0" presId="urn:microsoft.com/office/officeart/2005/8/layout/radial1"/>
    <dgm:cxn modelId="{CBD2F0D8-EE25-455C-8CF0-8E6A6BBDA602}" type="presParOf" srcId="{E94D10D9-1B3B-4DE1-AC3E-DB863D6412A2}" destId="{C9D6F22B-1BF5-49C2-BB53-49A906871796}" srcOrd="9" destOrd="0" presId="urn:microsoft.com/office/officeart/2005/8/layout/radial1"/>
    <dgm:cxn modelId="{57E664C7-F830-427E-A962-61746AB8281C}" type="presParOf" srcId="{C9D6F22B-1BF5-49C2-BB53-49A906871796}" destId="{F81C7AF8-5703-45F7-A0C2-73851DD5D1F0}" srcOrd="0" destOrd="0" presId="urn:microsoft.com/office/officeart/2005/8/layout/radial1"/>
    <dgm:cxn modelId="{8B1C8443-1837-46D4-A9E9-C8221857D1BA}" type="presParOf" srcId="{E94D10D9-1B3B-4DE1-AC3E-DB863D6412A2}" destId="{E56A6F29-7FBE-4B43-9AEA-843E219939D3}" srcOrd="10" destOrd="0" presId="urn:microsoft.com/office/officeart/2005/8/layout/radial1"/>
    <dgm:cxn modelId="{889716CB-E047-4BB2-9A76-49FE842F091D}" type="presParOf" srcId="{E94D10D9-1B3B-4DE1-AC3E-DB863D6412A2}" destId="{EDEBB613-BB75-439F-A9B7-097EE6880CC5}" srcOrd="11" destOrd="0" presId="urn:microsoft.com/office/officeart/2005/8/layout/radial1"/>
    <dgm:cxn modelId="{3B95D60A-B9E1-435E-BAFF-BA6F5D605F2A}" type="presParOf" srcId="{EDEBB613-BB75-439F-A9B7-097EE6880CC5}" destId="{7AE57D87-4F1B-425D-A4B3-6BA9D6056B51}" srcOrd="0" destOrd="0" presId="urn:microsoft.com/office/officeart/2005/8/layout/radial1"/>
    <dgm:cxn modelId="{989BC8F7-8B9A-45F1-B003-DF8C77A1F9D7}" type="presParOf" srcId="{E94D10D9-1B3B-4DE1-AC3E-DB863D6412A2}" destId="{F50FBA4F-A37A-49B7-AF5D-D9C15B468B17}" srcOrd="12" destOrd="0" presId="urn:microsoft.com/office/officeart/2005/8/layout/radial1"/>
    <dgm:cxn modelId="{531D8D86-31C0-4D52-9ABF-5DA8336F3416}" type="presParOf" srcId="{E94D10D9-1B3B-4DE1-AC3E-DB863D6412A2}" destId="{7F8D05EB-07FF-441C-9291-B5D12D8BA4F6}" srcOrd="13" destOrd="0" presId="urn:microsoft.com/office/officeart/2005/8/layout/radial1"/>
    <dgm:cxn modelId="{4B2183C4-7CFD-419A-A011-656DEB4D91CF}" type="presParOf" srcId="{7F8D05EB-07FF-441C-9291-B5D12D8BA4F6}" destId="{35385A82-8BA0-4BCC-A59B-4B1D5998FCA9}" srcOrd="0" destOrd="0" presId="urn:microsoft.com/office/officeart/2005/8/layout/radial1"/>
    <dgm:cxn modelId="{6C227460-BE6E-44D3-A2F0-3A787B5852BA}" type="presParOf" srcId="{E94D10D9-1B3B-4DE1-AC3E-DB863D6412A2}" destId="{D325464D-9C82-4041-B32D-2C03608584BE}" srcOrd="14" destOrd="0" presId="urn:microsoft.com/office/officeart/2005/8/layout/radial1"/>
    <dgm:cxn modelId="{04F5DE2E-B15A-4280-97C0-87DD320EBFC3}" type="presParOf" srcId="{E94D10D9-1B3B-4DE1-AC3E-DB863D6412A2}" destId="{F96274EA-92E9-4A84-BE2D-440741B3D35A}" srcOrd="15" destOrd="0" presId="urn:microsoft.com/office/officeart/2005/8/layout/radial1"/>
    <dgm:cxn modelId="{6683B17E-661B-423F-8C20-0A33ACD668A7}" type="presParOf" srcId="{F96274EA-92E9-4A84-BE2D-440741B3D35A}" destId="{330CCBAB-0E38-4997-A6BF-11A7886757DA}" srcOrd="0" destOrd="0" presId="urn:microsoft.com/office/officeart/2005/8/layout/radial1"/>
    <dgm:cxn modelId="{1F7306B0-3646-4C80-BC34-BD7961AB7AA2}" type="presParOf" srcId="{E94D10D9-1B3B-4DE1-AC3E-DB863D6412A2}" destId="{57099215-96D5-4E3D-AEA6-1EE024BE2600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7A992E-D3C4-421C-B7C2-9DF04E960FD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CDDF6091-3280-40DD-A78B-139863BE8FB6}">
      <dgm:prSet phldrT="[文本]" custT="1"/>
      <dgm:spPr>
        <a:xfrm>
          <a:off x="2217247" y="115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车辆无法行驶故障</a:t>
          </a:r>
        </a:p>
      </dgm:t>
    </dgm:pt>
    <dgm:pt modelId="{E9798432-FA19-43B3-A38D-6F69F97C2575}" cxnId="{BA1F1AB8-EAE8-40A7-BAA2-59B54CA4EBA6}" type="parTrans">
      <dgm:prSet/>
      <dgm:spPr/>
      <dgm:t>
        <a:bodyPr/>
        <a:p>
          <a:endParaRPr lang="zh-CN" altLang="en-US" sz="1000"/>
        </a:p>
      </dgm:t>
    </dgm:pt>
    <dgm:pt modelId="{BD91FD65-CAE1-4916-A579-A209660C48E0}" cxnId="{BA1F1AB8-EAE8-40A7-BAA2-59B54CA4EBA6}" type="sibTrans">
      <dgm:prSet/>
      <dgm:spPr/>
      <dgm:t>
        <a:bodyPr/>
        <a:p>
          <a:endParaRPr lang="zh-CN" altLang="en-US" sz="1000"/>
        </a:p>
      </dgm:t>
    </dgm:pt>
    <dgm:pt modelId="{7CE82114-ABBC-4E14-A2A9-EAACF77C8178}">
      <dgm:prSet phldrT="[文本]" custT="1"/>
      <dgm:spPr>
        <a:xfrm>
          <a:off x="1308845" y="452856"/>
          <a:ext cx="91339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高压已上电仍无法行驶</a:t>
          </a:r>
        </a:p>
      </dgm:t>
    </dgm:pt>
    <dgm:pt modelId="{91C28E03-5938-41D6-A2E6-9A22841FD8D7}" cxnId="{5A0D15CD-E5B0-4D0D-92E7-84C3C8B81800}" type="parTrans">
      <dgm:prSet/>
      <dgm:spPr>
        <a:xfrm>
          <a:off x="1765542" y="319253"/>
          <a:ext cx="769807" cy="133602"/>
        </a:xfrm>
        <a:custGeom>
          <a:avLst/>
          <a:gdLst/>
          <a:ahLst/>
          <a:cxnLst/>
          <a:rect l="0" t="0" r="0" b="0"/>
          <a:pathLst>
            <a:path>
              <a:moveTo>
                <a:pt x="769807" y="0"/>
              </a:moveTo>
              <a:lnTo>
                <a:pt x="769807" y="66801"/>
              </a:lnTo>
              <a:lnTo>
                <a:pt x="0" y="66801"/>
              </a:lnTo>
              <a:lnTo>
                <a:pt x="0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9A479CB6-5F8F-4A17-805E-3301EC1ABF53}" cxnId="{5A0D15CD-E5B0-4D0D-92E7-84C3C8B81800}" type="sibTrans">
      <dgm:prSet/>
      <dgm:spPr/>
      <dgm:t>
        <a:bodyPr/>
        <a:p>
          <a:endParaRPr lang="zh-CN" altLang="en-US" sz="1000"/>
        </a:p>
      </dgm:t>
    </dgm:pt>
    <dgm:pt modelId="{CF8FDBC6-BEE7-4F5B-91C8-D2E3F21380C5}">
      <dgm:prSet phldrT="[文本]" custT="1"/>
      <dgm:spPr>
        <a:xfrm>
          <a:off x="2355841" y="452856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故障</a:t>
          </a:r>
        </a:p>
      </dgm:t>
    </dgm:pt>
    <dgm:pt modelId="{4D12414C-4332-4D90-84AC-D3FF251B5569}" cxnId="{53A87458-FC9F-4AA3-85A8-297B29FDFF57}" type="parTrans">
      <dgm:prSet/>
      <dgm:spPr>
        <a:xfrm>
          <a:off x="2535349" y="319253"/>
          <a:ext cx="138593" cy="133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801"/>
              </a:lnTo>
              <a:lnTo>
                <a:pt x="138593" y="66801"/>
              </a:lnTo>
              <a:lnTo>
                <a:pt x="138593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B2BC2927-2A46-4577-99E2-1E104EC56D1E}" cxnId="{53A87458-FC9F-4AA3-85A8-297B29FDFF57}" type="sibTrans">
      <dgm:prSet/>
      <dgm:spPr/>
      <dgm:t>
        <a:bodyPr/>
        <a:p>
          <a:endParaRPr lang="zh-CN" altLang="en-US" sz="1000"/>
        </a:p>
      </dgm:t>
    </dgm:pt>
    <dgm:pt modelId="{2EE0CD76-E2E2-418A-BB8E-1330DD9E18AF}">
      <dgm:prSet phldrT="[文本]" custT="1"/>
      <dgm:spPr>
        <a:xfrm>
          <a:off x="3125648" y="452856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高压不上电</a:t>
          </a:r>
        </a:p>
      </dgm:t>
    </dgm:pt>
    <dgm:pt modelId="{FCF526CB-D18B-4F45-8F59-3376D9D24DC4}" cxnId="{35F3956D-8480-4B91-A3B0-574103114877}" type="parTrans">
      <dgm:prSet/>
      <dgm:spPr>
        <a:xfrm>
          <a:off x="2535349" y="319253"/>
          <a:ext cx="908401" cy="133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801"/>
              </a:lnTo>
              <a:lnTo>
                <a:pt x="908401" y="66801"/>
              </a:lnTo>
              <a:lnTo>
                <a:pt x="908401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pPr>
            <a:buNone/>
          </a:pPr>
          <a:endParaRPr lang="zh-CN" altLang="en-US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5154F463-8EF1-499A-8C8F-E53541183C0E}" cxnId="{35F3956D-8480-4B91-A3B0-574103114877}" type="sibTrans">
      <dgm:prSet/>
      <dgm:spPr/>
      <dgm:t>
        <a:bodyPr/>
        <a:p>
          <a:endParaRPr lang="zh-CN" altLang="en-US" sz="1000"/>
        </a:p>
      </dgm:t>
    </dgm:pt>
    <dgm:pt modelId="{26E70821-DEC0-43C5-B405-C1E205F30AE8}">
      <dgm:prSet phldrT="[文本]" custT="1"/>
      <dgm:spPr>
        <a:xfrm>
          <a:off x="1357685" y="90456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档位传感器故障</a:t>
          </a:r>
        </a:p>
      </dgm:t>
    </dgm:pt>
    <dgm:pt modelId="{73EE7688-034B-42E3-B98B-F1752278894B}" cxnId="{746CB04A-462E-46D0-878C-9115D3794A75}" type="parTrans">
      <dgm:prSet/>
      <dgm:spPr>
        <a:xfrm>
          <a:off x="1993890" y="770959"/>
          <a:ext cx="137008" cy="292654"/>
        </a:xfrm>
        <a:custGeom>
          <a:avLst/>
          <a:gdLst/>
          <a:ahLst/>
          <a:cxnLst/>
          <a:rect l="0" t="0" r="0" b="0"/>
          <a:pathLst>
            <a:path>
              <a:moveTo>
                <a:pt x="137008" y="0"/>
              </a:moveTo>
              <a:lnTo>
                <a:pt x="137008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FB13C64-BA74-47A1-A09C-ECD38A8517CF}" cxnId="{746CB04A-462E-46D0-878C-9115D3794A75}" type="sibTrans">
      <dgm:prSet/>
      <dgm:spPr/>
      <dgm:t>
        <a:bodyPr/>
        <a:p>
          <a:endParaRPr lang="zh-CN" altLang="en-US" sz="1000"/>
        </a:p>
      </dgm:t>
    </dgm:pt>
    <dgm:pt modelId="{E4ACC732-C3CD-43D2-A1DF-B5F4C64ACC40}">
      <dgm:prSet phldrT="[文本]" custT="1"/>
      <dgm:spPr>
        <a:xfrm>
          <a:off x="1357685" y="135626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驱动电机系统故障</a:t>
          </a:r>
        </a:p>
      </dgm:t>
    </dgm:pt>
    <dgm:pt modelId="{93742E3A-2371-439A-869E-69329E50D789}" cxnId="{3A443F97-BD0C-46CD-9CD4-418CDA4E97B2}" type="parTrans">
      <dgm:prSet/>
      <dgm:spPr>
        <a:xfrm>
          <a:off x="1993890" y="770959"/>
          <a:ext cx="137008" cy="744359"/>
        </a:xfrm>
        <a:custGeom>
          <a:avLst/>
          <a:gdLst/>
          <a:ahLst/>
          <a:cxnLst/>
          <a:rect l="0" t="0" r="0" b="0"/>
          <a:pathLst>
            <a:path>
              <a:moveTo>
                <a:pt x="137008" y="0"/>
              </a:moveTo>
              <a:lnTo>
                <a:pt x="137008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5F365A00-56D2-4A47-A78A-B8CF9965F73B}" cxnId="{3A443F97-BD0C-46CD-9CD4-418CDA4E97B2}" type="sibTrans">
      <dgm:prSet/>
      <dgm:spPr/>
      <dgm:t>
        <a:bodyPr/>
        <a:p>
          <a:endParaRPr lang="zh-CN" altLang="en-US" sz="1000"/>
        </a:p>
      </dgm:t>
    </dgm:pt>
    <dgm:pt modelId="{38F46B47-D4B6-4107-9CE9-0F74EAA3B407}">
      <dgm:prSet phldrT="[文本]" custT="1"/>
      <dgm:spPr>
        <a:xfrm>
          <a:off x="2581693" y="904561"/>
          <a:ext cx="77798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低压蓄电池电量过低</a:t>
          </a:r>
        </a:p>
      </dgm:t>
    </dgm:pt>
    <dgm:pt modelId="{2B9D4163-71E5-4297-B04D-FE6F6E5101E8}" cxnId="{2C5A6D22-83AB-4CC3-B481-FE720B8679DB}" type="parTrans">
      <dgm:prSet/>
      <dgm:spPr>
        <a:xfrm>
          <a:off x="3313956" y="770959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129794" y="0"/>
              </a:moveTo>
              <a:lnTo>
                <a:pt x="129794" y="292654"/>
              </a:lnTo>
              <a:lnTo>
                <a:pt x="4572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DDD0BD85-E296-4CAD-8828-D21FF692F6EC}" cxnId="{2C5A6D22-83AB-4CC3-B481-FE720B8679DB}" type="sibTrans">
      <dgm:prSet/>
      <dgm:spPr/>
      <dgm:t>
        <a:bodyPr/>
        <a:p>
          <a:endParaRPr lang="zh-CN" altLang="en-US" sz="1000"/>
        </a:p>
      </dgm:t>
    </dgm:pt>
    <dgm:pt modelId="{3E4FA091-F72D-4B5A-95D8-46B9106EE1CF}">
      <dgm:prSet phldrT="[文本]" custT="1"/>
      <dgm:spPr>
        <a:xfrm>
          <a:off x="3733841" y="90456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动力电池电量过低</a:t>
          </a:r>
        </a:p>
      </dgm:t>
    </dgm:pt>
    <dgm:pt modelId="{3671F22F-849C-43F5-A8D4-DB77AB34A6F9}" cxnId="{3A7495F7-27BA-464A-B0AB-CE6D590C1D41}" type="parTrans">
      <dgm:prSet/>
      <dgm:spPr>
        <a:xfrm>
          <a:off x="3443750" y="770959"/>
          <a:ext cx="290090" cy="29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654"/>
              </a:lnTo>
              <a:lnTo>
                <a:pt x="29009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3F310FC8-937A-470A-A489-8881F244DB01}" cxnId="{3A7495F7-27BA-464A-B0AB-CE6D590C1D41}" type="sibTrans">
      <dgm:prSet/>
      <dgm:spPr/>
      <dgm:t>
        <a:bodyPr/>
        <a:p>
          <a:endParaRPr lang="zh-CN" altLang="en-US" sz="1000"/>
        </a:p>
      </dgm:t>
    </dgm:pt>
    <dgm:pt modelId="{4ADA41DD-4540-4A45-A473-37DFC5724889}">
      <dgm:prSet custT="1"/>
      <dgm:spPr>
        <a:xfrm>
          <a:off x="1198634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旋变传感器故障</a:t>
          </a:r>
        </a:p>
      </dgm:t>
    </dgm:pt>
    <dgm:pt modelId="{68E8B49F-6268-44A6-93BB-B738D09729CC}" cxnId="{754558F0-E4B6-45FE-A82B-ADC64D81F209}" type="parTrans">
      <dgm:prSet/>
      <dgm:spPr>
        <a:xfrm>
          <a:off x="1834839" y="1674369"/>
          <a:ext cx="95430" cy="292654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A3A097F-191B-4D96-9BF7-462EE6B12DD9}" cxnId="{754558F0-E4B6-45FE-A82B-ADC64D81F209}" type="sibTrans">
      <dgm:prSet/>
      <dgm:spPr/>
      <dgm:t>
        <a:bodyPr/>
        <a:p>
          <a:endParaRPr lang="zh-CN" altLang="en-US" sz="1000"/>
        </a:p>
      </dgm:t>
    </dgm:pt>
    <dgm:pt modelId="{D11C52B2-28C3-4106-BAA0-824B076C1ED6}">
      <dgm:prSet custT="1"/>
      <dgm:spPr>
        <a:xfrm>
          <a:off x="1073995" y="2259677"/>
          <a:ext cx="760843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电机温度传感器故障</a:t>
          </a:r>
        </a:p>
      </dgm:t>
    </dgm:pt>
    <dgm:pt modelId="{8DFE59F6-DCAF-4AA4-8610-5ADF4835D14B}" cxnId="{AC90D77B-7B1E-4EB0-9DC4-4E5E78D9EEC3}" type="parTrans">
      <dgm:prSet/>
      <dgm:spPr>
        <a:xfrm>
          <a:off x="1834839" y="1674369"/>
          <a:ext cx="95430" cy="744359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0434AFA5-7061-4941-A24F-BF1CC497F02D}" cxnId="{AC90D77B-7B1E-4EB0-9DC4-4E5E78D9EEC3}" type="sibTrans">
      <dgm:prSet/>
      <dgm:spPr/>
      <dgm:t>
        <a:bodyPr/>
        <a:p>
          <a:endParaRPr lang="zh-CN" altLang="en-US" sz="1000"/>
        </a:p>
      </dgm:t>
    </dgm:pt>
    <dgm:pt modelId="{FDE00972-3AB6-402A-A01C-FE350FAFC120}">
      <dgm:prSet custT="1"/>
      <dgm:spPr>
        <a:xfrm>
          <a:off x="2581693" y="135626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动力电池过热</a:t>
          </a:r>
        </a:p>
      </dgm:t>
    </dgm:pt>
    <dgm:pt modelId="{7032C041-994F-4F1B-9D58-BEFBA065A985}" cxnId="{A5054D8E-B857-4089-84C4-1923F4421E21}" type="parTrans">
      <dgm:prSet/>
      <dgm:spPr>
        <a:xfrm>
          <a:off x="3217898" y="770959"/>
          <a:ext cx="225852" cy="744359"/>
        </a:xfrm>
        <a:custGeom>
          <a:avLst/>
          <a:gdLst/>
          <a:ahLst/>
          <a:cxnLst/>
          <a:rect l="0" t="0" r="0" b="0"/>
          <a:pathLst>
            <a:path>
              <a:moveTo>
                <a:pt x="225852" y="0"/>
              </a:moveTo>
              <a:lnTo>
                <a:pt x="225852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108D83A-8091-41C7-AFCE-F9B0B4AE01A6}" cxnId="{A5054D8E-B857-4089-84C4-1923F4421E21}" type="sibTrans">
      <dgm:prSet/>
      <dgm:spPr/>
      <dgm:t>
        <a:bodyPr/>
        <a:p>
          <a:endParaRPr lang="zh-CN" altLang="en-US" sz="1000"/>
        </a:p>
      </dgm:t>
    </dgm:pt>
    <dgm:pt modelId="{3E77CCE4-D62A-4FAF-9BBF-E161825ED7C4}">
      <dgm:prSet custT="1"/>
      <dgm:spPr>
        <a:xfrm>
          <a:off x="3712566" y="1356270"/>
          <a:ext cx="639500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绝缘故障</a:t>
          </a:r>
        </a:p>
      </dgm:t>
    </dgm:pt>
    <dgm:pt modelId="{4507F5EE-0DCA-40B6-9738-EA3D8EED9741}" cxnId="{E5E30D8D-D553-4515-87CE-212684AF795A}" type="parTrans">
      <dgm:prSet/>
      <dgm:spPr>
        <a:xfrm>
          <a:off x="3443750" y="770959"/>
          <a:ext cx="268815" cy="744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4362"/>
              </a:lnTo>
              <a:lnTo>
                <a:pt x="268815" y="74436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6073CF4-07A0-4D60-9745-6F3C03FA13B5}" cxnId="{E5E30D8D-D553-4515-87CE-212684AF795A}" type="sibTrans">
      <dgm:prSet/>
      <dgm:spPr/>
      <dgm:t>
        <a:bodyPr/>
        <a:p>
          <a:endParaRPr lang="zh-CN" altLang="en-US" sz="1000"/>
        </a:p>
      </dgm:t>
    </dgm:pt>
    <dgm:pt modelId="{993F3951-2D36-4BCE-9744-0D537736D4FB}">
      <dgm:prSet custT="1"/>
      <dgm:spPr>
        <a:xfrm>
          <a:off x="2740744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互锁回路故障</a:t>
          </a:r>
        </a:p>
      </dgm:t>
    </dgm:pt>
    <dgm:pt modelId="{4AE8EE09-4FEC-4932-85EC-5037CB65B480}" cxnId="{9FB38D0B-DAEA-4B86-BE29-3C4CF72C04BE}" type="parTrans">
      <dgm:prSet/>
      <dgm:spPr>
        <a:xfrm>
          <a:off x="3331229" y="770959"/>
          <a:ext cx="91440" cy="1196064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1196064"/>
              </a:lnTo>
              <a:lnTo>
                <a:pt x="45720" y="119606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3EFB52CF-6DAA-412B-9A19-1BF297F0B171}" cxnId="{9FB38D0B-DAEA-4B86-BE29-3C4CF72C04BE}" type="sibTrans">
      <dgm:prSet/>
      <dgm:spPr/>
      <dgm:t>
        <a:bodyPr/>
        <a:p>
          <a:endParaRPr lang="zh-CN" altLang="en-US" sz="1000"/>
        </a:p>
      </dgm:t>
    </dgm:pt>
    <dgm:pt modelId="{2F77BD38-E6C0-47FD-975B-A05F1836B829}">
      <dgm:prSet custT="1"/>
      <dgm:spPr>
        <a:xfrm>
          <a:off x="3895456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通信故障</a:t>
          </a:r>
        </a:p>
      </dgm:t>
    </dgm:pt>
    <dgm:pt modelId="{7FF82DCC-A5F4-4B14-B2E9-C169437851DD}" cxnId="{59056E32-75B0-4954-AD48-B1E5A7ED17E2}" type="parTrans">
      <dgm:prSet/>
      <dgm:spPr>
        <a:xfrm>
          <a:off x="3443750" y="770959"/>
          <a:ext cx="451705" cy="1196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6064"/>
              </a:lnTo>
              <a:lnTo>
                <a:pt x="451705" y="119606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8D23099F-1EC7-403E-92AA-1A5BAC2D69CD}" cxnId="{59056E32-75B0-4954-AD48-B1E5A7ED17E2}" type="sibTrans">
      <dgm:prSet/>
      <dgm:spPr/>
      <dgm:t>
        <a:bodyPr/>
        <a:p>
          <a:endParaRPr lang="zh-CN" altLang="en-US" sz="1000"/>
        </a:p>
      </dgm:t>
    </dgm:pt>
    <dgm:pt modelId="{484384A5-AE11-4DB8-A809-9DA92DA02479}">
      <dgm:prSet custT="1"/>
      <dgm:spPr>
        <a:xfrm>
          <a:off x="2581693" y="316308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接触器故障</a:t>
          </a:r>
        </a:p>
      </dgm:t>
    </dgm:pt>
    <dgm:pt modelId="{48CE3524-E015-4EBF-963E-F63AD1CCA593}" cxnId="{CC208EA6-F02E-488D-9EA3-25205CC5148C}" type="parTrans">
      <dgm:prSet/>
      <dgm:spPr>
        <a:xfrm>
          <a:off x="3217898" y="770959"/>
          <a:ext cx="225852" cy="2551180"/>
        </a:xfrm>
        <a:custGeom>
          <a:avLst/>
          <a:gdLst/>
          <a:ahLst/>
          <a:cxnLst/>
          <a:rect l="0" t="0" r="0" b="0"/>
          <a:pathLst>
            <a:path>
              <a:moveTo>
                <a:pt x="225852" y="0"/>
              </a:moveTo>
              <a:lnTo>
                <a:pt x="225852" y="2551180"/>
              </a:lnTo>
              <a:lnTo>
                <a:pt x="0" y="255118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97A2175E-3C5C-4F2F-9D38-7A310000D76A}" cxnId="{CC208EA6-F02E-488D-9EA3-25205CC5148C}" type="sibTrans">
      <dgm:prSet/>
      <dgm:spPr/>
      <dgm:t>
        <a:bodyPr/>
        <a:p>
          <a:endParaRPr lang="zh-CN" altLang="en-US" sz="1000"/>
        </a:p>
      </dgm:t>
    </dgm:pt>
    <dgm:pt modelId="{18F13EA0-B9A8-4704-B4EE-3DA860A81147}">
      <dgm:prSet custT="1"/>
      <dgm:spPr>
        <a:xfrm>
          <a:off x="3510552" y="3163087"/>
          <a:ext cx="700009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接触器控制线路故障</a:t>
          </a:r>
        </a:p>
      </dgm:t>
    </dgm:pt>
    <dgm:pt modelId="{12272988-43C8-4FD2-8542-19A0DAF3CF54}" cxnId="{3553200E-EBBF-4857-9A43-ED33CC8F7A3E}" type="parTrans">
      <dgm:prSet/>
      <dgm:spPr>
        <a:xfrm>
          <a:off x="3398030" y="770959"/>
          <a:ext cx="91440" cy="25511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51180"/>
              </a:lnTo>
              <a:lnTo>
                <a:pt x="112521" y="255118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EEE866FE-AF75-4422-A4B2-7416FDABB29E}" cxnId="{3553200E-EBBF-4857-9A43-ED33CC8F7A3E}" type="sibTrans">
      <dgm:prSet/>
      <dgm:spPr/>
      <dgm:t>
        <a:bodyPr/>
        <a:p>
          <a:endParaRPr lang="zh-CN" altLang="en-US" sz="1000"/>
        </a:p>
      </dgm:t>
    </dgm:pt>
    <dgm:pt modelId="{C3C3D784-A0DA-41E3-9960-57E83AFCC786}">
      <dgm:prSet custT="1"/>
      <dgm:spPr>
        <a:xfrm>
          <a:off x="2581693" y="3614793"/>
          <a:ext cx="78417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接触器控制回路故障</a:t>
          </a:r>
        </a:p>
      </dgm:t>
    </dgm:pt>
    <dgm:pt modelId="{3159EB29-4E5A-42AC-93D2-734A7CC6E609}" cxnId="{0D93145F-25CA-453C-AA67-232ED8B853C1}" type="parTrans">
      <dgm:prSet/>
      <dgm:spPr>
        <a:xfrm>
          <a:off x="3320146" y="770959"/>
          <a:ext cx="91440" cy="3002885"/>
        </a:xfrm>
        <a:custGeom>
          <a:avLst/>
          <a:gdLst/>
          <a:ahLst/>
          <a:cxnLst/>
          <a:rect l="0" t="0" r="0" b="0"/>
          <a:pathLst>
            <a:path>
              <a:moveTo>
                <a:pt x="123604" y="0"/>
              </a:moveTo>
              <a:lnTo>
                <a:pt x="123604" y="3002885"/>
              </a:lnTo>
              <a:lnTo>
                <a:pt x="45720" y="300288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ED699C05-2BD7-4D78-BC3B-5167389B513F}" cxnId="{0D93145F-25CA-453C-AA67-232ED8B853C1}" type="sibTrans">
      <dgm:prSet/>
      <dgm:spPr/>
      <dgm:t>
        <a:bodyPr/>
        <a:p>
          <a:endParaRPr lang="zh-CN" altLang="en-US" sz="1000"/>
        </a:p>
      </dgm:t>
    </dgm:pt>
    <dgm:pt modelId="{4FA62945-10E6-4562-8FC5-084FE89F939C}">
      <dgm:prSet custT="1"/>
      <dgm:spPr>
        <a:xfrm>
          <a:off x="2581693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低压插接件故障</a:t>
          </a:r>
        </a:p>
      </dgm:t>
    </dgm:pt>
    <dgm:pt modelId="{86137A00-75C6-418A-8A01-3AD246DB88E1}" cxnId="{F8ED7717-1B56-4023-9EA4-F66F7CB7DFA3}" type="parTrans">
      <dgm:prSet/>
      <dgm:spPr>
        <a:xfrm>
          <a:off x="3217898" y="2126074"/>
          <a:ext cx="95430" cy="292654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13B3AFEE-488C-4371-8EE7-9C8C9EC2DF48}" cxnId="{F8ED7717-1B56-4023-9EA4-F66F7CB7DFA3}" type="sibTrans">
      <dgm:prSet/>
      <dgm:spPr/>
      <dgm:t>
        <a:bodyPr/>
        <a:p>
          <a:endParaRPr lang="zh-CN" altLang="en-US" sz="1000"/>
        </a:p>
      </dgm:t>
    </dgm:pt>
    <dgm:pt modelId="{0D2ADE80-A632-44AE-AC05-EA9A393DAD28}">
      <dgm:prSet custT="1"/>
      <dgm:spPr>
        <a:xfrm>
          <a:off x="2581693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高压回路故障</a:t>
          </a:r>
        </a:p>
      </dgm:t>
    </dgm:pt>
    <dgm:pt modelId="{78E3C248-518B-4D78-BCAF-75602506E508}" cxnId="{C13336A4-2DDE-49DB-A943-721DBE478A41}" type="parTrans">
      <dgm:prSet/>
      <dgm:spPr>
        <a:xfrm>
          <a:off x="3217898" y="2126074"/>
          <a:ext cx="95430" cy="744359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C3F43CE8-6FA7-4027-9407-5651D87D7A2C}" cxnId="{C13336A4-2DDE-49DB-A943-721DBE478A41}" type="sibTrans">
      <dgm:prSet/>
      <dgm:spPr/>
      <dgm:t>
        <a:bodyPr/>
        <a:p>
          <a:endParaRPr lang="zh-CN" altLang="en-US" sz="1000"/>
        </a:p>
      </dgm:t>
    </dgm:pt>
    <dgm:pt modelId="{7F94CF5D-9F06-4863-A1D0-C037788206E4}">
      <dgm:prSet custT="1"/>
      <dgm:spPr>
        <a:xfrm>
          <a:off x="3510552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BMS故障</a:t>
          </a:r>
          <a:endParaRPr lang="zh-CN" altLang="en-US" sz="1000">
            <a:solidFill>
              <a:sysClr val="windowText" lastClr="000000"/>
            </a:solidFill>
            <a:latin typeface="Calibri" panose="020F0502020204030204"/>
            <a:ea typeface="宋体" panose="02010600030101010101" pitchFamily="2" charset="-122"/>
            <a:cs typeface="+mn-cs"/>
          </a:endParaRPr>
        </a:p>
      </dgm:t>
    </dgm:pt>
    <dgm:pt modelId="{2F5AD4D4-EF9C-4DFD-9F0D-A5DFA3544E7E}" cxnId="{9E9945E8-9BBF-42AE-929E-E6D9D78D9B73}" type="parTrans">
      <dgm:prSet/>
      <dgm:spPr>
        <a:xfrm>
          <a:off x="4101036" y="2126074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292654"/>
              </a:lnTo>
              <a:lnTo>
                <a:pt x="4572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D5CCCDF0-664F-446B-AECE-4D3685513CB6}" cxnId="{9E9945E8-9BBF-42AE-929E-E6D9D78D9B73}" type="sibTrans">
      <dgm:prSet/>
      <dgm:spPr/>
      <dgm:t>
        <a:bodyPr/>
        <a:p>
          <a:endParaRPr lang="zh-CN" altLang="en-US" sz="1000"/>
        </a:p>
      </dgm:t>
    </dgm:pt>
    <dgm:pt modelId="{05A0809F-FC56-4606-8580-36ABB1176DAD}">
      <dgm:prSet custT="1"/>
      <dgm:spPr>
        <a:xfrm>
          <a:off x="4280359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故障</a:t>
          </a:r>
        </a:p>
      </dgm:t>
    </dgm:pt>
    <dgm:pt modelId="{F593B4DF-472A-4822-85FA-2B28F2697358}" cxnId="{68AEDE40-F2C2-492E-926B-1117D7AC71C8}" type="parTrans">
      <dgm:prSet/>
      <dgm:spPr>
        <a:xfrm>
          <a:off x="4167838" y="2126074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2654"/>
              </a:lnTo>
              <a:lnTo>
                <a:pt x="112521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2561103A-9108-438D-BA92-69CDE94B045D}" cxnId="{68AEDE40-F2C2-492E-926B-1117D7AC71C8}" type="sibTrans">
      <dgm:prSet/>
      <dgm:spPr/>
      <dgm:t>
        <a:bodyPr/>
        <a:p>
          <a:endParaRPr lang="zh-CN" altLang="en-US" sz="1000"/>
        </a:p>
      </dgm:t>
    </dgm:pt>
    <dgm:pt modelId="{0AC32D94-648D-461A-B90E-42888DEB648F}">
      <dgm:prSet custT="1"/>
      <dgm:spPr>
        <a:xfrm>
          <a:off x="3510552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en-US" altLang="zh-CN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PEU</a:t>
          </a: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故障</a:t>
          </a:r>
        </a:p>
      </dgm:t>
    </dgm:pt>
    <dgm:pt modelId="{8DE91DC8-7D44-45AB-80CD-1703FF3D972F}" cxnId="{0D0CC416-CAE4-45E8-9987-1F7DD16E78B0}" type="parTrans">
      <dgm:prSet/>
      <dgm:spPr>
        <a:xfrm>
          <a:off x="4101036" y="2126074"/>
          <a:ext cx="91440" cy="744359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744359"/>
              </a:lnTo>
              <a:lnTo>
                <a:pt x="4572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E43C3D91-FCDE-43C7-8598-C40B9A4F9167}" cxnId="{0D0CC416-CAE4-45E8-9987-1F7DD16E78B0}" type="sibTrans">
      <dgm:prSet/>
      <dgm:spPr/>
      <dgm:t>
        <a:bodyPr/>
        <a:p>
          <a:endParaRPr lang="zh-CN" altLang="en-US" sz="1000"/>
        </a:p>
      </dgm:t>
    </dgm:pt>
    <dgm:pt modelId="{07D1DA0F-E33A-428D-984A-5C18E11BCDA4}">
      <dgm:prSet custT="1"/>
      <dgm:spPr>
        <a:xfrm>
          <a:off x="4280359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p>
          <a:pPr>
            <a:buNone/>
          </a:pPr>
          <a:r>
            <a:rPr lang="zh-CN" altLang="en-US" sz="10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  <a:cs typeface="+mn-cs"/>
            </a:rPr>
            <a:t>通信线路故障</a:t>
          </a:r>
        </a:p>
      </dgm:t>
    </dgm:pt>
    <dgm:pt modelId="{2C6C12AB-366B-4710-9F4D-7A879C33D345}" cxnId="{DA05B930-B781-4C03-A9BA-0F5BA089C8CD}" type="parTrans">
      <dgm:prSet/>
      <dgm:spPr>
        <a:xfrm>
          <a:off x="4167838" y="2126074"/>
          <a:ext cx="91440" cy="7443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4359"/>
              </a:lnTo>
              <a:lnTo>
                <a:pt x="112521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p>
          <a:endParaRPr lang="zh-CN" altLang="en-US" sz="1000"/>
        </a:p>
      </dgm:t>
    </dgm:pt>
    <dgm:pt modelId="{F4D39573-DA0D-400E-A188-B14ACB202A68}" cxnId="{DA05B930-B781-4C03-A9BA-0F5BA089C8CD}" type="sibTrans">
      <dgm:prSet/>
      <dgm:spPr/>
      <dgm:t>
        <a:bodyPr/>
        <a:p>
          <a:endParaRPr lang="zh-CN" altLang="en-US" sz="1000"/>
        </a:p>
      </dgm:t>
    </dgm:pt>
    <dgm:pt modelId="{8E287D54-B5D9-45C7-AF28-F21E5267477A}" type="pres">
      <dgm:prSet presAssocID="{B97A992E-D3C4-421C-B7C2-9DF04E960F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54F11A0-9C58-4867-B989-E4F78B29309F}" type="pres">
      <dgm:prSet presAssocID="{CDDF6091-3280-40DD-A78B-139863BE8FB6}" presName="hierRoot1" presStyleCnt="0">
        <dgm:presLayoutVars>
          <dgm:hierBranch val="init"/>
        </dgm:presLayoutVars>
      </dgm:prSet>
      <dgm:spPr/>
    </dgm:pt>
    <dgm:pt modelId="{47F0FC1B-30CC-4F38-8659-F6A3B8187716}" type="pres">
      <dgm:prSet presAssocID="{CDDF6091-3280-40DD-A78B-139863BE8FB6}" presName="rootComposite1" presStyleCnt="0"/>
      <dgm:spPr/>
    </dgm:pt>
    <dgm:pt modelId="{6416E767-1081-459D-9AA1-4688CB324D32}" type="pres">
      <dgm:prSet presAssocID="{CDDF6091-3280-40DD-A78B-139863BE8FB6}" presName="rootText1" presStyleLbl="node0" presStyleIdx="0" presStyleCnt="1">
        <dgm:presLayoutVars>
          <dgm:chPref val="3"/>
        </dgm:presLayoutVars>
      </dgm:prSet>
      <dgm:spPr/>
    </dgm:pt>
    <dgm:pt modelId="{BABA894D-DB81-48D9-B43C-26BA853161FB}" type="pres">
      <dgm:prSet presAssocID="{CDDF6091-3280-40DD-A78B-139863BE8FB6}" presName="rootConnector1" presStyleLbl="node1" presStyleIdx="0" presStyleCnt="0"/>
      <dgm:spPr/>
    </dgm:pt>
    <dgm:pt modelId="{FFE5A71F-0C83-416F-8C37-A0E6B0904375}" type="pres">
      <dgm:prSet presAssocID="{CDDF6091-3280-40DD-A78B-139863BE8FB6}" presName="hierChild2" presStyleCnt="0"/>
      <dgm:spPr/>
    </dgm:pt>
    <dgm:pt modelId="{AEE094F5-6D87-435F-864A-B47DF39B799D}" type="pres">
      <dgm:prSet presAssocID="{91C28E03-5938-41D6-A2E6-9A22841FD8D7}" presName="Name37" presStyleLbl="parChTrans1D2" presStyleIdx="0" presStyleCnt="3"/>
      <dgm:spPr/>
    </dgm:pt>
    <dgm:pt modelId="{6571F321-5771-46B0-AC23-84D5D6E9270B}" type="pres">
      <dgm:prSet presAssocID="{7CE82114-ABBC-4E14-A2A9-EAACF77C8178}" presName="hierRoot2" presStyleCnt="0">
        <dgm:presLayoutVars>
          <dgm:hierBranch val="l"/>
        </dgm:presLayoutVars>
      </dgm:prSet>
      <dgm:spPr/>
    </dgm:pt>
    <dgm:pt modelId="{5EB59418-C4C6-4220-BB09-E9BA5E5E0FC4}" type="pres">
      <dgm:prSet presAssocID="{7CE82114-ABBC-4E14-A2A9-EAACF77C8178}" presName="rootComposite" presStyleCnt="0"/>
      <dgm:spPr/>
    </dgm:pt>
    <dgm:pt modelId="{688F7953-B339-4B1C-B04F-13AFBCEDE8DF}" type="pres">
      <dgm:prSet presAssocID="{7CE82114-ABBC-4E14-A2A9-EAACF77C8178}" presName="rootText" presStyleLbl="node2" presStyleIdx="0" presStyleCnt="3" custScaleX="143569">
        <dgm:presLayoutVars>
          <dgm:chPref val="3"/>
        </dgm:presLayoutVars>
      </dgm:prSet>
      <dgm:spPr/>
    </dgm:pt>
    <dgm:pt modelId="{F00AF0D8-F4CE-4EF6-9848-DE00EA370F70}" type="pres">
      <dgm:prSet presAssocID="{7CE82114-ABBC-4E14-A2A9-EAACF77C8178}" presName="rootConnector" presStyleLbl="node2" presStyleIdx="0" presStyleCnt="3"/>
      <dgm:spPr/>
    </dgm:pt>
    <dgm:pt modelId="{8F69A612-6B2A-4AAD-9C98-47675C202B4A}" type="pres">
      <dgm:prSet presAssocID="{7CE82114-ABBC-4E14-A2A9-EAACF77C8178}" presName="hierChild4" presStyleCnt="0"/>
      <dgm:spPr/>
    </dgm:pt>
    <dgm:pt modelId="{6AA6F12E-C683-4DF0-A74E-835E6F9FC573}" type="pres">
      <dgm:prSet presAssocID="{73EE7688-034B-42E3-B98B-F1752278894B}" presName="Name50" presStyleLbl="parChTrans1D3" presStyleIdx="0" presStyleCnt="11"/>
      <dgm:spPr/>
    </dgm:pt>
    <dgm:pt modelId="{A7F49EED-0797-40D0-BE98-3B124A3DA6AB}" type="pres">
      <dgm:prSet presAssocID="{26E70821-DEC0-43C5-B405-C1E205F30AE8}" presName="hierRoot2" presStyleCnt="0">
        <dgm:presLayoutVars>
          <dgm:hierBranch val="init"/>
        </dgm:presLayoutVars>
      </dgm:prSet>
      <dgm:spPr/>
    </dgm:pt>
    <dgm:pt modelId="{5434D997-74BB-4D9C-98E1-8F41204B68B6}" type="pres">
      <dgm:prSet presAssocID="{26E70821-DEC0-43C5-B405-C1E205F30AE8}" presName="rootComposite" presStyleCnt="0"/>
      <dgm:spPr/>
    </dgm:pt>
    <dgm:pt modelId="{57E2BDCE-E803-44F8-8D81-F29F35DE8002}" type="pres">
      <dgm:prSet presAssocID="{26E70821-DEC0-43C5-B405-C1E205F30AE8}" presName="rootText" presStyleLbl="node3" presStyleIdx="0" presStyleCnt="11">
        <dgm:presLayoutVars>
          <dgm:chPref val="3"/>
        </dgm:presLayoutVars>
      </dgm:prSet>
      <dgm:spPr/>
    </dgm:pt>
    <dgm:pt modelId="{EBE41FDC-976C-4DA2-BE7A-C4F36FE7CF3C}" type="pres">
      <dgm:prSet presAssocID="{26E70821-DEC0-43C5-B405-C1E205F30AE8}" presName="rootConnector" presStyleLbl="node3" presStyleIdx="0" presStyleCnt="11"/>
      <dgm:spPr/>
    </dgm:pt>
    <dgm:pt modelId="{173CFAD3-E5D7-4184-B2EA-A523AB711D03}" type="pres">
      <dgm:prSet presAssocID="{26E70821-DEC0-43C5-B405-C1E205F30AE8}" presName="hierChild4" presStyleCnt="0"/>
      <dgm:spPr/>
    </dgm:pt>
    <dgm:pt modelId="{A89DCC68-A06B-4EA4-960C-C6567CA0C324}" type="pres">
      <dgm:prSet presAssocID="{26E70821-DEC0-43C5-B405-C1E205F30AE8}" presName="hierChild5" presStyleCnt="0"/>
      <dgm:spPr/>
    </dgm:pt>
    <dgm:pt modelId="{6B3EA85D-FA08-498F-8D14-F4425BF80E95}" type="pres">
      <dgm:prSet presAssocID="{93742E3A-2371-439A-869E-69329E50D789}" presName="Name50" presStyleLbl="parChTrans1D3" presStyleIdx="1" presStyleCnt="11"/>
      <dgm:spPr/>
    </dgm:pt>
    <dgm:pt modelId="{41C30EF5-640D-4077-9358-8229D65F2B37}" type="pres">
      <dgm:prSet presAssocID="{E4ACC732-C3CD-43D2-A1DF-B5F4C64ACC40}" presName="hierRoot2" presStyleCnt="0">
        <dgm:presLayoutVars>
          <dgm:hierBranch val="l"/>
        </dgm:presLayoutVars>
      </dgm:prSet>
      <dgm:spPr/>
    </dgm:pt>
    <dgm:pt modelId="{FB806207-28EE-457F-B42F-5FAF192BD56A}" type="pres">
      <dgm:prSet presAssocID="{E4ACC732-C3CD-43D2-A1DF-B5F4C64ACC40}" presName="rootComposite" presStyleCnt="0"/>
      <dgm:spPr/>
    </dgm:pt>
    <dgm:pt modelId="{D4A74BBF-4078-49E3-9206-D7DC9496560D}" type="pres">
      <dgm:prSet presAssocID="{E4ACC732-C3CD-43D2-A1DF-B5F4C64ACC40}" presName="rootText" presStyleLbl="node3" presStyleIdx="1" presStyleCnt="11">
        <dgm:presLayoutVars>
          <dgm:chPref val="3"/>
        </dgm:presLayoutVars>
      </dgm:prSet>
      <dgm:spPr/>
    </dgm:pt>
    <dgm:pt modelId="{8453B9BC-8ED3-411E-97C2-D70E5C6875F7}" type="pres">
      <dgm:prSet presAssocID="{E4ACC732-C3CD-43D2-A1DF-B5F4C64ACC40}" presName="rootConnector" presStyleLbl="node3" presStyleIdx="1" presStyleCnt="11"/>
      <dgm:spPr/>
    </dgm:pt>
    <dgm:pt modelId="{67F1C1D0-41F2-4378-A11B-B055F5A63F44}" type="pres">
      <dgm:prSet presAssocID="{E4ACC732-C3CD-43D2-A1DF-B5F4C64ACC40}" presName="hierChild4" presStyleCnt="0"/>
      <dgm:spPr/>
    </dgm:pt>
    <dgm:pt modelId="{155681F3-FDFF-4B5F-B0F2-43DA54D40465}" type="pres">
      <dgm:prSet presAssocID="{68E8B49F-6268-44A6-93BB-B738D09729CC}" presName="Name50" presStyleLbl="parChTrans1D4" presStyleIdx="0" presStyleCnt="8"/>
      <dgm:spPr/>
    </dgm:pt>
    <dgm:pt modelId="{135F397C-EAD0-4FD0-8DD3-6B95FB8A283B}" type="pres">
      <dgm:prSet presAssocID="{4ADA41DD-4540-4A45-A473-37DFC5724889}" presName="hierRoot2" presStyleCnt="0">
        <dgm:presLayoutVars>
          <dgm:hierBranch val="init"/>
        </dgm:presLayoutVars>
      </dgm:prSet>
      <dgm:spPr/>
    </dgm:pt>
    <dgm:pt modelId="{911F0F79-4654-48BB-97C0-9CE519F80A87}" type="pres">
      <dgm:prSet presAssocID="{4ADA41DD-4540-4A45-A473-37DFC5724889}" presName="rootComposite" presStyleCnt="0"/>
      <dgm:spPr/>
    </dgm:pt>
    <dgm:pt modelId="{AF84C847-B849-4DF8-954B-AD2EF9752156}" type="pres">
      <dgm:prSet presAssocID="{4ADA41DD-4540-4A45-A473-37DFC5724889}" presName="rootText" presStyleLbl="node4" presStyleIdx="0" presStyleCnt="8">
        <dgm:presLayoutVars>
          <dgm:chPref val="3"/>
        </dgm:presLayoutVars>
      </dgm:prSet>
      <dgm:spPr/>
    </dgm:pt>
    <dgm:pt modelId="{B0D089D5-7492-4FED-B89B-7FFB7B5EDD7C}" type="pres">
      <dgm:prSet presAssocID="{4ADA41DD-4540-4A45-A473-37DFC5724889}" presName="rootConnector" presStyleLbl="node4" presStyleIdx="0" presStyleCnt="8"/>
      <dgm:spPr/>
    </dgm:pt>
    <dgm:pt modelId="{37908AA3-C560-4D2D-97C5-DAB4138A9A03}" type="pres">
      <dgm:prSet presAssocID="{4ADA41DD-4540-4A45-A473-37DFC5724889}" presName="hierChild4" presStyleCnt="0"/>
      <dgm:spPr/>
    </dgm:pt>
    <dgm:pt modelId="{7B563FA0-0299-4F1D-A8D1-43A6E692468E}" type="pres">
      <dgm:prSet presAssocID="{4ADA41DD-4540-4A45-A473-37DFC5724889}" presName="hierChild5" presStyleCnt="0"/>
      <dgm:spPr/>
    </dgm:pt>
    <dgm:pt modelId="{9E7CEFFB-3B4D-43D4-8711-8032A6443A68}" type="pres">
      <dgm:prSet presAssocID="{8DFE59F6-DCAF-4AA4-8610-5ADF4835D14B}" presName="Name50" presStyleLbl="parChTrans1D4" presStyleIdx="1" presStyleCnt="8"/>
      <dgm:spPr/>
    </dgm:pt>
    <dgm:pt modelId="{E305DA12-73ED-45AE-8E4C-52D664E5C760}" type="pres">
      <dgm:prSet presAssocID="{D11C52B2-28C3-4106-BAA0-824B076C1ED6}" presName="hierRoot2" presStyleCnt="0">
        <dgm:presLayoutVars>
          <dgm:hierBranch val="init"/>
        </dgm:presLayoutVars>
      </dgm:prSet>
      <dgm:spPr/>
    </dgm:pt>
    <dgm:pt modelId="{9D3935E6-9571-45E2-ADB2-2AEE118AC7DC}" type="pres">
      <dgm:prSet presAssocID="{D11C52B2-28C3-4106-BAA0-824B076C1ED6}" presName="rootComposite" presStyleCnt="0"/>
      <dgm:spPr/>
    </dgm:pt>
    <dgm:pt modelId="{DA94ECE9-8330-4078-9E4F-5B7692351C2F}" type="pres">
      <dgm:prSet presAssocID="{D11C52B2-28C3-4106-BAA0-824B076C1ED6}" presName="rootText" presStyleLbl="node4" presStyleIdx="1" presStyleCnt="8" custScaleX="119591">
        <dgm:presLayoutVars>
          <dgm:chPref val="3"/>
        </dgm:presLayoutVars>
      </dgm:prSet>
      <dgm:spPr/>
    </dgm:pt>
    <dgm:pt modelId="{83512C30-067E-420C-8C9B-049CD4BFDE38}" type="pres">
      <dgm:prSet presAssocID="{D11C52B2-28C3-4106-BAA0-824B076C1ED6}" presName="rootConnector" presStyleLbl="node4" presStyleIdx="1" presStyleCnt="8"/>
      <dgm:spPr/>
    </dgm:pt>
    <dgm:pt modelId="{58301084-A5E9-4271-BE1D-17367AB958B3}" type="pres">
      <dgm:prSet presAssocID="{D11C52B2-28C3-4106-BAA0-824B076C1ED6}" presName="hierChild4" presStyleCnt="0"/>
      <dgm:spPr/>
    </dgm:pt>
    <dgm:pt modelId="{9AB9BD69-208E-4C36-B731-B275FD114A75}" type="pres">
      <dgm:prSet presAssocID="{D11C52B2-28C3-4106-BAA0-824B076C1ED6}" presName="hierChild5" presStyleCnt="0"/>
      <dgm:spPr/>
    </dgm:pt>
    <dgm:pt modelId="{CB6FDBEA-DF3C-4FCA-AE9F-E0DACDBEBD15}" type="pres">
      <dgm:prSet presAssocID="{E4ACC732-C3CD-43D2-A1DF-B5F4C64ACC40}" presName="hierChild5" presStyleCnt="0"/>
      <dgm:spPr/>
    </dgm:pt>
    <dgm:pt modelId="{072D06EA-E19A-4682-A1C0-2252697B7F4E}" type="pres">
      <dgm:prSet presAssocID="{7CE82114-ABBC-4E14-A2A9-EAACF77C8178}" presName="hierChild5" presStyleCnt="0"/>
      <dgm:spPr/>
    </dgm:pt>
    <dgm:pt modelId="{B4EBC7E6-C3AD-43C2-9D3C-9FFAFF7689AF}" type="pres">
      <dgm:prSet presAssocID="{4D12414C-4332-4D90-84AC-D3FF251B5569}" presName="Name37" presStyleLbl="parChTrans1D2" presStyleIdx="1" presStyleCnt="3"/>
      <dgm:spPr/>
    </dgm:pt>
    <dgm:pt modelId="{D3EB94A3-380A-481D-825F-429B8D140617}" type="pres">
      <dgm:prSet presAssocID="{CF8FDBC6-BEE7-4F5B-91C8-D2E3F21380C5}" presName="hierRoot2" presStyleCnt="0">
        <dgm:presLayoutVars>
          <dgm:hierBranch val="init"/>
        </dgm:presLayoutVars>
      </dgm:prSet>
      <dgm:spPr/>
    </dgm:pt>
    <dgm:pt modelId="{F5F26EA2-EFFD-4FAA-9ABC-27BC449129E1}" type="pres">
      <dgm:prSet presAssocID="{CF8FDBC6-BEE7-4F5B-91C8-D2E3F21380C5}" presName="rootComposite" presStyleCnt="0"/>
      <dgm:spPr/>
    </dgm:pt>
    <dgm:pt modelId="{22B419B1-3468-4B7E-9487-46C8D62372D0}" type="pres">
      <dgm:prSet presAssocID="{CF8FDBC6-BEE7-4F5B-91C8-D2E3F21380C5}" presName="rootText" presStyleLbl="node2" presStyleIdx="1" presStyleCnt="3">
        <dgm:presLayoutVars>
          <dgm:chPref val="3"/>
        </dgm:presLayoutVars>
      </dgm:prSet>
      <dgm:spPr/>
    </dgm:pt>
    <dgm:pt modelId="{E57A6354-BC82-4D90-99D1-BB860B4C4565}" type="pres">
      <dgm:prSet presAssocID="{CF8FDBC6-BEE7-4F5B-91C8-D2E3F21380C5}" presName="rootConnector" presStyleLbl="node2" presStyleIdx="1" presStyleCnt="3"/>
      <dgm:spPr/>
    </dgm:pt>
    <dgm:pt modelId="{6D5CC054-58C2-426C-8FF3-B9F8B9DBBA7E}" type="pres">
      <dgm:prSet presAssocID="{CF8FDBC6-BEE7-4F5B-91C8-D2E3F21380C5}" presName="hierChild4" presStyleCnt="0"/>
      <dgm:spPr/>
    </dgm:pt>
    <dgm:pt modelId="{99B0E6E7-E312-4FA1-A08C-6A395DB94FFC}" type="pres">
      <dgm:prSet presAssocID="{CF8FDBC6-BEE7-4F5B-91C8-D2E3F21380C5}" presName="hierChild5" presStyleCnt="0"/>
      <dgm:spPr/>
    </dgm:pt>
    <dgm:pt modelId="{00C58711-0D25-42FC-A93E-C4200D601E81}" type="pres">
      <dgm:prSet presAssocID="{FCF526CB-D18B-4F45-8F59-3376D9D24DC4}" presName="Name37" presStyleLbl="parChTrans1D2" presStyleIdx="2" presStyleCnt="3"/>
      <dgm:spPr/>
    </dgm:pt>
    <dgm:pt modelId="{1EEA2AFF-23E0-46AC-8443-617A5EDEE07E}" type="pres">
      <dgm:prSet presAssocID="{2EE0CD76-E2E2-418A-BB8E-1330DD9E18AF}" presName="hierRoot2" presStyleCnt="0">
        <dgm:presLayoutVars>
          <dgm:hierBranch val="hang"/>
        </dgm:presLayoutVars>
      </dgm:prSet>
      <dgm:spPr/>
    </dgm:pt>
    <dgm:pt modelId="{FCC440AB-6F02-4AEB-8017-0C6DAE8930A2}" type="pres">
      <dgm:prSet presAssocID="{2EE0CD76-E2E2-418A-BB8E-1330DD9E18AF}" presName="rootComposite" presStyleCnt="0"/>
      <dgm:spPr/>
    </dgm:pt>
    <dgm:pt modelId="{6FDDEFA4-C574-484B-A410-3317FA7B5C20}" type="pres">
      <dgm:prSet presAssocID="{2EE0CD76-E2E2-418A-BB8E-1330DD9E18AF}" presName="rootText" presStyleLbl="node2" presStyleIdx="2" presStyleCnt="3">
        <dgm:presLayoutVars>
          <dgm:chPref val="3"/>
        </dgm:presLayoutVars>
      </dgm:prSet>
      <dgm:spPr/>
    </dgm:pt>
    <dgm:pt modelId="{5C7FF504-F01E-41E3-A87B-4AAE3EEBB1D3}" type="pres">
      <dgm:prSet presAssocID="{2EE0CD76-E2E2-418A-BB8E-1330DD9E18AF}" presName="rootConnector" presStyleLbl="node2" presStyleIdx="2" presStyleCnt="3"/>
      <dgm:spPr/>
    </dgm:pt>
    <dgm:pt modelId="{30422E9A-C88D-4C8C-B1AA-DE54D00945EF}" type="pres">
      <dgm:prSet presAssocID="{2EE0CD76-E2E2-418A-BB8E-1330DD9E18AF}" presName="hierChild4" presStyleCnt="0"/>
      <dgm:spPr/>
    </dgm:pt>
    <dgm:pt modelId="{8A908360-2673-4ADC-AB43-DC2141CE1E65}" type="pres">
      <dgm:prSet presAssocID="{2B9D4163-71E5-4297-B04D-FE6F6E5101E8}" presName="Name48" presStyleLbl="parChTrans1D3" presStyleIdx="2" presStyleCnt="11"/>
      <dgm:spPr/>
    </dgm:pt>
    <dgm:pt modelId="{463D8FFE-06AC-4F25-AA8F-5EFAAFCB9436}" type="pres">
      <dgm:prSet presAssocID="{38F46B47-D4B6-4107-9CE9-0F74EAA3B407}" presName="hierRoot2" presStyleCnt="0">
        <dgm:presLayoutVars>
          <dgm:hierBranch val="init"/>
        </dgm:presLayoutVars>
      </dgm:prSet>
      <dgm:spPr/>
    </dgm:pt>
    <dgm:pt modelId="{BDF21303-2B22-40EA-9C67-03867344EAB7}" type="pres">
      <dgm:prSet presAssocID="{38F46B47-D4B6-4107-9CE9-0F74EAA3B407}" presName="rootComposite" presStyleCnt="0"/>
      <dgm:spPr/>
    </dgm:pt>
    <dgm:pt modelId="{11917DE9-BD1D-4B4F-8E12-D5A8CECB45B9}" type="pres">
      <dgm:prSet presAssocID="{38F46B47-D4B6-4107-9CE9-0F74EAA3B407}" presName="rootText" presStyleLbl="node3" presStyleIdx="2" presStyleCnt="11" custScaleX="122285">
        <dgm:presLayoutVars>
          <dgm:chPref val="3"/>
        </dgm:presLayoutVars>
      </dgm:prSet>
      <dgm:spPr/>
    </dgm:pt>
    <dgm:pt modelId="{E83481DF-ABE6-400C-BB70-E15CBF540A3D}" type="pres">
      <dgm:prSet presAssocID="{38F46B47-D4B6-4107-9CE9-0F74EAA3B407}" presName="rootConnector" presStyleLbl="node3" presStyleIdx="2" presStyleCnt="11"/>
      <dgm:spPr/>
    </dgm:pt>
    <dgm:pt modelId="{D8E58C4E-B646-4465-AE5C-65D8F09C1A8B}" type="pres">
      <dgm:prSet presAssocID="{38F46B47-D4B6-4107-9CE9-0F74EAA3B407}" presName="hierChild4" presStyleCnt="0"/>
      <dgm:spPr/>
    </dgm:pt>
    <dgm:pt modelId="{D804FA0E-4218-4558-9CA1-A4754C21CF0F}" type="pres">
      <dgm:prSet presAssocID="{38F46B47-D4B6-4107-9CE9-0F74EAA3B407}" presName="hierChild5" presStyleCnt="0"/>
      <dgm:spPr/>
    </dgm:pt>
    <dgm:pt modelId="{9D3714A0-A045-410D-AD5C-DC758ACA139C}" type="pres">
      <dgm:prSet presAssocID="{3671F22F-849C-43F5-A8D4-DB77AB34A6F9}" presName="Name48" presStyleLbl="parChTrans1D3" presStyleIdx="3" presStyleCnt="11"/>
      <dgm:spPr/>
    </dgm:pt>
    <dgm:pt modelId="{04FB0BA7-A524-43BB-AADE-0D81A8CA43F2}" type="pres">
      <dgm:prSet presAssocID="{3E4FA091-F72D-4B5A-95D8-46B9106EE1CF}" presName="hierRoot2" presStyleCnt="0">
        <dgm:presLayoutVars>
          <dgm:hierBranch val="init"/>
        </dgm:presLayoutVars>
      </dgm:prSet>
      <dgm:spPr/>
    </dgm:pt>
    <dgm:pt modelId="{BCB48931-E67E-4CA5-94E0-E03910A21C31}" type="pres">
      <dgm:prSet presAssocID="{3E4FA091-F72D-4B5A-95D8-46B9106EE1CF}" presName="rootComposite" presStyleCnt="0"/>
      <dgm:spPr/>
    </dgm:pt>
    <dgm:pt modelId="{BEF08A28-1F17-4C05-8DF8-BA678A7BB8D4}" type="pres">
      <dgm:prSet presAssocID="{3E4FA091-F72D-4B5A-95D8-46B9106EE1CF}" presName="rootText" presStyleLbl="node3" presStyleIdx="3" presStyleCnt="11" custLinFactNeighborX="35097" custLinFactNeighborY="0">
        <dgm:presLayoutVars>
          <dgm:chPref val="3"/>
        </dgm:presLayoutVars>
      </dgm:prSet>
      <dgm:spPr/>
    </dgm:pt>
    <dgm:pt modelId="{DFFC277F-040A-4729-8307-94D0E8AFC611}" type="pres">
      <dgm:prSet presAssocID="{3E4FA091-F72D-4B5A-95D8-46B9106EE1CF}" presName="rootConnector" presStyleLbl="node3" presStyleIdx="3" presStyleCnt="11"/>
      <dgm:spPr/>
    </dgm:pt>
    <dgm:pt modelId="{801C2A43-7A9B-4926-9668-69CB153CAD40}" type="pres">
      <dgm:prSet presAssocID="{3E4FA091-F72D-4B5A-95D8-46B9106EE1CF}" presName="hierChild4" presStyleCnt="0"/>
      <dgm:spPr/>
    </dgm:pt>
    <dgm:pt modelId="{42C0F5BE-5D4C-46F3-836B-BB862C105004}" type="pres">
      <dgm:prSet presAssocID="{3E4FA091-F72D-4B5A-95D8-46B9106EE1CF}" presName="hierChild5" presStyleCnt="0"/>
      <dgm:spPr/>
    </dgm:pt>
    <dgm:pt modelId="{4C56F109-F72D-47C2-B612-E345C926D570}" type="pres">
      <dgm:prSet presAssocID="{7032C041-994F-4F1B-9D58-BEFBA065A985}" presName="Name48" presStyleLbl="parChTrans1D3" presStyleIdx="4" presStyleCnt="11"/>
      <dgm:spPr/>
    </dgm:pt>
    <dgm:pt modelId="{D7F09695-442F-4B59-B505-6316FE937F7E}" type="pres">
      <dgm:prSet presAssocID="{FDE00972-3AB6-402A-A01C-FE350FAFC120}" presName="hierRoot2" presStyleCnt="0">
        <dgm:presLayoutVars>
          <dgm:hierBranch val="init"/>
        </dgm:presLayoutVars>
      </dgm:prSet>
      <dgm:spPr/>
    </dgm:pt>
    <dgm:pt modelId="{10AC7735-52BB-40A9-B422-785D157BA5E7}" type="pres">
      <dgm:prSet presAssocID="{FDE00972-3AB6-402A-A01C-FE350FAFC120}" presName="rootComposite" presStyleCnt="0"/>
      <dgm:spPr/>
    </dgm:pt>
    <dgm:pt modelId="{2B0C7B1C-FE5F-4DA3-9806-AA121662CA0D}" type="pres">
      <dgm:prSet presAssocID="{FDE00972-3AB6-402A-A01C-FE350FAFC120}" presName="rootText" presStyleLbl="node3" presStyleIdx="4" presStyleCnt="11">
        <dgm:presLayoutVars>
          <dgm:chPref val="3"/>
        </dgm:presLayoutVars>
      </dgm:prSet>
      <dgm:spPr/>
    </dgm:pt>
    <dgm:pt modelId="{6697C3A2-FFD3-47CF-899D-DA81348820A4}" type="pres">
      <dgm:prSet presAssocID="{FDE00972-3AB6-402A-A01C-FE350FAFC120}" presName="rootConnector" presStyleLbl="node3" presStyleIdx="4" presStyleCnt="11"/>
      <dgm:spPr/>
    </dgm:pt>
    <dgm:pt modelId="{2B291664-DFCA-4E19-B080-CF5047EB61FE}" type="pres">
      <dgm:prSet presAssocID="{FDE00972-3AB6-402A-A01C-FE350FAFC120}" presName="hierChild4" presStyleCnt="0"/>
      <dgm:spPr/>
    </dgm:pt>
    <dgm:pt modelId="{9B0301CD-283E-42EE-9863-2DFFDEEC17D2}" type="pres">
      <dgm:prSet presAssocID="{FDE00972-3AB6-402A-A01C-FE350FAFC120}" presName="hierChild5" presStyleCnt="0"/>
      <dgm:spPr/>
    </dgm:pt>
    <dgm:pt modelId="{B6DC1991-E337-45EF-A9E8-A51720E119FB}" type="pres">
      <dgm:prSet presAssocID="{4507F5EE-0DCA-40B6-9738-EA3D8EED9741}" presName="Name48" presStyleLbl="parChTrans1D3" presStyleIdx="5" presStyleCnt="11"/>
      <dgm:spPr/>
    </dgm:pt>
    <dgm:pt modelId="{D0D67CD8-5B75-4279-913B-45490CDA4CA8}" type="pres">
      <dgm:prSet presAssocID="{3E77CCE4-D62A-4FAF-9BBF-E161825ED7C4}" presName="hierRoot2" presStyleCnt="0">
        <dgm:presLayoutVars>
          <dgm:hierBranch val="init"/>
        </dgm:presLayoutVars>
      </dgm:prSet>
      <dgm:spPr/>
    </dgm:pt>
    <dgm:pt modelId="{481B4804-F4C6-4B71-8783-335093B4CA39}" type="pres">
      <dgm:prSet presAssocID="{3E77CCE4-D62A-4FAF-9BBF-E161825ED7C4}" presName="rootComposite" presStyleCnt="0"/>
      <dgm:spPr/>
    </dgm:pt>
    <dgm:pt modelId="{1466D024-D33E-4259-A1BB-2F57D0905365}" type="pres">
      <dgm:prSet presAssocID="{3E77CCE4-D62A-4FAF-9BBF-E161825ED7C4}" presName="rootText" presStyleLbl="node3" presStyleIdx="5" presStyleCnt="11" custScaleX="100518" custLinFactNeighborX="31753" custLinFactNeighborY="1">
        <dgm:presLayoutVars>
          <dgm:chPref val="3"/>
        </dgm:presLayoutVars>
      </dgm:prSet>
      <dgm:spPr/>
    </dgm:pt>
    <dgm:pt modelId="{6CFEF88A-3B11-4B45-A9AA-E9D38CBA61FD}" type="pres">
      <dgm:prSet presAssocID="{3E77CCE4-D62A-4FAF-9BBF-E161825ED7C4}" presName="rootConnector" presStyleLbl="node3" presStyleIdx="5" presStyleCnt="11"/>
      <dgm:spPr/>
    </dgm:pt>
    <dgm:pt modelId="{7AEFC6BC-E9A4-44C3-B40F-F5242F937A9B}" type="pres">
      <dgm:prSet presAssocID="{3E77CCE4-D62A-4FAF-9BBF-E161825ED7C4}" presName="hierChild4" presStyleCnt="0"/>
      <dgm:spPr/>
    </dgm:pt>
    <dgm:pt modelId="{26CD1725-9401-4955-8FE2-3122AC431383}" type="pres">
      <dgm:prSet presAssocID="{3E77CCE4-D62A-4FAF-9BBF-E161825ED7C4}" presName="hierChild5" presStyleCnt="0"/>
      <dgm:spPr/>
    </dgm:pt>
    <dgm:pt modelId="{BD6BDA1A-566D-49B7-B909-C517FC5C0FB4}" type="pres">
      <dgm:prSet presAssocID="{4AE8EE09-4FEC-4932-85EC-5037CB65B480}" presName="Name48" presStyleLbl="parChTrans1D3" presStyleIdx="6" presStyleCnt="11"/>
      <dgm:spPr/>
    </dgm:pt>
    <dgm:pt modelId="{1D725577-9159-4108-B92F-550D96B15892}" type="pres">
      <dgm:prSet presAssocID="{993F3951-2D36-4BCE-9744-0D537736D4FB}" presName="hierRoot2" presStyleCnt="0">
        <dgm:presLayoutVars>
          <dgm:hierBranch val="l"/>
        </dgm:presLayoutVars>
      </dgm:prSet>
      <dgm:spPr/>
    </dgm:pt>
    <dgm:pt modelId="{C7E68C75-9D0C-408E-93B3-44AFB3612CC0}" type="pres">
      <dgm:prSet presAssocID="{993F3951-2D36-4BCE-9744-0D537736D4FB}" presName="rootComposite" presStyleCnt="0"/>
      <dgm:spPr/>
    </dgm:pt>
    <dgm:pt modelId="{E0E83E4B-E103-4059-85D8-D3553ABA3335}" type="pres">
      <dgm:prSet presAssocID="{993F3951-2D36-4BCE-9744-0D537736D4FB}" presName="rootText" presStyleLbl="node3" presStyleIdx="6" presStyleCnt="11">
        <dgm:presLayoutVars>
          <dgm:chPref val="3"/>
        </dgm:presLayoutVars>
      </dgm:prSet>
      <dgm:spPr/>
    </dgm:pt>
    <dgm:pt modelId="{C8B5D96E-5DA4-405A-9D38-2495F4FCD85C}" type="pres">
      <dgm:prSet presAssocID="{993F3951-2D36-4BCE-9744-0D537736D4FB}" presName="rootConnector" presStyleLbl="node3" presStyleIdx="6" presStyleCnt="11"/>
      <dgm:spPr/>
    </dgm:pt>
    <dgm:pt modelId="{A25E29F4-CC02-44E3-ABCC-588D14846D8D}" type="pres">
      <dgm:prSet presAssocID="{993F3951-2D36-4BCE-9744-0D537736D4FB}" presName="hierChild4" presStyleCnt="0"/>
      <dgm:spPr/>
    </dgm:pt>
    <dgm:pt modelId="{1591DA60-2EDB-4347-9C4D-D62919F45817}" type="pres">
      <dgm:prSet presAssocID="{86137A00-75C6-418A-8A01-3AD246DB88E1}" presName="Name50" presStyleLbl="parChTrans1D4" presStyleIdx="2" presStyleCnt="8"/>
      <dgm:spPr/>
    </dgm:pt>
    <dgm:pt modelId="{B277BC25-5641-4106-9C78-02595FDB1380}" type="pres">
      <dgm:prSet presAssocID="{4FA62945-10E6-4562-8FC5-084FE89F939C}" presName="hierRoot2" presStyleCnt="0">
        <dgm:presLayoutVars>
          <dgm:hierBranch val="init"/>
        </dgm:presLayoutVars>
      </dgm:prSet>
      <dgm:spPr/>
    </dgm:pt>
    <dgm:pt modelId="{84FEFE49-A350-4BE5-BD9A-4C2A0B6A7495}" type="pres">
      <dgm:prSet presAssocID="{4FA62945-10E6-4562-8FC5-084FE89F939C}" presName="rootComposite" presStyleCnt="0"/>
      <dgm:spPr/>
    </dgm:pt>
    <dgm:pt modelId="{01B7F60B-49F6-46D0-9D20-DA5BCD8E332C}" type="pres">
      <dgm:prSet presAssocID="{4FA62945-10E6-4562-8FC5-084FE89F939C}" presName="rootText" presStyleLbl="node4" presStyleIdx="2" presStyleCnt="8">
        <dgm:presLayoutVars>
          <dgm:chPref val="3"/>
        </dgm:presLayoutVars>
      </dgm:prSet>
      <dgm:spPr/>
    </dgm:pt>
    <dgm:pt modelId="{31FA74B0-25F6-4AE2-BB9D-8C9D71358798}" type="pres">
      <dgm:prSet presAssocID="{4FA62945-10E6-4562-8FC5-084FE89F939C}" presName="rootConnector" presStyleLbl="node4" presStyleIdx="2" presStyleCnt="8"/>
      <dgm:spPr/>
    </dgm:pt>
    <dgm:pt modelId="{598F7539-9F12-4D94-A0EB-1A80469C4B76}" type="pres">
      <dgm:prSet presAssocID="{4FA62945-10E6-4562-8FC5-084FE89F939C}" presName="hierChild4" presStyleCnt="0"/>
      <dgm:spPr/>
    </dgm:pt>
    <dgm:pt modelId="{026C9A07-E716-46E3-B618-952D87DC2C19}" type="pres">
      <dgm:prSet presAssocID="{4FA62945-10E6-4562-8FC5-084FE89F939C}" presName="hierChild5" presStyleCnt="0"/>
      <dgm:spPr/>
    </dgm:pt>
    <dgm:pt modelId="{A6CB187E-2C50-46A6-955C-EF8B24F2676D}" type="pres">
      <dgm:prSet presAssocID="{78E3C248-518B-4D78-BCAF-75602506E508}" presName="Name50" presStyleLbl="parChTrans1D4" presStyleIdx="3" presStyleCnt="8"/>
      <dgm:spPr/>
    </dgm:pt>
    <dgm:pt modelId="{A9D86796-4A25-49ED-AA86-01E474491FA0}" type="pres">
      <dgm:prSet presAssocID="{0D2ADE80-A632-44AE-AC05-EA9A393DAD28}" presName="hierRoot2" presStyleCnt="0">
        <dgm:presLayoutVars>
          <dgm:hierBranch val="init"/>
        </dgm:presLayoutVars>
      </dgm:prSet>
      <dgm:spPr/>
    </dgm:pt>
    <dgm:pt modelId="{108FF84E-48F0-4C80-9255-5978473182D8}" type="pres">
      <dgm:prSet presAssocID="{0D2ADE80-A632-44AE-AC05-EA9A393DAD28}" presName="rootComposite" presStyleCnt="0"/>
      <dgm:spPr/>
    </dgm:pt>
    <dgm:pt modelId="{A259812A-F8B4-4F2B-A642-5EB902CFE12B}" type="pres">
      <dgm:prSet presAssocID="{0D2ADE80-A632-44AE-AC05-EA9A393DAD28}" presName="rootText" presStyleLbl="node4" presStyleIdx="3" presStyleCnt="8">
        <dgm:presLayoutVars>
          <dgm:chPref val="3"/>
        </dgm:presLayoutVars>
      </dgm:prSet>
      <dgm:spPr/>
    </dgm:pt>
    <dgm:pt modelId="{822532CC-C04C-4F64-80CD-18474D3F0BC9}" type="pres">
      <dgm:prSet presAssocID="{0D2ADE80-A632-44AE-AC05-EA9A393DAD28}" presName="rootConnector" presStyleLbl="node4" presStyleIdx="3" presStyleCnt="8"/>
      <dgm:spPr/>
    </dgm:pt>
    <dgm:pt modelId="{660FC14E-4A06-4D63-A81A-96494824C3ED}" type="pres">
      <dgm:prSet presAssocID="{0D2ADE80-A632-44AE-AC05-EA9A393DAD28}" presName="hierChild4" presStyleCnt="0"/>
      <dgm:spPr/>
    </dgm:pt>
    <dgm:pt modelId="{64CE1D25-21ED-4C9E-828F-13B750DC9AB4}" type="pres">
      <dgm:prSet presAssocID="{0D2ADE80-A632-44AE-AC05-EA9A393DAD28}" presName="hierChild5" presStyleCnt="0"/>
      <dgm:spPr/>
    </dgm:pt>
    <dgm:pt modelId="{A66BD27E-D2E9-45DC-83A1-5BD3FF20F312}" type="pres">
      <dgm:prSet presAssocID="{993F3951-2D36-4BCE-9744-0D537736D4FB}" presName="hierChild5" presStyleCnt="0"/>
      <dgm:spPr/>
    </dgm:pt>
    <dgm:pt modelId="{DB7730D0-93A7-4581-99B7-6AAF288F8C57}" type="pres">
      <dgm:prSet presAssocID="{7FF82DCC-A5F4-4B14-B2E9-C169437851DD}" presName="Name48" presStyleLbl="parChTrans1D3" presStyleIdx="7" presStyleCnt="11"/>
      <dgm:spPr/>
    </dgm:pt>
    <dgm:pt modelId="{7CBE4901-0941-485D-BA0F-C1234C2DC1A8}" type="pres">
      <dgm:prSet presAssocID="{2F77BD38-E6C0-47FD-975B-A05F1836B829}" presName="hierRoot2" presStyleCnt="0">
        <dgm:presLayoutVars>
          <dgm:hierBranch val="hang"/>
        </dgm:presLayoutVars>
      </dgm:prSet>
      <dgm:spPr/>
    </dgm:pt>
    <dgm:pt modelId="{5C767550-4B57-477A-81B7-C7F7BA6BA127}" type="pres">
      <dgm:prSet presAssocID="{2F77BD38-E6C0-47FD-975B-A05F1836B829}" presName="rootComposite" presStyleCnt="0"/>
      <dgm:spPr/>
    </dgm:pt>
    <dgm:pt modelId="{BC79992F-DDFC-4731-9998-4C1658D641FA}" type="pres">
      <dgm:prSet presAssocID="{2F77BD38-E6C0-47FD-975B-A05F1836B829}" presName="rootText" presStyleLbl="node3" presStyleIdx="7" presStyleCnt="11">
        <dgm:presLayoutVars>
          <dgm:chPref val="3"/>
        </dgm:presLayoutVars>
      </dgm:prSet>
      <dgm:spPr/>
    </dgm:pt>
    <dgm:pt modelId="{A039CFCD-A6C6-45BA-9B1C-05E83FDF6D6E}" type="pres">
      <dgm:prSet presAssocID="{2F77BD38-E6C0-47FD-975B-A05F1836B829}" presName="rootConnector" presStyleLbl="node3" presStyleIdx="7" presStyleCnt="11"/>
      <dgm:spPr/>
    </dgm:pt>
    <dgm:pt modelId="{59E3F443-849A-46E4-9517-C01A0973BBA5}" type="pres">
      <dgm:prSet presAssocID="{2F77BD38-E6C0-47FD-975B-A05F1836B829}" presName="hierChild4" presStyleCnt="0"/>
      <dgm:spPr/>
    </dgm:pt>
    <dgm:pt modelId="{8A5F3BAC-6BA2-4EE5-A8EF-34074C42ADC0}" type="pres">
      <dgm:prSet presAssocID="{2F5AD4D4-EF9C-4DFD-9F0D-A5DFA3544E7E}" presName="Name48" presStyleLbl="parChTrans1D4" presStyleIdx="4" presStyleCnt="8"/>
      <dgm:spPr/>
    </dgm:pt>
    <dgm:pt modelId="{12C5ED70-3D43-4BBD-9E42-C3E2AA58F37B}" type="pres">
      <dgm:prSet presAssocID="{7F94CF5D-9F06-4863-A1D0-C037788206E4}" presName="hierRoot2" presStyleCnt="0">
        <dgm:presLayoutVars>
          <dgm:hierBranch val="init"/>
        </dgm:presLayoutVars>
      </dgm:prSet>
      <dgm:spPr/>
    </dgm:pt>
    <dgm:pt modelId="{467844CD-9B7D-4FFB-A1FE-E54BB27DEBE3}" type="pres">
      <dgm:prSet presAssocID="{7F94CF5D-9F06-4863-A1D0-C037788206E4}" presName="rootComposite" presStyleCnt="0"/>
      <dgm:spPr/>
    </dgm:pt>
    <dgm:pt modelId="{D4DFF1AC-3875-4543-8519-4299172BA18E}" type="pres">
      <dgm:prSet presAssocID="{7F94CF5D-9F06-4863-A1D0-C037788206E4}" presName="rootText" presStyleLbl="node4" presStyleIdx="4" presStyleCnt="8">
        <dgm:presLayoutVars>
          <dgm:chPref val="3"/>
        </dgm:presLayoutVars>
      </dgm:prSet>
      <dgm:spPr/>
    </dgm:pt>
    <dgm:pt modelId="{AD638F09-5B87-4387-891A-92EABD6F48C0}" type="pres">
      <dgm:prSet presAssocID="{7F94CF5D-9F06-4863-A1D0-C037788206E4}" presName="rootConnector" presStyleLbl="node4" presStyleIdx="4" presStyleCnt="8"/>
      <dgm:spPr/>
    </dgm:pt>
    <dgm:pt modelId="{1950CDA5-51A0-4D0C-A11E-533763BD1954}" type="pres">
      <dgm:prSet presAssocID="{7F94CF5D-9F06-4863-A1D0-C037788206E4}" presName="hierChild4" presStyleCnt="0"/>
      <dgm:spPr/>
    </dgm:pt>
    <dgm:pt modelId="{EEFFAE4C-1C21-4229-9758-4E7934A24A9F}" type="pres">
      <dgm:prSet presAssocID="{7F94CF5D-9F06-4863-A1D0-C037788206E4}" presName="hierChild5" presStyleCnt="0"/>
      <dgm:spPr/>
    </dgm:pt>
    <dgm:pt modelId="{4516D3DE-0CB2-475B-9930-39472FFF7080}" type="pres">
      <dgm:prSet presAssocID="{F593B4DF-472A-4822-85FA-2B28F2697358}" presName="Name48" presStyleLbl="parChTrans1D4" presStyleIdx="5" presStyleCnt="8"/>
      <dgm:spPr/>
    </dgm:pt>
    <dgm:pt modelId="{9ACA4701-FB11-4265-9FF1-38AC5F4A1FA9}" type="pres">
      <dgm:prSet presAssocID="{05A0809F-FC56-4606-8580-36ABB1176DAD}" presName="hierRoot2" presStyleCnt="0">
        <dgm:presLayoutVars>
          <dgm:hierBranch val="init"/>
        </dgm:presLayoutVars>
      </dgm:prSet>
      <dgm:spPr/>
    </dgm:pt>
    <dgm:pt modelId="{55F3DB29-39EB-4B67-88F7-385A8AD19326}" type="pres">
      <dgm:prSet presAssocID="{05A0809F-FC56-4606-8580-36ABB1176DAD}" presName="rootComposite" presStyleCnt="0"/>
      <dgm:spPr/>
    </dgm:pt>
    <dgm:pt modelId="{9B15137B-D7C6-4BE2-A231-7C776560F285}" type="pres">
      <dgm:prSet presAssocID="{05A0809F-FC56-4606-8580-36ABB1176DAD}" presName="rootText" presStyleLbl="node4" presStyleIdx="5" presStyleCnt="8">
        <dgm:presLayoutVars>
          <dgm:chPref val="3"/>
        </dgm:presLayoutVars>
      </dgm:prSet>
      <dgm:spPr/>
    </dgm:pt>
    <dgm:pt modelId="{C5AC169C-C521-481A-BAE3-5143B408EFE0}" type="pres">
      <dgm:prSet presAssocID="{05A0809F-FC56-4606-8580-36ABB1176DAD}" presName="rootConnector" presStyleLbl="node4" presStyleIdx="5" presStyleCnt="8"/>
      <dgm:spPr/>
    </dgm:pt>
    <dgm:pt modelId="{6E4FA289-A01F-4F10-B559-0227A64CA0E1}" type="pres">
      <dgm:prSet presAssocID="{05A0809F-FC56-4606-8580-36ABB1176DAD}" presName="hierChild4" presStyleCnt="0"/>
      <dgm:spPr/>
    </dgm:pt>
    <dgm:pt modelId="{48CD9495-D060-458E-B556-0B7BF8A6981B}" type="pres">
      <dgm:prSet presAssocID="{05A0809F-FC56-4606-8580-36ABB1176DAD}" presName="hierChild5" presStyleCnt="0"/>
      <dgm:spPr/>
    </dgm:pt>
    <dgm:pt modelId="{FA03742D-064C-4C40-9B1D-F27B46441ADC}" type="pres">
      <dgm:prSet presAssocID="{8DE91DC8-7D44-45AB-80CD-1703FF3D972F}" presName="Name48" presStyleLbl="parChTrans1D4" presStyleIdx="6" presStyleCnt="8"/>
      <dgm:spPr/>
    </dgm:pt>
    <dgm:pt modelId="{7728C6E8-2A2D-4669-919B-2666D283C140}" type="pres">
      <dgm:prSet presAssocID="{0AC32D94-648D-461A-B90E-42888DEB648F}" presName="hierRoot2" presStyleCnt="0">
        <dgm:presLayoutVars>
          <dgm:hierBranch val="init"/>
        </dgm:presLayoutVars>
      </dgm:prSet>
      <dgm:spPr/>
    </dgm:pt>
    <dgm:pt modelId="{3C038A55-8382-4BBF-8A0D-FFB7C785887C}" type="pres">
      <dgm:prSet presAssocID="{0AC32D94-648D-461A-B90E-42888DEB648F}" presName="rootComposite" presStyleCnt="0"/>
      <dgm:spPr/>
    </dgm:pt>
    <dgm:pt modelId="{03E1870C-1BA9-487B-BBB6-727331F387AF}" type="pres">
      <dgm:prSet presAssocID="{0AC32D94-648D-461A-B90E-42888DEB648F}" presName="rootText" presStyleLbl="node4" presStyleIdx="6" presStyleCnt="8">
        <dgm:presLayoutVars>
          <dgm:chPref val="3"/>
        </dgm:presLayoutVars>
      </dgm:prSet>
      <dgm:spPr/>
    </dgm:pt>
    <dgm:pt modelId="{A62FF967-64EB-4F25-B7A4-CF9DDA6D5DE0}" type="pres">
      <dgm:prSet presAssocID="{0AC32D94-648D-461A-B90E-42888DEB648F}" presName="rootConnector" presStyleLbl="node4" presStyleIdx="6" presStyleCnt="8"/>
      <dgm:spPr/>
    </dgm:pt>
    <dgm:pt modelId="{59B580FC-F02C-4A16-A10F-BFCA077A0B84}" type="pres">
      <dgm:prSet presAssocID="{0AC32D94-648D-461A-B90E-42888DEB648F}" presName="hierChild4" presStyleCnt="0"/>
      <dgm:spPr/>
    </dgm:pt>
    <dgm:pt modelId="{61E4F9F9-A48E-41FC-AAEA-CB63BC7465D7}" type="pres">
      <dgm:prSet presAssocID="{0AC32D94-648D-461A-B90E-42888DEB648F}" presName="hierChild5" presStyleCnt="0"/>
      <dgm:spPr/>
    </dgm:pt>
    <dgm:pt modelId="{FAFB3357-37EF-4267-8813-6620FD89FB56}" type="pres">
      <dgm:prSet presAssocID="{2C6C12AB-366B-4710-9F4D-7A879C33D345}" presName="Name48" presStyleLbl="parChTrans1D4" presStyleIdx="7" presStyleCnt="8"/>
      <dgm:spPr/>
    </dgm:pt>
    <dgm:pt modelId="{68DE2B97-6716-484E-AD8C-72FA5669DDCC}" type="pres">
      <dgm:prSet presAssocID="{07D1DA0F-E33A-428D-984A-5C18E11BCDA4}" presName="hierRoot2" presStyleCnt="0">
        <dgm:presLayoutVars>
          <dgm:hierBranch val="init"/>
        </dgm:presLayoutVars>
      </dgm:prSet>
      <dgm:spPr/>
    </dgm:pt>
    <dgm:pt modelId="{D80B5485-2E06-4A3E-A819-84E96BBF6FCC}" type="pres">
      <dgm:prSet presAssocID="{07D1DA0F-E33A-428D-984A-5C18E11BCDA4}" presName="rootComposite" presStyleCnt="0"/>
      <dgm:spPr/>
    </dgm:pt>
    <dgm:pt modelId="{95293981-92A1-41E8-887B-4DA678FD0EDA}" type="pres">
      <dgm:prSet presAssocID="{07D1DA0F-E33A-428D-984A-5C18E11BCDA4}" presName="rootText" presStyleLbl="node4" presStyleIdx="7" presStyleCnt="8">
        <dgm:presLayoutVars>
          <dgm:chPref val="3"/>
        </dgm:presLayoutVars>
      </dgm:prSet>
      <dgm:spPr/>
    </dgm:pt>
    <dgm:pt modelId="{753328FC-D0A8-4EF5-8514-04024AB5AD95}" type="pres">
      <dgm:prSet presAssocID="{07D1DA0F-E33A-428D-984A-5C18E11BCDA4}" presName="rootConnector" presStyleLbl="node4" presStyleIdx="7" presStyleCnt="8"/>
      <dgm:spPr/>
    </dgm:pt>
    <dgm:pt modelId="{4E824B3C-B458-45CD-92C4-D772C5420CFD}" type="pres">
      <dgm:prSet presAssocID="{07D1DA0F-E33A-428D-984A-5C18E11BCDA4}" presName="hierChild4" presStyleCnt="0"/>
      <dgm:spPr/>
    </dgm:pt>
    <dgm:pt modelId="{4D3EC19F-0657-4D36-94EF-3D18960009D1}" type="pres">
      <dgm:prSet presAssocID="{07D1DA0F-E33A-428D-984A-5C18E11BCDA4}" presName="hierChild5" presStyleCnt="0"/>
      <dgm:spPr/>
    </dgm:pt>
    <dgm:pt modelId="{C0BC2E4F-576B-49F2-BD2A-8D193953CD62}" type="pres">
      <dgm:prSet presAssocID="{2F77BD38-E6C0-47FD-975B-A05F1836B829}" presName="hierChild5" presStyleCnt="0"/>
      <dgm:spPr/>
    </dgm:pt>
    <dgm:pt modelId="{C658A751-4DCF-41C2-B4D1-AE70D735456C}" type="pres">
      <dgm:prSet presAssocID="{48CE3524-E015-4EBF-963E-F63AD1CCA593}" presName="Name48" presStyleLbl="parChTrans1D3" presStyleIdx="8" presStyleCnt="11"/>
      <dgm:spPr/>
    </dgm:pt>
    <dgm:pt modelId="{BA27D100-0FE3-45AA-9646-4F9839318AEB}" type="pres">
      <dgm:prSet presAssocID="{484384A5-AE11-4DB8-A809-9DA92DA02479}" presName="hierRoot2" presStyleCnt="0">
        <dgm:presLayoutVars>
          <dgm:hierBranch val="init"/>
        </dgm:presLayoutVars>
      </dgm:prSet>
      <dgm:spPr/>
    </dgm:pt>
    <dgm:pt modelId="{2FB543B0-C9BB-4EEE-90CC-AD3EEA979DC3}" type="pres">
      <dgm:prSet presAssocID="{484384A5-AE11-4DB8-A809-9DA92DA02479}" presName="rootComposite" presStyleCnt="0"/>
      <dgm:spPr/>
    </dgm:pt>
    <dgm:pt modelId="{7FB34660-A2FC-450C-B297-637D944D5F69}" type="pres">
      <dgm:prSet presAssocID="{484384A5-AE11-4DB8-A809-9DA92DA02479}" presName="rootText" presStyleLbl="node3" presStyleIdx="8" presStyleCnt="11">
        <dgm:presLayoutVars>
          <dgm:chPref val="3"/>
        </dgm:presLayoutVars>
      </dgm:prSet>
      <dgm:spPr/>
    </dgm:pt>
    <dgm:pt modelId="{770FC9DA-C970-4237-A566-2E62D3A5BA60}" type="pres">
      <dgm:prSet presAssocID="{484384A5-AE11-4DB8-A809-9DA92DA02479}" presName="rootConnector" presStyleLbl="node3" presStyleIdx="8" presStyleCnt="11"/>
      <dgm:spPr/>
    </dgm:pt>
    <dgm:pt modelId="{78F5DAF5-ED4D-4A24-A76A-B211A9F3B45C}" type="pres">
      <dgm:prSet presAssocID="{484384A5-AE11-4DB8-A809-9DA92DA02479}" presName="hierChild4" presStyleCnt="0"/>
      <dgm:spPr/>
    </dgm:pt>
    <dgm:pt modelId="{7FFD583F-AA65-48D7-AF78-7463FE2A6B5E}" type="pres">
      <dgm:prSet presAssocID="{484384A5-AE11-4DB8-A809-9DA92DA02479}" presName="hierChild5" presStyleCnt="0"/>
      <dgm:spPr/>
    </dgm:pt>
    <dgm:pt modelId="{E97E8917-1D62-4FD4-B84A-66586125273F}" type="pres">
      <dgm:prSet presAssocID="{12272988-43C8-4FD2-8542-19A0DAF3CF54}" presName="Name48" presStyleLbl="parChTrans1D3" presStyleIdx="9" presStyleCnt="11"/>
      <dgm:spPr/>
    </dgm:pt>
    <dgm:pt modelId="{2EB62006-34AB-4AAA-BDC0-A8CFF015461D}" type="pres">
      <dgm:prSet presAssocID="{18F13EA0-B9A8-4704-B4EE-3DA860A81147}" presName="hierRoot2" presStyleCnt="0">
        <dgm:presLayoutVars>
          <dgm:hierBranch val="init"/>
        </dgm:presLayoutVars>
      </dgm:prSet>
      <dgm:spPr/>
    </dgm:pt>
    <dgm:pt modelId="{41436BD3-86DF-474E-8FD3-AA1ECE3FF6AE}" type="pres">
      <dgm:prSet presAssocID="{18F13EA0-B9A8-4704-B4EE-3DA860A81147}" presName="rootComposite" presStyleCnt="0"/>
      <dgm:spPr/>
    </dgm:pt>
    <dgm:pt modelId="{6B9C944E-C5F9-44C6-87A7-A98C1A921DA1}" type="pres">
      <dgm:prSet presAssocID="{18F13EA0-B9A8-4704-B4EE-3DA860A81147}" presName="rootText" presStyleLbl="node3" presStyleIdx="9" presStyleCnt="11" custScaleX="110029">
        <dgm:presLayoutVars>
          <dgm:chPref val="3"/>
        </dgm:presLayoutVars>
      </dgm:prSet>
      <dgm:spPr/>
    </dgm:pt>
    <dgm:pt modelId="{5E447DB9-3BEA-4171-AAC4-43A35DF2FB5A}" type="pres">
      <dgm:prSet presAssocID="{18F13EA0-B9A8-4704-B4EE-3DA860A81147}" presName="rootConnector" presStyleLbl="node3" presStyleIdx="9" presStyleCnt="11"/>
      <dgm:spPr/>
    </dgm:pt>
    <dgm:pt modelId="{FFE64669-8E75-47A5-9635-424E07EF2311}" type="pres">
      <dgm:prSet presAssocID="{18F13EA0-B9A8-4704-B4EE-3DA860A81147}" presName="hierChild4" presStyleCnt="0"/>
      <dgm:spPr/>
    </dgm:pt>
    <dgm:pt modelId="{915356FB-933D-4ED9-8007-87C61706A701}" type="pres">
      <dgm:prSet presAssocID="{18F13EA0-B9A8-4704-B4EE-3DA860A81147}" presName="hierChild5" presStyleCnt="0"/>
      <dgm:spPr/>
    </dgm:pt>
    <dgm:pt modelId="{9C9DBB4C-1043-41FC-841C-9053A88BB0C0}" type="pres">
      <dgm:prSet presAssocID="{3159EB29-4E5A-42AC-93D2-734A7CC6E609}" presName="Name48" presStyleLbl="parChTrans1D3" presStyleIdx="10" presStyleCnt="11"/>
      <dgm:spPr/>
    </dgm:pt>
    <dgm:pt modelId="{372A5396-F361-45F7-B0DC-3A5E26DD2C10}" type="pres">
      <dgm:prSet presAssocID="{C3C3D784-A0DA-41E3-9960-57E83AFCC786}" presName="hierRoot2" presStyleCnt="0">
        <dgm:presLayoutVars>
          <dgm:hierBranch val="init"/>
        </dgm:presLayoutVars>
      </dgm:prSet>
      <dgm:spPr/>
    </dgm:pt>
    <dgm:pt modelId="{CA086A6C-E0AB-49EA-9980-1DA8AD4642C6}" type="pres">
      <dgm:prSet presAssocID="{C3C3D784-A0DA-41E3-9960-57E83AFCC786}" presName="rootComposite" presStyleCnt="0"/>
      <dgm:spPr/>
    </dgm:pt>
    <dgm:pt modelId="{54D5388C-009B-4B83-8168-7A2B82CBA39C}" type="pres">
      <dgm:prSet presAssocID="{C3C3D784-A0DA-41E3-9960-57E83AFCC786}" presName="rootText" presStyleLbl="node3" presStyleIdx="10" presStyleCnt="11" custScaleX="123258">
        <dgm:presLayoutVars>
          <dgm:chPref val="3"/>
        </dgm:presLayoutVars>
      </dgm:prSet>
      <dgm:spPr/>
    </dgm:pt>
    <dgm:pt modelId="{EAAB0625-6B1B-4844-8725-C39D54E1EF94}" type="pres">
      <dgm:prSet presAssocID="{C3C3D784-A0DA-41E3-9960-57E83AFCC786}" presName="rootConnector" presStyleLbl="node3" presStyleIdx="10" presStyleCnt="11"/>
      <dgm:spPr/>
    </dgm:pt>
    <dgm:pt modelId="{BC2D9EA1-E4C0-43C2-9798-C78BEF84CF29}" type="pres">
      <dgm:prSet presAssocID="{C3C3D784-A0DA-41E3-9960-57E83AFCC786}" presName="hierChild4" presStyleCnt="0"/>
      <dgm:spPr/>
    </dgm:pt>
    <dgm:pt modelId="{7CACABC9-85BE-4079-9EEE-FE8990A7C188}" type="pres">
      <dgm:prSet presAssocID="{C3C3D784-A0DA-41E3-9960-57E83AFCC786}" presName="hierChild5" presStyleCnt="0"/>
      <dgm:spPr/>
    </dgm:pt>
    <dgm:pt modelId="{8801B380-E0DE-4F99-A423-2CA393078124}" type="pres">
      <dgm:prSet presAssocID="{2EE0CD76-E2E2-418A-BB8E-1330DD9E18AF}" presName="hierChild5" presStyleCnt="0"/>
      <dgm:spPr/>
    </dgm:pt>
    <dgm:pt modelId="{643F52F4-AA09-42B4-A9FF-C0B4086D68CE}" type="pres">
      <dgm:prSet presAssocID="{CDDF6091-3280-40DD-A78B-139863BE8FB6}" presName="hierChild3" presStyleCnt="0"/>
      <dgm:spPr/>
    </dgm:pt>
  </dgm:ptLst>
  <dgm:cxnLst>
    <dgm:cxn modelId="{C4E27F00-BB57-48B2-BFA3-2008B5D22601}" type="presOf" srcId="{12272988-43C8-4FD2-8542-19A0DAF3CF54}" destId="{E97E8917-1D62-4FD4-B84A-66586125273F}" srcOrd="0" destOrd="0" presId="urn:microsoft.com/office/officeart/2005/8/layout/orgChart1"/>
    <dgm:cxn modelId="{BD55F000-3EDC-4925-8C55-3AB8B0AA5083}" type="presOf" srcId="{07D1DA0F-E33A-428D-984A-5C18E11BCDA4}" destId="{95293981-92A1-41E8-887B-4DA678FD0EDA}" srcOrd="0" destOrd="0" presId="urn:microsoft.com/office/officeart/2005/8/layout/orgChart1"/>
    <dgm:cxn modelId="{E521E309-FEDB-4EFB-886C-3017393DEA1F}" type="presOf" srcId="{3E77CCE4-D62A-4FAF-9BBF-E161825ED7C4}" destId="{1466D024-D33E-4259-A1BB-2F57D0905365}" srcOrd="0" destOrd="0" presId="urn:microsoft.com/office/officeart/2005/8/layout/orgChart1"/>
    <dgm:cxn modelId="{9FB38D0B-DAEA-4B86-BE29-3C4CF72C04BE}" srcId="{2EE0CD76-E2E2-418A-BB8E-1330DD9E18AF}" destId="{993F3951-2D36-4BCE-9744-0D537736D4FB}" srcOrd="4" destOrd="0" parTransId="{4AE8EE09-4FEC-4932-85EC-5037CB65B480}" sibTransId="{3EFB52CF-6DAA-412B-9A19-1BF297F0B171}"/>
    <dgm:cxn modelId="{3553200E-EBBF-4857-9A43-ED33CC8F7A3E}" srcId="{2EE0CD76-E2E2-418A-BB8E-1330DD9E18AF}" destId="{18F13EA0-B9A8-4704-B4EE-3DA860A81147}" srcOrd="7" destOrd="0" parTransId="{12272988-43C8-4FD2-8542-19A0DAF3CF54}" sibTransId="{EEE866FE-AF75-4422-A4B2-7416FDABB29E}"/>
    <dgm:cxn modelId="{DEFCCA13-164C-40B5-8430-8EBA61906A05}" type="presOf" srcId="{05A0809F-FC56-4606-8580-36ABB1176DAD}" destId="{C5AC169C-C521-481A-BAE3-5143B408EFE0}" srcOrd="1" destOrd="0" presId="urn:microsoft.com/office/officeart/2005/8/layout/orgChart1"/>
    <dgm:cxn modelId="{0D0CC416-CAE4-45E8-9987-1F7DD16E78B0}" srcId="{2F77BD38-E6C0-47FD-975B-A05F1836B829}" destId="{0AC32D94-648D-461A-B90E-42888DEB648F}" srcOrd="2" destOrd="0" parTransId="{8DE91DC8-7D44-45AB-80CD-1703FF3D972F}" sibTransId="{E43C3D91-FCDE-43C7-8598-C40B9A4F9167}"/>
    <dgm:cxn modelId="{207E7517-DBF2-4FE2-90A1-8B1C0F7A7852}" type="presOf" srcId="{3E4FA091-F72D-4B5A-95D8-46B9106EE1CF}" destId="{DFFC277F-040A-4729-8307-94D0E8AFC611}" srcOrd="1" destOrd="0" presId="urn:microsoft.com/office/officeart/2005/8/layout/orgChart1"/>
    <dgm:cxn modelId="{F8ED7717-1B56-4023-9EA4-F66F7CB7DFA3}" srcId="{993F3951-2D36-4BCE-9744-0D537736D4FB}" destId="{4FA62945-10E6-4562-8FC5-084FE89F939C}" srcOrd="0" destOrd="0" parTransId="{86137A00-75C6-418A-8A01-3AD246DB88E1}" sibTransId="{13B3AFEE-488C-4371-8EE7-9C8C9EC2DF48}"/>
    <dgm:cxn modelId="{1D048B19-C343-4A0A-88B9-E1E12BADD9E0}" type="presOf" srcId="{93742E3A-2371-439A-869E-69329E50D789}" destId="{6B3EA85D-FA08-498F-8D14-F4425BF80E95}" srcOrd="0" destOrd="0" presId="urn:microsoft.com/office/officeart/2005/8/layout/orgChart1"/>
    <dgm:cxn modelId="{7480B419-3747-4D74-A6B3-1CD25A2C2686}" type="presOf" srcId="{2B9D4163-71E5-4297-B04D-FE6F6E5101E8}" destId="{8A908360-2673-4ADC-AB43-DC2141CE1E65}" srcOrd="0" destOrd="0" presId="urn:microsoft.com/office/officeart/2005/8/layout/orgChart1"/>
    <dgm:cxn modelId="{286C3E1C-C39A-46C4-B9B1-10FC3EBDEA1C}" type="presOf" srcId="{48CE3524-E015-4EBF-963E-F63AD1CCA593}" destId="{C658A751-4DCF-41C2-B4D1-AE70D735456C}" srcOrd="0" destOrd="0" presId="urn:microsoft.com/office/officeart/2005/8/layout/orgChart1"/>
    <dgm:cxn modelId="{2C5A6D22-83AB-4CC3-B481-FE720B8679DB}" srcId="{2EE0CD76-E2E2-418A-BB8E-1330DD9E18AF}" destId="{38F46B47-D4B6-4107-9CE9-0F74EAA3B407}" srcOrd="0" destOrd="0" parTransId="{2B9D4163-71E5-4297-B04D-FE6F6E5101E8}" sibTransId="{DDD0BD85-E296-4CAD-8828-D21FF692F6EC}"/>
    <dgm:cxn modelId="{B4A1B024-7178-4C19-ABAA-1E41FC95D065}" type="presOf" srcId="{B97A992E-D3C4-421C-B7C2-9DF04E960FD9}" destId="{8E287D54-B5D9-45C7-AF28-F21E5267477A}" srcOrd="0" destOrd="0" presId="urn:microsoft.com/office/officeart/2005/8/layout/orgChart1"/>
    <dgm:cxn modelId="{5F68C22B-B786-4842-AA08-3ECCE77984A8}" type="presOf" srcId="{C3C3D784-A0DA-41E3-9960-57E83AFCC786}" destId="{54D5388C-009B-4B83-8168-7A2B82CBA39C}" srcOrd="0" destOrd="0" presId="urn:microsoft.com/office/officeart/2005/8/layout/orgChart1"/>
    <dgm:cxn modelId="{DA05B930-B781-4C03-A9BA-0F5BA089C8CD}" srcId="{2F77BD38-E6C0-47FD-975B-A05F1836B829}" destId="{07D1DA0F-E33A-428D-984A-5C18E11BCDA4}" srcOrd="3" destOrd="0" parTransId="{2C6C12AB-366B-4710-9F4D-7A879C33D345}" sibTransId="{F4D39573-DA0D-400E-A188-B14ACB202A68}"/>
    <dgm:cxn modelId="{59056E32-75B0-4954-AD48-B1E5A7ED17E2}" srcId="{2EE0CD76-E2E2-418A-BB8E-1330DD9E18AF}" destId="{2F77BD38-E6C0-47FD-975B-A05F1836B829}" srcOrd="5" destOrd="0" parTransId="{7FF82DCC-A5F4-4B14-B2E9-C169437851DD}" sibTransId="{8D23099F-1EC7-403E-92AA-1A5BAC2D69CD}"/>
    <dgm:cxn modelId="{DCE8DC3A-A8AB-470A-BC73-C5289E285B5C}" type="presOf" srcId="{CDDF6091-3280-40DD-A78B-139863BE8FB6}" destId="{6416E767-1081-459D-9AA1-4688CB324D32}" srcOrd="0" destOrd="0" presId="urn:microsoft.com/office/officeart/2005/8/layout/orgChart1"/>
    <dgm:cxn modelId="{68AEDE40-F2C2-492E-926B-1117D7AC71C8}" srcId="{2F77BD38-E6C0-47FD-975B-A05F1836B829}" destId="{05A0809F-FC56-4606-8580-36ABB1176DAD}" srcOrd="1" destOrd="0" parTransId="{F593B4DF-472A-4822-85FA-2B28F2697358}" sibTransId="{2561103A-9108-438D-BA92-69CDE94B045D}"/>
    <dgm:cxn modelId="{B115B95E-5B0E-4B12-A611-0BF9F3467CD8}" type="presOf" srcId="{CF8FDBC6-BEE7-4F5B-91C8-D2E3F21380C5}" destId="{22B419B1-3468-4B7E-9487-46C8D62372D0}" srcOrd="0" destOrd="0" presId="urn:microsoft.com/office/officeart/2005/8/layout/orgChart1"/>
    <dgm:cxn modelId="{0D93145F-25CA-453C-AA67-232ED8B853C1}" srcId="{2EE0CD76-E2E2-418A-BB8E-1330DD9E18AF}" destId="{C3C3D784-A0DA-41E3-9960-57E83AFCC786}" srcOrd="8" destOrd="0" parTransId="{3159EB29-4E5A-42AC-93D2-734A7CC6E609}" sibTransId="{ED699C05-2BD7-4D78-BC3B-5167389B513F}"/>
    <dgm:cxn modelId="{F98B665F-A19A-4D07-8143-B6D9A00B26F0}" type="presOf" srcId="{C3C3D784-A0DA-41E3-9960-57E83AFCC786}" destId="{EAAB0625-6B1B-4844-8725-C39D54E1EF94}" srcOrd="1" destOrd="0" presId="urn:microsoft.com/office/officeart/2005/8/layout/orgChart1"/>
    <dgm:cxn modelId="{1A425841-EF17-4569-9CB3-148B3F4C544A}" type="presOf" srcId="{4D12414C-4332-4D90-84AC-D3FF251B5569}" destId="{B4EBC7E6-C3AD-43C2-9D3C-9FFAFF7689AF}" srcOrd="0" destOrd="0" presId="urn:microsoft.com/office/officeart/2005/8/layout/orgChart1"/>
    <dgm:cxn modelId="{D3142E63-4B08-4CD0-BD6D-F9956FFC3FDC}" type="presOf" srcId="{8DFE59F6-DCAF-4AA4-8610-5ADF4835D14B}" destId="{9E7CEFFB-3B4D-43D4-8711-8032A6443A68}" srcOrd="0" destOrd="0" presId="urn:microsoft.com/office/officeart/2005/8/layout/orgChart1"/>
    <dgm:cxn modelId="{147CFB63-5FC3-4F51-9996-9FD87BA30B49}" type="presOf" srcId="{F593B4DF-472A-4822-85FA-2B28F2697358}" destId="{4516D3DE-0CB2-475B-9930-39472FFF7080}" srcOrd="0" destOrd="0" presId="urn:microsoft.com/office/officeart/2005/8/layout/orgChart1"/>
    <dgm:cxn modelId="{35C19664-CD3E-4045-9D45-53B66320087F}" type="presOf" srcId="{3E77CCE4-D62A-4FAF-9BBF-E161825ED7C4}" destId="{6CFEF88A-3B11-4B45-A9AA-E9D38CBA61FD}" srcOrd="1" destOrd="0" presId="urn:microsoft.com/office/officeart/2005/8/layout/orgChart1"/>
    <dgm:cxn modelId="{9BBBE566-8333-4567-8AC1-33120CCEA181}" type="presOf" srcId="{7CE82114-ABBC-4E14-A2A9-EAACF77C8178}" destId="{688F7953-B339-4B1C-B04F-13AFBCEDE8DF}" srcOrd="0" destOrd="0" presId="urn:microsoft.com/office/officeart/2005/8/layout/orgChart1"/>
    <dgm:cxn modelId="{746CB04A-462E-46D0-878C-9115D3794A75}" srcId="{7CE82114-ABBC-4E14-A2A9-EAACF77C8178}" destId="{26E70821-DEC0-43C5-B405-C1E205F30AE8}" srcOrd="0" destOrd="0" parTransId="{73EE7688-034B-42E3-B98B-F1752278894B}" sibTransId="{2FB13C64-BA74-47A1-A09C-ECD38A8517CF}"/>
    <dgm:cxn modelId="{1500306B-CE94-48AC-9F69-1481DA1D8509}" type="presOf" srcId="{FDE00972-3AB6-402A-A01C-FE350FAFC120}" destId="{2B0C7B1C-FE5F-4DA3-9806-AA121662CA0D}" srcOrd="0" destOrd="0" presId="urn:microsoft.com/office/officeart/2005/8/layout/orgChart1"/>
    <dgm:cxn modelId="{2E93304C-490C-4191-A89E-C1C36CE4B9A8}" type="presOf" srcId="{4FA62945-10E6-4562-8FC5-084FE89F939C}" destId="{31FA74B0-25F6-4AE2-BB9D-8C9D71358798}" srcOrd="1" destOrd="0" presId="urn:microsoft.com/office/officeart/2005/8/layout/orgChart1"/>
    <dgm:cxn modelId="{35F3956D-8480-4B91-A3B0-574103114877}" srcId="{CDDF6091-3280-40DD-A78B-139863BE8FB6}" destId="{2EE0CD76-E2E2-418A-BB8E-1330DD9E18AF}" srcOrd="2" destOrd="0" parTransId="{FCF526CB-D18B-4F45-8F59-3376D9D24DC4}" sibTransId="{5154F463-8EF1-499A-8C8F-E53541183C0E}"/>
    <dgm:cxn modelId="{B94FB04D-BA43-4CEB-BD3B-2CB7EB22B6F8}" type="presOf" srcId="{CDDF6091-3280-40DD-A78B-139863BE8FB6}" destId="{BABA894D-DB81-48D9-B43C-26BA853161FB}" srcOrd="1" destOrd="0" presId="urn:microsoft.com/office/officeart/2005/8/layout/orgChart1"/>
    <dgm:cxn modelId="{9455CC6F-F352-4B91-932A-72F5D01DF972}" type="presOf" srcId="{18F13EA0-B9A8-4704-B4EE-3DA860A81147}" destId="{5E447DB9-3BEA-4171-AAC4-43A35DF2FB5A}" srcOrd="1" destOrd="0" presId="urn:microsoft.com/office/officeart/2005/8/layout/orgChart1"/>
    <dgm:cxn modelId="{19E9D54F-B5B4-439A-8732-3B94582231D2}" type="presOf" srcId="{E4ACC732-C3CD-43D2-A1DF-B5F4C64ACC40}" destId="{8453B9BC-8ED3-411E-97C2-D70E5C6875F7}" srcOrd="1" destOrd="0" presId="urn:microsoft.com/office/officeart/2005/8/layout/orgChart1"/>
    <dgm:cxn modelId="{3618AF50-C3A6-4229-B116-25E7ECCCB7C5}" type="presOf" srcId="{2F77BD38-E6C0-47FD-975B-A05F1836B829}" destId="{BC79992F-DDFC-4731-9998-4C1658D641FA}" srcOrd="0" destOrd="0" presId="urn:microsoft.com/office/officeart/2005/8/layout/orgChart1"/>
    <dgm:cxn modelId="{69B36653-2A58-4C0E-B104-84243E5C3052}" type="presOf" srcId="{3E4FA091-F72D-4B5A-95D8-46B9106EE1CF}" destId="{BEF08A28-1F17-4C05-8DF8-BA678A7BB8D4}" srcOrd="0" destOrd="0" presId="urn:microsoft.com/office/officeart/2005/8/layout/orgChart1"/>
    <dgm:cxn modelId="{3EA50354-CF84-4BAB-897A-2DCEF1F9D0A2}" type="presOf" srcId="{05A0809F-FC56-4606-8580-36ABB1176DAD}" destId="{9B15137B-D7C6-4BE2-A231-7C776560F285}" srcOrd="0" destOrd="0" presId="urn:microsoft.com/office/officeart/2005/8/layout/orgChart1"/>
    <dgm:cxn modelId="{B7900E75-3031-4540-AB92-BA06D8738D3C}" type="presOf" srcId="{FDE00972-3AB6-402A-A01C-FE350FAFC120}" destId="{6697C3A2-FFD3-47CF-899D-DA81348820A4}" srcOrd="1" destOrd="0" presId="urn:microsoft.com/office/officeart/2005/8/layout/orgChart1"/>
    <dgm:cxn modelId="{34E31E78-788D-41FA-B5D1-A7C85CC00C81}" type="presOf" srcId="{7F94CF5D-9F06-4863-A1D0-C037788206E4}" destId="{D4DFF1AC-3875-4543-8519-4299172BA18E}" srcOrd="0" destOrd="0" presId="urn:microsoft.com/office/officeart/2005/8/layout/orgChart1"/>
    <dgm:cxn modelId="{53A87458-FC9F-4AA3-85A8-297B29FDFF57}" srcId="{CDDF6091-3280-40DD-A78B-139863BE8FB6}" destId="{CF8FDBC6-BEE7-4F5B-91C8-D2E3F21380C5}" srcOrd="1" destOrd="0" parTransId="{4D12414C-4332-4D90-84AC-D3FF251B5569}" sibTransId="{B2BC2927-2A46-4577-99E2-1E104EC56D1E}"/>
    <dgm:cxn modelId="{5C857879-0BA5-4CAD-B328-46DE1ED176E1}" type="presOf" srcId="{993F3951-2D36-4BCE-9744-0D537736D4FB}" destId="{E0E83E4B-E103-4059-85D8-D3553ABA3335}" srcOrd="0" destOrd="0" presId="urn:microsoft.com/office/officeart/2005/8/layout/orgChart1"/>
    <dgm:cxn modelId="{AC90D77B-7B1E-4EB0-9DC4-4E5E78D9EEC3}" srcId="{E4ACC732-C3CD-43D2-A1DF-B5F4C64ACC40}" destId="{D11C52B2-28C3-4106-BAA0-824B076C1ED6}" srcOrd="1" destOrd="0" parTransId="{8DFE59F6-DCAF-4AA4-8610-5ADF4835D14B}" sibTransId="{0434AFA5-7061-4941-A24F-BF1CC497F02D}"/>
    <dgm:cxn modelId="{F6F7337C-4222-4B76-A382-9C26D7FCEB5F}" type="presOf" srcId="{26E70821-DEC0-43C5-B405-C1E205F30AE8}" destId="{57E2BDCE-E803-44F8-8D81-F29F35DE8002}" srcOrd="0" destOrd="0" presId="urn:microsoft.com/office/officeart/2005/8/layout/orgChart1"/>
    <dgm:cxn modelId="{605E1082-1E9E-421A-ADFB-7B04360BEE09}" type="presOf" srcId="{86137A00-75C6-418A-8A01-3AD246DB88E1}" destId="{1591DA60-2EDB-4347-9C4D-D62919F45817}" srcOrd="0" destOrd="0" presId="urn:microsoft.com/office/officeart/2005/8/layout/orgChart1"/>
    <dgm:cxn modelId="{5463E085-135F-44A1-9E4C-7D117D13EB83}" type="presOf" srcId="{26E70821-DEC0-43C5-B405-C1E205F30AE8}" destId="{EBE41FDC-976C-4DA2-BE7A-C4F36FE7CF3C}" srcOrd="1" destOrd="0" presId="urn:microsoft.com/office/officeart/2005/8/layout/orgChart1"/>
    <dgm:cxn modelId="{E5E30D8D-D553-4515-87CE-212684AF795A}" srcId="{2EE0CD76-E2E2-418A-BB8E-1330DD9E18AF}" destId="{3E77CCE4-D62A-4FAF-9BBF-E161825ED7C4}" srcOrd="3" destOrd="0" parTransId="{4507F5EE-0DCA-40B6-9738-EA3D8EED9741}" sibTransId="{26073CF4-07A0-4D60-9745-6F3C03FA13B5}"/>
    <dgm:cxn modelId="{A5054D8E-B857-4089-84C4-1923F4421E21}" srcId="{2EE0CD76-E2E2-418A-BB8E-1330DD9E18AF}" destId="{FDE00972-3AB6-402A-A01C-FE350FAFC120}" srcOrd="2" destOrd="0" parTransId="{7032C041-994F-4F1B-9D58-BEFBA065A985}" sibTransId="{2108D83A-8091-41C7-AFCE-F9B0B4AE01A6}"/>
    <dgm:cxn modelId="{FD565A8E-6D21-4477-8B22-A5B2E4C96C8A}" type="presOf" srcId="{2F77BD38-E6C0-47FD-975B-A05F1836B829}" destId="{A039CFCD-A6C6-45BA-9B1C-05E83FDF6D6E}" srcOrd="1" destOrd="0" presId="urn:microsoft.com/office/officeart/2005/8/layout/orgChart1"/>
    <dgm:cxn modelId="{B769EB8E-A5FA-4F3B-BDD2-DCA4FADE9CEE}" type="presOf" srcId="{38F46B47-D4B6-4107-9CE9-0F74EAA3B407}" destId="{E83481DF-ABE6-400C-BB70-E15CBF540A3D}" srcOrd="1" destOrd="0" presId="urn:microsoft.com/office/officeart/2005/8/layout/orgChart1"/>
    <dgm:cxn modelId="{8FB6958F-C23D-4E36-A9DB-4896E2E97285}" type="presOf" srcId="{4ADA41DD-4540-4A45-A473-37DFC5724889}" destId="{AF84C847-B849-4DF8-954B-AD2EF9752156}" srcOrd="0" destOrd="0" presId="urn:microsoft.com/office/officeart/2005/8/layout/orgChart1"/>
    <dgm:cxn modelId="{D3709E92-97EB-463E-9DAB-157CA2BBEE01}" type="presOf" srcId="{91C28E03-5938-41D6-A2E6-9A22841FD8D7}" destId="{AEE094F5-6D87-435F-864A-B47DF39B799D}" srcOrd="0" destOrd="0" presId="urn:microsoft.com/office/officeart/2005/8/layout/orgChart1"/>
    <dgm:cxn modelId="{E3C18294-CB6C-4395-A1C9-C1E8BFB4A94A}" type="presOf" srcId="{3159EB29-4E5A-42AC-93D2-734A7CC6E609}" destId="{9C9DBB4C-1043-41FC-841C-9053A88BB0C0}" srcOrd="0" destOrd="0" presId="urn:microsoft.com/office/officeart/2005/8/layout/orgChart1"/>
    <dgm:cxn modelId="{93668494-7970-4354-ADB1-7A09760D411A}" type="presOf" srcId="{FCF526CB-D18B-4F45-8F59-3376D9D24DC4}" destId="{00C58711-0D25-42FC-A93E-C4200D601E81}" srcOrd="0" destOrd="0" presId="urn:microsoft.com/office/officeart/2005/8/layout/orgChart1"/>
    <dgm:cxn modelId="{3A443F97-BD0C-46CD-9CD4-418CDA4E97B2}" srcId="{7CE82114-ABBC-4E14-A2A9-EAACF77C8178}" destId="{E4ACC732-C3CD-43D2-A1DF-B5F4C64ACC40}" srcOrd="1" destOrd="0" parTransId="{93742E3A-2371-439A-869E-69329E50D789}" sibTransId="{5F365A00-56D2-4A47-A78A-B8CF9965F73B}"/>
    <dgm:cxn modelId="{3F347197-8A40-42F5-B1C6-547F0686E3D9}" type="presOf" srcId="{4ADA41DD-4540-4A45-A473-37DFC5724889}" destId="{B0D089D5-7492-4FED-B89B-7FFB7B5EDD7C}" srcOrd="1" destOrd="0" presId="urn:microsoft.com/office/officeart/2005/8/layout/orgChart1"/>
    <dgm:cxn modelId="{83605597-E7C3-4BCC-BB22-B0254258FC34}" type="presOf" srcId="{CF8FDBC6-BEE7-4F5B-91C8-D2E3F21380C5}" destId="{E57A6354-BC82-4D90-99D1-BB860B4C4565}" srcOrd="1" destOrd="0" presId="urn:microsoft.com/office/officeart/2005/8/layout/orgChart1"/>
    <dgm:cxn modelId="{14034E98-23AA-4789-B5FF-FD55708F7B20}" type="presOf" srcId="{7F94CF5D-9F06-4863-A1D0-C037788206E4}" destId="{AD638F09-5B87-4387-891A-92EABD6F48C0}" srcOrd="1" destOrd="0" presId="urn:microsoft.com/office/officeart/2005/8/layout/orgChart1"/>
    <dgm:cxn modelId="{4A13159F-9F2E-4C0F-9F6A-E69D63C449EE}" type="presOf" srcId="{0AC32D94-648D-461A-B90E-42888DEB648F}" destId="{A62FF967-64EB-4F25-B7A4-CF9DDA6D5DE0}" srcOrd="1" destOrd="0" presId="urn:microsoft.com/office/officeart/2005/8/layout/orgChart1"/>
    <dgm:cxn modelId="{C13336A4-2DDE-49DB-A943-721DBE478A41}" srcId="{993F3951-2D36-4BCE-9744-0D537736D4FB}" destId="{0D2ADE80-A632-44AE-AC05-EA9A393DAD28}" srcOrd="1" destOrd="0" parTransId="{78E3C248-518B-4D78-BCAF-75602506E508}" sibTransId="{C3F43CE8-6FA7-4027-9407-5651D87D7A2C}"/>
    <dgm:cxn modelId="{CC208EA6-F02E-488D-9EA3-25205CC5148C}" srcId="{2EE0CD76-E2E2-418A-BB8E-1330DD9E18AF}" destId="{484384A5-AE11-4DB8-A809-9DA92DA02479}" srcOrd="6" destOrd="0" parTransId="{48CE3524-E015-4EBF-963E-F63AD1CCA593}" sibTransId="{97A2175E-3C5C-4F2F-9D38-7A310000D76A}"/>
    <dgm:cxn modelId="{76140AAE-875B-46C5-95DE-5DBFDD3C995A}" type="presOf" srcId="{2EE0CD76-E2E2-418A-BB8E-1330DD9E18AF}" destId="{6FDDEFA4-C574-484B-A410-3317FA7B5C20}" srcOrd="0" destOrd="0" presId="urn:microsoft.com/office/officeart/2005/8/layout/orgChart1"/>
    <dgm:cxn modelId="{173C10AE-A359-4C7A-AAA6-9C5B1D74167B}" type="presOf" srcId="{7FF82DCC-A5F4-4B14-B2E9-C169437851DD}" destId="{DB7730D0-93A7-4581-99B7-6AAF288F8C57}" srcOrd="0" destOrd="0" presId="urn:microsoft.com/office/officeart/2005/8/layout/orgChart1"/>
    <dgm:cxn modelId="{BA1F1AB8-EAE8-40A7-BAA2-59B54CA4EBA6}" srcId="{B97A992E-D3C4-421C-B7C2-9DF04E960FD9}" destId="{CDDF6091-3280-40DD-A78B-139863BE8FB6}" srcOrd="0" destOrd="0" parTransId="{E9798432-FA19-43B3-A38D-6F69F97C2575}" sibTransId="{BD91FD65-CAE1-4916-A579-A209660C48E0}"/>
    <dgm:cxn modelId="{A3EC4BB9-60BF-4D1D-9FD5-4EE85692E88C}" type="presOf" srcId="{68E8B49F-6268-44A6-93BB-B738D09729CC}" destId="{155681F3-FDFF-4B5F-B0F2-43DA54D40465}" srcOrd="0" destOrd="0" presId="urn:microsoft.com/office/officeart/2005/8/layout/orgChart1"/>
    <dgm:cxn modelId="{5F98FFB9-3B1F-4271-926D-7449239B6008}" type="presOf" srcId="{484384A5-AE11-4DB8-A809-9DA92DA02479}" destId="{7FB34660-A2FC-450C-B297-637D944D5F69}" srcOrd="0" destOrd="0" presId="urn:microsoft.com/office/officeart/2005/8/layout/orgChart1"/>
    <dgm:cxn modelId="{CB91D2BA-7D07-4041-BB4D-B78A3CFEF3AE}" type="presOf" srcId="{8DE91DC8-7D44-45AB-80CD-1703FF3D972F}" destId="{FA03742D-064C-4C40-9B1D-F27B46441ADC}" srcOrd="0" destOrd="0" presId="urn:microsoft.com/office/officeart/2005/8/layout/orgChart1"/>
    <dgm:cxn modelId="{C8C712C7-CDF5-4B57-9D55-4FC96B0D377B}" type="presOf" srcId="{0D2ADE80-A632-44AE-AC05-EA9A393DAD28}" destId="{A259812A-F8B4-4F2B-A642-5EB902CFE12B}" srcOrd="0" destOrd="0" presId="urn:microsoft.com/office/officeart/2005/8/layout/orgChart1"/>
    <dgm:cxn modelId="{227DACCC-CB7A-479E-BAF5-615C96B1E40B}" type="presOf" srcId="{4AE8EE09-4FEC-4932-85EC-5037CB65B480}" destId="{BD6BDA1A-566D-49B7-B909-C517FC5C0FB4}" srcOrd="0" destOrd="0" presId="urn:microsoft.com/office/officeart/2005/8/layout/orgChart1"/>
    <dgm:cxn modelId="{5A0D15CD-E5B0-4D0D-92E7-84C3C8B81800}" srcId="{CDDF6091-3280-40DD-A78B-139863BE8FB6}" destId="{7CE82114-ABBC-4E14-A2A9-EAACF77C8178}" srcOrd="0" destOrd="0" parTransId="{91C28E03-5938-41D6-A2E6-9A22841FD8D7}" sibTransId="{9A479CB6-5F8F-4A17-805E-3301EC1ABF53}"/>
    <dgm:cxn modelId="{DEC709D4-A8A5-4D47-84A8-D9B7B964A1F9}" type="presOf" srcId="{38F46B47-D4B6-4107-9CE9-0F74EAA3B407}" destId="{11917DE9-BD1D-4B4F-8E12-D5A8CECB45B9}" srcOrd="0" destOrd="0" presId="urn:microsoft.com/office/officeart/2005/8/layout/orgChart1"/>
    <dgm:cxn modelId="{0ADE40D4-26EE-433A-BFC3-1A6BBEEECACB}" type="presOf" srcId="{78E3C248-518B-4D78-BCAF-75602506E508}" destId="{A6CB187E-2C50-46A6-955C-EF8B24F2676D}" srcOrd="0" destOrd="0" presId="urn:microsoft.com/office/officeart/2005/8/layout/orgChart1"/>
    <dgm:cxn modelId="{6B048DD5-C50C-4135-ABC4-FF52B4E1BE73}" type="presOf" srcId="{0D2ADE80-A632-44AE-AC05-EA9A393DAD28}" destId="{822532CC-C04C-4F64-80CD-18474D3F0BC9}" srcOrd="1" destOrd="0" presId="urn:microsoft.com/office/officeart/2005/8/layout/orgChart1"/>
    <dgm:cxn modelId="{B049FAD5-0BA5-457B-BA02-30BDA5EBFD0B}" type="presOf" srcId="{E4ACC732-C3CD-43D2-A1DF-B5F4C64ACC40}" destId="{D4A74BBF-4078-49E3-9206-D7DC9496560D}" srcOrd="0" destOrd="0" presId="urn:microsoft.com/office/officeart/2005/8/layout/orgChart1"/>
    <dgm:cxn modelId="{CBE2C9E2-02F6-452D-B2F9-FEAEAAA966B3}" type="presOf" srcId="{4507F5EE-0DCA-40B6-9738-EA3D8EED9741}" destId="{B6DC1991-E337-45EF-A9E8-A51720E119FB}" srcOrd="0" destOrd="0" presId="urn:microsoft.com/office/officeart/2005/8/layout/orgChart1"/>
    <dgm:cxn modelId="{21BCDDE2-0539-4965-93E3-01B16C60480E}" type="presOf" srcId="{D11C52B2-28C3-4106-BAA0-824B076C1ED6}" destId="{83512C30-067E-420C-8C9B-049CD4BFDE38}" srcOrd="1" destOrd="0" presId="urn:microsoft.com/office/officeart/2005/8/layout/orgChart1"/>
    <dgm:cxn modelId="{FBC733E5-0D9A-4AC4-8A19-FD100AF9ADBF}" type="presOf" srcId="{D11C52B2-28C3-4106-BAA0-824B076C1ED6}" destId="{DA94ECE9-8330-4078-9E4F-5B7692351C2F}" srcOrd="0" destOrd="0" presId="urn:microsoft.com/office/officeart/2005/8/layout/orgChart1"/>
    <dgm:cxn modelId="{9E9945E8-9BBF-42AE-929E-E6D9D78D9B73}" srcId="{2F77BD38-E6C0-47FD-975B-A05F1836B829}" destId="{7F94CF5D-9F06-4863-A1D0-C037788206E4}" srcOrd="0" destOrd="0" parTransId="{2F5AD4D4-EF9C-4DFD-9F0D-A5DFA3544E7E}" sibTransId="{D5CCCDF0-664F-446B-AECE-4D3685513CB6}"/>
    <dgm:cxn modelId="{F1E4D1E9-482D-4368-A706-B05BEAFF14B7}" type="presOf" srcId="{4FA62945-10E6-4562-8FC5-084FE89F939C}" destId="{01B7F60B-49F6-46D0-9D20-DA5BCD8E332C}" srcOrd="0" destOrd="0" presId="urn:microsoft.com/office/officeart/2005/8/layout/orgChart1"/>
    <dgm:cxn modelId="{9CCB20EB-D9F2-43A3-9A0F-BD6DEF8B446E}" type="presOf" srcId="{18F13EA0-B9A8-4704-B4EE-3DA860A81147}" destId="{6B9C944E-C5F9-44C6-87A7-A98C1A921DA1}" srcOrd="0" destOrd="0" presId="urn:microsoft.com/office/officeart/2005/8/layout/orgChart1"/>
    <dgm:cxn modelId="{DF5310EF-5BAB-4816-93A1-534525BFFDE0}" type="presOf" srcId="{2EE0CD76-E2E2-418A-BB8E-1330DD9E18AF}" destId="{5C7FF504-F01E-41E3-A87B-4AAE3EEBB1D3}" srcOrd="1" destOrd="0" presId="urn:microsoft.com/office/officeart/2005/8/layout/orgChart1"/>
    <dgm:cxn modelId="{FD7384EF-8843-4D87-9F6A-95C9B465CC18}" type="presOf" srcId="{3671F22F-849C-43F5-A8D4-DB77AB34A6F9}" destId="{9D3714A0-A045-410D-AD5C-DC758ACA139C}" srcOrd="0" destOrd="0" presId="urn:microsoft.com/office/officeart/2005/8/layout/orgChart1"/>
    <dgm:cxn modelId="{754558F0-E4B6-45FE-A82B-ADC64D81F209}" srcId="{E4ACC732-C3CD-43D2-A1DF-B5F4C64ACC40}" destId="{4ADA41DD-4540-4A45-A473-37DFC5724889}" srcOrd="0" destOrd="0" parTransId="{68E8B49F-6268-44A6-93BB-B738D09729CC}" sibTransId="{2A3A097F-191B-4D96-9BF7-462EE6B12DD9}"/>
    <dgm:cxn modelId="{B2E2C9F0-EC96-4677-B9F7-FCD9DE2CDA1A}" type="presOf" srcId="{993F3951-2D36-4BCE-9744-0D537736D4FB}" destId="{C8B5D96E-5DA4-405A-9D38-2495F4FCD85C}" srcOrd="1" destOrd="0" presId="urn:microsoft.com/office/officeart/2005/8/layout/orgChart1"/>
    <dgm:cxn modelId="{5A8990F3-E9E8-40ED-AE36-CCBB87767E29}" type="presOf" srcId="{2C6C12AB-366B-4710-9F4D-7A879C33D345}" destId="{FAFB3357-37EF-4267-8813-6620FD89FB56}" srcOrd="0" destOrd="0" presId="urn:microsoft.com/office/officeart/2005/8/layout/orgChart1"/>
    <dgm:cxn modelId="{307CB7F3-F8B9-4C7F-8C26-E8EA45E59305}" type="presOf" srcId="{7032C041-994F-4F1B-9D58-BEFBA065A985}" destId="{4C56F109-F72D-47C2-B612-E345C926D570}" srcOrd="0" destOrd="0" presId="urn:microsoft.com/office/officeart/2005/8/layout/orgChart1"/>
    <dgm:cxn modelId="{4B29F4F4-FDC7-4136-8A3A-FBF250EEEFBE}" type="presOf" srcId="{484384A5-AE11-4DB8-A809-9DA92DA02479}" destId="{770FC9DA-C970-4237-A566-2E62D3A5BA60}" srcOrd="1" destOrd="0" presId="urn:microsoft.com/office/officeart/2005/8/layout/orgChart1"/>
    <dgm:cxn modelId="{3A7495F7-27BA-464A-B0AB-CE6D590C1D41}" srcId="{2EE0CD76-E2E2-418A-BB8E-1330DD9E18AF}" destId="{3E4FA091-F72D-4B5A-95D8-46B9106EE1CF}" srcOrd="1" destOrd="0" parTransId="{3671F22F-849C-43F5-A8D4-DB77AB34A6F9}" sibTransId="{3F310FC8-937A-470A-A489-8881F244DB01}"/>
    <dgm:cxn modelId="{7C65E0F7-354B-4955-877B-1CBDB5F21C0D}" type="presOf" srcId="{2F5AD4D4-EF9C-4DFD-9F0D-A5DFA3544E7E}" destId="{8A5F3BAC-6BA2-4EE5-A8EF-34074C42ADC0}" srcOrd="0" destOrd="0" presId="urn:microsoft.com/office/officeart/2005/8/layout/orgChart1"/>
    <dgm:cxn modelId="{AF03BCF9-A946-4B89-BAC7-CEA4CBF670B5}" type="presOf" srcId="{7CE82114-ABBC-4E14-A2A9-EAACF77C8178}" destId="{F00AF0D8-F4CE-4EF6-9848-DE00EA370F70}" srcOrd="1" destOrd="0" presId="urn:microsoft.com/office/officeart/2005/8/layout/orgChart1"/>
    <dgm:cxn modelId="{D47B23FB-ED1C-493A-A7F8-7D28EB3F8CB0}" type="presOf" srcId="{07D1DA0F-E33A-428D-984A-5C18E11BCDA4}" destId="{753328FC-D0A8-4EF5-8514-04024AB5AD95}" srcOrd="1" destOrd="0" presId="urn:microsoft.com/office/officeart/2005/8/layout/orgChart1"/>
    <dgm:cxn modelId="{0B1F94FE-4506-49C4-9D3C-C6B72137AA48}" type="presOf" srcId="{0AC32D94-648D-461A-B90E-42888DEB648F}" destId="{03E1870C-1BA9-487B-BBB6-727331F387AF}" srcOrd="0" destOrd="0" presId="urn:microsoft.com/office/officeart/2005/8/layout/orgChart1"/>
    <dgm:cxn modelId="{5D7C9BFF-78CE-4711-B197-1E32965678E4}" type="presOf" srcId="{73EE7688-034B-42E3-B98B-F1752278894B}" destId="{6AA6F12E-C683-4DF0-A74E-835E6F9FC573}" srcOrd="0" destOrd="0" presId="urn:microsoft.com/office/officeart/2005/8/layout/orgChart1"/>
    <dgm:cxn modelId="{B1A7B93A-9632-417B-8A0E-B80091915217}" type="presParOf" srcId="{8E287D54-B5D9-45C7-AF28-F21E5267477A}" destId="{754F11A0-9C58-4867-B989-E4F78B29309F}" srcOrd="0" destOrd="0" presId="urn:microsoft.com/office/officeart/2005/8/layout/orgChart1"/>
    <dgm:cxn modelId="{AD3D2EA0-1044-42C4-AD9B-6D671B6CB87E}" type="presParOf" srcId="{754F11A0-9C58-4867-B989-E4F78B29309F}" destId="{47F0FC1B-30CC-4F38-8659-F6A3B8187716}" srcOrd="0" destOrd="0" presId="urn:microsoft.com/office/officeart/2005/8/layout/orgChart1"/>
    <dgm:cxn modelId="{B74971E7-ADB8-42C1-A2C0-653D902C09E2}" type="presParOf" srcId="{47F0FC1B-30CC-4F38-8659-F6A3B8187716}" destId="{6416E767-1081-459D-9AA1-4688CB324D32}" srcOrd="0" destOrd="0" presId="urn:microsoft.com/office/officeart/2005/8/layout/orgChart1"/>
    <dgm:cxn modelId="{0158453E-DB00-472A-A53D-928635F4B334}" type="presParOf" srcId="{47F0FC1B-30CC-4F38-8659-F6A3B8187716}" destId="{BABA894D-DB81-48D9-B43C-26BA853161FB}" srcOrd="1" destOrd="0" presId="urn:microsoft.com/office/officeart/2005/8/layout/orgChart1"/>
    <dgm:cxn modelId="{CEB3E14B-893A-478B-9F98-8A6C9EDB2315}" type="presParOf" srcId="{754F11A0-9C58-4867-B989-E4F78B29309F}" destId="{FFE5A71F-0C83-416F-8C37-A0E6B0904375}" srcOrd="1" destOrd="0" presId="urn:microsoft.com/office/officeart/2005/8/layout/orgChart1"/>
    <dgm:cxn modelId="{63384842-10A4-4234-97B2-68E5EBA87B1C}" type="presParOf" srcId="{FFE5A71F-0C83-416F-8C37-A0E6B0904375}" destId="{AEE094F5-6D87-435F-864A-B47DF39B799D}" srcOrd="0" destOrd="0" presId="urn:microsoft.com/office/officeart/2005/8/layout/orgChart1"/>
    <dgm:cxn modelId="{A0CA32CE-E65D-4C81-8BAE-5F9CE3E38352}" type="presParOf" srcId="{FFE5A71F-0C83-416F-8C37-A0E6B0904375}" destId="{6571F321-5771-46B0-AC23-84D5D6E9270B}" srcOrd="1" destOrd="0" presId="urn:microsoft.com/office/officeart/2005/8/layout/orgChart1"/>
    <dgm:cxn modelId="{49B5BF02-415B-48BA-A446-EC853C2ACBDA}" type="presParOf" srcId="{6571F321-5771-46B0-AC23-84D5D6E9270B}" destId="{5EB59418-C4C6-4220-BB09-E9BA5E5E0FC4}" srcOrd="0" destOrd="0" presId="urn:microsoft.com/office/officeart/2005/8/layout/orgChart1"/>
    <dgm:cxn modelId="{5E59D24C-8935-40E4-9BC0-56BFCD53FFC2}" type="presParOf" srcId="{5EB59418-C4C6-4220-BB09-E9BA5E5E0FC4}" destId="{688F7953-B339-4B1C-B04F-13AFBCEDE8DF}" srcOrd="0" destOrd="0" presId="urn:microsoft.com/office/officeart/2005/8/layout/orgChart1"/>
    <dgm:cxn modelId="{D02B3520-6F8D-4BD3-B516-2D450D5294DF}" type="presParOf" srcId="{5EB59418-C4C6-4220-BB09-E9BA5E5E0FC4}" destId="{F00AF0D8-F4CE-4EF6-9848-DE00EA370F70}" srcOrd="1" destOrd="0" presId="urn:microsoft.com/office/officeart/2005/8/layout/orgChart1"/>
    <dgm:cxn modelId="{C40054E4-96B2-490C-AFDF-145DC4265A42}" type="presParOf" srcId="{6571F321-5771-46B0-AC23-84D5D6E9270B}" destId="{8F69A612-6B2A-4AAD-9C98-47675C202B4A}" srcOrd="1" destOrd="0" presId="urn:microsoft.com/office/officeart/2005/8/layout/orgChart1"/>
    <dgm:cxn modelId="{C56A9166-5BFB-47F0-950A-8E88EF1FECC2}" type="presParOf" srcId="{8F69A612-6B2A-4AAD-9C98-47675C202B4A}" destId="{6AA6F12E-C683-4DF0-A74E-835E6F9FC573}" srcOrd="0" destOrd="0" presId="urn:microsoft.com/office/officeart/2005/8/layout/orgChart1"/>
    <dgm:cxn modelId="{6441E702-348E-4B71-8BE8-908CB1F706F6}" type="presParOf" srcId="{8F69A612-6B2A-4AAD-9C98-47675C202B4A}" destId="{A7F49EED-0797-40D0-BE98-3B124A3DA6AB}" srcOrd="1" destOrd="0" presId="urn:microsoft.com/office/officeart/2005/8/layout/orgChart1"/>
    <dgm:cxn modelId="{BAEE9411-6D08-4C0B-8CB8-0B9C4179394B}" type="presParOf" srcId="{A7F49EED-0797-40D0-BE98-3B124A3DA6AB}" destId="{5434D997-74BB-4D9C-98E1-8F41204B68B6}" srcOrd="0" destOrd="0" presId="urn:microsoft.com/office/officeart/2005/8/layout/orgChart1"/>
    <dgm:cxn modelId="{F630203C-6A3C-4CB6-945C-D975163AABBA}" type="presParOf" srcId="{5434D997-74BB-4D9C-98E1-8F41204B68B6}" destId="{57E2BDCE-E803-44F8-8D81-F29F35DE8002}" srcOrd="0" destOrd="0" presId="urn:microsoft.com/office/officeart/2005/8/layout/orgChart1"/>
    <dgm:cxn modelId="{EB2A515A-4DF6-4683-8DAA-F1CEED4A2252}" type="presParOf" srcId="{5434D997-74BB-4D9C-98E1-8F41204B68B6}" destId="{EBE41FDC-976C-4DA2-BE7A-C4F36FE7CF3C}" srcOrd="1" destOrd="0" presId="urn:microsoft.com/office/officeart/2005/8/layout/orgChart1"/>
    <dgm:cxn modelId="{D758B8AE-5745-4C35-8517-F27C9A08EA55}" type="presParOf" srcId="{A7F49EED-0797-40D0-BE98-3B124A3DA6AB}" destId="{173CFAD3-E5D7-4184-B2EA-A523AB711D03}" srcOrd="1" destOrd="0" presId="urn:microsoft.com/office/officeart/2005/8/layout/orgChart1"/>
    <dgm:cxn modelId="{E7084A75-AA22-43B8-A756-451C31B5EE7B}" type="presParOf" srcId="{A7F49EED-0797-40D0-BE98-3B124A3DA6AB}" destId="{A89DCC68-A06B-4EA4-960C-C6567CA0C324}" srcOrd="2" destOrd="0" presId="urn:microsoft.com/office/officeart/2005/8/layout/orgChart1"/>
    <dgm:cxn modelId="{6A7DA6A7-B2BC-472C-A3A2-820DF7505DE5}" type="presParOf" srcId="{8F69A612-6B2A-4AAD-9C98-47675C202B4A}" destId="{6B3EA85D-FA08-498F-8D14-F4425BF80E95}" srcOrd="2" destOrd="0" presId="urn:microsoft.com/office/officeart/2005/8/layout/orgChart1"/>
    <dgm:cxn modelId="{304231C5-6750-44D6-B7A9-F3E0FBA640BB}" type="presParOf" srcId="{8F69A612-6B2A-4AAD-9C98-47675C202B4A}" destId="{41C30EF5-640D-4077-9358-8229D65F2B37}" srcOrd="3" destOrd="0" presId="urn:microsoft.com/office/officeart/2005/8/layout/orgChart1"/>
    <dgm:cxn modelId="{BCDAEB16-7335-4606-89FF-43A80AE58E37}" type="presParOf" srcId="{41C30EF5-640D-4077-9358-8229D65F2B37}" destId="{FB806207-28EE-457F-B42F-5FAF192BD56A}" srcOrd="0" destOrd="0" presId="urn:microsoft.com/office/officeart/2005/8/layout/orgChart1"/>
    <dgm:cxn modelId="{E4BB5368-9A11-4653-A6EB-761BC6D57C38}" type="presParOf" srcId="{FB806207-28EE-457F-B42F-5FAF192BD56A}" destId="{D4A74BBF-4078-49E3-9206-D7DC9496560D}" srcOrd="0" destOrd="0" presId="urn:microsoft.com/office/officeart/2005/8/layout/orgChart1"/>
    <dgm:cxn modelId="{0083DC36-7C01-4597-B5C0-A9104C23B55A}" type="presParOf" srcId="{FB806207-28EE-457F-B42F-5FAF192BD56A}" destId="{8453B9BC-8ED3-411E-97C2-D70E5C6875F7}" srcOrd="1" destOrd="0" presId="urn:microsoft.com/office/officeart/2005/8/layout/orgChart1"/>
    <dgm:cxn modelId="{193354BC-68D3-44E5-A174-0D8FC459A90C}" type="presParOf" srcId="{41C30EF5-640D-4077-9358-8229D65F2B37}" destId="{67F1C1D0-41F2-4378-A11B-B055F5A63F44}" srcOrd="1" destOrd="0" presId="urn:microsoft.com/office/officeart/2005/8/layout/orgChart1"/>
    <dgm:cxn modelId="{C7F12C6F-4CB2-42DD-B533-9395400CF3CE}" type="presParOf" srcId="{67F1C1D0-41F2-4378-A11B-B055F5A63F44}" destId="{155681F3-FDFF-4B5F-B0F2-43DA54D40465}" srcOrd="0" destOrd="0" presId="urn:microsoft.com/office/officeart/2005/8/layout/orgChart1"/>
    <dgm:cxn modelId="{A9EB8099-7407-41CD-8146-62B432E10330}" type="presParOf" srcId="{67F1C1D0-41F2-4378-A11B-B055F5A63F44}" destId="{135F397C-EAD0-4FD0-8DD3-6B95FB8A283B}" srcOrd="1" destOrd="0" presId="urn:microsoft.com/office/officeart/2005/8/layout/orgChart1"/>
    <dgm:cxn modelId="{9127E694-EA6B-4D0B-98C7-9DF1CCD17531}" type="presParOf" srcId="{135F397C-EAD0-4FD0-8DD3-6B95FB8A283B}" destId="{911F0F79-4654-48BB-97C0-9CE519F80A87}" srcOrd="0" destOrd="0" presId="urn:microsoft.com/office/officeart/2005/8/layout/orgChart1"/>
    <dgm:cxn modelId="{51DA1467-088C-483D-80EB-73FFE6219A6C}" type="presParOf" srcId="{911F0F79-4654-48BB-97C0-9CE519F80A87}" destId="{AF84C847-B849-4DF8-954B-AD2EF9752156}" srcOrd="0" destOrd="0" presId="urn:microsoft.com/office/officeart/2005/8/layout/orgChart1"/>
    <dgm:cxn modelId="{281E85F6-E53E-404C-A13A-77B14EE1F4F3}" type="presParOf" srcId="{911F0F79-4654-48BB-97C0-9CE519F80A87}" destId="{B0D089D5-7492-4FED-B89B-7FFB7B5EDD7C}" srcOrd="1" destOrd="0" presId="urn:microsoft.com/office/officeart/2005/8/layout/orgChart1"/>
    <dgm:cxn modelId="{EC1987E8-D305-49CC-B047-21FD9EB29E7A}" type="presParOf" srcId="{135F397C-EAD0-4FD0-8DD3-6B95FB8A283B}" destId="{37908AA3-C560-4D2D-97C5-DAB4138A9A03}" srcOrd="1" destOrd="0" presId="urn:microsoft.com/office/officeart/2005/8/layout/orgChart1"/>
    <dgm:cxn modelId="{7711C147-1D6A-4A6A-9905-B49137815883}" type="presParOf" srcId="{135F397C-EAD0-4FD0-8DD3-6B95FB8A283B}" destId="{7B563FA0-0299-4F1D-A8D1-43A6E692468E}" srcOrd="2" destOrd="0" presId="urn:microsoft.com/office/officeart/2005/8/layout/orgChart1"/>
    <dgm:cxn modelId="{A3D3ACFD-6821-48E5-8FE0-C74B5394CC8B}" type="presParOf" srcId="{67F1C1D0-41F2-4378-A11B-B055F5A63F44}" destId="{9E7CEFFB-3B4D-43D4-8711-8032A6443A68}" srcOrd="2" destOrd="0" presId="urn:microsoft.com/office/officeart/2005/8/layout/orgChart1"/>
    <dgm:cxn modelId="{FF0A8C98-58D6-49E5-A448-808133653EE5}" type="presParOf" srcId="{67F1C1D0-41F2-4378-A11B-B055F5A63F44}" destId="{E305DA12-73ED-45AE-8E4C-52D664E5C760}" srcOrd="3" destOrd="0" presId="urn:microsoft.com/office/officeart/2005/8/layout/orgChart1"/>
    <dgm:cxn modelId="{C52C0F5D-3753-4034-AB13-932D15298260}" type="presParOf" srcId="{E305DA12-73ED-45AE-8E4C-52D664E5C760}" destId="{9D3935E6-9571-45E2-ADB2-2AEE118AC7DC}" srcOrd="0" destOrd="0" presId="urn:microsoft.com/office/officeart/2005/8/layout/orgChart1"/>
    <dgm:cxn modelId="{99E601B8-15B7-42F3-A40B-B4BFAE7D729A}" type="presParOf" srcId="{9D3935E6-9571-45E2-ADB2-2AEE118AC7DC}" destId="{DA94ECE9-8330-4078-9E4F-5B7692351C2F}" srcOrd="0" destOrd="0" presId="urn:microsoft.com/office/officeart/2005/8/layout/orgChart1"/>
    <dgm:cxn modelId="{B4A42CE3-9465-479B-92A3-540818F16CBA}" type="presParOf" srcId="{9D3935E6-9571-45E2-ADB2-2AEE118AC7DC}" destId="{83512C30-067E-420C-8C9B-049CD4BFDE38}" srcOrd="1" destOrd="0" presId="urn:microsoft.com/office/officeart/2005/8/layout/orgChart1"/>
    <dgm:cxn modelId="{CB13C992-2B21-42E3-BABD-1F7CCCB892BC}" type="presParOf" srcId="{E305DA12-73ED-45AE-8E4C-52D664E5C760}" destId="{58301084-A5E9-4271-BE1D-17367AB958B3}" srcOrd="1" destOrd="0" presId="urn:microsoft.com/office/officeart/2005/8/layout/orgChart1"/>
    <dgm:cxn modelId="{63909D72-9071-4553-9049-8DEF418D2A9D}" type="presParOf" srcId="{E305DA12-73ED-45AE-8E4C-52D664E5C760}" destId="{9AB9BD69-208E-4C36-B731-B275FD114A75}" srcOrd="2" destOrd="0" presId="urn:microsoft.com/office/officeart/2005/8/layout/orgChart1"/>
    <dgm:cxn modelId="{07429687-008D-46FA-9C40-D5F861E62FE4}" type="presParOf" srcId="{41C30EF5-640D-4077-9358-8229D65F2B37}" destId="{CB6FDBEA-DF3C-4FCA-AE9F-E0DACDBEBD15}" srcOrd="2" destOrd="0" presId="urn:microsoft.com/office/officeart/2005/8/layout/orgChart1"/>
    <dgm:cxn modelId="{B4C7FB56-7724-4B84-A345-335CEF4CC98F}" type="presParOf" srcId="{6571F321-5771-46B0-AC23-84D5D6E9270B}" destId="{072D06EA-E19A-4682-A1C0-2252697B7F4E}" srcOrd="2" destOrd="0" presId="urn:microsoft.com/office/officeart/2005/8/layout/orgChart1"/>
    <dgm:cxn modelId="{E5E51F9E-837F-41CE-B3BD-462D61F805AD}" type="presParOf" srcId="{FFE5A71F-0C83-416F-8C37-A0E6B0904375}" destId="{B4EBC7E6-C3AD-43C2-9D3C-9FFAFF7689AF}" srcOrd="2" destOrd="0" presId="urn:microsoft.com/office/officeart/2005/8/layout/orgChart1"/>
    <dgm:cxn modelId="{C000AF29-CB71-4512-91C4-D13240911863}" type="presParOf" srcId="{FFE5A71F-0C83-416F-8C37-A0E6B0904375}" destId="{D3EB94A3-380A-481D-825F-429B8D140617}" srcOrd="3" destOrd="0" presId="urn:microsoft.com/office/officeart/2005/8/layout/orgChart1"/>
    <dgm:cxn modelId="{85AA27D6-6F9F-40E9-A805-9C8A803EA8CF}" type="presParOf" srcId="{D3EB94A3-380A-481D-825F-429B8D140617}" destId="{F5F26EA2-EFFD-4FAA-9ABC-27BC449129E1}" srcOrd="0" destOrd="0" presId="urn:microsoft.com/office/officeart/2005/8/layout/orgChart1"/>
    <dgm:cxn modelId="{4F155E83-9689-42D0-9755-CDBB100EC6FD}" type="presParOf" srcId="{F5F26EA2-EFFD-4FAA-9ABC-27BC449129E1}" destId="{22B419B1-3468-4B7E-9487-46C8D62372D0}" srcOrd="0" destOrd="0" presId="urn:microsoft.com/office/officeart/2005/8/layout/orgChart1"/>
    <dgm:cxn modelId="{5C838003-4FA6-4927-BC09-49D34090113E}" type="presParOf" srcId="{F5F26EA2-EFFD-4FAA-9ABC-27BC449129E1}" destId="{E57A6354-BC82-4D90-99D1-BB860B4C4565}" srcOrd="1" destOrd="0" presId="urn:microsoft.com/office/officeart/2005/8/layout/orgChart1"/>
    <dgm:cxn modelId="{E15883AF-751C-4434-81FE-4757584B61C3}" type="presParOf" srcId="{D3EB94A3-380A-481D-825F-429B8D140617}" destId="{6D5CC054-58C2-426C-8FF3-B9F8B9DBBA7E}" srcOrd="1" destOrd="0" presId="urn:microsoft.com/office/officeart/2005/8/layout/orgChart1"/>
    <dgm:cxn modelId="{0B92C001-160F-4F28-8A19-808C4DF4790B}" type="presParOf" srcId="{D3EB94A3-380A-481D-825F-429B8D140617}" destId="{99B0E6E7-E312-4FA1-A08C-6A395DB94FFC}" srcOrd="2" destOrd="0" presId="urn:microsoft.com/office/officeart/2005/8/layout/orgChart1"/>
    <dgm:cxn modelId="{9693687F-AD40-4412-BDF8-E5982BB744DC}" type="presParOf" srcId="{FFE5A71F-0C83-416F-8C37-A0E6B0904375}" destId="{00C58711-0D25-42FC-A93E-C4200D601E81}" srcOrd="4" destOrd="0" presId="urn:microsoft.com/office/officeart/2005/8/layout/orgChart1"/>
    <dgm:cxn modelId="{25F00879-EECF-47B8-8A44-F365B2F31C89}" type="presParOf" srcId="{FFE5A71F-0C83-416F-8C37-A0E6B0904375}" destId="{1EEA2AFF-23E0-46AC-8443-617A5EDEE07E}" srcOrd="5" destOrd="0" presId="urn:microsoft.com/office/officeart/2005/8/layout/orgChart1"/>
    <dgm:cxn modelId="{BB7D049F-55F6-4AA6-9DA1-36EB009CDD45}" type="presParOf" srcId="{1EEA2AFF-23E0-46AC-8443-617A5EDEE07E}" destId="{FCC440AB-6F02-4AEB-8017-0C6DAE8930A2}" srcOrd="0" destOrd="0" presId="urn:microsoft.com/office/officeart/2005/8/layout/orgChart1"/>
    <dgm:cxn modelId="{5687F3DE-1BCB-42FE-8EA9-2B367EC13DB0}" type="presParOf" srcId="{FCC440AB-6F02-4AEB-8017-0C6DAE8930A2}" destId="{6FDDEFA4-C574-484B-A410-3317FA7B5C20}" srcOrd="0" destOrd="0" presId="urn:microsoft.com/office/officeart/2005/8/layout/orgChart1"/>
    <dgm:cxn modelId="{0FD4A2FF-A0BF-444D-94FF-16F47D004CAB}" type="presParOf" srcId="{FCC440AB-6F02-4AEB-8017-0C6DAE8930A2}" destId="{5C7FF504-F01E-41E3-A87B-4AAE3EEBB1D3}" srcOrd="1" destOrd="0" presId="urn:microsoft.com/office/officeart/2005/8/layout/orgChart1"/>
    <dgm:cxn modelId="{ACCD56C5-9CA6-47A9-826C-1EFF9CCE2784}" type="presParOf" srcId="{1EEA2AFF-23E0-46AC-8443-617A5EDEE07E}" destId="{30422E9A-C88D-4C8C-B1AA-DE54D00945EF}" srcOrd="1" destOrd="0" presId="urn:microsoft.com/office/officeart/2005/8/layout/orgChart1"/>
    <dgm:cxn modelId="{90839727-B759-47E2-9BFA-B35877FF7E29}" type="presParOf" srcId="{30422E9A-C88D-4C8C-B1AA-DE54D00945EF}" destId="{8A908360-2673-4ADC-AB43-DC2141CE1E65}" srcOrd="0" destOrd="0" presId="urn:microsoft.com/office/officeart/2005/8/layout/orgChart1"/>
    <dgm:cxn modelId="{CC31DFC5-6E19-4C3D-B52D-427989065B65}" type="presParOf" srcId="{30422E9A-C88D-4C8C-B1AA-DE54D00945EF}" destId="{463D8FFE-06AC-4F25-AA8F-5EFAAFCB9436}" srcOrd="1" destOrd="0" presId="urn:microsoft.com/office/officeart/2005/8/layout/orgChart1"/>
    <dgm:cxn modelId="{3C92D0DD-C5AD-403F-B47C-B4B193C9A471}" type="presParOf" srcId="{463D8FFE-06AC-4F25-AA8F-5EFAAFCB9436}" destId="{BDF21303-2B22-40EA-9C67-03867344EAB7}" srcOrd="0" destOrd="0" presId="urn:microsoft.com/office/officeart/2005/8/layout/orgChart1"/>
    <dgm:cxn modelId="{64EA7B63-EBEE-420C-A8E8-5848BC1D094C}" type="presParOf" srcId="{BDF21303-2B22-40EA-9C67-03867344EAB7}" destId="{11917DE9-BD1D-4B4F-8E12-D5A8CECB45B9}" srcOrd="0" destOrd="0" presId="urn:microsoft.com/office/officeart/2005/8/layout/orgChart1"/>
    <dgm:cxn modelId="{FE99C639-ACE5-4A53-9E1D-5270B39481C9}" type="presParOf" srcId="{BDF21303-2B22-40EA-9C67-03867344EAB7}" destId="{E83481DF-ABE6-400C-BB70-E15CBF540A3D}" srcOrd="1" destOrd="0" presId="urn:microsoft.com/office/officeart/2005/8/layout/orgChart1"/>
    <dgm:cxn modelId="{99EF4465-6CC2-4A66-A4A6-BF12C294AC8D}" type="presParOf" srcId="{463D8FFE-06AC-4F25-AA8F-5EFAAFCB9436}" destId="{D8E58C4E-B646-4465-AE5C-65D8F09C1A8B}" srcOrd="1" destOrd="0" presId="urn:microsoft.com/office/officeart/2005/8/layout/orgChart1"/>
    <dgm:cxn modelId="{07AA7984-E29A-4E49-93D5-2CB920E0E36D}" type="presParOf" srcId="{463D8FFE-06AC-4F25-AA8F-5EFAAFCB9436}" destId="{D804FA0E-4218-4558-9CA1-A4754C21CF0F}" srcOrd="2" destOrd="0" presId="urn:microsoft.com/office/officeart/2005/8/layout/orgChart1"/>
    <dgm:cxn modelId="{57A16955-8EC3-4404-9B7F-ACE8C4F157FA}" type="presParOf" srcId="{30422E9A-C88D-4C8C-B1AA-DE54D00945EF}" destId="{9D3714A0-A045-410D-AD5C-DC758ACA139C}" srcOrd="2" destOrd="0" presId="urn:microsoft.com/office/officeart/2005/8/layout/orgChart1"/>
    <dgm:cxn modelId="{94AA32D2-24EA-4736-BF92-C23C5420B2BD}" type="presParOf" srcId="{30422E9A-C88D-4C8C-B1AA-DE54D00945EF}" destId="{04FB0BA7-A524-43BB-AADE-0D81A8CA43F2}" srcOrd="3" destOrd="0" presId="urn:microsoft.com/office/officeart/2005/8/layout/orgChart1"/>
    <dgm:cxn modelId="{F0A46980-BF49-455F-904A-673D467A1E6B}" type="presParOf" srcId="{04FB0BA7-A524-43BB-AADE-0D81A8CA43F2}" destId="{BCB48931-E67E-4CA5-94E0-E03910A21C31}" srcOrd="0" destOrd="0" presId="urn:microsoft.com/office/officeart/2005/8/layout/orgChart1"/>
    <dgm:cxn modelId="{4461788F-AA0C-44D6-A338-AFDBFC87F5C0}" type="presParOf" srcId="{BCB48931-E67E-4CA5-94E0-E03910A21C31}" destId="{BEF08A28-1F17-4C05-8DF8-BA678A7BB8D4}" srcOrd="0" destOrd="0" presId="urn:microsoft.com/office/officeart/2005/8/layout/orgChart1"/>
    <dgm:cxn modelId="{C4DE4B92-8602-4822-A9FB-8EFF128CF16B}" type="presParOf" srcId="{BCB48931-E67E-4CA5-94E0-E03910A21C31}" destId="{DFFC277F-040A-4729-8307-94D0E8AFC611}" srcOrd="1" destOrd="0" presId="urn:microsoft.com/office/officeart/2005/8/layout/orgChart1"/>
    <dgm:cxn modelId="{E797F1E7-8843-4ACF-915F-A92B2B5A5AD9}" type="presParOf" srcId="{04FB0BA7-A524-43BB-AADE-0D81A8CA43F2}" destId="{801C2A43-7A9B-4926-9668-69CB153CAD40}" srcOrd="1" destOrd="0" presId="urn:microsoft.com/office/officeart/2005/8/layout/orgChart1"/>
    <dgm:cxn modelId="{6AC51FC2-24FF-4529-946F-D5DF2B07A7A1}" type="presParOf" srcId="{04FB0BA7-A524-43BB-AADE-0D81A8CA43F2}" destId="{42C0F5BE-5D4C-46F3-836B-BB862C105004}" srcOrd="2" destOrd="0" presId="urn:microsoft.com/office/officeart/2005/8/layout/orgChart1"/>
    <dgm:cxn modelId="{11E90150-AFDF-4B9E-8C42-F7F4E4FAA5A0}" type="presParOf" srcId="{30422E9A-C88D-4C8C-B1AA-DE54D00945EF}" destId="{4C56F109-F72D-47C2-B612-E345C926D570}" srcOrd="4" destOrd="0" presId="urn:microsoft.com/office/officeart/2005/8/layout/orgChart1"/>
    <dgm:cxn modelId="{D36FBD3A-F987-4DDB-87CD-104C446DBECE}" type="presParOf" srcId="{30422E9A-C88D-4C8C-B1AA-DE54D00945EF}" destId="{D7F09695-442F-4B59-B505-6316FE937F7E}" srcOrd="5" destOrd="0" presId="urn:microsoft.com/office/officeart/2005/8/layout/orgChart1"/>
    <dgm:cxn modelId="{32668D05-C23E-40EF-9B5E-8C03A8A05F92}" type="presParOf" srcId="{D7F09695-442F-4B59-B505-6316FE937F7E}" destId="{10AC7735-52BB-40A9-B422-785D157BA5E7}" srcOrd="0" destOrd="0" presId="urn:microsoft.com/office/officeart/2005/8/layout/orgChart1"/>
    <dgm:cxn modelId="{57C5A24B-14F0-4C88-B2DB-FED15CFA59C8}" type="presParOf" srcId="{10AC7735-52BB-40A9-B422-785D157BA5E7}" destId="{2B0C7B1C-FE5F-4DA3-9806-AA121662CA0D}" srcOrd="0" destOrd="0" presId="urn:microsoft.com/office/officeart/2005/8/layout/orgChart1"/>
    <dgm:cxn modelId="{A9DD230A-11A2-4DFB-9053-2EB2DB6534A5}" type="presParOf" srcId="{10AC7735-52BB-40A9-B422-785D157BA5E7}" destId="{6697C3A2-FFD3-47CF-899D-DA81348820A4}" srcOrd="1" destOrd="0" presId="urn:microsoft.com/office/officeart/2005/8/layout/orgChart1"/>
    <dgm:cxn modelId="{512F03CA-50F1-42F0-BED4-95096A40442B}" type="presParOf" srcId="{D7F09695-442F-4B59-B505-6316FE937F7E}" destId="{2B291664-DFCA-4E19-B080-CF5047EB61FE}" srcOrd="1" destOrd="0" presId="urn:microsoft.com/office/officeart/2005/8/layout/orgChart1"/>
    <dgm:cxn modelId="{B629B8C4-ED58-4E33-8728-7DC9B87B04FA}" type="presParOf" srcId="{D7F09695-442F-4B59-B505-6316FE937F7E}" destId="{9B0301CD-283E-42EE-9863-2DFFDEEC17D2}" srcOrd="2" destOrd="0" presId="urn:microsoft.com/office/officeart/2005/8/layout/orgChart1"/>
    <dgm:cxn modelId="{8CDCB5A7-B91A-4480-BB66-AE5CB25CEACA}" type="presParOf" srcId="{30422E9A-C88D-4C8C-B1AA-DE54D00945EF}" destId="{B6DC1991-E337-45EF-A9E8-A51720E119FB}" srcOrd="6" destOrd="0" presId="urn:microsoft.com/office/officeart/2005/8/layout/orgChart1"/>
    <dgm:cxn modelId="{B49371EF-786F-4B2B-8C1F-0E6199B4ABB2}" type="presParOf" srcId="{30422E9A-C88D-4C8C-B1AA-DE54D00945EF}" destId="{D0D67CD8-5B75-4279-913B-45490CDA4CA8}" srcOrd="7" destOrd="0" presId="urn:microsoft.com/office/officeart/2005/8/layout/orgChart1"/>
    <dgm:cxn modelId="{6A33ABD4-EB6D-4831-932F-DD84F7BB6066}" type="presParOf" srcId="{D0D67CD8-5B75-4279-913B-45490CDA4CA8}" destId="{481B4804-F4C6-4B71-8783-335093B4CA39}" srcOrd="0" destOrd="0" presId="urn:microsoft.com/office/officeart/2005/8/layout/orgChart1"/>
    <dgm:cxn modelId="{458CEF05-45A1-44DD-AFD8-F485984F6716}" type="presParOf" srcId="{481B4804-F4C6-4B71-8783-335093B4CA39}" destId="{1466D024-D33E-4259-A1BB-2F57D0905365}" srcOrd="0" destOrd="0" presId="urn:microsoft.com/office/officeart/2005/8/layout/orgChart1"/>
    <dgm:cxn modelId="{F4ABB909-67BE-4F6F-A182-9F4DED322BA8}" type="presParOf" srcId="{481B4804-F4C6-4B71-8783-335093B4CA39}" destId="{6CFEF88A-3B11-4B45-A9AA-E9D38CBA61FD}" srcOrd="1" destOrd="0" presId="urn:microsoft.com/office/officeart/2005/8/layout/orgChart1"/>
    <dgm:cxn modelId="{11BEC12D-85EA-423B-95F0-95F63B99FCBC}" type="presParOf" srcId="{D0D67CD8-5B75-4279-913B-45490CDA4CA8}" destId="{7AEFC6BC-E9A4-44C3-B40F-F5242F937A9B}" srcOrd="1" destOrd="0" presId="urn:microsoft.com/office/officeart/2005/8/layout/orgChart1"/>
    <dgm:cxn modelId="{A66EFE72-EF7A-4F86-80D6-6B5E77AF771F}" type="presParOf" srcId="{D0D67CD8-5B75-4279-913B-45490CDA4CA8}" destId="{26CD1725-9401-4955-8FE2-3122AC431383}" srcOrd="2" destOrd="0" presId="urn:microsoft.com/office/officeart/2005/8/layout/orgChart1"/>
    <dgm:cxn modelId="{E053A90D-0F1D-4A40-827E-DAF83A197E51}" type="presParOf" srcId="{30422E9A-C88D-4C8C-B1AA-DE54D00945EF}" destId="{BD6BDA1A-566D-49B7-B909-C517FC5C0FB4}" srcOrd="8" destOrd="0" presId="urn:microsoft.com/office/officeart/2005/8/layout/orgChart1"/>
    <dgm:cxn modelId="{883B539A-2752-4736-819D-2ABA08A4492A}" type="presParOf" srcId="{30422E9A-C88D-4C8C-B1AA-DE54D00945EF}" destId="{1D725577-9159-4108-B92F-550D96B15892}" srcOrd="9" destOrd="0" presId="urn:microsoft.com/office/officeart/2005/8/layout/orgChart1"/>
    <dgm:cxn modelId="{14CC04FE-F2C9-4615-BF78-5BB5A955B7EB}" type="presParOf" srcId="{1D725577-9159-4108-B92F-550D96B15892}" destId="{C7E68C75-9D0C-408E-93B3-44AFB3612CC0}" srcOrd="0" destOrd="0" presId="urn:microsoft.com/office/officeart/2005/8/layout/orgChart1"/>
    <dgm:cxn modelId="{AB5EF217-959D-4750-BAA7-4071A0CC18D7}" type="presParOf" srcId="{C7E68C75-9D0C-408E-93B3-44AFB3612CC0}" destId="{E0E83E4B-E103-4059-85D8-D3553ABA3335}" srcOrd="0" destOrd="0" presId="urn:microsoft.com/office/officeart/2005/8/layout/orgChart1"/>
    <dgm:cxn modelId="{80B1AA03-3112-483E-9E4E-800CCC53A1FA}" type="presParOf" srcId="{C7E68C75-9D0C-408E-93B3-44AFB3612CC0}" destId="{C8B5D96E-5DA4-405A-9D38-2495F4FCD85C}" srcOrd="1" destOrd="0" presId="urn:microsoft.com/office/officeart/2005/8/layout/orgChart1"/>
    <dgm:cxn modelId="{AF295FB2-80A9-44B9-9FC6-7CE3B44DE893}" type="presParOf" srcId="{1D725577-9159-4108-B92F-550D96B15892}" destId="{A25E29F4-CC02-44E3-ABCC-588D14846D8D}" srcOrd="1" destOrd="0" presId="urn:microsoft.com/office/officeart/2005/8/layout/orgChart1"/>
    <dgm:cxn modelId="{518AE6EF-98FF-4C38-9175-50FED0C19CE4}" type="presParOf" srcId="{A25E29F4-CC02-44E3-ABCC-588D14846D8D}" destId="{1591DA60-2EDB-4347-9C4D-D62919F45817}" srcOrd="0" destOrd="0" presId="urn:microsoft.com/office/officeart/2005/8/layout/orgChart1"/>
    <dgm:cxn modelId="{14DFE3C5-C327-42A5-BC1B-B488AECBC49A}" type="presParOf" srcId="{A25E29F4-CC02-44E3-ABCC-588D14846D8D}" destId="{B277BC25-5641-4106-9C78-02595FDB1380}" srcOrd="1" destOrd="0" presId="urn:microsoft.com/office/officeart/2005/8/layout/orgChart1"/>
    <dgm:cxn modelId="{290D19CB-3545-48E5-9891-E025B3C3BA7F}" type="presParOf" srcId="{B277BC25-5641-4106-9C78-02595FDB1380}" destId="{84FEFE49-A350-4BE5-BD9A-4C2A0B6A7495}" srcOrd="0" destOrd="0" presId="urn:microsoft.com/office/officeart/2005/8/layout/orgChart1"/>
    <dgm:cxn modelId="{AE2437C9-23B1-4306-AFCF-7AA71743AC53}" type="presParOf" srcId="{84FEFE49-A350-4BE5-BD9A-4C2A0B6A7495}" destId="{01B7F60B-49F6-46D0-9D20-DA5BCD8E332C}" srcOrd="0" destOrd="0" presId="urn:microsoft.com/office/officeart/2005/8/layout/orgChart1"/>
    <dgm:cxn modelId="{B6350496-AE26-4686-85E7-16F536189B07}" type="presParOf" srcId="{84FEFE49-A350-4BE5-BD9A-4C2A0B6A7495}" destId="{31FA74B0-25F6-4AE2-BB9D-8C9D71358798}" srcOrd="1" destOrd="0" presId="urn:microsoft.com/office/officeart/2005/8/layout/orgChart1"/>
    <dgm:cxn modelId="{5A8C3C61-8D4F-4342-A950-13B924C187AF}" type="presParOf" srcId="{B277BC25-5641-4106-9C78-02595FDB1380}" destId="{598F7539-9F12-4D94-A0EB-1A80469C4B76}" srcOrd="1" destOrd="0" presId="urn:microsoft.com/office/officeart/2005/8/layout/orgChart1"/>
    <dgm:cxn modelId="{2EAB39C0-DB60-48EE-BD04-4BFBED832DC8}" type="presParOf" srcId="{B277BC25-5641-4106-9C78-02595FDB1380}" destId="{026C9A07-E716-46E3-B618-952D87DC2C19}" srcOrd="2" destOrd="0" presId="urn:microsoft.com/office/officeart/2005/8/layout/orgChart1"/>
    <dgm:cxn modelId="{1843AE06-85A1-4F4E-8641-7B5079E56B5A}" type="presParOf" srcId="{A25E29F4-CC02-44E3-ABCC-588D14846D8D}" destId="{A6CB187E-2C50-46A6-955C-EF8B24F2676D}" srcOrd="2" destOrd="0" presId="urn:microsoft.com/office/officeart/2005/8/layout/orgChart1"/>
    <dgm:cxn modelId="{82A859B9-9082-4DCC-A255-7645BFCD7575}" type="presParOf" srcId="{A25E29F4-CC02-44E3-ABCC-588D14846D8D}" destId="{A9D86796-4A25-49ED-AA86-01E474491FA0}" srcOrd="3" destOrd="0" presId="urn:microsoft.com/office/officeart/2005/8/layout/orgChart1"/>
    <dgm:cxn modelId="{7B76AD93-7C74-42DD-9DAC-8C78DA9D35F6}" type="presParOf" srcId="{A9D86796-4A25-49ED-AA86-01E474491FA0}" destId="{108FF84E-48F0-4C80-9255-5978473182D8}" srcOrd="0" destOrd="0" presId="urn:microsoft.com/office/officeart/2005/8/layout/orgChart1"/>
    <dgm:cxn modelId="{536CB818-5656-4C6A-8571-270485C03C42}" type="presParOf" srcId="{108FF84E-48F0-4C80-9255-5978473182D8}" destId="{A259812A-F8B4-4F2B-A642-5EB902CFE12B}" srcOrd="0" destOrd="0" presId="urn:microsoft.com/office/officeart/2005/8/layout/orgChart1"/>
    <dgm:cxn modelId="{6F4CD15C-3447-445E-B614-C31539ED7EB3}" type="presParOf" srcId="{108FF84E-48F0-4C80-9255-5978473182D8}" destId="{822532CC-C04C-4F64-80CD-18474D3F0BC9}" srcOrd="1" destOrd="0" presId="urn:microsoft.com/office/officeart/2005/8/layout/orgChart1"/>
    <dgm:cxn modelId="{B688A364-4CEF-4CBB-B655-EB36D9B94D64}" type="presParOf" srcId="{A9D86796-4A25-49ED-AA86-01E474491FA0}" destId="{660FC14E-4A06-4D63-A81A-96494824C3ED}" srcOrd="1" destOrd="0" presId="urn:microsoft.com/office/officeart/2005/8/layout/orgChart1"/>
    <dgm:cxn modelId="{A9E9A56C-B977-4D51-AC93-8D993F67359B}" type="presParOf" srcId="{A9D86796-4A25-49ED-AA86-01E474491FA0}" destId="{64CE1D25-21ED-4C9E-828F-13B750DC9AB4}" srcOrd="2" destOrd="0" presId="urn:microsoft.com/office/officeart/2005/8/layout/orgChart1"/>
    <dgm:cxn modelId="{D0D9CA68-59AB-4347-927A-BCA8DD5CF7DA}" type="presParOf" srcId="{1D725577-9159-4108-B92F-550D96B15892}" destId="{A66BD27E-D2E9-45DC-83A1-5BD3FF20F312}" srcOrd="2" destOrd="0" presId="urn:microsoft.com/office/officeart/2005/8/layout/orgChart1"/>
    <dgm:cxn modelId="{4D308BEF-0536-4481-A0EC-9E13B964DC3D}" type="presParOf" srcId="{30422E9A-C88D-4C8C-B1AA-DE54D00945EF}" destId="{DB7730D0-93A7-4581-99B7-6AAF288F8C57}" srcOrd="10" destOrd="0" presId="urn:microsoft.com/office/officeart/2005/8/layout/orgChart1"/>
    <dgm:cxn modelId="{8F8DACE8-3712-4768-A44D-ACD1117BBC3A}" type="presParOf" srcId="{30422E9A-C88D-4C8C-B1AA-DE54D00945EF}" destId="{7CBE4901-0941-485D-BA0F-C1234C2DC1A8}" srcOrd="11" destOrd="0" presId="urn:microsoft.com/office/officeart/2005/8/layout/orgChart1"/>
    <dgm:cxn modelId="{DE9F8A83-7294-40AB-AFC4-AD2C10ACE294}" type="presParOf" srcId="{7CBE4901-0941-485D-BA0F-C1234C2DC1A8}" destId="{5C767550-4B57-477A-81B7-C7F7BA6BA127}" srcOrd="0" destOrd="0" presId="urn:microsoft.com/office/officeart/2005/8/layout/orgChart1"/>
    <dgm:cxn modelId="{42F7280E-BA4F-428F-B133-004A6CDDEA8C}" type="presParOf" srcId="{5C767550-4B57-477A-81B7-C7F7BA6BA127}" destId="{BC79992F-DDFC-4731-9998-4C1658D641FA}" srcOrd="0" destOrd="0" presId="urn:microsoft.com/office/officeart/2005/8/layout/orgChart1"/>
    <dgm:cxn modelId="{8243446D-7840-4A2B-ACA2-725EA3063262}" type="presParOf" srcId="{5C767550-4B57-477A-81B7-C7F7BA6BA127}" destId="{A039CFCD-A6C6-45BA-9B1C-05E83FDF6D6E}" srcOrd="1" destOrd="0" presId="urn:microsoft.com/office/officeart/2005/8/layout/orgChart1"/>
    <dgm:cxn modelId="{DD96DBC0-8632-4475-A6E4-13BB3ECC7B90}" type="presParOf" srcId="{7CBE4901-0941-485D-BA0F-C1234C2DC1A8}" destId="{59E3F443-849A-46E4-9517-C01A0973BBA5}" srcOrd="1" destOrd="0" presId="urn:microsoft.com/office/officeart/2005/8/layout/orgChart1"/>
    <dgm:cxn modelId="{A8373D26-C1CD-4F0C-86DD-57E5EA8E8492}" type="presParOf" srcId="{59E3F443-849A-46E4-9517-C01A0973BBA5}" destId="{8A5F3BAC-6BA2-4EE5-A8EF-34074C42ADC0}" srcOrd="0" destOrd="0" presId="urn:microsoft.com/office/officeart/2005/8/layout/orgChart1"/>
    <dgm:cxn modelId="{38ECB2F4-BD14-4A75-87D4-E591450C0AAF}" type="presParOf" srcId="{59E3F443-849A-46E4-9517-C01A0973BBA5}" destId="{12C5ED70-3D43-4BBD-9E42-C3E2AA58F37B}" srcOrd="1" destOrd="0" presId="urn:microsoft.com/office/officeart/2005/8/layout/orgChart1"/>
    <dgm:cxn modelId="{2B596BA3-BDBD-4FEC-9F5F-A64F52B48841}" type="presParOf" srcId="{12C5ED70-3D43-4BBD-9E42-C3E2AA58F37B}" destId="{467844CD-9B7D-4FFB-A1FE-E54BB27DEBE3}" srcOrd="0" destOrd="0" presId="urn:microsoft.com/office/officeart/2005/8/layout/orgChart1"/>
    <dgm:cxn modelId="{5A4F5B5A-68EA-4618-A3CE-A1C5117B244A}" type="presParOf" srcId="{467844CD-9B7D-4FFB-A1FE-E54BB27DEBE3}" destId="{D4DFF1AC-3875-4543-8519-4299172BA18E}" srcOrd="0" destOrd="0" presId="urn:microsoft.com/office/officeart/2005/8/layout/orgChart1"/>
    <dgm:cxn modelId="{2914EED4-9666-49BE-8CDD-99633B26CF47}" type="presParOf" srcId="{467844CD-9B7D-4FFB-A1FE-E54BB27DEBE3}" destId="{AD638F09-5B87-4387-891A-92EABD6F48C0}" srcOrd="1" destOrd="0" presId="urn:microsoft.com/office/officeart/2005/8/layout/orgChart1"/>
    <dgm:cxn modelId="{B27672FD-8B51-46B7-8B6D-4B4A15D331D1}" type="presParOf" srcId="{12C5ED70-3D43-4BBD-9E42-C3E2AA58F37B}" destId="{1950CDA5-51A0-4D0C-A11E-533763BD1954}" srcOrd="1" destOrd="0" presId="urn:microsoft.com/office/officeart/2005/8/layout/orgChart1"/>
    <dgm:cxn modelId="{326A0E30-FD8B-43E5-A9A8-CE2E7B617E9A}" type="presParOf" srcId="{12C5ED70-3D43-4BBD-9E42-C3E2AA58F37B}" destId="{EEFFAE4C-1C21-4229-9758-4E7934A24A9F}" srcOrd="2" destOrd="0" presId="urn:microsoft.com/office/officeart/2005/8/layout/orgChart1"/>
    <dgm:cxn modelId="{47D4FF63-D968-4535-9CCC-A083252A9A03}" type="presParOf" srcId="{59E3F443-849A-46E4-9517-C01A0973BBA5}" destId="{4516D3DE-0CB2-475B-9930-39472FFF7080}" srcOrd="2" destOrd="0" presId="urn:microsoft.com/office/officeart/2005/8/layout/orgChart1"/>
    <dgm:cxn modelId="{45F1D21B-3450-4EBE-8122-27D7A9775D94}" type="presParOf" srcId="{59E3F443-849A-46E4-9517-C01A0973BBA5}" destId="{9ACA4701-FB11-4265-9FF1-38AC5F4A1FA9}" srcOrd="3" destOrd="0" presId="urn:microsoft.com/office/officeart/2005/8/layout/orgChart1"/>
    <dgm:cxn modelId="{827C1842-9225-4359-8FEE-5EEA64EE122C}" type="presParOf" srcId="{9ACA4701-FB11-4265-9FF1-38AC5F4A1FA9}" destId="{55F3DB29-39EB-4B67-88F7-385A8AD19326}" srcOrd="0" destOrd="0" presId="urn:microsoft.com/office/officeart/2005/8/layout/orgChart1"/>
    <dgm:cxn modelId="{829D56F0-E509-49A3-BFA8-A16212657B61}" type="presParOf" srcId="{55F3DB29-39EB-4B67-88F7-385A8AD19326}" destId="{9B15137B-D7C6-4BE2-A231-7C776560F285}" srcOrd="0" destOrd="0" presId="urn:microsoft.com/office/officeart/2005/8/layout/orgChart1"/>
    <dgm:cxn modelId="{A069A759-9D2E-47F4-A64E-37FEA7F58D8D}" type="presParOf" srcId="{55F3DB29-39EB-4B67-88F7-385A8AD19326}" destId="{C5AC169C-C521-481A-BAE3-5143B408EFE0}" srcOrd="1" destOrd="0" presId="urn:microsoft.com/office/officeart/2005/8/layout/orgChart1"/>
    <dgm:cxn modelId="{4D3644E8-824E-49C2-B8A2-140247B26DEE}" type="presParOf" srcId="{9ACA4701-FB11-4265-9FF1-38AC5F4A1FA9}" destId="{6E4FA289-A01F-4F10-B559-0227A64CA0E1}" srcOrd="1" destOrd="0" presId="urn:microsoft.com/office/officeart/2005/8/layout/orgChart1"/>
    <dgm:cxn modelId="{45919441-F3F6-4CE0-9CBA-2C5289384A4E}" type="presParOf" srcId="{9ACA4701-FB11-4265-9FF1-38AC5F4A1FA9}" destId="{48CD9495-D060-458E-B556-0B7BF8A6981B}" srcOrd="2" destOrd="0" presId="urn:microsoft.com/office/officeart/2005/8/layout/orgChart1"/>
    <dgm:cxn modelId="{CB476100-06BF-452F-85DE-59929F6492E7}" type="presParOf" srcId="{59E3F443-849A-46E4-9517-C01A0973BBA5}" destId="{FA03742D-064C-4C40-9B1D-F27B46441ADC}" srcOrd="4" destOrd="0" presId="urn:microsoft.com/office/officeart/2005/8/layout/orgChart1"/>
    <dgm:cxn modelId="{A10DC804-B924-473B-9D89-F2F9BA8F4EF1}" type="presParOf" srcId="{59E3F443-849A-46E4-9517-C01A0973BBA5}" destId="{7728C6E8-2A2D-4669-919B-2666D283C140}" srcOrd="5" destOrd="0" presId="urn:microsoft.com/office/officeart/2005/8/layout/orgChart1"/>
    <dgm:cxn modelId="{268BB38A-8A42-4228-B621-F2D6F72958BB}" type="presParOf" srcId="{7728C6E8-2A2D-4669-919B-2666D283C140}" destId="{3C038A55-8382-4BBF-8A0D-FFB7C785887C}" srcOrd="0" destOrd="0" presId="urn:microsoft.com/office/officeart/2005/8/layout/orgChart1"/>
    <dgm:cxn modelId="{207CC4E4-BCCE-4972-9BE8-29B6FB1B1022}" type="presParOf" srcId="{3C038A55-8382-4BBF-8A0D-FFB7C785887C}" destId="{03E1870C-1BA9-487B-BBB6-727331F387AF}" srcOrd="0" destOrd="0" presId="urn:microsoft.com/office/officeart/2005/8/layout/orgChart1"/>
    <dgm:cxn modelId="{5D9D38B6-530F-4038-ACE7-E60ED9824D03}" type="presParOf" srcId="{3C038A55-8382-4BBF-8A0D-FFB7C785887C}" destId="{A62FF967-64EB-4F25-B7A4-CF9DDA6D5DE0}" srcOrd="1" destOrd="0" presId="urn:microsoft.com/office/officeart/2005/8/layout/orgChart1"/>
    <dgm:cxn modelId="{BBA29469-4532-4F58-9E04-49E9DA4DD27A}" type="presParOf" srcId="{7728C6E8-2A2D-4669-919B-2666D283C140}" destId="{59B580FC-F02C-4A16-A10F-BFCA077A0B84}" srcOrd="1" destOrd="0" presId="urn:microsoft.com/office/officeart/2005/8/layout/orgChart1"/>
    <dgm:cxn modelId="{D3FAD625-15EE-471D-8DFB-B48A09BA38B7}" type="presParOf" srcId="{7728C6E8-2A2D-4669-919B-2666D283C140}" destId="{61E4F9F9-A48E-41FC-AAEA-CB63BC7465D7}" srcOrd="2" destOrd="0" presId="urn:microsoft.com/office/officeart/2005/8/layout/orgChart1"/>
    <dgm:cxn modelId="{C75069AA-5766-4966-B4FC-23A2CD5EA6C8}" type="presParOf" srcId="{59E3F443-849A-46E4-9517-C01A0973BBA5}" destId="{FAFB3357-37EF-4267-8813-6620FD89FB56}" srcOrd="6" destOrd="0" presId="urn:microsoft.com/office/officeart/2005/8/layout/orgChart1"/>
    <dgm:cxn modelId="{B343C508-8064-45E2-9270-2AA705060D7A}" type="presParOf" srcId="{59E3F443-849A-46E4-9517-C01A0973BBA5}" destId="{68DE2B97-6716-484E-AD8C-72FA5669DDCC}" srcOrd="7" destOrd="0" presId="urn:microsoft.com/office/officeart/2005/8/layout/orgChart1"/>
    <dgm:cxn modelId="{44E317C9-9EE8-465B-B499-BA383E2EA064}" type="presParOf" srcId="{68DE2B97-6716-484E-AD8C-72FA5669DDCC}" destId="{D80B5485-2E06-4A3E-A819-84E96BBF6FCC}" srcOrd="0" destOrd="0" presId="urn:microsoft.com/office/officeart/2005/8/layout/orgChart1"/>
    <dgm:cxn modelId="{54D2FC31-F0B3-44DE-8342-9ACF5B2C0675}" type="presParOf" srcId="{D80B5485-2E06-4A3E-A819-84E96BBF6FCC}" destId="{95293981-92A1-41E8-887B-4DA678FD0EDA}" srcOrd="0" destOrd="0" presId="urn:microsoft.com/office/officeart/2005/8/layout/orgChart1"/>
    <dgm:cxn modelId="{870CED6C-E2E6-469B-91B5-B3BD69621567}" type="presParOf" srcId="{D80B5485-2E06-4A3E-A819-84E96BBF6FCC}" destId="{753328FC-D0A8-4EF5-8514-04024AB5AD95}" srcOrd="1" destOrd="0" presId="urn:microsoft.com/office/officeart/2005/8/layout/orgChart1"/>
    <dgm:cxn modelId="{4C1FEBD8-F781-4368-9A94-CB2039457048}" type="presParOf" srcId="{68DE2B97-6716-484E-AD8C-72FA5669DDCC}" destId="{4E824B3C-B458-45CD-92C4-D772C5420CFD}" srcOrd="1" destOrd="0" presId="urn:microsoft.com/office/officeart/2005/8/layout/orgChart1"/>
    <dgm:cxn modelId="{CE417D1E-BD18-44BB-BAF7-E3C51E35A3E2}" type="presParOf" srcId="{68DE2B97-6716-484E-AD8C-72FA5669DDCC}" destId="{4D3EC19F-0657-4D36-94EF-3D18960009D1}" srcOrd="2" destOrd="0" presId="urn:microsoft.com/office/officeart/2005/8/layout/orgChart1"/>
    <dgm:cxn modelId="{E2B9BA0C-7589-4441-80C2-0F20092698BD}" type="presParOf" srcId="{7CBE4901-0941-485D-BA0F-C1234C2DC1A8}" destId="{C0BC2E4F-576B-49F2-BD2A-8D193953CD62}" srcOrd="2" destOrd="0" presId="urn:microsoft.com/office/officeart/2005/8/layout/orgChart1"/>
    <dgm:cxn modelId="{858CEB38-E257-46A1-8F6F-3DF349DB85DF}" type="presParOf" srcId="{30422E9A-C88D-4C8C-B1AA-DE54D00945EF}" destId="{C658A751-4DCF-41C2-B4D1-AE70D735456C}" srcOrd="12" destOrd="0" presId="urn:microsoft.com/office/officeart/2005/8/layout/orgChart1"/>
    <dgm:cxn modelId="{38CEC6FC-D46B-490F-88F7-E7040D66F10B}" type="presParOf" srcId="{30422E9A-C88D-4C8C-B1AA-DE54D00945EF}" destId="{BA27D100-0FE3-45AA-9646-4F9839318AEB}" srcOrd="13" destOrd="0" presId="urn:microsoft.com/office/officeart/2005/8/layout/orgChart1"/>
    <dgm:cxn modelId="{EE851273-B137-4539-8ADD-F5277280CF95}" type="presParOf" srcId="{BA27D100-0FE3-45AA-9646-4F9839318AEB}" destId="{2FB543B0-C9BB-4EEE-90CC-AD3EEA979DC3}" srcOrd="0" destOrd="0" presId="urn:microsoft.com/office/officeart/2005/8/layout/orgChart1"/>
    <dgm:cxn modelId="{E0A667A0-EA15-453E-9F57-CD07EEEC808F}" type="presParOf" srcId="{2FB543B0-C9BB-4EEE-90CC-AD3EEA979DC3}" destId="{7FB34660-A2FC-450C-B297-637D944D5F69}" srcOrd="0" destOrd="0" presId="urn:microsoft.com/office/officeart/2005/8/layout/orgChart1"/>
    <dgm:cxn modelId="{83790885-B5E5-4D26-84E9-3CB09AF1CC93}" type="presParOf" srcId="{2FB543B0-C9BB-4EEE-90CC-AD3EEA979DC3}" destId="{770FC9DA-C970-4237-A566-2E62D3A5BA60}" srcOrd="1" destOrd="0" presId="urn:microsoft.com/office/officeart/2005/8/layout/orgChart1"/>
    <dgm:cxn modelId="{4B461887-4F27-412C-A45C-60BAEB48A45B}" type="presParOf" srcId="{BA27D100-0FE3-45AA-9646-4F9839318AEB}" destId="{78F5DAF5-ED4D-4A24-A76A-B211A9F3B45C}" srcOrd="1" destOrd="0" presId="urn:microsoft.com/office/officeart/2005/8/layout/orgChart1"/>
    <dgm:cxn modelId="{442A8912-4020-4332-8C10-5056D4061FB0}" type="presParOf" srcId="{BA27D100-0FE3-45AA-9646-4F9839318AEB}" destId="{7FFD583F-AA65-48D7-AF78-7463FE2A6B5E}" srcOrd="2" destOrd="0" presId="urn:microsoft.com/office/officeart/2005/8/layout/orgChart1"/>
    <dgm:cxn modelId="{B0EDDF5A-B14D-4C2D-B0DC-5B32A82AAEEF}" type="presParOf" srcId="{30422E9A-C88D-4C8C-B1AA-DE54D00945EF}" destId="{E97E8917-1D62-4FD4-B84A-66586125273F}" srcOrd="14" destOrd="0" presId="urn:microsoft.com/office/officeart/2005/8/layout/orgChart1"/>
    <dgm:cxn modelId="{2DE8041A-844A-4FD5-BD07-F315284AA7D0}" type="presParOf" srcId="{30422E9A-C88D-4C8C-B1AA-DE54D00945EF}" destId="{2EB62006-34AB-4AAA-BDC0-A8CFF015461D}" srcOrd="15" destOrd="0" presId="urn:microsoft.com/office/officeart/2005/8/layout/orgChart1"/>
    <dgm:cxn modelId="{C6D55010-B983-44B9-95AE-42D9392F7FF6}" type="presParOf" srcId="{2EB62006-34AB-4AAA-BDC0-A8CFF015461D}" destId="{41436BD3-86DF-474E-8FD3-AA1ECE3FF6AE}" srcOrd="0" destOrd="0" presId="urn:microsoft.com/office/officeart/2005/8/layout/orgChart1"/>
    <dgm:cxn modelId="{B3D99D47-702E-4C42-B6E0-7011C5B1EF86}" type="presParOf" srcId="{41436BD3-86DF-474E-8FD3-AA1ECE3FF6AE}" destId="{6B9C944E-C5F9-44C6-87A7-A98C1A921DA1}" srcOrd="0" destOrd="0" presId="urn:microsoft.com/office/officeart/2005/8/layout/orgChart1"/>
    <dgm:cxn modelId="{2102E305-D711-46A9-8038-4DDCE176C4C6}" type="presParOf" srcId="{41436BD3-86DF-474E-8FD3-AA1ECE3FF6AE}" destId="{5E447DB9-3BEA-4171-AAC4-43A35DF2FB5A}" srcOrd="1" destOrd="0" presId="urn:microsoft.com/office/officeart/2005/8/layout/orgChart1"/>
    <dgm:cxn modelId="{85A96DD1-7B8C-417C-AB13-B4B113D41926}" type="presParOf" srcId="{2EB62006-34AB-4AAA-BDC0-A8CFF015461D}" destId="{FFE64669-8E75-47A5-9635-424E07EF2311}" srcOrd="1" destOrd="0" presId="urn:microsoft.com/office/officeart/2005/8/layout/orgChart1"/>
    <dgm:cxn modelId="{8DEA9492-18C0-42E9-9DCB-47B577403B43}" type="presParOf" srcId="{2EB62006-34AB-4AAA-BDC0-A8CFF015461D}" destId="{915356FB-933D-4ED9-8007-87C61706A701}" srcOrd="2" destOrd="0" presId="urn:microsoft.com/office/officeart/2005/8/layout/orgChart1"/>
    <dgm:cxn modelId="{F344D84C-0963-47EF-A67D-428B4C8D6785}" type="presParOf" srcId="{30422E9A-C88D-4C8C-B1AA-DE54D00945EF}" destId="{9C9DBB4C-1043-41FC-841C-9053A88BB0C0}" srcOrd="16" destOrd="0" presId="urn:microsoft.com/office/officeart/2005/8/layout/orgChart1"/>
    <dgm:cxn modelId="{CFBBCC72-972E-46A3-B9C4-9A6AB983FC7B}" type="presParOf" srcId="{30422E9A-C88D-4C8C-B1AA-DE54D00945EF}" destId="{372A5396-F361-45F7-B0DC-3A5E26DD2C10}" srcOrd="17" destOrd="0" presId="urn:microsoft.com/office/officeart/2005/8/layout/orgChart1"/>
    <dgm:cxn modelId="{BE756FB3-1FC0-4B0C-977C-4E939BF3231D}" type="presParOf" srcId="{372A5396-F361-45F7-B0DC-3A5E26DD2C10}" destId="{CA086A6C-E0AB-49EA-9980-1DA8AD4642C6}" srcOrd="0" destOrd="0" presId="urn:microsoft.com/office/officeart/2005/8/layout/orgChart1"/>
    <dgm:cxn modelId="{5A4802B5-B113-4E6D-8A4F-097562EBEDB6}" type="presParOf" srcId="{CA086A6C-E0AB-49EA-9980-1DA8AD4642C6}" destId="{54D5388C-009B-4B83-8168-7A2B82CBA39C}" srcOrd="0" destOrd="0" presId="urn:microsoft.com/office/officeart/2005/8/layout/orgChart1"/>
    <dgm:cxn modelId="{2FB6D7C5-A750-40F9-90B9-CD8C8DC931CA}" type="presParOf" srcId="{CA086A6C-E0AB-49EA-9980-1DA8AD4642C6}" destId="{EAAB0625-6B1B-4844-8725-C39D54E1EF94}" srcOrd="1" destOrd="0" presId="urn:microsoft.com/office/officeart/2005/8/layout/orgChart1"/>
    <dgm:cxn modelId="{0D137C86-797B-4D77-93B9-65980297AE4B}" type="presParOf" srcId="{372A5396-F361-45F7-B0DC-3A5E26DD2C10}" destId="{BC2D9EA1-E4C0-43C2-9798-C78BEF84CF29}" srcOrd="1" destOrd="0" presId="urn:microsoft.com/office/officeart/2005/8/layout/orgChart1"/>
    <dgm:cxn modelId="{DF599DFD-966E-481A-A675-BFCC6778CFB8}" type="presParOf" srcId="{372A5396-F361-45F7-B0DC-3A5E26DD2C10}" destId="{7CACABC9-85BE-4079-9EEE-FE8990A7C188}" srcOrd="2" destOrd="0" presId="urn:microsoft.com/office/officeart/2005/8/layout/orgChart1"/>
    <dgm:cxn modelId="{C206CBE2-2FAC-487F-80DF-469C34C29373}" type="presParOf" srcId="{1EEA2AFF-23E0-46AC-8443-617A5EDEE07E}" destId="{8801B380-E0DE-4F99-A423-2CA393078124}" srcOrd="2" destOrd="0" presId="urn:microsoft.com/office/officeart/2005/8/layout/orgChart1"/>
    <dgm:cxn modelId="{9F7131D0-F6DF-4F98-A24A-4B69221CFB5E}" type="presParOf" srcId="{754F11A0-9C58-4867-B989-E4F78B29309F}" destId="{643F52F4-AA09-42B4-A9FF-C0B4086D68C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42EF1-9F95-4ACD-9719-2EABDDC3040D}">
      <dsp:nvSpPr>
        <dsp:cNvPr id="0" name=""/>
        <dsp:cNvSpPr/>
      </dsp:nvSpPr>
      <dsp:spPr>
        <a:xfrm>
          <a:off x="2290282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整车控制器</a:t>
          </a: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391878" y="1293064"/>
        <a:ext cx="490552" cy="490552"/>
      </dsp:txXfrm>
    </dsp:sp>
    <dsp:sp modelId="{410B7329-A672-4C2A-B0C3-11D8DD761142}">
      <dsp:nvSpPr>
        <dsp:cNvPr id="0" name=""/>
        <dsp:cNvSpPr/>
      </dsp:nvSpPr>
      <dsp:spPr>
        <a:xfrm rot="16200000">
          <a:off x="2394129" y="936604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625003" y="960593"/>
        <a:ext cx="0" cy="0"/>
      </dsp:txXfrm>
    </dsp:sp>
    <dsp:sp modelId="{774E7729-4E6D-4A1A-851A-D521637A8B24}">
      <dsp:nvSpPr>
        <dsp:cNvPr id="0" name=""/>
        <dsp:cNvSpPr/>
      </dsp:nvSpPr>
      <dsp:spPr>
        <a:xfrm>
          <a:off x="2290282" y="11672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仪表</a:t>
          </a:r>
        </a:p>
      </dsp:txBody>
      <dsp:txXfrm>
        <a:off x="2391878" y="113268"/>
        <a:ext cx="490552" cy="490552"/>
      </dsp:txXfrm>
    </dsp:sp>
    <dsp:sp modelId="{F2878504-5A3C-43CE-885C-ABBFA8A953D1}">
      <dsp:nvSpPr>
        <dsp:cNvPr id="0" name=""/>
        <dsp:cNvSpPr/>
      </dsp:nvSpPr>
      <dsp:spPr>
        <a:xfrm rot="18900000">
          <a:off x="2811249" y="1109381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037091" y="1121219"/>
        <a:ext cx="0" cy="0"/>
      </dsp:txXfrm>
    </dsp:sp>
    <dsp:sp modelId="{F9C363EB-439A-4C77-854E-42FE01034623}">
      <dsp:nvSpPr>
        <dsp:cNvPr id="0" name=""/>
        <dsp:cNvSpPr/>
      </dsp:nvSpPr>
      <dsp:spPr>
        <a:xfrm>
          <a:off x="3124524" y="357226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制动</a:t>
          </a:r>
        </a:p>
      </dsp:txBody>
      <dsp:txXfrm>
        <a:off x="3226120" y="458822"/>
        <a:ext cx="490552" cy="490552"/>
      </dsp:txXfrm>
    </dsp:sp>
    <dsp:sp modelId="{33B25F35-7D11-460C-A97F-94D4632F8047}">
      <dsp:nvSpPr>
        <dsp:cNvPr id="0" name=""/>
        <dsp:cNvSpPr/>
      </dsp:nvSpPr>
      <dsp:spPr>
        <a:xfrm>
          <a:off x="2984027" y="1526502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214901" y="1526189"/>
        <a:ext cx="0" cy="0"/>
      </dsp:txXfrm>
    </dsp:sp>
    <dsp:sp modelId="{C4A1214F-C6D6-4A11-98F9-74BAA191C5DE}">
      <dsp:nvSpPr>
        <dsp:cNvPr id="0" name=""/>
        <dsp:cNvSpPr/>
      </dsp:nvSpPr>
      <dsp:spPr>
        <a:xfrm>
          <a:off x="3470078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加速信号</a:t>
          </a:r>
        </a:p>
      </dsp:txBody>
      <dsp:txXfrm>
        <a:off x="3571674" y="1293064"/>
        <a:ext cx="490552" cy="490552"/>
      </dsp:txXfrm>
    </dsp:sp>
    <dsp:sp modelId="{C2DDB795-2BBD-4F38-A430-A15B7E21727D}">
      <dsp:nvSpPr>
        <dsp:cNvPr id="0" name=""/>
        <dsp:cNvSpPr/>
      </dsp:nvSpPr>
      <dsp:spPr>
        <a:xfrm rot="2700000">
          <a:off x="2811249" y="1943623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054275" y="1938277"/>
        <a:ext cx="0" cy="0"/>
      </dsp:txXfrm>
    </dsp:sp>
    <dsp:sp modelId="{974092A4-F726-4FA6-81F7-3EC6D296E761}">
      <dsp:nvSpPr>
        <dsp:cNvPr id="0" name=""/>
        <dsp:cNvSpPr/>
      </dsp:nvSpPr>
      <dsp:spPr>
        <a:xfrm>
          <a:off x="3124524" y="2025710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充电机</a:t>
          </a:r>
        </a:p>
      </dsp:txBody>
      <dsp:txXfrm>
        <a:off x="3226120" y="2127306"/>
        <a:ext cx="490552" cy="490552"/>
      </dsp:txXfrm>
    </dsp:sp>
    <dsp:sp modelId="{C9D6F22B-1BF5-49C2-BB53-49A906871796}">
      <dsp:nvSpPr>
        <dsp:cNvPr id="0" name=""/>
        <dsp:cNvSpPr/>
      </dsp:nvSpPr>
      <dsp:spPr>
        <a:xfrm rot="5400000">
          <a:off x="2394129" y="2116400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2649305" y="2116087"/>
        <a:ext cx="0" cy="0"/>
      </dsp:txXfrm>
    </dsp:sp>
    <dsp:sp modelId="{E56A6F29-7FBE-4B43-9AEA-843E219939D3}">
      <dsp:nvSpPr>
        <dsp:cNvPr id="0" name=""/>
        <dsp:cNvSpPr/>
      </dsp:nvSpPr>
      <dsp:spPr>
        <a:xfrm>
          <a:off x="2290282" y="2371264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空调</a:t>
          </a:r>
        </a:p>
      </dsp:txBody>
      <dsp:txXfrm>
        <a:off x="2391878" y="2472860"/>
        <a:ext cx="490552" cy="490552"/>
      </dsp:txXfrm>
    </dsp:sp>
    <dsp:sp modelId="{EDEBB613-BB75-439F-A9B7-097EE6880CC5}">
      <dsp:nvSpPr>
        <dsp:cNvPr id="0" name=""/>
        <dsp:cNvSpPr/>
      </dsp:nvSpPr>
      <dsp:spPr>
        <a:xfrm rot="8100000">
          <a:off x="1977008" y="1943623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 rot="10800000">
        <a:off x="2237217" y="1955461"/>
        <a:ext cx="0" cy="0"/>
      </dsp:txXfrm>
    </dsp:sp>
    <dsp:sp modelId="{F50FBA4F-A37A-49B7-AF5D-D9C15B468B17}">
      <dsp:nvSpPr>
        <dsp:cNvPr id="0" name=""/>
        <dsp:cNvSpPr/>
      </dsp:nvSpPr>
      <dsp:spPr>
        <a:xfrm>
          <a:off x="1456041" y="2025710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电池管理系统</a:t>
          </a: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BMS</a:t>
          </a: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1557637" y="2127306"/>
        <a:ext cx="490552" cy="490552"/>
      </dsp:txXfrm>
    </dsp:sp>
    <dsp:sp modelId="{7F8D05EB-07FF-441C-9291-B5D12D8BA4F6}">
      <dsp:nvSpPr>
        <dsp:cNvPr id="0" name=""/>
        <dsp:cNvSpPr/>
      </dsp:nvSpPr>
      <dsp:spPr>
        <a:xfrm rot="10800000">
          <a:off x="1804231" y="1526502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 rot="10800000">
        <a:off x="2059407" y="1550491"/>
        <a:ext cx="0" cy="0"/>
      </dsp:txXfrm>
    </dsp:sp>
    <dsp:sp modelId="{D325464D-9C82-4041-B32D-2C03608584BE}">
      <dsp:nvSpPr>
        <dsp:cNvPr id="0" name=""/>
        <dsp:cNvSpPr/>
      </dsp:nvSpPr>
      <dsp:spPr>
        <a:xfrm>
          <a:off x="1110487" y="1191468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档位信号</a:t>
          </a:r>
        </a:p>
      </dsp:txBody>
      <dsp:txXfrm>
        <a:off x="1212083" y="1293064"/>
        <a:ext cx="490552" cy="490552"/>
      </dsp:txXfrm>
    </dsp:sp>
    <dsp:sp modelId="{F96274EA-92E9-4A84-BE2D-440741B3D35A}">
      <dsp:nvSpPr>
        <dsp:cNvPr id="0" name=""/>
        <dsp:cNvSpPr/>
      </dsp:nvSpPr>
      <dsp:spPr>
        <a:xfrm rot="13500000">
          <a:off x="1977008" y="1109381"/>
          <a:ext cx="486051" cy="23675"/>
        </a:xfrm>
        <a:custGeom>
          <a:avLst/>
          <a:gdLst/>
          <a:ahLst/>
          <a:cxnLst/>
          <a:rect l="0" t="0" r="0" b="0"/>
          <a:pathLst>
            <a:path>
              <a:moveTo>
                <a:pt x="0" y="11837"/>
              </a:moveTo>
              <a:lnTo>
                <a:pt x="486051" y="118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 rot="10800000">
        <a:off x="2220033" y="1138403"/>
        <a:ext cx="0" cy="0"/>
      </dsp:txXfrm>
    </dsp:sp>
    <dsp:sp modelId="{57099215-96D5-4E3D-AEA6-1EE024BE2600}">
      <dsp:nvSpPr>
        <dsp:cNvPr id="0" name=""/>
        <dsp:cNvSpPr/>
      </dsp:nvSpPr>
      <dsp:spPr>
        <a:xfrm>
          <a:off x="1456041" y="357226"/>
          <a:ext cx="693744" cy="693744"/>
        </a:xfrm>
        <a:prstGeom prst="ellipse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电机控制器</a:t>
          </a: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PEU</a:t>
          </a: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1557637" y="458822"/>
        <a:ext cx="490552" cy="490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DBB4C-1043-41FC-841C-9053A88BB0C0}">
      <dsp:nvSpPr>
        <dsp:cNvPr id="0" name=""/>
        <dsp:cNvSpPr/>
      </dsp:nvSpPr>
      <dsp:spPr>
        <a:xfrm>
          <a:off x="3320146" y="770959"/>
          <a:ext cx="91440" cy="3002885"/>
        </a:xfrm>
        <a:custGeom>
          <a:avLst/>
          <a:gdLst/>
          <a:ahLst/>
          <a:cxnLst/>
          <a:rect l="0" t="0" r="0" b="0"/>
          <a:pathLst>
            <a:path>
              <a:moveTo>
                <a:pt x="123604" y="0"/>
              </a:moveTo>
              <a:lnTo>
                <a:pt x="123604" y="3002885"/>
              </a:lnTo>
              <a:lnTo>
                <a:pt x="45720" y="3002885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7E8917-1D62-4FD4-B84A-66586125273F}">
      <dsp:nvSpPr>
        <dsp:cNvPr id="0" name=""/>
        <dsp:cNvSpPr/>
      </dsp:nvSpPr>
      <dsp:spPr>
        <a:xfrm>
          <a:off x="3398030" y="770959"/>
          <a:ext cx="91440" cy="25511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51180"/>
              </a:lnTo>
              <a:lnTo>
                <a:pt x="112521" y="255118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58A751-4DCF-41C2-B4D1-AE70D735456C}">
      <dsp:nvSpPr>
        <dsp:cNvPr id="0" name=""/>
        <dsp:cNvSpPr/>
      </dsp:nvSpPr>
      <dsp:spPr>
        <a:xfrm>
          <a:off x="3217898" y="770959"/>
          <a:ext cx="225852" cy="2551180"/>
        </a:xfrm>
        <a:custGeom>
          <a:avLst/>
          <a:gdLst/>
          <a:ahLst/>
          <a:cxnLst/>
          <a:rect l="0" t="0" r="0" b="0"/>
          <a:pathLst>
            <a:path>
              <a:moveTo>
                <a:pt x="225852" y="0"/>
              </a:moveTo>
              <a:lnTo>
                <a:pt x="225852" y="2551180"/>
              </a:lnTo>
              <a:lnTo>
                <a:pt x="0" y="2551180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FB3357-37EF-4267-8813-6620FD89FB56}">
      <dsp:nvSpPr>
        <dsp:cNvPr id="0" name=""/>
        <dsp:cNvSpPr/>
      </dsp:nvSpPr>
      <dsp:spPr>
        <a:xfrm>
          <a:off x="4167838" y="2126074"/>
          <a:ext cx="91440" cy="7443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44359"/>
              </a:lnTo>
              <a:lnTo>
                <a:pt x="112521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03742D-064C-4C40-9B1D-F27B46441ADC}">
      <dsp:nvSpPr>
        <dsp:cNvPr id="0" name=""/>
        <dsp:cNvSpPr/>
      </dsp:nvSpPr>
      <dsp:spPr>
        <a:xfrm>
          <a:off x="4101036" y="2126074"/>
          <a:ext cx="91440" cy="744359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744359"/>
              </a:lnTo>
              <a:lnTo>
                <a:pt x="4572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16D3DE-0CB2-475B-9930-39472FFF7080}">
      <dsp:nvSpPr>
        <dsp:cNvPr id="0" name=""/>
        <dsp:cNvSpPr/>
      </dsp:nvSpPr>
      <dsp:spPr>
        <a:xfrm>
          <a:off x="4167838" y="2126074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2654"/>
              </a:lnTo>
              <a:lnTo>
                <a:pt x="112521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5F3BAC-6BA2-4EE5-A8EF-34074C42ADC0}">
      <dsp:nvSpPr>
        <dsp:cNvPr id="0" name=""/>
        <dsp:cNvSpPr/>
      </dsp:nvSpPr>
      <dsp:spPr>
        <a:xfrm>
          <a:off x="4101036" y="2126074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292654"/>
              </a:lnTo>
              <a:lnTo>
                <a:pt x="4572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7730D0-93A7-4581-99B7-6AAF288F8C57}">
      <dsp:nvSpPr>
        <dsp:cNvPr id="0" name=""/>
        <dsp:cNvSpPr/>
      </dsp:nvSpPr>
      <dsp:spPr>
        <a:xfrm>
          <a:off x="3443750" y="770959"/>
          <a:ext cx="451705" cy="1196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6064"/>
              </a:lnTo>
              <a:lnTo>
                <a:pt x="451705" y="119606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CB187E-2C50-46A6-955C-EF8B24F2676D}">
      <dsp:nvSpPr>
        <dsp:cNvPr id="0" name=""/>
        <dsp:cNvSpPr/>
      </dsp:nvSpPr>
      <dsp:spPr>
        <a:xfrm>
          <a:off x="3217898" y="2126074"/>
          <a:ext cx="95430" cy="744359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91DA60-2EDB-4347-9C4D-D62919F45817}">
      <dsp:nvSpPr>
        <dsp:cNvPr id="0" name=""/>
        <dsp:cNvSpPr/>
      </dsp:nvSpPr>
      <dsp:spPr>
        <a:xfrm>
          <a:off x="3217898" y="2126074"/>
          <a:ext cx="95430" cy="292654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6BDA1A-566D-49B7-B909-C517FC5C0FB4}">
      <dsp:nvSpPr>
        <dsp:cNvPr id="0" name=""/>
        <dsp:cNvSpPr/>
      </dsp:nvSpPr>
      <dsp:spPr>
        <a:xfrm>
          <a:off x="3331229" y="770959"/>
          <a:ext cx="91440" cy="1196064"/>
        </a:xfrm>
        <a:custGeom>
          <a:avLst/>
          <a:gdLst/>
          <a:ahLst/>
          <a:cxnLst/>
          <a:rect l="0" t="0" r="0" b="0"/>
          <a:pathLst>
            <a:path>
              <a:moveTo>
                <a:pt x="112521" y="0"/>
              </a:moveTo>
              <a:lnTo>
                <a:pt x="112521" y="1196064"/>
              </a:lnTo>
              <a:lnTo>
                <a:pt x="45720" y="119606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DC1991-E337-45EF-A9E8-A51720E119FB}">
      <dsp:nvSpPr>
        <dsp:cNvPr id="0" name=""/>
        <dsp:cNvSpPr/>
      </dsp:nvSpPr>
      <dsp:spPr>
        <a:xfrm>
          <a:off x="3443750" y="770959"/>
          <a:ext cx="268815" cy="744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4362"/>
              </a:lnTo>
              <a:lnTo>
                <a:pt x="268815" y="744362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56F109-F72D-47C2-B612-E345C926D570}">
      <dsp:nvSpPr>
        <dsp:cNvPr id="0" name=""/>
        <dsp:cNvSpPr/>
      </dsp:nvSpPr>
      <dsp:spPr>
        <a:xfrm>
          <a:off x="3217898" y="770959"/>
          <a:ext cx="225852" cy="744359"/>
        </a:xfrm>
        <a:custGeom>
          <a:avLst/>
          <a:gdLst/>
          <a:ahLst/>
          <a:cxnLst/>
          <a:rect l="0" t="0" r="0" b="0"/>
          <a:pathLst>
            <a:path>
              <a:moveTo>
                <a:pt x="225852" y="0"/>
              </a:moveTo>
              <a:lnTo>
                <a:pt x="225852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3714A0-A045-410D-AD5C-DC758ACA139C}">
      <dsp:nvSpPr>
        <dsp:cNvPr id="0" name=""/>
        <dsp:cNvSpPr/>
      </dsp:nvSpPr>
      <dsp:spPr>
        <a:xfrm>
          <a:off x="3443750" y="770959"/>
          <a:ext cx="290090" cy="29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654"/>
              </a:lnTo>
              <a:lnTo>
                <a:pt x="29009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908360-2673-4ADC-AB43-DC2141CE1E65}">
      <dsp:nvSpPr>
        <dsp:cNvPr id="0" name=""/>
        <dsp:cNvSpPr/>
      </dsp:nvSpPr>
      <dsp:spPr>
        <a:xfrm>
          <a:off x="3313956" y="770959"/>
          <a:ext cx="91440" cy="292654"/>
        </a:xfrm>
        <a:custGeom>
          <a:avLst/>
          <a:gdLst/>
          <a:ahLst/>
          <a:cxnLst/>
          <a:rect l="0" t="0" r="0" b="0"/>
          <a:pathLst>
            <a:path>
              <a:moveTo>
                <a:pt x="129794" y="0"/>
              </a:moveTo>
              <a:lnTo>
                <a:pt x="129794" y="292654"/>
              </a:lnTo>
              <a:lnTo>
                <a:pt x="4572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58711-0D25-42FC-A93E-C4200D601E81}">
      <dsp:nvSpPr>
        <dsp:cNvPr id="0" name=""/>
        <dsp:cNvSpPr/>
      </dsp:nvSpPr>
      <dsp:spPr>
        <a:xfrm>
          <a:off x="2535349" y="319253"/>
          <a:ext cx="908401" cy="133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801"/>
              </a:lnTo>
              <a:lnTo>
                <a:pt x="908401" y="66801"/>
              </a:lnTo>
              <a:lnTo>
                <a:pt x="908401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BC7E6-C3AD-43C2-9D3C-9FFAFF7689AF}">
      <dsp:nvSpPr>
        <dsp:cNvPr id="0" name=""/>
        <dsp:cNvSpPr/>
      </dsp:nvSpPr>
      <dsp:spPr>
        <a:xfrm>
          <a:off x="2535349" y="319253"/>
          <a:ext cx="138593" cy="133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801"/>
              </a:lnTo>
              <a:lnTo>
                <a:pt x="138593" y="66801"/>
              </a:lnTo>
              <a:lnTo>
                <a:pt x="138593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7CEFFB-3B4D-43D4-8711-8032A6443A68}">
      <dsp:nvSpPr>
        <dsp:cNvPr id="0" name=""/>
        <dsp:cNvSpPr/>
      </dsp:nvSpPr>
      <dsp:spPr>
        <a:xfrm>
          <a:off x="1834839" y="1674369"/>
          <a:ext cx="95430" cy="744359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5681F3-FDFF-4B5F-B0F2-43DA54D40465}">
      <dsp:nvSpPr>
        <dsp:cNvPr id="0" name=""/>
        <dsp:cNvSpPr/>
      </dsp:nvSpPr>
      <dsp:spPr>
        <a:xfrm>
          <a:off x="1834839" y="1674369"/>
          <a:ext cx="95430" cy="292654"/>
        </a:xfrm>
        <a:custGeom>
          <a:avLst/>
          <a:gdLst/>
          <a:ahLst/>
          <a:cxnLst/>
          <a:rect l="0" t="0" r="0" b="0"/>
          <a:pathLst>
            <a:path>
              <a:moveTo>
                <a:pt x="95430" y="0"/>
              </a:moveTo>
              <a:lnTo>
                <a:pt x="95430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3EA85D-FA08-498F-8D14-F4425BF80E95}">
      <dsp:nvSpPr>
        <dsp:cNvPr id="0" name=""/>
        <dsp:cNvSpPr/>
      </dsp:nvSpPr>
      <dsp:spPr>
        <a:xfrm>
          <a:off x="1993890" y="770959"/>
          <a:ext cx="137008" cy="744359"/>
        </a:xfrm>
        <a:custGeom>
          <a:avLst/>
          <a:gdLst/>
          <a:ahLst/>
          <a:cxnLst/>
          <a:rect l="0" t="0" r="0" b="0"/>
          <a:pathLst>
            <a:path>
              <a:moveTo>
                <a:pt x="137008" y="0"/>
              </a:moveTo>
              <a:lnTo>
                <a:pt x="137008" y="744359"/>
              </a:lnTo>
              <a:lnTo>
                <a:pt x="0" y="744359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A6F12E-C683-4DF0-A74E-835E6F9FC573}">
      <dsp:nvSpPr>
        <dsp:cNvPr id="0" name=""/>
        <dsp:cNvSpPr/>
      </dsp:nvSpPr>
      <dsp:spPr>
        <a:xfrm>
          <a:off x="1993890" y="770959"/>
          <a:ext cx="137008" cy="292654"/>
        </a:xfrm>
        <a:custGeom>
          <a:avLst/>
          <a:gdLst/>
          <a:ahLst/>
          <a:cxnLst/>
          <a:rect l="0" t="0" r="0" b="0"/>
          <a:pathLst>
            <a:path>
              <a:moveTo>
                <a:pt x="137008" y="0"/>
              </a:moveTo>
              <a:lnTo>
                <a:pt x="137008" y="292654"/>
              </a:lnTo>
              <a:lnTo>
                <a:pt x="0" y="292654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094F5-6D87-435F-864A-B47DF39B799D}">
      <dsp:nvSpPr>
        <dsp:cNvPr id="0" name=""/>
        <dsp:cNvSpPr/>
      </dsp:nvSpPr>
      <dsp:spPr>
        <a:xfrm>
          <a:off x="1765542" y="319253"/>
          <a:ext cx="769807" cy="133602"/>
        </a:xfrm>
        <a:custGeom>
          <a:avLst/>
          <a:gdLst/>
          <a:ahLst/>
          <a:cxnLst/>
          <a:rect l="0" t="0" r="0" b="0"/>
          <a:pathLst>
            <a:path>
              <a:moveTo>
                <a:pt x="769807" y="0"/>
              </a:moveTo>
              <a:lnTo>
                <a:pt x="769807" y="66801"/>
              </a:lnTo>
              <a:lnTo>
                <a:pt x="0" y="66801"/>
              </a:lnTo>
              <a:lnTo>
                <a:pt x="0" y="13360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16E767-1081-459D-9AA1-4688CB324D32}">
      <dsp:nvSpPr>
        <dsp:cNvPr id="0" name=""/>
        <dsp:cNvSpPr/>
      </dsp:nvSpPr>
      <dsp:spPr>
        <a:xfrm>
          <a:off x="2217247" y="115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车辆无法行驶故障</a:t>
          </a:r>
        </a:p>
      </dsp:txBody>
      <dsp:txXfrm>
        <a:off x="2217247" y="1151"/>
        <a:ext cx="636204" cy="318102"/>
      </dsp:txXfrm>
    </dsp:sp>
    <dsp:sp modelId="{688F7953-B339-4B1C-B04F-13AFBCEDE8DF}">
      <dsp:nvSpPr>
        <dsp:cNvPr id="0" name=""/>
        <dsp:cNvSpPr/>
      </dsp:nvSpPr>
      <dsp:spPr>
        <a:xfrm>
          <a:off x="1308845" y="452856"/>
          <a:ext cx="91339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高压已上电仍无法行驶</a:t>
          </a:r>
        </a:p>
      </dsp:txBody>
      <dsp:txXfrm>
        <a:off x="1308845" y="452856"/>
        <a:ext cx="913392" cy="318102"/>
      </dsp:txXfrm>
    </dsp:sp>
    <dsp:sp modelId="{57E2BDCE-E803-44F8-8D81-F29F35DE8002}">
      <dsp:nvSpPr>
        <dsp:cNvPr id="0" name=""/>
        <dsp:cNvSpPr/>
      </dsp:nvSpPr>
      <dsp:spPr>
        <a:xfrm>
          <a:off x="1357685" y="90456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档位传感器故障</a:t>
          </a:r>
        </a:p>
      </dsp:txBody>
      <dsp:txXfrm>
        <a:off x="1357685" y="904561"/>
        <a:ext cx="636204" cy="318102"/>
      </dsp:txXfrm>
    </dsp:sp>
    <dsp:sp modelId="{D4A74BBF-4078-49E3-9206-D7DC9496560D}">
      <dsp:nvSpPr>
        <dsp:cNvPr id="0" name=""/>
        <dsp:cNvSpPr/>
      </dsp:nvSpPr>
      <dsp:spPr>
        <a:xfrm>
          <a:off x="1357685" y="135626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驱动电机系统故障</a:t>
          </a:r>
        </a:p>
      </dsp:txBody>
      <dsp:txXfrm>
        <a:off x="1357685" y="1356267"/>
        <a:ext cx="636204" cy="318102"/>
      </dsp:txXfrm>
    </dsp:sp>
    <dsp:sp modelId="{AF84C847-B849-4DF8-954B-AD2EF9752156}">
      <dsp:nvSpPr>
        <dsp:cNvPr id="0" name=""/>
        <dsp:cNvSpPr/>
      </dsp:nvSpPr>
      <dsp:spPr>
        <a:xfrm>
          <a:off x="1198634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旋变传感器故障</a:t>
          </a:r>
        </a:p>
      </dsp:txBody>
      <dsp:txXfrm>
        <a:off x="1198634" y="1807972"/>
        <a:ext cx="636204" cy="318102"/>
      </dsp:txXfrm>
    </dsp:sp>
    <dsp:sp modelId="{DA94ECE9-8330-4078-9E4F-5B7692351C2F}">
      <dsp:nvSpPr>
        <dsp:cNvPr id="0" name=""/>
        <dsp:cNvSpPr/>
      </dsp:nvSpPr>
      <dsp:spPr>
        <a:xfrm>
          <a:off x="1073995" y="2259677"/>
          <a:ext cx="760843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电机温度传感器故障</a:t>
          </a:r>
        </a:p>
      </dsp:txBody>
      <dsp:txXfrm>
        <a:off x="1073995" y="2259677"/>
        <a:ext cx="760843" cy="318102"/>
      </dsp:txXfrm>
    </dsp:sp>
    <dsp:sp modelId="{22B419B1-3468-4B7E-9487-46C8D62372D0}">
      <dsp:nvSpPr>
        <dsp:cNvPr id="0" name=""/>
        <dsp:cNvSpPr/>
      </dsp:nvSpPr>
      <dsp:spPr>
        <a:xfrm>
          <a:off x="2355841" y="452856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故障</a:t>
          </a:r>
        </a:p>
      </dsp:txBody>
      <dsp:txXfrm>
        <a:off x="2355841" y="452856"/>
        <a:ext cx="636204" cy="318102"/>
      </dsp:txXfrm>
    </dsp:sp>
    <dsp:sp modelId="{6FDDEFA4-C574-484B-A410-3317FA7B5C20}">
      <dsp:nvSpPr>
        <dsp:cNvPr id="0" name=""/>
        <dsp:cNvSpPr/>
      </dsp:nvSpPr>
      <dsp:spPr>
        <a:xfrm>
          <a:off x="3125648" y="452856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高压不上电</a:t>
          </a:r>
        </a:p>
      </dsp:txBody>
      <dsp:txXfrm>
        <a:off x="3125648" y="452856"/>
        <a:ext cx="636204" cy="318102"/>
      </dsp:txXfrm>
    </dsp:sp>
    <dsp:sp modelId="{11917DE9-BD1D-4B4F-8E12-D5A8CECB45B9}">
      <dsp:nvSpPr>
        <dsp:cNvPr id="0" name=""/>
        <dsp:cNvSpPr/>
      </dsp:nvSpPr>
      <dsp:spPr>
        <a:xfrm>
          <a:off x="2581693" y="904561"/>
          <a:ext cx="77798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低压蓄电池电量过低</a:t>
          </a:r>
        </a:p>
      </dsp:txBody>
      <dsp:txXfrm>
        <a:off x="2581693" y="904561"/>
        <a:ext cx="777982" cy="318102"/>
      </dsp:txXfrm>
    </dsp:sp>
    <dsp:sp modelId="{BEF08A28-1F17-4C05-8DF8-BA678A7BB8D4}">
      <dsp:nvSpPr>
        <dsp:cNvPr id="0" name=""/>
        <dsp:cNvSpPr/>
      </dsp:nvSpPr>
      <dsp:spPr>
        <a:xfrm>
          <a:off x="3733841" y="904561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动力电池电量过低</a:t>
          </a:r>
        </a:p>
      </dsp:txBody>
      <dsp:txXfrm>
        <a:off x="3733841" y="904561"/>
        <a:ext cx="636204" cy="318102"/>
      </dsp:txXfrm>
    </dsp:sp>
    <dsp:sp modelId="{2B0C7B1C-FE5F-4DA3-9806-AA121662CA0D}">
      <dsp:nvSpPr>
        <dsp:cNvPr id="0" name=""/>
        <dsp:cNvSpPr/>
      </dsp:nvSpPr>
      <dsp:spPr>
        <a:xfrm>
          <a:off x="2581693" y="135626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动力电池过热</a:t>
          </a:r>
        </a:p>
      </dsp:txBody>
      <dsp:txXfrm>
        <a:off x="2581693" y="1356267"/>
        <a:ext cx="636204" cy="318102"/>
      </dsp:txXfrm>
    </dsp:sp>
    <dsp:sp modelId="{1466D024-D33E-4259-A1BB-2F57D0905365}">
      <dsp:nvSpPr>
        <dsp:cNvPr id="0" name=""/>
        <dsp:cNvSpPr/>
      </dsp:nvSpPr>
      <dsp:spPr>
        <a:xfrm>
          <a:off x="3712566" y="1356270"/>
          <a:ext cx="639500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绝缘故障</a:t>
          </a:r>
        </a:p>
      </dsp:txBody>
      <dsp:txXfrm>
        <a:off x="3712566" y="1356270"/>
        <a:ext cx="639500" cy="318102"/>
      </dsp:txXfrm>
    </dsp:sp>
    <dsp:sp modelId="{E0E83E4B-E103-4059-85D8-D3553ABA3335}">
      <dsp:nvSpPr>
        <dsp:cNvPr id="0" name=""/>
        <dsp:cNvSpPr/>
      </dsp:nvSpPr>
      <dsp:spPr>
        <a:xfrm>
          <a:off x="2740744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互锁回路故障</a:t>
          </a:r>
        </a:p>
      </dsp:txBody>
      <dsp:txXfrm>
        <a:off x="2740744" y="1807972"/>
        <a:ext cx="636204" cy="318102"/>
      </dsp:txXfrm>
    </dsp:sp>
    <dsp:sp modelId="{01B7F60B-49F6-46D0-9D20-DA5BCD8E332C}">
      <dsp:nvSpPr>
        <dsp:cNvPr id="0" name=""/>
        <dsp:cNvSpPr/>
      </dsp:nvSpPr>
      <dsp:spPr>
        <a:xfrm>
          <a:off x="2581693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低压插接件故障</a:t>
          </a:r>
        </a:p>
      </dsp:txBody>
      <dsp:txXfrm>
        <a:off x="2581693" y="2259677"/>
        <a:ext cx="636204" cy="318102"/>
      </dsp:txXfrm>
    </dsp:sp>
    <dsp:sp modelId="{A259812A-F8B4-4F2B-A642-5EB902CFE12B}">
      <dsp:nvSpPr>
        <dsp:cNvPr id="0" name=""/>
        <dsp:cNvSpPr/>
      </dsp:nvSpPr>
      <dsp:spPr>
        <a:xfrm>
          <a:off x="2581693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高压回路故障</a:t>
          </a:r>
        </a:p>
      </dsp:txBody>
      <dsp:txXfrm>
        <a:off x="2581693" y="2711382"/>
        <a:ext cx="636204" cy="318102"/>
      </dsp:txXfrm>
    </dsp:sp>
    <dsp:sp modelId="{BC79992F-DDFC-4731-9998-4C1658D641FA}">
      <dsp:nvSpPr>
        <dsp:cNvPr id="0" name=""/>
        <dsp:cNvSpPr/>
      </dsp:nvSpPr>
      <dsp:spPr>
        <a:xfrm>
          <a:off x="3895456" y="180797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通信故障</a:t>
          </a:r>
        </a:p>
      </dsp:txBody>
      <dsp:txXfrm>
        <a:off x="3895456" y="1807972"/>
        <a:ext cx="636204" cy="318102"/>
      </dsp:txXfrm>
    </dsp:sp>
    <dsp:sp modelId="{D4DFF1AC-3875-4543-8519-4299172BA18E}">
      <dsp:nvSpPr>
        <dsp:cNvPr id="0" name=""/>
        <dsp:cNvSpPr/>
      </dsp:nvSpPr>
      <dsp:spPr>
        <a:xfrm>
          <a:off x="3510552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BMS故障</a:t>
          </a:r>
          <a:endParaRPr lang="zh-CN" altLang="en-US" sz="1000" kern="1200">
            <a:solidFill>
              <a:sysClr val="windowText" lastClr="000000"/>
            </a:solidFill>
            <a:latin typeface="Calibri"/>
            <a:ea typeface="宋体" panose="02010600030101010101" pitchFamily="2" charset="-122"/>
            <a:cs typeface="+mn-cs"/>
          </a:endParaRPr>
        </a:p>
      </dsp:txBody>
      <dsp:txXfrm>
        <a:off x="3510552" y="2259677"/>
        <a:ext cx="636204" cy="318102"/>
      </dsp:txXfrm>
    </dsp:sp>
    <dsp:sp modelId="{9B15137B-D7C6-4BE2-A231-7C776560F285}">
      <dsp:nvSpPr>
        <dsp:cNvPr id="0" name=""/>
        <dsp:cNvSpPr/>
      </dsp:nvSpPr>
      <dsp:spPr>
        <a:xfrm>
          <a:off x="4280359" y="225967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VCU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故障</a:t>
          </a:r>
        </a:p>
      </dsp:txBody>
      <dsp:txXfrm>
        <a:off x="4280359" y="2259677"/>
        <a:ext cx="636204" cy="318102"/>
      </dsp:txXfrm>
    </dsp:sp>
    <dsp:sp modelId="{03E1870C-1BA9-487B-BBB6-727331F387AF}">
      <dsp:nvSpPr>
        <dsp:cNvPr id="0" name=""/>
        <dsp:cNvSpPr/>
      </dsp:nvSpPr>
      <dsp:spPr>
        <a:xfrm>
          <a:off x="3510552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PEU</a:t>
          </a: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故障</a:t>
          </a:r>
        </a:p>
      </dsp:txBody>
      <dsp:txXfrm>
        <a:off x="3510552" y="2711382"/>
        <a:ext cx="636204" cy="318102"/>
      </dsp:txXfrm>
    </dsp:sp>
    <dsp:sp modelId="{95293981-92A1-41E8-887B-4DA678FD0EDA}">
      <dsp:nvSpPr>
        <dsp:cNvPr id="0" name=""/>
        <dsp:cNvSpPr/>
      </dsp:nvSpPr>
      <dsp:spPr>
        <a:xfrm>
          <a:off x="4280359" y="2711382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通信线路故障</a:t>
          </a:r>
        </a:p>
      </dsp:txBody>
      <dsp:txXfrm>
        <a:off x="4280359" y="2711382"/>
        <a:ext cx="636204" cy="318102"/>
      </dsp:txXfrm>
    </dsp:sp>
    <dsp:sp modelId="{7FB34660-A2FC-450C-B297-637D944D5F69}">
      <dsp:nvSpPr>
        <dsp:cNvPr id="0" name=""/>
        <dsp:cNvSpPr/>
      </dsp:nvSpPr>
      <dsp:spPr>
        <a:xfrm>
          <a:off x="2581693" y="3163087"/>
          <a:ext cx="636204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接触器故障</a:t>
          </a:r>
        </a:p>
      </dsp:txBody>
      <dsp:txXfrm>
        <a:off x="2581693" y="3163087"/>
        <a:ext cx="636204" cy="318102"/>
      </dsp:txXfrm>
    </dsp:sp>
    <dsp:sp modelId="{6B9C944E-C5F9-44C6-87A7-A98C1A921DA1}">
      <dsp:nvSpPr>
        <dsp:cNvPr id="0" name=""/>
        <dsp:cNvSpPr/>
      </dsp:nvSpPr>
      <dsp:spPr>
        <a:xfrm>
          <a:off x="3510552" y="3163087"/>
          <a:ext cx="700009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接触器控制线路故障</a:t>
          </a:r>
        </a:p>
      </dsp:txBody>
      <dsp:txXfrm>
        <a:off x="3510552" y="3163087"/>
        <a:ext cx="700009" cy="318102"/>
      </dsp:txXfrm>
    </dsp:sp>
    <dsp:sp modelId="{54D5388C-009B-4B83-8168-7A2B82CBA39C}">
      <dsp:nvSpPr>
        <dsp:cNvPr id="0" name=""/>
        <dsp:cNvSpPr/>
      </dsp:nvSpPr>
      <dsp:spPr>
        <a:xfrm>
          <a:off x="2581693" y="3614793"/>
          <a:ext cx="784172" cy="318102"/>
        </a:xfrm>
        <a:prstGeom prst="rect">
          <a:avLst/>
        </a:prstGeom>
        <a:solidFill>
          <a:sysClr val="window" lastClr="FFFFFF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>
              <a:solidFill>
                <a:sysClr val="windowText" lastClr="000000"/>
              </a:solidFill>
              <a:latin typeface="Calibri"/>
              <a:ea typeface="宋体" panose="02010600030101010101" pitchFamily="2" charset="-122"/>
              <a:cs typeface="+mn-cs"/>
            </a:rPr>
            <a:t>接触器控制回路故障</a:t>
          </a:r>
        </a:p>
      </dsp:txBody>
      <dsp:txXfrm>
        <a:off x="2581693" y="3614793"/>
        <a:ext cx="784172" cy="318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CB9DC-FD81-47AE-A86A-F96F392ED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2A97A-DB31-49A2-B00A-D679A9C275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67753" y="1143000"/>
            <a:ext cx="5522494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幻灯片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33469" y="117381"/>
            <a:ext cx="8180070" cy="479593"/>
          </a:xfrm>
        </p:spPr>
        <p:txBody>
          <a:bodyPr/>
          <a:lstStyle>
            <a:lvl1pPr algn="l">
              <a:defRPr sz="1950" b="1">
                <a:solidFill>
                  <a:srgbClr val="1CA7E2"/>
                </a:solidFill>
              </a:defRPr>
            </a:lvl1pPr>
          </a:lstStyle>
          <a:p>
            <a:pPr fontAlgn="base"/>
            <a:r>
              <a:rPr lang="zh-CN" altLang="en-US" sz="195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9372600" y="6448495"/>
            <a:ext cx="1778000" cy="294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CN" sz="9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2018/8/8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封底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12097" y="236083"/>
            <a:ext cx="1292475" cy="11742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 descr="未标题-2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17" y="2936334"/>
            <a:ext cx="12194117" cy="20958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4B914-9BB2-4713-9EBF-61770F406B8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538A-33AE-45EB-868C-14B9E34ED9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1D765-C5DD-4486-9D24-9E8DCD4CCA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DA97BE-F0A0-4301-B08A-3264E79B5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8"/>
          <p:cNvSpPr txBox="1"/>
          <p:nvPr/>
        </p:nvSpPr>
        <p:spPr>
          <a:xfrm>
            <a:off x="1516916" y="2729560"/>
            <a:ext cx="9169889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学习任务一 车辆无法行驶故障</a:t>
            </a:r>
            <a:endParaRPr 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诊断与排除</a:t>
            </a:r>
            <a:endParaRPr lang="zh-CN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4" y="4784851"/>
            <a:ext cx="12202753" cy="2114867"/>
          </a:xfrm>
          <a:prstGeom prst="roundRect">
            <a:avLst>
              <a:gd name="adj" fmla="val 0"/>
            </a:avLst>
          </a:prstGeom>
          <a:solidFill>
            <a:srgbClr val="2F559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23" name="TextBox 48"/>
          <p:cNvSpPr txBox="1"/>
          <p:nvPr/>
        </p:nvSpPr>
        <p:spPr>
          <a:xfrm>
            <a:off x="1586865" y="947420"/>
            <a:ext cx="10088880" cy="16859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75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学习单元六 新能源汽车综合故障诊断与排除</a:t>
            </a:r>
            <a:endParaRPr lang="zh-CN" altLang="en-US" sz="5475" dirty="0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3887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1" name="椭圆 40"/>
          <p:cNvSpPr/>
          <p:nvPr/>
        </p:nvSpPr>
        <p:spPr>
          <a:xfrm>
            <a:off x="2018226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2" name="椭圆 41"/>
          <p:cNvSpPr/>
          <p:nvPr/>
        </p:nvSpPr>
        <p:spPr>
          <a:xfrm>
            <a:off x="2805021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3" name="椭圆 42"/>
          <p:cNvSpPr/>
          <p:nvPr/>
        </p:nvSpPr>
        <p:spPr>
          <a:xfrm>
            <a:off x="3578578" y="4434517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sp>
        <p:nvSpPr>
          <p:cNvPr id="44" name="椭圆 43"/>
          <p:cNvSpPr/>
          <p:nvPr/>
        </p:nvSpPr>
        <p:spPr>
          <a:xfrm>
            <a:off x="4386886" y="4433688"/>
            <a:ext cx="642839" cy="642839"/>
          </a:xfrm>
          <a:prstGeom prst="ellipse">
            <a:avLst/>
          </a:prstGeom>
          <a:solidFill>
            <a:srgbClr val="2F5597"/>
          </a:solidFill>
          <a:ln w="19050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45"/>
          </a:p>
        </p:txBody>
      </p:sp>
      <p:grpSp>
        <p:nvGrpSpPr>
          <p:cNvPr id="40" name="组合 39"/>
          <p:cNvGrpSpPr/>
          <p:nvPr/>
        </p:nvGrpSpPr>
        <p:grpSpPr>
          <a:xfrm>
            <a:off x="1295135" y="4494085"/>
            <a:ext cx="3606352" cy="535285"/>
            <a:chOff x="4846" y="5333"/>
            <a:chExt cx="4359" cy="647"/>
          </a:xfrm>
        </p:grpSpPr>
        <p:grpSp>
          <p:nvGrpSpPr>
            <p:cNvPr id="25" name="PA_淘宝店chenying0907出品 14"/>
            <p:cNvGrpSpPr/>
            <p:nvPr>
              <p:custDataLst>
                <p:tags r:id="rId1"/>
              </p:custDataLst>
            </p:nvPr>
          </p:nvGrpSpPr>
          <p:grpSpPr>
            <a:xfrm>
              <a:off x="4846" y="5333"/>
              <a:ext cx="638" cy="647"/>
              <a:chOff x="4796805" y="-215900"/>
              <a:chExt cx="2093913" cy="2122488"/>
            </a:xfrm>
            <a:solidFill>
              <a:srgbClr val="2F5597"/>
            </a:solidFill>
          </p:grpSpPr>
          <p:sp>
            <p:nvSpPr>
              <p:cNvPr id="26" name="淘宝店chenying0907出品 6"/>
              <p:cNvSpPr>
                <a:spLocks noEditPoints="1"/>
              </p:cNvSpPr>
              <p:nvPr/>
            </p:nvSpPr>
            <p:spPr bwMode="auto">
              <a:xfrm>
                <a:off x="4796805" y="-215900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  <p:sp>
            <p:nvSpPr>
              <p:cNvPr id="27" name="淘宝店chenying0907出品 7"/>
              <p:cNvSpPr>
                <a:spLocks noEditPoints="1"/>
              </p:cNvSpPr>
              <p:nvPr/>
            </p:nvSpPr>
            <p:spPr bwMode="auto">
              <a:xfrm>
                <a:off x="5168280" y="0"/>
                <a:ext cx="1360488" cy="1641475"/>
              </a:xfrm>
              <a:custGeom>
                <a:avLst/>
                <a:gdLst>
                  <a:gd name="T0" fmla="*/ 870 w 1809"/>
                  <a:gd name="T1" fmla="*/ 879 h 2152"/>
                  <a:gd name="T2" fmla="*/ 870 w 1809"/>
                  <a:gd name="T3" fmla="*/ 2152 h 2152"/>
                  <a:gd name="T4" fmla="*/ 1809 w 1809"/>
                  <a:gd name="T5" fmla="*/ 1820 h 2152"/>
                  <a:gd name="T6" fmla="*/ 1809 w 1809"/>
                  <a:gd name="T7" fmla="*/ 547 h 2152"/>
                  <a:gd name="T8" fmla="*/ 870 w 1809"/>
                  <a:gd name="T9" fmla="*/ 879 h 2152"/>
                  <a:gd name="T10" fmla="*/ 785 w 1809"/>
                  <a:gd name="T11" fmla="*/ 961 h 2152"/>
                  <a:gd name="T12" fmla="*/ 785 w 1809"/>
                  <a:gd name="T13" fmla="*/ 1138 h 2152"/>
                  <a:gd name="T14" fmla="*/ 613 w 1809"/>
                  <a:gd name="T15" fmla="*/ 1053 h 2152"/>
                  <a:gd name="T16" fmla="*/ 613 w 1809"/>
                  <a:gd name="T17" fmla="*/ 864 h 2152"/>
                  <a:gd name="T18" fmla="*/ 785 w 1809"/>
                  <a:gd name="T19" fmla="*/ 961 h 2152"/>
                  <a:gd name="T20" fmla="*/ 1555 w 1809"/>
                  <a:gd name="T21" fmla="*/ 410 h 2152"/>
                  <a:gd name="T22" fmla="*/ 1507 w 1809"/>
                  <a:gd name="T23" fmla="*/ 386 h 2152"/>
                  <a:gd name="T24" fmla="*/ 602 w 1809"/>
                  <a:gd name="T25" fmla="*/ 700 h 2152"/>
                  <a:gd name="T26" fmla="*/ 576 w 1809"/>
                  <a:gd name="T27" fmla="*/ 724 h 2152"/>
                  <a:gd name="T28" fmla="*/ 576 w 1809"/>
                  <a:gd name="T29" fmla="*/ 2017 h 2152"/>
                  <a:gd name="T30" fmla="*/ 822 w 1809"/>
                  <a:gd name="T31" fmla="*/ 2149 h 2152"/>
                  <a:gd name="T32" fmla="*/ 822 w 1809"/>
                  <a:gd name="T33" fmla="*/ 879 h 2152"/>
                  <a:gd name="T34" fmla="*/ 622 w 1809"/>
                  <a:gd name="T35" fmla="*/ 772 h 2152"/>
                  <a:gd name="T36" fmla="*/ 625 w 1809"/>
                  <a:gd name="T37" fmla="*/ 772 h 2152"/>
                  <a:gd name="T38" fmla="*/ 1531 w 1809"/>
                  <a:gd name="T39" fmla="*/ 457 h 2152"/>
                  <a:gd name="T40" fmla="*/ 1555 w 1809"/>
                  <a:gd name="T41" fmla="*/ 410 h 2152"/>
                  <a:gd name="T42" fmla="*/ 209 w 1809"/>
                  <a:gd name="T43" fmla="*/ 581 h 2152"/>
                  <a:gd name="T44" fmla="*/ 209 w 1809"/>
                  <a:gd name="T45" fmla="*/ 758 h 2152"/>
                  <a:gd name="T46" fmla="*/ 37 w 1809"/>
                  <a:gd name="T47" fmla="*/ 673 h 2152"/>
                  <a:gd name="T48" fmla="*/ 37 w 1809"/>
                  <a:gd name="T49" fmla="*/ 484 h 2152"/>
                  <a:gd name="T50" fmla="*/ 209 w 1809"/>
                  <a:gd name="T51" fmla="*/ 581 h 2152"/>
                  <a:gd name="T52" fmla="*/ 978 w 1809"/>
                  <a:gd name="T53" fmla="*/ 30 h 2152"/>
                  <a:gd name="T54" fmla="*/ 931 w 1809"/>
                  <a:gd name="T55" fmla="*/ 6 h 2152"/>
                  <a:gd name="T56" fmla="*/ 25 w 1809"/>
                  <a:gd name="T57" fmla="*/ 321 h 2152"/>
                  <a:gd name="T58" fmla="*/ 0 w 1809"/>
                  <a:gd name="T59" fmla="*/ 344 h 2152"/>
                  <a:gd name="T60" fmla="*/ 0 w 1809"/>
                  <a:gd name="T61" fmla="*/ 1638 h 2152"/>
                  <a:gd name="T62" fmla="*/ 246 w 1809"/>
                  <a:gd name="T63" fmla="*/ 1770 h 2152"/>
                  <a:gd name="T64" fmla="*/ 246 w 1809"/>
                  <a:gd name="T65" fmla="*/ 500 h 2152"/>
                  <a:gd name="T66" fmla="*/ 46 w 1809"/>
                  <a:gd name="T67" fmla="*/ 393 h 2152"/>
                  <a:gd name="T68" fmla="*/ 49 w 1809"/>
                  <a:gd name="T69" fmla="*/ 392 h 2152"/>
                  <a:gd name="T70" fmla="*/ 954 w 1809"/>
                  <a:gd name="T71" fmla="*/ 77 h 2152"/>
                  <a:gd name="T72" fmla="*/ 978 w 1809"/>
                  <a:gd name="T73" fmla="*/ 30 h 2152"/>
                  <a:gd name="T74" fmla="*/ 497 w 1809"/>
                  <a:gd name="T75" fmla="*/ 781 h 2152"/>
                  <a:gd name="T76" fmla="*/ 497 w 1809"/>
                  <a:gd name="T77" fmla="*/ 958 h 2152"/>
                  <a:gd name="T78" fmla="*/ 325 w 1809"/>
                  <a:gd name="T79" fmla="*/ 873 h 2152"/>
                  <a:gd name="T80" fmla="*/ 325 w 1809"/>
                  <a:gd name="T81" fmla="*/ 684 h 2152"/>
                  <a:gd name="T82" fmla="*/ 497 w 1809"/>
                  <a:gd name="T83" fmla="*/ 781 h 2152"/>
                  <a:gd name="T84" fmla="*/ 1266 w 1809"/>
                  <a:gd name="T85" fmla="*/ 230 h 2152"/>
                  <a:gd name="T86" fmla="*/ 1219 w 1809"/>
                  <a:gd name="T87" fmla="*/ 206 h 2152"/>
                  <a:gd name="T88" fmla="*/ 313 w 1809"/>
                  <a:gd name="T89" fmla="*/ 520 h 2152"/>
                  <a:gd name="T90" fmla="*/ 288 w 1809"/>
                  <a:gd name="T91" fmla="*/ 544 h 2152"/>
                  <a:gd name="T92" fmla="*/ 288 w 1809"/>
                  <a:gd name="T93" fmla="*/ 1837 h 2152"/>
                  <a:gd name="T94" fmla="*/ 534 w 1809"/>
                  <a:gd name="T95" fmla="*/ 1969 h 2152"/>
                  <a:gd name="T96" fmla="*/ 534 w 1809"/>
                  <a:gd name="T97" fmla="*/ 699 h 2152"/>
                  <a:gd name="T98" fmla="*/ 334 w 1809"/>
                  <a:gd name="T99" fmla="*/ 592 h 2152"/>
                  <a:gd name="T100" fmla="*/ 337 w 1809"/>
                  <a:gd name="T101" fmla="*/ 592 h 2152"/>
                  <a:gd name="T102" fmla="*/ 1243 w 1809"/>
                  <a:gd name="T103" fmla="*/ 277 h 2152"/>
                  <a:gd name="T104" fmla="*/ 1266 w 1809"/>
                  <a:gd name="T105" fmla="*/ 230 h 2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09" h="2152">
                    <a:moveTo>
                      <a:pt x="870" y="879"/>
                    </a:moveTo>
                    <a:lnTo>
                      <a:pt x="870" y="2152"/>
                    </a:lnTo>
                    <a:lnTo>
                      <a:pt x="1809" y="1820"/>
                    </a:lnTo>
                    <a:lnTo>
                      <a:pt x="1809" y="547"/>
                    </a:lnTo>
                    <a:lnTo>
                      <a:pt x="870" y="879"/>
                    </a:lnTo>
                    <a:close/>
                    <a:moveTo>
                      <a:pt x="785" y="961"/>
                    </a:moveTo>
                    <a:lnTo>
                      <a:pt x="785" y="1138"/>
                    </a:lnTo>
                    <a:cubicBezTo>
                      <a:pt x="699" y="1121"/>
                      <a:pt x="613" y="1053"/>
                      <a:pt x="613" y="1053"/>
                    </a:cubicBezTo>
                    <a:lnTo>
                      <a:pt x="613" y="864"/>
                    </a:lnTo>
                    <a:cubicBezTo>
                      <a:pt x="719" y="950"/>
                      <a:pt x="785" y="961"/>
                      <a:pt x="785" y="961"/>
                    </a:cubicBezTo>
                    <a:close/>
                    <a:moveTo>
                      <a:pt x="1555" y="410"/>
                    </a:moveTo>
                    <a:cubicBezTo>
                      <a:pt x="1548" y="390"/>
                      <a:pt x="1527" y="379"/>
                      <a:pt x="1507" y="386"/>
                    </a:cubicBezTo>
                    <a:lnTo>
                      <a:pt x="602" y="700"/>
                    </a:lnTo>
                    <a:cubicBezTo>
                      <a:pt x="590" y="704"/>
                      <a:pt x="580" y="713"/>
                      <a:pt x="576" y="724"/>
                    </a:cubicBezTo>
                    <a:lnTo>
                      <a:pt x="576" y="2017"/>
                    </a:lnTo>
                    <a:cubicBezTo>
                      <a:pt x="608" y="2080"/>
                      <a:pt x="741" y="2149"/>
                      <a:pt x="822" y="2149"/>
                    </a:cubicBezTo>
                    <a:lnTo>
                      <a:pt x="822" y="879"/>
                    </a:lnTo>
                    <a:cubicBezTo>
                      <a:pt x="779" y="873"/>
                      <a:pt x="682" y="822"/>
                      <a:pt x="622" y="772"/>
                    </a:cubicBezTo>
                    <a:cubicBezTo>
                      <a:pt x="623" y="772"/>
                      <a:pt x="624" y="772"/>
                      <a:pt x="625" y="772"/>
                    </a:cubicBezTo>
                    <a:lnTo>
                      <a:pt x="1531" y="457"/>
                    </a:lnTo>
                    <a:cubicBezTo>
                      <a:pt x="1550" y="450"/>
                      <a:pt x="1561" y="429"/>
                      <a:pt x="1555" y="410"/>
                    </a:cubicBezTo>
                    <a:close/>
                    <a:moveTo>
                      <a:pt x="209" y="581"/>
                    </a:moveTo>
                    <a:lnTo>
                      <a:pt x="209" y="758"/>
                    </a:lnTo>
                    <a:cubicBezTo>
                      <a:pt x="123" y="742"/>
                      <a:pt x="37" y="673"/>
                      <a:pt x="37" y="673"/>
                    </a:cubicBezTo>
                    <a:lnTo>
                      <a:pt x="37" y="484"/>
                    </a:lnTo>
                    <a:cubicBezTo>
                      <a:pt x="143" y="570"/>
                      <a:pt x="209" y="581"/>
                      <a:pt x="209" y="581"/>
                    </a:cubicBezTo>
                    <a:close/>
                    <a:moveTo>
                      <a:pt x="978" y="30"/>
                    </a:moveTo>
                    <a:cubicBezTo>
                      <a:pt x="972" y="11"/>
                      <a:pt x="951" y="0"/>
                      <a:pt x="931" y="6"/>
                    </a:cubicBezTo>
                    <a:lnTo>
                      <a:pt x="25" y="321"/>
                    </a:lnTo>
                    <a:cubicBezTo>
                      <a:pt x="14" y="325"/>
                      <a:pt x="3" y="334"/>
                      <a:pt x="0" y="344"/>
                    </a:cubicBezTo>
                    <a:lnTo>
                      <a:pt x="0" y="1638"/>
                    </a:lnTo>
                    <a:cubicBezTo>
                      <a:pt x="32" y="1700"/>
                      <a:pt x="165" y="1770"/>
                      <a:pt x="246" y="1770"/>
                    </a:cubicBezTo>
                    <a:lnTo>
                      <a:pt x="246" y="500"/>
                    </a:lnTo>
                    <a:cubicBezTo>
                      <a:pt x="203" y="493"/>
                      <a:pt x="106" y="443"/>
                      <a:pt x="46" y="393"/>
                    </a:cubicBezTo>
                    <a:cubicBezTo>
                      <a:pt x="47" y="393"/>
                      <a:pt x="48" y="392"/>
                      <a:pt x="49" y="392"/>
                    </a:cubicBezTo>
                    <a:lnTo>
                      <a:pt x="954" y="77"/>
                    </a:lnTo>
                    <a:cubicBezTo>
                      <a:pt x="974" y="71"/>
                      <a:pt x="985" y="50"/>
                      <a:pt x="978" y="30"/>
                    </a:cubicBezTo>
                    <a:close/>
                    <a:moveTo>
                      <a:pt x="497" y="781"/>
                    </a:moveTo>
                    <a:lnTo>
                      <a:pt x="497" y="958"/>
                    </a:lnTo>
                    <a:cubicBezTo>
                      <a:pt x="411" y="941"/>
                      <a:pt x="325" y="873"/>
                      <a:pt x="325" y="873"/>
                    </a:cubicBezTo>
                    <a:lnTo>
                      <a:pt x="325" y="684"/>
                    </a:lnTo>
                    <a:cubicBezTo>
                      <a:pt x="431" y="770"/>
                      <a:pt x="497" y="781"/>
                      <a:pt x="497" y="781"/>
                    </a:cubicBezTo>
                    <a:close/>
                    <a:moveTo>
                      <a:pt x="1266" y="230"/>
                    </a:moveTo>
                    <a:cubicBezTo>
                      <a:pt x="1260" y="210"/>
                      <a:pt x="1239" y="199"/>
                      <a:pt x="1219" y="206"/>
                    </a:cubicBezTo>
                    <a:lnTo>
                      <a:pt x="313" y="520"/>
                    </a:lnTo>
                    <a:cubicBezTo>
                      <a:pt x="302" y="524"/>
                      <a:pt x="291" y="533"/>
                      <a:pt x="288" y="544"/>
                    </a:cubicBezTo>
                    <a:lnTo>
                      <a:pt x="288" y="1837"/>
                    </a:lnTo>
                    <a:cubicBezTo>
                      <a:pt x="320" y="1900"/>
                      <a:pt x="453" y="1969"/>
                      <a:pt x="534" y="1969"/>
                    </a:cubicBezTo>
                    <a:lnTo>
                      <a:pt x="534" y="699"/>
                    </a:lnTo>
                    <a:cubicBezTo>
                      <a:pt x="491" y="693"/>
                      <a:pt x="394" y="642"/>
                      <a:pt x="334" y="592"/>
                    </a:cubicBezTo>
                    <a:cubicBezTo>
                      <a:pt x="335" y="592"/>
                      <a:pt x="336" y="592"/>
                      <a:pt x="337" y="592"/>
                    </a:cubicBezTo>
                    <a:lnTo>
                      <a:pt x="1243" y="277"/>
                    </a:lnTo>
                    <a:cubicBezTo>
                      <a:pt x="1262" y="270"/>
                      <a:pt x="1273" y="249"/>
                      <a:pt x="1266" y="230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C4261D"/>
                  </a:solidFill>
                </a:endParaRPr>
              </a:p>
            </p:txBody>
          </p:sp>
        </p:grpSp>
        <p:sp>
          <p:nvSpPr>
            <p:cNvPr id="29" name="淘宝店chenying0907出品 5"/>
            <p:cNvSpPr>
              <a:spLocks noEditPoints="1"/>
            </p:cNvSpPr>
            <p:nvPr/>
          </p:nvSpPr>
          <p:spPr bwMode="auto">
            <a:xfrm>
              <a:off x="5918" y="5386"/>
              <a:ext cx="380" cy="547"/>
            </a:xfrm>
            <a:custGeom>
              <a:avLst/>
              <a:gdLst>
                <a:gd name="T0" fmla="*/ 370 w 780"/>
                <a:gd name="T1" fmla="*/ 732 h 1139"/>
                <a:gd name="T2" fmla="*/ 498 w 780"/>
                <a:gd name="T3" fmla="*/ 660 h 1139"/>
                <a:gd name="T4" fmla="*/ 578 w 780"/>
                <a:gd name="T5" fmla="*/ 682 h 1139"/>
                <a:gd name="T6" fmla="*/ 653 w 780"/>
                <a:gd name="T7" fmla="*/ 535 h 1139"/>
                <a:gd name="T8" fmla="*/ 709 w 780"/>
                <a:gd name="T9" fmla="*/ 494 h 1139"/>
                <a:gd name="T10" fmla="*/ 711 w 780"/>
                <a:gd name="T11" fmla="*/ 316 h 1139"/>
                <a:gd name="T12" fmla="*/ 657 w 780"/>
                <a:gd name="T13" fmla="*/ 274 h 1139"/>
                <a:gd name="T14" fmla="*/ 596 w 780"/>
                <a:gd name="T15" fmla="*/ 128 h 1139"/>
                <a:gd name="T16" fmla="*/ 531 w 780"/>
                <a:gd name="T17" fmla="*/ 141 h 1139"/>
                <a:gd name="T18" fmla="*/ 409 w 780"/>
                <a:gd name="T19" fmla="*/ 69 h 1139"/>
                <a:gd name="T20" fmla="*/ 380 w 780"/>
                <a:gd name="T21" fmla="*/ 69 h 1139"/>
                <a:gd name="T22" fmla="*/ 289 w 780"/>
                <a:gd name="T23" fmla="*/ 140 h 1139"/>
                <a:gd name="T24" fmla="*/ 260 w 780"/>
                <a:gd name="T25" fmla="*/ 132 h 1139"/>
                <a:gd name="T26" fmla="*/ 187 w 780"/>
                <a:gd name="T27" fmla="*/ 138 h 1139"/>
                <a:gd name="T28" fmla="*/ 80 w 780"/>
                <a:gd name="T29" fmla="*/ 280 h 1139"/>
                <a:gd name="T30" fmla="*/ 99 w 780"/>
                <a:gd name="T31" fmla="*/ 346 h 1139"/>
                <a:gd name="T32" fmla="*/ 64 w 780"/>
                <a:gd name="T33" fmla="*/ 501 h 1139"/>
                <a:gd name="T34" fmla="*/ 181 w 780"/>
                <a:gd name="T35" fmla="*/ 609 h 1139"/>
                <a:gd name="T36" fmla="*/ 194 w 780"/>
                <a:gd name="T37" fmla="*/ 676 h 1139"/>
                <a:gd name="T38" fmla="*/ 272 w 780"/>
                <a:gd name="T39" fmla="*/ 657 h 1139"/>
                <a:gd name="T40" fmla="*/ 294 w 780"/>
                <a:gd name="T41" fmla="*/ 726 h 1139"/>
                <a:gd name="T42" fmla="*/ 221 w 780"/>
                <a:gd name="T43" fmla="*/ 731 h 1139"/>
                <a:gd name="T44" fmla="*/ 121 w 780"/>
                <a:gd name="T45" fmla="*/ 608 h 1139"/>
                <a:gd name="T46" fmla="*/ 7 w 780"/>
                <a:gd name="T47" fmla="*/ 519 h 1139"/>
                <a:gd name="T48" fmla="*/ 51 w 780"/>
                <a:gd name="T49" fmla="*/ 381 h 1139"/>
                <a:gd name="T50" fmla="*/ 64 w 780"/>
                <a:gd name="T51" fmla="*/ 223 h 1139"/>
                <a:gd name="T52" fmla="*/ 127 w 780"/>
                <a:gd name="T53" fmla="*/ 138 h 1139"/>
                <a:gd name="T54" fmla="*/ 276 w 780"/>
                <a:gd name="T55" fmla="*/ 75 h 1139"/>
                <a:gd name="T56" fmla="*/ 298 w 780"/>
                <a:gd name="T57" fmla="*/ 81 h 1139"/>
                <a:gd name="T58" fmla="*/ 394 w 780"/>
                <a:gd name="T59" fmla="*/ 0 h 1139"/>
                <a:gd name="T60" fmla="*/ 508 w 780"/>
                <a:gd name="T61" fmla="*/ 85 h 1139"/>
                <a:gd name="T62" fmla="*/ 638 w 780"/>
                <a:gd name="T63" fmla="*/ 87 h 1139"/>
                <a:gd name="T64" fmla="*/ 675 w 780"/>
                <a:gd name="T65" fmla="*/ 217 h 1139"/>
                <a:gd name="T66" fmla="*/ 758 w 780"/>
                <a:gd name="T67" fmla="*/ 353 h 1139"/>
                <a:gd name="T68" fmla="*/ 756 w 780"/>
                <a:gd name="T69" fmla="*/ 459 h 1139"/>
                <a:gd name="T70" fmla="*/ 670 w 780"/>
                <a:gd name="T71" fmla="*/ 592 h 1139"/>
                <a:gd name="T72" fmla="*/ 578 w 780"/>
                <a:gd name="T73" fmla="*/ 741 h 1139"/>
                <a:gd name="T74" fmla="*/ 498 w 780"/>
                <a:gd name="T75" fmla="*/ 719 h 1139"/>
                <a:gd name="T76" fmla="*/ 385 w 780"/>
                <a:gd name="T77" fmla="*/ 801 h 1139"/>
                <a:gd name="T78" fmla="*/ 388 w 780"/>
                <a:gd name="T79" fmla="*/ 615 h 1139"/>
                <a:gd name="T80" fmla="*/ 388 w 780"/>
                <a:gd name="T81" fmla="*/ 650 h 1139"/>
                <a:gd name="T82" fmla="*/ 626 w 780"/>
                <a:gd name="T83" fmla="*/ 413 h 1139"/>
                <a:gd name="T84" fmla="*/ 388 w 780"/>
                <a:gd name="T85" fmla="*/ 583 h 1139"/>
                <a:gd name="T86" fmla="*/ 559 w 780"/>
                <a:gd name="T87" fmla="*/ 413 h 1139"/>
                <a:gd name="T88" fmla="*/ 533 w 780"/>
                <a:gd name="T89" fmla="*/ 780 h 1139"/>
                <a:gd name="T90" fmla="*/ 432 w 780"/>
                <a:gd name="T91" fmla="*/ 838 h 1139"/>
                <a:gd name="T92" fmla="*/ 515 w 780"/>
                <a:gd name="T93" fmla="*/ 1003 h 1139"/>
                <a:gd name="T94" fmla="*/ 669 w 780"/>
                <a:gd name="T95" fmla="*/ 1091 h 1139"/>
                <a:gd name="T96" fmla="*/ 283 w 780"/>
                <a:gd name="T97" fmla="*/ 792 h 1139"/>
                <a:gd name="T98" fmla="*/ 195 w 780"/>
                <a:gd name="T99" fmla="*/ 783 h 1139"/>
                <a:gd name="T100" fmla="*/ 136 w 780"/>
                <a:gd name="T101" fmla="*/ 1118 h 1139"/>
                <a:gd name="T102" fmla="*/ 361 w 780"/>
                <a:gd name="T103" fmla="*/ 1103 h 1139"/>
                <a:gd name="T104" fmla="*/ 385 w 780"/>
                <a:gd name="T105" fmla="*/ 848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0" h="1139">
                  <a:moveTo>
                    <a:pt x="272" y="657"/>
                  </a:moveTo>
                  <a:cubicBezTo>
                    <a:pt x="300" y="657"/>
                    <a:pt x="328" y="671"/>
                    <a:pt x="343" y="693"/>
                  </a:cubicBezTo>
                  <a:lnTo>
                    <a:pt x="370" y="732"/>
                  </a:lnTo>
                  <a:cubicBezTo>
                    <a:pt x="379" y="745"/>
                    <a:pt x="391" y="745"/>
                    <a:pt x="400" y="733"/>
                  </a:cubicBezTo>
                  <a:lnTo>
                    <a:pt x="428" y="694"/>
                  </a:lnTo>
                  <a:cubicBezTo>
                    <a:pt x="443" y="673"/>
                    <a:pt x="470" y="660"/>
                    <a:pt x="498" y="660"/>
                  </a:cubicBezTo>
                  <a:cubicBezTo>
                    <a:pt x="507" y="660"/>
                    <a:pt x="516" y="661"/>
                    <a:pt x="524" y="664"/>
                  </a:cubicBezTo>
                  <a:lnTo>
                    <a:pt x="569" y="680"/>
                  </a:lnTo>
                  <a:cubicBezTo>
                    <a:pt x="572" y="681"/>
                    <a:pt x="575" y="682"/>
                    <a:pt x="578" y="682"/>
                  </a:cubicBezTo>
                  <a:cubicBezTo>
                    <a:pt x="591" y="682"/>
                    <a:pt x="593" y="670"/>
                    <a:pt x="593" y="663"/>
                  </a:cubicBezTo>
                  <a:lnTo>
                    <a:pt x="593" y="615"/>
                  </a:lnTo>
                  <a:cubicBezTo>
                    <a:pt x="593" y="580"/>
                    <a:pt x="620" y="545"/>
                    <a:pt x="653" y="535"/>
                  </a:cubicBezTo>
                  <a:lnTo>
                    <a:pt x="699" y="521"/>
                  </a:lnTo>
                  <a:cubicBezTo>
                    <a:pt x="706" y="519"/>
                    <a:pt x="711" y="515"/>
                    <a:pt x="713" y="511"/>
                  </a:cubicBezTo>
                  <a:cubicBezTo>
                    <a:pt x="715" y="506"/>
                    <a:pt x="713" y="500"/>
                    <a:pt x="709" y="494"/>
                  </a:cubicBezTo>
                  <a:lnTo>
                    <a:pt x="680" y="455"/>
                  </a:lnTo>
                  <a:cubicBezTo>
                    <a:pt x="660" y="426"/>
                    <a:pt x="660" y="383"/>
                    <a:pt x="682" y="355"/>
                  </a:cubicBezTo>
                  <a:lnTo>
                    <a:pt x="711" y="316"/>
                  </a:lnTo>
                  <a:cubicBezTo>
                    <a:pt x="716" y="311"/>
                    <a:pt x="717" y="304"/>
                    <a:pt x="716" y="300"/>
                  </a:cubicBezTo>
                  <a:cubicBezTo>
                    <a:pt x="715" y="295"/>
                    <a:pt x="710" y="291"/>
                    <a:pt x="703" y="288"/>
                  </a:cubicBezTo>
                  <a:lnTo>
                    <a:pt x="657" y="274"/>
                  </a:lnTo>
                  <a:cubicBezTo>
                    <a:pt x="624" y="263"/>
                    <a:pt x="598" y="227"/>
                    <a:pt x="599" y="192"/>
                  </a:cubicBezTo>
                  <a:lnTo>
                    <a:pt x="600" y="144"/>
                  </a:lnTo>
                  <a:cubicBezTo>
                    <a:pt x="601" y="137"/>
                    <a:pt x="599" y="132"/>
                    <a:pt x="596" y="128"/>
                  </a:cubicBezTo>
                  <a:cubicBezTo>
                    <a:pt x="593" y="125"/>
                    <a:pt x="588" y="125"/>
                    <a:pt x="585" y="125"/>
                  </a:cubicBezTo>
                  <a:cubicBezTo>
                    <a:pt x="583" y="125"/>
                    <a:pt x="580" y="125"/>
                    <a:pt x="577" y="126"/>
                  </a:cubicBezTo>
                  <a:lnTo>
                    <a:pt x="531" y="141"/>
                  </a:lnTo>
                  <a:cubicBezTo>
                    <a:pt x="524" y="143"/>
                    <a:pt x="516" y="144"/>
                    <a:pt x="508" y="144"/>
                  </a:cubicBezTo>
                  <a:cubicBezTo>
                    <a:pt x="479" y="144"/>
                    <a:pt x="451" y="130"/>
                    <a:pt x="436" y="108"/>
                  </a:cubicBezTo>
                  <a:lnTo>
                    <a:pt x="409" y="69"/>
                  </a:lnTo>
                  <a:cubicBezTo>
                    <a:pt x="405" y="63"/>
                    <a:pt x="400" y="59"/>
                    <a:pt x="394" y="59"/>
                  </a:cubicBezTo>
                  <a:cubicBezTo>
                    <a:pt x="388" y="59"/>
                    <a:pt x="386" y="59"/>
                    <a:pt x="381" y="67"/>
                  </a:cubicBezTo>
                  <a:lnTo>
                    <a:pt x="380" y="69"/>
                  </a:lnTo>
                  <a:cubicBezTo>
                    <a:pt x="368" y="87"/>
                    <a:pt x="352" y="110"/>
                    <a:pt x="339" y="123"/>
                  </a:cubicBezTo>
                  <a:cubicBezTo>
                    <a:pt x="331" y="131"/>
                    <a:pt x="318" y="141"/>
                    <a:pt x="301" y="141"/>
                  </a:cubicBezTo>
                  <a:cubicBezTo>
                    <a:pt x="296" y="141"/>
                    <a:pt x="292" y="141"/>
                    <a:pt x="289" y="140"/>
                  </a:cubicBezTo>
                  <a:lnTo>
                    <a:pt x="285" y="140"/>
                  </a:lnTo>
                  <a:lnTo>
                    <a:pt x="282" y="138"/>
                  </a:lnTo>
                  <a:cubicBezTo>
                    <a:pt x="276" y="136"/>
                    <a:pt x="268" y="134"/>
                    <a:pt x="260" y="132"/>
                  </a:cubicBezTo>
                  <a:cubicBezTo>
                    <a:pt x="248" y="128"/>
                    <a:pt x="227" y="122"/>
                    <a:pt x="224" y="122"/>
                  </a:cubicBezTo>
                  <a:cubicBezTo>
                    <a:pt x="215" y="120"/>
                    <a:pt x="205" y="118"/>
                    <a:pt x="202" y="118"/>
                  </a:cubicBezTo>
                  <a:cubicBezTo>
                    <a:pt x="191" y="118"/>
                    <a:pt x="187" y="128"/>
                    <a:pt x="187" y="138"/>
                  </a:cubicBezTo>
                  <a:lnTo>
                    <a:pt x="187" y="186"/>
                  </a:lnTo>
                  <a:cubicBezTo>
                    <a:pt x="187" y="221"/>
                    <a:pt x="160" y="256"/>
                    <a:pt x="126" y="266"/>
                  </a:cubicBezTo>
                  <a:lnTo>
                    <a:pt x="80" y="280"/>
                  </a:lnTo>
                  <a:cubicBezTo>
                    <a:pt x="73" y="282"/>
                    <a:pt x="68" y="286"/>
                    <a:pt x="67" y="290"/>
                  </a:cubicBezTo>
                  <a:cubicBezTo>
                    <a:pt x="65" y="295"/>
                    <a:pt x="67" y="301"/>
                    <a:pt x="71" y="307"/>
                  </a:cubicBezTo>
                  <a:lnTo>
                    <a:pt x="99" y="346"/>
                  </a:lnTo>
                  <a:cubicBezTo>
                    <a:pt x="120" y="375"/>
                    <a:pt x="119" y="419"/>
                    <a:pt x="98" y="446"/>
                  </a:cubicBezTo>
                  <a:lnTo>
                    <a:pt x="68" y="485"/>
                  </a:lnTo>
                  <a:cubicBezTo>
                    <a:pt x="64" y="490"/>
                    <a:pt x="62" y="496"/>
                    <a:pt x="64" y="501"/>
                  </a:cubicBezTo>
                  <a:cubicBezTo>
                    <a:pt x="65" y="506"/>
                    <a:pt x="70" y="510"/>
                    <a:pt x="77" y="513"/>
                  </a:cubicBezTo>
                  <a:lnTo>
                    <a:pt x="123" y="527"/>
                  </a:lnTo>
                  <a:cubicBezTo>
                    <a:pt x="156" y="538"/>
                    <a:pt x="181" y="574"/>
                    <a:pt x="181" y="609"/>
                  </a:cubicBezTo>
                  <a:lnTo>
                    <a:pt x="179" y="657"/>
                  </a:lnTo>
                  <a:cubicBezTo>
                    <a:pt x="179" y="664"/>
                    <a:pt x="181" y="669"/>
                    <a:pt x="184" y="672"/>
                  </a:cubicBezTo>
                  <a:cubicBezTo>
                    <a:pt x="187" y="676"/>
                    <a:pt x="191" y="676"/>
                    <a:pt x="194" y="676"/>
                  </a:cubicBezTo>
                  <a:cubicBezTo>
                    <a:pt x="197" y="676"/>
                    <a:pt x="200" y="676"/>
                    <a:pt x="203" y="675"/>
                  </a:cubicBezTo>
                  <a:lnTo>
                    <a:pt x="248" y="660"/>
                  </a:lnTo>
                  <a:cubicBezTo>
                    <a:pt x="256" y="658"/>
                    <a:pt x="264" y="657"/>
                    <a:pt x="272" y="657"/>
                  </a:cubicBezTo>
                  <a:close/>
                  <a:moveTo>
                    <a:pt x="385" y="801"/>
                  </a:moveTo>
                  <a:cubicBezTo>
                    <a:pt x="360" y="801"/>
                    <a:pt x="337" y="788"/>
                    <a:pt x="322" y="765"/>
                  </a:cubicBezTo>
                  <a:lnTo>
                    <a:pt x="294" y="726"/>
                  </a:lnTo>
                  <a:cubicBezTo>
                    <a:pt x="291" y="721"/>
                    <a:pt x="282" y="716"/>
                    <a:pt x="272" y="716"/>
                  </a:cubicBezTo>
                  <a:cubicBezTo>
                    <a:pt x="270" y="716"/>
                    <a:pt x="268" y="716"/>
                    <a:pt x="266" y="716"/>
                  </a:cubicBezTo>
                  <a:lnTo>
                    <a:pt x="221" y="731"/>
                  </a:lnTo>
                  <a:cubicBezTo>
                    <a:pt x="192" y="741"/>
                    <a:pt x="161" y="734"/>
                    <a:pt x="141" y="714"/>
                  </a:cubicBezTo>
                  <a:cubicBezTo>
                    <a:pt x="127" y="699"/>
                    <a:pt x="119" y="678"/>
                    <a:pt x="120" y="656"/>
                  </a:cubicBezTo>
                  <a:lnTo>
                    <a:pt x="121" y="608"/>
                  </a:lnTo>
                  <a:cubicBezTo>
                    <a:pt x="122" y="599"/>
                    <a:pt x="113" y="586"/>
                    <a:pt x="104" y="584"/>
                  </a:cubicBezTo>
                  <a:lnTo>
                    <a:pt x="59" y="569"/>
                  </a:lnTo>
                  <a:cubicBezTo>
                    <a:pt x="33" y="560"/>
                    <a:pt x="14" y="542"/>
                    <a:pt x="7" y="519"/>
                  </a:cubicBezTo>
                  <a:cubicBezTo>
                    <a:pt x="0" y="496"/>
                    <a:pt x="5" y="470"/>
                    <a:pt x="22" y="448"/>
                  </a:cubicBezTo>
                  <a:lnTo>
                    <a:pt x="51" y="410"/>
                  </a:lnTo>
                  <a:cubicBezTo>
                    <a:pt x="56" y="403"/>
                    <a:pt x="57" y="388"/>
                    <a:pt x="51" y="381"/>
                  </a:cubicBezTo>
                  <a:lnTo>
                    <a:pt x="23" y="342"/>
                  </a:lnTo>
                  <a:cubicBezTo>
                    <a:pt x="7" y="320"/>
                    <a:pt x="3" y="295"/>
                    <a:pt x="11" y="271"/>
                  </a:cubicBezTo>
                  <a:cubicBezTo>
                    <a:pt x="19" y="248"/>
                    <a:pt x="38" y="230"/>
                    <a:pt x="64" y="223"/>
                  </a:cubicBezTo>
                  <a:lnTo>
                    <a:pt x="110" y="209"/>
                  </a:lnTo>
                  <a:cubicBezTo>
                    <a:pt x="118" y="207"/>
                    <a:pt x="127" y="195"/>
                    <a:pt x="127" y="186"/>
                  </a:cubicBezTo>
                  <a:lnTo>
                    <a:pt x="127" y="138"/>
                  </a:lnTo>
                  <a:cubicBezTo>
                    <a:pt x="127" y="93"/>
                    <a:pt x="160" y="59"/>
                    <a:pt x="202" y="59"/>
                  </a:cubicBezTo>
                  <a:cubicBezTo>
                    <a:pt x="212" y="59"/>
                    <a:pt x="228" y="62"/>
                    <a:pt x="236" y="64"/>
                  </a:cubicBezTo>
                  <a:cubicBezTo>
                    <a:pt x="240" y="65"/>
                    <a:pt x="252" y="68"/>
                    <a:pt x="276" y="75"/>
                  </a:cubicBezTo>
                  <a:cubicBezTo>
                    <a:pt x="284" y="77"/>
                    <a:pt x="292" y="79"/>
                    <a:pt x="297" y="81"/>
                  </a:cubicBezTo>
                  <a:lnTo>
                    <a:pt x="298" y="81"/>
                  </a:lnTo>
                  <a:cubicBezTo>
                    <a:pt x="298" y="81"/>
                    <a:pt x="298" y="81"/>
                    <a:pt x="298" y="81"/>
                  </a:cubicBezTo>
                  <a:cubicBezTo>
                    <a:pt x="305" y="74"/>
                    <a:pt x="315" y="60"/>
                    <a:pt x="330" y="37"/>
                  </a:cubicBezTo>
                  <a:lnTo>
                    <a:pt x="331" y="35"/>
                  </a:lnTo>
                  <a:cubicBezTo>
                    <a:pt x="346" y="12"/>
                    <a:pt x="367" y="0"/>
                    <a:pt x="394" y="0"/>
                  </a:cubicBezTo>
                  <a:cubicBezTo>
                    <a:pt x="420" y="0"/>
                    <a:pt x="443" y="13"/>
                    <a:pt x="458" y="36"/>
                  </a:cubicBezTo>
                  <a:lnTo>
                    <a:pt x="485" y="75"/>
                  </a:lnTo>
                  <a:cubicBezTo>
                    <a:pt x="489" y="80"/>
                    <a:pt x="498" y="85"/>
                    <a:pt x="508" y="85"/>
                  </a:cubicBezTo>
                  <a:cubicBezTo>
                    <a:pt x="510" y="85"/>
                    <a:pt x="512" y="85"/>
                    <a:pt x="513" y="85"/>
                  </a:cubicBezTo>
                  <a:lnTo>
                    <a:pt x="559" y="70"/>
                  </a:lnTo>
                  <a:cubicBezTo>
                    <a:pt x="588" y="60"/>
                    <a:pt x="619" y="67"/>
                    <a:pt x="638" y="87"/>
                  </a:cubicBezTo>
                  <a:cubicBezTo>
                    <a:pt x="653" y="102"/>
                    <a:pt x="660" y="123"/>
                    <a:pt x="659" y="145"/>
                  </a:cubicBezTo>
                  <a:lnTo>
                    <a:pt x="658" y="193"/>
                  </a:lnTo>
                  <a:cubicBezTo>
                    <a:pt x="658" y="202"/>
                    <a:pt x="667" y="215"/>
                    <a:pt x="675" y="217"/>
                  </a:cubicBezTo>
                  <a:lnTo>
                    <a:pt x="721" y="232"/>
                  </a:lnTo>
                  <a:cubicBezTo>
                    <a:pt x="746" y="241"/>
                    <a:pt x="765" y="259"/>
                    <a:pt x="772" y="282"/>
                  </a:cubicBezTo>
                  <a:cubicBezTo>
                    <a:pt x="780" y="306"/>
                    <a:pt x="774" y="331"/>
                    <a:pt x="758" y="353"/>
                  </a:cubicBezTo>
                  <a:lnTo>
                    <a:pt x="729" y="391"/>
                  </a:lnTo>
                  <a:cubicBezTo>
                    <a:pt x="723" y="398"/>
                    <a:pt x="723" y="413"/>
                    <a:pt x="728" y="420"/>
                  </a:cubicBezTo>
                  <a:lnTo>
                    <a:pt x="756" y="459"/>
                  </a:lnTo>
                  <a:cubicBezTo>
                    <a:pt x="772" y="481"/>
                    <a:pt x="777" y="507"/>
                    <a:pt x="769" y="530"/>
                  </a:cubicBezTo>
                  <a:cubicBezTo>
                    <a:pt x="761" y="553"/>
                    <a:pt x="742" y="570"/>
                    <a:pt x="716" y="578"/>
                  </a:cubicBezTo>
                  <a:lnTo>
                    <a:pt x="670" y="592"/>
                  </a:lnTo>
                  <a:cubicBezTo>
                    <a:pt x="661" y="594"/>
                    <a:pt x="652" y="606"/>
                    <a:pt x="652" y="615"/>
                  </a:cubicBezTo>
                  <a:lnTo>
                    <a:pt x="652" y="663"/>
                  </a:lnTo>
                  <a:cubicBezTo>
                    <a:pt x="652" y="708"/>
                    <a:pt x="621" y="741"/>
                    <a:pt x="578" y="741"/>
                  </a:cubicBezTo>
                  <a:cubicBezTo>
                    <a:pt x="568" y="741"/>
                    <a:pt x="558" y="739"/>
                    <a:pt x="549" y="736"/>
                  </a:cubicBezTo>
                  <a:lnTo>
                    <a:pt x="504" y="720"/>
                  </a:lnTo>
                  <a:cubicBezTo>
                    <a:pt x="502" y="719"/>
                    <a:pt x="500" y="719"/>
                    <a:pt x="498" y="719"/>
                  </a:cubicBezTo>
                  <a:cubicBezTo>
                    <a:pt x="488" y="719"/>
                    <a:pt x="479" y="724"/>
                    <a:pt x="476" y="728"/>
                  </a:cubicBezTo>
                  <a:lnTo>
                    <a:pt x="448" y="767"/>
                  </a:lnTo>
                  <a:cubicBezTo>
                    <a:pt x="432" y="789"/>
                    <a:pt x="410" y="801"/>
                    <a:pt x="385" y="801"/>
                  </a:cubicBezTo>
                  <a:close/>
                  <a:moveTo>
                    <a:pt x="388" y="210"/>
                  </a:moveTo>
                  <a:cubicBezTo>
                    <a:pt x="277" y="210"/>
                    <a:pt x="186" y="301"/>
                    <a:pt x="186" y="413"/>
                  </a:cubicBezTo>
                  <a:cubicBezTo>
                    <a:pt x="186" y="524"/>
                    <a:pt x="277" y="615"/>
                    <a:pt x="388" y="615"/>
                  </a:cubicBezTo>
                  <a:cubicBezTo>
                    <a:pt x="500" y="615"/>
                    <a:pt x="590" y="524"/>
                    <a:pt x="590" y="413"/>
                  </a:cubicBezTo>
                  <a:cubicBezTo>
                    <a:pt x="590" y="301"/>
                    <a:pt x="500" y="210"/>
                    <a:pt x="388" y="210"/>
                  </a:cubicBezTo>
                  <a:close/>
                  <a:moveTo>
                    <a:pt x="388" y="650"/>
                  </a:moveTo>
                  <a:cubicBezTo>
                    <a:pt x="257" y="650"/>
                    <a:pt x="150" y="544"/>
                    <a:pt x="150" y="413"/>
                  </a:cubicBezTo>
                  <a:cubicBezTo>
                    <a:pt x="150" y="282"/>
                    <a:pt x="257" y="175"/>
                    <a:pt x="388" y="175"/>
                  </a:cubicBezTo>
                  <a:cubicBezTo>
                    <a:pt x="519" y="175"/>
                    <a:pt x="626" y="282"/>
                    <a:pt x="626" y="413"/>
                  </a:cubicBezTo>
                  <a:cubicBezTo>
                    <a:pt x="626" y="544"/>
                    <a:pt x="519" y="650"/>
                    <a:pt x="388" y="650"/>
                  </a:cubicBezTo>
                  <a:close/>
                  <a:moveTo>
                    <a:pt x="559" y="413"/>
                  </a:moveTo>
                  <a:cubicBezTo>
                    <a:pt x="559" y="507"/>
                    <a:pt x="482" y="583"/>
                    <a:pt x="388" y="583"/>
                  </a:cubicBezTo>
                  <a:cubicBezTo>
                    <a:pt x="294" y="583"/>
                    <a:pt x="218" y="507"/>
                    <a:pt x="218" y="413"/>
                  </a:cubicBezTo>
                  <a:cubicBezTo>
                    <a:pt x="218" y="319"/>
                    <a:pt x="294" y="242"/>
                    <a:pt x="388" y="242"/>
                  </a:cubicBezTo>
                  <a:cubicBezTo>
                    <a:pt x="482" y="242"/>
                    <a:pt x="559" y="319"/>
                    <a:pt x="559" y="413"/>
                  </a:cubicBezTo>
                  <a:close/>
                  <a:moveTo>
                    <a:pt x="581" y="788"/>
                  </a:moveTo>
                  <a:cubicBezTo>
                    <a:pt x="580" y="788"/>
                    <a:pt x="579" y="788"/>
                    <a:pt x="578" y="788"/>
                  </a:cubicBezTo>
                  <a:cubicBezTo>
                    <a:pt x="563" y="788"/>
                    <a:pt x="548" y="786"/>
                    <a:pt x="533" y="780"/>
                  </a:cubicBezTo>
                  <a:lnTo>
                    <a:pt x="504" y="770"/>
                  </a:lnTo>
                  <a:lnTo>
                    <a:pt x="486" y="795"/>
                  </a:lnTo>
                  <a:cubicBezTo>
                    <a:pt x="472" y="815"/>
                    <a:pt x="453" y="829"/>
                    <a:pt x="432" y="838"/>
                  </a:cubicBezTo>
                  <a:lnTo>
                    <a:pt x="447" y="1075"/>
                  </a:lnTo>
                  <a:cubicBezTo>
                    <a:pt x="448" y="1094"/>
                    <a:pt x="457" y="1096"/>
                    <a:pt x="467" y="1080"/>
                  </a:cubicBezTo>
                  <a:lnTo>
                    <a:pt x="515" y="1003"/>
                  </a:lnTo>
                  <a:cubicBezTo>
                    <a:pt x="525" y="987"/>
                    <a:pt x="544" y="985"/>
                    <a:pt x="557" y="998"/>
                  </a:cubicBezTo>
                  <a:lnTo>
                    <a:pt x="654" y="1099"/>
                  </a:lnTo>
                  <a:cubicBezTo>
                    <a:pt x="667" y="1113"/>
                    <a:pt x="674" y="1109"/>
                    <a:pt x="669" y="1091"/>
                  </a:cubicBezTo>
                  <a:cubicBezTo>
                    <a:pt x="669" y="1091"/>
                    <a:pt x="608" y="880"/>
                    <a:pt x="581" y="788"/>
                  </a:cubicBezTo>
                  <a:close/>
                  <a:moveTo>
                    <a:pt x="385" y="848"/>
                  </a:moveTo>
                  <a:cubicBezTo>
                    <a:pt x="344" y="848"/>
                    <a:pt x="307" y="828"/>
                    <a:pt x="283" y="792"/>
                  </a:cubicBezTo>
                  <a:lnTo>
                    <a:pt x="265" y="767"/>
                  </a:lnTo>
                  <a:lnTo>
                    <a:pt x="236" y="776"/>
                  </a:lnTo>
                  <a:cubicBezTo>
                    <a:pt x="222" y="780"/>
                    <a:pt x="208" y="783"/>
                    <a:pt x="195" y="783"/>
                  </a:cubicBezTo>
                  <a:cubicBezTo>
                    <a:pt x="189" y="783"/>
                    <a:pt x="183" y="782"/>
                    <a:pt x="177" y="781"/>
                  </a:cubicBezTo>
                  <a:cubicBezTo>
                    <a:pt x="152" y="872"/>
                    <a:pt x="96" y="1082"/>
                    <a:pt x="94" y="1088"/>
                  </a:cubicBezTo>
                  <a:cubicBezTo>
                    <a:pt x="91" y="1108"/>
                    <a:pt x="103" y="1139"/>
                    <a:pt x="136" y="1118"/>
                  </a:cubicBezTo>
                  <a:cubicBezTo>
                    <a:pt x="141" y="1115"/>
                    <a:pt x="240" y="1033"/>
                    <a:pt x="240" y="1033"/>
                  </a:cubicBezTo>
                  <a:cubicBezTo>
                    <a:pt x="255" y="1021"/>
                    <a:pt x="267" y="1020"/>
                    <a:pt x="284" y="1035"/>
                  </a:cubicBezTo>
                  <a:lnTo>
                    <a:pt x="361" y="1103"/>
                  </a:lnTo>
                  <a:cubicBezTo>
                    <a:pt x="374" y="1115"/>
                    <a:pt x="395" y="1108"/>
                    <a:pt x="395" y="1089"/>
                  </a:cubicBezTo>
                  <a:lnTo>
                    <a:pt x="388" y="848"/>
                  </a:lnTo>
                  <a:cubicBezTo>
                    <a:pt x="387" y="848"/>
                    <a:pt x="386" y="848"/>
                    <a:pt x="385" y="848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  <p:grpSp>
          <p:nvGrpSpPr>
            <p:cNvPr id="31" name="PA_淘宝店chenying0907出品 20"/>
            <p:cNvGrpSpPr/>
            <p:nvPr>
              <p:custDataLst>
                <p:tags r:id="rId2"/>
              </p:custDataLst>
            </p:nvPr>
          </p:nvGrpSpPr>
          <p:grpSpPr>
            <a:xfrm>
              <a:off x="6732" y="5333"/>
              <a:ext cx="638" cy="647"/>
              <a:chOff x="10019977" y="-551766"/>
              <a:chExt cx="2093913" cy="2122488"/>
            </a:xfrm>
            <a:solidFill>
              <a:srgbClr val="2F5597"/>
            </a:solidFill>
          </p:grpSpPr>
          <p:sp>
            <p:nvSpPr>
              <p:cNvPr id="32" name="淘宝店chenying0907出品 6"/>
              <p:cNvSpPr>
                <a:spLocks noEditPoints="1"/>
              </p:cNvSpPr>
              <p:nvPr/>
            </p:nvSpPr>
            <p:spPr bwMode="auto">
              <a:xfrm>
                <a:off x="10019977" y="-551766"/>
                <a:ext cx="2093913" cy="2122488"/>
              </a:xfrm>
              <a:custGeom>
                <a:avLst/>
                <a:gdLst>
                  <a:gd name="T0" fmla="*/ 1391 w 2783"/>
                  <a:gd name="T1" fmla="*/ 0 h 2783"/>
                  <a:gd name="T2" fmla="*/ 0 w 2783"/>
                  <a:gd name="T3" fmla="*/ 1391 h 2783"/>
                  <a:gd name="T4" fmla="*/ 1391 w 2783"/>
                  <a:gd name="T5" fmla="*/ 2783 h 2783"/>
                  <a:gd name="T6" fmla="*/ 2783 w 2783"/>
                  <a:gd name="T7" fmla="*/ 1391 h 2783"/>
                  <a:gd name="T8" fmla="*/ 1391 w 2783"/>
                  <a:gd name="T9" fmla="*/ 0 h 2783"/>
                  <a:gd name="T10" fmla="*/ 1391 w 2783"/>
                  <a:gd name="T11" fmla="*/ 55 h 2783"/>
                  <a:gd name="T12" fmla="*/ 55 w 2783"/>
                  <a:gd name="T13" fmla="*/ 1391 h 2783"/>
                  <a:gd name="T14" fmla="*/ 1391 w 2783"/>
                  <a:gd name="T15" fmla="*/ 2728 h 2783"/>
                  <a:gd name="T16" fmla="*/ 2728 w 2783"/>
                  <a:gd name="T17" fmla="*/ 1391 h 2783"/>
                  <a:gd name="T18" fmla="*/ 1391 w 2783"/>
                  <a:gd name="T19" fmla="*/ 55 h 2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3" h="2783">
                    <a:moveTo>
                      <a:pt x="1391" y="0"/>
                    </a:moveTo>
                    <a:cubicBezTo>
                      <a:pt x="623" y="0"/>
                      <a:pt x="0" y="623"/>
                      <a:pt x="0" y="1391"/>
                    </a:cubicBezTo>
                    <a:cubicBezTo>
                      <a:pt x="0" y="2160"/>
                      <a:pt x="623" y="2783"/>
                      <a:pt x="1391" y="2783"/>
                    </a:cubicBezTo>
                    <a:cubicBezTo>
                      <a:pt x="2160" y="2783"/>
                      <a:pt x="2783" y="2160"/>
                      <a:pt x="2783" y="1391"/>
                    </a:cubicBezTo>
                    <a:cubicBezTo>
                      <a:pt x="2783" y="623"/>
                      <a:pt x="2160" y="0"/>
                      <a:pt x="1391" y="0"/>
                    </a:cubicBezTo>
                    <a:close/>
                    <a:moveTo>
                      <a:pt x="1391" y="55"/>
                    </a:moveTo>
                    <a:cubicBezTo>
                      <a:pt x="654" y="55"/>
                      <a:pt x="55" y="654"/>
                      <a:pt x="55" y="1391"/>
                    </a:cubicBezTo>
                    <a:cubicBezTo>
                      <a:pt x="55" y="2129"/>
                      <a:pt x="654" y="2728"/>
                      <a:pt x="1391" y="2728"/>
                    </a:cubicBezTo>
                    <a:cubicBezTo>
                      <a:pt x="2129" y="2728"/>
                      <a:pt x="2728" y="2129"/>
                      <a:pt x="2728" y="1391"/>
                    </a:cubicBezTo>
                    <a:cubicBezTo>
                      <a:pt x="2728" y="654"/>
                      <a:pt x="2129" y="55"/>
                      <a:pt x="1391" y="55"/>
                    </a:cubicBezTo>
                    <a:close/>
                  </a:path>
                </a:pathLst>
              </a:custGeom>
              <a:grpFill/>
              <a:ln w="3175">
                <a:solidFill>
                  <a:srgbClr val="2F5597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  <p:sp>
            <p:nvSpPr>
              <p:cNvPr id="33" name="淘宝店chenying0907出品 6"/>
              <p:cNvSpPr>
                <a:spLocks noEditPoints="1"/>
              </p:cNvSpPr>
              <p:nvPr/>
            </p:nvSpPr>
            <p:spPr bwMode="auto">
              <a:xfrm>
                <a:off x="10357957" y="-215900"/>
                <a:ext cx="1417952" cy="1401540"/>
              </a:xfrm>
              <a:custGeom>
                <a:avLst/>
                <a:gdLst>
                  <a:gd name="T0" fmla="*/ 675 w 1848"/>
                  <a:gd name="T1" fmla="*/ 126 h 1848"/>
                  <a:gd name="T2" fmla="*/ 286 w 1848"/>
                  <a:gd name="T3" fmla="*/ 287 h 1848"/>
                  <a:gd name="T4" fmla="*/ 126 w 1848"/>
                  <a:gd name="T5" fmla="*/ 675 h 1848"/>
                  <a:gd name="T6" fmla="*/ 286 w 1848"/>
                  <a:gd name="T7" fmla="*/ 1064 h 1848"/>
                  <a:gd name="T8" fmla="*/ 675 w 1848"/>
                  <a:gd name="T9" fmla="*/ 1225 h 1848"/>
                  <a:gd name="T10" fmla="*/ 1063 w 1848"/>
                  <a:gd name="T11" fmla="*/ 1064 h 1848"/>
                  <a:gd name="T12" fmla="*/ 1063 w 1848"/>
                  <a:gd name="T13" fmla="*/ 287 h 1848"/>
                  <a:gd name="T14" fmla="*/ 675 w 1848"/>
                  <a:gd name="T15" fmla="*/ 126 h 1848"/>
                  <a:gd name="T16" fmla="*/ 675 w 1848"/>
                  <a:gd name="T17" fmla="*/ 1350 h 1848"/>
                  <a:gd name="T18" fmla="*/ 198 w 1848"/>
                  <a:gd name="T19" fmla="*/ 1153 h 1848"/>
                  <a:gd name="T20" fmla="*/ 0 w 1848"/>
                  <a:gd name="T21" fmla="*/ 675 h 1848"/>
                  <a:gd name="T22" fmla="*/ 198 w 1848"/>
                  <a:gd name="T23" fmla="*/ 198 h 1848"/>
                  <a:gd name="T24" fmla="*/ 675 w 1848"/>
                  <a:gd name="T25" fmla="*/ 0 h 1848"/>
                  <a:gd name="T26" fmla="*/ 1152 w 1848"/>
                  <a:gd name="T27" fmla="*/ 198 h 1848"/>
                  <a:gd name="T28" fmla="*/ 1152 w 1848"/>
                  <a:gd name="T29" fmla="*/ 1153 h 1848"/>
                  <a:gd name="T30" fmla="*/ 675 w 1848"/>
                  <a:gd name="T31" fmla="*/ 1350 h 1848"/>
                  <a:gd name="T32" fmla="*/ 1261 w 1848"/>
                  <a:gd name="T33" fmla="*/ 1068 h 1848"/>
                  <a:gd name="T34" fmla="*/ 1261 w 1848"/>
                  <a:gd name="T35" fmla="*/ 1153 h 1848"/>
                  <a:gd name="T36" fmla="*/ 1153 w 1848"/>
                  <a:gd name="T37" fmla="*/ 1261 h 1848"/>
                  <a:gd name="T38" fmla="*/ 1067 w 1848"/>
                  <a:gd name="T39" fmla="*/ 1261 h 1848"/>
                  <a:gd name="T40" fmla="*/ 1063 w 1848"/>
                  <a:gd name="T41" fmla="*/ 1257 h 1848"/>
                  <a:gd name="T42" fmla="*/ 1063 w 1848"/>
                  <a:gd name="T43" fmla="*/ 1172 h 1848"/>
                  <a:gd name="T44" fmla="*/ 1171 w 1848"/>
                  <a:gd name="T45" fmla="*/ 1064 h 1848"/>
                  <a:gd name="T46" fmla="*/ 1257 w 1848"/>
                  <a:gd name="T47" fmla="*/ 1064 h 1848"/>
                  <a:gd name="T48" fmla="*/ 1261 w 1848"/>
                  <a:gd name="T49" fmla="*/ 1068 h 1848"/>
                  <a:gd name="T50" fmla="*/ 1401 w 1848"/>
                  <a:gd name="T51" fmla="*/ 1250 h 1848"/>
                  <a:gd name="T52" fmla="*/ 1401 w 1848"/>
                  <a:gd name="T53" fmla="*/ 1401 h 1848"/>
                  <a:gd name="T54" fmla="*/ 1250 w 1848"/>
                  <a:gd name="T55" fmla="*/ 1401 h 1848"/>
                  <a:gd name="T56" fmla="*/ 1250 w 1848"/>
                  <a:gd name="T57" fmla="*/ 1250 h 1848"/>
                  <a:gd name="T58" fmla="*/ 1401 w 1848"/>
                  <a:gd name="T59" fmla="*/ 1250 h 1848"/>
                  <a:gd name="T60" fmla="*/ 1827 w 1848"/>
                  <a:gd name="T61" fmla="*/ 1655 h 1848"/>
                  <a:gd name="T62" fmla="*/ 1823 w 1848"/>
                  <a:gd name="T63" fmla="*/ 1736 h 1848"/>
                  <a:gd name="T64" fmla="*/ 1736 w 1848"/>
                  <a:gd name="T65" fmla="*/ 1823 h 1848"/>
                  <a:gd name="T66" fmla="*/ 1654 w 1848"/>
                  <a:gd name="T67" fmla="*/ 1827 h 1848"/>
                  <a:gd name="T68" fmla="*/ 1396 w 1848"/>
                  <a:gd name="T69" fmla="*/ 1569 h 1848"/>
                  <a:gd name="T70" fmla="*/ 1400 w 1848"/>
                  <a:gd name="T71" fmla="*/ 1487 h 1848"/>
                  <a:gd name="T72" fmla="*/ 1487 w 1848"/>
                  <a:gd name="T73" fmla="*/ 1400 h 1848"/>
                  <a:gd name="T74" fmla="*/ 1568 w 1848"/>
                  <a:gd name="T75" fmla="*/ 1396 h 1848"/>
                  <a:gd name="T76" fmla="*/ 1827 w 1848"/>
                  <a:gd name="T77" fmla="*/ 1655 h 1848"/>
                  <a:gd name="T78" fmla="*/ 675 w 1848"/>
                  <a:gd name="T79" fmla="*/ 270 h 1848"/>
                  <a:gd name="T80" fmla="*/ 389 w 1848"/>
                  <a:gd name="T81" fmla="*/ 389 h 1848"/>
                  <a:gd name="T82" fmla="*/ 270 w 1848"/>
                  <a:gd name="T83" fmla="*/ 675 h 1848"/>
                  <a:gd name="T84" fmla="*/ 389 w 1848"/>
                  <a:gd name="T85" fmla="*/ 962 h 1848"/>
                  <a:gd name="T86" fmla="*/ 675 w 1848"/>
                  <a:gd name="T87" fmla="*/ 1080 h 1848"/>
                  <a:gd name="T88" fmla="*/ 961 w 1848"/>
                  <a:gd name="T89" fmla="*/ 962 h 1848"/>
                  <a:gd name="T90" fmla="*/ 961 w 1848"/>
                  <a:gd name="T91" fmla="*/ 389 h 1848"/>
                  <a:gd name="T92" fmla="*/ 675 w 1848"/>
                  <a:gd name="T93" fmla="*/ 270 h 1848"/>
                  <a:gd name="T94" fmla="*/ 675 w 1848"/>
                  <a:gd name="T95" fmla="*/ 1164 h 1848"/>
                  <a:gd name="T96" fmla="*/ 329 w 1848"/>
                  <a:gd name="T97" fmla="*/ 1021 h 1848"/>
                  <a:gd name="T98" fmla="*/ 186 w 1848"/>
                  <a:gd name="T99" fmla="*/ 675 h 1848"/>
                  <a:gd name="T100" fmla="*/ 329 w 1848"/>
                  <a:gd name="T101" fmla="*/ 330 h 1848"/>
                  <a:gd name="T102" fmla="*/ 675 w 1848"/>
                  <a:gd name="T103" fmla="*/ 187 h 1848"/>
                  <a:gd name="T104" fmla="*/ 1021 w 1848"/>
                  <a:gd name="T105" fmla="*/ 330 h 1848"/>
                  <a:gd name="T106" fmla="*/ 1021 w 1848"/>
                  <a:gd name="T107" fmla="*/ 1021 h 1848"/>
                  <a:gd name="T108" fmla="*/ 675 w 1848"/>
                  <a:gd name="T109" fmla="*/ 1164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8" h="1848">
                    <a:moveTo>
                      <a:pt x="675" y="126"/>
                    </a:moveTo>
                    <a:cubicBezTo>
                      <a:pt x="528" y="126"/>
                      <a:pt x="390" y="183"/>
                      <a:pt x="286" y="287"/>
                    </a:cubicBezTo>
                    <a:cubicBezTo>
                      <a:pt x="183" y="391"/>
                      <a:pt x="126" y="529"/>
                      <a:pt x="126" y="675"/>
                    </a:cubicBezTo>
                    <a:cubicBezTo>
                      <a:pt x="126" y="822"/>
                      <a:pt x="183" y="960"/>
                      <a:pt x="286" y="1064"/>
                    </a:cubicBezTo>
                    <a:cubicBezTo>
                      <a:pt x="390" y="1168"/>
                      <a:pt x="528" y="1225"/>
                      <a:pt x="675" y="1225"/>
                    </a:cubicBezTo>
                    <a:cubicBezTo>
                      <a:pt x="822" y="1225"/>
                      <a:pt x="960" y="1168"/>
                      <a:pt x="1063" y="1064"/>
                    </a:cubicBezTo>
                    <a:cubicBezTo>
                      <a:pt x="1278" y="850"/>
                      <a:pt x="1278" y="501"/>
                      <a:pt x="1063" y="287"/>
                    </a:cubicBezTo>
                    <a:cubicBezTo>
                      <a:pt x="960" y="183"/>
                      <a:pt x="822" y="126"/>
                      <a:pt x="675" y="126"/>
                    </a:cubicBezTo>
                    <a:close/>
                    <a:moveTo>
                      <a:pt x="675" y="1350"/>
                    </a:moveTo>
                    <a:cubicBezTo>
                      <a:pt x="495" y="1350"/>
                      <a:pt x="325" y="1280"/>
                      <a:pt x="198" y="1153"/>
                    </a:cubicBezTo>
                    <a:cubicBezTo>
                      <a:pt x="70" y="1025"/>
                      <a:pt x="0" y="856"/>
                      <a:pt x="0" y="675"/>
                    </a:cubicBezTo>
                    <a:cubicBezTo>
                      <a:pt x="0" y="495"/>
                      <a:pt x="70" y="326"/>
                      <a:pt x="198" y="198"/>
                    </a:cubicBezTo>
                    <a:cubicBezTo>
                      <a:pt x="325" y="71"/>
                      <a:pt x="495" y="0"/>
                      <a:pt x="675" y="0"/>
                    </a:cubicBezTo>
                    <a:cubicBezTo>
                      <a:pt x="855" y="0"/>
                      <a:pt x="1025" y="71"/>
                      <a:pt x="1152" y="198"/>
                    </a:cubicBezTo>
                    <a:cubicBezTo>
                      <a:pt x="1415" y="461"/>
                      <a:pt x="1415" y="889"/>
                      <a:pt x="1152" y="1153"/>
                    </a:cubicBezTo>
                    <a:cubicBezTo>
                      <a:pt x="1025" y="1280"/>
                      <a:pt x="855" y="1350"/>
                      <a:pt x="675" y="1350"/>
                    </a:cubicBezTo>
                    <a:close/>
                    <a:moveTo>
                      <a:pt x="1261" y="1068"/>
                    </a:moveTo>
                    <a:cubicBezTo>
                      <a:pt x="1284" y="1091"/>
                      <a:pt x="1284" y="1130"/>
                      <a:pt x="1261" y="1153"/>
                    </a:cubicBezTo>
                    <a:lnTo>
                      <a:pt x="1153" y="1261"/>
                    </a:lnTo>
                    <a:cubicBezTo>
                      <a:pt x="1129" y="1285"/>
                      <a:pt x="1091" y="1285"/>
                      <a:pt x="1067" y="1261"/>
                    </a:cubicBezTo>
                    <a:lnTo>
                      <a:pt x="1063" y="1257"/>
                    </a:lnTo>
                    <a:cubicBezTo>
                      <a:pt x="1040" y="1234"/>
                      <a:pt x="1040" y="1195"/>
                      <a:pt x="1063" y="1172"/>
                    </a:cubicBezTo>
                    <a:lnTo>
                      <a:pt x="1171" y="1064"/>
                    </a:lnTo>
                    <a:cubicBezTo>
                      <a:pt x="1195" y="1040"/>
                      <a:pt x="1233" y="1040"/>
                      <a:pt x="1257" y="1064"/>
                    </a:cubicBezTo>
                    <a:lnTo>
                      <a:pt x="1261" y="1068"/>
                    </a:lnTo>
                    <a:close/>
                    <a:moveTo>
                      <a:pt x="1401" y="1250"/>
                    </a:moveTo>
                    <a:cubicBezTo>
                      <a:pt x="1442" y="1292"/>
                      <a:pt x="1442" y="1359"/>
                      <a:pt x="1401" y="1401"/>
                    </a:cubicBezTo>
                    <a:cubicBezTo>
                      <a:pt x="1359" y="1443"/>
                      <a:pt x="1291" y="1443"/>
                      <a:pt x="1250" y="1401"/>
                    </a:cubicBezTo>
                    <a:cubicBezTo>
                      <a:pt x="1208" y="1359"/>
                      <a:pt x="1208" y="1292"/>
                      <a:pt x="1250" y="1250"/>
                    </a:cubicBezTo>
                    <a:cubicBezTo>
                      <a:pt x="1291" y="1208"/>
                      <a:pt x="1359" y="1208"/>
                      <a:pt x="1401" y="1250"/>
                    </a:cubicBezTo>
                    <a:close/>
                    <a:moveTo>
                      <a:pt x="1827" y="1655"/>
                    </a:moveTo>
                    <a:cubicBezTo>
                      <a:pt x="1848" y="1676"/>
                      <a:pt x="1846" y="1713"/>
                      <a:pt x="1823" y="1736"/>
                    </a:cubicBezTo>
                    <a:lnTo>
                      <a:pt x="1736" y="1823"/>
                    </a:lnTo>
                    <a:cubicBezTo>
                      <a:pt x="1713" y="1847"/>
                      <a:pt x="1676" y="1848"/>
                      <a:pt x="1654" y="1827"/>
                    </a:cubicBezTo>
                    <a:lnTo>
                      <a:pt x="1396" y="1569"/>
                    </a:lnTo>
                    <a:cubicBezTo>
                      <a:pt x="1375" y="1547"/>
                      <a:pt x="1376" y="1511"/>
                      <a:pt x="1400" y="1487"/>
                    </a:cubicBezTo>
                    <a:lnTo>
                      <a:pt x="1487" y="1400"/>
                    </a:lnTo>
                    <a:cubicBezTo>
                      <a:pt x="1510" y="1377"/>
                      <a:pt x="1547" y="1375"/>
                      <a:pt x="1568" y="1396"/>
                    </a:cubicBezTo>
                    <a:lnTo>
                      <a:pt x="1827" y="1655"/>
                    </a:lnTo>
                    <a:close/>
                    <a:moveTo>
                      <a:pt x="675" y="270"/>
                    </a:moveTo>
                    <a:cubicBezTo>
                      <a:pt x="567" y="270"/>
                      <a:pt x="465" y="312"/>
                      <a:pt x="389" y="389"/>
                    </a:cubicBezTo>
                    <a:cubicBezTo>
                      <a:pt x="312" y="465"/>
                      <a:pt x="270" y="567"/>
                      <a:pt x="270" y="675"/>
                    </a:cubicBezTo>
                    <a:cubicBezTo>
                      <a:pt x="270" y="783"/>
                      <a:pt x="312" y="885"/>
                      <a:pt x="389" y="962"/>
                    </a:cubicBezTo>
                    <a:cubicBezTo>
                      <a:pt x="465" y="1038"/>
                      <a:pt x="567" y="1080"/>
                      <a:pt x="675" y="1080"/>
                    </a:cubicBezTo>
                    <a:cubicBezTo>
                      <a:pt x="783" y="1080"/>
                      <a:pt x="885" y="1038"/>
                      <a:pt x="961" y="962"/>
                    </a:cubicBezTo>
                    <a:cubicBezTo>
                      <a:pt x="1119" y="804"/>
                      <a:pt x="1119" y="547"/>
                      <a:pt x="961" y="389"/>
                    </a:cubicBezTo>
                    <a:cubicBezTo>
                      <a:pt x="885" y="312"/>
                      <a:pt x="783" y="270"/>
                      <a:pt x="675" y="270"/>
                    </a:cubicBezTo>
                    <a:close/>
                    <a:moveTo>
                      <a:pt x="675" y="1164"/>
                    </a:moveTo>
                    <a:cubicBezTo>
                      <a:pt x="544" y="1164"/>
                      <a:pt x="422" y="1113"/>
                      <a:pt x="329" y="1021"/>
                    </a:cubicBezTo>
                    <a:cubicBezTo>
                      <a:pt x="237" y="929"/>
                      <a:pt x="186" y="806"/>
                      <a:pt x="186" y="675"/>
                    </a:cubicBezTo>
                    <a:cubicBezTo>
                      <a:pt x="186" y="545"/>
                      <a:pt x="237" y="422"/>
                      <a:pt x="329" y="330"/>
                    </a:cubicBezTo>
                    <a:cubicBezTo>
                      <a:pt x="422" y="237"/>
                      <a:pt x="544" y="187"/>
                      <a:pt x="675" y="187"/>
                    </a:cubicBezTo>
                    <a:cubicBezTo>
                      <a:pt x="806" y="187"/>
                      <a:pt x="928" y="237"/>
                      <a:pt x="1021" y="330"/>
                    </a:cubicBezTo>
                    <a:cubicBezTo>
                      <a:pt x="1211" y="520"/>
                      <a:pt x="1211" y="830"/>
                      <a:pt x="1021" y="1021"/>
                    </a:cubicBezTo>
                    <a:cubicBezTo>
                      <a:pt x="928" y="1113"/>
                      <a:pt x="806" y="1164"/>
                      <a:pt x="675" y="1164"/>
                    </a:cubicBezTo>
                    <a:close/>
                  </a:path>
                </a:pathLst>
              </a:custGeom>
              <a:solidFill>
                <a:srgbClr val="F2F2F2"/>
              </a:solidFill>
              <a:ln w="3175">
                <a:solidFill>
                  <a:srgbClr val="F2F2F2"/>
                </a:solidFill>
              </a:ln>
            </p:spPr>
            <p:txBody>
              <a:bodyPr vert="horz" wrap="square" lIns="119109" tIns="59552" rIns="119109" bIns="59552" numCol="1" anchor="t" anchorCtr="0" compatLnSpc="1"/>
              <a:lstStyle/>
              <a:p>
                <a:endParaRPr lang="zh-CN" altLang="en-US" sz="2345">
                  <a:solidFill>
                    <a:srgbClr val="2DB6B9"/>
                  </a:solidFill>
                </a:endParaRPr>
              </a:p>
            </p:txBody>
          </p:sp>
        </p:grpSp>
        <p:sp>
          <p:nvSpPr>
            <p:cNvPr id="36" name="淘宝店chenying0907出品 7"/>
            <p:cNvSpPr>
              <a:spLocks noEditPoints="1"/>
            </p:cNvSpPr>
            <p:nvPr/>
          </p:nvSpPr>
          <p:spPr bwMode="auto">
            <a:xfrm>
              <a:off x="7799" y="5386"/>
              <a:ext cx="391" cy="525"/>
            </a:xfrm>
            <a:custGeom>
              <a:avLst/>
              <a:gdLst>
                <a:gd name="T0" fmla="*/ 337 w 1669"/>
                <a:gd name="T1" fmla="*/ 844 h 2273"/>
                <a:gd name="T2" fmla="*/ 513 w 1669"/>
                <a:gd name="T3" fmla="*/ 1259 h 2273"/>
                <a:gd name="T4" fmla="*/ 656 w 1669"/>
                <a:gd name="T5" fmla="*/ 1590 h 2273"/>
                <a:gd name="T6" fmla="*/ 978 w 1669"/>
                <a:gd name="T7" fmla="*/ 1600 h 2273"/>
                <a:gd name="T8" fmla="*/ 1049 w 1669"/>
                <a:gd name="T9" fmla="*/ 1467 h 2273"/>
                <a:gd name="T10" fmla="*/ 1229 w 1669"/>
                <a:gd name="T11" fmla="*/ 1135 h 2273"/>
                <a:gd name="T12" fmla="*/ 835 w 1669"/>
                <a:gd name="T13" fmla="*/ 346 h 2273"/>
                <a:gd name="T14" fmla="*/ 691 w 1669"/>
                <a:gd name="T15" fmla="*/ 1704 h 2273"/>
                <a:gd name="T16" fmla="*/ 528 w 1669"/>
                <a:gd name="T17" fmla="*/ 1515 h 2273"/>
                <a:gd name="T18" fmla="*/ 354 w 1669"/>
                <a:gd name="T19" fmla="*/ 1192 h 2273"/>
                <a:gd name="T20" fmla="*/ 835 w 1669"/>
                <a:gd name="T21" fmla="*/ 242 h 2273"/>
                <a:gd name="T22" fmla="*/ 1316 w 1669"/>
                <a:gd name="T23" fmla="*/ 1192 h 2273"/>
                <a:gd name="T24" fmla="*/ 1142 w 1669"/>
                <a:gd name="T25" fmla="*/ 1515 h 2273"/>
                <a:gd name="T26" fmla="*/ 978 w 1669"/>
                <a:gd name="T27" fmla="*/ 1704 h 2273"/>
                <a:gd name="T28" fmla="*/ 597 w 1669"/>
                <a:gd name="T29" fmla="*/ 2037 h 2273"/>
                <a:gd name="T30" fmla="*/ 1002 w 1669"/>
                <a:gd name="T31" fmla="*/ 2115 h 2273"/>
                <a:gd name="T32" fmla="*/ 1002 w 1669"/>
                <a:gd name="T33" fmla="*/ 1960 h 2273"/>
                <a:gd name="T34" fmla="*/ 645 w 1669"/>
                <a:gd name="T35" fmla="*/ 2086 h 2273"/>
                <a:gd name="T36" fmla="*/ 1033 w 1669"/>
                <a:gd name="T37" fmla="*/ 2086 h 2273"/>
                <a:gd name="T38" fmla="*/ 1081 w 1669"/>
                <a:gd name="T39" fmla="*/ 2037 h 2273"/>
                <a:gd name="T40" fmla="*/ 597 w 1669"/>
                <a:gd name="T41" fmla="*/ 1795 h 2273"/>
                <a:gd name="T42" fmla="*/ 1081 w 1669"/>
                <a:gd name="T43" fmla="*/ 2037 h 2273"/>
                <a:gd name="T44" fmla="*/ 1077 w 1669"/>
                <a:gd name="T45" fmla="*/ 949 h 2273"/>
                <a:gd name="T46" fmla="*/ 914 w 1669"/>
                <a:gd name="T47" fmla="*/ 1113 h 2273"/>
                <a:gd name="T48" fmla="*/ 756 w 1669"/>
                <a:gd name="T49" fmla="*/ 1113 h 2273"/>
                <a:gd name="T50" fmla="*/ 592 w 1669"/>
                <a:gd name="T51" fmla="*/ 949 h 2273"/>
                <a:gd name="T52" fmla="*/ 592 w 1669"/>
                <a:gd name="T53" fmla="*/ 791 h 2273"/>
                <a:gd name="T54" fmla="*/ 756 w 1669"/>
                <a:gd name="T55" fmla="*/ 628 h 2273"/>
                <a:gd name="T56" fmla="*/ 914 w 1669"/>
                <a:gd name="T57" fmla="*/ 628 h 2273"/>
                <a:gd name="T58" fmla="*/ 1077 w 1669"/>
                <a:gd name="T59" fmla="*/ 791 h 2273"/>
                <a:gd name="T60" fmla="*/ 1604 w 1669"/>
                <a:gd name="T61" fmla="*/ 768 h 2273"/>
                <a:gd name="T62" fmla="*/ 1518 w 1669"/>
                <a:gd name="T63" fmla="*/ 844 h 2273"/>
                <a:gd name="T64" fmla="*/ 1604 w 1669"/>
                <a:gd name="T65" fmla="*/ 893 h 2273"/>
                <a:gd name="T66" fmla="*/ 1604 w 1669"/>
                <a:gd name="T67" fmla="*/ 768 h 2273"/>
                <a:gd name="T68" fmla="*/ 1421 w 1669"/>
                <a:gd name="T69" fmla="*/ 336 h 2273"/>
                <a:gd name="T70" fmla="*/ 1332 w 1669"/>
                <a:gd name="T71" fmla="*/ 247 h 2273"/>
                <a:gd name="T72" fmla="*/ 1356 w 1669"/>
                <a:gd name="T73" fmla="*/ 400 h 2273"/>
                <a:gd name="T74" fmla="*/ 895 w 1669"/>
                <a:gd name="T75" fmla="*/ 161 h 2273"/>
                <a:gd name="T76" fmla="*/ 833 w 1669"/>
                <a:gd name="T77" fmla="*/ 0 h 2273"/>
                <a:gd name="T78" fmla="*/ 771 w 1669"/>
                <a:gd name="T79" fmla="*/ 161 h 2273"/>
                <a:gd name="T80" fmla="*/ 307 w 1669"/>
                <a:gd name="T81" fmla="*/ 408 h 2273"/>
                <a:gd name="T82" fmla="*/ 334 w 1669"/>
                <a:gd name="T83" fmla="*/ 258 h 2273"/>
                <a:gd name="T84" fmla="*/ 245 w 1669"/>
                <a:gd name="T85" fmla="*/ 346 h 2273"/>
                <a:gd name="T86" fmla="*/ 149 w 1669"/>
                <a:gd name="T87" fmla="*/ 844 h 2273"/>
                <a:gd name="T88" fmla="*/ 65 w 1669"/>
                <a:gd name="T89" fmla="*/ 768 h 2273"/>
                <a:gd name="T90" fmla="*/ 65 w 1669"/>
                <a:gd name="T91" fmla="*/ 893 h 2273"/>
                <a:gd name="T92" fmla="*/ 149 w 1669"/>
                <a:gd name="T93" fmla="*/ 844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69" h="2273">
                  <a:moveTo>
                    <a:pt x="835" y="346"/>
                  </a:moveTo>
                  <a:cubicBezTo>
                    <a:pt x="560" y="346"/>
                    <a:pt x="337" y="569"/>
                    <a:pt x="337" y="844"/>
                  </a:cubicBezTo>
                  <a:cubicBezTo>
                    <a:pt x="337" y="975"/>
                    <a:pt x="440" y="1133"/>
                    <a:pt x="441" y="1135"/>
                  </a:cubicBezTo>
                  <a:cubicBezTo>
                    <a:pt x="463" y="1168"/>
                    <a:pt x="495" y="1222"/>
                    <a:pt x="513" y="1259"/>
                  </a:cubicBezTo>
                  <a:lnTo>
                    <a:pt x="620" y="1467"/>
                  </a:lnTo>
                  <a:cubicBezTo>
                    <a:pt x="641" y="1507"/>
                    <a:pt x="656" y="1560"/>
                    <a:pt x="656" y="1590"/>
                  </a:cubicBezTo>
                  <a:cubicBezTo>
                    <a:pt x="657" y="1591"/>
                    <a:pt x="669" y="1600"/>
                    <a:pt x="691" y="1600"/>
                  </a:cubicBezTo>
                  <a:lnTo>
                    <a:pt x="978" y="1600"/>
                  </a:lnTo>
                  <a:cubicBezTo>
                    <a:pt x="1000" y="1600"/>
                    <a:pt x="1012" y="1591"/>
                    <a:pt x="1014" y="1588"/>
                  </a:cubicBezTo>
                  <a:cubicBezTo>
                    <a:pt x="1014" y="1560"/>
                    <a:pt x="1029" y="1507"/>
                    <a:pt x="1049" y="1467"/>
                  </a:cubicBezTo>
                  <a:lnTo>
                    <a:pt x="1157" y="1258"/>
                  </a:lnTo>
                  <a:cubicBezTo>
                    <a:pt x="1175" y="1223"/>
                    <a:pt x="1207" y="1168"/>
                    <a:pt x="1229" y="1135"/>
                  </a:cubicBezTo>
                  <a:cubicBezTo>
                    <a:pt x="1264" y="1080"/>
                    <a:pt x="1333" y="948"/>
                    <a:pt x="1333" y="844"/>
                  </a:cubicBezTo>
                  <a:cubicBezTo>
                    <a:pt x="1333" y="569"/>
                    <a:pt x="1109" y="346"/>
                    <a:pt x="835" y="346"/>
                  </a:cubicBezTo>
                  <a:close/>
                  <a:moveTo>
                    <a:pt x="978" y="1704"/>
                  </a:moveTo>
                  <a:lnTo>
                    <a:pt x="691" y="1704"/>
                  </a:lnTo>
                  <a:cubicBezTo>
                    <a:pt x="613" y="1704"/>
                    <a:pt x="552" y="1654"/>
                    <a:pt x="552" y="1590"/>
                  </a:cubicBezTo>
                  <a:cubicBezTo>
                    <a:pt x="552" y="1581"/>
                    <a:pt x="543" y="1546"/>
                    <a:pt x="528" y="1515"/>
                  </a:cubicBezTo>
                  <a:lnTo>
                    <a:pt x="420" y="1306"/>
                  </a:lnTo>
                  <a:cubicBezTo>
                    <a:pt x="404" y="1273"/>
                    <a:pt x="374" y="1222"/>
                    <a:pt x="354" y="1192"/>
                  </a:cubicBezTo>
                  <a:cubicBezTo>
                    <a:pt x="342" y="1173"/>
                    <a:pt x="233" y="1003"/>
                    <a:pt x="233" y="844"/>
                  </a:cubicBezTo>
                  <a:cubicBezTo>
                    <a:pt x="233" y="512"/>
                    <a:pt x="503" y="242"/>
                    <a:pt x="835" y="242"/>
                  </a:cubicBezTo>
                  <a:cubicBezTo>
                    <a:pt x="1167" y="242"/>
                    <a:pt x="1437" y="512"/>
                    <a:pt x="1437" y="844"/>
                  </a:cubicBezTo>
                  <a:cubicBezTo>
                    <a:pt x="1437" y="1003"/>
                    <a:pt x="1328" y="1173"/>
                    <a:pt x="1316" y="1192"/>
                  </a:cubicBezTo>
                  <a:cubicBezTo>
                    <a:pt x="1296" y="1222"/>
                    <a:pt x="1266" y="1274"/>
                    <a:pt x="1249" y="1306"/>
                  </a:cubicBezTo>
                  <a:lnTo>
                    <a:pt x="1142" y="1515"/>
                  </a:lnTo>
                  <a:cubicBezTo>
                    <a:pt x="1126" y="1546"/>
                    <a:pt x="1118" y="1581"/>
                    <a:pt x="1118" y="1590"/>
                  </a:cubicBezTo>
                  <a:cubicBezTo>
                    <a:pt x="1118" y="1654"/>
                    <a:pt x="1056" y="1704"/>
                    <a:pt x="978" y="1704"/>
                  </a:cubicBezTo>
                  <a:close/>
                  <a:moveTo>
                    <a:pt x="676" y="1960"/>
                  </a:moveTo>
                  <a:cubicBezTo>
                    <a:pt x="632" y="1960"/>
                    <a:pt x="597" y="1995"/>
                    <a:pt x="597" y="2037"/>
                  </a:cubicBezTo>
                  <a:cubicBezTo>
                    <a:pt x="597" y="2080"/>
                    <a:pt x="632" y="2115"/>
                    <a:pt x="676" y="2115"/>
                  </a:cubicBezTo>
                  <a:lnTo>
                    <a:pt x="1002" y="2115"/>
                  </a:lnTo>
                  <a:cubicBezTo>
                    <a:pt x="1046" y="2115"/>
                    <a:pt x="1081" y="2080"/>
                    <a:pt x="1081" y="2037"/>
                  </a:cubicBezTo>
                  <a:cubicBezTo>
                    <a:pt x="1081" y="1995"/>
                    <a:pt x="1046" y="1960"/>
                    <a:pt x="1002" y="1960"/>
                  </a:cubicBezTo>
                  <a:lnTo>
                    <a:pt x="676" y="1960"/>
                  </a:lnTo>
                  <a:close/>
                  <a:moveTo>
                    <a:pt x="645" y="2086"/>
                  </a:moveTo>
                  <a:cubicBezTo>
                    <a:pt x="649" y="2190"/>
                    <a:pt x="734" y="2273"/>
                    <a:pt x="839" y="2273"/>
                  </a:cubicBezTo>
                  <a:cubicBezTo>
                    <a:pt x="944" y="2273"/>
                    <a:pt x="1029" y="2190"/>
                    <a:pt x="1033" y="2086"/>
                  </a:cubicBezTo>
                  <a:lnTo>
                    <a:pt x="645" y="2086"/>
                  </a:lnTo>
                  <a:close/>
                  <a:moveTo>
                    <a:pt x="1081" y="2037"/>
                  </a:moveTo>
                  <a:lnTo>
                    <a:pt x="597" y="2037"/>
                  </a:lnTo>
                  <a:lnTo>
                    <a:pt x="597" y="1795"/>
                  </a:lnTo>
                  <a:lnTo>
                    <a:pt x="1081" y="1795"/>
                  </a:lnTo>
                  <a:lnTo>
                    <a:pt x="1081" y="2037"/>
                  </a:lnTo>
                  <a:close/>
                  <a:moveTo>
                    <a:pt x="1157" y="870"/>
                  </a:moveTo>
                  <a:cubicBezTo>
                    <a:pt x="1157" y="914"/>
                    <a:pt x="1121" y="949"/>
                    <a:pt x="1077" y="949"/>
                  </a:cubicBezTo>
                  <a:lnTo>
                    <a:pt x="914" y="949"/>
                  </a:lnTo>
                  <a:lnTo>
                    <a:pt x="914" y="1113"/>
                  </a:lnTo>
                  <a:cubicBezTo>
                    <a:pt x="914" y="1156"/>
                    <a:pt x="878" y="1192"/>
                    <a:pt x="835" y="1192"/>
                  </a:cubicBezTo>
                  <a:cubicBezTo>
                    <a:pt x="791" y="1192"/>
                    <a:pt x="756" y="1156"/>
                    <a:pt x="756" y="1113"/>
                  </a:cubicBezTo>
                  <a:lnTo>
                    <a:pt x="756" y="949"/>
                  </a:lnTo>
                  <a:lnTo>
                    <a:pt x="592" y="949"/>
                  </a:lnTo>
                  <a:cubicBezTo>
                    <a:pt x="549" y="949"/>
                    <a:pt x="513" y="914"/>
                    <a:pt x="513" y="870"/>
                  </a:cubicBezTo>
                  <a:cubicBezTo>
                    <a:pt x="513" y="827"/>
                    <a:pt x="549" y="791"/>
                    <a:pt x="592" y="791"/>
                  </a:cubicBezTo>
                  <a:lnTo>
                    <a:pt x="756" y="791"/>
                  </a:lnTo>
                  <a:lnTo>
                    <a:pt x="756" y="628"/>
                  </a:lnTo>
                  <a:cubicBezTo>
                    <a:pt x="756" y="584"/>
                    <a:pt x="791" y="548"/>
                    <a:pt x="835" y="548"/>
                  </a:cubicBezTo>
                  <a:cubicBezTo>
                    <a:pt x="878" y="548"/>
                    <a:pt x="914" y="584"/>
                    <a:pt x="914" y="628"/>
                  </a:cubicBezTo>
                  <a:lnTo>
                    <a:pt x="914" y="791"/>
                  </a:lnTo>
                  <a:lnTo>
                    <a:pt x="1077" y="791"/>
                  </a:lnTo>
                  <a:cubicBezTo>
                    <a:pt x="1121" y="791"/>
                    <a:pt x="1157" y="827"/>
                    <a:pt x="1157" y="870"/>
                  </a:cubicBezTo>
                  <a:close/>
                  <a:moveTo>
                    <a:pt x="1604" y="768"/>
                  </a:moveTo>
                  <a:lnTo>
                    <a:pt x="1514" y="768"/>
                  </a:lnTo>
                  <a:cubicBezTo>
                    <a:pt x="1517" y="793"/>
                    <a:pt x="1518" y="818"/>
                    <a:pt x="1518" y="844"/>
                  </a:cubicBezTo>
                  <a:cubicBezTo>
                    <a:pt x="1518" y="860"/>
                    <a:pt x="1517" y="877"/>
                    <a:pt x="1515" y="893"/>
                  </a:cubicBezTo>
                  <a:lnTo>
                    <a:pt x="1604" y="893"/>
                  </a:lnTo>
                  <a:cubicBezTo>
                    <a:pt x="1640" y="893"/>
                    <a:pt x="1669" y="865"/>
                    <a:pt x="1669" y="831"/>
                  </a:cubicBezTo>
                  <a:cubicBezTo>
                    <a:pt x="1669" y="796"/>
                    <a:pt x="1640" y="768"/>
                    <a:pt x="1604" y="768"/>
                  </a:cubicBezTo>
                  <a:close/>
                  <a:moveTo>
                    <a:pt x="1356" y="400"/>
                  </a:moveTo>
                  <a:lnTo>
                    <a:pt x="1421" y="336"/>
                  </a:lnTo>
                  <a:cubicBezTo>
                    <a:pt x="1446" y="310"/>
                    <a:pt x="1447" y="270"/>
                    <a:pt x="1423" y="245"/>
                  </a:cubicBezTo>
                  <a:cubicBezTo>
                    <a:pt x="1398" y="221"/>
                    <a:pt x="1358" y="222"/>
                    <a:pt x="1332" y="247"/>
                  </a:cubicBezTo>
                  <a:lnTo>
                    <a:pt x="1267" y="313"/>
                  </a:lnTo>
                  <a:cubicBezTo>
                    <a:pt x="1299" y="339"/>
                    <a:pt x="1329" y="368"/>
                    <a:pt x="1356" y="400"/>
                  </a:cubicBezTo>
                  <a:close/>
                  <a:moveTo>
                    <a:pt x="833" y="158"/>
                  </a:moveTo>
                  <a:cubicBezTo>
                    <a:pt x="854" y="158"/>
                    <a:pt x="875" y="160"/>
                    <a:pt x="895" y="161"/>
                  </a:cubicBezTo>
                  <a:lnTo>
                    <a:pt x="895" y="65"/>
                  </a:lnTo>
                  <a:cubicBezTo>
                    <a:pt x="895" y="29"/>
                    <a:pt x="867" y="0"/>
                    <a:pt x="833" y="0"/>
                  </a:cubicBezTo>
                  <a:cubicBezTo>
                    <a:pt x="799" y="0"/>
                    <a:pt x="771" y="29"/>
                    <a:pt x="771" y="65"/>
                  </a:cubicBezTo>
                  <a:lnTo>
                    <a:pt x="771" y="161"/>
                  </a:lnTo>
                  <a:cubicBezTo>
                    <a:pt x="791" y="160"/>
                    <a:pt x="812" y="158"/>
                    <a:pt x="833" y="158"/>
                  </a:cubicBezTo>
                  <a:close/>
                  <a:moveTo>
                    <a:pt x="307" y="408"/>
                  </a:moveTo>
                  <a:cubicBezTo>
                    <a:pt x="333" y="375"/>
                    <a:pt x="363" y="346"/>
                    <a:pt x="395" y="319"/>
                  </a:cubicBezTo>
                  <a:lnTo>
                    <a:pt x="334" y="258"/>
                  </a:lnTo>
                  <a:cubicBezTo>
                    <a:pt x="308" y="233"/>
                    <a:pt x="268" y="232"/>
                    <a:pt x="244" y="256"/>
                  </a:cubicBezTo>
                  <a:cubicBezTo>
                    <a:pt x="219" y="281"/>
                    <a:pt x="220" y="321"/>
                    <a:pt x="245" y="346"/>
                  </a:cubicBezTo>
                  <a:lnTo>
                    <a:pt x="307" y="408"/>
                  </a:lnTo>
                  <a:close/>
                  <a:moveTo>
                    <a:pt x="149" y="844"/>
                  </a:moveTo>
                  <a:cubicBezTo>
                    <a:pt x="149" y="818"/>
                    <a:pt x="151" y="793"/>
                    <a:pt x="154" y="768"/>
                  </a:cubicBezTo>
                  <a:lnTo>
                    <a:pt x="65" y="768"/>
                  </a:lnTo>
                  <a:cubicBezTo>
                    <a:pt x="29" y="768"/>
                    <a:pt x="0" y="796"/>
                    <a:pt x="0" y="831"/>
                  </a:cubicBezTo>
                  <a:cubicBezTo>
                    <a:pt x="0" y="865"/>
                    <a:pt x="29" y="893"/>
                    <a:pt x="65" y="893"/>
                  </a:cubicBezTo>
                  <a:lnTo>
                    <a:pt x="152" y="893"/>
                  </a:lnTo>
                  <a:cubicBezTo>
                    <a:pt x="151" y="877"/>
                    <a:pt x="149" y="860"/>
                    <a:pt x="149" y="844"/>
                  </a:cubicBez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2DB6B9"/>
                </a:solidFill>
              </a:endParaRPr>
            </a:p>
          </p:txBody>
        </p:sp>
        <p:sp>
          <p:nvSpPr>
            <p:cNvPr id="39" name="淘宝店chenying0907出品 5"/>
            <p:cNvSpPr>
              <a:spLocks noEditPoints="1"/>
            </p:cNvSpPr>
            <p:nvPr/>
          </p:nvSpPr>
          <p:spPr bwMode="auto">
            <a:xfrm>
              <a:off x="8784" y="5462"/>
              <a:ext cx="421" cy="374"/>
            </a:xfrm>
            <a:custGeom>
              <a:avLst/>
              <a:gdLst>
                <a:gd name="T0" fmla="*/ 746 w 1802"/>
                <a:gd name="T1" fmla="*/ 524 h 1618"/>
                <a:gd name="T2" fmla="*/ 223 w 1802"/>
                <a:gd name="T3" fmla="*/ 599 h 1618"/>
                <a:gd name="T4" fmla="*/ 223 w 1802"/>
                <a:gd name="T5" fmla="*/ 383 h 1618"/>
                <a:gd name="T6" fmla="*/ 1059 w 1802"/>
                <a:gd name="T7" fmla="*/ 458 h 1618"/>
                <a:gd name="T8" fmla="*/ 223 w 1802"/>
                <a:gd name="T9" fmla="*/ 383 h 1618"/>
                <a:gd name="T10" fmla="*/ 1059 w 1802"/>
                <a:gd name="T11" fmla="*/ 241 h 1618"/>
                <a:gd name="T12" fmla="*/ 223 w 1802"/>
                <a:gd name="T13" fmla="*/ 317 h 1618"/>
                <a:gd name="T14" fmla="*/ 0 w 1802"/>
                <a:gd name="T15" fmla="*/ 1182 h 1618"/>
                <a:gd name="T16" fmla="*/ 202 w 1802"/>
                <a:gd name="T17" fmla="*/ 1455 h 1618"/>
                <a:gd name="T18" fmla="*/ 1283 w 1802"/>
                <a:gd name="T19" fmla="*/ 1548 h 1618"/>
                <a:gd name="T20" fmla="*/ 1198 w 1802"/>
                <a:gd name="T21" fmla="*/ 1219 h 1618"/>
                <a:gd name="T22" fmla="*/ 382 w 1802"/>
                <a:gd name="T23" fmla="*/ 1228 h 1618"/>
                <a:gd name="T24" fmla="*/ 298 w 1802"/>
                <a:gd name="T25" fmla="*/ 1320 h 1618"/>
                <a:gd name="T26" fmla="*/ 84 w 1802"/>
                <a:gd name="T27" fmla="*/ 1164 h 1618"/>
                <a:gd name="T28" fmla="*/ 1198 w 1802"/>
                <a:gd name="T29" fmla="*/ 85 h 1618"/>
                <a:gd name="T30" fmla="*/ 1283 w 1802"/>
                <a:gd name="T31" fmla="*/ 840 h 1618"/>
                <a:gd name="T32" fmla="*/ 0 w 1802"/>
                <a:gd name="T33" fmla="*/ 0 h 1618"/>
                <a:gd name="T34" fmla="*/ 302 w 1802"/>
                <a:gd name="T35" fmla="*/ 1398 h 1618"/>
                <a:gd name="T36" fmla="*/ 972 w 1802"/>
                <a:gd name="T37" fmla="*/ 1492 h 1618"/>
                <a:gd name="T38" fmla="*/ 302 w 1802"/>
                <a:gd name="T39" fmla="*/ 1398 h 1618"/>
                <a:gd name="T40" fmla="*/ 1442 w 1802"/>
                <a:gd name="T41" fmla="*/ 1062 h 1618"/>
                <a:gd name="T42" fmla="*/ 993 w 1802"/>
                <a:gd name="T43" fmla="*/ 851 h 1618"/>
                <a:gd name="T44" fmla="*/ 1783 w 1802"/>
                <a:gd name="T45" fmla="*/ 1547 h 1618"/>
                <a:gd name="T46" fmla="*/ 1604 w 1802"/>
                <a:gd name="T47" fmla="*/ 1057 h 1618"/>
                <a:gd name="T48" fmla="*/ 1387 w 1802"/>
                <a:gd name="T49" fmla="*/ 940 h 1618"/>
                <a:gd name="T50" fmla="*/ 1393 w 1802"/>
                <a:gd name="T51" fmla="*/ 863 h 1618"/>
                <a:gd name="T52" fmla="*/ 1333 w 1802"/>
                <a:gd name="T53" fmla="*/ 914 h 1618"/>
                <a:gd name="T54" fmla="*/ 1360 w 1802"/>
                <a:gd name="T55" fmla="*/ 951 h 1618"/>
                <a:gd name="T56" fmla="*/ 1549 w 1802"/>
                <a:gd name="T57" fmla="*/ 1082 h 1618"/>
                <a:gd name="T58" fmla="*/ 1681 w 1802"/>
                <a:gd name="T59" fmla="*/ 1321 h 1618"/>
                <a:gd name="T60" fmla="*/ 1572 w 1802"/>
                <a:gd name="T61" fmla="*/ 1171 h 1618"/>
                <a:gd name="T62" fmla="*/ 1270 w 1802"/>
                <a:gd name="T63" fmla="*/ 1253 h 1618"/>
                <a:gd name="T64" fmla="*/ 1696 w 1802"/>
                <a:gd name="T65" fmla="*/ 1610 h 1618"/>
                <a:gd name="T66" fmla="*/ 1069 w 1802"/>
                <a:gd name="T67" fmla="*/ 618 h 1618"/>
                <a:gd name="T68" fmla="*/ 823 w 1802"/>
                <a:gd name="T69" fmla="*/ 496 h 1618"/>
                <a:gd name="T70" fmla="*/ 1007 w 1802"/>
                <a:gd name="T71" fmla="*/ 661 h 1618"/>
                <a:gd name="T72" fmla="*/ 941 w 1802"/>
                <a:gd name="T73" fmla="*/ 716 h 1618"/>
                <a:gd name="T74" fmla="*/ 810 w 1802"/>
                <a:gd name="T75" fmla="*/ 507 h 1618"/>
                <a:gd name="T76" fmla="*/ 889 w 1802"/>
                <a:gd name="T77" fmla="*/ 770 h 1618"/>
                <a:gd name="T78" fmla="*/ 1111 w 1802"/>
                <a:gd name="T79" fmla="*/ 712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02" h="1618">
                  <a:moveTo>
                    <a:pt x="223" y="524"/>
                  </a:moveTo>
                  <a:lnTo>
                    <a:pt x="746" y="524"/>
                  </a:lnTo>
                  <a:lnTo>
                    <a:pt x="746" y="599"/>
                  </a:lnTo>
                  <a:lnTo>
                    <a:pt x="223" y="599"/>
                  </a:lnTo>
                  <a:lnTo>
                    <a:pt x="223" y="524"/>
                  </a:lnTo>
                  <a:close/>
                  <a:moveTo>
                    <a:pt x="223" y="383"/>
                  </a:moveTo>
                  <a:lnTo>
                    <a:pt x="1059" y="383"/>
                  </a:lnTo>
                  <a:lnTo>
                    <a:pt x="1059" y="458"/>
                  </a:lnTo>
                  <a:lnTo>
                    <a:pt x="223" y="458"/>
                  </a:lnTo>
                  <a:lnTo>
                    <a:pt x="223" y="383"/>
                  </a:lnTo>
                  <a:close/>
                  <a:moveTo>
                    <a:pt x="223" y="241"/>
                  </a:moveTo>
                  <a:lnTo>
                    <a:pt x="1059" y="241"/>
                  </a:lnTo>
                  <a:lnTo>
                    <a:pt x="1059" y="317"/>
                  </a:lnTo>
                  <a:lnTo>
                    <a:pt x="223" y="317"/>
                  </a:lnTo>
                  <a:lnTo>
                    <a:pt x="223" y="241"/>
                  </a:lnTo>
                  <a:close/>
                  <a:moveTo>
                    <a:pt x="0" y="1182"/>
                  </a:moveTo>
                  <a:cubicBezTo>
                    <a:pt x="0" y="1254"/>
                    <a:pt x="9" y="1311"/>
                    <a:pt x="54" y="1369"/>
                  </a:cubicBezTo>
                  <a:cubicBezTo>
                    <a:pt x="92" y="1419"/>
                    <a:pt x="140" y="1446"/>
                    <a:pt x="202" y="1455"/>
                  </a:cubicBezTo>
                  <a:lnTo>
                    <a:pt x="1206" y="1612"/>
                  </a:lnTo>
                  <a:cubicBezTo>
                    <a:pt x="1248" y="1618"/>
                    <a:pt x="1283" y="1590"/>
                    <a:pt x="1283" y="1548"/>
                  </a:cubicBezTo>
                  <a:lnTo>
                    <a:pt x="1283" y="1335"/>
                  </a:lnTo>
                  <a:cubicBezTo>
                    <a:pt x="1254" y="1299"/>
                    <a:pt x="1226" y="1259"/>
                    <a:pt x="1198" y="1219"/>
                  </a:cubicBezTo>
                  <a:lnTo>
                    <a:pt x="1198" y="1490"/>
                  </a:lnTo>
                  <a:lnTo>
                    <a:pt x="382" y="1228"/>
                  </a:lnTo>
                  <a:cubicBezTo>
                    <a:pt x="372" y="1225"/>
                    <a:pt x="361" y="1229"/>
                    <a:pt x="356" y="1239"/>
                  </a:cubicBezTo>
                  <a:cubicBezTo>
                    <a:pt x="339" y="1273"/>
                    <a:pt x="319" y="1304"/>
                    <a:pt x="298" y="1320"/>
                  </a:cubicBezTo>
                  <a:cubicBezTo>
                    <a:pt x="239" y="1366"/>
                    <a:pt x="166" y="1357"/>
                    <a:pt x="121" y="1299"/>
                  </a:cubicBezTo>
                  <a:cubicBezTo>
                    <a:pt x="88" y="1256"/>
                    <a:pt x="84" y="1215"/>
                    <a:pt x="84" y="1164"/>
                  </a:cubicBezTo>
                  <a:lnTo>
                    <a:pt x="84" y="85"/>
                  </a:lnTo>
                  <a:lnTo>
                    <a:pt x="1198" y="85"/>
                  </a:lnTo>
                  <a:lnTo>
                    <a:pt x="1198" y="751"/>
                  </a:lnTo>
                  <a:lnTo>
                    <a:pt x="1283" y="840"/>
                  </a:lnTo>
                  <a:lnTo>
                    <a:pt x="1283" y="0"/>
                  </a:lnTo>
                  <a:lnTo>
                    <a:pt x="0" y="0"/>
                  </a:lnTo>
                  <a:lnTo>
                    <a:pt x="0" y="1182"/>
                  </a:lnTo>
                  <a:close/>
                  <a:moveTo>
                    <a:pt x="302" y="1398"/>
                  </a:moveTo>
                  <a:lnTo>
                    <a:pt x="970" y="1503"/>
                  </a:lnTo>
                  <a:cubicBezTo>
                    <a:pt x="977" y="1504"/>
                    <a:pt x="980" y="1494"/>
                    <a:pt x="972" y="1492"/>
                  </a:cubicBezTo>
                  <a:lnTo>
                    <a:pt x="390" y="1305"/>
                  </a:lnTo>
                  <a:cubicBezTo>
                    <a:pt x="364" y="1349"/>
                    <a:pt x="344" y="1371"/>
                    <a:pt x="302" y="1398"/>
                  </a:cubicBezTo>
                  <a:close/>
                  <a:moveTo>
                    <a:pt x="1131" y="735"/>
                  </a:moveTo>
                  <a:lnTo>
                    <a:pt x="1442" y="1062"/>
                  </a:lnTo>
                  <a:lnTo>
                    <a:pt x="1264" y="1213"/>
                  </a:lnTo>
                  <a:lnTo>
                    <a:pt x="993" y="851"/>
                  </a:lnTo>
                  <a:lnTo>
                    <a:pt x="1131" y="735"/>
                  </a:lnTo>
                  <a:close/>
                  <a:moveTo>
                    <a:pt x="1783" y="1547"/>
                  </a:moveTo>
                  <a:cubicBezTo>
                    <a:pt x="1788" y="1530"/>
                    <a:pt x="1791" y="1511"/>
                    <a:pt x="1793" y="1489"/>
                  </a:cubicBezTo>
                  <a:cubicBezTo>
                    <a:pt x="1802" y="1343"/>
                    <a:pt x="1781" y="1146"/>
                    <a:pt x="1604" y="1057"/>
                  </a:cubicBezTo>
                  <a:cubicBezTo>
                    <a:pt x="1550" y="1030"/>
                    <a:pt x="1446" y="989"/>
                    <a:pt x="1408" y="959"/>
                  </a:cubicBezTo>
                  <a:cubicBezTo>
                    <a:pt x="1399" y="952"/>
                    <a:pt x="1392" y="946"/>
                    <a:pt x="1387" y="940"/>
                  </a:cubicBezTo>
                  <a:cubicBezTo>
                    <a:pt x="1392" y="939"/>
                    <a:pt x="1397" y="937"/>
                    <a:pt x="1401" y="933"/>
                  </a:cubicBezTo>
                  <a:cubicBezTo>
                    <a:pt x="1418" y="919"/>
                    <a:pt x="1414" y="888"/>
                    <a:pt x="1393" y="863"/>
                  </a:cubicBezTo>
                  <a:cubicBezTo>
                    <a:pt x="1373" y="838"/>
                    <a:pt x="1342" y="830"/>
                    <a:pt x="1325" y="844"/>
                  </a:cubicBezTo>
                  <a:cubicBezTo>
                    <a:pt x="1309" y="858"/>
                    <a:pt x="1312" y="890"/>
                    <a:pt x="1333" y="914"/>
                  </a:cubicBezTo>
                  <a:cubicBezTo>
                    <a:pt x="1338" y="920"/>
                    <a:pt x="1343" y="925"/>
                    <a:pt x="1349" y="929"/>
                  </a:cubicBezTo>
                  <a:cubicBezTo>
                    <a:pt x="1351" y="937"/>
                    <a:pt x="1355" y="944"/>
                    <a:pt x="1360" y="951"/>
                  </a:cubicBezTo>
                  <a:cubicBezTo>
                    <a:pt x="1367" y="963"/>
                    <a:pt x="1379" y="975"/>
                    <a:pt x="1394" y="986"/>
                  </a:cubicBezTo>
                  <a:cubicBezTo>
                    <a:pt x="1436" y="1019"/>
                    <a:pt x="1494" y="1051"/>
                    <a:pt x="1549" y="1082"/>
                  </a:cubicBezTo>
                  <a:cubicBezTo>
                    <a:pt x="1666" y="1148"/>
                    <a:pt x="1695" y="1231"/>
                    <a:pt x="1700" y="1321"/>
                  </a:cubicBezTo>
                  <a:cubicBezTo>
                    <a:pt x="1701" y="1334"/>
                    <a:pt x="1694" y="1341"/>
                    <a:pt x="1681" y="1321"/>
                  </a:cubicBezTo>
                  <a:cubicBezTo>
                    <a:pt x="1677" y="1316"/>
                    <a:pt x="1673" y="1310"/>
                    <a:pt x="1670" y="1305"/>
                  </a:cubicBezTo>
                  <a:cubicBezTo>
                    <a:pt x="1643" y="1261"/>
                    <a:pt x="1610" y="1216"/>
                    <a:pt x="1572" y="1171"/>
                  </a:cubicBezTo>
                  <a:cubicBezTo>
                    <a:pt x="1542" y="1136"/>
                    <a:pt x="1512" y="1104"/>
                    <a:pt x="1481" y="1075"/>
                  </a:cubicBezTo>
                  <a:lnTo>
                    <a:pt x="1270" y="1253"/>
                  </a:lnTo>
                  <a:cubicBezTo>
                    <a:pt x="1293" y="1288"/>
                    <a:pt x="1320" y="1324"/>
                    <a:pt x="1350" y="1359"/>
                  </a:cubicBezTo>
                  <a:cubicBezTo>
                    <a:pt x="1476" y="1508"/>
                    <a:pt x="1615" y="1606"/>
                    <a:pt x="1696" y="1610"/>
                  </a:cubicBezTo>
                  <a:cubicBezTo>
                    <a:pt x="1739" y="1613"/>
                    <a:pt x="1770" y="1585"/>
                    <a:pt x="1783" y="1547"/>
                  </a:cubicBezTo>
                  <a:close/>
                  <a:moveTo>
                    <a:pt x="1069" y="618"/>
                  </a:moveTo>
                  <a:lnTo>
                    <a:pt x="835" y="486"/>
                  </a:lnTo>
                  <a:lnTo>
                    <a:pt x="823" y="496"/>
                  </a:lnTo>
                  <a:lnTo>
                    <a:pt x="953" y="651"/>
                  </a:lnTo>
                  <a:cubicBezTo>
                    <a:pt x="971" y="641"/>
                    <a:pt x="993" y="645"/>
                    <a:pt x="1007" y="661"/>
                  </a:cubicBezTo>
                  <a:cubicBezTo>
                    <a:pt x="1022" y="679"/>
                    <a:pt x="1020" y="706"/>
                    <a:pt x="1002" y="722"/>
                  </a:cubicBezTo>
                  <a:cubicBezTo>
                    <a:pt x="984" y="737"/>
                    <a:pt x="957" y="734"/>
                    <a:pt x="941" y="716"/>
                  </a:cubicBezTo>
                  <a:cubicBezTo>
                    <a:pt x="928" y="700"/>
                    <a:pt x="928" y="677"/>
                    <a:pt x="940" y="662"/>
                  </a:cubicBezTo>
                  <a:lnTo>
                    <a:pt x="810" y="507"/>
                  </a:lnTo>
                  <a:lnTo>
                    <a:pt x="797" y="518"/>
                  </a:lnTo>
                  <a:lnTo>
                    <a:pt x="889" y="770"/>
                  </a:lnTo>
                  <a:lnTo>
                    <a:pt x="974" y="828"/>
                  </a:lnTo>
                  <a:lnTo>
                    <a:pt x="1111" y="712"/>
                  </a:lnTo>
                  <a:lnTo>
                    <a:pt x="1069" y="618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F2F2F2"/>
              </a:solidFill>
            </a:ln>
          </p:spPr>
          <p:txBody>
            <a:bodyPr vert="horz" wrap="square" lIns="119109" tIns="59552" rIns="119109" bIns="59552" numCol="1" anchor="t" anchorCtr="0" compatLnSpc="1"/>
            <a:lstStyle/>
            <a:p>
              <a:endParaRPr lang="zh-CN" altLang="en-US" sz="2345">
                <a:solidFill>
                  <a:srgbClr val="C4261D"/>
                </a:solidFill>
              </a:endParaRPr>
            </a:p>
          </p:txBody>
        </p:sp>
      </p:grpSp>
      <p:pic>
        <p:nvPicPr>
          <p:cNvPr id="48" name="图片 47" descr="图层 0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291" y="4475055"/>
            <a:ext cx="1830065" cy="1737403"/>
          </a:xfrm>
          <a:prstGeom prst="rect">
            <a:avLst/>
          </a:prstGeom>
        </p:spPr>
      </p:pic>
      <p:pic>
        <p:nvPicPr>
          <p:cNvPr id="49" name="图片 48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4943327"/>
            <a:ext cx="664350" cy="1269131"/>
          </a:xfrm>
          <a:prstGeom prst="rect">
            <a:avLst/>
          </a:prstGeom>
        </p:spPr>
      </p:pic>
      <p:pic>
        <p:nvPicPr>
          <p:cNvPr id="50" name="图片 49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994" y="5472822"/>
            <a:ext cx="386366" cy="739637"/>
          </a:xfrm>
          <a:prstGeom prst="rect">
            <a:avLst/>
          </a:prstGeom>
        </p:spPr>
      </p:pic>
      <p:pic>
        <p:nvPicPr>
          <p:cNvPr id="51" name="图片 50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360" y="5777281"/>
            <a:ext cx="226689" cy="435178"/>
          </a:xfrm>
          <a:prstGeom prst="rect">
            <a:avLst/>
          </a:prstGeom>
        </p:spPr>
      </p:pic>
      <p:pic>
        <p:nvPicPr>
          <p:cNvPr id="54" name="图片 53" descr="组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380000">
            <a:off x="9175802" y="3651030"/>
            <a:ext cx="717299" cy="791759"/>
          </a:xfrm>
          <a:prstGeom prst="rect">
            <a:avLst/>
          </a:prstGeom>
        </p:spPr>
      </p:pic>
      <p:pic>
        <p:nvPicPr>
          <p:cNvPr id="55" name="图片 54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00000">
            <a:off x="9889792" y="3293622"/>
            <a:ext cx="157194" cy="272193"/>
          </a:xfrm>
          <a:prstGeom prst="rect">
            <a:avLst/>
          </a:prstGeom>
        </p:spPr>
      </p:pic>
      <p:pic>
        <p:nvPicPr>
          <p:cNvPr id="56" name="图片 55" descr="形状 7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40000">
            <a:off x="10070978" y="4260775"/>
            <a:ext cx="157194" cy="27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45339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（1）故障代码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及电路简图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471170" y="2750820"/>
          <a:ext cx="5210175" cy="3089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760"/>
                <a:gridCol w="3447415"/>
              </a:tblGrid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故障码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U111487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与整车控制器通讯丢失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U120000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CAN帧超时故障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U120400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CAN帧超时故障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U120800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CAN帧超时故障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  <a:tr h="5149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U130000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CAN帧超时故障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/>
                </a:tc>
              </a:tr>
            </a:tbl>
          </a:graphicData>
        </a:graphic>
      </p:graphicFrame>
      <p:pic>
        <p:nvPicPr>
          <p:cNvPr id="54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410" y="1141095"/>
            <a:ext cx="2772410" cy="4975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56755" y="611695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变速器换档开关简图</a:t>
            </a:r>
            <a:endParaRPr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803400"/>
            <a:ext cx="103466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检查步骤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 用诊断仪访问变速器换档开关。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检查是否输出了DTC。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若有DTC，则根据输出的DTC维修电路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步骤2 检查蓄电池。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ClrTx/>
              <a:buSzTx/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测量蓄电池电压，电压标准值：11〜14V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ClrTx/>
              <a:buSzTx/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确认电压是否符合标准值。若不符合，则蓄电池充电或检查充电系统。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步骤3 检查变速器换档开关保险丝IF08、IF23。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检查保险丝IF08、IF23是否熔断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。若没有熔断，转至步骤5。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步骤4 检修保险丝IF08、IF23线路。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检查保险丝IF08、IF23线路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是否有短路故障。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进行线路修理，确认没有线路短路现象。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更换额定电流的保险丝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。保险丝的额定值为IF08：10A、IF23：10A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确认变速器换档开关是否正常工作。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4-3-2  整车控制器线束连接器CA66"/>
          <p:cNvPicPr>
            <a:picLocks noChangeAspect="1"/>
          </p:cNvPicPr>
          <p:nvPr/>
        </p:nvPicPr>
        <p:blipFill>
          <a:blip r:embed="rId1"/>
          <a:srcRect t="22629" b="2739"/>
          <a:stretch>
            <a:fillRect/>
          </a:stretch>
        </p:blipFill>
        <p:spPr>
          <a:xfrm>
            <a:off x="5699760" y="2122805"/>
            <a:ext cx="6492240" cy="328803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2584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步骤5 检查VCU线束连接器（端子电压）。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断开VCU线束连接器CA66。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测量VCU线束连接器CA66端子12、50对车身接地的电压值。电压标准值：11〜14V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确认电压是否符合标准值。若不符合，是修理或更换线束。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9360" y="576389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b="1">
                <a:ea typeface="宋体" panose="02010600030101010101" pitchFamily="2" charset="-122"/>
              </a:rPr>
              <a:t>VCU线束连接器CA66</a:t>
            </a:r>
            <a:endParaRPr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3466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步骤6 检查VCU线束连接器（接地端子导通性）。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断开VCU线束连接器CA66。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测量VCU线束连接器CA66端子1、2、26、54与车身接地之间的电阻值。电阻标准值：小于1Ω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确认电阻是否符合标准值。若不符合，是修理或更换线束。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" name="图片 56"/>
          <p:cNvPicPr>
            <a:picLocks noChangeAspect="1"/>
          </p:cNvPicPr>
          <p:nvPr/>
        </p:nvPicPr>
        <p:blipFill>
          <a:blip r:embed="rId1"/>
          <a:srcRect l="11775" t="24945" r="12855"/>
          <a:stretch>
            <a:fillRect/>
          </a:stretch>
        </p:blipFill>
        <p:spPr>
          <a:xfrm>
            <a:off x="6657340" y="1874520"/>
            <a:ext cx="5431155" cy="4084955"/>
          </a:xfrm>
          <a:prstGeom prst="rect">
            <a:avLst/>
          </a:prstGeom>
          <a:ln>
            <a:noFill/>
          </a:ln>
        </p:spPr>
      </p:pic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586041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步骤7 检查变速器换档开关线束连接器（端子电压）。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断开变速器换档开关线束连接器IP53b。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测量变速器换档开关线束连接器IP53b端子1、2对车身接地的电压。电压标准值：11〜14V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确认电压是否符合标准值。若不符合，是修理或更换线束。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62215" y="6120765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1">
                <a:ea typeface="宋体" panose="02010600030101010101" pitchFamily="2" charset="-122"/>
              </a:rPr>
              <a:t>变速器换档开关线束连接器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HYb1gj" charset="0"/>
              </a:rPr>
              <a:t>IP53b</a:t>
            </a:r>
            <a:endParaRPr lang="en-US" altLang="en-US" b="1">
              <a:latin typeface="宋体" panose="02010600030101010101" pitchFamily="2" charset="-122"/>
              <a:ea typeface="宋体" panose="02010600030101010101" pitchFamily="2" charset="-122"/>
              <a:cs typeface="HYb1gj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572895"/>
            <a:ext cx="10828020" cy="5126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3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步骤8 检查变速器换档开关线束连接器（接地端子导通性）。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操作启动开关使电源模式至OFF档。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测量变速器换档开关线束连接器IP53端子10与车身接地之间的电阻值。电阻标准值：小于1Ω</a:t>
            </a:r>
            <a:endParaRPr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确认电阻是否符合标准值。若不符合，是修理或更换线束。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30000"/>
              </a:lnSpc>
            </a:pP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3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步骤9 检查变速器换档开关与VCU之间线束连接器的数据通讯线。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操作启动开关使电源模式至OFF状态。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将蓄电池负极电缆从蓄电池上断开。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断开变速器换档开关线束连接器IP53b。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从VCU上断开线束连接器CA66。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测量变速器换档开关线束连接器IP53端子4与VCU线束连接器CA66端子8之间的电阻值。</a:t>
            </a:r>
            <a:endParaRPr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测量变速器换档开关线束连接器IP53b端子5与VCU线束连接器CA66端子7之间的电阻值。电阻标准值：小于1Ω</a:t>
            </a:r>
            <a:r>
              <a:rPr 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auto">
              <a:lnSpc>
                <a:spcPct val="130000"/>
              </a:lnSpc>
              <a:buFont typeface="+mj-ea"/>
              <a:buAutoNum type="circleNumDbPlain"/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确认电阻是否符合标准值。若不符合，是修理或更换线束。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6379845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4、诊断步骤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8280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步骤10 更换VCU。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更换VCU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步骤11 更换变速器换档开关。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更换变速器换档开关。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操作启动开关使电源模式至ON状态，确认功能是否正常。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788035"/>
          </a:xfrm>
        </p:spPr>
        <p:txBody>
          <a:bodyPr>
            <a:normAutofit/>
          </a:bodyPr>
          <a:p>
            <a:pPr algn="ctr"/>
            <a:r>
              <a:rPr lang="zh-CN" altLang="zh-CN" sz="4000"/>
              <a:t>任务</a:t>
            </a:r>
            <a:r>
              <a:rPr lang="en-US" sz="4000">
                <a:sym typeface="+mn-ea"/>
              </a:rPr>
              <a:t>1</a:t>
            </a:r>
            <a:r>
              <a:rPr altLang="zh-CN" sz="4000">
                <a:sym typeface="+mn-ea"/>
              </a:rPr>
              <a:t>：车辆无法行驶故障检修</a:t>
            </a:r>
            <a:endParaRPr altLang="zh-CN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545" y="1631950"/>
            <a:ext cx="8596630" cy="4409440"/>
          </a:xfrm>
        </p:spPr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任务情景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800">
                <a:sym typeface="+mn-ea"/>
              </a:rPr>
              <a:t>      </a:t>
            </a:r>
            <a:r>
              <a:rPr lang="zh-CN" altLang="en-US" sz="2800">
                <a:sym typeface="+mn-ea"/>
              </a:rPr>
              <a:t>客户王先生的新能源汽车开不了，现在拖进厂里面了，请你为他进行检查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任务目标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ym typeface="+mn-ea"/>
              </a:rPr>
              <a:t>能够了解说出车辆无法行驶故障的诊断流程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能够对车辆无法行驶故障进行排除</a:t>
            </a:r>
            <a:endParaRPr lang="zh-CN" altLang="en-US" sz="2800">
              <a:sym typeface="+mn-ea"/>
            </a:endParaRPr>
          </a:p>
          <a:p>
            <a:pPr algn="l"/>
            <a:endParaRPr lang="zh-CN" altLang="en-US" sz="2800"/>
          </a:p>
          <a:p>
            <a:pPr marL="0" indent="0" algn="l">
              <a:buNone/>
            </a:pPr>
            <a:r>
              <a:rPr lang="zh-CN" altLang="en-US" sz="2800"/>
              <a:t>请参考视频：</a:t>
            </a:r>
            <a:r>
              <a:rPr lang="zh-CN" altLang="en-US" sz="2800">
                <a:solidFill>
                  <a:srgbClr val="FF0000"/>
                </a:solidFill>
              </a:rPr>
              <a:t>车辆无法行驶故障检修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796290" y="1326515"/>
            <a:ext cx="1047432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纯电动汽车无法行驶故障，可分为机械系统故障和电器系统故障。机械系统故障，如减速器故障、悬架故障、半轴故障等，</a:t>
            </a: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此处重点说明电器系统故障导致的车辆无法行驶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纯电动汽车由动力电池作为储能动力源，通过动力电池向电机提供电能，驱动电机运转，从而推动汽车前进。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纯电动汽车整车在电器系统上可分为低压控制系统和高压回路系统</a:t>
            </a: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一、纯电动汽车驱动原理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" name="图片 51"/>
          <p:cNvPicPr>
            <a:picLocks noChangeAspect="1"/>
          </p:cNvPicPr>
          <p:nvPr/>
        </p:nvPicPr>
        <p:blipFill>
          <a:blip r:embed="rId3"/>
          <a:srcRect b="11138"/>
          <a:stretch>
            <a:fillRect/>
          </a:stretch>
        </p:blipFill>
        <p:spPr>
          <a:xfrm>
            <a:off x="2824480" y="3390900"/>
            <a:ext cx="6417945" cy="27171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77285" y="6263005"/>
            <a:ext cx="4134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纯电动汽车典型结构框图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二、纯电动汽车低压控制系统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4737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纯电动汽车低压控制系统</a:t>
            </a:r>
            <a:endParaRPr 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701165"/>
            <a:ext cx="518731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低压控制系统以整车控制器VCU为控制中心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整车控制器（VCU）主要是判断操纵者意愿，根据车辆行驶状态、电池和电机系统的状态合理分配动力，使车辆运行在最佳状态。整车控制器通过CAN总线实时与电机驱动系统、动力电池管理系统等各系统通信，并通过加速踏板位置、制动踏板位置、档位、车速等信号获取整车状态并判断出当前需要的整车工作模式（如起步、加速、减速、匀速行驶、制动能量回收等）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2" name="图示 52"/>
          <p:cNvGraphicFramePr/>
          <p:nvPr/>
        </p:nvGraphicFramePr>
        <p:xfrm>
          <a:off x="6269990" y="1183005"/>
          <a:ext cx="5234940" cy="50539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978650" y="6409055"/>
            <a:ext cx="4134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纯电动汽车低压控制系统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三、纯电动汽车高压回路系统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纯电动汽车高压回路系统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37360"/>
            <a:ext cx="104114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高压系统主要有动力电池模块（内部有高压正、负极接触器）、电机控制器、驱动电机、直流充电接口、交流充电接口、电动压缩机、PTC加热器、车载充电机分线盒等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高压部件及高压线束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8155" name="图片 688155"/>
          <p:cNvPicPr>
            <a:picLocks noChangeAspect="1"/>
          </p:cNvPicPr>
          <p:nvPr/>
        </p:nvPicPr>
        <p:blipFill>
          <a:blip r:embed="rId3"/>
          <a:srcRect l="4637" t="20884" r="5441" b="14561"/>
          <a:stretch>
            <a:fillRect/>
          </a:stretch>
        </p:blipFill>
        <p:spPr>
          <a:xfrm>
            <a:off x="3035935" y="2972435"/>
            <a:ext cx="6119495" cy="3266440"/>
          </a:xfrm>
          <a:prstGeom prst="rect">
            <a:avLst/>
          </a:prstGeom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34460" y="6358890"/>
            <a:ext cx="4134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纯电动汽车高压回路系统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三、纯电动汽车高压回路系统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6B4E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控制系统主要故障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1525" y="1913255"/>
            <a:ext cx="34118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低压系统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VCU故障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传感器故障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通信故障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控制器故障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执行器故障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</a:pP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8355" y="1913255"/>
            <a:ext cx="34118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高压系统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绝缘故障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高压部件故障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+mj-ea"/>
              <a:buAutoNum type="circleNumDbPlain"/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高压线束故障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2201545"/>
            <a:ext cx="45745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启动开关，仪表盘显示剩余电量、车速表及功率表点亮；但蓄电池充电故障警告灯、系统故障警告灯点亮、动力电池故障警告灯点亮、不显示READY灯；不能挂D档、R档；空调不能工作；电动真空泵不工作，无法充电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8157" name="图片 6881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52" b="-105"/>
          <a:stretch>
            <a:fillRect/>
          </a:stretch>
        </p:blipFill>
        <p:spPr>
          <a:xfrm>
            <a:off x="6155055" y="1979295"/>
            <a:ext cx="5349240" cy="39941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030085" y="6135370"/>
            <a:ext cx="41344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车辆无法行驶故障时的仪表盘显示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1.常见故障现象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290" y="1702435"/>
            <a:ext cx="103346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连接故障诊断仪读取故障码，电源管理系统和电子换档器控制器报U111487故障，集成动力控制器报U120000、U120400、U120800、U130000故障，整车控制系统、P档控制单元等多个控制单元故障码读取失败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8159" name="图片 688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3178810"/>
            <a:ext cx="4544695" cy="2841625"/>
          </a:xfrm>
          <a:prstGeom prst="rect">
            <a:avLst/>
          </a:prstGeom>
        </p:spPr>
      </p:pic>
      <p:pic>
        <p:nvPicPr>
          <p:cNvPr id="688161" name="图片 6881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905" y="3197860"/>
            <a:ext cx="4517390" cy="2822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30085" y="6324600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集成动力故障器故障码</a:t>
            </a:r>
            <a:endParaRPr lang="zh-CN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3330" y="6324600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1">
                <a:ea typeface="宋体" panose="02010600030101010101" pitchFamily="2" charset="-122"/>
              </a:rPr>
              <a:t>电源管理系统故障码</a:t>
            </a:r>
            <a:endParaRPr 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2、故障原因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4277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低压控制系统和高压回路系统正常与否，直接影响车辆高压系统是否上电。因此，对于车辆无法行驶故障的可能原因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分析，可从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高压上电后的车辆无法行驶、高压不上电导致的车辆无法行驶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两个方面着手</a:t>
            </a:r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3" name="图示 53"/>
          <p:cNvGraphicFramePr/>
          <p:nvPr/>
        </p:nvGraphicFramePr>
        <p:xfrm>
          <a:off x="5955665" y="920750"/>
          <a:ext cx="5749925" cy="5524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30085" y="6445250"/>
            <a:ext cx="3601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b="1">
                <a:ea typeface="宋体" panose="02010600030101010101" pitchFamily="2" charset="-122"/>
              </a:rPr>
              <a:t>车辆无法行驶故障的可能原因</a:t>
            </a:r>
            <a:endParaRPr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45484" y="204992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D7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90600" y="250825"/>
            <a:ext cx="8584565" cy="44259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lnSpc>
                <a:spcPct val="9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四、车辆无法行驶故障排除方法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96401" y="838451"/>
            <a:ext cx="11368619" cy="14390"/>
          </a:xfrm>
          <a:prstGeom prst="line">
            <a:avLst/>
          </a:prstGeom>
          <a:ln w="15875">
            <a:solidFill>
              <a:srgbClr val="164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/>
        </p:nvSpPr>
        <p:spPr>
          <a:xfrm>
            <a:off x="796290" y="1064895"/>
            <a:ext cx="516001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、故障诊断流程</a:t>
            </a:r>
            <a:endParaRPr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任意多边形 10"/>
          <p:cNvSpPr/>
          <p:nvPr>
            <p:custDataLst>
              <p:tags r:id="rId2"/>
            </p:custDataLst>
          </p:nvPr>
        </p:nvSpPr>
        <p:spPr>
          <a:xfrm>
            <a:off x="1588" y="149973"/>
            <a:ext cx="769422" cy="715590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45" tIns="64272" rIns="128545" bIns="64272" numCol="1" spcCol="0" rtlCol="0" fromWordArt="0" anchor="ctr" anchorCtr="0" forceAA="0" compatLnSpc="1">
            <a:noAutofit/>
          </a:bodyPr>
          <a:p>
            <a:pPr algn="ctr"/>
            <a:endParaRPr lang="zh-CN" altLang="en-US" sz="2665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6925" y="1874520"/>
            <a:ext cx="105022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（1）在初步检查过程中，通过对仪表和中控显示信息的检查，可以获得故障提示信息；车辆的基本检查，包括碰撞、裂痕、进水、控制单元或部件明显损坏、插接件松动或损坏、油液泄漏等。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通过对车辆进行快速的初步检查，结合故障现象可以对故障原因做出初步判断。</a:t>
            </a:r>
            <a:endParaRPr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（2）对车辆无法行驶故障的诊断与排除，先判定高压是否已上电。如果高压不上电，可按照高压不上电的故障诊断流程进行排除。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车辆仪表及中控如有相应故障提示，结合故障诊断仪读取的故障码和数据流，可快速缩小故障范围</a:t>
            </a: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 algn="l" fontAlgn="auto">
              <a:lnSpc>
                <a:spcPct val="150000"/>
              </a:lnSpc>
            </a:pPr>
            <a:r>
              <a:rPr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（3）可使用万用表、兆欧表、电流钳、示波器等检测仪器设备或工具，完成车辆无法行驶故障的相关检查项目。</a:t>
            </a:r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p="http://schemas.openxmlformats.org/presentationml/2006/main">
  <p:tag name="KSO_WM_UNIT_TABLE_BEAUTIFY" val="smartTable{9675ee1c-a4a0-47df-8eb3-2d965f58ba7b}"/>
</p:tagLst>
</file>

<file path=ppt/tags/tag2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p="http://schemas.openxmlformats.org/presentationml/2006/main">
  <p:tag name="KSO_WM_DOC_GUID" val="{77a6709c-12e9-41e1-ac14-4cd2dc51ade6}"/>
</p:tagLst>
</file>

<file path=ppt/tags/tag4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2888</Words>
  <Application>WPS 演示</Application>
  <PresentationFormat>宽屏</PresentationFormat>
  <Paragraphs>213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Wingdings 3</vt:lpstr>
      <vt:lpstr>Arial</vt:lpstr>
      <vt:lpstr>黑体</vt:lpstr>
      <vt:lpstr>微软雅黑</vt:lpstr>
      <vt:lpstr>Calibri</vt:lpstr>
      <vt:lpstr>HYb1gj</vt:lpstr>
      <vt:lpstr>Segoe Print</vt:lpstr>
      <vt:lpstr>Trebuchet MS</vt:lpstr>
      <vt:lpstr>Arial Unicode MS</vt:lpstr>
      <vt:lpstr>华文新魏</vt:lpstr>
      <vt:lpstr>方正姚体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任务1：车辆无法行驶故障检修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hello</cp:lastModifiedBy>
  <cp:revision>120</cp:revision>
  <dcterms:created xsi:type="dcterms:W3CDTF">2019-03-30T02:15:00Z</dcterms:created>
  <dcterms:modified xsi:type="dcterms:W3CDTF">2020-06-30T01:53:23Z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