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794" r:id="rId3"/>
    <p:sldId id="952" r:id="rId5"/>
    <p:sldId id="915" r:id="rId6"/>
    <p:sldId id="877" r:id="rId7"/>
    <p:sldId id="935" r:id="rId8"/>
    <p:sldId id="936" r:id="rId9"/>
    <p:sldId id="916" r:id="rId10"/>
    <p:sldId id="953" r:id="rId11"/>
    <p:sldId id="922" r:id="rId12"/>
    <p:sldId id="947" r:id="rId13"/>
    <p:sldId id="896" r:id="rId14"/>
    <p:sldId id="923" r:id="rId15"/>
    <p:sldId id="948" r:id="rId16"/>
    <p:sldId id="897" r:id="rId17"/>
    <p:sldId id="900" r:id="rId18"/>
    <p:sldId id="924" r:id="rId19"/>
    <p:sldId id="926" r:id="rId20"/>
    <p:sldId id="913" r:id="rId21"/>
    <p:sldId id="258" r:id="rId22"/>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92D050"/>
    <a:srgbClr val="ED7D31"/>
    <a:srgbClr val="FF6B4E"/>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gs" Target="tags/tag37.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C589639-5E2D-44B3-B428-97D57FE31DAF}"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p>
          <a:endParaRPr lang="zh-CN" altLang="en-US"/>
        </a:p>
      </dgm:t>
    </dgm:pt>
    <dgm:pt modelId="{E551BC97-B7BB-4225-AFEF-0F0B91782FB5}">
      <dgm:prSet phldrT="[文本]" custT="1"/>
      <dgm:spPr>
        <a:xfrm>
          <a:off x="1064561" y="1550285"/>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高压互锁故障</a:t>
          </a:r>
        </a:p>
      </dgm:t>
    </dgm:pt>
    <dgm:pt modelId="{457FAA24-D35A-4941-B223-D15924A294A2}" cxnId="{759E6964-0FA1-49AC-9489-BE877ABFFC5A}" type="parTrans">
      <dgm:prSet/>
      <dgm:spPr/>
      <dgm:t>
        <a:bodyPr/>
        <a:p>
          <a:endParaRPr lang="zh-CN" altLang="en-US" sz="1000">
            <a:solidFill>
              <a:sysClr val="windowText" lastClr="000000"/>
            </a:solidFill>
          </a:endParaRPr>
        </a:p>
      </dgm:t>
    </dgm:pt>
    <dgm:pt modelId="{5E269DEB-2246-4ED6-BF7A-4AA9E44683C4}" cxnId="{759E6964-0FA1-49AC-9489-BE877ABFFC5A}" type="sibTrans">
      <dgm:prSet/>
      <dgm:spPr/>
      <dgm:t>
        <a:bodyPr/>
        <a:p>
          <a:endParaRPr lang="zh-CN" altLang="en-US" sz="1000">
            <a:solidFill>
              <a:sysClr val="windowText" lastClr="000000"/>
            </a:solidFill>
          </a:endParaRPr>
        </a:p>
      </dgm:t>
    </dgm:pt>
    <dgm:pt modelId="{EC20D77D-1546-4FE5-A302-56B6D06B36A2}">
      <dgm:prSet phldrT="[文本]" custT="1"/>
      <dgm:spPr>
        <a:xfrm>
          <a:off x="2395624" y="954080"/>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插接件松动</a:t>
          </a:r>
        </a:p>
      </dgm:t>
    </dgm:pt>
    <dgm:pt modelId="{CF98ADE4-36A3-4329-8272-06E9B0B091F6}" cxnId="{9BC31311-CD65-4F63-AB48-AE2CD2555F4F}" type="parTrans">
      <dgm:prSet custT="1"/>
      <dgm:spPr>
        <a:xfrm>
          <a:off x="2173780" y="1123235"/>
          <a:ext cx="221843" cy="596205"/>
        </a:xfrm>
        <a:custGeom>
          <a:avLst/>
          <a:gdLst/>
          <a:ahLst/>
          <a:cxnLst/>
          <a:rect l="0" t="0" r="0" b="0"/>
          <a:pathLst>
            <a:path>
              <a:moveTo>
                <a:pt x="0" y="596205"/>
              </a:moveTo>
              <a:lnTo>
                <a:pt x="110921" y="596205"/>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gm:spPr>
      <dgm:t>
        <a:bodyPr/>
        <a:p>
          <a:pPr>
            <a:buNone/>
          </a:pPr>
          <a:endParaRPr lang="zh-CN" altLang="en-US" sz="1000">
            <a:solidFill>
              <a:sysClr val="windowText" lastClr="000000"/>
            </a:solidFill>
            <a:latin typeface="Calibri" panose="020F0502020204030204"/>
            <a:ea typeface="宋体" panose="02010600030101010101" pitchFamily="2" charset="-122"/>
            <a:cs typeface="+mn-cs"/>
          </a:endParaRPr>
        </a:p>
      </dgm:t>
    </dgm:pt>
    <dgm:pt modelId="{0D5B5E22-79B8-4B47-91AD-8BE899401637}" cxnId="{9BC31311-CD65-4F63-AB48-AE2CD2555F4F}" type="sibTrans">
      <dgm:prSet/>
      <dgm:spPr/>
      <dgm:t>
        <a:bodyPr/>
        <a:p>
          <a:endParaRPr lang="zh-CN" altLang="en-US" sz="1000">
            <a:solidFill>
              <a:sysClr val="windowText" lastClr="000000"/>
            </a:solidFill>
          </a:endParaRPr>
        </a:p>
      </dgm:t>
    </dgm:pt>
    <dgm:pt modelId="{A155B745-2AC6-4172-8D12-1A0A74CB1B7E}">
      <dgm:prSet custT="1"/>
      <dgm:spPr>
        <a:xfrm>
          <a:off x="3726687" y="151"/>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电机控制器正负极插接件松动</a:t>
          </a:r>
        </a:p>
      </dgm:t>
    </dgm:pt>
    <dgm:pt modelId="{6670A64C-7459-40FC-91D8-ED1FD4DD0504}" cxnId="{9013A7F5-39D7-412A-BD65-5095B5CF9EB8}" type="parTrans">
      <dgm:prSet custT="1"/>
      <dgm:spPr>
        <a:xfrm>
          <a:off x="3504843" y="169307"/>
          <a:ext cx="221843" cy="953928"/>
        </a:xfrm>
        <a:custGeom>
          <a:avLst/>
          <a:gdLst/>
          <a:ahLst/>
          <a:cxnLst/>
          <a:rect l="0" t="0" r="0" b="0"/>
          <a:pathLst>
            <a:path>
              <a:moveTo>
                <a:pt x="0" y="953928"/>
              </a:moveTo>
              <a:lnTo>
                <a:pt x="110921" y="953928"/>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gm:spPr>
      <dgm:t>
        <a:bodyPr/>
        <a:p>
          <a:pPr>
            <a:buNone/>
          </a:pPr>
          <a:endParaRPr lang="zh-CN" altLang="en-US" sz="1000">
            <a:solidFill>
              <a:sysClr val="windowText" lastClr="000000"/>
            </a:solidFill>
            <a:latin typeface="Calibri" panose="020F0502020204030204"/>
            <a:ea typeface="宋体" panose="02010600030101010101" pitchFamily="2" charset="-122"/>
            <a:cs typeface="+mn-cs"/>
          </a:endParaRPr>
        </a:p>
      </dgm:t>
    </dgm:pt>
    <dgm:pt modelId="{8108A9A6-D713-4A08-8FA5-95A32005AC8F}" cxnId="{9013A7F5-39D7-412A-BD65-5095B5CF9EB8}" type="sibTrans">
      <dgm:prSet/>
      <dgm:spPr/>
      <dgm:t>
        <a:bodyPr/>
        <a:p>
          <a:endParaRPr lang="zh-CN" altLang="en-US" sz="1000">
            <a:solidFill>
              <a:sysClr val="windowText" lastClr="000000"/>
            </a:solidFill>
          </a:endParaRPr>
        </a:p>
      </dgm:t>
    </dgm:pt>
    <dgm:pt modelId="{2704F47E-B858-4DCC-BA0C-BB7ACCBBFE15}">
      <dgm:prSet custT="1"/>
      <dgm:spPr>
        <a:xfrm>
          <a:off x="3726687" y="477115"/>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车载充电机分线盒插接件松动</a:t>
          </a:r>
        </a:p>
      </dgm:t>
    </dgm:pt>
    <dgm:pt modelId="{63741942-5549-47B6-8106-C2CC02BBA9F7}" cxnId="{C7D4FBD1-5E31-4D68-B7F8-544B0B8E09C9}" type="parTrans">
      <dgm:prSet custT="1"/>
      <dgm:spPr>
        <a:xfrm>
          <a:off x="3504843" y="646271"/>
          <a:ext cx="221843" cy="476964"/>
        </a:xfrm>
        <a:custGeom>
          <a:avLst/>
          <a:gdLst/>
          <a:ahLst/>
          <a:cxnLst/>
          <a:rect l="0" t="0" r="0" b="0"/>
          <a:pathLst>
            <a:path>
              <a:moveTo>
                <a:pt x="0" y="476964"/>
              </a:moveTo>
              <a:lnTo>
                <a:pt x="110921" y="476964"/>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gm:spPr>
      <dgm:t>
        <a:bodyPr/>
        <a:p>
          <a:pPr>
            <a:buNone/>
          </a:pPr>
          <a:endParaRPr lang="zh-CN" altLang="en-US" sz="1000">
            <a:solidFill>
              <a:sysClr val="windowText" lastClr="000000"/>
            </a:solidFill>
            <a:latin typeface="Calibri" panose="020F0502020204030204"/>
            <a:ea typeface="宋体" panose="02010600030101010101" pitchFamily="2" charset="-122"/>
            <a:cs typeface="+mn-cs"/>
          </a:endParaRPr>
        </a:p>
      </dgm:t>
    </dgm:pt>
    <dgm:pt modelId="{C93F705A-6EA0-40CC-94B2-AC3C3ED2D1B5}" cxnId="{C7D4FBD1-5E31-4D68-B7F8-544B0B8E09C9}" type="sibTrans">
      <dgm:prSet/>
      <dgm:spPr/>
      <dgm:t>
        <a:bodyPr/>
        <a:p>
          <a:endParaRPr lang="zh-CN" altLang="en-US" sz="1000">
            <a:solidFill>
              <a:sysClr val="windowText" lastClr="000000"/>
            </a:solidFill>
          </a:endParaRPr>
        </a:p>
      </dgm:t>
    </dgm:pt>
    <dgm:pt modelId="{628B3F3B-CB64-4125-9D38-BAF8D20B12E6}">
      <dgm:prSet custT="1"/>
      <dgm:spPr>
        <a:xfrm>
          <a:off x="2395624" y="2623454"/>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互锁线路故障</a:t>
          </a:r>
        </a:p>
      </dgm:t>
    </dgm:pt>
    <dgm:pt modelId="{8FDBF41B-DDD0-43E9-8986-076DC011900B}" cxnId="{3930EC0D-2242-40E6-9D04-A821DC17739B}" type="parTrans">
      <dgm:prSet/>
      <dgm:spPr>
        <a:xfrm>
          <a:off x="2173780" y="1719441"/>
          <a:ext cx="221843" cy="1073169"/>
        </a:xfrm>
        <a:custGeom>
          <a:avLst/>
          <a:gdLst/>
          <a:ahLst/>
          <a:cxnLst/>
          <a:rect l="0" t="0" r="0" b="0"/>
          <a:pathLst>
            <a:path>
              <a:moveTo>
                <a:pt x="0" y="0"/>
              </a:moveTo>
              <a:lnTo>
                <a:pt x="110921" y="0"/>
              </a:lnTo>
              <a:lnTo>
                <a:pt x="110921" y="1073169"/>
              </a:lnTo>
              <a:lnTo>
                <a:pt x="221843" y="1073169"/>
              </a:lnTo>
            </a:path>
          </a:pathLst>
        </a:custGeom>
        <a:noFill/>
        <a:ln w="25400" cap="flat" cmpd="sng" algn="ctr">
          <a:solidFill>
            <a:srgbClr val="4F81BD">
              <a:shade val="60000"/>
              <a:hueOff val="0"/>
              <a:satOff val="0"/>
              <a:lumOff val="0"/>
              <a:alphaOff val="0"/>
            </a:srgbClr>
          </a:solidFill>
          <a:prstDash val="solid"/>
        </a:ln>
        <a:effectLst/>
      </dgm:spPr>
      <dgm:t>
        <a:bodyPr/>
        <a:p>
          <a:endParaRPr lang="zh-CN" altLang="en-US"/>
        </a:p>
      </dgm:t>
    </dgm:pt>
    <dgm:pt modelId="{080E1BDE-EEAE-4CF4-8834-B6BABD1FF01B}" cxnId="{3930EC0D-2242-40E6-9D04-A821DC17739B}" type="sibTrans">
      <dgm:prSet/>
      <dgm:spPr/>
      <dgm:t>
        <a:bodyPr/>
        <a:p>
          <a:endParaRPr lang="zh-CN" altLang="en-US"/>
        </a:p>
      </dgm:t>
    </dgm:pt>
    <dgm:pt modelId="{77F7CFA4-1D38-4CD3-B888-C62F761BA3D7}">
      <dgm:prSet custT="1"/>
      <dgm:spPr>
        <a:xfrm>
          <a:off x="3726687" y="2384972"/>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互锁线对地短路</a:t>
          </a:r>
        </a:p>
      </dgm:t>
    </dgm:pt>
    <dgm:pt modelId="{BE27D2DA-2565-4036-9330-2EC5ADD250D1}" cxnId="{001AA2A9-C3BD-468F-BE6C-44BA58DDA239}" type="parTrans">
      <dgm:prSet/>
      <dgm:spPr>
        <a:xfrm>
          <a:off x="3504843" y="2554128"/>
          <a:ext cx="221843" cy="238482"/>
        </a:xfrm>
        <a:custGeom>
          <a:avLst/>
          <a:gdLst/>
          <a:ahLst/>
          <a:cxnLst/>
          <a:rect l="0" t="0" r="0" b="0"/>
          <a:pathLst>
            <a:path>
              <a:moveTo>
                <a:pt x="0" y="238482"/>
              </a:moveTo>
              <a:lnTo>
                <a:pt x="110921" y="238482"/>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gm:spPr>
      <dgm:t>
        <a:bodyPr/>
        <a:p>
          <a:endParaRPr lang="zh-CN" altLang="en-US"/>
        </a:p>
      </dgm:t>
    </dgm:pt>
    <dgm:pt modelId="{9A615E96-2328-4FD5-B3BA-7100387C80E4}" cxnId="{001AA2A9-C3BD-468F-BE6C-44BA58DDA239}" type="sibTrans">
      <dgm:prSet/>
      <dgm:spPr/>
      <dgm:t>
        <a:bodyPr/>
        <a:p>
          <a:endParaRPr lang="zh-CN" altLang="en-US"/>
        </a:p>
      </dgm:t>
    </dgm:pt>
    <dgm:pt modelId="{67F468B1-DC89-4554-8503-B4980DAD0DDE}">
      <dgm:prSet phldrT="[文本]" custT="1"/>
      <dgm:spPr>
        <a:xfrm>
          <a:off x="2395624" y="477115"/>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维修开关松动</a:t>
          </a:r>
        </a:p>
      </dgm:t>
    </dgm:pt>
    <dgm:pt modelId="{4682D886-4106-48B5-BC85-04EAC50F1AD3}" cxnId="{2CCFA68F-CB7A-4949-91D2-1EFFC438772B}" type="parTrans">
      <dgm:prSet/>
      <dgm:spPr>
        <a:xfrm>
          <a:off x="2173780" y="646271"/>
          <a:ext cx="221843" cy="1073169"/>
        </a:xfrm>
        <a:custGeom>
          <a:avLst/>
          <a:gdLst/>
          <a:ahLst/>
          <a:cxnLst/>
          <a:rect l="0" t="0" r="0" b="0"/>
          <a:pathLst>
            <a:path>
              <a:moveTo>
                <a:pt x="0" y="1073169"/>
              </a:moveTo>
              <a:lnTo>
                <a:pt x="110921" y="1073169"/>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gm:spPr>
      <dgm:t>
        <a:bodyPr/>
        <a:p>
          <a:endParaRPr lang="zh-CN" altLang="en-US"/>
        </a:p>
      </dgm:t>
    </dgm:pt>
    <dgm:pt modelId="{B28F4646-BF65-4117-9EBC-0AFF9B1F5A6B}" cxnId="{2CCFA68F-CB7A-4949-91D2-1EFFC438772B}" type="sibTrans">
      <dgm:prSet/>
      <dgm:spPr/>
      <dgm:t>
        <a:bodyPr/>
        <a:p>
          <a:endParaRPr lang="zh-CN" altLang="en-US"/>
        </a:p>
      </dgm:t>
    </dgm:pt>
    <dgm:pt modelId="{99A0EBF4-B1D5-4333-8669-30DC9BB54BBD}">
      <dgm:prSet custT="1"/>
      <dgm:spPr>
        <a:xfrm>
          <a:off x="3726687" y="954080"/>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空调压缩机正负极插接件松动</a:t>
          </a:r>
        </a:p>
      </dgm:t>
    </dgm:pt>
    <dgm:pt modelId="{DB495C8B-BB51-4B7E-B4DE-DEBFF90FB401}" cxnId="{51FB0E96-376E-44F4-90C2-54E31824F8BE}" type="parTrans">
      <dgm:prSet/>
      <dgm:spPr>
        <a:xfrm>
          <a:off x="3504843" y="1077515"/>
          <a:ext cx="221843" cy="91440"/>
        </a:xfrm>
        <a:custGeom>
          <a:avLst/>
          <a:gdLst/>
          <a:ahLst/>
          <a:cxnLst/>
          <a:rect l="0" t="0" r="0" b="0"/>
          <a:pathLst>
            <a:path>
              <a:moveTo>
                <a:pt x="0" y="45720"/>
              </a:moveTo>
              <a:lnTo>
                <a:pt x="221843" y="45720"/>
              </a:lnTo>
            </a:path>
          </a:pathLst>
        </a:custGeom>
        <a:noFill/>
        <a:ln w="25400" cap="flat" cmpd="sng" algn="ctr">
          <a:solidFill>
            <a:srgbClr val="4F81BD">
              <a:shade val="80000"/>
              <a:hueOff val="0"/>
              <a:satOff val="0"/>
              <a:lumOff val="0"/>
              <a:alphaOff val="0"/>
            </a:srgbClr>
          </a:solidFill>
          <a:prstDash val="solid"/>
        </a:ln>
        <a:effectLst/>
      </dgm:spPr>
      <dgm:t>
        <a:bodyPr/>
        <a:p>
          <a:endParaRPr lang="zh-CN" altLang="en-US"/>
        </a:p>
      </dgm:t>
    </dgm:pt>
    <dgm:pt modelId="{3EA41C7D-DB6C-4F0C-A7A0-B3A1502B823C}" cxnId="{51FB0E96-376E-44F4-90C2-54E31824F8BE}" type="sibTrans">
      <dgm:prSet/>
      <dgm:spPr/>
      <dgm:t>
        <a:bodyPr/>
        <a:p>
          <a:endParaRPr lang="zh-CN" altLang="en-US"/>
        </a:p>
      </dgm:t>
    </dgm:pt>
    <dgm:pt modelId="{5142DB61-E816-4FAB-B7BF-924CE54DCD5C}">
      <dgm:prSet custT="1"/>
      <dgm:spPr>
        <a:xfrm>
          <a:off x="3726687" y="1431044"/>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en-US" altLang="zh-CN" sz="1000">
              <a:solidFill>
                <a:sysClr val="windowText" lastClr="000000"/>
              </a:solidFill>
              <a:latin typeface="Calibri" panose="020F0502020204030204"/>
              <a:ea typeface="宋体" panose="02010600030101010101" pitchFamily="2" charset="-122"/>
              <a:cs typeface="+mn-cs"/>
            </a:rPr>
            <a:t>PTC</a:t>
          </a:r>
          <a:r>
            <a:rPr lang="zh-CN" altLang="en-US" sz="1000">
              <a:solidFill>
                <a:sysClr val="windowText" lastClr="000000"/>
              </a:solidFill>
              <a:latin typeface="Calibri" panose="020F0502020204030204"/>
              <a:ea typeface="宋体" panose="02010600030101010101" pitchFamily="2" charset="-122"/>
              <a:cs typeface="+mn-cs"/>
            </a:rPr>
            <a:t>加热正负极插接件松动</a:t>
          </a:r>
        </a:p>
      </dgm:t>
    </dgm:pt>
    <dgm:pt modelId="{8103BBEA-7F76-4B82-8EDF-F3BF91823242}" cxnId="{76766907-F100-4090-A574-67E6C0B3659C}" type="parTrans">
      <dgm:prSet/>
      <dgm:spPr>
        <a:xfrm>
          <a:off x="3504843" y="1123235"/>
          <a:ext cx="221843" cy="476964"/>
        </a:xfrm>
        <a:custGeom>
          <a:avLst/>
          <a:gdLst/>
          <a:ahLst/>
          <a:cxnLst/>
          <a:rect l="0" t="0" r="0" b="0"/>
          <a:pathLst>
            <a:path>
              <a:moveTo>
                <a:pt x="0" y="0"/>
              </a:moveTo>
              <a:lnTo>
                <a:pt x="110921" y="0"/>
              </a:lnTo>
              <a:lnTo>
                <a:pt x="110921" y="476964"/>
              </a:lnTo>
              <a:lnTo>
                <a:pt x="221843" y="476964"/>
              </a:lnTo>
            </a:path>
          </a:pathLst>
        </a:custGeom>
        <a:noFill/>
        <a:ln w="25400" cap="flat" cmpd="sng" algn="ctr">
          <a:solidFill>
            <a:srgbClr val="4F81BD">
              <a:shade val="80000"/>
              <a:hueOff val="0"/>
              <a:satOff val="0"/>
              <a:lumOff val="0"/>
              <a:alphaOff val="0"/>
            </a:srgbClr>
          </a:solidFill>
          <a:prstDash val="solid"/>
        </a:ln>
        <a:effectLst/>
      </dgm:spPr>
      <dgm:t>
        <a:bodyPr/>
        <a:p>
          <a:endParaRPr lang="zh-CN" altLang="en-US"/>
        </a:p>
      </dgm:t>
    </dgm:pt>
    <dgm:pt modelId="{84DAF790-6890-42E0-82EE-159F9F44580F}" cxnId="{76766907-F100-4090-A574-67E6C0B3659C}" type="sibTrans">
      <dgm:prSet/>
      <dgm:spPr/>
      <dgm:t>
        <a:bodyPr/>
        <a:p>
          <a:endParaRPr lang="zh-CN" altLang="en-US"/>
        </a:p>
      </dgm:t>
    </dgm:pt>
    <dgm:pt modelId="{F2F97E1F-ED97-4FD2-8D0B-FEC57B734577}">
      <dgm:prSet custT="1"/>
      <dgm:spPr>
        <a:xfrm>
          <a:off x="3726687" y="1908008"/>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动力电池正负极插接件松动</a:t>
          </a:r>
        </a:p>
      </dgm:t>
    </dgm:pt>
    <dgm:pt modelId="{AA2CF819-B532-40A3-BCA3-2C0A1848626E}" cxnId="{1AE0F248-E43F-478F-B361-0490CDB869F3}" type="parTrans">
      <dgm:prSet/>
      <dgm:spPr>
        <a:xfrm>
          <a:off x="3504843" y="1123235"/>
          <a:ext cx="221843" cy="953928"/>
        </a:xfrm>
        <a:custGeom>
          <a:avLst/>
          <a:gdLst/>
          <a:ahLst/>
          <a:cxnLst/>
          <a:rect l="0" t="0" r="0" b="0"/>
          <a:pathLst>
            <a:path>
              <a:moveTo>
                <a:pt x="0" y="0"/>
              </a:moveTo>
              <a:lnTo>
                <a:pt x="110921" y="0"/>
              </a:lnTo>
              <a:lnTo>
                <a:pt x="110921" y="953928"/>
              </a:lnTo>
              <a:lnTo>
                <a:pt x="221843" y="953928"/>
              </a:lnTo>
            </a:path>
          </a:pathLst>
        </a:custGeom>
        <a:noFill/>
        <a:ln w="25400" cap="flat" cmpd="sng" algn="ctr">
          <a:solidFill>
            <a:srgbClr val="4F81BD">
              <a:shade val="80000"/>
              <a:hueOff val="0"/>
              <a:satOff val="0"/>
              <a:lumOff val="0"/>
              <a:alphaOff val="0"/>
            </a:srgbClr>
          </a:solidFill>
          <a:prstDash val="solid"/>
        </a:ln>
        <a:effectLst/>
      </dgm:spPr>
      <dgm:t>
        <a:bodyPr/>
        <a:p>
          <a:endParaRPr lang="zh-CN" altLang="en-US"/>
        </a:p>
      </dgm:t>
    </dgm:pt>
    <dgm:pt modelId="{D693FA62-06B9-4C0B-9BC9-6701AE573222}" cxnId="{1AE0F248-E43F-478F-B361-0490CDB869F3}" type="sibTrans">
      <dgm:prSet/>
      <dgm:spPr/>
      <dgm:t>
        <a:bodyPr/>
        <a:p>
          <a:endParaRPr lang="zh-CN" altLang="en-US"/>
        </a:p>
      </dgm:t>
    </dgm:pt>
    <dgm:pt modelId="{CE609A4C-4447-4BEC-AB2C-4A89317B6C90}">
      <dgm:prSet custT="1"/>
      <dgm:spPr>
        <a:xfrm>
          <a:off x="3726687" y="2861936"/>
          <a:ext cx="1109218" cy="338311"/>
        </a:xfrm>
        <a:prstGeom prst="rect">
          <a:avLst/>
        </a:prstGeom>
        <a:solidFill>
          <a:sysClr val="window" lastClr="FFFFFF"/>
        </a:solidFill>
        <a:ln w="25400" cap="flat" cmpd="sng" algn="ctr">
          <a:solidFill>
            <a:sysClr val="windowText" lastClr="000000"/>
          </a:solidFill>
          <a:prstDash val="solid"/>
        </a:ln>
        <a:effectLst/>
      </dgm:spPr>
      <dgm:t>
        <a:bodyPr/>
        <a:p>
          <a:pPr algn="ctr">
            <a:buNone/>
          </a:pPr>
          <a:r>
            <a:rPr lang="zh-CN" altLang="en-US" sz="1000">
              <a:solidFill>
                <a:sysClr val="windowText" lastClr="000000"/>
              </a:solidFill>
              <a:latin typeface="Calibri" panose="020F0502020204030204"/>
              <a:ea typeface="宋体" panose="02010600030101010101" pitchFamily="2" charset="-122"/>
              <a:cs typeface="+mn-cs"/>
            </a:rPr>
            <a:t>互锁线断路</a:t>
          </a:r>
        </a:p>
      </dgm:t>
    </dgm:pt>
    <dgm:pt modelId="{D7F5D675-23F6-492E-85AF-063A69879B5C}" cxnId="{C1D95B08-65F5-456E-B9B7-6ADD618BD119}" type="parTrans">
      <dgm:prSet/>
      <dgm:spPr>
        <a:xfrm>
          <a:off x="3504843" y="2792610"/>
          <a:ext cx="221843" cy="238482"/>
        </a:xfrm>
        <a:custGeom>
          <a:avLst/>
          <a:gdLst/>
          <a:ahLst/>
          <a:cxnLst/>
          <a:rect l="0" t="0" r="0" b="0"/>
          <a:pathLst>
            <a:path>
              <a:moveTo>
                <a:pt x="0" y="0"/>
              </a:moveTo>
              <a:lnTo>
                <a:pt x="110921" y="0"/>
              </a:lnTo>
              <a:lnTo>
                <a:pt x="110921" y="238482"/>
              </a:lnTo>
              <a:lnTo>
                <a:pt x="221843" y="238482"/>
              </a:lnTo>
            </a:path>
          </a:pathLst>
        </a:custGeom>
        <a:noFill/>
        <a:ln w="25400" cap="flat" cmpd="sng" algn="ctr">
          <a:solidFill>
            <a:srgbClr val="4F81BD">
              <a:shade val="80000"/>
              <a:hueOff val="0"/>
              <a:satOff val="0"/>
              <a:lumOff val="0"/>
              <a:alphaOff val="0"/>
            </a:srgbClr>
          </a:solidFill>
          <a:prstDash val="solid"/>
        </a:ln>
        <a:effectLst/>
      </dgm:spPr>
      <dgm:t>
        <a:bodyPr/>
        <a:p>
          <a:endParaRPr lang="zh-CN" altLang="en-US"/>
        </a:p>
      </dgm:t>
    </dgm:pt>
    <dgm:pt modelId="{9D37FF93-4ED4-43F3-860A-25675D0757F6}" cxnId="{C1D95B08-65F5-456E-B9B7-6ADD618BD119}" type="sibTrans">
      <dgm:prSet/>
      <dgm:spPr/>
      <dgm:t>
        <a:bodyPr/>
        <a:p>
          <a:endParaRPr lang="zh-CN" altLang="en-US"/>
        </a:p>
      </dgm:t>
    </dgm:pt>
    <dgm:pt modelId="{3F09FA91-36AE-486C-8BB7-D6110A7A44E9}" type="pres">
      <dgm:prSet presAssocID="{7C589639-5E2D-44B3-B428-97D57FE31DAF}" presName="hierChild1" presStyleCnt="0">
        <dgm:presLayoutVars>
          <dgm:orgChart val="1"/>
          <dgm:chPref val="1"/>
          <dgm:dir/>
          <dgm:animOne val="branch"/>
          <dgm:animLvl val="lvl"/>
          <dgm:resizeHandles/>
        </dgm:presLayoutVars>
      </dgm:prSet>
      <dgm:spPr/>
    </dgm:pt>
    <dgm:pt modelId="{91D8BDA5-AAB5-402B-9E73-2C4D83CB01CA}" type="pres">
      <dgm:prSet presAssocID="{E551BC97-B7BB-4225-AFEF-0F0B91782FB5}" presName="hierRoot1" presStyleCnt="0">
        <dgm:presLayoutVars>
          <dgm:hierBranch val="init"/>
        </dgm:presLayoutVars>
      </dgm:prSet>
      <dgm:spPr/>
    </dgm:pt>
    <dgm:pt modelId="{4698AC67-1E92-4D14-9E6A-A719906A75FE}" type="pres">
      <dgm:prSet presAssocID="{E551BC97-B7BB-4225-AFEF-0F0B91782FB5}" presName="rootComposite1" presStyleCnt="0"/>
      <dgm:spPr/>
    </dgm:pt>
    <dgm:pt modelId="{1D766EB9-1D9D-48F3-8798-DE9132789A3F}" type="pres">
      <dgm:prSet presAssocID="{E551BC97-B7BB-4225-AFEF-0F0B91782FB5}" presName="rootText1" presStyleLbl="node0" presStyleIdx="0" presStyleCnt="1">
        <dgm:presLayoutVars>
          <dgm:chPref val="3"/>
        </dgm:presLayoutVars>
      </dgm:prSet>
      <dgm:spPr/>
    </dgm:pt>
    <dgm:pt modelId="{0137FA15-6D0C-4214-8B88-F56C66A751C5}" type="pres">
      <dgm:prSet presAssocID="{E551BC97-B7BB-4225-AFEF-0F0B91782FB5}" presName="rootConnector1" presStyleLbl="node1" presStyleIdx="0" presStyleCnt="0"/>
      <dgm:spPr/>
    </dgm:pt>
    <dgm:pt modelId="{6B04BE44-0FD0-458F-96D1-C62A27BDB42F}" type="pres">
      <dgm:prSet presAssocID="{E551BC97-B7BB-4225-AFEF-0F0B91782FB5}" presName="hierChild2" presStyleCnt="0"/>
      <dgm:spPr/>
    </dgm:pt>
    <dgm:pt modelId="{374276B3-389B-4705-8E4C-DCB912E7837A}" type="pres">
      <dgm:prSet presAssocID="{4682D886-4106-48B5-BC85-04EAC50F1AD3}" presName="Name64" presStyleLbl="parChTrans1D2" presStyleIdx="0" presStyleCnt="3"/>
      <dgm:spPr/>
    </dgm:pt>
    <dgm:pt modelId="{8BBD40B1-94B2-4036-9102-D3C83E7758BE}" type="pres">
      <dgm:prSet presAssocID="{67F468B1-DC89-4554-8503-B4980DAD0DDE}" presName="hierRoot2" presStyleCnt="0">
        <dgm:presLayoutVars>
          <dgm:hierBranch val="init"/>
        </dgm:presLayoutVars>
      </dgm:prSet>
      <dgm:spPr/>
    </dgm:pt>
    <dgm:pt modelId="{E55D04FF-2FA6-403F-AB2B-1E4BC324DAF7}" type="pres">
      <dgm:prSet presAssocID="{67F468B1-DC89-4554-8503-B4980DAD0DDE}" presName="rootComposite" presStyleCnt="0"/>
      <dgm:spPr/>
    </dgm:pt>
    <dgm:pt modelId="{62C9B8E8-80F9-4F04-91F9-C44FC1ABA79E}" type="pres">
      <dgm:prSet presAssocID="{67F468B1-DC89-4554-8503-B4980DAD0DDE}" presName="rootText" presStyleLbl="node2" presStyleIdx="0" presStyleCnt="3">
        <dgm:presLayoutVars>
          <dgm:chPref val="3"/>
        </dgm:presLayoutVars>
      </dgm:prSet>
      <dgm:spPr/>
    </dgm:pt>
    <dgm:pt modelId="{E9B6A4BC-FAAE-4735-B13B-A0AC7BB48845}" type="pres">
      <dgm:prSet presAssocID="{67F468B1-DC89-4554-8503-B4980DAD0DDE}" presName="rootConnector" presStyleLbl="node2" presStyleIdx="0" presStyleCnt="3"/>
      <dgm:spPr/>
    </dgm:pt>
    <dgm:pt modelId="{B25982A8-4AE4-47C0-9C03-61DD6635D6BC}" type="pres">
      <dgm:prSet presAssocID="{67F468B1-DC89-4554-8503-B4980DAD0DDE}" presName="hierChild4" presStyleCnt="0"/>
      <dgm:spPr/>
    </dgm:pt>
    <dgm:pt modelId="{85E5E20F-7253-4A36-B4D1-E484CF367339}" type="pres">
      <dgm:prSet presAssocID="{67F468B1-DC89-4554-8503-B4980DAD0DDE}" presName="hierChild5" presStyleCnt="0"/>
      <dgm:spPr/>
    </dgm:pt>
    <dgm:pt modelId="{AB254B9E-D786-4D2B-8996-F4BDB3A9037E}" type="pres">
      <dgm:prSet presAssocID="{CF98ADE4-36A3-4329-8272-06E9B0B091F6}" presName="Name64" presStyleLbl="parChTrans1D2" presStyleIdx="1" presStyleCnt="3"/>
      <dgm:spPr/>
    </dgm:pt>
    <dgm:pt modelId="{F2F790F3-9D4E-41F0-A16A-DE0E0A26CBC8}" type="pres">
      <dgm:prSet presAssocID="{EC20D77D-1546-4FE5-A302-56B6D06B36A2}" presName="hierRoot2" presStyleCnt="0">
        <dgm:presLayoutVars>
          <dgm:hierBranch val="init"/>
        </dgm:presLayoutVars>
      </dgm:prSet>
      <dgm:spPr/>
    </dgm:pt>
    <dgm:pt modelId="{DF0AF024-2439-4BD7-9299-D40CF45EF43C}" type="pres">
      <dgm:prSet presAssocID="{EC20D77D-1546-4FE5-A302-56B6D06B36A2}" presName="rootComposite" presStyleCnt="0"/>
      <dgm:spPr/>
    </dgm:pt>
    <dgm:pt modelId="{87AA74FD-ACA5-4B08-8592-B4C7CD9A1BA7}" type="pres">
      <dgm:prSet presAssocID="{EC20D77D-1546-4FE5-A302-56B6D06B36A2}" presName="rootText" presStyleLbl="node2" presStyleIdx="1" presStyleCnt="3">
        <dgm:presLayoutVars>
          <dgm:chPref val="3"/>
        </dgm:presLayoutVars>
      </dgm:prSet>
      <dgm:spPr/>
    </dgm:pt>
    <dgm:pt modelId="{5A2CB9C3-51D9-4906-BF6F-56282209772D}" type="pres">
      <dgm:prSet presAssocID="{EC20D77D-1546-4FE5-A302-56B6D06B36A2}" presName="rootConnector" presStyleLbl="node2" presStyleIdx="1" presStyleCnt="3"/>
      <dgm:spPr/>
    </dgm:pt>
    <dgm:pt modelId="{B6A26971-DB6C-4749-B611-EDC83DBE4CC6}" type="pres">
      <dgm:prSet presAssocID="{EC20D77D-1546-4FE5-A302-56B6D06B36A2}" presName="hierChild4" presStyleCnt="0"/>
      <dgm:spPr/>
    </dgm:pt>
    <dgm:pt modelId="{79954D55-0990-4817-8C47-0F6D5759B6AB}" type="pres">
      <dgm:prSet presAssocID="{6670A64C-7459-40FC-91D8-ED1FD4DD0504}" presName="Name64" presStyleLbl="parChTrans1D3" presStyleIdx="0" presStyleCnt="7"/>
      <dgm:spPr/>
    </dgm:pt>
    <dgm:pt modelId="{89B6B154-9BE8-4C46-845A-173232952DE3}" type="pres">
      <dgm:prSet presAssocID="{A155B745-2AC6-4172-8D12-1A0A74CB1B7E}" presName="hierRoot2" presStyleCnt="0">
        <dgm:presLayoutVars>
          <dgm:hierBranch val="init"/>
        </dgm:presLayoutVars>
      </dgm:prSet>
      <dgm:spPr/>
    </dgm:pt>
    <dgm:pt modelId="{84778815-EC2E-40DB-B16A-7DA1BE4510D1}" type="pres">
      <dgm:prSet presAssocID="{A155B745-2AC6-4172-8D12-1A0A74CB1B7E}" presName="rootComposite" presStyleCnt="0"/>
      <dgm:spPr/>
    </dgm:pt>
    <dgm:pt modelId="{187FDF1E-1F6B-4F77-87D9-B3C59D0784B8}" type="pres">
      <dgm:prSet presAssocID="{A155B745-2AC6-4172-8D12-1A0A74CB1B7E}" presName="rootText" presStyleLbl="node3" presStyleIdx="0" presStyleCnt="7">
        <dgm:presLayoutVars>
          <dgm:chPref val="3"/>
        </dgm:presLayoutVars>
      </dgm:prSet>
      <dgm:spPr/>
    </dgm:pt>
    <dgm:pt modelId="{4305812B-655E-42A6-95E0-6BEFD1B20E20}" type="pres">
      <dgm:prSet presAssocID="{A155B745-2AC6-4172-8D12-1A0A74CB1B7E}" presName="rootConnector" presStyleLbl="node3" presStyleIdx="0" presStyleCnt="7"/>
      <dgm:spPr/>
    </dgm:pt>
    <dgm:pt modelId="{848803BF-F5BE-4A07-B75C-885619A76BE6}" type="pres">
      <dgm:prSet presAssocID="{A155B745-2AC6-4172-8D12-1A0A74CB1B7E}" presName="hierChild4" presStyleCnt="0"/>
      <dgm:spPr/>
    </dgm:pt>
    <dgm:pt modelId="{1C7E1D54-F9B2-46D0-A1ED-2CBB128E4438}" type="pres">
      <dgm:prSet presAssocID="{A155B745-2AC6-4172-8D12-1A0A74CB1B7E}" presName="hierChild5" presStyleCnt="0"/>
      <dgm:spPr/>
    </dgm:pt>
    <dgm:pt modelId="{DA257E93-EDD3-4BF3-B1EC-6A07C9A066F6}" type="pres">
      <dgm:prSet presAssocID="{63741942-5549-47B6-8106-C2CC02BBA9F7}" presName="Name64" presStyleLbl="parChTrans1D3" presStyleIdx="1" presStyleCnt="7"/>
      <dgm:spPr/>
    </dgm:pt>
    <dgm:pt modelId="{947EA702-1346-4F6E-B1D1-888767BF4382}" type="pres">
      <dgm:prSet presAssocID="{2704F47E-B858-4DCC-BA0C-BB7ACCBBFE15}" presName="hierRoot2" presStyleCnt="0">
        <dgm:presLayoutVars>
          <dgm:hierBranch val="init"/>
        </dgm:presLayoutVars>
      </dgm:prSet>
      <dgm:spPr/>
    </dgm:pt>
    <dgm:pt modelId="{ABD5426B-B8DB-413A-AF82-3F9E00A7D58F}" type="pres">
      <dgm:prSet presAssocID="{2704F47E-B858-4DCC-BA0C-BB7ACCBBFE15}" presName="rootComposite" presStyleCnt="0"/>
      <dgm:spPr/>
    </dgm:pt>
    <dgm:pt modelId="{E596AF50-6499-45E1-BBE6-65CBA6068BA5}" type="pres">
      <dgm:prSet presAssocID="{2704F47E-B858-4DCC-BA0C-BB7ACCBBFE15}" presName="rootText" presStyleLbl="node3" presStyleIdx="1" presStyleCnt="7">
        <dgm:presLayoutVars>
          <dgm:chPref val="3"/>
        </dgm:presLayoutVars>
      </dgm:prSet>
      <dgm:spPr/>
    </dgm:pt>
    <dgm:pt modelId="{3CAB5B3D-CF03-49B0-9A57-6DAC6D9F120A}" type="pres">
      <dgm:prSet presAssocID="{2704F47E-B858-4DCC-BA0C-BB7ACCBBFE15}" presName="rootConnector" presStyleLbl="node3" presStyleIdx="1" presStyleCnt="7"/>
      <dgm:spPr/>
    </dgm:pt>
    <dgm:pt modelId="{8980861C-6AD7-4CEC-A1AC-99753206A9D0}" type="pres">
      <dgm:prSet presAssocID="{2704F47E-B858-4DCC-BA0C-BB7ACCBBFE15}" presName="hierChild4" presStyleCnt="0"/>
      <dgm:spPr/>
    </dgm:pt>
    <dgm:pt modelId="{1976F4FD-2DCB-45DB-84AB-BFABC3655FD8}" type="pres">
      <dgm:prSet presAssocID="{2704F47E-B858-4DCC-BA0C-BB7ACCBBFE15}" presName="hierChild5" presStyleCnt="0"/>
      <dgm:spPr/>
    </dgm:pt>
    <dgm:pt modelId="{69911FD0-C8BD-46FA-94F1-2881FE8FFA3E}" type="pres">
      <dgm:prSet presAssocID="{DB495C8B-BB51-4B7E-B4DE-DEBFF90FB401}" presName="Name64" presStyleLbl="parChTrans1D3" presStyleIdx="2" presStyleCnt="7"/>
      <dgm:spPr/>
    </dgm:pt>
    <dgm:pt modelId="{40171170-2F89-43D1-9903-6DA008CD34D3}" type="pres">
      <dgm:prSet presAssocID="{99A0EBF4-B1D5-4333-8669-30DC9BB54BBD}" presName="hierRoot2" presStyleCnt="0">
        <dgm:presLayoutVars>
          <dgm:hierBranch val="init"/>
        </dgm:presLayoutVars>
      </dgm:prSet>
      <dgm:spPr/>
    </dgm:pt>
    <dgm:pt modelId="{7F02FD1B-4821-44BA-B186-59D884B9D656}" type="pres">
      <dgm:prSet presAssocID="{99A0EBF4-B1D5-4333-8669-30DC9BB54BBD}" presName="rootComposite" presStyleCnt="0"/>
      <dgm:spPr/>
    </dgm:pt>
    <dgm:pt modelId="{F9EC447A-4A14-4226-974D-113ADF053584}" type="pres">
      <dgm:prSet presAssocID="{99A0EBF4-B1D5-4333-8669-30DC9BB54BBD}" presName="rootText" presStyleLbl="node3" presStyleIdx="2" presStyleCnt="7">
        <dgm:presLayoutVars>
          <dgm:chPref val="3"/>
        </dgm:presLayoutVars>
      </dgm:prSet>
      <dgm:spPr/>
    </dgm:pt>
    <dgm:pt modelId="{2AD3BE8C-4EF8-4114-8D62-D6FB1824AE7C}" type="pres">
      <dgm:prSet presAssocID="{99A0EBF4-B1D5-4333-8669-30DC9BB54BBD}" presName="rootConnector" presStyleLbl="node3" presStyleIdx="2" presStyleCnt="7"/>
      <dgm:spPr/>
    </dgm:pt>
    <dgm:pt modelId="{4881971F-8114-4A01-9FBD-1E446DCBF9EB}" type="pres">
      <dgm:prSet presAssocID="{99A0EBF4-B1D5-4333-8669-30DC9BB54BBD}" presName="hierChild4" presStyleCnt="0"/>
      <dgm:spPr/>
    </dgm:pt>
    <dgm:pt modelId="{31938351-5C98-40A6-9036-DA96791814DB}" type="pres">
      <dgm:prSet presAssocID="{99A0EBF4-B1D5-4333-8669-30DC9BB54BBD}" presName="hierChild5" presStyleCnt="0"/>
      <dgm:spPr/>
    </dgm:pt>
    <dgm:pt modelId="{18EFF546-635E-4E57-96FE-D8E45EE8AF2B}" type="pres">
      <dgm:prSet presAssocID="{8103BBEA-7F76-4B82-8EDF-F3BF91823242}" presName="Name64" presStyleLbl="parChTrans1D3" presStyleIdx="3" presStyleCnt="7"/>
      <dgm:spPr/>
    </dgm:pt>
    <dgm:pt modelId="{B5EEE740-3744-45E8-9856-EAF0A17AF906}" type="pres">
      <dgm:prSet presAssocID="{5142DB61-E816-4FAB-B7BF-924CE54DCD5C}" presName="hierRoot2" presStyleCnt="0">
        <dgm:presLayoutVars>
          <dgm:hierBranch val="init"/>
        </dgm:presLayoutVars>
      </dgm:prSet>
      <dgm:spPr/>
    </dgm:pt>
    <dgm:pt modelId="{B5560989-38B6-46EE-92DA-CF8FDF4B69ED}" type="pres">
      <dgm:prSet presAssocID="{5142DB61-E816-4FAB-B7BF-924CE54DCD5C}" presName="rootComposite" presStyleCnt="0"/>
      <dgm:spPr/>
    </dgm:pt>
    <dgm:pt modelId="{FCB518C1-D686-4BA6-8713-980BC61399BA}" type="pres">
      <dgm:prSet presAssocID="{5142DB61-E816-4FAB-B7BF-924CE54DCD5C}" presName="rootText" presStyleLbl="node3" presStyleIdx="3" presStyleCnt="7">
        <dgm:presLayoutVars>
          <dgm:chPref val="3"/>
        </dgm:presLayoutVars>
      </dgm:prSet>
      <dgm:spPr/>
    </dgm:pt>
    <dgm:pt modelId="{3F5AF72C-7EFD-4E4F-8108-48DAF5968C96}" type="pres">
      <dgm:prSet presAssocID="{5142DB61-E816-4FAB-B7BF-924CE54DCD5C}" presName="rootConnector" presStyleLbl="node3" presStyleIdx="3" presStyleCnt="7"/>
      <dgm:spPr/>
    </dgm:pt>
    <dgm:pt modelId="{7D6E698D-2047-41FC-92F9-06EF7DC39C7E}" type="pres">
      <dgm:prSet presAssocID="{5142DB61-E816-4FAB-B7BF-924CE54DCD5C}" presName="hierChild4" presStyleCnt="0"/>
      <dgm:spPr/>
    </dgm:pt>
    <dgm:pt modelId="{32AE3EE8-3673-4C93-9194-9D0E2D35476B}" type="pres">
      <dgm:prSet presAssocID="{5142DB61-E816-4FAB-B7BF-924CE54DCD5C}" presName="hierChild5" presStyleCnt="0"/>
      <dgm:spPr/>
    </dgm:pt>
    <dgm:pt modelId="{52889B64-2BC1-49F5-BCF5-BAD2BD22F81D}" type="pres">
      <dgm:prSet presAssocID="{AA2CF819-B532-40A3-BCA3-2C0A1848626E}" presName="Name64" presStyleLbl="parChTrans1D3" presStyleIdx="4" presStyleCnt="7"/>
      <dgm:spPr/>
    </dgm:pt>
    <dgm:pt modelId="{A915F5F8-2588-41CB-9122-0DA84BCDA009}" type="pres">
      <dgm:prSet presAssocID="{F2F97E1F-ED97-4FD2-8D0B-FEC57B734577}" presName="hierRoot2" presStyleCnt="0">
        <dgm:presLayoutVars>
          <dgm:hierBranch val="init"/>
        </dgm:presLayoutVars>
      </dgm:prSet>
      <dgm:spPr/>
    </dgm:pt>
    <dgm:pt modelId="{71AFE109-B8A4-428E-B52D-4F5B77A22086}" type="pres">
      <dgm:prSet presAssocID="{F2F97E1F-ED97-4FD2-8D0B-FEC57B734577}" presName="rootComposite" presStyleCnt="0"/>
      <dgm:spPr/>
    </dgm:pt>
    <dgm:pt modelId="{BAB183FA-E849-42B0-BCCA-D75E13F4D6E3}" type="pres">
      <dgm:prSet presAssocID="{F2F97E1F-ED97-4FD2-8D0B-FEC57B734577}" presName="rootText" presStyleLbl="node3" presStyleIdx="4" presStyleCnt="7">
        <dgm:presLayoutVars>
          <dgm:chPref val="3"/>
        </dgm:presLayoutVars>
      </dgm:prSet>
      <dgm:spPr/>
    </dgm:pt>
    <dgm:pt modelId="{0B2BF6EC-6270-4ABD-B0FB-63E4BAEF9482}" type="pres">
      <dgm:prSet presAssocID="{F2F97E1F-ED97-4FD2-8D0B-FEC57B734577}" presName="rootConnector" presStyleLbl="node3" presStyleIdx="4" presStyleCnt="7"/>
      <dgm:spPr/>
    </dgm:pt>
    <dgm:pt modelId="{A8CEF2E8-64D4-4542-9F26-2249AF92F38D}" type="pres">
      <dgm:prSet presAssocID="{F2F97E1F-ED97-4FD2-8D0B-FEC57B734577}" presName="hierChild4" presStyleCnt="0"/>
      <dgm:spPr/>
    </dgm:pt>
    <dgm:pt modelId="{793296D9-453C-401C-86A3-C4D604B5A2AF}" type="pres">
      <dgm:prSet presAssocID="{F2F97E1F-ED97-4FD2-8D0B-FEC57B734577}" presName="hierChild5" presStyleCnt="0"/>
      <dgm:spPr/>
    </dgm:pt>
    <dgm:pt modelId="{9AC7E12B-1C02-49C0-BDFF-1A203DCDDB3A}" type="pres">
      <dgm:prSet presAssocID="{EC20D77D-1546-4FE5-A302-56B6D06B36A2}" presName="hierChild5" presStyleCnt="0"/>
      <dgm:spPr/>
    </dgm:pt>
    <dgm:pt modelId="{E76E81B8-0B8B-485D-89C0-918F8F5F3C00}" type="pres">
      <dgm:prSet presAssocID="{8FDBF41B-DDD0-43E9-8986-076DC011900B}" presName="Name64" presStyleLbl="parChTrans1D2" presStyleIdx="2" presStyleCnt="3"/>
      <dgm:spPr/>
    </dgm:pt>
    <dgm:pt modelId="{CC2CC122-D44F-4C4E-B98C-837BF1137423}" type="pres">
      <dgm:prSet presAssocID="{628B3F3B-CB64-4125-9D38-BAF8D20B12E6}" presName="hierRoot2" presStyleCnt="0">
        <dgm:presLayoutVars>
          <dgm:hierBranch val="init"/>
        </dgm:presLayoutVars>
      </dgm:prSet>
      <dgm:spPr/>
    </dgm:pt>
    <dgm:pt modelId="{67E45896-A72A-4193-8749-4EA91801E434}" type="pres">
      <dgm:prSet presAssocID="{628B3F3B-CB64-4125-9D38-BAF8D20B12E6}" presName="rootComposite" presStyleCnt="0"/>
      <dgm:spPr/>
    </dgm:pt>
    <dgm:pt modelId="{BD2ED7F7-DB6C-4BEF-9661-10C5423651ED}" type="pres">
      <dgm:prSet presAssocID="{628B3F3B-CB64-4125-9D38-BAF8D20B12E6}" presName="rootText" presStyleLbl="node2" presStyleIdx="2" presStyleCnt="3">
        <dgm:presLayoutVars>
          <dgm:chPref val="3"/>
        </dgm:presLayoutVars>
      </dgm:prSet>
      <dgm:spPr/>
    </dgm:pt>
    <dgm:pt modelId="{82565E14-3924-4065-A45A-64BED869DAD5}" type="pres">
      <dgm:prSet presAssocID="{628B3F3B-CB64-4125-9D38-BAF8D20B12E6}" presName="rootConnector" presStyleLbl="node2" presStyleIdx="2" presStyleCnt="3"/>
      <dgm:spPr/>
    </dgm:pt>
    <dgm:pt modelId="{80F74C97-1A9F-46DA-A999-0EB1038034CB}" type="pres">
      <dgm:prSet presAssocID="{628B3F3B-CB64-4125-9D38-BAF8D20B12E6}" presName="hierChild4" presStyleCnt="0"/>
      <dgm:spPr/>
    </dgm:pt>
    <dgm:pt modelId="{3A85D00C-B478-4D20-B229-CC0A7165DA3B}" type="pres">
      <dgm:prSet presAssocID="{BE27D2DA-2565-4036-9330-2EC5ADD250D1}" presName="Name64" presStyleLbl="parChTrans1D3" presStyleIdx="5" presStyleCnt="7"/>
      <dgm:spPr/>
    </dgm:pt>
    <dgm:pt modelId="{7CD99552-D717-4AD8-AFA8-EEB67DC8F0DD}" type="pres">
      <dgm:prSet presAssocID="{77F7CFA4-1D38-4CD3-B888-C62F761BA3D7}" presName="hierRoot2" presStyleCnt="0">
        <dgm:presLayoutVars>
          <dgm:hierBranch val="init"/>
        </dgm:presLayoutVars>
      </dgm:prSet>
      <dgm:spPr/>
    </dgm:pt>
    <dgm:pt modelId="{EF208894-9AC1-4DAC-B586-991AF25F5BF9}" type="pres">
      <dgm:prSet presAssocID="{77F7CFA4-1D38-4CD3-B888-C62F761BA3D7}" presName="rootComposite" presStyleCnt="0"/>
      <dgm:spPr/>
    </dgm:pt>
    <dgm:pt modelId="{4B838827-9756-4FE3-BC44-90B6AF700C17}" type="pres">
      <dgm:prSet presAssocID="{77F7CFA4-1D38-4CD3-B888-C62F761BA3D7}" presName="rootText" presStyleLbl="node3" presStyleIdx="5" presStyleCnt="7">
        <dgm:presLayoutVars>
          <dgm:chPref val="3"/>
        </dgm:presLayoutVars>
      </dgm:prSet>
      <dgm:spPr/>
    </dgm:pt>
    <dgm:pt modelId="{19ACD548-3D8E-454B-9DDA-EF4D8312C9CF}" type="pres">
      <dgm:prSet presAssocID="{77F7CFA4-1D38-4CD3-B888-C62F761BA3D7}" presName="rootConnector" presStyleLbl="node3" presStyleIdx="5" presStyleCnt="7"/>
      <dgm:spPr/>
    </dgm:pt>
    <dgm:pt modelId="{E0972FCA-0DD4-431C-AF07-5A0E4993B64D}" type="pres">
      <dgm:prSet presAssocID="{77F7CFA4-1D38-4CD3-B888-C62F761BA3D7}" presName="hierChild4" presStyleCnt="0"/>
      <dgm:spPr/>
    </dgm:pt>
    <dgm:pt modelId="{1A75533A-855D-4DE0-9C75-324F3CFA3C66}" type="pres">
      <dgm:prSet presAssocID="{77F7CFA4-1D38-4CD3-B888-C62F761BA3D7}" presName="hierChild5" presStyleCnt="0"/>
      <dgm:spPr/>
    </dgm:pt>
    <dgm:pt modelId="{6B2F35B5-80A7-4D84-A459-6B4554FB220F}" type="pres">
      <dgm:prSet presAssocID="{D7F5D675-23F6-492E-85AF-063A69879B5C}" presName="Name64" presStyleLbl="parChTrans1D3" presStyleIdx="6" presStyleCnt="7"/>
      <dgm:spPr/>
    </dgm:pt>
    <dgm:pt modelId="{747ACF33-A7C8-4B7D-8987-9716BC07729B}" type="pres">
      <dgm:prSet presAssocID="{CE609A4C-4447-4BEC-AB2C-4A89317B6C90}" presName="hierRoot2" presStyleCnt="0">
        <dgm:presLayoutVars>
          <dgm:hierBranch val="init"/>
        </dgm:presLayoutVars>
      </dgm:prSet>
      <dgm:spPr/>
    </dgm:pt>
    <dgm:pt modelId="{7754EB1B-9FF7-4774-9359-F7FD56D0BC72}" type="pres">
      <dgm:prSet presAssocID="{CE609A4C-4447-4BEC-AB2C-4A89317B6C90}" presName="rootComposite" presStyleCnt="0"/>
      <dgm:spPr/>
    </dgm:pt>
    <dgm:pt modelId="{7E07873E-D044-4BA9-97B2-9A1ACC8DAC67}" type="pres">
      <dgm:prSet presAssocID="{CE609A4C-4447-4BEC-AB2C-4A89317B6C90}" presName="rootText" presStyleLbl="node3" presStyleIdx="6" presStyleCnt="7">
        <dgm:presLayoutVars>
          <dgm:chPref val="3"/>
        </dgm:presLayoutVars>
      </dgm:prSet>
      <dgm:spPr/>
    </dgm:pt>
    <dgm:pt modelId="{E87D9441-E58F-4FED-82B9-ACE9BBE36E05}" type="pres">
      <dgm:prSet presAssocID="{CE609A4C-4447-4BEC-AB2C-4A89317B6C90}" presName="rootConnector" presStyleLbl="node3" presStyleIdx="6" presStyleCnt="7"/>
      <dgm:spPr/>
    </dgm:pt>
    <dgm:pt modelId="{E2BE5348-70C7-44AF-B42E-B5F7585860E2}" type="pres">
      <dgm:prSet presAssocID="{CE609A4C-4447-4BEC-AB2C-4A89317B6C90}" presName="hierChild4" presStyleCnt="0"/>
      <dgm:spPr/>
    </dgm:pt>
    <dgm:pt modelId="{21A1C325-AA25-4616-B084-A49C7D387C80}" type="pres">
      <dgm:prSet presAssocID="{CE609A4C-4447-4BEC-AB2C-4A89317B6C90}" presName="hierChild5" presStyleCnt="0"/>
      <dgm:spPr/>
    </dgm:pt>
    <dgm:pt modelId="{1A6286DA-2C31-48CD-A64B-40F3D05A189C}" type="pres">
      <dgm:prSet presAssocID="{628B3F3B-CB64-4125-9D38-BAF8D20B12E6}" presName="hierChild5" presStyleCnt="0"/>
      <dgm:spPr/>
    </dgm:pt>
    <dgm:pt modelId="{E500A65E-2160-43AD-88D6-1F8A014F550D}" type="pres">
      <dgm:prSet presAssocID="{E551BC97-B7BB-4225-AFEF-0F0B91782FB5}" presName="hierChild3" presStyleCnt="0"/>
      <dgm:spPr/>
    </dgm:pt>
  </dgm:ptLst>
  <dgm:cxnLst>
    <dgm:cxn modelId="{76766907-F100-4090-A574-67E6C0B3659C}" srcId="{EC20D77D-1546-4FE5-A302-56B6D06B36A2}" destId="{5142DB61-E816-4FAB-B7BF-924CE54DCD5C}" srcOrd="3" destOrd="0" parTransId="{8103BBEA-7F76-4B82-8EDF-F3BF91823242}" sibTransId="{84DAF790-6890-42E0-82EE-159F9F44580F}"/>
    <dgm:cxn modelId="{C1D95B08-65F5-456E-B9B7-6ADD618BD119}" srcId="{628B3F3B-CB64-4125-9D38-BAF8D20B12E6}" destId="{CE609A4C-4447-4BEC-AB2C-4A89317B6C90}" srcOrd="1" destOrd="0" parTransId="{D7F5D675-23F6-492E-85AF-063A69879B5C}" sibTransId="{9D37FF93-4ED4-43F3-860A-25675D0757F6}"/>
    <dgm:cxn modelId="{EDFB640A-48E6-4394-8F98-F9131E26566C}" type="presOf" srcId="{CE609A4C-4447-4BEC-AB2C-4A89317B6C90}" destId="{E87D9441-E58F-4FED-82B9-ACE9BBE36E05}" srcOrd="1" destOrd="0" presId="urn:microsoft.com/office/officeart/2009/3/layout/HorizontalOrganizationChart"/>
    <dgm:cxn modelId="{B399950B-0511-45DB-B0C7-EAE6A394C141}" type="presOf" srcId="{7C589639-5E2D-44B3-B428-97D57FE31DAF}" destId="{3F09FA91-36AE-486C-8BB7-D6110A7A44E9}" srcOrd="0" destOrd="0" presId="urn:microsoft.com/office/officeart/2009/3/layout/HorizontalOrganizationChart"/>
    <dgm:cxn modelId="{6A96290D-CA28-44A3-8E47-98F78C1644BB}" type="presOf" srcId="{99A0EBF4-B1D5-4333-8669-30DC9BB54BBD}" destId="{F9EC447A-4A14-4226-974D-113ADF053584}" srcOrd="0" destOrd="0" presId="urn:microsoft.com/office/officeart/2009/3/layout/HorizontalOrganizationChart"/>
    <dgm:cxn modelId="{3930EC0D-2242-40E6-9D04-A821DC17739B}" srcId="{E551BC97-B7BB-4225-AFEF-0F0B91782FB5}" destId="{628B3F3B-CB64-4125-9D38-BAF8D20B12E6}" srcOrd="2" destOrd="0" parTransId="{8FDBF41B-DDD0-43E9-8986-076DC011900B}" sibTransId="{080E1BDE-EEAE-4CF4-8834-B6BABD1FF01B}"/>
    <dgm:cxn modelId="{58CC7810-6103-47AC-B1BD-61F11885C3B1}" type="presOf" srcId="{5142DB61-E816-4FAB-B7BF-924CE54DCD5C}" destId="{FCB518C1-D686-4BA6-8713-980BC61399BA}" srcOrd="0" destOrd="0" presId="urn:microsoft.com/office/officeart/2009/3/layout/HorizontalOrganizationChart"/>
    <dgm:cxn modelId="{9BC31311-CD65-4F63-AB48-AE2CD2555F4F}" srcId="{E551BC97-B7BB-4225-AFEF-0F0B91782FB5}" destId="{EC20D77D-1546-4FE5-A302-56B6D06B36A2}" srcOrd="1" destOrd="0" parTransId="{CF98ADE4-36A3-4329-8272-06E9B0B091F6}" sibTransId="{0D5B5E22-79B8-4B47-91AD-8BE899401637}"/>
    <dgm:cxn modelId="{3A4F9F12-9D74-46CA-94DD-1289620B52F3}" type="presOf" srcId="{5142DB61-E816-4FAB-B7BF-924CE54DCD5C}" destId="{3F5AF72C-7EFD-4E4F-8108-48DAF5968C96}" srcOrd="1" destOrd="0" presId="urn:microsoft.com/office/officeart/2009/3/layout/HorizontalOrganizationChart"/>
    <dgm:cxn modelId="{BCB4AC19-8061-46E6-B273-75D941EDF6CC}" type="presOf" srcId="{99A0EBF4-B1D5-4333-8669-30DC9BB54BBD}" destId="{2AD3BE8C-4EF8-4114-8D62-D6FB1824AE7C}" srcOrd="1" destOrd="0" presId="urn:microsoft.com/office/officeart/2009/3/layout/HorizontalOrganizationChart"/>
    <dgm:cxn modelId="{3BD7631D-509B-410A-96AE-90FBCBEDEF39}" type="presOf" srcId="{E551BC97-B7BB-4225-AFEF-0F0B91782FB5}" destId="{1D766EB9-1D9D-48F3-8798-DE9132789A3F}" srcOrd="0" destOrd="0" presId="urn:microsoft.com/office/officeart/2009/3/layout/HorizontalOrganizationChart"/>
    <dgm:cxn modelId="{C7279B2A-EC4B-42E7-9AF7-F8434886C774}" type="presOf" srcId="{E551BC97-B7BB-4225-AFEF-0F0B91782FB5}" destId="{0137FA15-6D0C-4214-8B88-F56C66A751C5}" srcOrd="1" destOrd="0" presId="urn:microsoft.com/office/officeart/2009/3/layout/HorizontalOrganizationChart"/>
    <dgm:cxn modelId="{F50AA830-8C8A-4EC0-89BD-EC3440EBC3AB}" type="presOf" srcId="{628B3F3B-CB64-4125-9D38-BAF8D20B12E6}" destId="{BD2ED7F7-DB6C-4BEF-9661-10C5423651ED}" srcOrd="0" destOrd="0" presId="urn:microsoft.com/office/officeart/2009/3/layout/HorizontalOrganizationChart"/>
    <dgm:cxn modelId="{22E43543-3448-443F-A9C8-610BFFB60875}" type="presOf" srcId="{8FDBF41B-DDD0-43E9-8986-076DC011900B}" destId="{E76E81B8-0B8B-485D-89C0-918F8F5F3C00}" srcOrd="0" destOrd="0" presId="urn:microsoft.com/office/officeart/2009/3/layout/HorizontalOrganizationChart"/>
    <dgm:cxn modelId="{759E6964-0FA1-49AC-9489-BE877ABFFC5A}" srcId="{7C589639-5E2D-44B3-B428-97D57FE31DAF}" destId="{E551BC97-B7BB-4225-AFEF-0F0B91782FB5}" srcOrd="0" destOrd="0" parTransId="{457FAA24-D35A-4941-B223-D15924A294A2}" sibTransId="{5E269DEB-2246-4ED6-BF7A-4AA9E44683C4}"/>
    <dgm:cxn modelId="{1AE0F248-E43F-478F-B361-0490CDB869F3}" srcId="{EC20D77D-1546-4FE5-A302-56B6D06B36A2}" destId="{F2F97E1F-ED97-4FD2-8D0B-FEC57B734577}" srcOrd="4" destOrd="0" parTransId="{AA2CF819-B532-40A3-BCA3-2C0A1848626E}" sibTransId="{D693FA62-06B9-4C0B-9BC9-6701AE573222}"/>
    <dgm:cxn modelId="{AF5FFB6D-AA80-4CEB-B324-72776C6A9015}" type="presOf" srcId="{4682D886-4106-48B5-BC85-04EAC50F1AD3}" destId="{374276B3-389B-4705-8E4C-DCB912E7837A}" srcOrd="0" destOrd="0" presId="urn:microsoft.com/office/officeart/2009/3/layout/HorizontalOrganizationChart"/>
    <dgm:cxn modelId="{D928C356-0E56-44D9-B083-AA9B86760EC4}" type="presOf" srcId="{67F468B1-DC89-4554-8503-B4980DAD0DDE}" destId="{62C9B8E8-80F9-4F04-91F9-C44FC1ABA79E}" srcOrd="0" destOrd="0" presId="urn:microsoft.com/office/officeart/2009/3/layout/HorizontalOrganizationChart"/>
    <dgm:cxn modelId="{6842C179-9739-4AF6-9AA9-2C4D122FD5EC}" type="presOf" srcId="{EC20D77D-1546-4FE5-A302-56B6D06B36A2}" destId="{5A2CB9C3-51D9-4906-BF6F-56282209772D}" srcOrd="1" destOrd="0" presId="urn:microsoft.com/office/officeart/2009/3/layout/HorizontalOrganizationChart"/>
    <dgm:cxn modelId="{84D8BC5A-89C1-48A6-9212-A5CA54110728}" type="presOf" srcId="{77F7CFA4-1D38-4CD3-B888-C62F761BA3D7}" destId="{4B838827-9756-4FE3-BC44-90B6AF700C17}" srcOrd="0" destOrd="0" presId="urn:microsoft.com/office/officeart/2009/3/layout/HorizontalOrganizationChart"/>
    <dgm:cxn modelId="{CDFE3C7D-8389-4436-812B-10D6CC3C9055}" type="presOf" srcId="{2704F47E-B858-4DCC-BA0C-BB7ACCBBFE15}" destId="{3CAB5B3D-CF03-49B0-9A57-6DAC6D9F120A}" srcOrd="1" destOrd="0" presId="urn:microsoft.com/office/officeart/2009/3/layout/HorizontalOrganizationChart"/>
    <dgm:cxn modelId="{0792DC7E-45A0-4A18-BA1A-076F9114D4A3}" type="presOf" srcId="{AA2CF819-B532-40A3-BCA3-2C0A1848626E}" destId="{52889B64-2BC1-49F5-BCF5-BAD2BD22F81D}" srcOrd="0" destOrd="0" presId="urn:microsoft.com/office/officeart/2009/3/layout/HorizontalOrganizationChart"/>
    <dgm:cxn modelId="{A1EC7A81-FFC7-4BD0-8471-768D2194F330}" type="presOf" srcId="{628B3F3B-CB64-4125-9D38-BAF8D20B12E6}" destId="{82565E14-3924-4065-A45A-64BED869DAD5}" srcOrd="1" destOrd="0" presId="urn:microsoft.com/office/officeart/2009/3/layout/HorizontalOrganizationChart"/>
    <dgm:cxn modelId="{778C5A82-B0B8-4672-AEDF-C75F8FA1DAB6}" type="presOf" srcId="{BE27D2DA-2565-4036-9330-2EC5ADD250D1}" destId="{3A85D00C-B478-4D20-B229-CC0A7165DA3B}" srcOrd="0" destOrd="0" presId="urn:microsoft.com/office/officeart/2009/3/layout/HorizontalOrganizationChart"/>
    <dgm:cxn modelId="{8938DD85-558F-44CC-9C7F-4B36AF22EBA2}" type="presOf" srcId="{6670A64C-7459-40FC-91D8-ED1FD4DD0504}" destId="{79954D55-0990-4817-8C47-0F6D5759B6AB}" srcOrd="0" destOrd="0" presId="urn:microsoft.com/office/officeart/2009/3/layout/HorizontalOrganizationChart"/>
    <dgm:cxn modelId="{BFBDD287-7AC3-4EC3-9C66-EF6722DC7B9C}" type="presOf" srcId="{77F7CFA4-1D38-4CD3-B888-C62F761BA3D7}" destId="{19ACD548-3D8E-454B-9DDA-EF4D8312C9CF}" srcOrd="1" destOrd="0" presId="urn:microsoft.com/office/officeart/2009/3/layout/HorizontalOrganizationChart"/>
    <dgm:cxn modelId="{32349E89-7326-4DBC-8D91-0725AD475BCF}" type="presOf" srcId="{F2F97E1F-ED97-4FD2-8D0B-FEC57B734577}" destId="{BAB183FA-E849-42B0-BCCA-D75E13F4D6E3}" srcOrd="0" destOrd="0" presId="urn:microsoft.com/office/officeart/2009/3/layout/HorizontalOrganizationChart"/>
    <dgm:cxn modelId="{C4555C8D-91E1-45F7-9B67-3116F5F8ADD3}" type="presOf" srcId="{DB495C8B-BB51-4B7E-B4DE-DEBFF90FB401}" destId="{69911FD0-C8BD-46FA-94F1-2881FE8FFA3E}" srcOrd="0" destOrd="0" presId="urn:microsoft.com/office/officeart/2009/3/layout/HorizontalOrganizationChart"/>
    <dgm:cxn modelId="{2CCFA68F-CB7A-4949-91D2-1EFFC438772B}" srcId="{E551BC97-B7BB-4225-AFEF-0F0B91782FB5}" destId="{67F468B1-DC89-4554-8503-B4980DAD0DDE}" srcOrd="0" destOrd="0" parTransId="{4682D886-4106-48B5-BC85-04EAC50F1AD3}" sibTransId="{B28F4646-BF65-4117-9EBC-0AFF9B1F5A6B}"/>
    <dgm:cxn modelId="{47FDDE91-9630-434D-8092-CE30A43B80E6}" type="presOf" srcId="{D7F5D675-23F6-492E-85AF-063A69879B5C}" destId="{6B2F35B5-80A7-4D84-A459-6B4554FB220F}" srcOrd="0" destOrd="0" presId="urn:microsoft.com/office/officeart/2009/3/layout/HorizontalOrganizationChart"/>
    <dgm:cxn modelId="{77E86792-D7C1-4C7C-B75B-59F0391767EA}" type="presOf" srcId="{F2F97E1F-ED97-4FD2-8D0B-FEC57B734577}" destId="{0B2BF6EC-6270-4ABD-B0FB-63E4BAEF9482}" srcOrd="1" destOrd="0" presId="urn:microsoft.com/office/officeart/2009/3/layout/HorizontalOrganizationChart"/>
    <dgm:cxn modelId="{51FB0E96-376E-44F4-90C2-54E31824F8BE}" srcId="{EC20D77D-1546-4FE5-A302-56B6D06B36A2}" destId="{99A0EBF4-B1D5-4333-8669-30DC9BB54BBD}" srcOrd="2" destOrd="0" parTransId="{DB495C8B-BB51-4B7E-B4DE-DEBFF90FB401}" sibTransId="{3EA41C7D-DB6C-4F0C-A7A0-B3A1502B823C}"/>
    <dgm:cxn modelId="{001AA2A9-C3BD-468F-BE6C-44BA58DDA239}" srcId="{628B3F3B-CB64-4125-9D38-BAF8D20B12E6}" destId="{77F7CFA4-1D38-4CD3-B888-C62F761BA3D7}" srcOrd="0" destOrd="0" parTransId="{BE27D2DA-2565-4036-9330-2EC5ADD250D1}" sibTransId="{9A615E96-2328-4FD5-B3BA-7100387C80E4}"/>
    <dgm:cxn modelId="{CA5ACCAC-E696-40B2-A0E4-5ABBE3C79A1D}" type="presOf" srcId="{8103BBEA-7F76-4B82-8EDF-F3BF91823242}" destId="{18EFF546-635E-4E57-96FE-D8E45EE8AF2B}" srcOrd="0" destOrd="0" presId="urn:microsoft.com/office/officeart/2009/3/layout/HorizontalOrganizationChart"/>
    <dgm:cxn modelId="{1661A6B0-548E-4ADF-9E8E-6335F96F64C0}" type="presOf" srcId="{2704F47E-B858-4DCC-BA0C-BB7ACCBBFE15}" destId="{E596AF50-6499-45E1-BBE6-65CBA6068BA5}" srcOrd="0" destOrd="0" presId="urn:microsoft.com/office/officeart/2009/3/layout/HorizontalOrganizationChart"/>
    <dgm:cxn modelId="{4D86E2BE-30B7-4698-AF98-D69B7C5CC337}" type="presOf" srcId="{63741942-5549-47B6-8106-C2CC02BBA9F7}" destId="{DA257E93-EDD3-4BF3-B1EC-6A07C9A066F6}" srcOrd="0" destOrd="0" presId="urn:microsoft.com/office/officeart/2009/3/layout/HorizontalOrganizationChart"/>
    <dgm:cxn modelId="{99CD78C7-5B41-4A1C-8D93-1410520AEEBE}" type="presOf" srcId="{EC20D77D-1546-4FE5-A302-56B6D06B36A2}" destId="{87AA74FD-ACA5-4B08-8592-B4C7CD9A1BA7}" srcOrd="0" destOrd="0" presId="urn:microsoft.com/office/officeart/2009/3/layout/HorizontalOrganizationChart"/>
    <dgm:cxn modelId="{6A17C6C9-5748-488B-A556-BAD0F08F8C22}" type="presOf" srcId="{CF98ADE4-36A3-4329-8272-06E9B0B091F6}" destId="{AB254B9E-D786-4D2B-8996-F4BDB3A9037E}" srcOrd="0" destOrd="0" presId="urn:microsoft.com/office/officeart/2009/3/layout/HorizontalOrganizationChart"/>
    <dgm:cxn modelId="{C7D4FBD1-5E31-4D68-B7F8-544B0B8E09C9}" srcId="{EC20D77D-1546-4FE5-A302-56B6D06B36A2}" destId="{2704F47E-B858-4DCC-BA0C-BB7ACCBBFE15}" srcOrd="1" destOrd="0" parTransId="{63741942-5549-47B6-8106-C2CC02BBA9F7}" sibTransId="{C93F705A-6EA0-40CC-94B2-AC3C3ED2D1B5}"/>
    <dgm:cxn modelId="{5306D4E6-C90A-48FD-9C74-18F4042C7EC7}" type="presOf" srcId="{A155B745-2AC6-4172-8D12-1A0A74CB1B7E}" destId="{4305812B-655E-42A6-95E0-6BEFD1B20E20}" srcOrd="1" destOrd="0" presId="urn:microsoft.com/office/officeart/2009/3/layout/HorizontalOrganizationChart"/>
    <dgm:cxn modelId="{E3DE25E9-8CF0-4A1E-BB97-42C98B64EC9F}" type="presOf" srcId="{A155B745-2AC6-4172-8D12-1A0A74CB1B7E}" destId="{187FDF1E-1F6B-4F77-87D9-B3C59D0784B8}" srcOrd="0" destOrd="0" presId="urn:microsoft.com/office/officeart/2009/3/layout/HorizontalOrganizationChart"/>
    <dgm:cxn modelId="{60321CED-342F-4004-AB4E-DE07A03B063F}" type="presOf" srcId="{67F468B1-DC89-4554-8503-B4980DAD0DDE}" destId="{E9B6A4BC-FAAE-4735-B13B-A0AC7BB48845}" srcOrd="1" destOrd="0" presId="urn:microsoft.com/office/officeart/2009/3/layout/HorizontalOrganizationChart"/>
    <dgm:cxn modelId="{9013A7F5-39D7-412A-BD65-5095B5CF9EB8}" srcId="{EC20D77D-1546-4FE5-A302-56B6D06B36A2}" destId="{A155B745-2AC6-4172-8D12-1A0A74CB1B7E}" srcOrd="0" destOrd="0" parTransId="{6670A64C-7459-40FC-91D8-ED1FD4DD0504}" sibTransId="{8108A9A6-D713-4A08-8FA5-95A32005AC8F}"/>
    <dgm:cxn modelId="{E4F643F9-33B3-495B-9BF5-EF9B954DEB95}" type="presOf" srcId="{CE609A4C-4447-4BEC-AB2C-4A89317B6C90}" destId="{7E07873E-D044-4BA9-97B2-9A1ACC8DAC67}" srcOrd="0" destOrd="0" presId="urn:microsoft.com/office/officeart/2009/3/layout/HorizontalOrganizationChart"/>
    <dgm:cxn modelId="{71C9B2E7-2B01-4AD9-AE27-0D55D31B1EB1}" type="presParOf" srcId="{3F09FA91-36AE-486C-8BB7-D6110A7A44E9}" destId="{91D8BDA5-AAB5-402B-9E73-2C4D83CB01CA}" srcOrd="0" destOrd="0" presId="urn:microsoft.com/office/officeart/2009/3/layout/HorizontalOrganizationChart"/>
    <dgm:cxn modelId="{0C544C2F-6CC5-4A73-8ED5-6987FC2AF0EB}" type="presParOf" srcId="{91D8BDA5-AAB5-402B-9E73-2C4D83CB01CA}" destId="{4698AC67-1E92-4D14-9E6A-A719906A75FE}" srcOrd="0" destOrd="0" presId="urn:microsoft.com/office/officeart/2009/3/layout/HorizontalOrganizationChart"/>
    <dgm:cxn modelId="{54BEE233-FA55-4C96-B70D-62080EF154FF}" type="presParOf" srcId="{4698AC67-1E92-4D14-9E6A-A719906A75FE}" destId="{1D766EB9-1D9D-48F3-8798-DE9132789A3F}" srcOrd="0" destOrd="0" presId="urn:microsoft.com/office/officeart/2009/3/layout/HorizontalOrganizationChart"/>
    <dgm:cxn modelId="{18F1B904-804D-4906-A48C-63D0F83A4751}" type="presParOf" srcId="{4698AC67-1E92-4D14-9E6A-A719906A75FE}" destId="{0137FA15-6D0C-4214-8B88-F56C66A751C5}" srcOrd="1" destOrd="0" presId="urn:microsoft.com/office/officeart/2009/3/layout/HorizontalOrganizationChart"/>
    <dgm:cxn modelId="{8E1A83BF-55E8-4351-86D1-43A988ED9283}" type="presParOf" srcId="{91D8BDA5-AAB5-402B-9E73-2C4D83CB01CA}" destId="{6B04BE44-0FD0-458F-96D1-C62A27BDB42F}" srcOrd="1" destOrd="0" presId="urn:microsoft.com/office/officeart/2009/3/layout/HorizontalOrganizationChart"/>
    <dgm:cxn modelId="{E10BE3EE-5478-4E36-B180-313F717AD6CB}" type="presParOf" srcId="{6B04BE44-0FD0-458F-96D1-C62A27BDB42F}" destId="{374276B3-389B-4705-8E4C-DCB912E7837A}" srcOrd="0" destOrd="0" presId="urn:microsoft.com/office/officeart/2009/3/layout/HorizontalOrganizationChart"/>
    <dgm:cxn modelId="{7A73FA73-F960-4DB7-8FCC-6DB95C8A31CB}" type="presParOf" srcId="{6B04BE44-0FD0-458F-96D1-C62A27BDB42F}" destId="{8BBD40B1-94B2-4036-9102-D3C83E7758BE}" srcOrd="1" destOrd="0" presId="urn:microsoft.com/office/officeart/2009/3/layout/HorizontalOrganizationChart"/>
    <dgm:cxn modelId="{6BE0D145-1F81-4D53-9055-10CD0AABD7D1}" type="presParOf" srcId="{8BBD40B1-94B2-4036-9102-D3C83E7758BE}" destId="{E55D04FF-2FA6-403F-AB2B-1E4BC324DAF7}" srcOrd="0" destOrd="0" presId="urn:microsoft.com/office/officeart/2009/3/layout/HorizontalOrganizationChart"/>
    <dgm:cxn modelId="{46F6761F-7565-4F2B-81C5-C5200AA12503}" type="presParOf" srcId="{E55D04FF-2FA6-403F-AB2B-1E4BC324DAF7}" destId="{62C9B8E8-80F9-4F04-91F9-C44FC1ABA79E}" srcOrd="0" destOrd="0" presId="urn:microsoft.com/office/officeart/2009/3/layout/HorizontalOrganizationChart"/>
    <dgm:cxn modelId="{FDF779A3-7DF8-4195-9996-9B058C35AE63}" type="presParOf" srcId="{E55D04FF-2FA6-403F-AB2B-1E4BC324DAF7}" destId="{E9B6A4BC-FAAE-4735-B13B-A0AC7BB48845}" srcOrd="1" destOrd="0" presId="urn:microsoft.com/office/officeart/2009/3/layout/HorizontalOrganizationChart"/>
    <dgm:cxn modelId="{93941F56-D8D1-445A-86F0-DE0493C73F3A}" type="presParOf" srcId="{8BBD40B1-94B2-4036-9102-D3C83E7758BE}" destId="{B25982A8-4AE4-47C0-9C03-61DD6635D6BC}" srcOrd="1" destOrd="0" presId="urn:microsoft.com/office/officeart/2009/3/layout/HorizontalOrganizationChart"/>
    <dgm:cxn modelId="{C6BAD989-3C42-4D45-8E25-8F55FABFE0BE}" type="presParOf" srcId="{8BBD40B1-94B2-4036-9102-D3C83E7758BE}" destId="{85E5E20F-7253-4A36-B4D1-E484CF367339}" srcOrd="2" destOrd="0" presId="urn:microsoft.com/office/officeart/2009/3/layout/HorizontalOrganizationChart"/>
    <dgm:cxn modelId="{CEE5547D-91AA-4F0C-981E-468708192F8A}" type="presParOf" srcId="{6B04BE44-0FD0-458F-96D1-C62A27BDB42F}" destId="{AB254B9E-D786-4D2B-8996-F4BDB3A9037E}" srcOrd="2" destOrd="0" presId="urn:microsoft.com/office/officeart/2009/3/layout/HorizontalOrganizationChart"/>
    <dgm:cxn modelId="{98D90411-CE3F-4B99-84CC-3628F0742688}" type="presParOf" srcId="{6B04BE44-0FD0-458F-96D1-C62A27BDB42F}" destId="{F2F790F3-9D4E-41F0-A16A-DE0E0A26CBC8}" srcOrd="3" destOrd="0" presId="urn:microsoft.com/office/officeart/2009/3/layout/HorizontalOrganizationChart"/>
    <dgm:cxn modelId="{825D5BD4-5D8E-4187-94D1-9D4923A9A619}" type="presParOf" srcId="{F2F790F3-9D4E-41F0-A16A-DE0E0A26CBC8}" destId="{DF0AF024-2439-4BD7-9299-D40CF45EF43C}" srcOrd="0" destOrd="0" presId="urn:microsoft.com/office/officeart/2009/3/layout/HorizontalOrganizationChart"/>
    <dgm:cxn modelId="{0C81154D-B8F6-46A9-9E66-9F60136E2E5F}" type="presParOf" srcId="{DF0AF024-2439-4BD7-9299-D40CF45EF43C}" destId="{87AA74FD-ACA5-4B08-8592-B4C7CD9A1BA7}" srcOrd="0" destOrd="0" presId="urn:microsoft.com/office/officeart/2009/3/layout/HorizontalOrganizationChart"/>
    <dgm:cxn modelId="{284E39A5-52AC-43F6-BD97-926015B0CD0B}" type="presParOf" srcId="{DF0AF024-2439-4BD7-9299-D40CF45EF43C}" destId="{5A2CB9C3-51D9-4906-BF6F-56282209772D}" srcOrd="1" destOrd="0" presId="urn:microsoft.com/office/officeart/2009/3/layout/HorizontalOrganizationChart"/>
    <dgm:cxn modelId="{92482B0C-A7CD-4A71-AC98-0170CB03A834}" type="presParOf" srcId="{F2F790F3-9D4E-41F0-A16A-DE0E0A26CBC8}" destId="{B6A26971-DB6C-4749-B611-EDC83DBE4CC6}" srcOrd="1" destOrd="0" presId="urn:microsoft.com/office/officeart/2009/3/layout/HorizontalOrganizationChart"/>
    <dgm:cxn modelId="{739FA8F7-12A4-444E-A414-68814DB930B1}" type="presParOf" srcId="{B6A26971-DB6C-4749-B611-EDC83DBE4CC6}" destId="{79954D55-0990-4817-8C47-0F6D5759B6AB}" srcOrd="0" destOrd="0" presId="urn:microsoft.com/office/officeart/2009/3/layout/HorizontalOrganizationChart"/>
    <dgm:cxn modelId="{4D447F86-9A5C-472F-B8EC-915C05DCDC35}" type="presParOf" srcId="{B6A26971-DB6C-4749-B611-EDC83DBE4CC6}" destId="{89B6B154-9BE8-4C46-845A-173232952DE3}" srcOrd="1" destOrd="0" presId="urn:microsoft.com/office/officeart/2009/3/layout/HorizontalOrganizationChart"/>
    <dgm:cxn modelId="{AAEDE398-1C7F-4E85-96C0-99AFBE8567FF}" type="presParOf" srcId="{89B6B154-9BE8-4C46-845A-173232952DE3}" destId="{84778815-EC2E-40DB-B16A-7DA1BE4510D1}" srcOrd="0" destOrd="0" presId="urn:microsoft.com/office/officeart/2009/3/layout/HorizontalOrganizationChart"/>
    <dgm:cxn modelId="{939E3DDD-607D-4EE4-B163-83A8F2B2CAC6}" type="presParOf" srcId="{84778815-EC2E-40DB-B16A-7DA1BE4510D1}" destId="{187FDF1E-1F6B-4F77-87D9-B3C59D0784B8}" srcOrd="0" destOrd="0" presId="urn:microsoft.com/office/officeart/2009/3/layout/HorizontalOrganizationChart"/>
    <dgm:cxn modelId="{9EA29293-8FB1-451C-A1CC-5A81219E0C9E}" type="presParOf" srcId="{84778815-EC2E-40DB-B16A-7DA1BE4510D1}" destId="{4305812B-655E-42A6-95E0-6BEFD1B20E20}" srcOrd="1" destOrd="0" presId="urn:microsoft.com/office/officeart/2009/3/layout/HorizontalOrganizationChart"/>
    <dgm:cxn modelId="{51A1C1CF-1F80-4785-A347-553CEB851165}" type="presParOf" srcId="{89B6B154-9BE8-4C46-845A-173232952DE3}" destId="{848803BF-F5BE-4A07-B75C-885619A76BE6}" srcOrd="1" destOrd="0" presId="urn:microsoft.com/office/officeart/2009/3/layout/HorizontalOrganizationChart"/>
    <dgm:cxn modelId="{690D66B9-0505-4728-91D3-93D97639A158}" type="presParOf" srcId="{89B6B154-9BE8-4C46-845A-173232952DE3}" destId="{1C7E1D54-F9B2-46D0-A1ED-2CBB128E4438}" srcOrd="2" destOrd="0" presId="urn:microsoft.com/office/officeart/2009/3/layout/HorizontalOrganizationChart"/>
    <dgm:cxn modelId="{EB9EEDE7-4347-4106-A093-AB146C222DAD}" type="presParOf" srcId="{B6A26971-DB6C-4749-B611-EDC83DBE4CC6}" destId="{DA257E93-EDD3-4BF3-B1EC-6A07C9A066F6}" srcOrd="2" destOrd="0" presId="urn:microsoft.com/office/officeart/2009/3/layout/HorizontalOrganizationChart"/>
    <dgm:cxn modelId="{E8CF3AEE-94A0-497A-B3F5-BE9FF4395D18}" type="presParOf" srcId="{B6A26971-DB6C-4749-B611-EDC83DBE4CC6}" destId="{947EA702-1346-4F6E-B1D1-888767BF4382}" srcOrd="3" destOrd="0" presId="urn:microsoft.com/office/officeart/2009/3/layout/HorizontalOrganizationChart"/>
    <dgm:cxn modelId="{AA602907-C3F0-445B-851D-077C83023139}" type="presParOf" srcId="{947EA702-1346-4F6E-B1D1-888767BF4382}" destId="{ABD5426B-B8DB-413A-AF82-3F9E00A7D58F}" srcOrd="0" destOrd="0" presId="urn:microsoft.com/office/officeart/2009/3/layout/HorizontalOrganizationChart"/>
    <dgm:cxn modelId="{7059B502-4656-4B42-8F7E-5076284E0C1C}" type="presParOf" srcId="{ABD5426B-B8DB-413A-AF82-3F9E00A7D58F}" destId="{E596AF50-6499-45E1-BBE6-65CBA6068BA5}" srcOrd="0" destOrd="0" presId="urn:microsoft.com/office/officeart/2009/3/layout/HorizontalOrganizationChart"/>
    <dgm:cxn modelId="{983F8CEA-7A32-4D49-A92B-A09B7B3ED9C0}" type="presParOf" srcId="{ABD5426B-B8DB-413A-AF82-3F9E00A7D58F}" destId="{3CAB5B3D-CF03-49B0-9A57-6DAC6D9F120A}" srcOrd="1" destOrd="0" presId="urn:microsoft.com/office/officeart/2009/3/layout/HorizontalOrganizationChart"/>
    <dgm:cxn modelId="{FBE2EE5C-EAF7-4EDE-B33D-E479B8EAE634}" type="presParOf" srcId="{947EA702-1346-4F6E-B1D1-888767BF4382}" destId="{8980861C-6AD7-4CEC-A1AC-99753206A9D0}" srcOrd="1" destOrd="0" presId="urn:microsoft.com/office/officeart/2009/3/layout/HorizontalOrganizationChart"/>
    <dgm:cxn modelId="{047809AE-B855-4DC5-9B42-8F1D6CBE7B13}" type="presParOf" srcId="{947EA702-1346-4F6E-B1D1-888767BF4382}" destId="{1976F4FD-2DCB-45DB-84AB-BFABC3655FD8}" srcOrd="2" destOrd="0" presId="urn:microsoft.com/office/officeart/2009/3/layout/HorizontalOrganizationChart"/>
    <dgm:cxn modelId="{0C33AFD2-DBAC-4FB2-A041-3BD7EDCB827F}" type="presParOf" srcId="{B6A26971-DB6C-4749-B611-EDC83DBE4CC6}" destId="{69911FD0-C8BD-46FA-94F1-2881FE8FFA3E}" srcOrd="4" destOrd="0" presId="urn:microsoft.com/office/officeart/2009/3/layout/HorizontalOrganizationChart"/>
    <dgm:cxn modelId="{7EC464E0-8B35-458E-8158-F66BF6BE4019}" type="presParOf" srcId="{B6A26971-DB6C-4749-B611-EDC83DBE4CC6}" destId="{40171170-2F89-43D1-9903-6DA008CD34D3}" srcOrd="5" destOrd="0" presId="urn:microsoft.com/office/officeart/2009/3/layout/HorizontalOrganizationChart"/>
    <dgm:cxn modelId="{D19C9EE9-1E19-432C-A827-19A8BD5E3467}" type="presParOf" srcId="{40171170-2F89-43D1-9903-6DA008CD34D3}" destId="{7F02FD1B-4821-44BA-B186-59D884B9D656}" srcOrd="0" destOrd="0" presId="urn:microsoft.com/office/officeart/2009/3/layout/HorizontalOrganizationChart"/>
    <dgm:cxn modelId="{CBAB3646-090B-4DDF-BDA2-A3057AF02ADE}" type="presParOf" srcId="{7F02FD1B-4821-44BA-B186-59D884B9D656}" destId="{F9EC447A-4A14-4226-974D-113ADF053584}" srcOrd="0" destOrd="0" presId="urn:microsoft.com/office/officeart/2009/3/layout/HorizontalOrganizationChart"/>
    <dgm:cxn modelId="{F2FFBAD0-13AA-4A47-8015-5F93C1C29602}" type="presParOf" srcId="{7F02FD1B-4821-44BA-B186-59D884B9D656}" destId="{2AD3BE8C-4EF8-4114-8D62-D6FB1824AE7C}" srcOrd="1" destOrd="0" presId="urn:microsoft.com/office/officeart/2009/3/layout/HorizontalOrganizationChart"/>
    <dgm:cxn modelId="{37FC6992-73BE-4A87-9CF0-03DAE7219F15}" type="presParOf" srcId="{40171170-2F89-43D1-9903-6DA008CD34D3}" destId="{4881971F-8114-4A01-9FBD-1E446DCBF9EB}" srcOrd="1" destOrd="0" presId="urn:microsoft.com/office/officeart/2009/3/layout/HorizontalOrganizationChart"/>
    <dgm:cxn modelId="{924DF803-C166-4F7D-9B70-B5E4ED4439DE}" type="presParOf" srcId="{40171170-2F89-43D1-9903-6DA008CD34D3}" destId="{31938351-5C98-40A6-9036-DA96791814DB}" srcOrd="2" destOrd="0" presId="urn:microsoft.com/office/officeart/2009/3/layout/HorizontalOrganizationChart"/>
    <dgm:cxn modelId="{92D582D9-B87D-44AB-AAF4-E95926B1E795}" type="presParOf" srcId="{B6A26971-DB6C-4749-B611-EDC83DBE4CC6}" destId="{18EFF546-635E-4E57-96FE-D8E45EE8AF2B}" srcOrd="6" destOrd="0" presId="urn:microsoft.com/office/officeart/2009/3/layout/HorizontalOrganizationChart"/>
    <dgm:cxn modelId="{5EE86C4D-C2A8-417F-B649-C8BB651E00C3}" type="presParOf" srcId="{B6A26971-DB6C-4749-B611-EDC83DBE4CC6}" destId="{B5EEE740-3744-45E8-9856-EAF0A17AF906}" srcOrd="7" destOrd="0" presId="urn:microsoft.com/office/officeart/2009/3/layout/HorizontalOrganizationChart"/>
    <dgm:cxn modelId="{0715653F-7C99-410F-BF5E-1B93A7B9B9BF}" type="presParOf" srcId="{B5EEE740-3744-45E8-9856-EAF0A17AF906}" destId="{B5560989-38B6-46EE-92DA-CF8FDF4B69ED}" srcOrd="0" destOrd="0" presId="urn:microsoft.com/office/officeart/2009/3/layout/HorizontalOrganizationChart"/>
    <dgm:cxn modelId="{D7372BE1-1530-45F9-908F-764D7D1F88BD}" type="presParOf" srcId="{B5560989-38B6-46EE-92DA-CF8FDF4B69ED}" destId="{FCB518C1-D686-4BA6-8713-980BC61399BA}" srcOrd="0" destOrd="0" presId="urn:microsoft.com/office/officeart/2009/3/layout/HorizontalOrganizationChart"/>
    <dgm:cxn modelId="{FFE93DEE-0AA6-4CB9-A150-B9999B3A1257}" type="presParOf" srcId="{B5560989-38B6-46EE-92DA-CF8FDF4B69ED}" destId="{3F5AF72C-7EFD-4E4F-8108-48DAF5968C96}" srcOrd="1" destOrd="0" presId="urn:microsoft.com/office/officeart/2009/3/layout/HorizontalOrganizationChart"/>
    <dgm:cxn modelId="{CC20D746-B21A-4BAD-9C4D-216B48F35188}" type="presParOf" srcId="{B5EEE740-3744-45E8-9856-EAF0A17AF906}" destId="{7D6E698D-2047-41FC-92F9-06EF7DC39C7E}" srcOrd="1" destOrd="0" presId="urn:microsoft.com/office/officeart/2009/3/layout/HorizontalOrganizationChart"/>
    <dgm:cxn modelId="{9895ECB4-D08C-46AB-BACC-F2D270F8A145}" type="presParOf" srcId="{B5EEE740-3744-45E8-9856-EAF0A17AF906}" destId="{32AE3EE8-3673-4C93-9194-9D0E2D35476B}" srcOrd="2" destOrd="0" presId="urn:microsoft.com/office/officeart/2009/3/layout/HorizontalOrganizationChart"/>
    <dgm:cxn modelId="{3B5F6676-792B-4DEA-8A81-E6F798155274}" type="presParOf" srcId="{B6A26971-DB6C-4749-B611-EDC83DBE4CC6}" destId="{52889B64-2BC1-49F5-BCF5-BAD2BD22F81D}" srcOrd="8" destOrd="0" presId="urn:microsoft.com/office/officeart/2009/3/layout/HorizontalOrganizationChart"/>
    <dgm:cxn modelId="{8E2EF2A0-7221-4461-9E3E-C7944261D604}" type="presParOf" srcId="{B6A26971-DB6C-4749-B611-EDC83DBE4CC6}" destId="{A915F5F8-2588-41CB-9122-0DA84BCDA009}" srcOrd="9" destOrd="0" presId="urn:microsoft.com/office/officeart/2009/3/layout/HorizontalOrganizationChart"/>
    <dgm:cxn modelId="{7E41575F-E7C2-4F0E-870F-7352A27BE140}" type="presParOf" srcId="{A915F5F8-2588-41CB-9122-0DA84BCDA009}" destId="{71AFE109-B8A4-428E-B52D-4F5B77A22086}" srcOrd="0" destOrd="0" presId="urn:microsoft.com/office/officeart/2009/3/layout/HorizontalOrganizationChart"/>
    <dgm:cxn modelId="{B82EEABE-246F-4CED-A8C3-5D1C2B6DB121}" type="presParOf" srcId="{71AFE109-B8A4-428E-B52D-4F5B77A22086}" destId="{BAB183FA-E849-42B0-BCCA-D75E13F4D6E3}" srcOrd="0" destOrd="0" presId="urn:microsoft.com/office/officeart/2009/3/layout/HorizontalOrganizationChart"/>
    <dgm:cxn modelId="{B6D91B73-A6B7-41B7-92D3-C4F57B2B2D53}" type="presParOf" srcId="{71AFE109-B8A4-428E-B52D-4F5B77A22086}" destId="{0B2BF6EC-6270-4ABD-B0FB-63E4BAEF9482}" srcOrd="1" destOrd="0" presId="urn:microsoft.com/office/officeart/2009/3/layout/HorizontalOrganizationChart"/>
    <dgm:cxn modelId="{20303475-E585-4F34-AF9E-3A5A6AC422ED}" type="presParOf" srcId="{A915F5F8-2588-41CB-9122-0DA84BCDA009}" destId="{A8CEF2E8-64D4-4542-9F26-2249AF92F38D}" srcOrd="1" destOrd="0" presId="urn:microsoft.com/office/officeart/2009/3/layout/HorizontalOrganizationChart"/>
    <dgm:cxn modelId="{85FA8589-E8EC-4E00-9212-993A86F9D214}" type="presParOf" srcId="{A915F5F8-2588-41CB-9122-0DA84BCDA009}" destId="{793296D9-453C-401C-86A3-C4D604B5A2AF}" srcOrd="2" destOrd="0" presId="urn:microsoft.com/office/officeart/2009/3/layout/HorizontalOrganizationChart"/>
    <dgm:cxn modelId="{546E2EA1-1231-4C0D-92CB-1D134609809D}" type="presParOf" srcId="{F2F790F3-9D4E-41F0-A16A-DE0E0A26CBC8}" destId="{9AC7E12B-1C02-49C0-BDFF-1A203DCDDB3A}" srcOrd="2" destOrd="0" presId="urn:microsoft.com/office/officeart/2009/3/layout/HorizontalOrganizationChart"/>
    <dgm:cxn modelId="{0E722D80-25D1-46EB-9819-181D91A9283B}" type="presParOf" srcId="{6B04BE44-0FD0-458F-96D1-C62A27BDB42F}" destId="{E76E81B8-0B8B-485D-89C0-918F8F5F3C00}" srcOrd="4" destOrd="0" presId="urn:microsoft.com/office/officeart/2009/3/layout/HorizontalOrganizationChart"/>
    <dgm:cxn modelId="{98C6DE63-2C3B-42D0-B2CD-CF84F74FCD6B}" type="presParOf" srcId="{6B04BE44-0FD0-458F-96D1-C62A27BDB42F}" destId="{CC2CC122-D44F-4C4E-B98C-837BF1137423}" srcOrd="5" destOrd="0" presId="urn:microsoft.com/office/officeart/2009/3/layout/HorizontalOrganizationChart"/>
    <dgm:cxn modelId="{7CDF11BC-B9F9-418D-8C67-6D185380DA0B}" type="presParOf" srcId="{CC2CC122-D44F-4C4E-B98C-837BF1137423}" destId="{67E45896-A72A-4193-8749-4EA91801E434}" srcOrd="0" destOrd="0" presId="urn:microsoft.com/office/officeart/2009/3/layout/HorizontalOrganizationChart"/>
    <dgm:cxn modelId="{816C6011-D3DD-4107-9A3E-17382413DE56}" type="presParOf" srcId="{67E45896-A72A-4193-8749-4EA91801E434}" destId="{BD2ED7F7-DB6C-4BEF-9661-10C5423651ED}" srcOrd="0" destOrd="0" presId="urn:microsoft.com/office/officeart/2009/3/layout/HorizontalOrganizationChart"/>
    <dgm:cxn modelId="{CB8969EE-ED3D-4779-932C-8AF189DC584E}" type="presParOf" srcId="{67E45896-A72A-4193-8749-4EA91801E434}" destId="{82565E14-3924-4065-A45A-64BED869DAD5}" srcOrd="1" destOrd="0" presId="urn:microsoft.com/office/officeart/2009/3/layout/HorizontalOrganizationChart"/>
    <dgm:cxn modelId="{1B320EC3-484D-4A87-90E6-84BA8D3D05B0}" type="presParOf" srcId="{CC2CC122-D44F-4C4E-B98C-837BF1137423}" destId="{80F74C97-1A9F-46DA-A999-0EB1038034CB}" srcOrd="1" destOrd="0" presId="urn:microsoft.com/office/officeart/2009/3/layout/HorizontalOrganizationChart"/>
    <dgm:cxn modelId="{3F67E1CD-FF95-45D9-B731-C4793ECE3155}" type="presParOf" srcId="{80F74C97-1A9F-46DA-A999-0EB1038034CB}" destId="{3A85D00C-B478-4D20-B229-CC0A7165DA3B}" srcOrd="0" destOrd="0" presId="urn:microsoft.com/office/officeart/2009/3/layout/HorizontalOrganizationChart"/>
    <dgm:cxn modelId="{6613E30C-E2A9-4B0B-B3A4-01FC096B1000}" type="presParOf" srcId="{80F74C97-1A9F-46DA-A999-0EB1038034CB}" destId="{7CD99552-D717-4AD8-AFA8-EEB67DC8F0DD}" srcOrd="1" destOrd="0" presId="urn:microsoft.com/office/officeart/2009/3/layout/HorizontalOrganizationChart"/>
    <dgm:cxn modelId="{88BBE6CA-B37D-498C-9EE5-B876A0D135AD}" type="presParOf" srcId="{7CD99552-D717-4AD8-AFA8-EEB67DC8F0DD}" destId="{EF208894-9AC1-4DAC-B586-991AF25F5BF9}" srcOrd="0" destOrd="0" presId="urn:microsoft.com/office/officeart/2009/3/layout/HorizontalOrganizationChart"/>
    <dgm:cxn modelId="{83D98B68-FF67-4F79-9DA3-7A31C8F7DF34}" type="presParOf" srcId="{EF208894-9AC1-4DAC-B586-991AF25F5BF9}" destId="{4B838827-9756-4FE3-BC44-90B6AF700C17}" srcOrd="0" destOrd="0" presId="urn:microsoft.com/office/officeart/2009/3/layout/HorizontalOrganizationChart"/>
    <dgm:cxn modelId="{16551492-33BC-459C-9A4A-0D9260F48232}" type="presParOf" srcId="{EF208894-9AC1-4DAC-B586-991AF25F5BF9}" destId="{19ACD548-3D8E-454B-9DDA-EF4D8312C9CF}" srcOrd="1" destOrd="0" presId="urn:microsoft.com/office/officeart/2009/3/layout/HorizontalOrganizationChart"/>
    <dgm:cxn modelId="{45A0C569-6804-4772-9CFB-A3F521DB0195}" type="presParOf" srcId="{7CD99552-D717-4AD8-AFA8-EEB67DC8F0DD}" destId="{E0972FCA-0DD4-431C-AF07-5A0E4993B64D}" srcOrd="1" destOrd="0" presId="urn:microsoft.com/office/officeart/2009/3/layout/HorizontalOrganizationChart"/>
    <dgm:cxn modelId="{B4E27B23-42A4-4489-964E-7C9F90FDF976}" type="presParOf" srcId="{7CD99552-D717-4AD8-AFA8-EEB67DC8F0DD}" destId="{1A75533A-855D-4DE0-9C75-324F3CFA3C66}" srcOrd="2" destOrd="0" presId="urn:microsoft.com/office/officeart/2009/3/layout/HorizontalOrganizationChart"/>
    <dgm:cxn modelId="{322EA293-9783-436F-B4BC-B0183D5499A5}" type="presParOf" srcId="{80F74C97-1A9F-46DA-A999-0EB1038034CB}" destId="{6B2F35B5-80A7-4D84-A459-6B4554FB220F}" srcOrd="2" destOrd="0" presId="urn:microsoft.com/office/officeart/2009/3/layout/HorizontalOrganizationChart"/>
    <dgm:cxn modelId="{F7E3F386-011D-40A4-8FE6-FA6801BA8190}" type="presParOf" srcId="{80F74C97-1A9F-46DA-A999-0EB1038034CB}" destId="{747ACF33-A7C8-4B7D-8987-9716BC07729B}" srcOrd="3" destOrd="0" presId="urn:microsoft.com/office/officeart/2009/3/layout/HorizontalOrganizationChart"/>
    <dgm:cxn modelId="{6CFAEB42-68E2-4397-B0C9-8F7D4D8F2853}" type="presParOf" srcId="{747ACF33-A7C8-4B7D-8987-9716BC07729B}" destId="{7754EB1B-9FF7-4774-9359-F7FD56D0BC72}" srcOrd="0" destOrd="0" presId="urn:microsoft.com/office/officeart/2009/3/layout/HorizontalOrganizationChart"/>
    <dgm:cxn modelId="{22275F4D-041E-4F80-9B53-AE1EB7C0F745}" type="presParOf" srcId="{7754EB1B-9FF7-4774-9359-F7FD56D0BC72}" destId="{7E07873E-D044-4BA9-97B2-9A1ACC8DAC67}" srcOrd="0" destOrd="0" presId="urn:microsoft.com/office/officeart/2009/3/layout/HorizontalOrganizationChart"/>
    <dgm:cxn modelId="{6A810AA6-8ACF-40CA-BC26-0B3BF766C1E7}" type="presParOf" srcId="{7754EB1B-9FF7-4774-9359-F7FD56D0BC72}" destId="{E87D9441-E58F-4FED-82B9-ACE9BBE36E05}" srcOrd="1" destOrd="0" presId="urn:microsoft.com/office/officeart/2009/3/layout/HorizontalOrganizationChart"/>
    <dgm:cxn modelId="{DD53C75C-21AD-4B89-8934-A38C54A8D08E}" type="presParOf" srcId="{747ACF33-A7C8-4B7D-8987-9716BC07729B}" destId="{E2BE5348-70C7-44AF-B42E-B5F7585860E2}" srcOrd="1" destOrd="0" presId="urn:microsoft.com/office/officeart/2009/3/layout/HorizontalOrganizationChart"/>
    <dgm:cxn modelId="{B7013410-6925-4D32-8C8B-59F6B17299D8}" type="presParOf" srcId="{747ACF33-A7C8-4B7D-8987-9716BC07729B}" destId="{21A1C325-AA25-4616-B084-A49C7D387C80}" srcOrd="2" destOrd="0" presId="urn:microsoft.com/office/officeart/2009/3/layout/HorizontalOrganizationChart"/>
    <dgm:cxn modelId="{AF3FDC78-66E0-4104-8D11-B9FEFD1C0CC5}" type="presParOf" srcId="{CC2CC122-D44F-4C4E-B98C-837BF1137423}" destId="{1A6286DA-2C31-48CD-A64B-40F3D05A189C}" srcOrd="2" destOrd="0" presId="urn:microsoft.com/office/officeart/2009/3/layout/HorizontalOrganizationChart"/>
    <dgm:cxn modelId="{8FE9E1EB-3F02-454C-9DEF-C2CF948A71D2}" type="presParOf" srcId="{91D8BDA5-AAB5-402B-9E73-2C4D83CB01CA}" destId="{E500A65E-2160-43AD-88D6-1F8A014F550D}"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F35B5-80A7-4D84-A459-6B4554FB220F}">
      <dsp:nvSpPr>
        <dsp:cNvPr id="0" name=""/>
        <dsp:cNvSpPr/>
      </dsp:nvSpPr>
      <dsp:spPr>
        <a:xfrm>
          <a:off x="3504843" y="2792610"/>
          <a:ext cx="221843" cy="238482"/>
        </a:xfrm>
        <a:custGeom>
          <a:avLst/>
          <a:gdLst/>
          <a:ahLst/>
          <a:cxnLst/>
          <a:rect l="0" t="0" r="0" b="0"/>
          <a:pathLst>
            <a:path>
              <a:moveTo>
                <a:pt x="0" y="0"/>
              </a:moveTo>
              <a:lnTo>
                <a:pt x="110921" y="0"/>
              </a:lnTo>
              <a:lnTo>
                <a:pt x="110921" y="238482"/>
              </a:lnTo>
              <a:lnTo>
                <a:pt x="221843" y="238482"/>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A85D00C-B478-4D20-B229-CC0A7165DA3B}">
      <dsp:nvSpPr>
        <dsp:cNvPr id="0" name=""/>
        <dsp:cNvSpPr/>
      </dsp:nvSpPr>
      <dsp:spPr>
        <a:xfrm>
          <a:off x="3504843" y="2554128"/>
          <a:ext cx="221843" cy="238482"/>
        </a:xfrm>
        <a:custGeom>
          <a:avLst/>
          <a:gdLst/>
          <a:ahLst/>
          <a:cxnLst/>
          <a:rect l="0" t="0" r="0" b="0"/>
          <a:pathLst>
            <a:path>
              <a:moveTo>
                <a:pt x="0" y="238482"/>
              </a:moveTo>
              <a:lnTo>
                <a:pt x="110921" y="238482"/>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76E81B8-0B8B-485D-89C0-918F8F5F3C00}">
      <dsp:nvSpPr>
        <dsp:cNvPr id="0" name=""/>
        <dsp:cNvSpPr/>
      </dsp:nvSpPr>
      <dsp:spPr>
        <a:xfrm>
          <a:off x="2173780" y="1719441"/>
          <a:ext cx="221843" cy="1073169"/>
        </a:xfrm>
        <a:custGeom>
          <a:avLst/>
          <a:gdLst/>
          <a:ahLst/>
          <a:cxnLst/>
          <a:rect l="0" t="0" r="0" b="0"/>
          <a:pathLst>
            <a:path>
              <a:moveTo>
                <a:pt x="0" y="0"/>
              </a:moveTo>
              <a:lnTo>
                <a:pt x="110921" y="0"/>
              </a:lnTo>
              <a:lnTo>
                <a:pt x="110921" y="1073169"/>
              </a:lnTo>
              <a:lnTo>
                <a:pt x="221843" y="1073169"/>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2889B64-2BC1-49F5-BCF5-BAD2BD22F81D}">
      <dsp:nvSpPr>
        <dsp:cNvPr id="0" name=""/>
        <dsp:cNvSpPr/>
      </dsp:nvSpPr>
      <dsp:spPr>
        <a:xfrm>
          <a:off x="3504843" y="1123235"/>
          <a:ext cx="221843" cy="953928"/>
        </a:xfrm>
        <a:custGeom>
          <a:avLst/>
          <a:gdLst/>
          <a:ahLst/>
          <a:cxnLst/>
          <a:rect l="0" t="0" r="0" b="0"/>
          <a:pathLst>
            <a:path>
              <a:moveTo>
                <a:pt x="0" y="0"/>
              </a:moveTo>
              <a:lnTo>
                <a:pt x="110921" y="0"/>
              </a:lnTo>
              <a:lnTo>
                <a:pt x="110921" y="953928"/>
              </a:lnTo>
              <a:lnTo>
                <a:pt x="221843" y="953928"/>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8EFF546-635E-4E57-96FE-D8E45EE8AF2B}">
      <dsp:nvSpPr>
        <dsp:cNvPr id="0" name=""/>
        <dsp:cNvSpPr/>
      </dsp:nvSpPr>
      <dsp:spPr>
        <a:xfrm>
          <a:off x="3504843" y="1123235"/>
          <a:ext cx="221843" cy="476964"/>
        </a:xfrm>
        <a:custGeom>
          <a:avLst/>
          <a:gdLst/>
          <a:ahLst/>
          <a:cxnLst/>
          <a:rect l="0" t="0" r="0" b="0"/>
          <a:pathLst>
            <a:path>
              <a:moveTo>
                <a:pt x="0" y="0"/>
              </a:moveTo>
              <a:lnTo>
                <a:pt x="110921" y="0"/>
              </a:lnTo>
              <a:lnTo>
                <a:pt x="110921" y="476964"/>
              </a:lnTo>
              <a:lnTo>
                <a:pt x="221843" y="476964"/>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9911FD0-C8BD-46FA-94F1-2881FE8FFA3E}">
      <dsp:nvSpPr>
        <dsp:cNvPr id="0" name=""/>
        <dsp:cNvSpPr/>
      </dsp:nvSpPr>
      <dsp:spPr>
        <a:xfrm>
          <a:off x="3504843" y="1077515"/>
          <a:ext cx="221843" cy="91440"/>
        </a:xfrm>
        <a:custGeom>
          <a:avLst/>
          <a:gdLst/>
          <a:ahLst/>
          <a:cxnLst/>
          <a:rect l="0" t="0" r="0" b="0"/>
          <a:pathLst>
            <a:path>
              <a:moveTo>
                <a:pt x="0" y="45720"/>
              </a:moveTo>
              <a:lnTo>
                <a:pt x="221843" y="45720"/>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A257E93-EDD3-4BF3-B1EC-6A07C9A066F6}">
      <dsp:nvSpPr>
        <dsp:cNvPr id="0" name=""/>
        <dsp:cNvSpPr/>
      </dsp:nvSpPr>
      <dsp:spPr>
        <a:xfrm>
          <a:off x="3504843" y="646271"/>
          <a:ext cx="221843" cy="476964"/>
        </a:xfrm>
        <a:custGeom>
          <a:avLst/>
          <a:gdLst/>
          <a:ahLst/>
          <a:cxnLst/>
          <a:rect l="0" t="0" r="0" b="0"/>
          <a:pathLst>
            <a:path>
              <a:moveTo>
                <a:pt x="0" y="476964"/>
              </a:moveTo>
              <a:lnTo>
                <a:pt x="110921" y="476964"/>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79954D55-0990-4817-8C47-0F6D5759B6AB}">
      <dsp:nvSpPr>
        <dsp:cNvPr id="0" name=""/>
        <dsp:cNvSpPr/>
      </dsp:nvSpPr>
      <dsp:spPr>
        <a:xfrm>
          <a:off x="3504843" y="169307"/>
          <a:ext cx="221843" cy="953928"/>
        </a:xfrm>
        <a:custGeom>
          <a:avLst/>
          <a:gdLst/>
          <a:ahLst/>
          <a:cxnLst/>
          <a:rect l="0" t="0" r="0" b="0"/>
          <a:pathLst>
            <a:path>
              <a:moveTo>
                <a:pt x="0" y="953928"/>
              </a:moveTo>
              <a:lnTo>
                <a:pt x="110921" y="953928"/>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B254B9E-D786-4D2B-8996-F4BDB3A9037E}">
      <dsp:nvSpPr>
        <dsp:cNvPr id="0" name=""/>
        <dsp:cNvSpPr/>
      </dsp:nvSpPr>
      <dsp:spPr>
        <a:xfrm>
          <a:off x="2173780" y="1123235"/>
          <a:ext cx="221843" cy="596205"/>
        </a:xfrm>
        <a:custGeom>
          <a:avLst/>
          <a:gdLst/>
          <a:ahLst/>
          <a:cxnLst/>
          <a:rect l="0" t="0" r="0" b="0"/>
          <a:pathLst>
            <a:path>
              <a:moveTo>
                <a:pt x="0" y="596205"/>
              </a:moveTo>
              <a:lnTo>
                <a:pt x="110921" y="596205"/>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74276B3-389B-4705-8E4C-DCB912E7837A}">
      <dsp:nvSpPr>
        <dsp:cNvPr id="0" name=""/>
        <dsp:cNvSpPr/>
      </dsp:nvSpPr>
      <dsp:spPr>
        <a:xfrm>
          <a:off x="2173780" y="646271"/>
          <a:ext cx="221843" cy="1073169"/>
        </a:xfrm>
        <a:custGeom>
          <a:avLst/>
          <a:gdLst/>
          <a:ahLst/>
          <a:cxnLst/>
          <a:rect l="0" t="0" r="0" b="0"/>
          <a:pathLst>
            <a:path>
              <a:moveTo>
                <a:pt x="0" y="1073169"/>
              </a:moveTo>
              <a:lnTo>
                <a:pt x="110921" y="1073169"/>
              </a:lnTo>
              <a:lnTo>
                <a:pt x="110921" y="0"/>
              </a:lnTo>
              <a:lnTo>
                <a:pt x="221843" y="0"/>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1D766EB9-1D9D-48F3-8798-DE9132789A3F}">
      <dsp:nvSpPr>
        <dsp:cNvPr id="0" name=""/>
        <dsp:cNvSpPr/>
      </dsp:nvSpPr>
      <dsp:spPr>
        <a:xfrm>
          <a:off x="1064561" y="1550285"/>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高压互锁故障</a:t>
          </a:r>
        </a:p>
      </dsp:txBody>
      <dsp:txXfrm>
        <a:off x="1064561" y="1550285"/>
        <a:ext cx="1109218" cy="338311"/>
      </dsp:txXfrm>
    </dsp:sp>
    <dsp:sp modelId="{62C9B8E8-80F9-4F04-91F9-C44FC1ABA79E}">
      <dsp:nvSpPr>
        <dsp:cNvPr id="0" name=""/>
        <dsp:cNvSpPr/>
      </dsp:nvSpPr>
      <dsp:spPr>
        <a:xfrm>
          <a:off x="2395624" y="477115"/>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维修开关松动</a:t>
          </a:r>
        </a:p>
      </dsp:txBody>
      <dsp:txXfrm>
        <a:off x="2395624" y="477115"/>
        <a:ext cx="1109218" cy="338311"/>
      </dsp:txXfrm>
    </dsp:sp>
    <dsp:sp modelId="{87AA74FD-ACA5-4B08-8592-B4C7CD9A1BA7}">
      <dsp:nvSpPr>
        <dsp:cNvPr id="0" name=""/>
        <dsp:cNvSpPr/>
      </dsp:nvSpPr>
      <dsp:spPr>
        <a:xfrm>
          <a:off x="2395624" y="954080"/>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插接件松动</a:t>
          </a:r>
        </a:p>
      </dsp:txBody>
      <dsp:txXfrm>
        <a:off x="2395624" y="954080"/>
        <a:ext cx="1109218" cy="338311"/>
      </dsp:txXfrm>
    </dsp:sp>
    <dsp:sp modelId="{187FDF1E-1F6B-4F77-87D9-B3C59D0784B8}">
      <dsp:nvSpPr>
        <dsp:cNvPr id="0" name=""/>
        <dsp:cNvSpPr/>
      </dsp:nvSpPr>
      <dsp:spPr>
        <a:xfrm>
          <a:off x="3726687" y="151"/>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电机控制器正负极插接件松动</a:t>
          </a:r>
        </a:p>
      </dsp:txBody>
      <dsp:txXfrm>
        <a:off x="3726687" y="151"/>
        <a:ext cx="1109218" cy="338311"/>
      </dsp:txXfrm>
    </dsp:sp>
    <dsp:sp modelId="{E596AF50-6499-45E1-BBE6-65CBA6068BA5}">
      <dsp:nvSpPr>
        <dsp:cNvPr id="0" name=""/>
        <dsp:cNvSpPr/>
      </dsp:nvSpPr>
      <dsp:spPr>
        <a:xfrm>
          <a:off x="3726687" y="477115"/>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车载充电机分线盒插接件松动</a:t>
          </a:r>
        </a:p>
      </dsp:txBody>
      <dsp:txXfrm>
        <a:off x="3726687" y="477115"/>
        <a:ext cx="1109218" cy="338311"/>
      </dsp:txXfrm>
    </dsp:sp>
    <dsp:sp modelId="{F9EC447A-4A14-4226-974D-113ADF053584}">
      <dsp:nvSpPr>
        <dsp:cNvPr id="0" name=""/>
        <dsp:cNvSpPr/>
      </dsp:nvSpPr>
      <dsp:spPr>
        <a:xfrm>
          <a:off x="3726687" y="954080"/>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空调压缩机正负极插接件松动</a:t>
          </a:r>
        </a:p>
      </dsp:txBody>
      <dsp:txXfrm>
        <a:off x="3726687" y="954080"/>
        <a:ext cx="1109218" cy="338311"/>
      </dsp:txXfrm>
    </dsp:sp>
    <dsp:sp modelId="{FCB518C1-D686-4BA6-8713-980BC61399BA}">
      <dsp:nvSpPr>
        <dsp:cNvPr id="0" name=""/>
        <dsp:cNvSpPr/>
      </dsp:nvSpPr>
      <dsp:spPr>
        <a:xfrm>
          <a:off x="3726687" y="1431044"/>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altLang="zh-CN" sz="1000" kern="1200">
              <a:solidFill>
                <a:sysClr val="windowText" lastClr="000000"/>
              </a:solidFill>
              <a:latin typeface="Calibri"/>
              <a:ea typeface="宋体" panose="02010600030101010101" pitchFamily="2" charset="-122"/>
              <a:cs typeface="+mn-cs"/>
            </a:rPr>
            <a:t>PTC</a:t>
          </a:r>
          <a:r>
            <a:rPr lang="zh-CN" altLang="en-US" sz="1000" kern="1200">
              <a:solidFill>
                <a:sysClr val="windowText" lastClr="000000"/>
              </a:solidFill>
              <a:latin typeface="Calibri"/>
              <a:ea typeface="宋体" panose="02010600030101010101" pitchFamily="2" charset="-122"/>
              <a:cs typeface="+mn-cs"/>
            </a:rPr>
            <a:t>加热正负极插接件松动</a:t>
          </a:r>
        </a:p>
      </dsp:txBody>
      <dsp:txXfrm>
        <a:off x="3726687" y="1431044"/>
        <a:ext cx="1109218" cy="338311"/>
      </dsp:txXfrm>
    </dsp:sp>
    <dsp:sp modelId="{BAB183FA-E849-42B0-BCCA-D75E13F4D6E3}">
      <dsp:nvSpPr>
        <dsp:cNvPr id="0" name=""/>
        <dsp:cNvSpPr/>
      </dsp:nvSpPr>
      <dsp:spPr>
        <a:xfrm>
          <a:off x="3726687" y="1908008"/>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动力电池正负极插接件松动</a:t>
          </a:r>
        </a:p>
      </dsp:txBody>
      <dsp:txXfrm>
        <a:off x="3726687" y="1908008"/>
        <a:ext cx="1109218" cy="338311"/>
      </dsp:txXfrm>
    </dsp:sp>
    <dsp:sp modelId="{BD2ED7F7-DB6C-4BEF-9661-10C5423651ED}">
      <dsp:nvSpPr>
        <dsp:cNvPr id="0" name=""/>
        <dsp:cNvSpPr/>
      </dsp:nvSpPr>
      <dsp:spPr>
        <a:xfrm>
          <a:off x="2395624" y="2623454"/>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互锁线路故障</a:t>
          </a:r>
        </a:p>
      </dsp:txBody>
      <dsp:txXfrm>
        <a:off x="2395624" y="2623454"/>
        <a:ext cx="1109218" cy="338311"/>
      </dsp:txXfrm>
    </dsp:sp>
    <dsp:sp modelId="{4B838827-9756-4FE3-BC44-90B6AF700C17}">
      <dsp:nvSpPr>
        <dsp:cNvPr id="0" name=""/>
        <dsp:cNvSpPr/>
      </dsp:nvSpPr>
      <dsp:spPr>
        <a:xfrm>
          <a:off x="3726687" y="2384972"/>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互锁线对地短路</a:t>
          </a:r>
        </a:p>
      </dsp:txBody>
      <dsp:txXfrm>
        <a:off x="3726687" y="2384972"/>
        <a:ext cx="1109218" cy="338311"/>
      </dsp:txXfrm>
    </dsp:sp>
    <dsp:sp modelId="{7E07873E-D044-4BA9-97B2-9A1ACC8DAC67}">
      <dsp:nvSpPr>
        <dsp:cNvPr id="0" name=""/>
        <dsp:cNvSpPr/>
      </dsp:nvSpPr>
      <dsp:spPr>
        <a:xfrm>
          <a:off x="3726687" y="2861936"/>
          <a:ext cx="1109218" cy="338311"/>
        </a:xfrm>
        <a:prstGeom prst="rect">
          <a:avLst/>
        </a:prstGeom>
        <a:solidFill>
          <a:sysClr val="window" lastClr="FFFFFF"/>
        </a:solidFill>
        <a:ln w="25400" cap="flat" cmpd="sng" algn="ctr">
          <a:solidFill>
            <a:sysClr val="windowText" lastClr="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zh-CN" altLang="en-US" sz="1000" kern="1200">
              <a:solidFill>
                <a:sysClr val="windowText" lastClr="000000"/>
              </a:solidFill>
              <a:latin typeface="Calibri"/>
              <a:ea typeface="宋体" panose="02010600030101010101" pitchFamily="2" charset="-122"/>
              <a:cs typeface="+mn-cs"/>
            </a:rPr>
            <a:t>互锁线断路</a:t>
          </a:r>
        </a:p>
      </dsp:txBody>
      <dsp:txXfrm>
        <a:off x="3726687" y="2861936"/>
        <a:ext cx="1109218" cy="338311"/>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linDir" val="fromL"/>
                      <dgm:param type="chAlign" val="t"/>
                    </dgm:alg>
                  </dgm:if>
                  <dgm:else name="Name31">
                    <dgm:alg type="hierChild">
                      <dgm:param type="linDir" val="fromR"/>
                      <dgm:param type="chAlign" val="t"/>
                    </dgm:alg>
                  </dgm:else>
                </dgm:choose>
              </dgm:if>
              <dgm:if name="Name32" func="var" arg="hierBranch" op="equ" val="r">
                <dgm:choose name="Name33">
                  <dgm:if name="Name34" func="var" arg="dir" op="equ" val="norm">
                    <dgm:alg type="hierChild">
                      <dgm:param type="linDir" val="fromL"/>
                      <dgm:param type="chAlign" val="b"/>
                    </dgm:alg>
                  </dgm:if>
                  <dgm:else name="Name35">
                    <dgm:alg type="hierChild">
                      <dgm:param type="linDir" val="fromR"/>
                      <dgm:param type="chAlign" val="b"/>
                    </dgm:alg>
                  </dgm:else>
                </dgm:choose>
              </dgm:if>
              <dgm:if name="Name36" func="var" arg="hierBranch" op="equ" val="hang">
                <dgm:choose name="Name37">
                  <dgm:if name="Name38" func="var" arg="dir" op="equ" val="norm">
                    <dgm:alg type="hierChild">
                      <dgm:param type="linDir" val="fromT"/>
                      <dgm:param type="chAlign" val="l"/>
                      <dgm:param type="secLinDir" val="fromL"/>
                      <dgm:param type="secChAlign" val="t"/>
                    </dgm:alg>
                  </dgm:if>
                  <dgm:else name="Name39">
                    <dgm:alg type="hierChild">
                      <dgm:param type="linDir" val="fromT"/>
                      <dgm:param type="chAlign" val="r"/>
                      <dgm:param type="secLinDir" val="fromR"/>
                      <dgm:param type="secChAlign" val="t"/>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dim" val="1D"/>
                            <dgm:param type="endSty" val="noArr"/>
                            <dgm:param type="connRout" val="bend"/>
                            <dgm:param type="begPts" val="midR"/>
                            <dgm:param type="endPts" val="bCtr tCtr"/>
                          </dgm:alg>
                        </dgm:if>
                        <dgm:else name="Name50">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dim" val="1D"/>
                            <dgm:param type="endSty" val="noArr"/>
                            <dgm:param type="connRout" val="bend"/>
                            <dgm:param type="begPts" val="midR"/>
                            <dgm:param type="endPts" val="tCtr"/>
                          </dgm:alg>
                        </dgm:if>
                        <dgm:else name="Name55">
                          <dgm:alg type="conn">
                            <dgm:param type="dim" val="1D"/>
                            <dgm:param type="endSty" val="noArr"/>
                            <dgm:param type="connRout" val="bend"/>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dim" val="1D"/>
                            <dgm:param type="endSty" val="noArr"/>
                            <dgm:param type="connRout" val="bend"/>
                            <dgm:param type="begPts" val="midR"/>
                            <dgm:param type="endPts" val="bCtr"/>
                          </dgm:alg>
                        </dgm:if>
                        <dgm:else name="Name60">
                          <dgm:alg type="conn">
                            <dgm:param type="dim" val="1D"/>
                            <dgm:param type="endSty" val="noArr"/>
                            <dgm:param type="connRout" val="bend"/>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dim" val="1D"/>
                            <dgm:param type="endSty" val="noArr"/>
                            <dgm:param type="connRout" val="bend"/>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dim" val="1D"/>
                            <dgm:param type="endSty" val="noArr"/>
                            <dgm:param type="connRout" val="bend"/>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linDir" val="fromL"/>
                            <dgm:param type="chAlign" val="t"/>
                          </dgm:alg>
                        </dgm:if>
                        <dgm:else name="Name93">
                          <dgm:alg type="hierChild">
                            <dgm:param type="linDir" val="fromR"/>
                            <dgm:param type="chAlign" val="t"/>
                          </dgm:alg>
                        </dgm:else>
                      </dgm:choose>
                    </dgm:if>
                    <dgm:if name="Name94" func="var" arg="hierBranch" op="equ" val="r">
                      <dgm:choose name="Name95">
                        <dgm:if name="Name96" func="var" arg="dir" op="equ" val="norm">
                          <dgm:alg type="hierChild">
                            <dgm:param type="linDir" val="fromL"/>
                            <dgm:param type="chAlign" val="b"/>
                          </dgm:alg>
                        </dgm:if>
                        <dgm:else name="Name97">
                          <dgm:alg type="hierChild">
                            <dgm:param type="linDir" val="fromR"/>
                            <dgm:param type="chAlign" val="b"/>
                          </dgm:alg>
                        </dgm:else>
                      </dgm:choose>
                    </dgm:if>
                    <dgm:if name="Name98" func="var" arg="hierBranch" op="equ" val="hang">
                      <dgm:choose name="Name99">
                        <dgm:if name="Name100" func="var" arg="dir" op="equ" val="norm">
                          <dgm:alg type="hierChild">
                            <dgm:param type="linDir" val="fromT"/>
                            <dgm:param type="chAlign" val="l"/>
                            <dgm:param type="secLinDir" val="fromL"/>
                            <dgm:param type="secChAlign" val="t"/>
                          </dgm:alg>
                        </dgm:if>
                        <dgm:else name="Name101">
                          <dgm:alg type="hierChild">
                            <dgm:param type="linDir" val="fromT"/>
                            <dgm:param type="chAlign" val="r"/>
                            <dgm:param type="secLinDir" val="fromR"/>
                            <dgm:param type="secChAlign" val="t"/>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linDir" val="fromT"/>
                        <dgm:param type="chAlign" val="l"/>
                        <dgm:param type="secLinDir" val="fromL"/>
                        <dgm:param type="secChAlign" val="t"/>
                      </dgm:alg>
                    </dgm:if>
                    <dgm:else name="Name109">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linDir" val="fromT"/>
                  <dgm:param type="chAlign" val="l"/>
                  <dgm:param type="secLinDir" val="fromL"/>
                  <dgm:param type="secChAlign" val="t"/>
                </dgm:alg>
              </dgm:if>
              <dgm:else name="Name113">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dim" val="1D"/>
                        <dgm:param type="endSty" val="noArr"/>
                        <dgm:param type="connRout" val="bend"/>
                        <dgm:param type="begPts" val="midR"/>
                        <dgm:param type="endPts" val="bCtr tCtr"/>
                      </dgm:alg>
                    </dgm:if>
                    <dgm:else name="Name118">
                      <dgm:alg type="conn">
                        <dgm:param type="dim" val="1D"/>
                        <dgm:param type="endSty" val="noArr"/>
                        <dgm:param type="connRout" val="bend"/>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linDir" val="fromL"/>
                            <dgm:param type="chAlign" val="t"/>
                          </dgm:alg>
                        </dgm:if>
                        <dgm:else name="Name145">
                          <dgm:alg type="hierChild">
                            <dgm:param type="linDir" val="fromR"/>
                            <dgm:param type="chAlign" val="t"/>
                          </dgm:alg>
                        </dgm:else>
                      </dgm:choose>
                    </dgm:if>
                    <dgm:if name="Name146" func="var" arg="hierBranch" op="equ" val="r">
                      <dgm:choose name="Name147">
                        <dgm:if name="Name148" func="var" arg="dir" op="equ" val="norm">
                          <dgm:alg type="hierChild">
                            <dgm:param type="linDir" val="fromL"/>
                            <dgm:param type="chAlign" val="b"/>
                          </dgm:alg>
                        </dgm:if>
                        <dgm:else name="Name149">
                          <dgm:alg type="hierChild">
                            <dgm:param type="linDir" val="fromR"/>
                            <dgm:param type="chAlign" val="b"/>
                          </dgm:alg>
                        </dgm:else>
                      </dgm:choose>
                    </dgm:if>
                    <dgm:if name="Name150" func="var" arg="hierBranch" op="equ" val="hang">
                      <dgm:choose name="Name151">
                        <dgm:if name="Name152" func="var" arg="dir" op="equ" val="norm">
                          <dgm:alg type="hierChild">
                            <dgm:param type="linDir" val="fromT"/>
                            <dgm:param type="chAlign" val="l"/>
                            <dgm:param type="secLinDir" val="fromL"/>
                            <dgm:param type="secChAlign" val="t"/>
                          </dgm:alg>
                        </dgm:if>
                        <dgm:else name="Name153">
                          <dgm:alg type="hierChild">
                            <dgm:param type="linDir" val="fromT"/>
                            <dgm:param type="chAlign" val="r"/>
                            <dgm:param type="secLinDir" val="fromR"/>
                            <dgm:param type="secChAlign" val="t"/>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linDir" val="fromT"/>
                        <dgm:param type="chAlign" val="l"/>
                        <dgm:param type="secLinDir" val="fromL"/>
                        <dgm:param type="secChAlign" val="t"/>
                      </dgm:alg>
                    </dgm:if>
                    <dgm:else name="Name161">
                      <dgm:alg type="hierChild">
                        <dgm:param type="linDir" val="fromT"/>
                        <dgm:param type="chAlign" val="r"/>
                        <dgm:param type="secLinDir" val="fromR"/>
                        <dgm:param type="secChAlign" val="t"/>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Sp="0">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obj" showMasterSp="0">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6.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17015" y="2729865"/>
            <a:ext cx="10159365" cy="67691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学习任务三 高压互锁故障的诊断与排除</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088880" cy="1685925"/>
          </a:xfrm>
          <a:prstGeom prst="rect">
            <a:avLst/>
          </a:prstGeom>
          <a:noFill/>
        </p:spPr>
        <p:txBody>
          <a:bodyPr wrap="square" lIns="0" tIns="0" rIns="0" bIns="0" rtlCol="0">
            <a:spAutoFit/>
          </a:bodyPr>
          <a:lstStyle/>
          <a:p>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学习单元六 新能源汽车综合故障诊断与排除</a:t>
            </a:r>
            <a:endPar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3"/>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4"/>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4"/>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4"/>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5"/>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6"/>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6"/>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000"/>
    </mc:Choice>
    <mc:Fallback>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1.常见故障现象</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702435"/>
            <a:ext cx="3198495" cy="230695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连接故障诊断仪读取故障码，整车控制系统报“</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P1C4096高压互锁故障</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335270" y="5991225"/>
            <a:ext cx="4512945" cy="368300"/>
          </a:xfrm>
          <a:prstGeom prst="rect">
            <a:avLst/>
          </a:prstGeom>
          <a:noFill/>
          <a:ln w="9525">
            <a:noFill/>
          </a:ln>
        </p:spPr>
        <p:txBody>
          <a:bodyPr wrap="square">
            <a:spAutoFit/>
          </a:bodyPr>
          <a:p>
            <a:pPr indent="0" algn="ctr"/>
            <a:r>
              <a:rPr lang="zh-CN" b="1">
                <a:ea typeface="宋体" panose="02010600030101010101" pitchFamily="2" charset="-122"/>
              </a:rPr>
              <a:t>互锁故障时的诊断仪读取数据显示</a:t>
            </a:r>
            <a:endParaRPr lang="zh-CN" b="1">
              <a:ea typeface="宋体" panose="02010600030101010101" pitchFamily="2" charset="-122"/>
            </a:endParaRPr>
          </a:p>
        </p:txBody>
      </p:sp>
      <p:pic>
        <p:nvPicPr>
          <p:cNvPr id="19"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676140" y="1572895"/>
            <a:ext cx="6640830" cy="4147185"/>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2、故障原因</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277995" cy="2584450"/>
          </a:xfrm>
          <a:prstGeom prst="rect">
            <a:avLst/>
          </a:prstGeom>
          <a:noFill/>
          <a:ln w="9525">
            <a:noFill/>
          </a:ln>
        </p:spPr>
        <p:txBody>
          <a:bodyPr wrap="square">
            <a:spAutoFit/>
          </a:bodyPr>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导致互锁故障产生的</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可能原因</a:t>
            </a:r>
            <a:r>
              <a:rPr sz="2000" b="1">
                <a:latin typeface="宋体" panose="02010600030101010101" pitchFamily="2" charset="-122"/>
                <a:ea typeface="宋体" panose="02010600030101010101" pitchFamily="2" charset="-122"/>
                <a:cs typeface="宋体" panose="02010600030101010101" pitchFamily="2" charset="-122"/>
              </a:rPr>
              <a:t>有</a:t>
            </a:r>
            <a:r>
              <a:rPr lang="en-US" sz="2000" b="1">
                <a:latin typeface="宋体" panose="02010600030101010101" pitchFamily="2" charset="-122"/>
                <a:ea typeface="宋体" panose="02010600030101010101" pitchFamily="2" charset="-122"/>
                <a:cs typeface="宋体" panose="02010600030101010101" pitchFamily="2" charset="-122"/>
              </a:rPr>
              <a:t>:</a:t>
            </a:r>
            <a:endParaRPr lang="en-US"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维修开关松动</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各高压部件插接件松动</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互锁线路断路或对地短路</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131685" y="5756910"/>
            <a:ext cx="3601720" cy="368300"/>
          </a:xfrm>
          <a:prstGeom prst="rect">
            <a:avLst/>
          </a:prstGeom>
          <a:noFill/>
          <a:ln w="9525">
            <a:noFill/>
          </a:ln>
        </p:spPr>
        <p:txBody>
          <a:bodyPr wrap="square">
            <a:spAutoFit/>
          </a:bodyPr>
          <a:p>
            <a:pPr indent="0" algn="ctr"/>
            <a:r>
              <a:rPr b="1">
                <a:ea typeface="宋体" panose="02010600030101010101" pitchFamily="2" charset="-122"/>
              </a:rPr>
              <a:t> 互锁故障产生的可能原因</a:t>
            </a:r>
            <a:endParaRPr b="1">
              <a:ea typeface="宋体" panose="02010600030101010101" pitchFamily="2" charset="-122"/>
            </a:endParaRPr>
          </a:p>
        </p:txBody>
      </p:sp>
      <p:graphicFrame>
        <p:nvGraphicFramePr>
          <p:cNvPr id="2" name="图示 20"/>
          <p:cNvGraphicFramePr/>
          <p:nvPr/>
        </p:nvGraphicFramePr>
        <p:xfrm>
          <a:off x="5708650" y="1828800"/>
          <a:ext cx="5900420" cy="3200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3、故障诊断流程</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2265" cy="350774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（1）在初步检查过程中，通过对仪表和中控显示信息的检查，可以获得故障提示信息；车辆的基本检查，包括碰撞、裂痕、控制单元或部件明显损坏、插接件松动或损坏等。</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通过对车辆进行快速的初步检查，结合故障现象可以对故障原因做出初步判断</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（2）进行检修时，用万用表欧姆档分别</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检测维修开关的互锁回路、</a:t>
            </a:r>
            <a:r>
              <a:rPr sz="2000" b="1">
                <a:latin typeface="宋体" panose="02010600030101010101" pitchFamily="2" charset="-122"/>
                <a:ea typeface="宋体" panose="02010600030101010101" pitchFamily="2" charset="-122"/>
                <a:cs typeface="宋体" panose="02010600030101010101" pitchFamily="2" charset="-122"/>
              </a:rPr>
              <a:t>动力电池与车载充电机高压之间的直流母线（动力电池侧）的</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互锁回路</a:t>
            </a:r>
            <a:r>
              <a:rPr sz="2000" b="1">
                <a:latin typeface="宋体" panose="02010600030101010101" pitchFamily="2" charset="-122"/>
                <a:ea typeface="宋体" panose="02010600030101010101" pitchFamily="2" charset="-122"/>
                <a:cs typeface="宋体" panose="02010600030101010101" pitchFamily="2" charset="-122"/>
              </a:rPr>
              <a:t>（线束侧）和UVW高压插件的</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互锁回路</a:t>
            </a:r>
            <a:r>
              <a:rPr sz="2000" b="1">
                <a:latin typeface="宋体" panose="02010600030101010101" pitchFamily="2" charset="-122"/>
                <a:ea typeface="宋体" panose="02010600030101010101" pitchFamily="2" charset="-122"/>
                <a:cs typeface="宋体" panose="02010600030101010101" pitchFamily="2" charset="-122"/>
              </a:rPr>
              <a:t>（线束侧），</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电阻应小于1Ω</a:t>
            </a:r>
            <a:r>
              <a:rPr sz="2000" b="1">
                <a:latin typeface="宋体" panose="02010600030101010101" pitchFamily="2" charset="-122"/>
                <a:ea typeface="宋体" panose="02010600030101010101" pitchFamily="2" charset="-122"/>
                <a:cs typeface="宋体" panose="02010600030101010101" pitchFamily="2" charset="-122"/>
              </a:rPr>
              <a:t>。如果大于1Ω，则更换相关部件。</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、故障诊断流程及思路</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2265" cy="3230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（3）对高压及相关部件进行检修时，要将电源开关置于OFF档，将车钥匙放入专用盒内并上锁，断开蓄电池负极，</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用绝缘胶布包好负极桩头和负极电缆接头</a:t>
            </a:r>
            <a:r>
              <a:rPr sz="2000" b="1">
                <a:latin typeface="宋体" panose="02010600030101010101" pitchFamily="2" charset="-122"/>
                <a:ea typeface="宋体" panose="02010600030101010101" pitchFamily="2" charset="-122"/>
                <a:cs typeface="宋体" panose="02010600030101010101" pitchFamily="2" charset="-122"/>
              </a:rPr>
              <a:t>，拆下维修开关，</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静置车辆3min以上</a:t>
            </a:r>
            <a:r>
              <a:rPr sz="2000" b="1">
                <a:latin typeface="宋体" panose="02010600030101010101" pitchFamily="2" charset="-122"/>
                <a:ea typeface="宋体" panose="02010600030101010101" pitchFamily="2" charset="-122"/>
                <a:cs typeface="宋体" panose="02010600030101010101" pitchFamily="2" charset="-122"/>
              </a:rPr>
              <a:t>，完成验电（确保高压部件没有残余电荷），确保安全之后，才可对高压部件进行检修。</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注意：</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在涉及高压系统时，原则上不能带电操作，如需检查高压系统，一定要穿戴好个人防护用具，按规范进行检查。</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4、诊断步骤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7" name="表格 6"/>
          <p:cNvGraphicFramePr/>
          <p:nvPr>
            <p:custDataLst>
              <p:tags r:id="rId3"/>
            </p:custDataLst>
          </p:nvPr>
        </p:nvGraphicFramePr>
        <p:xfrm>
          <a:off x="990600" y="2226310"/>
          <a:ext cx="6711315" cy="4457700"/>
        </p:xfrm>
        <a:graphic>
          <a:graphicData uri="http://schemas.openxmlformats.org/drawingml/2006/table">
            <a:tbl>
              <a:tblPr firstRow="1" bandRow="1">
                <a:tableStyleId>{5C22544A-7EE6-4342-B048-85BDC9FD1C3A}</a:tableStyleId>
              </a:tblPr>
              <a:tblGrid>
                <a:gridCol w="1553210"/>
                <a:gridCol w="5158105"/>
              </a:tblGrid>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故障码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说明</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P1C4096</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高压互锁故障</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P1C501</a:t>
                      </a:r>
                      <a:r>
                        <a:rPr lang="en-US" sz="2000" b="0">
                          <a:latin typeface="Times New Roman" panose="02020603050405020304" charset="0"/>
                          <a:cs typeface="Times New Roman" panose="02020603050405020304" charset="0"/>
                        </a:rPr>
                        <a:t>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IPU执行关闭命令超时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P1C5363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准备充电过程中高压互锁检测超时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P1C5463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准备充电过程中吸合接触器请求超时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P1C4A15</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VCU检测高压互锁超时（上下电时）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P1C4B62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BMS执行接触器吸合命令超时（上下电时）</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P1C4C04</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BMS执行预充超时及高压未吸合（上下电）</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49530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P1C4E62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c>
                  <a:txBody>
                    <a:bodyPr/>
                    <a:p>
                      <a:pPr indent="0">
                        <a:buNone/>
                      </a:pPr>
                      <a:r>
                        <a:rPr lang="en-US" sz="2000" b="0">
                          <a:latin typeface="宋体" panose="02010600030101010101" pitchFamily="2" charset="-122"/>
                          <a:ea typeface="宋体" panose="02010600030101010101" pitchFamily="2" charset="-122"/>
                          <a:cs typeface="宋体" panose="02010600030101010101" pitchFamily="2" charset="-122"/>
                        </a:rPr>
                        <a:t>上下电过程中高压接触器断开</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bl>
          </a:graphicData>
        </a:graphic>
      </p:graphicFrame>
      <p:sp>
        <p:nvSpPr>
          <p:cNvPr id="13" name="文本框 12"/>
          <p:cNvSpPr txBox="1"/>
          <p:nvPr/>
        </p:nvSpPr>
        <p:spPr>
          <a:xfrm>
            <a:off x="796290" y="1572895"/>
            <a:ext cx="3305810" cy="55308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（1）故障代码说明</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7529830" y="6188075"/>
            <a:ext cx="4383405" cy="398780"/>
          </a:xfrm>
          <a:prstGeom prst="rect">
            <a:avLst/>
          </a:prstGeom>
          <a:noFill/>
          <a:ln w="9525">
            <a:noFill/>
          </a:ln>
        </p:spPr>
        <p:txBody>
          <a:bodyPr wrap="square">
            <a:spAutoFit/>
          </a:bodyPr>
          <a:p>
            <a:pPr indent="0" algn="ctr"/>
            <a:r>
              <a:rPr sz="2000" b="1">
                <a:ea typeface="宋体" panose="02010600030101010101" pitchFamily="2" charset="-122"/>
              </a:rPr>
              <a:t>吉利帝豪EV450互锁电路结构简图</a:t>
            </a:r>
            <a:endParaRPr sz="2000" b="1">
              <a:ea typeface="宋体" panose="02010600030101010101" pitchFamily="2" charset="-122"/>
            </a:endParaRPr>
          </a:p>
        </p:txBody>
      </p:sp>
      <p:pic>
        <p:nvPicPr>
          <p:cNvPr id="15" name="图片 16"/>
          <p:cNvPicPr>
            <a:picLocks noChangeAspect="1"/>
          </p:cNvPicPr>
          <p:nvPr/>
        </p:nvPicPr>
        <p:blipFill>
          <a:blip r:embed="rId4"/>
          <a:stretch>
            <a:fillRect/>
          </a:stretch>
        </p:blipFill>
        <p:spPr>
          <a:xfrm rot="5400000">
            <a:off x="7159625" y="2774633"/>
            <a:ext cx="5123180" cy="170370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4、诊断步骤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4246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a:t>
            </a:r>
            <a:r>
              <a:rPr lang="en-US" sz="2000" b="1">
                <a:latin typeface="宋体" panose="02010600030101010101" pitchFamily="2" charset="-122"/>
                <a:ea typeface="宋体" panose="02010600030101010101" pitchFamily="2" charset="-122"/>
                <a:cs typeface="宋体" panose="02010600030101010101" pitchFamily="2" charset="-122"/>
              </a:rPr>
              <a:t>2</a:t>
            </a:r>
            <a:r>
              <a:rPr sz="2000" b="1">
                <a:latin typeface="宋体" panose="02010600030101010101" pitchFamily="2" charset="-122"/>
                <a:ea typeface="宋体" panose="02010600030101010101" pitchFamily="2" charset="-122"/>
                <a:cs typeface="宋体" panose="02010600030101010101" pitchFamily="2" charset="-122"/>
              </a:rPr>
              <a:t>）检查步骤</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步骤1 检查BMS高压互锁故障。</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检查动力电池正负极接插件是否松动或互锁线路断路</a:t>
            </a:r>
            <a:r>
              <a:rPr sz="2000" b="1">
                <a:latin typeface="宋体" panose="02010600030101010101" pitchFamily="2" charset="-122"/>
                <a:ea typeface="宋体" panose="02010600030101010101" pitchFamily="2" charset="-122"/>
                <a:cs typeface="宋体" panose="02010600030101010101" pitchFamily="2" charset="-122"/>
              </a:rPr>
              <a:t>。若是，则修理或更换线束。</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步骤2 检查VCU高压互锁故障。</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检查电机控制器正负极接插件是否松动或互锁线路断路。</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检查分线盒正负极接插件是否松动</a:t>
            </a:r>
            <a:r>
              <a:rPr sz="2000" b="1">
                <a:latin typeface="宋体" panose="02010600030101010101" pitchFamily="2" charset="-122"/>
                <a:ea typeface="宋体" panose="02010600030101010101" pitchFamily="2" charset="-122"/>
                <a:cs typeface="宋体" panose="02010600030101010101" pitchFamily="2" charset="-122"/>
              </a:rPr>
              <a:t>。若是，则修理或更换线束。</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4、诊断步骤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332295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步骤3 检查车载充电机高压互锁故障。</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检查车载充电机正负极接插件是否松动或互锁线路断路</a:t>
            </a:r>
            <a:r>
              <a:rPr sz="2000" b="1">
                <a:latin typeface="宋体" panose="02010600030101010101" pitchFamily="2" charset="-122"/>
                <a:ea typeface="宋体" panose="02010600030101010101" pitchFamily="2" charset="-122"/>
                <a:cs typeface="宋体" panose="02010600030101010101" pitchFamily="2" charset="-122"/>
              </a:rPr>
              <a:t>。若是，则修理或更换线束。</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步骤4 检PTC加热器高压互锁故障。</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检查PTC加热器正负极接插件是否松动或互锁线路断路</a:t>
            </a:r>
            <a:r>
              <a:rPr sz="2000" b="1">
                <a:latin typeface="宋体" panose="02010600030101010101" pitchFamily="2" charset="-122"/>
                <a:ea typeface="宋体" panose="02010600030101010101" pitchFamily="2" charset="-122"/>
                <a:cs typeface="宋体" panose="02010600030101010101" pitchFamily="2" charset="-122"/>
              </a:rPr>
              <a:t>。若是，则修理或更换线束。</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4、诊断步骤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4246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步骤5 检查空调压缩机高压互锁故障。</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检查空调压缩机正负极接插件是否松动或互锁线路断路</a:t>
            </a:r>
            <a:r>
              <a:rPr sz="2000" b="1">
                <a:latin typeface="宋体" panose="02010600030101010101" pitchFamily="2" charset="-122"/>
                <a:ea typeface="宋体" panose="02010600030101010101" pitchFamily="2" charset="-122"/>
                <a:cs typeface="宋体" panose="02010600030101010101" pitchFamily="2" charset="-122"/>
              </a:rPr>
              <a:t>。若是，则修理或更换线束。</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步骤6 更换互锁开关。</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操作启动开关至OFF状态。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断开蓄电池负极电缆。</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更换互锁开关</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确认故障排除。</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609600"/>
            <a:ext cx="8596630" cy="788035"/>
          </a:xfrm>
        </p:spPr>
        <p:txBody>
          <a:bodyPr>
            <a:normAutofit/>
          </a:bodyPr>
          <a:p>
            <a:pPr algn="ctr"/>
            <a:r>
              <a:rPr lang="zh-CN" altLang="zh-CN" sz="4000"/>
              <a:t>任务</a:t>
            </a:r>
            <a:r>
              <a:rPr lang="en-US" sz="4000">
                <a:sym typeface="+mn-ea"/>
              </a:rPr>
              <a:t>3</a:t>
            </a:r>
            <a:r>
              <a:rPr altLang="zh-CN" sz="4000">
                <a:sym typeface="+mn-ea"/>
              </a:rPr>
              <a:t>：高压互锁故障检修</a:t>
            </a:r>
            <a:endParaRPr altLang="zh-CN" sz="4000">
              <a:sym typeface="+mn-ea"/>
            </a:endParaRPr>
          </a:p>
        </p:txBody>
      </p:sp>
      <p:sp>
        <p:nvSpPr>
          <p:cNvPr id="3" name="内容占位符 2"/>
          <p:cNvSpPr>
            <a:spLocks noGrp="1"/>
          </p:cNvSpPr>
          <p:nvPr>
            <p:ph idx="1"/>
          </p:nvPr>
        </p:nvSpPr>
        <p:spPr>
          <a:xfrm>
            <a:off x="677545" y="1631950"/>
            <a:ext cx="8596630" cy="4409440"/>
          </a:xfrm>
        </p:spPr>
        <p:txBody>
          <a:bodyPr>
            <a:normAutofit lnSpcReduction="20000"/>
          </a:bodyPr>
          <a:p>
            <a:pPr marL="0" indent="0">
              <a:buNone/>
            </a:pPr>
            <a:r>
              <a:rPr lang="zh-CN" altLang="en-US" sz="2800">
                <a:solidFill>
                  <a:srgbClr val="FF0000"/>
                </a:solidFill>
                <a:sym typeface="+mn-ea"/>
              </a:rPr>
              <a:t>任务情景</a:t>
            </a:r>
            <a:endParaRPr lang="zh-CN" altLang="en-US" sz="2800" b="1">
              <a:solidFill>
                <a:srgbClr val="FF0000"/>
              </a:solidFill>
            </a:endParaRPr>
          </a:p>
          <a:p>
            <a:pPr marL="0" indent="0">
              <a:buNone/>
            </a:pPr>
            <a:r>
              <a:rPr lang="zh-CN" altLang="en-US" sz="2800">
                <a:sym typeface="+mn-ea"/>
              </a:rPr>
              <a:t>      </a:t>
            </a:r>
            <a:r>
              <a:rPr lang="zh-CN" altLang="en-US" sz="2800">
                <a:sym typeface="+mn-ea"/>
              </a:rPr>
              <a:t>客户王先生的新能源汽车开不了，现在拖进厂里面了，请你为他进行检查</a:t>
            </a:r>
            <a:r>
              <a:rPr lang="zh-CN" altLang="en-US" sz="2800">
                <a:sym typeface="+mn-ea"/>
              </a:rPr>
              <a:t>。</a:t>
            </a:r>
            <a:endParaRPr lang="zh-CN" altLang="en-US" sz="2800"/>
          </a:p>
          <a:p>
            <a:pPr marL="0" indent="0">
              <a:buNone/>
            </a:pPr>
            <a:endParaRPr lang="zh-CN" altLang="en-US" sz="2800"/>
          </a:p>
          <a:p>
            <a:pPr marL="0" indent="0">
              <a:buNone/>
            </a:pPr>
            <a:r>
              <a:rPr lang="zh-CN" altLang="en-US" sz="2800">
                <a:solidFill>
                  <a:srgbClr val="FF0000"/>
                </a:solidFill>
                <a:sym typeface="+mn-ea"/>
              </a:rPr>
              <a:t>任务目标</a:t>
            </a:r>
            <a:endParaRPr lang="zh-CN" altLang="en-US" sz="2800">
              <a:solidFill>
                <a:srgbClr val="FF0000"/>
              </a:solidFill>
            </a:endParaRPr>
          </a:p>
          <a:p>
            <a:pPr algn="l"/>
            <a:r>
              <a:rPr lang="zh-CN" altLang="en-US" sz="2800">
                <a:sym typeface="+mn-ea"/>
              </a:rPr>
              <a:t>能够了解说出高压互锁的电路结构原理</a:t>
            </a:r>
            <a:endParaRPr lang="zh-CN" altLang="en-US" sz="2800"/>
          </a:p>
          <a:p>
            <a:pPr algn="l"/>
            <a:r>
              <a:rPr lang="zh-CN" altLang="en-US" sz="2800">
                <a:sym typeface="+mn-ea"/>
              </a:rPr>
              <a:t>能够对高压互锁故障进行诊断与排除</a:t>
            </a:r>
            <a:endParaRPr lang="zh-CN" altLang="en-US" sz="2800">
              <a:sym typeface="+mn-ea"/>
            </a:endParaRPr>
          </a:p>
          <a:p>
            <a:pPr algn="l"/>
            <a:endParaRPr lang="zh-CN" altLang="en-US" sz="2800"/>
          </a:p>
          <a:p>
            <a:pPr marL="0" indent="0" algn="l">
              <a:buNone/>
            </a:pPr>
            <a:r>
              <a:rPr lang="zh-CN" altLang="en-US" sz="2800"/>
              <a:t>请参考视频：</a:t>
            </a:r>
            <a:r>
              <a:rPr lang="zh-CN" altLang="en-US" sz="2800">
                <a:solidFill>
                  <a:srgbClr val="FF0000"/>
                </a:solidFill>
              </a:rPr>
              <a:t>高压互锁故障检修</a:t>
            </a:r>
            <a:endParaRPr lang="zh-CN" altLang="en-US" sz="280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96290" y="1637665"/>
            <a:ext cx="10286365" cy="2306955"/>
          </a:xfrm>
          <a:prstGeom prst="rect">
            <a:avLst/>
          </a:prstGeom>
          <a:noFill/>
          <a:ln w="9525">
            <a:noFill/>
          </a:ln>
        </p:spPr>
        <p:txBody>
          <a:bodyPr wrap="square">
            <a:spAutoFit/>
          </a:bodyPr>
          <a:p>
            <a:pPr indent="30480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高压互锁（HVIL），也叫危险电压互锁回路（High Voltage Interlock System And Control Strategy），是指通过使用低压信号来检查电动汽车上所有与高压母线相连的各分路，包括整个电池系统、导线、连接器、DC/DC、电机控制器、高压盒及保护盖等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系统回路的电气连接完整性</a:t>
            </a:r>
            <a:r>
              <a:rPr sz="2000" b="1">
                <a:latin typeface="宋体" panose="02010600030101010101" pitchFamily="2" charset="-122"/>
                <a:ea typeface="宋体" panose="02010600030101010101" pitchFamily="2" charset="-122"/>
                <a:cs typeface="宋体" panose="02010600030101010101" pitchFamily="2" charset="-122"/>
              </a:rPr>
              <a:t>（连续性）。</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一、高压互锁的结构及作用</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一、高压互锁的结构及作用</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47370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《电动汽车安全技术规范》</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1165"/>
            <a:ext cx="4928870" cy="369252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ISO国际标准ISO6469-3：2018《电动汽车安全技术规范》第3部分：人员电气伤害防护中，规定车上的</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高压部件应具有高压互锁装置</a:t>
            </a:r>
            <a:r>
              <a:rPr sz="2000" b="1">
                <a:latin typeface="宋体" panose="02010600030101010101" pitchFamily="2" charset="-122"/>
                <a:ea typeface="宋体" panose="02010600030101010101" pitchFamily="2" charset="-122"/>
                <a:cs typeface="宋体" panose="02010600030101010101" pitchFamily="2" charset="-122"/>
              </a:rPr>
              <a:t>，当整个动力系统高圧回路连接断开或者完整性收到破坏的时候，就需要启动安全措施，如报警或断开高压回路等。</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9701" name="图片 29701"/>
          <p:cNvPicPr>
            <a:picLocks noChangeAspect="1" noChangeArrowheads="1"/>
          </p:cNvPicPr>
          <p:nvPr/>
        </p:nvPicPr>
        <p:blipFill>
          <a:blip r:embed="rId3" cstate="print"/>
          <a:srcRect/>
          <a:stretch>
            <a:fillRect/>
          </a:stretch>
        </p:blipFill>
        <p:spPr>
          <a:xfrm>
            <a:off x="7056120" y="1870075"/>
            <a:ext cx="3937635" cy="3426460"/>
          </a:xfrm>
          <a:prstGeom prst="rect">
            <a:avLst/>
          </a:prstGeom>
          <a:noFill/>
          <a:ln w="9525">
            <a:noFill/>
            <a:miter lim="800000"/>
            <a:headEnd/>
            <a:tailEnd/>
          </a:ln>
        </p:spPr>
      </p:pic>
      <p:sp>
        <p:nvSpPr>
          <p:cNvPr id="6" name="文本框 5"/>
          <p:cNvSpPr txBox="1"/>
          <p:nvPr/>
        </p:nvSpPr>
        <p:spPr>
          <a:xfrm>
            <a:off x="6237605" y="5867400"/>
            <a:ext cx="4881880" cy="398780"/>
          </a:xfrm>
          <a:prstGeom prst="rect">
            <a:avLst/>
          </a:prstGeom>
          <a:noFill/>
          <a:ln w="9525">
            <a:noFill/>
          </a:ln>
        </p:spPr>
        <p:txBody>
          <a:bodyPr wrap="square">
            <a:spAutoFit/>
          </a:bodyPr>
          <a:p>
            <a:pPr indent="0" algn="ctr"/>
            <a:r>
              <a:rPr sz="2000" b="1">
                <a:ea typeface="宋体" panose="02010600030101010101" pitchFamily="2" charset="-122"/>
              </a:rPr>
              <a:t>高压互锁的插座</a:t>
            </a:r>
            <a:endParaRPr sz="2000" b="1">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一、高压互锁的结构及作用</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高压互锁的作用</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978660"/>
            <a:ext cx="10411460" cy="2768600"/>
          </a:xfrm>
          <a:prstGeom prst="rect">
            <a:avLst/>
          </a:prstGeom>
          <a:noFill/>
          <a:ln w="9525">
            <a:noFill/>
          </a:ln>
        </p:spPr>
        <p:txBody>
          <a:bodyPr wrap="square">
            <a:spAutoFit/>
          </a:bodyPr>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①整车在</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高压上电前确保整个高压系统的完整性</a:t>
            </a:r>
            <a:r>
              <a:rPr sz="2000" b="1">
                <a:latin typeface="宋体" panose="02010600030101010101" pitchFamily="2" charset="-122"/>
                <a:ea typeface="宋体" panose="02010600030101010101" pitchFamily="2" charset="-122"/>
                <a:cs typeface="宋体" panose="02010600030101010101" pitchFamily="2" charset="-122"/>
              </a:rPr>
              <a:t>，使高压处于一个封闭的环境下工作，提高安全性。</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②当整车在运行过程中</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高压系统回路断开或者完整性受到破坏</a:t>
            </a:r>
            <a:r>
              <a:rPr sz="2000" b="1">
                <a:latin typeface="宋体" panose="02010600030101010101" pitchFamily="2" charset="-122"/>
                <a:ea typeface="宋体" panose="02010600030101010101" pitchFamily="2" charset="-122"/>
                <a:cs typeface="宋体" panose="02010600030101010101" pitchFamily="2" charset="-122"/>
              </a:rPr>
              <a:t>的时候，需要启动安全防护。</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③防止带电插拔高压连接器给高压端子造成</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拉弧损坏，甚至造成人身伤害</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二、高压互锁的结构及工作原理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高压互锁插头连接机构</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737360"/>
            <a:ext cx="4674235" cy="3784600"/>
          </a:xfrm>
          <a:prstGeom prst="rect">
            <a:avLst/>
          </a:prstGeom>
          <a:noFill/>
          <a:ln w="9525">
            <a:noFill/>
          </a:ln>
        </p:spPr>
        <p:txBody>
          <a:bodyPr wrap="square">
            <a:spAutoFit/>
          </a:bodyPr>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由于高压插头（高压连接器）中高压电源的正负极端子和中间互锁端子的物理长度不一样，</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当要连接高压插头时，</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高压插头的电源正负极端子先于中间互锁端子连接好</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当要断开高压插头时，高压插头的中间</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互锁端子先于高压插头中的电源正负极端子脱开</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915035" y="5908675"/>
            <a:ext cx="4881880" cy="706755"/>
          </a:xfrm>
          <a:prstGeom prst="rect">
            <a:avLst/>
          </a:prstGeom>
          <a:noFill/>
          <a:ln w="9525">
            <a:noFill/>
          </a:ln>
        </p:spPr>
        <p:txBody>
          <a:bodyPr wrap="square">
            <a:spAutoFit/>
          </a:bodyPr>
          <a:p>
            <a:pPr indent="0" algn="ctr"/>
            <a:r>
              <a:rPr lang="zh-CN" sz="2000" b="1">
                <a:ea typeface="宋体" panose="02010600030101010101" pitchFamily="2" charset="-122"/>
              </a:rPr>
              <a:t>请参考动画：</a:t>
            </a:r>
            <a:r>
              <a:rPr lang="zh-CN" sz="2000" b="1">
                <a:solidFill>
                  <a:srgbClr val="FF0000"/>
                </a:solidFill>
                <a:ea typeface="宋体" panose="02010600030101010101" pitchFamily="2" charset="-122"/>
              </a:rPr>
              <a:t>电池管理器电路原理讲解-高压互锁控制</a:t>
            </a:r>
            <a:endParaRPr lang="zh-CN" sz="2000" b="1">
              <a:solidFill>
                <a:srgbClr val="FF0000"/>
              </a:solidFill>
              <a:ea typeface="宋体" panose="02010600030101010101" pitchFamily="2" charset="-122"/>
            </a:endParaRPr>
          </a:p>
        </p:txBody>
      </p:sp>
      <p:sp>
        <p:nvSpPr>
          <p:cNvPr id="6" name="文本框 5"/>
          <p:cNvSpPr txBox="1"/>
          <p:nvPr/>
        </p:nvSpPr>
        <p:spPr>
          <a:xfrm>
            <a:off x="6258560" y="4939030"/>
            <a:ext cx="4881880" cy="398780"/>
          </a:xfrm>
          <a:prstGeom prst="rect">
            <a:avLst/>
          </a:prstGeom>
          <a:noFill/>
          <a:ln w="9525">
            <a:noFill/>
          </a:ln>
        </p:spPr>
        <p:txBody>
          <a:bodyPr wrap="square">
            <a:spAutoFit/>
          </a:bodyPr>
          <a:p>
            <a:pPr indent="0" algn="ctr"/>
            <a:r>
              <a:rPr sz="2000" b="1">
                <a:ea typeface="宋体" panose="02010600030101010101" pitchFamily="2" charset="-122"/>
              </a:rPr>
              <a:t>高压互锁插头连接机构及工作原理</a:t>
            </a:r>
            <a:endParaRPr sz="2000" b="1">
              <a:ea typeface="宋体" panose="02010600030101010101" pitchFamily="2" charset="-122"/>
            </a:endParaRPr>
          </a:p>
        </p:txBody>
      </p:sp>
      <p:pic>
        <p:nvPicPr>
          <p:cNvPr id="824330" name="图片 824330"/>
          <p:cNvPicPr>
            <a:picLocks noChangeAspect="1"/>
          </p:cNvPicPr>
          <p:nvPr/>
        </p:nvPicPr>
        <p:blipFill>
          <a:blip r:embed="rId3"/>
          <a:stretch>
            <a:fillRect/>
          </a:stretch>
        </p:blipFill>
        <p:spPr>
          <a:xfrm>
            <a:off x="5956300" y="2290445"/>
            <a:ext cx="5486400" cy="20637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二、整车控制器的主要功能</a:t>
            </a:r>
            <a:endParaRPr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高压互锁作用</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913255"/>
            <a:ext cx="10341610" cy="3415030"/>
          </a:xfrm>
          <a:prstGeom prst="rect">
            <a:avLst/>
          </a:prstGeom>
          <a:noFill/>
          <a:ln w="9525">
            <a:noFill/>
          </a:ln>
        </p:spPr>
        <p:txBody>
          <a:bodyPr wrap="square">
            <a:spAutoFit/>
          </a:bodyPr>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监测高压部件盖板是否可靠关闭：高压回路内某一个部位</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没有连接好</a:t>
            </a:r>
            <a:r>
              <a:rPr lang="zh-CN" sz="2000" b="1">
                <a:latin typeface="宋体" panose="02010600030101010101" pitchFamily="2" charset="-122"/>
                <a:ea typeface="宋体" panose="02010600030101010101" pitchFamily="2" charset="-122"/>
                <a:cs typeface="宋体" panose="02010600030101010101" pitchFamily="2" charset="-122"/>
              </a:rPr>
              <a:t>，互锁信号送入整车控制器内，整车控制器</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断开动力电池对外供电</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车辆碰撞和翻转信号：整车控制器使高压</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电源在毫秒级时间内断开</a:t>
            </a:r>
            <a:r>
              <a:rPr lang="zh-CN" sz="2000" b="1">
                <a:latin typeface="宋体" panose="02010600030101010101" pitchFamily="2" charset="-122"/>
                <a:ea typeface="宋体" panose="02010600030101010101" pitchFamily="2" charset="-122"/>
                <a:cs typeface="宋体" panose="02010600030101010101" pitchFamily="2" charset="-122"/>
              </a:rPr>
              <a:t>，避免火灾或漏电事故引起的人员触电事故的发生，以保障安全。</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三、典型车型的高压互锁回路</a:t>
            </a:r>
            <a:endParaRPr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比亚迪E5互锁电路</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913255"/>
            <a:ext cx="3308985" cy="3784600"/>
          </a:xfrm>
          <a:prstGeom prst="rect">
            <a:avLst/>
          </a:prstGeom>
          <a:noFill/>
          <a:ln w="9525">
            <a:noFill/>
          </a:ln>
        </p:spPr>
        <p:txBody>
          <a:bodyPr wrap="square">
            <a:spAutoFit/>
          </a:bodyPr>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高压互锁电路由电池管理系统（BMS）、动力电池包、电机控制器（VTOG）及空调加热器（PTC）组成。</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一旦高压互锁电路出现问题，互锁电路所在系统控制器</a:t>
            </a:r>
            <a:r>
              <a:rPr lang="zh-CN" sz="2000" b="1">
                <a:solidFill>
                  <a:srgbClr val="FF0000"/>
                </a:solidFill>
                <a:latin typeface="宋体" panose="02010600030101010101" pitchFamily="2" charset="-122"/>
                <a:ea typeface="宋体" panose="02010600030101010101" pitchFamily="2" charset="-122"/>
                <a:cs typeface="宋体" panose="02010600030101010101" pitchFamily="2" charset="-122"/>
              </a:rPr>
              <a:t>内部将以故障码的形式进行存储。</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5603875" y="5884545"/>
            <a:ext cx="4881880" cy="398780"/>
          </a:xfrm>
          <a:prstGeom prst="rect">
            <a:avLst/>
          </a:prstGeom>
          <a:noFill/>
          <a:ln w="9525">
            <a:noFill/>
          </a:ln>
        </p:spPr>
        <p:txBody>
          <a:bodyPr wrap="square">
            <a:spAutoFit/>
          </a:bodyPr>
          <a:p>
            <a:pPr indent="0" algn="ctr"/>
            <a:r>
              <a:rPr sz="2000" b="1">
                <a:ea typeface="宋体" panose="02010600030101010101" pitchFamily="2" charset="-122"/>
              </a:rPr>
              <a:t>比亚迪E5互锁电路结构简图</a:t>
            </a:r>
            <a:endParaRPr sz="2000" b="1">
              <a:ea typeface="宋体" panose="02010600030101010101" pitchFamily="2" charset="-122"/>
            </a:endParaRPr>
          </a:p>
        </p:txBody>
      </p:sp>
      <p:pic>
        <p:nvPicPr>
          <p:cNvPr id="2" name="图片 1" descr="图3-2-13 比亚迪互锁电路结构简图"/>
          <p:cNvPicPr>
            <a:picLocks noChangeAspect="1"/>
          </p:cNvPicPr>
          <p:nvPr/>
        </p:nvPicPr>
        <p:blipFill>
          <a:blip r:embed="rId3"/>
          <a:stretch>
            <a:fillRect/>
          </a:stretch>
        </p:blipFill>
        <p:spPr>
          <a:xfrm>
            <a:off x="4321810" y="1913255"/>
            <a:ext cx="7445375" cy="352552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三、典型车型的高压互锁回路</a:t>
            </a:r>
            <a:endParaRPr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吉利帝豪EV450互锁电路</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913255"/>
            <a:ext cx="7169785" cy="1660525"/>
          </a:xfrm>
          <a:prstGeom prst="rect">
            <a:avLst/>
          </a:prstGeom>
          <a:noFill/>
          <a:ln w="9525">
            <a:noFill/>
          </a:ln>
        </p:spPr>
        <p:txBody>
          <a:bodyPr wrap="square">
            <a:spAutoFit/>
          </a:bodyPr>
          <a:p>
            <a:pPr indent="306070"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吉利帝豪EV450高压互锁电路由</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整车控制器VCU</a:t>
            </a:r>
            <a:r>
              <a:rPr lang="zh-CN" sz="2000" b="1">
                <a:latin typeface="宋体" panose="02010600030101010101" pitchFamily="2" charset="-122"/>
                <a:ea typeface="宋体" panose="02010600030101010101" pitchFamily="2" charset="-122"/>
                <a:cs typeface="宋体" panose="02010600030101010101" pitchFamily="2" charset="-122"/>
              </a:rPr>
              <a:t>、电机控制器PEU、车载充电机OBC、空调压缩机、及PTC加热器控制器组成。</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7529830" y="6188075"/>
            <a:ext cx="4383405" cy="398780"/>
          </a:xfrm>
          <a:prstGeom prst="rect">
            <a:avLst/>
          </a:prstGeom>
          <a:noFill/>
          <a:ln w="9525">
            <a:noFill/>
          </a:ln>
        </p:spPr>
        <p:txBody>
          <a:bodyPr wrap="square">
            <a:spAutoFit/>
          </a:bodyPr>
          <a:p>
            <a:pPr indent="0" algn="ctr"/>
            <a:r>
              <a:rPr sz="2000" b="1">
                <a:ea typeface="宋体" panose="02010600030101010101" pitchFamily="2" charset="-122"/>
              </a:rPr>
              <a:t>吉利帝豪EV450互锁电路结构简图</a:t>
            </a:r>
            <a:endParaRPr sz="2000" b="1">
              <a:ea typeface="宋体" panose="02010600030101010101" pitchFamily="2" charset="-122"/>
            </a:endParaRPr>
          </a:p>
        </p:txBody>
      </p:sp>
      <p:pic>
        <p:nvPicPr>
          <p:cNvPr id="16" name="图片 16"/>
          <p:cNvPicPr>
            <a:picLocks noChangeAspect="1"/>
          </p:cNvPicPr>
          <p:nvPr/>
        </p:nvPicPr>
        <p:blipFill>
          <a:blip r:embed="rId3"/>
          <a:stretch>
            <a:fillRect/>
          </a:stretch>
        </p:blipFill>
        <p:spPr>
          <a:xfrm rot="5400000">
            <a:off x="7159625" y="2774633"/>
            <a:ext cx="5123180" cy="1703705"/>
          </a:xfrm>
          <a:prstGeom prst="rect">
            <a:avLst/>
          </a:prstGeom>
        </p:spPr>
      </p:pic>
      <p:pic>
        <p:nvPicPr>
          <p:cNvPr id="17" name="图片 17"/>
          <p:cNvPicPr>
            <a:picLocks noChangeAspect="1"/>
          </p:cNvPicPr>
          <p:nvPr/>
        </p:nvPicPr>
        <p:blipFill>
          <a:blip r:embed="rId4" cstate="print">
            <a:extLst>
              <a:ext uri="{28A0092B-C50C-407E-A947-70E740481C1C}">
                <a14:useLocalDpi xmlns:a14="http://schemas.microsoft.com/office/drawing/2010/main" val="0"/>
              </a:ext>
            </a:extLst>
          </a:blip>
          <a:srcRect t="5416" b="-14"/>
          <a:stretch>
            <a:fillRect/>
          </a:stretch>
        </p:blipFill>
        <p:spPr>
          <a:xfrm>
            <a:off x="3513455" y="3265805"/>
            <a:ext cx="3852545" cy="2733040"/>
          </a:xfrm>
          <a:prstGeom prst="rect">
            <a:avLst/>
          </a:prstGeom>
          <a:ln>
            <a:noFill/>
          </a:ln>
        </p:spPr>
      </p:pic>
      <p:sp>
        <p:nvSpPr>
          <p:cNvPr id="5" name="文本框 4"/>
          <p:cNvSpPr txBox="1"/>
          <p:nvPr/>
        </p:nvSpPr>
        <p:spPr>
          <a:xfrm>
            <a:off x="3146425" y="6188075"/>
            <a:ext cx="4383405" cy="398780"/>
          </a:xfrm>
          <a:prstGeom prst="rect">
            <a:avLst/>
          </a:prstGeom>
          <a:noFill/>
          <a:ln w="9525">
            <a:noFill/>
          </a:ln>
        </p:spPr>
        <p:txBody>
          <a:bodyPr wrap="square">
            <a:spAutoFit/>
          </a:bodyPr>
          <a:p>
            <a:pPr indent="0" algn="ctr"/>
            <a:r>
              <a:rPr sz="2000" b="1">
                <a:ea typeface="宋体" panose="02010600030101010101" pitchFamily="2" charset="-122"/>
              </a:rPr>
              <a:t>正常高压互锁波形</a:t>
            </a:r>
            <a:endParaRPr sz="2000" b="1">
              <a:ea typeface="宋体" panose="02010600030101010101" pitchFamily="2" charset="-122"/>
            </a:endParaRPr>
          </a:p>
        </p:txBody>
      </p:sp>
      <p:sp>
        <p:nvSpPr>
          <p:cNvPr id="7" name="文本框 6"/>
          <p:cNvSpPr txBox="1"/>
          <p:nvPr/>
        </p:nvSpPr>
        <p:spPr>
          <a:xfrm>
            <a:off x="399415" y="4382135"/>
            <a:ext cx="2595245" cy="706755"/>
          </a:xfrm>
          <a:prstGeom prst="rect">
            <a:avLst/>
          </a:prstGeom>
          <a:noFill/>
          <a:ln w="9525">
            <a:noFill/>
          </a:ln>
        </p:spPr>
        <p:txBody>
          <a:bodyPr wrap="square">
            <a:spAutoFit/>
          </a:bodyPr>
          <a:p>
            <a:pPr indent="0" algn="ctr"/>
            <a:r>
              <a:rPr lang="zh-CN" sz="2000" b="1">
                <a:ea typeface="宋体" panose="02010600030101010101" pitchFamily="2" charset="-122"/>
              </a:rPr>
              <a:t>请参考动画：</a:t>
            </a:r>
            <a:endParaRPr lang="zh-CN" sz="2000" b="1">
              <a:ea typeface="宋体" panose="02010600030101010101" pitchFamily="2" charset="-122"/>
            </a:endParaRPr>
          </a:p>
          <a:p>
            <a:pPr indent="0" algn="ctr"/>
            <a:r>
              <a:rPr lang="zh-CN" sz="2000" b="1">
                <a:solidFill>
                  <a:srgbClr val="FF0000"/>
                </a:solidFill>
                <a:ea typeface="宋体" panose="02010600030101010101" pitchFamily="2" charset="-122"/>
              </a:rPr>
              <a:t>EV450高压互锁原理</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四、高压互锁故障排除方法</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1.常见故障现象</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998345"/>
            <a:ext cx="4438015" cy="286131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打开启动开关，仪表盘显示剩余电量、车速表及功率表点亮；但蓄电池充电故障警告灯、系统故障警告灯点亮、不显示READY灯；不能挂D档、R档；空调不能制热；电动真空泵不工作，无法充电。</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253605" y="6101080"/>
            <a:ext cx="3601720" cy="368300"/>
          </a:xfrm>
          <a:prstGeom prst="rect">
            <a:avLst/>
          </a:prstGeom>
          <a:noFill/>
          <a:ln w="9525">
            <a:noFill/>
          </a:ln>
        </p:spPr>
        <p:txBody>
          <a:bodyPr wrap="square">
            <a:spAutoFit/>
          </a:bodyPr>
          <a:p>
            <a:pPr indent="0" algn="ctr"/>
            <a:r>
              <a:rPr lang="zh-CN" b="1">
                <a:ea typeface="宋体" panose="02010600030101010101" pitchFamily="2" charset="-122"/>
              </a:rPr>
              <a:t>互锁故障时的仪表显示</a:t>
            </a:r>
            <a:endParaRPr lang="zh-CN" b="1">
              <a:ea typeface="宋体" panose="02010600030101010101" pitchFamily="2" charset="-122"/>
            </a:endParaRPr>
          </a:p>
        </p:txBody>
      </p:sp>
      <p:pic>
        <p:nvPicPr>
          <p:cNvPr id="18"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t="-29" b="90"/>
          <a:stretch>
            <a:fillRect/>
          </a:stretch>
        </p:blipFill>
        <p:spPr>
          <a:xfrm>
            <a:off x="6222365" y="1804670"/>
            <a:ext cx="5395595" cy="4032250"/>
          </a:xfrm>
          <a:prstGeom prst="rect">
            <a:avLst/>
          </a:prstGeom>
          <a:noFill/>
          <a:ln>
            <a:noFill/>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60830110547"/>
  <p:tag name="MH_LIBRARY" val="CONTENTS"/>
  <p:tag name="MH_TYPE" val="OTHERS"/>
  <p:tag name="ID" val="545840"/>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MH" val="20160830110547"/>
  <p:tag name="MH_LIBRARY" val="CONTENTS"/>
  <p:tag name="MH_TYPE" val="OTHERS"/>
  <p:tag name="ID" val="545840"/>
</p:tagLst>
</file>

<file path=ppt/tags/tag24.xml><?xml version="1.0" encoding="utf-8"?>
<p:tagLst xmlns:p="http://schemas.openxmlformats.org/presentationml/2006/main">
  <p:tag name="MH" val="20160830110547"/>
  <p:tag name="MH_LIBRARY" val="CONTENTS"/>
  <p:tag name="MH_TYPE" val="OTHERS"/>
  <p:tag name="ID" val="545840"/>
</p:tagLst>
</file>

<file path=ppt/tags/tag25.xml><?xml version="1.0" encoding="utf-8"?>
<p:tagLst xmlns:p="http://schemas.openxmlformats.org/presentationml/2006/main">
  <p:tag name="MH" val="20160830110547"/>
  <p:tag name="MH_LIBRARY" val="CONTENTS"/>
  <p:tag name="MH_TYPE" val="OTHERS"/>
  <p:tag name="ID" val="545840"/>
</p:tagLst>
</file>

<file path=ppt/tags/tag26.xml><?xml version="1.0" encoding="utf-8"?>
<p:tagLst xmlns:p="http://schemas.openxmlformats.org/presentationml/2006/main">
  <p:tag name="MH" val="20160830110547"/>
  <p:tag name="MH_LIBRARY" val="CONTENTS"/>
  <p:tag name="MH_TYPE" val="OTHERS"/>
  <p:tag name="ID" val="545840"/>
</p:tagLst>
</file>

<file path=ppt/tags/tag27.xml><?xml version="1.0" encoding="utf-8"?>
<p:tagLst xmlns:p="http://schemas.openxmlformats.org/presentationml/2006/main">
  <p:tag name="MH" val="20160830110547"/>
  <p:tag name="MH_LIBRARY" val="CONTENTS"/>
  <p:tag name="MH_TYPE" val="OTHERS"/>
  <p:tag name="ID" val="545840"/>
</p:tagLst>
</file>

<file path=ppt/tags/tag28.xml><?xml version="1.0" encoding="utf-8"?>
<p:tagLst xmlns:p="http://schemas.openxmlformats.org/presentationml/2006/main">
  <p:tag name="MH" val="20160830110547"/>
  <p:tag name="MH_LIBRARY" val="CONTENTS"/>
  <p:tag name="MH_TYPE" val="OTHERS"/>
  <p:tag name="ID" val="545840"/>
</p:tagLst>
</file>

<file path=ppt/tags/tag29.xml><?xml version="1.0" encoding="utf-8"?>
<p:tagLst xmlns:p="http://schemas.openxmlformats.org/presentationml/2006/main">
  <p:tag name="KSO_WM_UNIT_TABLE_BEAUTIFY" val="smartTable{dbe3f371-c32e-4e79-b304-19f7b7d472f3}"/>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MH" val="20160830110547"/>
  <p:tag name="MH_LIBRARY" val="CONTENTS"/>
  <p:tag name="MH_TYPE" val="OTHERS"/>
  <p:tag name="ID" val="545840"/>
</p:tagLst>
</file>

<file path=ppt/tags/tag31.xml><?xml version="1.0" encoding="utf-8"?>
<p:tagLst xmlns:p="http://schemas.openxmlformats.org/presentationml/2006/main">
  <p:tag name="MH" val="20160830110547"/>
  <p:tag name="MH_LIBRARY" val="CONTENTS"/>
  <p:tag name="MH_TYPE" val="OTHERS"/>
  <p:tag name="ID" val="545840"/>
</p:tagLst>
</file>

<file path=ppt/tags/tag32.xml><?xml version="1.0" encoding="utf-8"?>
<p:tagLst xmlns:p="http://schemas.openxmlformats.org/presentationml/2006/main">
  <p:tag name="MH" val="20160830110547"/>
  <p:tag name="MH_LIBRARY" val="CONTENTS"/>
  <p:tag name="MH_TYPE" val="OTHERS"/>
  <p:tag name="ID" val="545840"/>
</p:tagLst>
</file>

<file path=ppt/tags/tag33.xml><?xml version="1.0" encoding="utf-8"?>
<p:tagLst xmlns:p="http://schemas.openxmlformats.org/presentationml/2006/main">
  <p:tag name="MH" val="20160830110547"/>
  <p:tag name="MH_LIBRARY" val="CONTENTS"/>
  <p:tag name="MH_TYPE" val="OTHERS"/>
  <p:tag name="ID" val="545840"/>
</p:tagLst>
</file>

<file path=ppt/tags/tag34.xml><?xml version="1.0" encoding="utf-8"?>
<p:tagLst xmlns:p="http://schemas.openxmlformats.org/presentationml/2006/main">
  <p:tag name="MH" val="20160830110547"/>
  <p:tag name="MH_LIBRARY" val="CONTENTS"/>
  <p:tag name="MH_TYPE" val="OTHERS"/>
  <p:tag name="ID" val="545840"/>
</p:tagLst>
</file>

<file path=ppt/tags/tag35.xml><?xml version="1.0" encoding="utf-8"?>
<p:tagLst xmlns:p="http://schemas.openxmlformats.org/presentationml/2006/main">
  <p:tag name="MH" val="20160830110547"/>
  <p:tag name="MH_LIBRARY" val="CONTENTS"/>
  <p:tag name="MH_TYPE" val="OTHERS"/>
  <p:tag name="ID" val="545840"/>
</p:tagLst>
</file>

<file path=ppt/tags/tag36.xml><?xml version="1.0" encoding="utf-8"?>
<p:tagLst xmlns:p="http://schemas.openxmlformats.org/presentationml/2006/main">
  <p:tag name="KSO_WM_BEAUTIFY_FLAG" val="#wm#"/>
  <p:tag name="KSO_WM_TEMPLATE_CATEGORY" val="custom"/>
  <p:tag name="KSO_WM_TEMPLATE_INDEX" val="20184553"/>
</p:tagLst>
</file>

<file path=ppt/tags/tag37.xml><?xml version="1.0" encoding="utf-8"?>
<p:tagLst xmlns:p="http://schemas.openxmlformats.org/presentationml/2006/main">
  <p:tag name="KSO_WM_DOC_GUID" val="{77a6709c-12e9-41e1-ac14-4cd2dc51ade6}"/>
</p:tagLst>
</file>

<file path=ppt/tags/tag4.xml><?xml version="1.0" encoding="utf-8"?>
<p:tagLst xmlns:p="http://schemas.openxmlformats.org/presentationml/2006/main">
  <p:tag name="MH" val="20160830110547"/>
  <p:tag name="MH_LIBRARY" val="CONTENTS"/>
  <p:tag name="MH_TYPE" val="OTHERS"/>
  <p:tag name="ID" val="545840"/>
</p:tagLst>
</file>

<file path=ppt/tags/tag5.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2553</Words>
  <Application>WPS 演示</Application>
  <PresentationFormat>宽屏</PresentationFormat>
  <Paragraphs>204</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Wingdings 3</vt:lpstr>
      <vt:lpstr>Arial</vt:lpstr>
      <vt:lpstr>黑体</vt:lpstr>
      <vt:lpstr>微软雅黑</vt:lpstr>
      <vt:lpstr>Calibri</vt:lpstr>
      <vt:lpstr>Times New Roman</vt:lpstr>
      <vt:lpstr>Trebuchet MS</vt:lpstr>
      <vt:lpstr>Arial Unicode MS</vt:lpstr>
      <vt:lpstr>方正姚体</vt:lpstr>
      <vt:lpstr>华文新魏</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任务3：高压互锁故障检修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hello</cp:lastModifiedBy>
  <cp:revision>128</cp:revision>
  <dcterms:created xsi:type="dcterms:W3CDTF">2019-03-30T02:15:00Z</dcterms:created>
  <dcterms:modified xsi:type="dcterms:W3CDTF">2020-06-30T01:53:22Z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