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3"/>
  </p:handoutMasterIdLst>
  <p:sldIdLst>
    <p:sldId id="794" r:id="rId3"/>
    <p:sldId id="952" r:id="rId5"/>
    <p:sldId id="915" r:id="rId6"/>
    <p:sldId id="922" r:id="rId7"/>
    <p:sldId id="947" r:id="rId8"/>
    <p:sldId id="954" r:id="rId9"/>
    <p:sldId id="896" r:id="rId10"/>
    <p:sldId id="923" r:id="rId11"/>
    <p:sldId id="955" r:id="rId12"/>
    <p:sldId id="948" r:id="rId13"/>
    <p:sldId id="897" r:id="rId14"/>
    <p:sldId id="900" r:id="rId15"/>
    <p:sldId id="924" r:id="rId16"/>
    <p:sldId id="926" r:id="rId17"/>
    <p:sldId id="956" r:id="rId18"/>
    <p:sldId id="957" r:id="rId19"/>
    <p:sldId id="958" r:id="rId20"/>
    <p:sldId id="913" r:id="rId21"/>
    <p:sldId id="258" r:id="rId22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000"/>
    <a:srgbClr val="92D050"/>
    <a:srgbClr val="ED7D31"/>
    <a:srgbClr val="FF6B4E"/>
    <a:srgbClr val="E9C182"/>
    <a:srgbClr val="FFFE6B"/>
    <a:srgbClr val="D1E8D4"/>
    <a:srgbClr val="F5F5C3"/>
    <a:srgbClr val="E6EF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7" Type="http://schemas.openxmlformats.org/officeDocument/2006/relationships/tags" Target="tags/tag36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97A992E-D3C4-421C-B7C2-9DF04E960FD9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p>
          <a:endParaRPr lang="zh-CN" altLang="en-US"/>
        </a:p>
      </dgm:t>
    </dgm:pt>
    <dgm:pt modelId="{CDDF6091-3280-40DD-A78B-139863BE8FB6}">
      <dgm:prSet phldrT="[文本]" custT="1"/>
      <dgm:spPr>
        <a:xfrm>
          <a:off x="2548465" y="1424"/>
          <a:ext cx="789518" cy="394759"/>
        </a:xfrm>
        <a:prstGeom prst="rect">
          <a:avLst/>
        </a:prstGeom>
        <a:solidFill>
          <a:sysClr val="window" lastClr="FFFFFF"/>
        </a:solidFill>
        <a:ln w="25400" cap="flat" cmpd="sng" algn="ctr">
          <a:solidFill>
            <a:sysClr val="windowText" lastClr="000000"/>
          </a:solidFill>
          <a:prstDash val="solid"/>
        </a:ln>
        <a:effectLst/>
      </dgm:spPr>
      <dgm:t>
        <a:bodyPr/>
        <a:p>
          <a:pPr>
            <a:buNone/>
          </a:pPr>
          <a:r>
            <a:rPr lang="zh-CN" altLang="en-US" sz="1000">
              <a:solidFill>
                <a:sysClr val="windowText" lastClr="000000"/>
              </a:solidFill>
              <a:latin typeface="Calibri" panose="020F0502020204030204"/>
              <a:ea typeface="宋体" panose="02010600030101010101" pitchFamily="2" charset="-122"/>
              <a:cs typeface="+mn-cs"/>
            </a:rPr>
            <a:t>仪表不显示故障</a:t>
          </a:r>
        </a:p>
      </dgm:t>
    </dgm:pt>
    <dgm:pt modelId="{E9798432-FA19-43B3-A38D-6F69F97C2575}" cxnId="{BA1F1AB8-EAE8-40A7-BAA2-59B54CA4EBA6}" type="parTrans">
      <dgm:prSet/>
      <dgm:spPr/>
      <dgm:t>
        <a:bodyPr/>
        <a:p>
          <a:endParaRPr lang="zh-CN" altLang="en-US" sz="1000"/>
        </a:p>
      </dgm:t>
    </dgm:pt>
    <dgm:pt modelId="{BD91FD65-CAE1-4916-A579-A209660C48E0}" cxnId="{BA1F1AB8-EAE8-40A7-BAA2-59B54CA4EBA6}" type="sibTrans">
      <dgm:prSet/>
      <dgm:spPr/>
      <dgm:t>
        <a:bodyPr/>
        <a:p>
          <a:endParaRPr lang="zh-CN" altLang="en-US" sz="1000"/>
        </a:p>
      </dgm:t>
    </dgm:pt>
    <dgm:pt modelId="{7CE82114-ABBC-4E14-A2A9-EAACF77C8178}">
      <dgm:prSet phldrT="[文本]" custT="1"/>
      <dgm:spPr>
        <a:xfrm>
          <a:off x="1500419" y="561982"/>
          <a:ext cx="789518" cy="394759"/>
        </a:xfrm>
        <a:prstGeom prst="rect">
          <a:avLst/>
        </a:prstGeom>
        <a:solidFill>
          <a:sysClr val="window" lastClr="FFFFFF"/>
        </a:solidFill>
        <a:ln w="25400" cap="flat" cmpd="sng" algn="ctr">
          <a:solidFill>
            <a:sysClr val="windowText" lastClr="000000"/>
          </a:solidFill>
          <a:prstDash val="solid"/>
        </a:ln>
        <a:effectLst/>
      </dgm:spPr>
      <dgm:t>
        <a:bodyPr/>
        <a:p>
          <a:pPr>
            <a:buNone/>
          </a:pPr>
          <a:r>
            <a:rPr lang="zh-CN" altLang="en-US" sz="1000">
              <a:solidFill>
                <a:sysClr val="windowText" lastClr="000000"/>
              </a:solidFill>
              <a:latin typeface="Calibri" panose="020F0502020204030204"/>
              <a:ea typeface="宋体" panose="02010600030101010101" pitchFamily="2" charset="-122"/>
              <a:cs typeface="+mn-cs"/>
            </a:rPr>
            <a:t>仪表电源故障</a:t>
          </a:r>
        </a:p>
      </dgm:t>
    </dgm:pt>
    <dgm:pt modelId="{91C28E03-5938-41D6-A2E6-9A22841FD8D7}" cxnId="{5A0D15CD-E5B0-4D0D-92E7-84C3C8B81800}" type="parTrans">
      <dgm:prSet/>
      <dgm:spPr>
        <a:xfrm>
          <a:off x="1895178" y="396184"/>
          <a:ext cx="1048046" cy="165798"/>
        </a:xfrm>
        <a:custGeom>
          <a:avLst/>
          <a:gdLst/>
          <a:ahLst/>
          <a:cxnLst/>
          <a:rect l="0" t="0" r="0" b="0"/>
          <a:pathLst>
            <a:path>
              <a:moveTo>
                <a:pt x="1048046" y="0"/>
              </a:moveTo>
              <a:lnTo>
                <a:pt x="1048046" y="82899"/>
              </a:lnTo>
              <a:lnTo>
                <a:pt x="0" y="82899"/>
              </a:lnTo>
              <a:lnTo>
                <a:pt x="0" y="165798"/>
              </a:lnTo>
            </a:path>
          </a:pathLst>
        </a:custGeom>
        <a:noFill/>
        <a:ln w="25400" cap="flat" cmpd="sng" algn="ctr">
          <a:solidFill>
            <a:srgbClr val="4F81BD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p>
          <a:endParaRPr lang="zh-CN" altLang="en-US" sz="1000"/>
        </a:p>
      </dgm:t>
    </dgm:pt>
    <dgm:pt modelId="{9A479CB6-5F8F-4A17-805E-3301EC1ABF53}" cxnId="{5A0D15CD-E5B0-4D0D-92E7-84C3C8B81800}" type="sibTrans">
      <dgm:prSet/>
      <dgm:spPr/>
      <dgm:t>
        <a:bodyPr/>
        <a:p>
          <a:endParaRPr lang="zh-CN" altLang="en-US" sz="1000"/>
        </a:p>
      </dgm:t>
    </dgm:pt>
    <dgm:pt modelId="{CF8FDBC6-BEE7-4F5B-91C8-D2E3F21380C5}">
      <dgm:prSet phldrT="[文本]" custT="1"/>
      <dgm:spPr>
        <a:xfrm>
          <a:off x="2455736" y="561982"/>
          <a:ext cx="789518" cy="394759"/>
        </a:xfrm>
        <a:prstGeom prst="rect">
          <a:avLst/>
        </a:prstGeom>
        <a:solidFill>
          <a:sysClr val="window" lastClr="FFFFFF"/>
        </a:solidFill>
        <a:ln w="25400" cap="flat" cmpd="sng" algn="ctr">
          <a:solidFill>
            <a:sysClr val="windowText" lastClr="000000"/>
          </a:solidFill>
          <a:prstDash val="solid"/>
        </a:ln>
        <a:effectLst/>
      </dgm:spPr>
      <dgm:t>
        <a:bodyPr/>
        <a:p>
          <a:pPr>
            <a:buNone/>
          </a:pPr>
          <a:r>
            <a:rPr lang="zh-CN" altLang="en-US" sz="1000">
              <a:solidFill>
                <a:sysClr val="windowText" lastClr="000000"/>
              </a:solidFill>
              <a:latin typeface="Calibri" panose="020F0502020204030204"/>
              <a:ea typeface="宋体" panose="02010600030101010101" pitchFamily="2" charset="-122"/>
              <a:cs typeface="+mn-cs"/>
            </a:rPr>
            <a:t>仪表故障</a:t>
          </a:r>
        </a:p>
      </dgm:t>
    </dgm:pt>
    <dgm:pt modelId="{4D12414C-4332-4D90-84AC-D3FF251B5569}" cxnId="{53A87458-FC9F-4AA3-85A8-297B29FDFF57}" type="parTrans">
      <dgm:prSet/>
      <dgm:spPr>
        <a:xfrm>
          <a:off x="2850496" y="396184"/>
          <a:ext cx="92728" cy="165798"/>
        </a:xfrm>
        <a:custGeom>
          <a:avLst/>
          <a:gdLst/>
          <a:ahLst/>
          <a:cxnLst/>
          <a:rect l="0" t="0" r="0" b="0"/>
          <a:pathLst>
            <a:path>
              <a:moveTo>
                <a:pt x="92728" y="0"/>
              </a:moveTo>
              <a:lnTo>
                <a:pt x="92728" y="82899"/>
              </a:lnTo>
              <a:lnTo>
                <a:pt x="0" y="82899"/>
              </a:lnTo>
              <a:lnTo>
                <a:pt x="0" y="165798"/>
              </a:lnTo>
            </a:path>
          </a:pathLst>
        </a:custGeom>
        <a:noFill/>
        <a:ln w="25400" cap="flat" cmpd="sng" algn="ctr">
          <a:solidFill>
            <a:srgbClr val="4F81BD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p>
          <a:endParaRPr lang="zh-CN" altLang="en-US" sz="1000"/>
        </a:p>
      </dgm:t>
    </dgm:pt>
    <dgm:pt modelId="{B2BC2927-2A46-4577-99E2-1E104EC56D1E}" cxnId="{53A87458-FC9F-4AA3-85A8-297B29FDFF57}" type="sibTrans">
      <dgm:prSet/>
      <dgm:spPr/>
      <dgm:t>
        <a:bodyPr/>
        <a:p>
          <a:endParaRPr lang="zh-CN" altLang="en-US" sz="1000"/>
        </a:p>
      </dgm:t>
    </dgm:pt>
    <dgm:pt modelId="{3430E88A-10B0-4735-A5F7-18ADE19F2851}">
      <dgm:prSet phldrT="[文本]" custT="1"/>
      <dgm:spPr>
        <a:xfrm>
          <a:off x="3596512" y="561982"/>
          <a:ext cx="789518" cy="394759"/>
        </a:xfrm>
        <a:prstGeom prst="rect">
          <a:avLst/>
        </a:prstGeom>
        <a:solidFill>
          <a:sysClr val="window" lastClr="FFFFFF"/>
        </a:solidFill>
        <a:ln w="25400" cap="flat" cmpd="sng" algn="ctr">
          <a:solidFill>
            <a:sysClr val="windowText" lastClr="000000"/>
          </a:solidFill>
          <a:prstDash val="solid"/>
        </a:ln>
        <a:effectLst/>
      </dgm:spPr>
      <dgm:t>
        <a:bodyPr/>
        <a:p>
          <a:pPr>
            <a:buNone/>
          </a:pPr>
          <a:r>
            <a:rPr lang="zh-CN" altLang="en-US" sz="1000">
              <a:solidFill>
                <a:sysClr val="windowText" lastClr="000000"/>
              </a:solidFill>
              <a:latin typeface="Calibri" panose="020F0502020204030204"/>
              <a:ea typeface="宋体" panose="02010600030101010101" pitchFamily="2" charset="-122"/>
              <a:cs typeface="+mn-cs"/>
            </a:rPr>
            <a:t>仪表通讯故障</a:t>
          </a:r>
        </a:p>
      </dgm:t>
    </dgm:pt>
    <dgm:pt modelId="{F5CF9D15-D684-4DA7-B4A6-DC0B6F1615DF}" cxnId="{26ED00B1-E751-41B1-8C8E-79A864EEDA71}" type="parTrans">
      <dgm:prSet/>
      <dgm:spPr>
        <a:xfrm>
          <a:off x="2943224" y="396184"/>
          <a:ext cx="1048046" cy="16579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2899"/>
              </a:lnTo>
              <a:lnTo>
                <a:pt x="1048046" y="82899"/>
              </a:lnTo>
              <a:lnTo>
                <a:pt x="1048046" y="165798"/>
              </a:lnTo>
            </a:path>
          </a:pathLst>
        </a:custGeom>
        <a:noFill/>
        <a:ln w="25400" cap="flat" cmpd="sng" algn="ctr">
          <a:solidFill>
            <a:srgbClr val="4F81BD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p>
          <a:endParaRPr lang="zh-CN" altLang="en-US" sz="1000"/>
        </a:p>
      </dgm:t>
    </dgm:pt>
    <dgm:pt modelId="{FAC66052-4C09-497A-8055-F085ADD98EE2}" cxnId="{26ED00B1-E751-41B1-8C8E-79A864EEDA71}" type="sibTrans">
      <dgm:prSet/>
      <dgm:spPr/>
      <dgm:t>
        <a:bodyPr/>
        <a:p>
          <a:endParaRPr lang="zh-CN" altLang="en-US" sz="1000"/>
        </a:p>
      </dgm:t>
    </dgm:pt>
    <dgm:pt modelId="{947DDD0A-6532-425A-8A8C-B59E72B3221E}">
      <dgm:prSet custT="1"/>
      <dgm:spPr>
        <a:xfrm>
          <a:off x="1022760" y="1122541"/>
          <a:ext cx="789518" cy="394759"/>
        </a:xfrm>
        <a:prstGeom prst="rect">
          <a:avLst/>
        </a:prstGeom>
        <a:solidFill>
          <a:sysClr val="window" lastClr="FFFFFF"/>
        </a:solidFill>
        <a:ln w="25400" cap="flat" cmpd="sng" algn="ctr">
          <a:solidFill>
            <a:sysClr val="windowText" lastClr="000000"/>
          </a:solidFill>
          <a:prstDash val="solid"/>
        </a:ln>
        <a:effectLst/>
      </dgm:spPr>
      <dgm:t>
        <a:bodyPr/>
        <a:p>
          <a:pPr>
            <a:buNone/>
          </a:pPr>
          <a:r>
            <a:rPr lang="zh-CN" altLang="en-US" sz="1000">
              <a:solidFill>
                <a:sysClr val="windowText" lastClr="000000"/>
              </a:solidFill>
              <a:latin typeface="Calibri" panose="020F0502020204030204"/>
              <a:ea typeface="宋体" panose="02010600030101010101" pitchFamily="2" charset="-122"/>
              <a:cs typeface="+mn-cs"/>
            </a:rPr>
            <a:t>低压电源故障</a:t>
          </a:r>
        </a:p>
      </dgm:t>
    </dgm:pt>
    <dgm:pt modelId="{04250707-71CD-4E5E-8F2E-C664A302B7AA}" cxnId="{BA8D9CAB-3012-4A49-AD08-8788DB6853D4}" type="parTrans">
      <dgm:prSet/>
      <dgm:spPr>
        <a:xfrm>
          <a:off x="1766558" y="956742"/>
          <a:ext cx="91440" cy="363178"/>
        </a:xfrm>
        <a:custGeom>
          <a:avLst/>
          <a:gdLst/>
          <a:ahLst/>
          <a:cxnLst/>
          <a:rect l="0" t="0" r="0" b="0"/>
          <a:pathLst>
            <a:path>
              <a:moveTo>
                <a:pt x="128619" y="0"/>
              </a:moveTo>
              <a:lnTo>
                <a:pt x="128619" y="363178"/>
              </a:lnTo>
              <a:lnTo>
                <a:pt x="45720" y="363178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p>
          <a:endParaRPr lang="zh-CN" altLang="en-US" sz="1000"/>
        </a:p>
      </dgm:t>
    </dgm:pt>
    <dgm:pt modelId="{B96AE997-837B-46B7-83D3-45C286474AA1}" cxnId="{BA8D9CAB-3012-4A49-AD08-8788DB6853D4}" type="sibTrans">
      <dgm:prSet/>
      <dgm:spPr/>
      <dgm:t>
        <a:bodyPr/>
        <a:p>
          <a:endParaRPr lang="zh-CN" altLang="en-US" sz="1000"/>
        </a:p>
      </dgm:t>
    </dgm:pt>
    <dgm:pt modelId="{EAD888F6-5CDE-4DDB-BC52-0E05814475DD}">
      <dgm:prSet custT="1"/>
      <dgm:spPr>
        <a:xfrm>
          <a:off x="1978077" y="1122541"/>
          <a:ext cx="789518" cy="394759"/>
        </a:xfrm>
        <a:prstGeom prst="rect">
          <a:avLst/>
        </a:prstGeom>
        <a:solidFill>
          <a:sysClr val="window" lastClr="FFFFFF"/>
        </a:solidFill>
        <a:ln w="25400" cap="flat" cmpd="sng" algn="ctr">
          <a:solidFill>
            <a:sysClr val="windowText" lastClr="000000"/>
          </a:solidFill>
          <a:prstDash val="solid"/>
        </a:ln>
        <a:effectLst/>
      </dgm:spPr>
      <dgm:t>
        <a:bodyPr/>
        <a:p>
          <a:pPr>
            <a:buNone/>
          </a:pPr>
          <a:r>
            <a:rPr lang="zh-CN" altLang="en-US" sz="1000">
              <a:solidFill>
                <a:sysClr val="windowText" lastClr="000000"/>
              </a:solidFill>
              <a:latin typeface="Calibri" panose="020F0502020204030204"/>
              <a:ea typeface="宋体" panose="02010600030101010101" pitchFamily="2" charset="-122"/>
              <a:cs typeface="+mn-cs"/>
            </a:rPr>
            <a:t>低压电源线路故障</a:t>
          </a:r>
        </a:p>
      </dgm:t>
    </dgm:pt>
    <dgm:pt modelId="{581A0DB4-F725-48B9-962E-9114080092FC}" cxnId="{6C03B8EA-D8F4-49AA-A72B-B57160A63B9A}" type="parTrans">
      <dgm:prSet/>
      <dgm:spPr>
        <a:xfrm>
          <a:off x="1849458" y="956742"/>
          <a:ext cx="91440" cy="36317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63178"/>
              </a:lnTo>
              <a:lnTo>
                <a:pt x="128619" y="363178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p>
          <a:endParaRPr lang="zh-CN" altLang="en-US" sz="1000"/>
        </a:p>
      </dgm:t>
    </dgm:pt>
    <dgm:pt modelId="{441405B9-12E7-4E5A-AC5D-20CEDEB5AF02}" cxnId="{6C03B8EA-D8F4-49AA-A72B-B57160A63B9A}" type="sibTrans">
      <dgm:prSet/>
      <dgm:spPr/>
      <dgm:t>
        <a:bodyPr/>
        <a:p>
          <a:endParaRPr lang="zh-CN" altLang="en-US" sz="1000"/>
        </a:p>
      </dgm:t>
    </dgm:pt>
    <dgm:pt modelId="{ED0F515C-6888-4ED8-9143-B6B6D6BF0DE8}">
      <dgm:prSet custT="1"/>
      <dgm:spPr>
        <a:xfrm>
          <a:off x="2933395" y="1122541"/>
          <a:ext cx="789518" cy="394759"/>
        </a:xfrm>
        <a:prstGeom prst="rect">
          <a:avLst/>
        </a:prstGeom>
        <a:solidFill>
          <a:sysClr val="window" lastClr="FFFFFF"/>
        </a:solidFill>
        <a:ln w="25400" cap="flat" cmpd="sng" algn="ctr">
          <a:solidFill>
            <a:sysClr val="windowText" lastClr="000000"/>
          </a:solidFill>
          <a:prstDash val="solid"/>
        </a:ln>
        <a:effectLst/>
      </dgm:spPr>
      <dgm:t>
        <a:bodyPr/>
        <a:p>
          <a:pPr>
            <a:buNone/>
          </a:pPr>
          <a:r>
            <a:rPr lang="en-US" altLang="zh-CN" sz="1000">
              <a:solidFill>
                <a:sysClr val="windowText" lastClr="000000"/>
              </a:solidFill>
              <a:latin typeface="Calibri" panose="020F0502020204030204"/>
              <a:ea typeface="宋体" panose="02010600030101010101" pitchFamily="2" charset="-122"/>
              <a:cs typeface="+mn-cs"/>
            </a:rPr>
            <a:t>CAN</a:t>
          </a:r>
          <a:r>
            <a:rPr lang="zh-CN" altLang="en-US" sz="1000">
              <a:solidFill>
                <a:sysClr val="windowText" lastClr="000000"/>
              </a:solidFill>
              <a:latin typeface="Calibri" panose="020F0502020204030204"/>
              <a:ea typeface="宋体" panose="02010600030101010101" pitchFamily="2" charset="-122"/>
              <a:cs typeface="+mn-cs"/>
            </a:rPr>
            <a:t>总线故障</a:t>
          </a:r>
        </a:p>
      </dgm:t>
    </dgm:pt>
    <dgm:pt modelId="{96753E39-C6C2-422B-A05A-7A94C7A7EE05}" cxnId="{3D6AA2CC-16E2-4D4D-BF11-E52E52196D2F}" type="parTrans">
      <dgm:prSet/>
      <dgm:spPr>
        <a:xfrm>
          <a:off x="3722914" y="956742"/>
          <a:ext cx="268357" cy="363178"/>
        </a:xfrm>
        <a:custGeom>
          <a:avLst/>
          <a:gdLst/>
          <a:ahLst/>
          <a:cxnLst/>
          <a:rect l="0" t="0" r="0" b="0"/>
          <a:pathLst>
            <a:path>
              <a:moveTo>
                <a:pt x="268357" y="0"/>
              </a:moveTo>
              <a:lnTo>
                <a:pt x="268357" y="363178"/>
              </a:lnTo>
              <a:lnTo>
                <a:pt x="0" y="363178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p>
          <a:endParaRPr lang="zh-CN" altLang="en-US" sz="1000"/>
        </a:p>
      </dgm:t>
    </dgm:pt>
    <dgm:pt modelId="{376682DE-ED56-47E8-858A-14D34D7FD40C}" cxnId="{3D6AA2CC-16E2-4D4D-BF11-E52E52196D2F}" type="sibTrans">
      <dgm:prSet/>
      <dgm:spPr/>
      <dgm:t>
        <a:bodyPr/>
        <a:p>
          <a:endParaRPr lang="zh-CN" altLang="en-US" sz="1000"/>
        </a:p>
      </dgm:t>
    </dgm:pt>
    <dgm:pt modelId="{0CAA534D-78ED-4422-991C-6F0E960350AF}">
      <dgm:prSet custT="1"/>
      <dgm:spPr>
        <a:xfrm>
          <a:off x="4074171" y="1122541"/>
          <a:ext cx="789518" cy="394759"/>
        </a:xfrm>
        <a:prstGeom prst="rect">
          <a:avLst/>
        </a:prstGeom>
        <a:solidFill>
          <a:sysClr val="window" lastClr="FFFFFF"/>
        </a:solidFill>
        <a:ln w="25400" cap="flat" cmpd="sng" algn="ctr">
          <a:solidFill>
            <a:sysClr val="windowText" lastClr="000000"/>
          </a:solidFill>
          <a:prstDash val="solid"/>
        </a:ln>
        <a:effectLst/>
      </dgm:spPr>
      <dgm:t>
        <a:bodyPr/>
        <a:p>
          <a:pPr>
            <a:buNone/>
          </a:pPr>
          <a:r>
            <a:rPr lang="zh-CN" altLang="en-US" sz="1000">
              <a:solidFill>
                <a:sysClr val="windowText" lastClr="000000"/>
              </a:solidFill>
              <a:latin typeface="Calibri" panose="020F0502020204030204"/>
              <a:ea typeface="宋体" panose="02010600030101010101" pitchFamily="2" charset="-122"/>
              <a:cs typeface="+mn-cs"/>
            </a:rPr>
            <a:t>与电子稳定系统通讯丢失</a:t>
          </a:r>
        </a:p>
      </dgm:t>
    </dgm:pt>
    <dgm:pt modelId="{CA0DD781-D91F-43CA-86AF-D40EFF1D5FF3}" cxnId="{DDF51ED2-C17A-4EEA-86B0-2B6EFC8F8CF3}" type="parTrans">
      <dgm:prSet/>
      <dgm:spPr>
        <a:xfrm>
          <a:off x="3945551" y="956742"/>
          <a:ext cx="91440" cy="36317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63178"/>
              </a:lnTo>
              <a:lnTo>
                <a:pt x="128619" y="363178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p>
          <a:endParaRPr lang="zh-CN" altLang="en-US" sz="1000"/>
        </a:p>
      </dgm:t>
    </dgm:pt>
    <dgm:pt modelId="{3EAD39A3-80EA-4D5B-A611-D275AAFDEB64}" cxnId="{DDF51ED2-C17A-4EEA-86B0-2B6EFC8F8CF3}" type="sibTrans">
      <dgm:prSet/>
      <dgm:spPr/>
      <dgm:t>
        <a:bodyPr/>
        <a:p>
          <a:endParaRPr lang="zh-CN" altLang="en-US" sz="1000"/>
        </a:p>
      </dgm:t>
    </dgm:pt>
    <dgm:pt modelId="{B103F167-C7E2-4F52-8D5C-70A42D660DC9}">
      <dgm:prSet custT="1"/>
      <dgm:spPr>
        <a:xfrm>
          <a:off x="2933395" y="1683099"/>
          <a:ext cx="974976" cy="394759"/>
        </a:xfrm>
        <a:prstGeom prst="rect">
          <a:avLst/>
        </a:prstGeom>
        <a:solidFill>
          <a:sysClr val="window" lastClr="FFFFFF"/>
        </a:solidFill>
        <a:ln w="25400" cap="flat" cmpd="sng" algn="ctr">
          <a:solidFill>
            <a:sysClr val="windowText" lastClr="000000"/>
          </a:solidFill>
          <a:prstDash val="solid"/>
        </a:ln>
        <a:effectLst/>
      </dgm:spPr>
      <dgm:t>
        <a:bodyPr/>
        <a:p>
          <a:pPr>
            <a:buNone/>
          </a:pPr>
          <a:r>
            <a:rPr lang="zh-CN" altLang="en-US" sz="1000">
              <a:solidFill>
                <a:sysClr val="windowText" lastClr="000000"/>
              </a:solidFill>
              <a:latin typeface="Calibri" panose="020F0502020204030204"/>
              <a:ea typeface="宋体" panose="02010600030101010101" pitchFamily="2" charset="-122"/>
              <a:cs typeface="+mn-cs"/>
            </a:rPr>
            <a:t>与电子助力转向系统通讯丢失</a:t>
          </a:r>
        </a:p>
      </dgm:t>
    </dgm:pt>
    <dgm:pt modelId="{936A859C-8D46-43D4-8C38-E60193C09EFC}" cxnId="{B93BAE69-333B-467A-AB7C-25BA18F58C9E}" type="parTrans">
      <dgm:prSet/>
      <dgm:spPr>
        <a:xfrm>
          <a:off x="3862652" y="956742"/>
          <a:ext cx="91440" cy="923736"/>
        </a:xfrm>
        <a:custGeom>
          <a:avLst/>
          <a:gdLst/>
          <a:ahLst/>
          <a:cxnLst/>
          <a:rect l="0" t="0" r="0" b="0"/>
          <a:pathLst>
            <a:path>
              <a:moveTo>
                <a:pt x="128619" y="0"/>
              </a:moveTo>
              <a:lnTo>
                <a:pt x="128619" y="923736"/>
              </a:lnTo>
              <a:lnTo>
                <a:pt x="45720" y="923736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p>
          <a:endParaRPr lang="zh-CN" altLang="en-US" sz="1000"/>
        </a:p>
      </dgm:t>
    </dgm:pt>
    <dgm:pt modelId="{156448F2-EC4B-4A6B-8E01-A9CE86576B5F}" cxnId="{B93BAE69-333B-467A-AB7C-25BA18F58C9E}" type="sibTrans">
      <dgm:prSet/>
      <dgm:spPr/>
      <dgm:t>
        <a:bodyPr/>
        <a:p>
          <a:endParaRPr lang="zh-CN" altLang="en-US" sz="1000"/>
        </a:p>
      </dgm:t>
    </dgm:pt>
    <dgm:pt modelId="{97E64F19-E6DC-46F3-B6F0-3ACD2920B3CF}">
      <dgm:prSet custT="1"/>
      <dgm:spPr>
        <a:xfrm>
          <a:off x="4074171" y="1683099"/>
          <a:ext cx="789518" cy="394759"/>
        </a:xfrm>
        <a:prstGeom prst="rect">
          <a:avLst/>
        </a:prstGeom>
        <a:solidFill>
          <a:sysClr val="window" lastClr="FFFFFF"/>
        </a:solidFill>
        <a:ln w="25400" cap="flat" cmpd="sng" algn="ctr">
          <a:solidFill>
            <a:sysClr val="windowText" lastClr="000000"/>
          </a:solidFill>
          <a:prstDash val="solid"/>
        </a:ln>
        <a:effectLst/>
      </dgm:spPr>
      <dgm:t>
        <a:bodyPr/>
        <a:p>
          <a:pPr>
            <a:buNone/>
          </a:pPr>
          <a:r>
            <a:rPr lang="zh-CN" altLang="en-US" sz="1000">
              <a:solidFill>
                <a:sysClr val="windowText" lastClr="000000"/>
              </a:solidFill>
              <a:latin typeface="Calibri" panose="020F0502020204030204"/>
              <a:ea typeface="宋体" panose="02010600030101010101" pitchFamily="2" charset="-122"/>
              <a:cs typeface="+mn-cs"/>
            </a:rPr>
            <a:t>与车身模块通讯丢失</a:t>
          </a:r>
        </a:p>
      </dgm:t>
    </dgm:pt>
    <dgm:pt modelId="{726B0F02-ABF0-4FAD-9FF7-A94A7637F113}" cxnId="{D844336F-EB73-4DBE-AC9F-480B5ED691CB}" type="parTrans">
      <dgm:prSet/>
      <dgm:spPr>
        <a:xfrm>
          <a:off x="3945551" y="956742"/>
          <a:ext cx="91440" cy="92373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923736"/>
              </a:lnTo>
              <a:lnTo>
                <a:pt x="128619" y="923736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p>
          <a:endParaRPr lang="zh-CN" altLang="en-US" sz="1000"/>
        </a:p>
      </dgm:t>
    </dgm:pt>
    <dgm:pt modelId="{40BCD381-F7BD-4F18-8B30-D8B541235AE5}" cxnId="{D844336F-EB73-4DBE-AC9F-480B5ED691CB}" type="sibTrans">
      <dgm:prSet/>
      <dgm:spPr/>
      <dgm:t>
        <a:bodyPr/>
        <a:p>
          <a:endParaRPr lang="zh-CN" altLang="en-US" sz="1000"/>
        </a:p>
      </dgm:t>
    </dgm:pt>
    <dgm:pt modelId="{F232EB49-B248-457B-B688-9F0ADC8D1E09}">
      <dgm:prSet custT="1"/>
      <dgm:spPr>
        <a:xfrm>
          <a:off x="2933395" y="2243657"/>
          <a:ext cx="789518" cy="394759"/>
        </a:xfrm>
        <a:prstGeom prst="rect">
          <a:avLst/>
        </a:prstGeom>
        <a:solidFill>
          <a:sysClr val="window" lastClr="FFFFFF"/>
        </a:solidFill>
        <a:ln w="25400" cap="flat" cmpd="sng" algn="ctr">
          <a:solidFill>
            <a:sysClr val="windowText" lastClr="000000"/>
          </a:solidFill>
          <a:prstDash val="solid"/>
        </a:ln>
        <a:effectLst/>
      </dgm:spPr>
      <dgm:t>
        <a:bodyPr/>
        <a:p>
          <a:pPr>
            <a:buNone/>
          </a:pPr>
          <a:r>
            <a:rPr lang="zh-CN" altLang="en-US" sz="1000">
              <a:solidFill>
                <a:sysClr val="windowText" lastClr="000000"/>
              </a:solidFill>
              <a:latin typeface="Calibri" panose="020F0502020204030204"/>
              <a:ea typeface="宋体" panose="02010600030101010101" pitchFamily="2" charset="-122"/>
              <a:cs typeface="+mn-cs"/>
            </a:rPr>
            <a:t>与安全气囊通讯丢失</a:t>
          </a:r>
        </a:p>
      </dgm:t>
    </dgm:pt>
    <dgm:pt modelId="{88E44C6C-FF58-468D-9C5D-331928A9171C}" cxnId="{5877BAD3-EADA-483E-AFE2-FDD4E1E914EA}" type="parTrans">
      <dgm:prSet/>
      <dgm:spPr>
        <a:xfrm>
          <a:off x="3722914" y="956742"/>
          <a:ext cx="268357" cy="1484295"/>
        </a:xfrm>
        <a:custGeom>
          <a:avLst/>
          <a:gdLst/>
          <a:ahLst/>
          <a:cxnLst/>
          <a:rect l="0" t="0" r="0" b="0"/>
          <a:pathLst>
            <a:path>
              <a:moveTo>
                <a:pt x="268357" y="0"/>
              </a:moveTo>
              <a:lnTo>
                <a:pt x="268357" y="1484295"/>
              </a:lnTo>
              <a:lnTo>
                <a:pt x="0" y="1484295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p>
          <a:endParaRPr lang="zh-CN" altLang="en-US" sz="1000"/>
        </a:p>
      </dgm:t>
    </dgm:pt>
    <dgm:pt modelId="{3D58498C-B5B3-4E85-A31B-050FDC20AE8E}" cxnId="{5877BAD3-EADA-483E-AFE2-FDD4E1E914EA}" type="sibTrans">
      <dgm:prSet/>
      <dgm:spPr/>
      <dgm:t>
        <a:bodyPr/>
        <a:p>
          <a:endParaRPr lang="zh-CN" altLang="en-US" sz="1000"/>
        </a:p>
      </dgm:t>
    </dgm:pt>
    <dgm:pt modelId="{A897ADFE-CE8C-4011-8856-69AC474F1B9D}">
      <dgm:prSet custT="1"/>
      <dgm:spPr>
        <a:xfrm>
          <a:off x="4074171" y="2243657"/>
          <a:ext cx="789518" cy="394759"/>
        </a:xfrm>
        <a:prstGeom prst="rect">
          <a:avLst/>
        </a:prstGeom>
        <a:solidFill>
          <a:sysClr val="window" lastClr="FFFFFF"/>
        </a:solidFill>
        <a:ln w="25400" cap="flat" cmpd="sng" algn="ctr">
          <a:solidFill>
            <a:sysClr val="windowText" lastClr="000000"/>
          </a:solidFill>
          <a:prstDash val="solid"/>
        </a:ln>
        <a:effectLst/>
      </dgm:spPr>
      <dgm:t>
        <a:bodyPr/>
        <a:p>
          <a:pPr>
            <a:buNone/>
          </a:pPr>
          <a:r>
            <a:rPr lang="zh-CN" altLang="en-US" sz="1000">
              <a:solidFill>
                <a:sysClr val="windowText" lastClr="000000"/>
              </a:solidFill>
              <a:latin typeface="Calibri" panose="020F0502020204030204"/>
              <a:ea typeface="宋体" panose="02010600030101010101" pitchFamily="2" charset="-122"/>
              <a:cs typeface="+mn-cs"/>
            </a:rPr>
            <a:t>与空调模块通讯丢失</a:t>
          </a:r>
        </a:p>
      </dgm:t>
    </dgm:pt>
    <dgm:pt modelId="{6F567BF3-03B9-4A3D-9327-690A5EB99E61}" cxnId="{E3234EAA-3811-494A-AD3D-7A970C2003E4}" type="parTrans">
      <dgm:prSet/>
      <dgm:spPr>
        <a:xfrm>
          <a:off x="3945551" y="956742"/>
          <a:ext cx="91440" cy="148429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484295"/>
              </a:lnTo>
              <a:lnTo>
                <a:pt x="128619" y="1484295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p>
          <a:endParaRPr lang="zh-CN" altLang="en-US" sz="1000"/>
        </a:p>
      </dgm:t>
    </dgm:pt>
    <dgm:pt modelId="{2E6F4B21-FA0F-4E9E-87BA-4A2753FB6B99}" cxnId="{E3234EAA-3811-494A-AD3D-7A970C2003E4}" type="sibTrans">
      <dgm:prSet/>
      <dgm:spPr/>
      <dgm:t>
        <a:bodyPr/>
        <a:p>
          <a:endParaRPr lang="zh-CN" altLang="en-US" sz="1000"/>
        </a:p>
      </dgm:t>
    </dgm:pt>
    <dgm:pt modelId="{997DC2E4-F214-4EF1-A5A6-DE8F84135A68}">
      <dgm:prSet custT="1"/>
      <dgm:spPr>
        <a:xfrm>
          <a:off x="2933395" y="2804215"/>
          <a:ext cx="789518" cy="394759"/>
        </a:xfrm>
        <a:prstGeom prst="rect">
          <a:avLst/>
        </a:prstGeom>
        <a:solidFill>
          <a:sysClr val="window" lastClr="FFFFFF"/>
        </a:solidFill>
        <a:ln w="25400" cap="flat" cmpd="sng" algn="ctr">
          <a:solidFill>
            <a:sysClr val="windowText" lastClr="000000"/>
          </a:solidFill>
          <a:prstDash val="solid"/>
        </a:ln>
        <a:effectLst/>
      </dgm:spPr>
      <dgm:t>
        <a:bodyPr/>
        <a:p>
          <a:pPr>
            <a:buNone/>
          </a:pPr>
          <a:r>
            <a:rPr lang="zh-CN" altLang="en-US" sz="1000">
              <a:solidFill>
                <a:sysClr val="windowText" lastClr="000000"/>
              </a:solidFill>
              <a:latin typeface="Calibri" panose="020F0502020204030204"/>
              <a:ea typeface="宋体" panose="02010600030101010101" pitchFamily="2" charset="-122"/>
              <a:cs typeface="+mn-cs"/>
            </a:rPr>
            <a:t>与</a:t>
          </a:r>
          <a:r>
            <a:rPr lang="en-US" altLang="en-US" sz="1000">
              <a:solidFill>
                <a:sysClr val="windowText" lastClr="000000"/>
              </a:solidFill>
              <a:latin typeface="Calibri" panose="020F0502020204030204"/>
              <a:ea typeface="+mn-ea"/>
              <a:cs typeface="+mn-cs"/>
            </a:rPr>
            <a:t>VCU</a:t>
          </a:r>
          <a:r>
            <a:rPr lang="zh-CN" altLang="en-US" sz="1000">
              <a:solidFill>
                <a:sysClr val="windowText" lastClr="000000"/>
              </a:solidFill>
              <a:latin typeface="Calibri" panose="020F0502020204030204"/>
              <a:ea typeface="宋体" panose="02010600030101010101" pitchFamily="2" charset="-122"/>
              <a:cs typeface="+mn-cs"/>
            </a:rPr>
            <a:t>通讯丢失</a:t>
          </a:r>
        </a:p>
      </dgm:t>
    </dgm:pt>
    <dgm:pt modelId="{1A4CEAF0-05CC-4550-B083-2819A4C32F7F}" cxnId="{0229B621-E83F-441F-AF08-63B5D7732EEB}" type="parTrans">
      <dgm:prSet/>
      <dgm:spPr>
        <a:xfrm>
          <a:off x="3722914" y="956742"/>
          <a:ext cx="268357" cy="2044853"/>
        </a:xfrm>
        <a:custGeom>
          <a:avLst/>
          <a:gdLst/>
          <a:ahLst/>
          <a:cxnLst/>
          <a:rect l="0" t="0" r="0" b="0"/>
          <a:pathLst>
            <a:path>
              <a:moveTo>
                <a:pt x="268357" y="0"/>
              </a:moveTo>
              <a:lnTo>
                <a:pt x="268357" y="2044853"/>
              </a:lnTo>
              <a:lnTo>
                <a:pt x="0" y="2044853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p>
          <a:endParaRPr lang="zh-CN" altLang="en-US" sz="1000"/>
        </a:p>
      </dgm:t>
    </dgm:pt>
    <dgm:pt modelId="{BF797E0D-4993-4308-A3A4-FA55A4B8B834}" cxnId="{0229B621-E83F-441F-AF08-63B5D7732EEB}" type="sibTrans">
      <dgm:prSet/>
      <dgm:spPr/>
      <dgm:t>
        <a:bodyPr/>
        <a:p>
          <a:endParaRPr lang="zh-CN" altLang="en-US" sz="1000"/>
        </a:p>
      </dgm:t>
    </dgm:pt>
    <dgm:pt modelId="{C9DBF9A1-D438-4CAD-9E3B-7261D144EA8B}">
      <dgm:prSet custT="1"/>
      <dgm:spPr>
        <a:xfrm>
          <a:off x="4074171" y="2804215"/>
          <a:ext cx="789518" cy="394759"/>
        </a:xfrm>
        <a:prstGeom prst="rect">
          <a:avLst/>
        </a:prstGeom>
        <a:solidFill>
          <a:sysClr val="window" lastClr="FFFFFF"/>
        </a:solidFill>
        <a:ln w="25400" cap="flat" cmpd="sng" algn="ctr">
          <a:solidFill>
            <a:sysClr val="windowText" lastClr="000000"/>
          </a:solidFill>
          <a:prstDash val="solid"/>
        </a:ln>
        <a:effectLst/>
      </dgm:spPr>
      <dgm:t>
        <a:bodyPr/>
        <a:p>
          <a:pPr>
            <a:buNone/>
          </a:pPr>
          <a:r>
            <a:rPr lang="zh-CN" altLang="en-US" sz="1000">
              <a:solidFill>
                <a:sysClr val="windowText" lastClr="000000"/>
              </a:solidFill>
              <a:latin typeface="Calibri" panose="020F0502020204030204"/>
              <a:ea typeface="宋体" panose="02010600030101010101" pitchFamily="2" charset="-122"/>
              <a:cs typeface="+mn-cs"/>
            </a:rPr>
            <a:t>与无钥匙进入系统通讯丢失</a:t>
          </a:r>
        </a:p>
      </dgm:t>
    </dgm:pt>
    <dgm:pt modelId="{03441B4D-8C68-46AC-B57A-6CFA14620EE0}" cxnId="{E425BB49-B47D-4E42-B282-C46A63380220}" type="parTrans">
      <dgm:prSet/>
      <dgm:spPr>
        <a:xfrm>
          <a:off x="3945551" y="956742"/>
          <a:ext cx="91440" cy="204485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044853"/>
              </a:lnTo>
              <a:lnTo>
                <a:pt x="128619" y="2044853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p>
          <a:endParaRPr lang="zh-CN" altLang="en-US" sz="1000"/>
        </a:p>
      </dgm:t>
    </dgm:pt>
    <dgm:pt modelId="{CFEC5F66-EBB5-47CE-835C-13F280B5B59E}" cxnId="{E425BB49-B47D-4E42-B282-C46A63380220}" type="sibTrans">
      <dgm:prSet/>
      <dgm:spPr/>
      <dgm:t>
        <a:bodyPr/>
        <a:p>
          <a:endParaRPr lang="zh-CN" altLang="en-US" sz="1000"/>
        </a:p>
      </dgm:t>
    </dgm:pt>
    <dgm:pt modelId="{658123F9-8BD9-4DDE-B91C-9B198F7EFD7D}" type="pres">
      <dgm:prSet presAssocID="{B97A992E-D3C4-421C-B7C2-9DF04E960FD9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6C1652DA-6CD2-416B-B30D-4DB47414EF38}" type="pres">
      <dgm:prSet presAssocID="{CDDF6091-3280-40DD-A78B-139863BE8FB6}" presName="hierRoot1" presStyleCnt="0">
        <dgm:presLayoutVars>
          <dgm:hierBranch val="init"/>
        </dgm:presLayoutVars>
      </dgm:prSet>
      <dgm:spPr/>
    </dgm:pt>
    <dgm:pt modelId="{C3500308-CD05-4CC9-BEA5-76CC4B3F4902}" type="pres">
      <dgm:prSet presAssocID="{CDDF6091-3280-40DD-A78B-139863BE8FB6}" presName="rootComposite1" presStyleCnt="0"/>
      <dgm:spPr/>
    </dgm:pt>
    <dgm:pt modelId="{FB5103AE-5FE4-4EA9-AE88-BFD8668FF153}" type="pres">
      <dgm:prSet presAssocID="{CDDF6091-3280-40DD-A78B-139863BE8FB6}" presName="rootText1" presStyleLbl="node0" presStyleIdx="0" presStyleCnt="1">
        <dgm:presLayoutVars>
          <dgm:chPref val="3"/>
        </dgm:presLayoutVars>
      </dgm:prSet>
      <dgm:spPr/>
    </dgm:pt>
    <dgm:pt modelId="{B68740AD-AB34-4C38-9BC3-6C632177E9DD}" type="pres">
      <dgm:prSet presAssocID="{CDDF6091-3280-40DD-A78B-139863BE8FB6}" presName="rootConnector1" presStyleLbl="node1" presStyleIdx="0" presStyleCnt="0"/>
      <dgm:spPr/>
    </dgm:pt>
    <dgm:pt modelId="{0F90CA63-F06C-4CE0-AB28-D98490DDAB1F}" type="pres">
      <dgm:prSet presAssocID="{CDDF6091-3280-40DD-A78B-139863BE8FB6}" presName="hierChild2" presStyleCnt="0"/>
      <dgm:spPr/>
    </dgm:pt>
    <dgm:pt modelId="{FA47C237-149D-467D-B5FD-93D2D220D89E}" type="pres">
      <dgm:prSet presAssocID="{91C28E03-5938-41D6-A2E6-9A22841FD8D7}" presName="Name37" presStyleLbl="parChTrans1D2" presStyleIdx="0" presStyleCnt="3"/>
      <dgm:spPr/>
    </dgm:pt>
    <dgm:pt modelId="{00B418F3-080D-4CB9-9500-CFC0C7C056B9}" type="pres">
      <dgm:prSet presAssocID="{7CE82114-ABBC-4E14-A2A9-EAACF77C8178}" presName="hierRoot2" presStyleCnt="0">
        <dgm:presLayoutVars>
          <dgm:hierBranch val="hang"/>
        </dgm:presLayoutVars>
      </dgm:prSet>
      <dgm:spPr/>
    </dgm:pt>
    <dgm:pt modelId="{8F8302C9-6416-46C2-9CD6-A7E618192818}" type="pres">
      <dgm:prSet presAssocID="{7CE82114-ABBC-4E14-A2A9-EAACF77C8178}" presName="rootComposite" presStyleCnt="0"/>
      <dgm:spPr/>
    </dgm:pt>
    <dgm:pt modelId="{EF947DFA-23DC-46D4-84BC-216DAFCE4D3C}" type="pres">
      <dgm:prSet presAssocID="{7CE82114-ABBC-4E14-A2A9-EAACF77C8178}" presName="rootText" presStyleLbl="node2" presStyleIdx="0" presStyleCnt="3">
        <dgm:presLayoutVars>
          <dgm:chPref val="3"/>
        </dgm:presLayoutVars>
      </dgm:prSet>
      <dgm:spPr/>
    </dgm:pt>
    <dgm:pt modelId="{FDEF0549-3B4E-409B-BD39-C413F601F111}" type="pres">
      <dgm:prSet presAssocID="{7CE82114-ABBC-4E14-A2A9-EAACF77C8178}" presName="rootConnector" presStyleLbl="node2" presStyleIdx="0" presStyleCnt="3"/>
      <dgm:spPr/>
    </dgm:pt>
    <dgm:pt modelId="{342066DF-02E6-4EB5-B3B3-B7E041AA51FB}" type="pres">
      <dgm:prSet presAssocID="{7CE82114-ABBC-4E14-A2A9-EAACF77C8178}" presName="hierChild4" presStyleCnt="0"/>
      <dgm:spPr/>
    </dgm:pt>
    <dgm:pt modelId="{F4970267-497B-47FB-91BE-257B8796C451}" type="pres">
      <dgm:prSet presAssocID="{04250707-71CD-4E5E-8F2E-C664A302B7AA}" presName="Name48" presStyleLbl="parChTrans1D3" presStyleIdx="0" presStyleCnt="10"/>
      <dgm:spPr/>
    </dgm:pt>
    <dgm:pt modelId="{7668E049-D8D4-469F-B936-6E24F615BD02}" type="pres">
      <dgm:prSet presAssocID="{947DDD0A-6532-425A-8A8C-B59E72B3221E}" presName="hierRoot2" presStyleCnt="0">
        <dgm:presLayoutVars>
          <dgm:hierBranch val="init"/>
        </dgm:presLayoutVars>
      </dgm:prSet>
      <dgm:spPr/>
    </dgm:pt>
    <dgm:pt modelId="{EF43B4E5-4A8C-4614-B29F-41C63227D1A9}" type="pres">
      <dgm:prSet presAssocID="{947DDD0A-6532-425A-8A8C-B59E72B3221E}" presName="rootComposite" presStyleCnt="0"/>
      <dgm:spPr/>
    </dgm:pt>
    <dgm:pt modelId="{526A3902-466E-4CBC-8E71-11349592E4A8}" type="pres">
      <dgm:prSet presAssocID="{947DDD0A-6532-425A-8A8C-B59E72B3221E}" presName="rootText" presStyleLbl="node3" presStyleIdx="0" presStyleCnt="10">
        <dgm:presLayoutVars>
          <dgm:chPref val="3"/>
        </dgm:presLayoutVars>
      </dgm:prSet>
      <dgm:spPr/>
    </dgm:pt>
    <dgm:pt modelId="{2266E2FD-2E66-4083-9F17-A94CA5E12F78}" type="pres">
      <dgm:prSet presAssocID="{947DDD0A-6532-425A-8A8C-B59E72B3221E}" presName="rootConnector" presStyleLbl="node3" presStyleIdx="0" presStyleCnt="10"/>
      <dgm:spPr/>
    </dgm:pt>
    <dgm:pt modelId="{FAD5949F-9635-4890-A68E-037B7E777723}" type="pres">
      <dgm:prSet presAssocID="{947DDD0A-6532-425A-8A8C-B59E72B3221E}" presName="hierChild4" presStyleCnt="0"/>
      <dgm:spPr/>
    </dgm:pt>
    <dgm:pt modelId="{AE0474A9-2EAF-4D95-A1E1-63D4B61EE812}" type="pres">
      <dgm:prSet presAssocID="{947DDD0A-6532-425A-8A8C-B59E72B3221E}" presName="hierChild5" presStyleCnt="0"/>
      <dgm:spPr/>
    </dgm:pt>
    <dgm:pt modelId="{EADF9D80-90F4-44BC-9FDD-A15623393059}" type="pres">
      <dgm:prSet presAssocID="{581A0DB4-F725-48B9-962E-9114080092FC}" presName="Name48" presStyleLbl="parChTrans1D3" presStyleIdx="1" presStyleCnt="10"/>
      <dgm:spPr/>
    </dgm:pt>
    <dgm:pt modelId="{ED93A58A-B754-4144-9BAC-4AA038ABD2D1}" type="pres">
      <dgm:prSet presAssocID="{EAD888F6-5CDE-4DDB-BC52-0E05814475DD}" presName="hierRoot2" presStyleCnt="0">
        <dgm:presLayoutVars>
          <dgm:hierBranch val="init"/>
        </dgm:presLayoutVars>
      </dgm:prSet>
      <dgm:spPr/>
    </dgm:pt>
    <dgm:pt modelId="{F6C4F21F-0648-460A-BE78-02D8FD937329}" type="pres">
      <dgm:prSet presAssocID="{EAD888F6-5CDE-4DDB-BC52-0E05814475DD}" presName="rootComposite" presStyleCnt="0"/>
      <dgm:spPr/>
    </dgm:pt>
    <dgm:pt modelId="{5E44FAC1-0F47-4DB4-802A-029CB3BD81BB}" type="pres">
      <dgm:prSet presAssocID="{EAD888F6-5CDE-4DDB-BC52-0E05814475DD}" presName="rootText" presStyleLbl="node3" presStyleIdx="1" presStyleCnt="10">
        <dgm:presLayoutVars>
          <dgm:chPref val="3"/>
        </dgm:presLayoutVars>
      </dgm:prSet>
      <dgm:spPr/>
    </dgm:pt>
    <dgm:pt modelId="{98A5B0E3-C73C-4690-8B70-C7CD12F693BF}" type="pres">
      <dgm:prSet presAssocID="{EAD888F6-5CDE-4DDB-BC52-0E05814475DD}" presName="rootConnector" presStyleLbl="node3" presStyleIdx="1" presStyleCnt="10"/>
      <dgm:spPr/>
    </dgm:pt>
    <dgm:pt modelId="{3CD9F9C5-D210-4679-B40F-8638F1ECEF2A}" type="pres">
      <dgm:prSet presAssocID="{EAD888F6-5CDE-4DDB-BC52-0E05814475DD}" presName="hierChild4" presStyleCnt="0"/>
      <dgm:spPr/>
    </dgm:pt>
    <dgm:pt modelId="{E0A73C2B-080E-4004-910D-5AB08E999F1F}" type="pres">
      <dgm:prSet presAssocID="{EAD888F6-5CDE-4DDB-BC52-0E05814475DD}" presName="hierChild5" presStyleCnt="0"/>
      <dgm:spPr/>
    </dgm:pt>
    <dgm:pt modelId="{7565E847-8487-458C-B498-B9F569EE4193}" type="pres">
      <dgm:prSet presAssocID="{7CE82114-ABBC-4E14-A2A9-EAACF77C8178}" presName="hierChild5" presStyleCnt="0"/>
      <dgm:spPr/>
    </dgm:pt>
    <dgm:pt modelId="{05A46AF7-0A92-4ED6-8B41-5285008B2116}" type="pres">
      <dgm:prSet presAssocID="{4D12414C-4332-4D90-84AC-D3FF251B5569}" presName="Name37" presStyleLbl="parChTrans1D2" presStyleIdx="1" presStyleCnt="3"/>
      <dgm:spPr/>
    </dgm:pt>
    <dgm:pt modelId="{C8CA2872-F7E2-4FFE-A929-1F59D70DDACB}" type="pres">
      <dgm:prSet presAssocID="{CF8FDBC6-BEE7-4F5B-91C8-D2E3F21380C5}" presName="hierRoot2" presStyleCnt="0">
        <dgm:presLayoutVars>
          <dgm:hierBranch val="init"/>
        </dgm:presLayoutVars>
      </dgm:prSet>
      <dgm:spPr/>
    </dgm:pt>
    <dgm:pt modelId="{6C6D2D85-9FCF-40C5-8A48-CC1F5FE281A9}" type="pres">
      <dgm:prSet presAssocID="{CF8FDBC6-BEE7-4F5B-91C8-D2E3F21380C5}" presName="rootComposite" presStyleCnt="0"/>
      <dgm:spPr/>
    </dgm:pt>
    <dgm:pt modelId="{9DF04B25-A992-4F2A-B91C-F758CC87382A}" type="pres">
      <dgm:prSet presAssocID="{CF8FDBC6-BEE7-4F5B-91C8-D2E3F21380C5}" presName="rootText" presStyleLbl="node2" presStyleIdx="1" presStyleCnt="3">
        <dgm:presLayoutVars>
          <dgm:chPref val="3"/>
        </dgm:presLayoutVars>
      </dgm:prSet>
      <dgm:spPr/>
    </dgm:pt>
    <dgm:pt modelId="{F9B0178E-6A10-4617-820D-988CAE0CCAAD}" type="pres">
      <dgm:prSet presAssocID="{CF8FDBC6-BEE7-4F5B-91C8-D2E3F21380C5}" presName="rootConnector" presStyleLbl="node2" presStyleIdx="1" presStyleCnt="3"/>
      <dgm:spPr/>
    </dgm:pt>
    <dgm:pt modelId="{DCC075FB-9119-482B-A7AF-94A8DC0C0C11}" type="pres">
      <dgm:prSet presAssocID="{CF8FDBC6-BEE7-4F5B-91C8-D2E3F21380C5}" presName="hierChild4" presStyleCnt="0"/>
      <dgm:spPr/>
    </dgm:pt>
    <dgm:pt modelId="{400EACA4-950F-4FA0-AD47-9ED55E84D11E}" type="pres">
      <dgm:prSet presAssocID="{CF8FDBC6-BEE7-4F5B-91C8-D2E3F21380C5}" presName="hierChild5" presStyleCnt="0"/>
      <dgm:spPr/>
    </dgm:pt>
    <dgm:pt modelId="{D5428D92-718D-4359-B637-FC1F01E2CBFE}" type="pres">
      <dgm:prSet presAssocID="{F5CF9D15-D684-4DA7-B4A6-DC0B6F1615DF}" presName="Name37" presStyleLbl="parChTrans1D2" presStyleIdx="2" presStyleCnt="3"/>
      <dgm:spPr/>
    </dgm:pt>
    <dgm:pt modelId="{B94D0920-57D8-4F01-8F61-5882B9DCFB08}" type="pres">
      <dgm:prSet presAssocID="{3430E88A-10B0-4735-A5F7-18ADE19F2851}" presName="hierRoot2" presStyleCnt="0">
        <dgm:presLayoutVars>
          <dgm:hierBranch val="hang"/>
        </dgm:presLayoutVars>
      </dgm:prSet>
      <dgm:spPr/>
    </dgm:pt>
    <dgm:pt modelId="{CB3E8848-9D36-4AEF-BA75-26558073984B}" type="pres">
      <dgm:prSet presAssocID="{3430E88A-10B0-4735-A5F7-18ADE19F2851}" presName="rootComposite" presStyleCnt="0"/>
      <dgm:spPr/>
    </dgm:pt>
    <dgm:pt modelId="{C3F7D9C4-B5D8-4C8A-BE62-9465D9DEA191}" type="pres">
      <dgm:prSet presAssocID="{3430E88A-10B0-4735-A5F7-18ADE19F2851}" presName="rootText" presStyleLbl="node2" presStyleIdx="2" presStyleCnt="3">
        <dgm:presLayoutVars>
          <dgm:chPref val="3"/>
        </dgm:presLayoutVars>
      </dgm:prSet>
      <dgm:spPr/>
    </dgm:pt>
    <dgm:pt modelId="{B6138806-E8B6-4F22-B2F4-C8C892BE7D61}" type="pres">
      <dgm:prSet presAssocID="{3430E88A-10B0-4735-A5F7-18ADE19F2851}" presName="rootConnector" presStyleLbl="node2" presStyleIdx="2" presStyleCnt="3"/>
      <dgm:spPr/>
    </dgm:pt>
    <dgm:pt modelId="{40A26591-245B-4195-822F-E2B655B30C49}" type="pres">
      <dgm:prSet presAssocID="{3430E88A-10B0-4735-A5F7-18ADE19F2851}" presName="hierChild4" presStyleCnt="0"/>
      <dgm:spPr/>
    </dgm:pt>
    <dgm:pt modelId="{1AFDA63B-7C93-4CCC-AE5F-2ADBBFAC8652}" type="pres">
      <dgm:prSet presAssocID="{96753E39-C6C2-422B-A05A-7A94C7A7EE05}" presName="Name48" presStyleLbl="parChTrans1D3" presStyleIdx="2" presStyleCnt="10"/>
      <dgm:spPr/>
    </dgm:pt>
    <dgm:pt modelId="{4E3D16B2-DBDE-4AD0-A2DA-BAE271656965}" type="pres">
      <dgm:prSet presAssocID="{ED0F515C-6888-4ED8-9143-B6B6D6BF0DE8}" presName="hierRoot2" presStyleCnt="0">
        <dgm:presLayoutVars>
          <dgm:hierBranch val="init"/>
        </dgm:presLayoutVars>
      </dgm:prSet>
      <dgm:spPr/>
    </dgm:pt>
    <dgm:pt modelId="{9584FEF6-EFF8-44CC-85D5-A75B48148BA1}" type="pres">
      <dgm:prSet presAssocID="{ED0F515C-6888-4ED8-9143-B6B6D6BF0DE8}" presName="rootComposite" presStyleCnt="0"/>
      <dgm:spPr/>
    </dgm:pt>
    <dgm:pt modelId="{990C4D0E-07B3-4C2F-BED4-3B663E676642}" type="pres">
      <dgm:prSet presAssocID="{ED0F515C-6888-4ED8-9143-B6B6D6BF0DE8}" presName="rootText" presStyleLbl="node3" presStyleIdx="2" presStyleCnt="10">
        <dgm:presLayoutVars>
          <dgm:chPref val="3"/>
        </dgm:presLayoutVars>
      </dgm:prSet>
      <dgm:spPr/>
    </dgm:pt>
    <dgm:pt modelId="{65BAD94A-D9BD-4AE9-9869-ABBD07B77749}" type="pres">
      <dgm:prSet presAssocID="{ED0F515C-6888-4ED8-9143-B6B6D6BF0DE8}" presName="rootConnector" presStyleLbl="node3" presStyleIdx="2" presStyleCnt="10"/>
      <dgm:spPr/>
    </dgm:pt>
    <dgm:pt modelId="{80CB4A1C-105B-4062-BC37-9E11FCAA8EDF}" type="pres">
      <dgm:prSet presAssocID="{ED0F515C-6888-4ED8-9143-B6B6D6BF0DE8}" presName="hierChild4" presStyleCnt="0"/>
      <dgm:spPr/>
    </dgm:pt>
    <dgm:pt modelId="{1623FA60-9CCD-44A5-8216-D29A9F12279F}" type="pres">
      <dgm:prSet presAssocID="{ED0F515C-6888-4ED8-9143-B6B6D6BF0DE8}" presName="hierChild5" presStyleCnt="0"/>
      <dgm:spPr/>
    </dgm:pt>
    <dgm:pt modelId="{6B0DEA76-370E-4D21-9EC1-1E643E405D70}" type="pres">
      <dgm:prSet presAssocID="{CA0DD781-D91F-43CA-86AF-D40EFF1D5FF3}" presName="Name48" presStyleLbl="parChTrans1D3" presStyleIdx="3" presStyleCnt="10"/>
      <dgm:spPr/>
    </dgm:pt>
    <dgm:pt modelId="{136C79C9-3EC9-49F8-8E7F-8D62C920D6A5}" type="pres">
      <dgm:prSet presAssocID="{0CAA534D-78ED-4422-991C-6F0E960350AF}" presName="hierRoot2" presStyleCnt="0">
        <dgm:presLayoutVars>
          <dgm:hierBranch val="init"/>
        </dgm:presLayoutVars>
      </dgm:prSet>
      <dgm:spPr/>
    </dgm:pt>
    <dgm:pt modelId="{38D3EEEA-FAAB-4659-AF10-1E858298BB84}" type="pres">
      <dgm:prSet presAssocID="{0CAA534D-78ED-4422-991C-6F0E960350AF}" presName="rootComposite" presStyleCnt="0"/>
      <dgm:spPr/>
    </dgm:pt>
    <dgm:pt modelId="{7AEF8F48-61D7-4F50-B138-8AE1F63373DF}" type="pres">
      <dgm:prSet presAssocID="{0CAA534D-78ED-4422-991C-6F0E960350AF}" presName="rootText" presStyleLbl="node3" presStyleIdx="3" presStyleCnt="10">
        <dgm:presLayoutVars>
          <dgm:chPref val="3"/>
        </dgm:presLayoutVars>
      </dgm:prSet>
      <dgm:spPr/>
    </dgm:pt>
    <dgm:pt modelId="{05ACDD7B-4138-4716-B270-A9DC9B27429C}" type="pres">
      <dgm:prSet presAssocID="{0CAA534D-78ED-4422-991C-6F0E960350AF}" presName="rootConnector" presStyleLbl="node3" presStyleIdx="3" presStyleCnt="10"/>
      <dgm:spPr/>
    </dgm:pt>
    <dgm:pt modelId="{312DCE94-F586-4ABB-9B46-8314AF7EA21F}" type="pres">
      <dgm:prSet presAssocID="{0CAA534D-78ED-4422-991C-6F0E960350AF}" presName="hierChild4" presStyleCnt="0"/>
      <dgm:spPr/>
    </dgm:pt>
    <dgm:pt modelId="{D5FE6737-C9B4-44E5-B3F0-5285422C555C}" type="pres">
      <dgm:prSet presAssocID="{0CAA534D-78ED-4422-991C-6F0E960350AF}" presName="hierChild5" presStyleCnt="0"/>
      <dgm:spPr/>
    </dgm:pt>
    <dgm:pt modelId="{A586E092-FB06-4889-BAFC-4A71DEDA2509}" type="pres">
      <dgm:prSet presAssocID="{936A859C-8D46-43D4-8C38-E60193C09EFC}" presName="Name48" presStyleLbl="parChTrans1D3" presStyleIdx="4" presStyleCnt="10"/>
      <dgm:spPr/>
    </dgm:pt>
    <dgm:pt modelId="{0E36E8D2-47B1-47AE-8998-BC568807F2A2}" type="pres">
      <dgm:prSet presAssocID="{B103F167-C7E2-4F52-8D5C-70A42D660DC9}" presName="hierRoot2" presStyleCnt="0">
        <dgm:presLayoutVars>
          <dgm:hierBranch val="init"/>
        </dgm:presLayoutVars>
      </dgm:prSet>
      <dgm:spPr/>
    </dgm:pt>
    <dgm:pt modelId="{4B5C0076-27C0-4CB5-BD1C-591EA9D36F6B}" type="pres">
      <dgm:prSet presAssocID="{B103F167-C7E2-4F52-8D5C-70A42D660DC9}" presName="rootComposite" presStyleCnt="0"/>
      <dgm:spPr/>
    </dgm:pt>
    <dgm:pt modelId="{FA98295E-50DD-48AE-A753-9BE26C73C49F}" type="pres">
      <dgm:prSet presAssocID="{B103F167-C7E2-4F52-8D5C-70A42D660DC9}" presName="rootText" presStyleLbl="node3" presStyleIdx="4" presStyleCnt="10" custScaleX="123490">
        <dgm:presLayoutVars>
          <dgm:chPref val="3"/>
        </dgm:presLayoutVars>
      </dgm:prSet>
      <dgm:spPr/>
    </dgm:pt>
    <dgm:pt modelId="{89C0C3FF-0736-48A7-9DF0-21686F8E11C2}" type="pres">
      <dgm:prSet presAssocID="{B103F167-C7E2-4F52-8D5C-70A42D660DC9}" presName="rootConnector" presStyleLbl="node3" presStyleIdx="4" presStyleCnt="10"/>
      <dgm:spPr/>
    </dgm:pt>
    <dgm:pt modelId="{2A80C0BE-B3BD-4631-AE5E-1EFE2A6ABC3C}" type="pres">
      <dgm:prSet presAssocID="{B103F167-C7E2-4F52-8D5C-70A42D660DC9}" presName="hierChild4" presStyleCnt="0"/>
      <dgm:spPr/>
    </dgm:pt>
    <dgm:pt modelId="{E21D3F7B-B87A-4A59-B9E2-5E6EB3641CB3}" type="pres">
      <dgm:prSet presAssocID="{B103F167-C7E2-4F52-8D5C-70A42D660DC9}" presName="hierChild5" presStyleCnt="0"/>
      <dgm:spPr/>
    </dgm:pt>
    <dgm:pt modelId="{5F2F844A-BBF9-4A76-85B1-940E34BE6610}" type="pres">
      <dgm:prSet presAssocID="{726B0F02-ABF0-4FAD-9FF7-A94A7637F113}" presName="Name48" presStyleLbl="parChTrans1D3" presStyleIdx="5" presStyleCnt="10"/>
      <dgm:spPr/>
    </dgm:pt>
    <dgm:pt modelId="{E7DC0617-8FFF-44E0-8F5F-1737A964511C}" type="pres">
      <dgm:prSet presAssocID="{97E64F19-E6DC-46F3-B6F0-3ACD2920B3CF}" presName="hierRoot2" presStyleCnt="0">
        <dgm:presLayoutVars>
          <dgm:hierBranch val="init"/>
        </dgm:presLayoutVars>
      </dgm:prSet>
      <dgm:spPr/>
    </dgm:pt>
    <dgm:pt modelId="{CD18C27C-97D4-4CEB-B22C-4B4FF6069E83}" type="pres">
      <dgm:prSet presAssocID="{97E64F19-E6DC-46F3-B6F0-3ACD2920B3CF}" presName="rootComposite" presStyleCnt="0"/>
      <dgm:spPr/>
    </dgm:pt>
    <dgm:pt modelId="{6BF6FEF2-9003-4B21-9FF0-7EEC171A1D18}" type="pres">
      <dgm:prSet presAssocID="{97E64F19-E6DC-46F3-B6F0-3ACD2920B3CF}" presName="rootText" presStyleLbl="node3" presStyleIdx="5" presStyleCnt="10">
        <dgm:presLayoutVars>
          <dgm:chPref val="3"/>
        </dgm:presLayoutVars>
      </dgm:prSet>
      <dgm:spPr/>
    </dgm:pt>
    <dgm:pt modelId="{2FFB8D8F-ABE5-4646-9BAD-F482617591F5}" type="pres">
      <dgm:prSet presAssocID="{97E64F19-E6DC-46F3-B6F0-3ACD2920B3CF}" presName="rootConnector" presStyleLbl="node3" presStyleIdx="5" presStyleCnt="10"/>
      <dgm:spPr/>
    </dgm:pt>
    <dgm:pt modelId="{798EC81C-4DFD-4F4A-938E-4E608FA10737}" type="pres">
      <dgm:prSet presAssocID="{97E64F19-E6DC-46F3-B6F0-3ACD2920B3CF}" presName="hierChild4" presStyleCnt="0"/>
      <dgm:spPr/>
    </dgm:pt>
    <dgm:pt modelId="{22B3EAD7-9850-4745-9E51-7F92DE5960E0}" type="pres">
      <dgm:prSet presAssocID="{97E64F19-E6DC-46F3-B6F0-3ACD2920B3CF}" presName="hierChild5" presStyleCnt="0"/>
      <dgm:spPr/>
    </dgm:pt>
    <dgm:pt modelId="{256E82B5-BBF7-4D80-B1F7-F674A854CDAA}" type="pres">
      <dgm:prSet presAssocID="{88E44C6C-FF58-468D-9C5D-331928A9171C}" presName="Name48" presStyleLbl="parChTrans1D3" presStyleIdx="6" presStyleCnt="10"/>
      <dgm:spPr/>
    </dgm:pt>
    <dgm:pt modelId="{E6BC4C6F-5677-48B8-BABD-C4429F4992B9}" type="pres">
      <dgm:prSet presAssocID="{F232EB49-B248-457B-B688-9F0ADC8D1E09}" presName="hierRoot2" presStyleCnt="0">
        <dgm:presLayoutVars>
          <dgm:hierBranch val="init"/>
        </dgm:presLayoutVars>
      </dgm:prSet>
      <dgm:spPr/>
    </dgm:pt>
    <dgm:pt modelId="{AB54A2AE-940C-4DCB-8187-B4DA6B31E2E8}" type="pres">
      <dgm:prSet presAssocID="{F232EB49-B248-457B-B688-9F0ADC8D1E09}" presName="rootComposite" presStyleCnt="0"/>
      <dgm:spPr/>
    </dgm:pt>
    <dgm:pt modelId="{6AE6430A-656A-4838-AD5A-01D55F7FAD33}" type="pres">
      <dgm:prSet presAssocID="{F232EB49-B248-457B-B688-9F0ADC8D1E09}" presName="rootText" presStyleLbl="node3" presStyleIdx="6" presStyleCnt="10">
        <dgm:presLayoutVars>
          <dgm:chPref val="3"/>
        </dgm:presLayoutVars>
      </dgm:prSet>
      <dgm:spPr/>
    </dgm:pt>
    <dgm:pt modelId="{DDACF794-31FC-4395-903E-130130011647}" type="pres">
      <dgm:prSet presAssocID="{F232EB49-B248-457B-B688-9F0ADC8D1E09}" presName="rootConnector" presStyleLbl="node3" presStyleIdx="6" presStyleCnt="10"/>
      <dgm:spPr/>
    </dgm:pt>
    <dgm:pt modelId="{CE5449CD-1925-4EE9-B311-8675C30E4E5E}" type="pres">
      <dgm:prSet presAssocID="{F232EB49-B248-457B-B688-9F0ADC8D1E09}" presName="hierChild4" presStyleCnt="0"/>
      <dgm:spPr/>
    </dgm:pt>
    <dgm:pt modelId="{F4D86EE4-8711-4DFA-BCC4-7B553B5BD3AA}" type="pres">
      <dgm:prSet presAssocID="{F232EB49-B248-457B-B688-9F0ADC8D1E09}" presName="hierChild5" presStyleCnt="0"/>
      <dgm:spPr/>
    </dgm:pt>
    <dgm:pt modelId="{AD0F40F5-E195-42F4-BEFA-4CDB444C9DAD}" type="pres">
      <dgm:prSet presAssocID="{6F567BF3-03B9-4A3D-9327-690A5EB99E61}" presName="Name48" presStyleLbl="parChTrans1D3" presStyleIdx="7" presStyleCnt="10"/>
      <dgm:spPr/>
    </dgm:pt>
    <dgm:pt modelId="{35A5D7F5-9B55-43D3-82E0-1AAFC511A458}" type="pres">
      <dgm:prSet presAssocID="{A897ADFE-CE8C-4011-8856-69AC474F1B9D}" presName="hierRoot2" presStyleCnt="0">
        <dgm:presLayoutVars>
          <dgm:hierBranch val="init"/>
        </dgm:presLayoutVars>
      </dgm:prSet>
      <dgm:spPr/>
    </dgm:pt>
    <dgm:pt modelId="{1D3D3158-A2A2-4204-B75C-E8E0AD9D7347}" type="pres">
      <dgm:prSet presAssocID="{A897ADFE-CE8C-4011-8856-69AC474F1B9D}" presName="rootComposite" presStyleCnt="0"/>
      <dgm:spPr/>
    </dgm:pt>
    <dgm:pt modelId="{AC8F95AC-4BDA-4825-A563-13D5A9DF2C7B}" type="pres">
      <dgm:prSet presAssocID="{A897ADFE-CE8C-4011-8856-69AC474F1B9D}" presName="rootText" presStyleLbl="node3" presStyleIdx="7" presStyleCnt="10">
        <dgm:presLayoutVars>
          <dgm:chPref val="3"/>
        </dgm:presLayoutVars>
      </dgm:prSet>
      <dgm:spPr/>
    </dgm:pt>
    <dgm:pt modelId="{83BF499B-5C39-4D23-9433-485B675E0C74}" type="pres">
      <dgm:prSet presAssocID="{A897ADFE-CE8C-4011-8856-69AC474F1B9D}" presName="rootConnector" presStyleLbl="node3" presStyleIdx="7" presStyleCnt="10"/>
      <dgm:spPr/>
    </dgm:pt>
    <dgm:pt modelId="{8FAE77DC-6BA9-45B3-9BA5-1FAC97EDEE8C}" type="pres">
      <dgm:prSet presAssocID="{A897ADFE-CE8C-4011-8856-69AC474F1B9D}" presName="hierChild4" presStyleCnt="0"/>
      <dgm:spPr/>
    </dgm:pt>
    <dgm:pt modelId="{C6C3CC6F-F0E2-4F18-A326-AD81B693FCBE}" type="pres">
      <dgm:prSet presAssocID="{A897ADFE-CE8C-4011-8856-69AC474F1B9D}" presName="hierChild5" presStyleCnt="0"/>
      <dgm:spPr/>
    </dgm:pt>
    <dgm:pt modelId="{E4F5249E-84DB-41E3-B947-9FEC393B68AE}" type="pres">
      <dgm:prSet presAssocID="{1A4CEAF0-05CC-4550-B083-2819A4C32F7F}" presName="Name48" presStyleLbl="parChTrans1D3" presStyleIdx="8" presStyleCnt="10"/>
      <dgm:spPr/>
    </dgm:pt>
    <dgm:pt modelId="{BD9A70CB-4C8F-471B-A831-AFA3AC02E4FD}" type="pres">
      <dgm:prSet presAssocID="{997DC2E4-F214-4EF1-A5A6-DE8F84135A68}" presName="hierRoot2" presStyleCnt="0">
        <dgm:presLayoutVars>
          <dgm:hierBranch val="init"/>
        </dgm:presLayoutVars>
      </dgm:prSet>
      <dgm:spPr/>
    </dgm:pt>
    <dgm:pt modelId="{E22010E6-E0F1-4859-ABB5-A86292423EB0}" type="pres">
      <dgm:prSet presAssocID="{997DC2E4-F214-4EF1-A5A6-DE8F84135A68}" presName="rootComposite" presStyleCnt="0"/>
      <dgm:spPr/>
    </dgm:pt>
    <dgm:pt modelId="{D0AE05A3-5D9D-43BA-9554-79A20FA07B9F}" type="pres">
      <dgm:prSet presAssocID="{997DC2E4-F214-4EF1-A5A6-DE8F84135A68}" presName="rootText" presStyleLbl="node3" presStyleIdx="8" presStyleCnt="10">
        <dgm:presLayoutVars>
          <dgm:chPref val="3"/>
        </dgm:presLayoutVars>
      </dgm:prSet>
      <dgm:spPr/>
    </dgm:pt>
    <dgm:pt modelId="{554B4DBC-8240-48B7-A4C8-6E7CC2B5AAC1}" type="pres">
      <dgm:prSet presAssocID="{997DC2E4-F214-4EF1-A5A6-DE8F84135A68}" presName="rootConnector" presStyleLbl="node3" presStyleIdx="8" presStyleCnt="10"/>
      <dgm:spPr/>
    </dgm:pt>
    <dgm:pt modelId="{05033D77-4ADF-4EF2-83E5-EACD558EFE30}" type="pres">
      <dgm:prSet presAssocID="{997DC2E4-F214-4EF1-A5A6-DE8F84135A68}" presName="hierChild4" presStyleCnt="0"/>
      <dgm:spPr/>
    </dgm:pt>
    <dgm:pt modelId="{15969A51-EBA2-4E1E-83EF-61F4D251A4D6}" type="pres">
      <dgm:prSet presAssocID="{997DC2E4-F214-4EF1-A5A6-DE8F84135A68}" presName="hierChild5" presStyleCnt="0"/>
      <dgm:spPr/>
    </dgm:pt>
    <dgm:pt modelId="{D073C67A-DA51-41C7-A4EE-7365D9D13016}" type="pres">
      <dgm:prSet presAssocID="{03441B4D-8C68-46AC-B57A-6CFA14620EE0}" presName="Name48" presStyleLbl="parChTrans1D3" presStyleIdx="9" presStyleCnt="10"/>
      <dgm:spPr/>
    </dgm:pt>
    <dgm:pt modelId="{824BB51A-A6B8-4CC3-8BC6-39ED838718CE}" type="pres">
      <dgm:prSet presAssocID="{C9DBF9A1-D438-4CAD-9E3B-7261D144EA8B}" presName="hierRoot2" presStyleCnt="0">
        <dgm:presLayoutVars>
          <dgm:hierBranch val="init"/>
        </dgm:presLayoutVars>
      </dgm:prSet>
      <dgm:spPr/>
    </dgm:pt>
    <dgm:pt modelId="{1359BBB2-83E5-4A06-B866-156835BFC030}" type="pres">
      <dgm:prSet presAssocID="{C9DBF9A1-D438-4CAD-9E3B-7261D144EA8B}" presName="rootComposite" presStyleCnt="0"/>
      <dgm:spPr/>
    </dgm:pt>
    <dgm:pt modelId="{55362D92-E9DA-4987-B90A-AB7EC28DC9B4}" type="pres">
      <dgm:prSet presAssocID="{C9DBF9A1-D438-4CAD-9E3B-7261D144EA8B}" presName="rootText" presStyleLbl="node3" presStyleIdx="9" presStyleCnt="10">
        <dgm:presLayoutVars>
          <dgm:chPref val="3"/>
        </dgm:presLayoutVars>
      </dgm:prSet>
      <dgm:spPr/>
    </dgm:pt>
    <dgm:pt modelId="{C48C2FEB-23E5-433A-B0E7-191A15195C6B}" type="pres">
      <dgm:prSet presAssocID="{C9DBF9A1-D438-4CAD-9E3B-7261D144EA8B}" presName="rootConnector" presStyleLbl="node3" presStyleIdx="9" presStyleCnt="10"/>
      <dgm:spPr/>
    </dgm:pt>
    <dgm:pt modelId="{222BED29-0B5B-4A0C-90C1-46F37E107E11}" type="pres">
      <dgm:prSet presAssocID="{C9DBF9A1-D438-4CAD-9E3B-7261D144EA8B}" presName="hierChild4" presStyleCnt="0"/>
      <dgm:spPr/>
    </dgm:pt>
    <dgm:pt modelId="{64F6A844-4C70-406D-B6D5-9CAEFBAD2302}" type="pres">
      <dgm:prSet presAssocID="{C9DBF9A1-D438-4CAD-9E3B-7261D144EA8B}" presName="hierChild5" presStyleCnt="0"/>
      <dgm:spPr/>
    </dgm:pt>
    <dgm:pt modelId="{5CD6C595-2AFF-4D52-845A-4A479830BCF0}" type="pres">
      <dgm:prSet presAssocID="{3430E88A-10B0-4735-A5F7-18ADE19F2851}" presName="hierChild5" presStyleCnt="0"/>
      <dgm:spPr/>
    </dgm:pt>
    <dgm:pt modelId="{27242503-78C8-433D-AFB9-7997D24EE59F}" type="pres">
      <dgm:prSet presAssocID="{CDDF6091-3280-40DD-A78B-139863BE8FB6}" presName="hierChild3" presStyleCnt="0"/>
      <dgm:spPr/>
    </dgm:pt>
  </dgm:ptLst>
  <dgm:cxnLst>
    <dgm:cxn modelId="{8B14E418-94DF-4E75-BF3E-A9C01296FF27}" type="presOf" srcId="{F232EB49-B248-457B-B688-9F0ADC8D1E09}" destId="{6AE6430A-656A-4838-AD5A-01D55F7FAD33}" srcOrd="0" destOrd="0" presId="urn:microsoft.com/office/officeart/2005/8/layout/orgChart1"/>
    <dgm:cxn modelId="{2DD9621A-6AB3-41F4-8A93-72ED89988778}" type="presOf" srcId="{88E44C6C-FF58-468D-9C5D-331928A9171C}" destId="{256E82B5-BBF7-4D80-B1F7-F674A854CDAA}" srcOrd="0" destOrd="0" presId="urn:microsoft.com/office/officeart/2005/8/layout/orgChart1"/>
    <dgm:cxn modelId="{0229B621-E83F-441F-AF08-63B5D7732EEB}" srcId="{3430E88A-10B0-4735-A5F7-18ADE19F2851}" destId="{997DC2E4-F214-4EF1-A5A6-DE8F84135A68}" srcOrd="6" destOrd="0" parTransId="{1A4CEAF0-05CC-4550-B083-2819A4C32F7F}" sibTransId="{BF797E0D-4993-4308-A3A4-FA55A4B8B834}"/>
    <dgm:cxn modelId="{3EF2F422-AE11-45E2-9E22-3360907AFB3C}" type="presOf" srcId="{B97A992E-D3C4-421C-B7C2-9DF04E960FD9}" destId="{658123F9-8BD9-4DDE-B91C-9B198F7EFD7D}" srcOrd="0" destOrd="0" presId="urn:microsoft.com/office/officeart/2005/8/layout/orgChart1"/>
    <dgm:cxn modelId="{7891F523-2B13-41D5-9E45-DB6F8BDBB8D6}" type="presOf" srcId="{ED0F515C-6888-4ED8-9143-B6B6D6BF0DE8}" destId="{65BAD94A-D9BD-4AE9-9869-ABBD07B77749}" srcOrd="1" destOrd="0" presId="urn:microsoft.com/office/officeart/2005/8/layout/orgChart1"/>
    <dgm:cxn modelId="{895FB829-D40A-4A91-9012-821D67BEF8C4}" type="presOf" srcId="{947DDD0A-6532-425A-8A8C-B59E72B3221E}" destId="{2266E2FD-2E66-4083-9F17-A94CA5E12F78}" srcOrd="1" destOrd="0" presId="urn:microsoft.com/office/officeart/2005/8/layout/orgChart1"/>
    <dgm:cxn modelId="{F645E42C-28D8-4990-9F56-DD77AD725FDD}" type="presOf" srcId="{91C28E03-5938-41D6-A2E6-9A22841FD8D7}" destId="{FA47C237-149D-467D-B5FD-93D2D220D89E}" srcOrd="0" destOrd="0" presId="urn:microsoft.com/office/officeart/2005/8/layout/orgChart1"/>
    <dgm:cxn modelId="{675C032F-E3B3-41BD-AE73-53A43F0411C9}" type="presOf" srcId="{0CAA534D-78ED-4422-991C-6F0E960350AF}" destId="{05ACDD7B-4138-4716-B270-A9DC9B27429C}" srcOrd="1" destOrd="0" presId="urn:microsoft.com/office/officeart/2005/8/layout/orgChart1"/>
    <dgm:cxn modelId="{BE380430-1482-4419-B5B4-CD1944AD616E}" type="presOf" srcId="{CA0DD781-D91F-43CA-86AF-D40EFF1D5FF3}" destId="{6B0DEA76-370E-4D21-9EC1-1E643E405D70}" srcOrd="0" destOrd="0" presId="urn:microsoft.com/office/officeart/2005/8/layout/orgChart1"/>
    <dgm:cxn modelId="{28E81031-4D37-49F1-AEF8-EAD065EB3FD9}" type="presOf" srcId="{96753E39-C6C2-422B-A05A-7A94C7A7EE05}" destId="{1AFDA63B-7C93-4CCC-AE5F-2ADBBFAC8652}" srcOrd="0" destOrd="0" presId="urn:microsoft.com/office/officeart/2005/8/layout/orgChart1"/>
    <dgm:cxn modelId="{947A1A34-7975-49CD-AC98-87EC4239CED4}" type="presOf" srcId="{F232EB49-B248-457B-B688-9F0ADC8D1E09}" destId="{DDACF794-31FC-4395-903E-130130011647}" srcOrd="1" destOrd="0" presId="urn:microsoft.com/office/officeart/2005/8/layout/orgChart1"/>
    <dgm:cxn modelId="{76647434-7780-4585-94EE-EA780F5B5ECE}" type="presOf" srcId="{997DC2E4-F214-4EF1-A5A6-DE8F84135A68}" destId="{D0AE05A3-5D9D-43BA-9554-79A20FA07B9F}" srcOrd="0" destOrd="0" presId="urn:microsoft.com/office/officeart/2005/8/layout/orgChart1"/>
    <dgm:cxn modelId="{1B663E37-E3FC-4CF2-BF87-FDB5C914A16E}" type="presOf" srcId="{726B0F02-ABF0-4FAD-9FF7-A94A7637F113}" destId="{5F2F844A-BBF9-4A76-85B1-940E34BE6610}" srcOrd="0" destOrd="0" presId="urn:microsoft.com/office/officeart/2005/8/layout/orgChart1"/>
    <dgm:cxn modelId="{0E703E5C-143F-466E-BE6A-CE3DEC9F179C}" type="presOf" srcId="{F5CF9D15-D684-4DA7-B4A6-DC0B6F1615DF}" destId="{D5428D92-718D-4359-B637-FC1F01E2CBFE}" srcOrd="0" destOrd="0" presId="urn:microsoft.com/office/officeart/2005/8/layout/orgChart1"/>
    <dgm:cxn modelId="{34D3925D-E533-4D20-8B3F-51889F1B00B3}" type="presOf" srcId="{7CE82114-ABBC-4E14-A2A9-EAACF77C8178}" destId="{EF947DFA-23DC-46D4-84BC-216DAFCE4D3C}" srcOrd="0" destOrd="0" presId="urn:microsoft.com/office/officeart/2005/8/layout/orgChart1"/>
    <dgm:cxn modelId="{C5256642-5B98-43F2-9686-DF1EAF2ED2ED}" type="presOf" srcId="{EAD888F6-5CDE-4DDB-BC52-0E05814475DD}" destId="{5E44FAC1-0F47-4DB4-802A-029CB3BD81BB}" srcOrd="0" destOrd="0" presId="urn:microsoft.com/office/officeart/2005/8/layout/orgChart1"/>
    <dgm:cxn modelId="{AE1B7A42-0D4B-486B-9D65-461AA4D02599}" type="presOf" srcId="{97E64F19-E6DC-46F3-B6F0-3ACD2920B3CF}" destId="{6BF6FEF2-9003-4B21-9FF0-7EEC171A1D18}" srcOrd="0" destOrd="0" presId="urn:microsoft.com/office/officeart/2005/8/layout/orgChart1"/>
    <dgm:cxn modelId="{97E10C67-7B98-4E23-AE4E-987E8FEF7E25}" type="presOf" srcId="{3430E88A-10B0-4735-A5F7-18ADE19F2851}" destId="{B6138806-E8B6-4F22-B2F4-C8C892BE7D61}" srcOrd="1" destOrd="0" presId="urn:microsoft.com/office/officeart/2005/8/layout/orgChart1"/>
    <dgm:cxn modelId="{B93BAE69-333B-467A-AB7C-25BA18F58C9E}" srcId="{3430E88A-10B0-4735-A5F7-18ADE19F2851}" destId="{B103F167-C7E2-4F52-8D5C-70A42D660DC9}" srcOrd="2" destOrd="0" parTransId="{936A859C-8D46-43D4-8C38-E60193C09EFC}" sibTransId="{156448F2-EC4B-4A6B-8E01-A9CE86576B5F}"/>
    <dgm:cxn modelId="{E425BB49-B47D-4E42-B282-C46A63380220}" srcId="{3430E88A-10B0-4735-A5F7-18ADE19F2851}" destId="{C9DBF9A1-D438-4CAD-9E3B-7261D144EA8B}" srcOrd="7" destOrd="0" parTransId="{03441B4D-8C68-46AC-B57A-6CFA14620EE0}" sibTransId="{CFEC5F66-EBB5-47CE-835C-13F280B5B59E}"/>
    <dgm:cxn modelId="{B669314B-2353-48FA-9507-546F015250BE}" type="presOf" srcId="{03441B4D-8C68-46AC-B57A-6CFA14620EE0}" destId="{D073C67A-DA51-41C7-A4EE-7365D9D13016}" srcOrd="0" destOrd="0" presId="urn:microsoft.com/office/officeart/2005/8/layout/orgChart1"/>
    <dgm:cxn modelId="{339A066C-1E4F-49B5-A12E-A36A9DA3AEE3}" type="presOf" srcId="{B103F167-C7E2-4F52-8D5C-70A42D660DC9}" destId="{FA98295E-50DD-48AE-A753-9BE26C73C49F}" srcOrd="0" destOrd="0" presId="urn:microsoft.com/office/officeart/2005/8/layout/orgChart1"/>
    <dgm:cxn modelId="{D844336F-EB73-4DBE-AC9F-480B5ED691CB}" srcId="{3430E88A-10B0-4735-A5F7-18ADE19F2851}" destId="{97E64F19-E6DC-46F3-B6F0-3ACD2920B3CF}" srcOrd="3" destOrd="0" parTransId="{726B0F02-ABF0-4FAD-9FF7-A94A7637F113}" sibTransId="{40BCD381-F7BD-4F18-8B30-D8B541235AE5}"/>
    <dgm:cxn modelId="{18104C6F-25CD-41AB-8B7A-B4F8777E7B2B}" type="presOf" srcId="{C9DBF9A1-D438-4CAD-9E3B-7261D144EA8B}" destId="{C48C2FEB-23E5-433A-B0E7-191A15195C6B}" srcOrd="1" destOrd="0" presId="urn:microsoft.com/office/officeart/2005/8/layout/orgChart1"/>
    <dgm:cxn modelId="{32AD0770-5FEE-4C6F-842B-B16EE6703E0B}" type="presOf" srcId="{EAD888F6-5CDE-4DDB-BC52-0E05814475DD}" destId="{98A5B0E3-C73C-4690-8B70-C7CD12F693BF}" srcOrd="1" destOrd="0" presId="urn:microsoft.com/office/officeart/2005/8/layout/orgChart1"/>
    <dgm:cxn modelId="{D87DA251-E5F3-4B4B-B279-49C503CE224D}" type="presOf" srcId="{7CE82114-ABBC-4E14-A2A9-EAACF77C8178}" destId="{FDEF0549-3B4E-409B-BD39-C413F601F111}" srcOrd="1" destOrd="0" presId="urn:microsoft.com/office/officeart/2005/8/layout/orgChart1"/>
    <dgm:cxn modelId="{FD7B8953-A9A2-4CD5-8689-9A4AE4B5DF04}" type="presOf" srcId="{97E64F19-E6DC-46F3-B6F0-3ACD2920B3CF}" destId="{2FFB8D8F-ABE5-4646-9BAD-F482617591F5}" srcOrd="1" destOrd="0" presId="urn:microsoft.com/office/officeart/2005/8/layout/orgChart1"/>
    <dgm:cxn modelId="{53A87458-FC9F-4AA3-85A8-297B29FDFF57}" srcId="{CDDF6091-3280-40DD-A78B-139863BE8FB6}" destId="{CF8FDBC6-BEE7-4F5B-91C8-D2E3F21380C5}" srcOrd="1" destOrd="0" parTransId="{4D12414C-4332-4D90-84AC-D3FF251B5569}" sibTransId="{B2BC2927-2A46-4577-99E2-1E104EC56D1E}"/>
    <dgm:cxn modelId="{4068BB7E-6B24-4939-AD6F-9876B2ED5EE5}" type="presOf" srcId="{0CAA534D-78ED-4422-991C-6F0E960350AF}" destId="{7AEF8F48-61D7-4F50-B138-8AE1F63373DF}" srcOrd="0" destOrd="0" presId="urn:microsoft.com/office/officeart/2005/8/layout/orgChart1"/>
    <dgm:cxn modelId="{23545E88-EF96-4065-801F-C45EA23B8090}" type="presOf" srcId="{ED0F515C-6888-4ED8-9143-B6B6D6BF0DE8}" destId="{990C4D0E-07B3-4C2F-BED4-3B663E676642}" srcOrd="0" destOrd="0" presId="urn:microsoft.com/office/officeart/2005/8/layout/orgChart1"/>
    <dgm:cxn modelId="{9CD01491-39BD-4F7E-B98C-A072EB5DBA8C}" type="presOf" srcId="{C9DBF9A1-D438-4CAD-9E3B-7261D144EA8B}" destId="{55362D92-E9DA-4987-B90A-AB7EC28DC9B4}" srcOrd="0" destOrd="0" presId="urn:microsoft.com/office/officeart/2005/8/layout/orgChart1"/>
    <dgm:cxn modelId="{44C01696-9330-4AB5-ABE9-B66AC4A7C21F}" type="presOf" srcId="{A897ADFE-CE8C-4011-8856-69AC474F1B9D}" destId="{83BF499B-5C39-4D23-9433-485B675E0C74}" srcOrd="1" destOrd="0" presId="urn:microsoft.com/office/officeart/2005/8/layout/orgChart1"/>
    <dgm:cxn modelId="{758FCC98-B512-4612-99E3-930AA9EA44D9}" type="presOf" srcId="{04250707-71CD-4E5E-8F2E-C664A302B7AA}" destId="{F4970267-497B-47FB-91BE-257B8796C451}" srcOrd="0" destOrd="0" presId="urn:microsoft.com/office/officeart/2005/8/layout/orgChart1"/>
    <dgm:cxn modelId="{D06E4C9A-EB33-4EE6-96D9-4D75EDF40935}" type="presOf" srcId="{B103F167-C7E2-4F52-8D5C-70A42D660DC9}" destId="{89C0C3FF-0736-48A7-9DF0-21686F8E11C2}" srcOrd="1" destOrd="0" presId="urn:microsoft.com/office/officeart/2005/8/layout/orgChart1"/>
    <dgm:cxn modelId="{F460B89E-336C-48D5-8EDB-0F2BA2A8A73E}" type="presOf" srcId="{997DC2E4-F214-4EF1-A5A6-DE8F84135A68}" destId="{554B4DBC-8240-48B7-A4C8-6E7CC2B5AAC1}" srcOrd="1" destOrd="0" presId="urn:microsoft.com/office/officeart/2005/8/layout/orgChart1"/>
    <dgm:cxn modelId="{9E4FE1A7-3A0A-415B-8D8A-DBE98E0EF2FE}" type="presOf" srcId="{CDDF6091-3280-40DD-A78B-139863BE8FB6}" destId="{B68740AD-AB34-4C38-9BC3-6C632177E9DD}" srcOrd="1" destOrd="0" presId="urn:microsoft.com/office/officeart/2005/8/layout/orgChart1"/>
    <dgm:cxn modelId="{E3234EAA-3811-494A-AD3D-7A970C2003E4}" srcId="{3430E88A-10B0-4735-A5F7-18ADE19F2851}" destId="{A897ADFE-CE8C-4011-8856-69AC474F1B9D}" srcOrd="5" destOrd="0" parTransId="{6F567BF3-03B9-4A3D-9327-690A5EB99E61}" sibTransId="{2E6F4B21-FA0F-4E9E-87BA-4A2753FB6B99}"/>
    <dgm:cxn modelId="{BA8D9CAB-3012-4A49-AD08-8788DB6853D4}" srcId="{7CE82114-ABBC-4E14-A2A9-EAACF77C8178}" destId="{947DDD0A-6532-425A-8A8C-B59E72B3221E}" srcOrd="0" destOrd="0" parTransId="{04250707-71CD-4E5E-8F2E-C664A302B7AA}" sibTransId="{B96AE997-837B-46B7-83D3-45C286474AA1}"/>
    <dgm:cxn modelId="{26ED00B1-E751-41B1-8C8E-79A864EEDA71}" srcId="{CDDF6091-3280-40DD-A78B-139863BE8FB6}" destId="{3430E88A-10B0-4735-A5F7-18ADE19F2851}" srcOrd="2" destOrd="0" parTransId="{F5CF9D15-D684-4DA7-B4A6-DC0B6F1615DF}" sibTransId="{FAC66052-4C09-497A-8055-F085ADD98EE2}"/>
    <dgm:cxn modelId="{B3125BB3-0853-4CB8-8D99-45F86AC13670}" type="presOf" srcId="{6F567BF3-03B9-4A3D-9327-690A5EB99E61}" destId="{AD0F40F5-E195-42F4-BEFA-4CDB444C9DAD}" srcOrd="0" destOrd="0" presId="urn:microsoft.com/office/officeart/2005/8/layout/orgChart1"/>
    <dgm:cxn modelId="{02AECBB3-2230-4801-8137-7C996A54E28C}" type="presOf" srcId="{A897ADFE-CE8C-4011-8856-69AC474F1B9D}" destId="{AC8F95AC-4BDA-4825-A563-13D5A9DF2C7B}" srcOrd="0" destOrd="0" presId="urn:microsoft.com/office/officeart/2005/8/layout/orgChart1"/>
    <dgm:cxn modelId="{BA1F1AB8-EAE8-40A7-BAA2-59B54CA4EBA6}" srcId="{B97A992E-D3C4-421C-B7C2-9DF04E960FD9}" destId="{CDDF6091-3280-40DD-A78B-139863BE8FB6}" srcOrd="0" destOrd="0" parTransId="{E9798432-FA19-43B3-A38D-6F69F97C2575}" sibTransId="{BD91FD65-CAE1-4916-A579-A209660C48E0}"/>
    <dgm:cxn modelId="{448A0AC1-3D65-4163-9337-362674C25712}" type="presOf" srcId="{581A0DB4-F725-48B9-962E-9114080092FC}" destId="{EADF9D80-90F4-44BC-9FDD-A15623393059}" srcOrd="0" destOrd="0" presId="urn:microsoft.com/office/officeart/2005/8/layout/orgChart1"/>
    <dgm:cxn modelId="{03D0B9C4-2D1E-4575-94B1-DE4CDA7648E1}" type="presOf" srcId="{CF8FDBC6-BEE7-4F5B-91C8-D2E3F21380C5}" destId="{F9B0178E-6A10-4617-820D-988CAE0CCAAD}" srcOrd="1" destOrd="0" presId="urn:microsoft.com/office/officeart/2005/8/layout/orgChart1"/>
    <dgm:cxn modelId="{E3D42EC5-F275-4544-98B6-83CB9FFB5A58}" type="presOf" srcId="{1A4CEAF0-05CC-4550-B083-2819A4C32F7F}" destId="{E4F5249E-84DB-41E3-B947-9FEC393B68AE}" srcOrd="0" destOrd="0" presId="urn:microsoft.com/office/officeart/2005/8/layout/orgChart1"/>
    <dgm:cxn modelId="{3D6AA2CC-16E2-4D4D-BF11-E52E52196D2F}" srcId="{3430E88A-10B0-4735-A5F7-18ADE19F2851}" destId="{ED0F515C-6888-4ED8-9143-B6B6D6BF0DE8}" srcOrd="0" destOrd="0" parTransId="{96753E39-C6C2-422B-A05A-7A94C7A7EE05}" sibTransId="{376682DE-ED56-47E8-858A-14D34D7FD40C}"/>
    <dgm:cxn modelId="{5A0D15CD-E5B0-4D0D-92E7-84C3C8B81800}" srcId="{CDDF6091-3280-40DD-A78B-139863BE8FB6}" destId="{7CE82114-ABBC-4E14-A2A9-EAACF77C8178}" srcOrd="0" destOrd="0" parTransId="{91C28E03-5938-41D6-A2E6-9A22841FD8D7}" sibTransId="{9A479CB6-5F8F-4A17-805E-3301EC1ABF53}"/>
    <dgm:cxn modelId="{DDF51ED2-C17A-4EEA-86B0-2B6EFC8F8CF3}" srcId="{3430E88A-10B0-4735-A5F7-18ADE19F2851}" destId="{0CAA534D-78ED-4422-991C-6F0E960350AF}" srcOrd="1" destOrd="0" parTransId="{CA0DD781-D91F-43CA-86AF-D40EFF1D5FF3}" sibTransId="{3EAD39A3-80EA-4D5B-A611-D275AAFDEB64}"/>
    <dgm:cxn modelId="{8C6D20D3-1793-4D27-A4A9-C07C75812665}" type="presOf" srcId="{4D12414C-4332-4D90-84AC-D3FF251B5569}" destId="{05A46AF7-0A92-4ED6-8B41-5285008B2116}" srcOrd="0" destOrd="0" presId="urn:microsoft.com/office/officeart/2005/8/layout/orgChart1"/>
    <dgm:cxn modelId="{5877BAD3-EADA-483E-AFE2-FDD4E1E914EA}" srcId="{3430E88A-10B0-4735-A5F7-18ADE19F2851}" destId="{F232EB49-B248-457B-B688-9F0ADC8D1E09}" srcOrd="4" destOrd="0" parTransId="{88E44C6C-FF58-468D-9C5D-331928A9171C}" sibTransId="{3D58498C-B5B3-4E85-A31B-050FDC20AE8E}"/>
    <dgm:cxn modelId="{334F1AD5-C625-41B3-8FF2-30BE10A380A3}" type="presOf" srcId="{3430E88A-10B0-4735-A5F7-18ADE19F2851}" destId="{C3F7D9C4-B5D8-4C8A-BE62-9465D9DEA191}" srcOrd="0" destOrd="0" presId="urn:microsoft.com/office/officeart/2005/8/layout/orgChart1"/>
    <dgm:cxn modelId="{E4D5E7D5-15BA-4A0A-820C-A5D2BCDFE4DB}" type="presOf" srcId="{936A859C-8D46-43D4-8C38-E60193C09EFC}" destId="{A586E092-FB06-4889-BAFC-4A71DEDA2509}" srcOrd="0" destOrd="0" presId="urn:microsoft.com/office/officeart/2005/8/layout/orgChart1"/>
    <dgm:cxn modelId="{D75C6EDB-2A9F-486A-9253-E1F710A755FE}" type="presOf" srcId="{CF8FDBC6-BEE7-4F5B-91C8-D2E3F21380C5}" destId="{9DF04B25-A992-4F2A-B91C-F758CC87382A}" srcOrd="0" destOrd="0" presId="urn:microsoft.com/office/officeart/2005/8/layout/orgChart1"/>
    <dgm:cxn modelId="{2296E8E6-191E-4691-B844-5EACBD632C6A}" type="presOf" srcId="{947DDD0A-6532-425A-8A8C-B59E72B3221E}" destId="{526A3902-466E-4CBC-8E71-11349592E4A8}" srcOrd="0" destOrd="0" presId="urn:microsoft.com/office/officeart/2005/8/layout/orgChart1"/>
    <dgm:cxn modelId="{6C03B8EA-D8F4-49AA-A72B-B57160A63B9A}" srcId="{7CE82114-ABBC-4E14-A2A9-EAACF77C8178}" destId="{EAD888F6-5CDE-4DDB-BC52-0E05814475DD}" srcOrd="1" destOrd="0" parTransId="{581A0DB4-F725-48B9-962E-9114080092FC}" sibTransId="{441405B9-12E7-4E5A-AC5D-20CEDEB5AF02}"/>
    <dgm:cxn modelId="{F79423EE-E474-40BF-A414-8C5615248F00}" type="presOf" srcId="{CDDF6091-3280-40DD-A78B-139863BE8FB6}" destId="{FB5103AE-5FE4-4EA9-AE88-BFD8668FF153}" srcOrd="0" destOrd="0" presId="urn:microsoft.com/office/officeart/2005/8/layout/orgChart1"/>
    <dgm:cxn modelId="{D70B5506-954A-45C7-A02F-DDB23C4DF664}" type="presParOf" srcId="{658123F9-8BD9-4DDE-B91C-9B198F7EFD7D}" destId="{6C1652DA-6CD2-416B-B30D-4DB47414EF38}" srcOrd="0" destOrd="0" presId="urn:microsoft.com/office/officeart/2005/8/layout/orgChart1"/>
    <dgm:cxn modelId="{A69C9D80-AEC2-4DF5-847B-49D8BB97B467}" type="presParOf" srcId="{6C1652DA-6CD2-416B-B30D-4DB47414EF38}" destId="{C3500308-CD05-4CC9-BEA5-76CC4B3F4902}" srcOrd="0" destOrd="0" presId="urn:microsoft.com/office/officeart/2005/8/layout/orgChart1"/>
    <dgm:cxn modelId="{112C29BA-BC61-4E7F-8214-0386F6B1F5BC}" type="presParOf" srcId="{C3500308-CD05-4CC9-BEA5-76CC4B3F4902}" destId="{FB5103AE-5FE4-4EA9-AE88-BFD8668FF153}" srcOrd="0" destOrd="0" presId="urn:microsoft.com/office/officeart/2005/8/layout/orgChart1"/>
    <dgm:cxn modelId="{7A62265F-8075-4594-A52B-BA92EAB0C4A7}" type="presParOf" srcId="{C3500308-CD05-4CC9-BEA5-76CC4B3F4902}" destId="{B68740AD-AB34-4C38-9BC3-6C632177E9DD}" srcOrd="1" destOrd="0" presId="urn:microsoft.com/office/officeart/2005/8/layout/orgChart1"/>
    <dgm:cxn modelId="{DE55238E-A4A3-4C7E-B356-8F85780FF405}" type="presParOf" srcId="{6C1652DA-6CD2-416B-B30D-4DB47414EF38}" destId="{0F90CA63-F06C-4CE0-AB28-D98490DDAB1F}" srcOrd="1" destOrd="0" presId="urn:microsoft.com/office/officeart/2005/8/layout/orgChart1"/>
    <dgm:cxn modelId="{75CF1329-59BC-4AE2-BB4A-5DF6C24CED1C}" type="presParOf" srcId="{0F90CA63-F06C-4CE0-AB28-D98490DDAB1F}" destId="{FA47C237-149D-467D-B5FD-93D2D220D89E}" srcOrd="0" destOrd="0" presId="urn:microsoft.com/office/officeart/2005/8/layout/orgChart1"/>
    <dgm:cxn modelId="{DA5E3A5A-C4B2-464A-AB15-69B6C4BB14FC}" type="presParOf" srcId="{0F90CA63-F06C-4CE0-AB28-D98490DDAB1F}" destId="{00B418F3-080D-4CB9-9500-CFC0C7C056B9}" srcOrd="1" destOrd="0" presId="urn:microsoft.com/office/officeart/2005/8/layout/orgChart1"/>
    <dgm:cxn modelId="{8F8660D6-9EF6-417C-8580-B9A999513A2D}" type="presParOf" srcId="{00B418F3-080D-4CB9-9500-CFC0C7C056B9}" destId="{8F8302C9-6416-46C2-9CD6-A7E618192818}" srcOrd="0" destOrd="0" presId="urn:microsoft.com/office/officeart/2005/8/layout/orgChart1"/>
    <dgm:cxn modelId="{CA8CBF64-0003-4266-A8D7-C52A2E62F430}" type="presParOf" srcId="{8F8302C9-6416-46C2-9CD6-A7E618192818}" destId="{EF947DFA-23DC-46D4-84BC-216DAFCE4D3C}" srcOrd="0" destOrd="0" presId="urn:microsoft.com/office/officeart/2005/8/layout/orgChart1"/>
    <dgm:cxn modelId="{08D6F079-B5A2-4DFF-B1B6-A31D63F0E526}" type="presParOf" srcId="{8F8302C9-6416-46C2-9CD6-A7E618192818}" destId="{FDEF0549-3B4E-409B-BD39-C413F601F111}" srcOrd="1" destOrd="0" presId="urn:microsoft.com/office/officeart/2005/8/layout/orgChart1"/>
    <dgm:cxn modelId="{1CAB1E1B-E9B4-452C-8C11-5CC4A1319555}" type="presParOf" srcId="{00B418F3-080D-4CB9-9500-CFC0C7C056B9}" destId="{342066DF-02E6-4EB5-B3B3-B7E041AA51FB}" srcOrd="1" destOrd="0" presId="urn:microsoft.com/office/officeart/2005/8/layout/orgChart1"/>
    <dgm:cxn modelId="{B717F02D-A413-4ACF-99F2-68D72033D6C0}" type="presParOf" srcId="{342066DF-02E6-4EB5-B3B3-B7E041AA51FB}" destId="{F4970267-497B-47FB-91BE-257B8796C451}" srcOrd="0" destOrd="0" presId="urn:microsoft.com/office/officeart/2005/8/layout/orgChart1"/>
    <dgm:cxn modelId="{2B5AC132-611C-4157-9062-DA27411D33F2}" type="presParOf" srcId="{342066DF-02E6-4EB5-B3B3-B7E041AA51FB}" destId="{7668E049-D8D4-469F-B936-6E24F615BD02}" srcOrd="1" destOrd="0" presId="urn:microsoft.com/office/officeart/2005/8/layout/orgChart1"/>
    <dgm:cxn modelId="{3FF1D09E-DFFB-4371-97F6-E31217400970}" type="presParOf" srcId="{7668E049-D8D4-469F-B936-6E24F615BD02}" destId="{EF43B4E5-4A8C-4614-B29F-41C63227D1A9}" srcOrd="0" destOrd="0" presId="urn:microsoft.com/office/officeart/2005/8/layout/orgChart1"/>
    <dgm:cxn modelId="{54AACA9E-EB2D-4FD7-A259-0563B12A48B6}" type="presParOf" srcId="{EF43B4E5-4A8C-4614-B29F-41C63227D1A9}" destId="{526A3902-466E-4CBC-8E71-11349592E4A8}" srcOrd="0" destOrd="0" presId="urn:microsoft.com/office/officeart/2005/8/layout/orgChart1"/>
    <dgm:cxn modelId="{5D733839-A847-474B-9219-E05BE7625323}" type="presParOf" srcId="{EF43B4E5-4A8C-4614-B29F-41C63227D1A9}" destId="{2266E2FD-2E66-4083-9F17-A94CA5E12F78}" srcOrd="1" destOrd="0" presId="urn:microsoft.com/office/officeart/2005/8/layout/orgChart1"/>
    <dgm:cxn modelId="{B3BDF856-ED94-4971-8EB9-FBA1DD326A70}" type="presParOf" srcId="{7668E049-D8D4-469F-B936-6E24F615BD02}" destId="{FAD5949F-9635-4890-A68E-037B7E777723}" srcOrd="1" destOrd="0" presId="urn:microsoft.com/office/officeart/2005/8/layout/orgChart1"/>
    <dgm:cxn modelId="{02F52BC6-3F95-45DC-9911-B12710BB561F}" type="presParOf" srcId="{7668E049-D8D4-469F-B936-6E24F615BD02}" destId="{AE0474A9-2EAF-4D95-A1E1-63D4B61EE812}" srcOrd="2" destOrd="0" presId="urn:microsoft.com/office/officeart/2005/8/layout/orgChart1"/>
    <dgm:cxn modelId="{E0D7053E-1650-4109-9B0A-A6F29A4A14E0}" type="presParOf" srcId="{342066DF-02E6-4EB5-B3B3-B7E041AA51FB}" destId="{EADF9D80-90F4-44BC-9FDD-A15623393059}" srcOrd="2" destOrd="0" presId="urn:microsoft.com/office/officeart/2005/8/layout/orgChart1"/>
    <dgm:cxn modelId="{B886FBB2-6FCD-4D3D-B7A6-FD570C518D08}" type="presParOf" srcId="{342066DF-02E6-4EB5-B3B3-B7E041AA51FB}" destId="{ED93A58A-B754-4144-9BAC-4AA038ABD2D1}" srcOrd="3" destOrd="0" presId="urn:microsoft.com/office/officeart/2005/8/layout/orgChart1"/>
    <dgm:cxn modelId="{8FAC0256-DF49-4F68-A642-7D0AC4323905}" type="presParOf" srcId="{ED93A58A-B754-4144-9BAC-4AA038ABD2D1}" destId="{F6C4F21F-0648-460A-BE78-02D8FD937329}" srcOrd="0" destOrd="0" presId="urn:microsoft.com/office/officeart/2005/8/layout/orgChart1"/>
    <dgm:cxn modelId="{ED54CEB1-61D3-4E75-B36E-2FDBA368A621}" type="presParOf" srcId="{F6C4F21F-0648-460A-BE78-02D8FD937329}" destId="{5E44FAC1-0F47-4DB4-802A-029CB3BD81BB}" srcOrd="0" destOrd="0" presId="urn:microsoft.com/office/officeart/2005/8/layout/orgChart1"/>
    <dgm:cxn modelId="{0A53CBA7-4BC2-4D18-BE85-5A8D6BBDB95C}" type="presParOf" srcId="{F6C4F21F-0648-460A-BE78-02D8FD937329}" destId="{98A5B0E3-C73C-4690-8B70-C7CD12F693BF}" srcOrd="1" destOrd="0" presId="urn:microsoft.com/office/officeart/2005/8/layout/orgChart1"/>
    <dgm:cxn modelId="{29E02E8E-4E57-4C32-8782-019E59A31728}" type="presParOf" srcId="{ED93A58A-B754-4144-9BAC-4AA038ABD2D1}" destId="{3CD9F9C5-D210-4679-B40F-8638F1ECEF2A}" srcOrd="1" destOrd="0" presId="urn:microsoft.com/office/officeart/2005/8/layout/orgChart1"/>
    <dgm:cxn modelId="{9BDB4651-5B17-4AF5-9309-521372BE6742}" type="presParOf" srcId="{ED93A58A-B754-4144-9BAC-4AA038ABD2D1}" destId="{E0A73C2B-080E-4004-910D-5AB08E999F1F}" srcOrd="2" destOrd="0" presId="urn:microsoft.com/office/officeart/2005/8/layout/orgChart1"/>
    <dgm:cxn modelId="{49E0DFB2-AFC2-4B63-9548-747AD5868A80}" type="presParOf" srcId="{00B418F3-080D-4CB9-9500-CFC0C7C056B9}" destId="{7565E847-8487-458C-B498-B9F569EE4193}" srcOrd="2" destOrd="0" presId="urn:microsoft.com/office/officeart/2005/8/layout/orgChart1"/>
    <dgm:cxn modelId="{FFC7B4CA-57BD-4CB6-9840-BF9C5F4F02A6}" type="presParOf" srcId="{0F90CA63-F06C-4CE0-AB28-D98490DDAB1F}" destId="{05A46AF7-0A92-4ED6-8B41-5285008B2116}" srcOrd="2" destOrd="0" presId="urn:microsoft.com/office/officeart/2005/8/layout/orgChart1"/>
    <dgm:cxn modelId="{3D1C6305-F706-4589-945D-C7AF027ACD54}" type="presParOf" srcId="{0F90CA63-F06C-4CE0-AB28-D98490DDAB1F}" destId="{C8CA2872-F7E2-4FFE-A929-1F59D70DDACB}" srcOrd="3" destOrd="0" presId="urn:microsoft.com/office/officeart/2005/8/layout/orgChart1"/>
    <dgm:cxn modelId="{72FC14DA-5D6E-48C0-8B2C-FB96D1DE9DB6}" type="presParOf" srcId="{C8CA2872-F7E2-4FFE-A929-1F59D70DDACB}" destId="{6C6D2D85-9FCF-40C5-8A48-CC1F5FE281A9}" srcOrd="0" destOrd="0" presId="urn:microsoft.com/office/officeart/2005/8/layout/orgChart1"/>
    <dgm:cxn modelId="{B877FBFF-4951-4012-A106-8BA486A62AFA}" type="presParOf" srcId="{6C6D2D85-9FCF-40C5-8A48-CC1F5FE281A9}" destId="{9DF04B25-A992-4F2A-B91C-F758CC87382A}" srcOrd="0" destOrd="0" presId="urn:microsoft.com/office/officeart/2005/8/layout/orgChart1"/>
    <dgm:cxn modelId="{295313D2-E121-48A4-8317-2C3A4F8BFB1A}" type="presParOf" srcId="{6C6D2D85-9FCF-40C5-8A48-CC1F5FE281A9}" destId="{F9B0178E-6A10-4617-820D-988CAE0CCAAD}" srcOrd="1" destOrd="0" presId="urn:microsoft.com/office/officeart/2005/8/layout/orgChart1"/>
    <dgm:cxn modelId="{F6E0AEF1-F9FE-4AEF-8D45-99539901C6C4}" type="presParOf" srcId="{C8CA2872-F7E2-4FFE-A929-1F59D70DDACB}" destId="{DCC075FB-9119-482B-A7AF-94A8DC0C0C11}" srcOrd="1" destOrd="0" presId="urn:microsoft.com/office/officeart/2005/8/layout/orgChart1"/>
    <dgm:cxn modelId="{A3FF19D0-691E-4598-913F-A1E2CCD4B7A2}" type="presParOf" srcId="{C8CA2872-F7E2-4FFE-A929-1F59D70DDACB}" destId="{400EACA4-950F-4FA0-AD47-9ED55E84D11E}" srcOrd="2" destOrd="0" presId="urn:microsoft.com/office/officeart/2005/8/layout/orgChart1"/>
    <dgm:cxn modelId="{9E2E719F-B325-4642-BFA7-EABF1EC4773C}" type="presParOf" srcId="{0F90CA63-F06C-4CE0-AB28-D98490DDAB1F}" destId="{D5428D92-718D-4359-B637-FC1F01E2CBFE}" srcOrd="4" destOrd="0" presId="urn:microsoft.com/office/officeart/2005/8/layout/orgChart1"/>
    <dgm:cxn modelId="{1F3CC673-BA36-43F9-8408-4AA4FB5A78A3}" type="presParOf" srcId="{0F90CA63-F06C-4CE0-AB28-D98490DDAB1F}" destId="{B94D0920-57D8-4F01-8F61-5882B9DCFB08}" srcOrd="5" destOrd="0" presId="urn:microsoft.com/office/officeart/2005/8/layout/orgChart1"/>
    <dgm:cxn modelId="{801F3ADE-3252-4E81-9FA5-FEF02A2BD2C3}" type="presParOf" srcId="{B94D0920-57D8-4F01-8F61-5882B9DCFB08}" destId="{CB3E8848-9D36-4AEF-BA75-26558073984B}" srcOrd="0" destOrd="0" presId="urn:microsoft.com/office/officeart/2005/8/layout/orgChart1"/>
    <dgm:cxn modelId="{4BEB0AF3-DDE1-47EB-93E3-3175A24A21AA}" type="presParOf" srcId="{CB3E8848-9D36-4AEF-BA75-26558073984B}" destId="{C3F7D9C4-B5D8-4C8A-BE62-9465D9DEA191}" srcOrd="0" destOrd="0" presId="urn:microsoft.com/office/officeart/2005/8/layout/orgChart1"/>
    <dgm:cxn modelId="{8FE8524C-FC78-4AE1-B101-98C880434D19}" type="presParOf" srcId="{CB3E8848-9D36-4AEF-BA75-26558073984B}" destId="{B6138806-E8B6-4F22-B2F4-C8C892BE7D61}" srcOrd="1" destOrd="0" presId="urn:microsoft.com/office/officeart/2005/8/layout/orgChart1"/>
    <dgm:cxn modelId="{4EC61AA1-A9BB-4AAC-B8DF-CDC93F2C0A91}" type="presParOf" srcId="{B94D0920-57D8-4F01-8F61-5882B9DCFB08}" destId="{40A26591-245B-4195-822F-E2B655B30C49}" srcOrd="1" destOrd="0" presId="urn:microsoft.com/office/officeart/2005/8/layout/orgChart1"/>
    <dgm:cxn modelId="{25AFAC93-45E6-4CB7-B57A-E3E3108AB628}" type="presParOf" srcId="{40A26591-245B-4195-822F-E2B655B30C49}" destId="{1AFDA63B-7C93-4CCC-AE5F-2ADBBFAC8652}" srcOrd="0" destOrd="0" presId="urn:microsoft.com/office/officeart/2005/8/layout/orgChart1"/>
    <dgm:cxn modelId="{84FDBC1B-1839-4AD3-84F3-AE8F4AB13F29}" type="presParOf" srcId="{40A26591-245B-4195-822F-E2B655B30C49}" destId="{4E3D16B2-DBDE-4AD0-A2DA-BAE271656965}" srcOrd="1" destOrd="0" presId="urn:microsoft.com/office/officeart/2005/8/layout/orgChart1"/>
    <dgm:cxn modelId="{538C0497-FE9F-474A-AD4F-209A41DF57B3}" type="presParOf" srcId="{4E3D16B2-DBDE-4AD0-A2DA-BAE271656965}" destId="{9584FEF6-EFF8-44CC-85D5-A75B48148BA1}" srcOrd="0" destOrd="0" presId="urn:microsoft.com/office/officeart/2005/8/layout/orgChart1"/>
    <dgm:cxn modelId="{DF7419D3-E7AA-44C5-8ED2-52A908A765CA}" type="presParOf" srcId="{9584FEF6-EFF8-44CC-85D5-A75B48148BA1}" destId="{990C4D0E-07B3-4C2F-BED4-3B663E676642}" srcOrd="0" destOrd="0" presId="urn:microsoft.com/office/officeart/2005/8/layout/orgChart1"/>
    <dgm:cxn modelId="{73DF17FD-FCAA-40B2-AA0B-5E50D24E815C}" type="presParOf" srcId="{9584FEF6-EFF8-44CC-85D5-A75B48148BA1}" destId="{65BAD94A-D9BD-4AE9-9869-ABBD07B77749}" srcOrd="1" destOrd="0" presId="urn:microsoft.com/office/officeart/2005/8/layout/orgChart1"/>
    <dgm:cxn modelId="{BDAC7218-C9B4-4122-8BA0-3F44430AC6A4}" type="presParOf" srcId="{4E3D16B2-DBDE-4AD0-A2DA-BAE271656965}" destId="{80CB4A1C-105B-4062-BC37-9E11FCAA8EDF}" srcOrd="1" destOrd="0" presId="urn:microsoft.com/office/officeart/2005/8/layout/orgChart1"/>
    <dgm:cxn modelId="{BF25A32C-E282-4124-AB4C-D3F0E9111724}" type="presParOf" srcId="{4E3D16B2-DBDE-4AD0-A2DA-BAE271656965}" destId="{1623FA60-9CCD-44A5-8216-D29A9F12279F}" srcOrd="2" destOrd="0" presId="urn:microsoft.com/office/officeart/2005/8/layout/orgChart1"/>
    <dgm:cxn modelId="{2BCF9251-C7A4-4827-B189-2D214E6B2E0E}" type="presParOf" srcId="{40A26591-245B-4195-822F-E2B655B30C49}" destId="{6B0DEA76-370E-4D21-9EC1-1E643E405D70}" srcOrd="2" destOrd="0" presId="urn:microsoft.com/office/officeart/2005/8/layout/orgChart1"/>
    <dgm:cxn modelId="{5C1277D4-72CC-4699-A360-F63E6ED4A52A}" type="presParOf" srcId="{40A26591-245B-4195-822F-E2B655B30C49}" destId="{136C79C9-3EC9-49F8-8E7F-8D62C920D6A5}" srcOrd="3" destOrd="0" presId="urn:microsoft.com/office/officeart/2005/8/layout/orgChart1"/>
    <dgm:cxn modelId="{5946E4D1-2569-47F3-9848-B3703D1B10CB}" type="presParOf" srcId="{136C79C9-3EC9-49F8-8E7F-8D62C920D6A5}" destId="{38D3EEEA-FAAB-4659-AF10-1E858298BB84}" srcOrd="0" destOrd="0" presId="urn:microsoft.com/office/officeart/2005/8/layout/orgChart1"/>
    <dgm:cxn modelId="{01161DE2-6A0C-43D9-8072-E11F7B07F0C4}" type="presParOf" srcId="{38D3EEEA-FAAB-4659-AF10-1E858298BB84}" destId="{7AEF8F48-61D7-4F50-B138-8AE1F63373DF}" srcOrd="0" destOrd="0" presId="urn:microsoft.com/office/officeart/2005/8/layout/orgChart1"/>
    <dgm:cxn modelId="{A6B9547F-02B1-4F14-9527-CE4282EAB992}" type="presParOf" srcId="{38D3EEEA-FAAB-4659-AF10-1E858298BB84}" destId="{05ACDD7B-4138-4716-B270-A9DC9B27429C}" srcOrd="1" destOrd="0" presId="urn:microsoft.com/office/officeart/2005/8/layout/orgChart1"/>
    <dgm:cxn modelId="{D6B106A8-0BFC-4DBE-B8CA-D713E43858CD}" type="presParOf" srcId="{136C79C9-3EC9-49F8-8E7F-8D62C920D6A5}" destId="{312DCE94-F586-4ABB-9B46-8314AF7EA21F}" srcOrd="1" destOrd="0" presId="urn:microsoft.com/office/officeart/2005/8/layout/orgChart1"/>
    <dgm:cxn modelId="{0E6F79F0-18CF-4FC5-A192-A509B93D7D8C}" type="presParOf" srcId="{136C79C9-3EC9-49F8-8E7F-8D62C920D6A5}" destId="{D5FE6737-C9B4-44E5-B3F0-5285422C555C}" srcOrd="2" destOrd="0" presId="urn:microsoft.com/office/officeart/2005/8/layout/orgChart1"/>
    <dgm:cxn modelId="{43036CA7-8539-4A12-BE91-1A9F39DF439F}" type="presParOf" srcId="{40A26591-245B-4195-822F-E2B655B30C49}" destId="{A586E092-FB06-4889-BAFC-4A71DEDA2509}" srcOrd="4" destOrd="0" presId="urn:microsoft.com/office/officeart/2005/8/layout/orgChart1"/>
    <dgm:cxn modelId="{28FD999C-401B-43AA-9BA5-4208FE17DCD6}" type="presParOf" srcId="{40A26591-245B-4195-822F-E2B655B30C49}" destId="{0E36E8D2-47B1-47AE-8998-BC568807F2A2}" srcOrd="5" destOrd="0" presId="urn:microsoft.com/office/officeart/2005/8/layout/orgChart1"/>
    <dgm:cxn modelId="{6AAF9976-9F8A-4FD1-9FF7-292C51F0E887}" type="presParOf" srcId="{0E36E8D2-47B1-47AE-8998-BC568807F2A2}" destId="{4B5C0076-27C0-4CB5-BD1C-591EA9D36F6B}" srcOrd="0" destOrd="0" presId="urn:microsoft.com/office/officeart/2005/8/layout/orgChart1"/>
    <dgm:cxn modelId="{5962503A-C060-4B7B-971B-9CCDA5F8465E}" type="presParOf" srcId="{4B5C0076-27C0-4CB5-BD1C-591EA9D36F6B}" destId="{FA98295E-50DD-48AE-A753-9BE26C73C49F}" srcOrd="0" destOrd="0" presId="urn:microsoft.com/office/officeart/2005/8/layout/orgChart1"/>
    <dgm:cxn modelId="{94420F98-9C08-4963-9563-9EFB2502CF0F}" type="presParOf" srcId="{4B5C0076-27C0-4CB5-BD1C-591EA9D36F6B}" destId="{89C0C3FF-0736-48A7-9DF0-21686F8E11C2}" srcOrd="1" destOrd="0" presId="urn:microsoft.com/office/officeart/2005/8/layout/orgChart1"/>
    <dgm:cxn modelId="{0A858556-FCED-44DA-BC4E-60DF02021E63}" type="presParOf" srcId="{0E36E8D2-47B1-47AE-8998-BC568807F2A2}" destId="{2A80C0BE-B3BD-4631-AE5E-1EFE2A6ABC3C}" srcOrd="1" destOrd="0" presId="urn:microsoft.com/office/officeart/2005/8/layout/orgChart1"/>
    <dgm:cxn modelId="{CD7C2227-5A72-434C-8562-BCC8CFD3394E}" type="presParOf" srcId="{0E36E8D2-47B1-47AE-8998-BC568807F2A2}" destId="{E21D3F7B-B87A-4A59-B9E2-5E6EB3641CB3}" srcOrd="2" destOrd="0" presId="urn:microsoft.com/office/officeart/2005/8/layout/orgChart1"/>
    <dgm:cxn modelId="{03A80814-EB44-4FE9-BE68-172E51377B4C}" type="presParOf" srcId="{40A26591-245B-4195-822F-E2B655B30C49}" destId="{5F2F844A-BBF9-4A76-85B1-940E34BE6610}" srcOrd="6" destOrd="0" presId="urn:microsoft.com/office/officeart/2005/8/layout/orgChart1"/>
    <dgm:cxn modelId="{B2C52F1C-B348-4312-BEBE-7F3BAA2F659C}" type="presParOf" srcId="{40A26591-245B-4195-822F-E2B655B30C49}" destId="{E7DC0617-8FFF-44E0-8F5F-1737A964511C}" srcOrd="7" destOrd="0" presId="urn:microsoft.com/office/officeart/2005/8/layout/orgChart1"/>
    <dgm:cxn modelId="{612B32F9-8788-42B2-A87C-17DE0BFBDDE3}" type="presParOf" srcId="{E7DC0617-8FFF-44E0-8F5F-1737A964511C}" destId="{CD18C27C-97D4-4CEB-B22C-4B4FF6069E83}" srcOrd="0" destOrd="0" presId="urn:microsoft.com/office/officeart/2005/8/layout/orgChart1"/>
    <dgm:cxn modelId="{03699A0B-E36F-489D-B8AA-660850F5408D}" type="presParOf" srcId="{CD18C27C-97D4-4CEB-B22C-4B4FF6069E83}" destId="{6BF6FEF2-9003-4B21-9FF0-7EEC171A1D18}" srcOrd="0" destOrd="0" presId="urn:microsoft.com/office/officeart/2005/8/layout/orgChart1"/>
    <dgm:cxn modelId="{854D5FEC-1D87-4EF0-833A-9AC026A5773A}" type="presParOf" srcId="{CD18C27C-97D4-4CEB-B22C-4B4FF6069E83}" destId="{2FFB8D8F-ABE5-4646-9BAD-F482617591F5}" srcOrd="1" destOrd="0" presId="urn:microsoft.com/office/officeart/2005/8/layout/orgChart1"/>
    <dgm:cxn modelId="{A9C0218B-FD5E-4C16-AF99-AB2A477D5977}" type="presParOf" srcId="{E7DC0617-8FFF-44E0-8F5F-1737A964511C}" destId="{798EC81C-4DFD-4F4A-938E-4E608FA10737}" srcOrd="1" destOrd="0" presId="urn:microsoft.com/office/officeart/2005/8/layout/orgChart1"/>
    <dgm:cxn modelId="{6E5C8998-DB1D-4675-822F-F9A5D0CE2385}" type="presParOf" srcId="{E7DC0617-8FFF-44E0-8F5F-1737A964511C}" destId="{22B3EAD7-9850-4745-9E51-7F92DE5960E0}" srcOrd="2" destOrd="0" presId="urn:microsoft.com/office/officeart/2005/8/layout/orgChart1"/>
    <dgm:cxn modelId="{C79F30F7-AD4E-4A08-83BF-85621CB0E02F}" type="presParOf" srcId="{40A26591-245B-4195-822F-E2B655B30C49}" destId="{256E82B5-BBF7-4D80-B1F7-F674A854CDAA}" srcOrd="8" destOrd="0" presId="urn:microsoft.com/office/officeart/2005/8/layout/orgChart1"/>
    <dgm:cxn modelId="{2555A7DC-A533-4B3B-82C9-C2C5CED98E0B}" type="presParOf" srcId="{40A26591-245B-4195-822F-E2B655B30C49}" destId="{E6BC4C6F-5677-48B8-BABD-C4429F4992B9}" srcOrd="9" destOrd="0" presId="urn:microsoft.com/office/officeart/2005/8/layout/orgChart1"/>
    <dgm:cxn modelId="{8B603FD8-192F-465C-8A96-78C7678EDF56}" type="presParOf" srcId="{E6BC4C6F-5677-48B8-BABD-C4429F4992B9}" destId="{AB54A2AE-940C-4DCB-8187-B4DA6B31E2E8}" srcOrd="0" destOrd="0" presId="urn:microsoft.com/office/officeart/2005/8/layout/orgChart1"/>
    <dgm:cxn modelId="{B86B9303-3A2D-4FD2-8780-CBD4E2DEBE0B}" type="presParOf" srcId="{AB54A2AE-940C-4DCB-8187-B4DA6B31E2E8}" destId="{6AE6430A-656A-4838-AD5A-01D55F7FAD33}" srcOrd="0" destOrd="0" presId="urn:microsoft.com/office/officeart/2005/8/layout/orgChart1"/>
    <dgm:cxn modelId="{DD313CBA-B436-4CD7-9A4B-79E5330A22B8}" type="presParOf" srcId="{AB54A2AE-940C-4DCB-8187-B4DA6B31E2E8}" destId="{DDACF794-31FC-4395-903E-130130011647}" srcOrd="1" destOrd="0" presId="urn:microsoft.com/office/officeart/2005/8/layout/orgChart1"/>
    <dgm:cxn modelId="{744FAAAC-7D29-4721-9CF5-E553197E9740}" type="presParOf" srcId="{E6BC4C6F-5677-48B8-BABD-C4429F4992B9}" destId="{CE5449CD-1925-4EE9-B311-8675C30E4E5E}" srcOrd="1" destOrd="0" presId="urn:microsoft.com/office/officeart/2005/8/layout/orgChart1"/>
    <dgm:cxn modelId="{F101C20C-F4B3-46AF-A8B4-76B7A3A77065}" type="presParOf" srcId="{E6BC4C6F-5677-48B8-BABD-C4429F4992B9}" destId="{F4D86EE4-8711-4DFA-BCC4-7B553B5BD3AA}" srcOrd="2" destOrd="0" presId="urn:microsoft.com/office/officeart/2005/8/layout/orgChart1"/>
    <dgm:cxn modelId="{AC7AAC30-3650-49A3-8D29-8D947F88EE54}" type="presParOf" srcId="{40A26591-245B-4195-822F-E2B655B30C49}" destId="{AD0F40F5-E195-42F4-BEFA-4CDB444C9DAD}" srcOrd="10" destOrd="0" presId="urn:microsoft.com/office/officeart/2005/8/layout/orgChart1"/>
    <dgm:cxn modelId="{C4279AFF-E6C4-451D-9E1D-59C13E62EAFE}" type="presParOf" srcId="{40A26591-245B-4195-822F-E2B655B30C49}" destId="{35A5D7F5-9B55-43D3-82E0-1AAFC511A458}" srcOrd="11" destOrd="0" presId="urn:microsoft.com/office/officeart/2005/8/layout/orgChart1"/>
    <dgm:cxn modelId="{1BEB56DC-BFE5-4A4E-A0D8-79F7E6B140D8}" type="presParOf" srcId="{35A5D7F5-9B55-43D3-82E0-1AAFC511A458}" destId="{1D3D3158-A2A2-4204-B75C-E8E0AD9D7347}" srcOrd="0" destOrd="0" presId="urn:microsoft.com/office/officeart/2005/8/layout/orgChart1"/>
    <dgm:cxn modelId="{29196330-BC38-4B47-BF42-DCCC76D67230}" type="presParOf" srcId="{1D3D3158-A2A2-4204-B75C-E8E0AD9D7347}" destId="{AC8F95AC-4BDA-4825-A563-13D5A9DF2C7B}" srcOrd="0" destOrd="0" presId="urn:microsoft.com/office/officeart/2005/8/layout/orgChart1"/>
    <dgm:cxn modelId="{A5A831A2-B884-41EC-82C7-DB6AF055CB05}" type="presParOf" srcId="{1D3D3158-A2A2-4204-B75C-E8E0AD9D7347}" destId="{83BF499B-5C39-4D23-9433-485B675E0C74}" srcOrd="1" destOrd="0" presId="urn:microsoft.com/office/officeart/2005/8/layout/orgChart1"/>
    <dgm:cxn modelId="{3C8581D5-E97B-448A-9D92-4FA0405CC7C2}" type="presParOf" srcId="{35A5D7F5-9B55-43D3-82E0-1AAFC511A458}" destId="{8FAE77DC-6BA9-45B3-9BA5-1FAC97EDEE8C}" srcOrd="1" destOrd="0" presId="urn:microsoft.com/office/officeart/2005/8/layout/orgChart1"/>
    <dgm:cxn modelId="{C465B277-C7A6-4182-AB46-1037FB738634}" type="presParOf" srcId="{35A5D7F5-9B55-43D3-82E0-1AAFC511A458}" destId="{C6C3CC6F-F0E2-4F18-A326-AD81B693FCBE}" srcOrd="2" destOrd="0" presId="urn:microsoft.com/office/officeart/2005/8/layout/orgChart1"/>
    <dgm:cxn modelId="{0336096F-90D9-40B4-B7F7-7DD99F50B9D6}" type="presParOf" srcId="{40A26591-245B-4195-822F-E2B655B30C49}" destId="{E4F5249E-84DB-41E3-B947-9FEC393B68AE}" srcOrd="12" destOrd="0" presId="urn:microsoft.com/office/officeart/2005/8/layout/orgChart1"/>
    <dgm:cxn modelId="{B280C8F4-D2AB-45BC-A153-21C4FBAABBF3}" type="presParOf" srcId="{40A26591-245B-4195-822F-E2B655B30C49}" destId="{BD9A70CB-4C8F-471B-A831-AFA3AC02E4FD}" srcOrd="13" destOrd="0" presId="urn:microsoft.com/office/officeart/2005/8/layout/orgChart1"/>
    <dgm:cxn modelId="{7BB46F45-864A-43F3-A826-AB4CA39733D9}" type="presParOf" srcId="{BD9A70CB-4C8F-471B-A831-AFA3AC02E4FD}" destId="{E22010E6-E0F1-4859-ABB5-A86292423EB0}" srcOrd="0" destOrd="0" presId="urn:microsoft.com/office/officeart/2005/8/layout/orgChart1"/>
    <dgm:cxn modelId="{C5B8819C-5CF7-4E0B-B9C7-9CE13A0FA79D}" type="presParOf" srcId="{E22010E6-E0F1-4859-ABB5-A86292423EB0}" destId="{D0AE05A3-5D9D-43BA-9554-79A20FA07B9F}" srcOrd="0" destOrd="0" presId="urn:microsoft.com/office/officeart/2005/8/layout/orgChart1"/>
    <dgm:cxn modelId="{63C15AE0-5EBC-4E52-B352-8FB86AA31AB7}" type="presParOf" srcId="{E22010E6-E0F1-4859-ABB5-A86292423EB0}" destId="{554B4DBC-8240-48B7-A4C8-6E7CC2B5AAC1}" srcOrd="1" destOrd="0" presId="urn:microsoft.com/office/officeart/2005/8/layout/orgChart1"/>
    <dgm:cxn modelId="{AF06ABA9-2CC9-4928-A9A6-5CF3D1812986}" type="presParOf" srcId="{BD9A70CB-4C8F-471B-A831-AFA3AC02E4FD}" destId="{05033D77-4ADF-4EF2-83E5-EACD558EFE30}" srcOrd="1" destOrd="0" presId="urn:microsoft.com/office/officeart/2005/8/layout/orgChart1"/>
    <dgm:cxn modelId="{4D1D15EE-D23F-43D2-B743-FFDBE4ABEC13}" type="presParOf" srcId="{BD9A70CB-4C8F-471B-A831-AFA3AC02E4FD}" destId="{15969A51-EBA2-4E1E-83EF-61F4D251A4D6}" srcOrd="2" destOrd="0" presId="urn:microsoft.com/office/officeart/2005/8/layout/orgChart1"/>
    <dgm:cxn modelId="{55805F0C-01CC-4958-8FF9-D0EDD99A4DC7}" type="presParOf" srcId="{40A26591-245B-4195-822F-E2B655B30C49}" destId="{D073C67A-DA51-41C7-A4EE-7365D9D13016}" srcOrd="14" destOrd="0" presId="urn:microsoft.com/office/officeart/2005/8/layout/orgChart1"/>
    <dgm:cxn modelId="{384C5B79-00B2-411E-9645-A8A98FA4DA3F}" type="presParOf" srcId="{40A26591-245B-4195-822F-E2B655B30C49}" destId="{824BB51A-A6B8-4CC3-8BC6-39ED838718CE}" srcOrd="15" destOrd="0" presId="urn:microsoft.com/office/officeart/2005/8/layout/orgChart1"/>
    <dgm:cxn modelId="{4E15C23A-7733-462F-929D-CD3F283B11CD}" type="presParOf" srcId="{824BB51A-A6B8-4CC3-8BC6-39ED838718CE}" destId="{1359BBB2-83E5-4A06-B866-156835BFC030}" srcOrd="0" destOrd="0" presId="urn:microsoft.com/office/officeart/2005/8/layout/orgChart1"/>
    <dgm:cxn modelId="{2FA63C6E-DE02-4E72-8093-982BA2636EDD}" type="presParOf" srcId="{1359BBB2-83E5-4A06-B866-156835BFC030}" destId="{55362D92-E9DA-4987-B90A-AB7EC28DC9B4}" srcOrd="0" destOrd="0" presId="urn:microsoft.com/office/officeart/2005/8/layout/orgChart1"/>
    <dgm:cxn modelId="{B5AFBB74-D927-4C5C-BCC2-5BA39A47FEDE}" type="presParOf" srcId="{1359BBB2-83E5-4A06-B866-156835BFC030}" destId="{C48C2FEB-23E5-433A-B0E7-191A15195C6B}" srcOrd="1" destOrd="0" presId="urn:microsoft.com/office/officeart/2005/8/layout/orgChart1"/>
    <dgm:cxn modelId="{805FC250-62A7-49EA-A3EF-852EC71BAC4E}" type="presParOf" srcId="{824BB51A-A6B8-4CC3-8BC6-39ED838718CE}" destId="{222BED29-0B5B-4A0C-90C1-46F37E107E11}" srcOrd="1" destOrd="0" presId="urn:microsoft.com/office/officeart/2005/8/layout/orgChart1"/>
    <dgm:cxn modelId="{52610D2C-8921-47CA-B872-38CD7B1290FE}" type="presParOf" srcId="{824BB51A-A6B8-4CC3-8BC6-39ED838718CE}" destId="{64F6A844-4C70-406D-B6D5-9CAEFBAD2302}" srcOrd="2" destOrd="0" presId="urn:microsoft.com/office/officeart/2005/8/layout/orgChart1"/>
    <dgm:cxn modelId="{56A2F427-6524-49A6-B9AD-5A921A0B2FAD}" type="presParOf" srcId="{B94D0920-57D8-4F01-8F61-5882B9DCFB08}" destId="{5CD6C595-2AFF-4D52-845A-4A479830BCF0}" srcOrd="2" destOrd="0" presId="urn:microsoft.com/office/officeart/2005/8/layout/orgChart1"/>
    <dgm:cxn modelId="{442E3458-F796-48EE-8A15-AB48F47878D0}" type="presParOf" srcId="{6C1652DA-6CD2-416B-B30D-4DB47414EF38}" destId="{27242503-78C8-433D-AFB9-7997D24EE59F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073C67A-DA51-41C7-A4EE-7365D9D13016}">
      <dsp:nvSpPr>
        <dsp:cNvPr id="0" name=""/>
        <dsp:cNvSpPr/>
      </dsp:nvSpPr>
      <dsp:spPr>
        <a:xfrm>
          <a:off x="3945551" y="956742"/>
          <a:ext cx="91440" cy="204485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044853"/>
              </a:lnTo>
              <a:lnTo>
                <a:pt x="128619" y="2044853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4F5249E-84DB-41E3-B947-9FEC393B68AE}">
      <dsp:nvSpPr>
        <dsp:cNvPr id="0" name=""/>
        <dsp:cNvSpPr/>
      </dsp:nvSpPr>
      <dsp:spPr>
        <a:xfrm>
          <a:off x="3722914" y="956742"/>
          <a:ext cx="268357" cy="2044853"/>
        </a:xfrm>
        <a:custGeom>
          <a:avLst/>
          <a:gdLst/>
          <a:ahLst/>
          <a:cxnLst/>
          <a:rect l="0" t="0" r="0" b="0"/>
          <a:pathLst>
            <a:path>
              <a:moveTo>
                <a:pt x="268357" y="0"/>
              </a:moveTo>
              <a:lnTo>
                <a:pt x="268357" y="2044853"/>
              </a:lnTo>
              <a:lnTo>
                <a:pt x="0" y="2044853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0F40F5-E195-42F4-BEFA-4CDB444C9DAD}">
      <dsp:nvSpPr>
        <dsp:cNvPr id="0" name=""/>
        <dsp:cNvSpPr/>
      </dsp:nvSpPr>
      <dsp:spPr>
        <a:xfrm>
          <a:off x="3945551" y="956742"/>
          <a:ext cx="91440" cy="148429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484295"/>
              </a:lnTo>
              <a:lnTo>
                <a:pt x="128619" y="1484295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6E82B5-BBF7-4D80-B1F7-F674A854CDAA}">
      <dsp:nvSpPr>
        <dsp:cNvPr id="0" name=""/>
        <dsp:cNvSpPr/>
      </dsp:nvSpPr>
      <dsp:spPr>
        <a:xfrm>
          <a:off x="3722914" y="956742"/>
          <a:ext cx="268357" cy="1484295"/>
        </a:xfrm>
        <a:custGeom>
          <a:avLst/>
          <a:gdLst/>
          <a:ahLst/>
          <a:cxnLst/>
          <a:rect l="0" t="0" r="0" b="0"/>
          <a:pathLst>
            <a:path>
              <a:moveTo>
                <a:pt x="268357" y="0"/>
              </a:moveTo>
              <a:lnTo>
                <a:pt x="268357" y="1484295"/>
              </a:lnTo>
              <a:lnTo>
                <a:pt x="0" y="1484295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F2F844A-BBF9-4A76-85B1-940E34BE6610}">
      <dsp:nvSpPr>
        <dsp:cNvPr id="0" name=""/>
        <dsp:cNvSpPr/>
      </dsp:nvSpPr>
      <dsp:spPr>
        <a:xfrm>
          <a:off x="3945551" y="956742"/>
          <a:ext cx="91440" cy="92373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923736"/>
              </a:lnTo>
              <a:lnTo>
                <a:pt x="128619" y="923736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586E092-FB06-4889-BAFC-4A71DEDA2509}">
      <dsp:nvSpPr>
        <dsp:cNvPr id="0" name=""/>
        <dsp:cNvSpPr/>
      </dsp:nvSpPr>
      <dsp:spPr>
        <a:xfrm>
          <a:off x="3862652" y="956742"/>
          <a:ext cx="91440" cy="923736"/>
        </a:xfrm>
        <a:custGeom>
          <a:avLst/>
          <a:gdLst/>
          <a:ahLst/>
          <a:cxnLst/>
          <a:rect l="0" t="0" r="0" b="0"/>
          <a:pathLst>
            <a:path>
              <a:moveTo>
                <a:pt x="128619" y="0"/>
              </a:moveTo>
              <a:lnTo>
                <a:pt x="128619" y="923736"/>
              </a:lnTo>
              <a:lnTo>
                <a:pt x="45720" y="923736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B0DEA76-370E-4D21-9EC1-1E643E405D70}">
      <dsp:nvSpPr>
        <dsp:cNvPr id="0" name=""/>
        <dsp:cNvSpPr/>
      </dsp:nvSpPr>
      <dsp:spPr>
        <a:xfrm>
          <a:off x="3945551" y="956742"/>
          <a:ext cx="91440" cy="36317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63178"/>
              </a:lnTo>
              <a:lnTo>
                <a:pt x="128619" y="363178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AFDA63B-7C93-4CCC-AE5F-2ADBBFAC8652}">
      <dsp:nvSpPr>
        <dsp:cNvPr id="0" name=""/>
        <dsp:cNvSpPr/>
      </dsp:nvSpPr>
      <dsp:spPr>
        <a:xfrm>
          <a:off x="3722914" y="956742"/>
          <a:ext cx="268357" cy="363178"/>
        </a:xfrm>
        <a:custGeom>
          <a:avLst/>
          <a:gdLst/>
          <a:ahLst/>
          <a:cxnLst/>
          <a:rect l="0" t="0" r="0" b="0"/>
          <a:pathLst>
            <a:path>
              <a:moveTo>
                <a:pt x="268357" y="0"/>
              </a:moveTo>
              <a:lnTo>
                <a:pt x="268357" y="363178"/>
              </a:lnTo>
              <a:lnTo>
                <a:pt x="0" y="363178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5428D92-718D-4359-B637-FC1F01E2CBFE}">
      <dsp:nvSpPr>
        <dsp:cNvPr id="0" name=""/>
        <dsp:cNvSpPr/>
      </dsp:nvSpPr>
      <dsp:spPr>
        <a:xfrm>
          <a:off x="2943224" y="396184"/>
          <a:ext cx="1048046" cy="16579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2899"/>
              </a:lnTo>
              <a:lnTo>
                <a:pt x="1048046" y="82899"/>
              </a:lnTo>
              <a:lnTo>
                <a:pt x="1048046" y="165798"/>
              </a:lnTo>
            </a:path>
          </a:pathLst>
        </a:custGeom>
        <a:noFill/>
        <a:ln w="25400" cap="flat" cmpd="sng" algn="ctr">
          <a:solidFill>
            <a:srgbClr val="4F81BD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5A46AF7-0A92-4ED6-8B41-5285008B2116}">
      <dsp:nvSpPr>
        <dsp:cNvPr id="0" name=""/>
        <dsp:cNvSpPr/>
      </dsp:nvSpPr>
      <dsp:spPr>
        <a:xfrm>
          <a:off x="2850496" y="396184"/>
          <a:ext cx="92728" cy="165798"/>
        </a:xfrm>
        <a:custGeom>
          <a:avLst/>
          <a:gdLst/>
          <a:ahLst/>
          <a:cxnLst/>
          <a:rect l="0" t="0" r="0" b="0"/>
          <a:pathLst>
            <a:path>
              <a:moveTo>
                <a:pt x="92728" y="0"/>
              </a:moveTo>
              <a:lnTo>
                <a:pt x="92728" y="82899"/>
              </a:lnTo>
              <a:lnTo>
                <a:pt x="0" y="82899"/>
              </a:lnTo>
              <a:lnTo>
                <a:pt x="0" y="165798"/>
              </a:lnTo>
            </a:path>
          </a:pathLst>
        </a:custGeom>
        <a:noFill/>
        <a:ln w="25400" cap="flat" cmpd="sng" algn="ctr">
          <a:solidFill>
            <a:srgbClr val="4F81BD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DF9D80-90F4-44BC-9FDD-A15623393059}">
      <dsp:nvSpPr>
        <dsp:cNvPr id="0" name=""/>
        <dsp:cNvSpPr/>
      </dsp:nvSpPr>
      <dsp:spPr>
        <a:xfrm>
          <a:off x="1849458" y="956742"/>
          <a:ext cx="91440" cy="36317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63178"/>
              </a:lnTo>
              <a:lnTo>
                <a:pt x="128619" y="363178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4970267-497B-47FB-91BE-257B8796C451}">
      <dsp:nvSpPr>
        <dsp:cNvPr id="0" name=""/>
        <dsp:cNvSpPr/>
      </dsp:nvSpPr>
      <dsp:spPr>
        <a:xfrm>
          <a:off x="1766558" y="956742"/>
          <a:ext cx="91440" cy="363178"/>
        </a:xfrm>
        <a:custGeom>
          <a:avLst/>
          <a:gdLst/>
          <a:ahLst/>
          <a:cxnLst/>
          <a:rect l="0" t="0" r="0" b="0"/>
          <a:pathLst>
            <a:path>
              <a:moveTo>
                <a:pt x="128619" y="0"/>
              </a:moveTo>
              <a:lnTo>
                <a:pt x="128619" y="363178"/>
              </a:lnTo>
              <a:lnTo>
                <a:pt x="45720" y="363178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A47C237-149D-467D-B5FD-93D2D220D89E}">
      <dsp:nvSpPr>
        <dsp:cNvPr id="0" name=""/>
        <dsp:cNvSpPr/>
      </dsp:nvSpPr>
      <dsp:spPr>
        <a:xfrm>
          <a:off x="1895178" y="396184"/>
          <a:ext cx="1048046" cy="165798"/>
        </a:xfrm>
        <a:custGeom>
          <a:avLst/>
          <a:gdLst/>
          <a:ahLst/>
          <a:cxnLst/>
          <a:rect l="0" t="0" r="0" b="0"/>
          <a:pathLst>
            <a:path>
              <a:moveTo>
                <a:pt x="1048046" y="0"/>
              </a:moveTo>
              <a:lnTo>
                <a:pt x="1048046" y="82899"/>
              </a:lnTo>
              <a:lnTo>
                <a:pt x="0" y="82899"/>
              </a:lnTo>
              <a:lnTo>
                <a:pt x="0" y="165798"/>
              </a:lnTo>
            </a:path>
          </a:pathLst>
        </a:custGeom>
        <a:noFill/>
        <a:ln w="25400" cap="flat" cmpd="sng" algn="ctr">
          <a:solidFill>
            <a:srgbClr val="4F81BD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B5103AE-5FE4-4EA9-AE88-BFD8668FF153}">
      <dsp:nvSpPr>
        <dsp:cNvPr id="0" name=""/>
        <dsp:cNvSpPr/>
      </dsp:nvSpPr>
      <dsp:spPr>
        <a:xfrm>
          <a:off x="2548465" y="1424"/>
          <a:ext cx="789518" cy="394759"/>
        </a:xfrm>
        <a:prstGeom prst="rect">
          <a:avLst/>
        </a:prstGeom>
        <a:solidFill>
          <a:sysClr val="window" lastClr="FFFFFF"/>
        </a:solidFill>
        <a:ln w="25400" cap="flat" cmpd="sng" algn="ctr">
          <a:solidFill>
            <a:sysClr val="windowText" lastClr="0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000" kern="1200">
              <a:solidFill>
                <a:sysClr val="windowText" lastClr="000000"/>
              </a:solidFill>
              <a:latin typeface="Calibri"/>
              <a:ea typeface="宋体" panose="02010600030101010101" pitchFamily="2" charset="-122"/>
              <a:cs typeface="+mn-cs"/>
            </a:rPr>
            <a:t>仪表不显示故障</a:t>
          </a:r>
        </a:p>
      </dsp:txBody>
      <dsp:txXfrm>
        <a:off x="2548465" y="1424"/>
        <a:ext cx="789518" cy="394759"/>
      </dsp:txXfrm>
    </dsp:sp>
    <dsp:sp modelId="{EF947DFA-23DC-46D4-84BC-216DAFCE4D3C}">
      <dsp:nvSpPr>
        <dsp:cNvPr id="0" name=""/>
        <dsp:cNvSpPr/>
      </dsp:nvSpPr>
      <dsp:spPr>
        <a:xfrm>
          <a:off x="1500419" y="561982"/>
          <a:ext cx="789518" cy="394759"/>
        </a:xfrm>
        <a:prstGeom prst="rect">
          <a:avLst/>
        </a:prstGeom>
        <a:solidFill>
          <a:sysClr val="window" lastClr="FFFFFF"/>
        </a:solidFill>
        <a:ln w="25400" cap="flat" cmpd="sng" algn="ctr">
          <a:solidFill>
            <a:sysClr val="windowText" lastClr="0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000" kern="1200">
              <a:solidFill>
                <a:sysClr val="windowText" lastClr="000000"/>
              </a:solidFill>
              <a:latin typeface="Calibri"/>
              <a:ea typeface="宋体" panose="02010600030101010101" pitchFamily="2" charset="-122"/>
              <a:cs typeface="+mn-cs"/>
            </a:rPr>
            <a:t>仪表电源故障</a:t>
          </a:r>
        </a:p>
      </dsp:txBody>
      <dsp:txXfrm>
        <a:off x="1500419" y="561982"/>
        <a:ext cx="789518" cy="394759"/>
      </dsp:txXfrm>
    </dsp:sp>
    <dsp:sp modelId="{526A3902-466E-4CBC-8E71-11349592E4A8}">
      <dsp:nvSpPr>
        <dsp:cNvPr id="0" name=""/>
        <dsp:cNvSpPr/>
      </dsp:nvSpPr>
      <dsp:spPr>
        <a:xfrm>
          <a:off x="1022760" y="1122541"/>
          <a:ext cx="789518" cy="394759"/>
        </a:xfrm>
        <a:prstGeom prst="rect">
          <a:avLst/>
        </a:prstGeom>
        <a:solidFill>
          <a:sysClr val="window" lastClr="FFFFFF"/>
        </a:solidFill>
        <a:ln w="25400" cap="flat" cmpd="sng" algn="ctr">
          <a:solidFill>
            <a:sysClr val="windowText" lastClr="0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000" kern="1200">
              <a:solidFill>
                <a:sysClr val="windowText" lastClr="000000"/>
              </a:solidFill>
              <a:latin typeface="Calibri"/>
              <a:ea typeface="宋体" panose="02010600030101010101" pitchFamily="2" charset="-122"/>
              <a:cs typeface="+mn-cs"/>
            </a:rPr>
            <a:t>低压电源故障</a:t>
          </a:r>
        </a:p>
      </dsp:txBody>
      <dsp:txXfrm>
        <a:off x="1022760" y="1122541"/>
        <a:ext cx="789518" cy="394759"/>
      </dsp:txXfrm>
    </dsp:sp>
    <dsp:sp modelId="{5E44FAC1-0F47-4DB4-802A-029CB3BD81BB}">
      <dsp:nvSpPr>
        <dsp:cNvPr id="0" name=""/>
        <dsp:cNvSpPr/>
      </dsp:nvSpPr>
      <dsp:spPr>
        <a:xfrm>
          <a:off x="1978077" y="1122541"/>
          <a:ext cx="789518" cy="394759"/>
        </a:xfrm>
        <a:prstGeom prst="rect">
          <a:avLst/>
        </a:prstGeom>
        <a:solidFill>
          <a:sysClr val="window" lastClr="FFFFFF"/>
        </a:solidFill>
        <a:ln w="25400" cap="flat" cmpd="sng" algn="ctr">
          <a:solidFill>
            <a:sysClr val="windowText" lastClr="0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000" kern="1200">
              <a:solidFill>
                <a:sysClr val="windowText" lastClr="000000"/>
              </a:solidFill>
              <a:latin typeface="Calibri"/>
              <a:ea typeface="宋体" panose="02010600030101010101" pitchFamily="2" charset="-122"/>
              <a:cs typeface="+mn-cs"/>
            </a:rPr>
            <a:t>低压电源线路故障</a:t>
          </a:r>
        </a:p>
      </dsp:txBody>
      <dsp:txXfrm>
        <a:off x="1978077" y="1122541"/>
        <a:ext cx="789518" cy="394759"/>
      </dsp:txXfrm>
    </dsp:sp>
    <dsp:sp modelId="{9DF04B25-A992-4F2A-B91C-F758CC87382A}">
      <dsp:nvSpPr>
        <dsp:cNvPr id="0" name=""/>
        <dsp:cNvSpPr/>
      </dsp:nvSpPr>
      <dsp:spPr>
        <a:xfrm>
          <a:off x="2455736" y="561982"/>
          <a:ext cx="789518" cy="394759"/>
        </a:xfrm>
        <a:prstGeom prst="rect">
          <a:avLst/>
        </a:prstGeom>
        <a:solidFill>
          <a:sysClr val="window" lastClr="FFFFFF"/>
        </a:solidFill>
        <a:ln w="25400" cap="flat" cmpd="sng" algn="ctr">
          <a:solidFill>
            <a:sysClr val="windowText" lastClr="0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000" kern="1200">
              <a:solidFill>
                <a:sysClr val="windowText" lastClr="000000"/>
              </a:solidFill>
              <a:latin typeface="Calibri"/>
              <a:ea typeface="宋体" panose="02010600030101010101" pitchFamily="2" charset="-122"/>
              <a:cs typeface="+mn-cs"/>
            </a:rPr>
            <a:t>仪表故障</a:t>
          </a:r>
        </a:p>
      </dsp:txBody>
      <dsp:txXfrm>
        <a:off x="2455736" y="561982"/>
        <a:ext cx="789518" cy="394759"/>
      </dsp:txXfrm>
    </dsp:sp>
    <dsp:sp modelId="{C3F7D9C4-B5D8-4C8A-BE62-9465D9DEA191}">
      <dsp:nvSpPr>
        <dsp:cNvPr id="0" name=""/>
        <dsp:cNvSpPr/>
      </dsp:nvSpPr>
      <dsp:spPr>
        <a:xfrm>
          <a:off x="3596512" y="561982"/>
          <a:ext cx="789518" cy="394759"/>
        </a:xfrm>
        <a:prstGeom prst="rect">
          <a:avLst/>
        </a:prstGeom>
        <a:solidFill>
          <a:sysClr val="window" lastClr="FFFFFF"/>
        </a:solidFill>
        <a:ln w="25400" cap="flat" cmpd="sng" algn="ctr">
          <a:solidFill>
            <a:sysClr val="windowText" lastClr="0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000" kern="1200">
              <a:solidFill>
                <a:sysClr val="windowText" lastClr="000000"/>
              </a:solidFill>
              <a:latin typeface="Calibri"/>
              <a:ea typeface="宋体" panose="02010600030101010101" pitchFamily="2" charset="-122"/>
              <a:cs typeface="+mn-cs"/>
            </a:rPr>
            <a:t>仪表通讯故障</a:t>
          </a:r>
        </a:p>
      </dsp:txBody>
      <dsp:txXfrm>
        <a:off x="3596512" y="561982"/>
        <a:ext cx="789518" cy="394759"/>
      </dsp:txXfrm>
    </dsp:sp>
    <dsp:sp modelId="{990C4D0E-07B3-4C2F-BED4-3B663E676642}">
      <dsp:nvSpPr>
        <dsp:cNvPr id="0" name=""/>
        <dsp:cNvSpPr/>
      </dsp:nvSpPr>
      <dsp:spPr>
        <a:xfrm>
          <a:off x="2933395" y="1122541"/>
          <a:ext cx="789518" cy="394759"/>
        </a:xfrm>
        <a:prstGeom prst="rect">
          <a:avLst/>
        </a:prstGeom>
        <a:solidFill>
          <a:sysClr val="window" lastClr="FFFFFF"/>
        </a:solidFill>
        <a:ln w="25400" cap="flat" cmpd="sng" algn="ctr">
          <a:solidFill>
            <a:sysClr val="windowText" lastClr="0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000" kern="1200">
              <a:solidFill>
                <a:sysClr val="windowText" lastClr="000000"/>
              </a:solidFill>
              <a:latin typeface="Calibri"/>
              <a:ea typeface="宋体" panose="02010600030101010101" pitchFamily="2" charset="-122"/>
              <a:cs typeface="+mn-cs"/>
            </a:rPr>
            <a:t>CAN</a:t>
          </a:r>
          <a:r>
            <a:rPr lang="zh-CN" altLang="en-US" sz="1000" kern="1200">
              <a:solidFill>
                <a:sysClr val="windowText" lastClr="000000"/>
              </a:solidFill>
              <a:latin typeface="Calibri"/>
              <a:ea typeface="宋体" panose="02010600030101010101" pitchFamily="2" charset="-122"/>
              <a:cs typeface="+mn-cs"/>
            </a:rPr>
            <a:t>总线故障</a:t>
          </a:r>
        </a:p>
      </dsp:txBody>
      <dsp:txXfrm>
        <a:off x="2933395" y="1122541"/>
        <a:ext cx="789518" cy="394759"/>
      </dsp:txXfrm>
    </dsp:sp>
    <dsp:sp modelId="{7AEF8F48-61D7-4F50-B138-8AE1F63373DF}">
      <dsp:nvSpPr>
        <dsp:cNvPr id="0" name=""/>
        <dsp:cNvSpPr/>
      </dsp:nvSpPr>
      <dsp:spPr>
        <a:xfrm>
          <a:off x="4074171" y="1122541"/>
          <a:ext cx="789518" cy="394759"/>
        </a:xfrm>
        <a:prstGeom prst="rect">
          <a:avLst/>
        </a:prstGeom>
        <a:solidFill>
          <a:sysClr val="window" lastClr="FFFFFF"/>
        </a:solidFill>
        <a:ln w="25400" cap="flat" cmpd="sng" algn="ctr">
          <a:solidFill>
            <a:sysClr val="windowText" lastClr="0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000" kern="1200">
              <a:solidFill>
                <a:sysClr val="windowText" lastClr="000000"/>
              </a:solidFill>
              <a:latin typeface="Calibri"/>
              <a:ea typeface="宋体" panose="02010600030101010101" pitchFamily="2" charset="-122"/>
              <a:cs typeface="+mn-cs"/>
            </a:rPr>
            <a:t>与电子稳定系统通讯丢失</a:t>
          </a:r>
        </a:p>
      </dsp:txBody>
      <dsp:txXfrm>
        <a:off x="4074171" y="1122541"/>
        <a:ext cx="789518" cy="394759"/>
      </dsp:txXfrm>
    </dsp:sp>
    <dsp:sp modelId="{FA98295E-50DD-48AE-A753-9BE26C73C49F}">
      <dsp:nvSpPr>
        <dsp:cNvPr id="0" name=""/>
        <dsp:cNvSpPr/>
      </dsp:nvSpPr>
      <dsp:spPr>
        <a:xfrm>
          <a:off x="2933395" y="1683099"/>
          <a:ext cx="974976" cy="394759"/>
        </a:xfrm>
        <a:prstGeom prst="rect">
          <a:avLst/>
        </a:prstGeom>
        <a:solidFill>
          <a:sysClr val="window" lastClr="FFFFFF"/>
        </a:solidFill>
        <a:ln w="25400" cap="flat" cmpd="sng" algn="ctr">
          <a:solidFill>
            <a:sysClr val="windowText" lastClr="0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000" kern="1200">
              <a:solidFill>
                <a:sysClr val="windowText" lastClr="000000"/>
              </a:solidFill>
              <a:latin typeface="Calibri"/>
              <a:ea typeface="宋体" panose="02010600030101010101" pitchFamily="2" charset="-122"/>
              <a:cs typeface="+mn-cs"/>
            </a:rPr>
            <a:t>与电子助力转向系统通讯丢失</a:t>
          </a:r>
        </a:p>
      </dsp:txBody>
      <dsp:txXfrm>
        <a:off x="2933395" y="1683099"/>
        <a:ext cx="974976" cy="394759"/>
      </dsp:txXfrm>
    </dsp:sp>
    <dsp:sp modelId="{6BF6FEF2-9003-4B21-9FF0-7EEC171A1D18}">
      <dsp:nvSpPr>
        <dsp:cNvPr id="0" name=""/>
        <dsp:cNvSpPr/>
      </dsp:nvSpPr>
      <dsp:spPr>
        <a:xfrm>
          <a:off x="4074171" y="1683099"/>
          <a:ext cx="789518" cy="394759"/>
        </a:xfrm>
        <a:prstGeom prst="rect">
          <a:avLst/>
        </a:prstGeom>
        <a:solidFill>
          <a:sysClr val="window" lastClr="FFFFFF"/>
        </a:solidFill>
        <a:ln w="25400" cap="flat" cmpd="sng" algn="ctr">
          <a:solidFill>
            <a:sysClr val="windowText" lastClr="0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000" kern="1200">
              <a:solidFill>
                <a:sysClr val="windowText" lastClr="000000"/>
              </a:solidFill>
              <a:latin typeface="Calibri"/>
              <a:ea typeface="宋体" panose="02010600030101010101" pitchFamily="2" charset="-122"/>
              <a:cs typeface="+mn-cs"/>
            </a:rPr>
            <a:t>与车身模块通讯丢失</a:t>
          </a:r>
        </a:p>
      </dsp:txBody>
      <dsp:txXfrm>
        <a:off x="4074171" y="1683099"/>
        <a:ext cx="789518" cy="394759"/>
      </dsp:txXfrm>
    </dsp:sp>
    <dsp:sp modelId="{6AE6430A-656A-4838-AD5A-01D55F7FAD33}">
      <dsp:nvSpPr>
        <dsp:cNvPr id="0" name=""/>
        <dsp:cNvSpPr/>
      </dsp:nvSpPr>
      <dsp:spPr>
        <a:xfrm>
          <a:off x="2933395" y="2243657"/>
          <a:ext cx="789518" cy="394759"/>
        </a:xfrm>
        <a:prstGeom prst="rect">
          <a:avLst/>
        </a:prstGeom>
        <a:solidFill>
          <a:sysClr val="window" lastClr="FFFFFF"/>
        </a:solidFill>
        <a:ln w="25400" cap="flat" cmpd="sng" algn="ctr">
          <a:solidFill>
            <a:sysClr val="windowText" lastClr="0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000" kern="1200">
              <a:solidFill>
                <a:sysClr val="windowText" lastClr="000000"/>
              </a:solidFill>
              <a:latin typeface="Calibri"/>
              <a:ea typeface="宋体" panose="02010600030101010101" pitchFamily="2" charset="-122"/>
              <a:cs typeface="+mn-cs"/>
            </a:rPr>
            <a:t>与安全气囊通讯丢失</a:t>
          </a:r>
        </a:p>
      </dsp:txBody>
      <dsp:txXfrm>
        <a:off x="2933395" y="2243657"/>
        <a:ext cx="789518" cy="394759"/>
      </dsp:txXfrm>
    </dsp:sp>
    <dsp:sp modelId="{AC8F95AC-4BDA-4825-A563-13D5A9DF2C7B}">
      <dsp:nvSpPr>
        <dsp:cNvPr id="0" name=""/>
        <dsp:cNvSpPr/>
      </dsp:nvSpPr>
      <dsp:spPr>
        <a:xfrm>
          <a:off x="4074171" y="2243657"/>
          <a:ext cx="789518" cy="394759"/>
        </a:xfrm>
        <a:prstGeom prst="rect">
          <a:avLst/>
        </a:prstGeom>
        <a:solidFill>
          <a:sysClr val="window" lastClr="FFFFFF"/>
        </a:solidFill>
        <a:ln w="25400" cap="flat" cmpd="sng" algn="ctr">
          <a:solidFill>
            <a:sysClr val="windowText" lastClr="0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000" kern="1200">
              <a:solidFill>
                <a:sysClr val="windowText" lastClr="000000"/>
              </a:solidFill>
              <a:latin typeface="Calibri"/>
              <a:ea typeface="宋体" panose="02010600030101010101" pitchFamily="2" charset="-122"/>
              <a:cs typeface="+mn-cs"/>
            </a:rPr>
            <a:t>与空调模块通讯丢失</a:t>
          </a:r>
        </a:p>
      </dsp:txBody>
      <dsp:txXfrm>
        <a:off x="4074171" y="2243657"/>
        <a:ext cx="789518" cy="394759"/>
      </dsp:txXfrm>
    </dsp:sp>
    <dsp:sp modelId="{D0AE05A3-5D9D-43BA-9554-79A20FA07B9F}">
      <dsp:nvSpPr>
        <dsp:cNvPr id="0" name=""/>
        <dsp:cNvSpPr/>
      </dsp:nvSpPr>
      <dsp:spPr>
        <a:xfrm>
          <a:off x="2933395" y="2804215"/>
          <a:ext cx="789518" cy="394759"/>
        </a:xfrm>
        <a:prstGeom prst="rect">
          <a:avLst/>
        </a:prstGeom>
        <a:solidFill>
          <a:sysClr val="window" lastClr="FFFFFF"/>
        </a:solidFill>
        <a:ln w="25400" cap="flat" cmpd="sng" algn="ctr">
          <a:solidFill>
            <a:sysClr val="windowText" lastClr="0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000" kern="1200">
              <a:solidFill>
                <a:sysClr val="windowText" lastClr="000000"/>
              </a:solidFill>
              <a:latin typeface="Calibri"/>
              <a:ea typeface="宋体" panose="02010600030101010101" pitchFamily="2" charset="-122"/>
              <a:cs typeface="+mn-cs"/>
            </a:rPr>
            <a:t>与</a:t>
          </a:r>
          <a:r>
            <a:rPr lang="en-US" altLang="en-US" sz="1000" kern="120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VCU</a:t>
          </a:r>
          <a:r>
            <a:rPr lang="zh-CN" altLang="en-US" sz="1000" kern="1200">
              <a:solidFill>
                <a:sysClr val="windowText" lastClr="000000"/>
              </a:solidFill>
              <a:latin typeface="Calibri"/>
              <a:ea typeface="宋体" panose="02010600030101010101" pitchFamily="2" charset="-122"/>
              <a:cs typeface="+mn-cs"/>
            </a:rPr>
            <a:t>通讯丢失</a:t>
          </a:r>
        </a:p>
      </dsp:txBody>
      <dsp:txXfrm>
        <a:off x="2933395" y="2804215"/>
        <a:ext cx="789518" cy="394759"/>
      </dsp:txXfrm>
    </dsp:sp>
    <dsp:sp modelId="{55362D92-E9DA-4987-B90A-AB7EC28DC9B4}">
      <dsp:nvSpPr>
        <dsp:cNvPr id="0" name=""/>
        <dsp:cNvSpPr/>
      </dsp:nvSpPr>
      <dsp:spPr>
        <a:xfrm>
          <a:off x="4074171" y="2804215"/>
          <a:ext cx="789518" cy="394759"/>
        </a:xfrm>
        <a:prstGeom prst="rect">
          <a:avLst/>
        </a:prstGeom>
        <a:solidFill>
          <a:sysClr val="window" lastClr="FFFFFF"/>
        </a:solidFill>
        <a:ln w="25400" cap="flat" cmpd="sng" algn="ctr">
          <a:solidFill>
            <a:sysClr val="windowText" lastClr="0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000" kern="1200">
              <a:solidFill>
                <a:sysClr val="windowText" lastClr="000000"/>
              </a:solidFill>
              <a:latin typeface="Calibri"/>
              <a:ea typeface="宋体" panose="02010600030101010101" pitchFamily="2" charset="-122"/>
              <a:cs typeface="+mn-cs"/>
            </a:rPr>
            <a:t>与无钥匙进入系统通讯丢失</a:t>
          </a:r>
        </a:p>
      </dsp:txBody>
      <dsp:txXfrm>
        <a:off x="4074171" y="2804215"/>
        <a:ext cx="789518" cy="39475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linDir" val="fromT"/>
                  <dgm:param type="chAlign" val="r"/>
                </dgm:alg>
              </dgm:if>
              <dgm:if name="Name23" func="var" arg="hierBranch" op="equ" val="r">
                <dgm:alg type="hierChild">
                  <dgm:param type="linDir" val="fromT"/>
                  <dgm:param type="chAlign" val="l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linDir" val="fromL"/>
                      <dgm:param type="chAlign" val="l"/>
                      <dgm:param type="secLinDir" val="fromT"/>
                      <dgm:param type="secChAlign" val="t"/>
                    </dgm:alg>
                  </dgm:if>
                  <dgm:else name="Name27">
                    <dgm:alg type="hierChild">
                      <dgm:param type="linDir" val="fromR"/>
                      <dgm:param type="chAlign" val="l"/>
                      <dgm:param type="secLinDir" val="fromT"/>
                      <dgm:param type="secChAlign" val="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dim" val="1D"/>
                                    <dgm:param type="endSty" val="noArr"/>
                                    <dgm:param type="connRout" val="bend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srcNode" val="rootConnector"/>
                                    <dgm:param type="dim" val="1D"/>
                                    <dgm:param type="endSty" val="noArr"/>
                                    <dgm:param type="connRout" val="bend"/>
                                    <dgm:param type="begPts" val="bCtr"/>
                                    <dgm:param type="endPts" val="midL mid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srcNode" val="rootConnector1"/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srcNode" val="rootConnector"/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linDir" val="fromT"/>
                        <dgm:param type="chAlign" val="r"/>
                      </dgm:alg>
                    </dgm:if>
                    <dgm:if name="Name85" func="var" arg="hierBranch" op="equ" val="r">
                      <dgm:alg type="hierChild">
                        <dgm:param type="linDir" val="fromT"/>
                        <dgm:param type="chAlign" val="l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linDir" val="fromL"/>
                            <dgm:param type="chAlign" val="l"/>
                            <dgm:param type="secLinDir" val="fromT"/>
                            <dgm:param type="secChAlign" val="t"/>
                          </dgm:alg>
                        </dgm:if>
                        <dgm:else name="Name89">
                          <dgm:alg type="hierChild">
                            <dgm:param type="linDir" val="fromR"/>
                            <dgm:param type="chAlign" val="l"/>
                            <dgm:param type="secLinDir" val="fromT"/>
                            <dgm:param type="secChAlign" val="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linDir" val="fromL"/>
                        <dgm:param type="chAlign" val="l"/>
                        <dgm:param type="secLinDir" val="fromT"/>
                        <dgm:param type="secChAlign" val="t"/>
                      </dgm:alg>
                    </dgm:if>
                    <dgm:else name="Name105">
                      <dgm:alg type="hierChild">
                        <dgm:param type="linDir" val="fromR"/>
                        <dgm:param type="chAlign" val="l"/>
                        <dgm:param type="secLinDir" val="fromT"/>
                        <dgm:param type="secChAlign" val="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linDir" val="fromL"/>
                  <dgm:param type="chAlign" val="l"/>
                  <dgm:param type="secLinDir" val="fromT"/>
                  <dgm:param type="secChAlign" val="t"/>
                </dgm:alg>
              </dgm:if>
              <dgm:else name="Name109">
                <dgm:alg type="hierChild">
                  <dgm:param type="linDir" val="fromR"/>
                  <dgm:param type="chAlign" val="l"/>
                  <dgm:param type="secLinDir" val="fromT"/>
                  <dgm:param type="secChAlign" val="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dim" val="1D"/>
                    <dgm:param type="endSty" val="noArr"/>
                    <dgm:param type="connRout" val="bend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linDir" val="fromT"/>
                        <dgm:param type="chAlign" val="r"/>
                      </dgm:alg>
                    </dgm:if>
                    <dgm:if name="Name129" func="var" arg="hierBranch" op="equ" val="r">
                      <dgm:alg type="hierChild">
                        <dgm:param type="linDir" val="fromT"/>
                        <dgm:param type="chAlign" val="l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linDir" val="fromL"/>
                            <dgm:param type="chAlign" val="l"/>
                            <dgm:param type="secLinDir" val="fromT"/>
                            <dgm:param type="secChAlign" val="t"/>
                          </dgm:alg>
                        </dgm:if>
                        <dgm:else name="Name133">
                          <dgm:alg type="hierChild">
                            <dgm:param type="linDir" val="fromR"/>
                            <dgm:param type="chAlign" val="l"/>
                            <dgm:param type="secLinDir" val="fromT"/>
                            <dgm:param type="secChAlign" val="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linDir" val="fromL"/>
                        <dgm:param type="chAlign" val="l"/>
                        <dgm:param type="secLinDir" val="fromT"/>
                        <dgm:param type="secChAlign" val="t"/>
                      </dgm:alg>
                    </dgm:if>
                    <dgm:else name="Name146">
                      <dgm:alg type="hierChild">
                        <dgm:param type="linDir" val="fromR"/>
                        <dgm:param type="chAlign" val="l"/>
                        <dgm:param type="secLinDir" val="fromT"/>
                        <dgm:param type="secChAlign" val="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ACB9DC-FD81-47AE-A86A-F96F392ED49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92A97A-DB31-49A2-B00A-D679A9C2756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67753" y="1143000"/>
            <a:ext cx="5522494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1D765-C5DD-4486-9D24-9E8DCD4CCA5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A97BE-F0A0-4301-B08A-3264E79B59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1D765-C5DD-4486-9D24-9E8DCD4CCA5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A97BE-F0A0-4301-B08A-3264E79B59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1D765-C5DD-4486-9D24-9E8DCD4CCA5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A97BE-F0A0-4301-B08A-3264E79B59CF}" type="slidenum">
              <a:rPr lang="zh-CN" altLang="en-US" smtClean="0"/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 panose="020B0604020202020204"/>
              </a:rPr>
              <a:t>“</a:t>
            </a:r>
            <a:endParaRPr lang="en-US" sz="8000" baseline="0" dirty="0">
              <a:ln w="3175" cmpd="sng">
                <a:noFill/>
              </a:ln>
              <a:solidFill>
                <a:schemeClr val="accent1">
                  <a:lumMod val="60000"/>
                  <a:lumOff val="40000"/>
                </a:schemeClr>
              </a:solidFill>
              <a:effectLst/>
              <a:latin typeface="Arial" panose="020B0604020202020204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 panose="020B0604020202020204"/>
              </a:rPr>
              <a:t>”</a:t>
            </a:r>
            <a:endParaRPr lang="en-US" sz="8000" baseline="0" dirty="0">
              <a:ln w="3175" cmpd="sng">
                <a:noFill/>
              </a:ln>
              <a:solidFill>
                <a:schemeClr val="accent1">
                  <a:lumMod val="60000"/>
                  <a:lumOff val="40000"/>
                </a:schemeClr>
              </a:solidFill>
              <a:effectLst/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1D765-C5DD-4486-9D24-9E8DCD4CCA5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A97BE-F0A0-4301-B08A-3264E79B59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1D765-C5DD-4486-9D24-9E8DCD4CCA5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A97BE-F0A0-4301-B08A-3264E79B59CF}" type="slidenum">
              <a:rPr lang="zh-CN" altLang="en-US" smtClean="0"/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 panose="020B0604020202020204"/>
              </a:rPr>
              <a:t>“</a:t>
            </a:r>
            <a:endParaRPr lang="en-US" sz="8000" baseline="0" dirty="0">
              <a:ln w="3175" cmpd="sng">
                <a:noFill/>
              </a:ln>
              <a:solidFill>
                <a:schemeClr val="accent1">
                  <a:lumMod val="60000"/>
                  <a:lumOff val="40000"/>
                </a:schemeClr>
              </a:solidFill>
              <a:effectLst/>
              <a:latin typeface="Arial" panose="020B0604020202020204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 panose="020B0604020202020204"/>
              </a:rPr>
              <a:t>”</a:t>
            </a:r>
            <a:endParaRPr lang="en-US" sz="8000" baseline="0" dirty="0">
              <a:ln w="3175" cmpd="sng">
                <a:noFill/>
              </a:ln>
              <a:solidFill>
                <a:schemeClr val="accent1">
                  <a:lumMod val="60000"/>
                  <a:lumOff val="40000"/>
                </a:schemeClr>
              </a:solidFill>
              <a:effectLst/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1D765-C5DD-4486-9D24-9E8DCD4CCA5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A97BE-F0A0-4301-B08A-3264E79B59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1D765-C5DD-4486-9D24-9E8DCD4CCA5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A97BE-F0A0-4301-B08A-3264E79B59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1D765-C5DD-4486-9D24-9E8DCD4CCA5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A97BE-F0A0-4301-B08A-3264E79B59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幻灯片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233469" y="117381"/>
            <a:ext cx="8180070" cy="479593"/>
          </a:xfrm>
        </p:spPr>
        <p:txBody>
          <a:bodyPr/>
          <a:lstStyle>
            <a:lvl1pPr algn="l">
              <a:defRPr sz="1950" b="1">
                <a:solidFill>
                  <a:srgbClr val="1CA7E2"/>
                </a:solidFill>
              </a:defRPr>
            </a:lvl1pPr>
          </a:lstStyle>
          <a:p>
            <a:pPr fontAlgn="base"/>
            <a:r>
              <a:rPr lang="zh-CN" altLang="en-US" sz="195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5" name="日期占位符 1"/>
          <p:cNvSpPr>
            <a:spLocks noGrp="1"/>
          </p:cNvSpPr>
          <p:nvPr>
            <p:ph type="dt" sz="half" idx="2"/>
          </p:nvPr>
        </p:nvSpPr>
        <p:spPr>
          <a:xfrm>
            <a:off x="9372600" y="6448495"/>
            <a:ext cx="1778000" cy="2942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algn="ctr">
              <a:defRPr/>
            </a:pPr>
            <a:r>
              <a:rPr lang="en-US" altLang="zh-CN" sz="900" noProof="1" smtClean="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2018/8/8</a:t>
            </a:r>
            <a:endParaRPr lang="zh-CN" altLang="en-US" sz="900" noProof="1">
              <a:solidFill>
                <a:schemeClr val="bg1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hf sldNum="0" hdr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showMasterSp="0">
  <p:cSld name="1_封底结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图片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312097" y="236083"/>
            <a:ext cx="1292475" cy="117428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3" name="图片 7" descr="未标题-2.jp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2117" y="2936334"/>
            <a:ext cx="12194117" cy="209586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  <p:hf sldNum="0" hdr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4B914-9BB2-4713-9EBF-61770F406B81}" type="datetime1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6538A-33AE-45EB-868C-14B9E34ED9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1D765-C5DD-4486-9D24-9E8DCD4CCA5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A97BE-F0A0-4301-B08A-3264E79B59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1D765-C5DD-4486-9D24-9E8DCD4CCA5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A97BE-F0A0-4301-B08A-3264E79B59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1D765-C5DD-4486-9D24-9E8DCD4CCA5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A97BE-F0A0-4301-B08A-3264E79B59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1D765-C5DD-4486-9D24-9E8DCD4CCA53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A97BE-F0A0-4301-B08A-3264E79B59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1D765-C5DD-4486-9D24-9E8DCD4CCA5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A97BE-F0A0-4301-B08A-3264E79B59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1D765-C5DD-4486-9D24-9E8DCD4CCA53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A97BE-F0A0-4301-B08A-3264E79B59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0965" indent="0">
              <a:buNone/>
              <a:defRPr sz="1000"/>
            </a:lvl4pPr>
            <a:lvl5pPr marL="1828165" indent="0">
              <a:buNone/>
              <a:defRPr sz="1000"/>
            </a:lvl5pPr>
            <a:lvl6pPr marL="2285365" indent="0">
              <a:buNone/>
              <a:defRPr sz="1000"/>
            </a:lvl6pPr>
            <a:lvl7pPr marL="2742565" indent="0">
              <a:buNone/>
              <a:defRPr sz="1000"/>
            </a:lvl7pPr>
            <a:lvl8pPr marL="3199130" indent="0">
              <a:buNone/>
              <a:defRPr sz="1000"/>
            </a:lvl8pPr>
            <a:lvl9pPr marL="365633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1D765-C5DD-4486-9D24-9E8DCD4CCA5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A97BE-F0A0-4301-B08A-3264E79B59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A97BE-F0A0-4301-B08A-3264E79B59CF}" type="slidenum">
              <a:rPr lang="zh-CN" altLang="en-US" smtClean="0"/>
            </a:fld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1D765-C5DD-4486-9D24-9E8DCD4CCA53}" type="datetimeFigureOut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20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21D765-C5DD-4486-9D24-9E8DCD4CCA5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B3DA97BE-F0A0-4301-B08A-3264E79B59C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0.xml"/><Relationship Id="rId1" Type="http://schemas.openxmlformats.org/officeDocument/2006/relationships/tags" Target="../tags/tag19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png"/><Relationship Id="rId2" Type="http://schemas.openxmlformats.org/officeDocument/2006/relationships/tags" Target="../tags/tag22.xml"/><Relationship Id="rId1" Type="http://schemas.openxmlformats.org/officeDocument/2006/relationships/tags" Target="../tags/tag2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4.xml"/><Relationship Id="rId1" Type="http://schemas.openxmlformats.org/officeDocument/2006/relationships/tags" Target="../tags/tag2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6.xml"/><Relationship Id="rId1" Type="http://schemas.openxmlformats.org/officeDocument/2006/relationships/tags" Target="../tags/tag25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6.png"/><Relationship Id="rId2" Type="http://schemas.openxmlformats.org/officeDocument/2006/relationships/tags" Target="../tags/tag28.xml"/><Relationship Id="rId1" Type="http://schemas.openxmlformats.org/officeDocument/2006/relationships/tags" Target="../tags/tag2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0.xml"/><Relationship Id="rId1" Type="http://schemas.openxmlformats.org/officeDocument/2006/relationships/tags" Target="../tags/tag29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7.png"/><Relationship Id="rId2" Type="http://schemas.openxmlformats.org/officeDocument/2006/relationships/tags" Target="../tags/tag32.xml"/><Relationship Id="rId1" Type="http://schemas.openxmlformats.org/officeDocument/2006/relationships/tags" Target="../tags/tag3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4.xml"/><Relationship Id="rId1" Type="http://schemas.openxmlformats.org/officeDocument/2006/relationships/tags" Target="../tags/tag3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35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jpeg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4.jpeg"/><Relationship Id="rId2" Type="http://schemas.openxmlformats.org/officeDocument/2006/relationships/tags" Target="../tags/tag12.xml"/><Relationship Id="rId1" Type="http://schemas.openxmlformats.org/officeDocument/2006/relationships/tags" Target="../tags/tag1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microsoft.com/office/2007/relationships/diagramDrawing" Target="../diagrams/drawing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3" Type="http://schemas.openxmlformats.org/officeDocument/2006/relationships/diagramData" Target="../diagrams/data1.xml"/><Relationship Id="rId2" Type="http://schemas.openxmlformats.org/officeDocument/2006/relationships/tags" Target="../tags/tag14.xml"/><Relationship Id="rId1" Type="http://schemas.openxmlformats.org/officeDocument/2006/relationships/tags" Target="../tags/tag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6.xml"/><Relationship Id="rId1" Type="http://schemas.openxmlformats.org/officeDocument/2006/relationships/tags" Target="../tags/tag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8.xml"/><Relationship Id="rId1" Type="http://schemas.openxmlformats.org/officeDocument/2006/relationships/tags" Target="../tags/tag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48"/>
          <p:cNvSpPr txBox="1"/>
          <p:nvPr/>
        </p:nvSpPr>
        <p:spPr>
          <a:xfrm>
            <a:off x="1517015" y="2729865"/>
            <a:ext cx="10159365" cy="6153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sz="40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学习任务四 仪表无显示故障的诊断与排除</a:t>
            </a:r>
            <a:endParaRPr lang="zh-CN" sz="40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564" y="4784851"/>
            <a:ext cx="12202753" cy="2114867"/>
          </a:xfrm>
          <a:prstGeom prst="roundRect">
            <a:avLst>
              <a:gd name="adj" fmla="val 0"/>
            </a:avLst>
          </a:prstGeom>
          <a:solidFill>
            <a:srgbClr val="2F5597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45"/>
          </a:p>
        </p:txBody>
      </p:sp>
      <p:sp>
        <p:nvSpPr>
          <p:cNvPr id="23" name="TextBox 48"/>
          <p:cNvSpPr txBox="1"/>
          <p:nvPr/>
        </p:nvSpPr>
        <p:spPr>
          <a:xfrm>
            <a:off x="1586865" y="947420"/>
            <a:ext cx="10088880" cy="16859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5475" dirty="0">
                <a:solidFill>
                  <a:schemeClr val="accent6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学习单元六 新能源汽车综合故障诊断与排除</a:t>
            </a:r>
            <a:endParaRPr lang="zh-CN" altLang="en-US" sz="5475" dirty="0">
              <a:solidFill>
                <a:schemeClr val="accent6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1238876" y="4434517"/>
            <a:ext cx="642839" cy="642839"/>
          </a:xfrm>
          <a:prstGeom prst="ellipse">
            <a:avLst/>
          </a:prstGeom>
          <a:solidFill>
            <a:srgbClr val="2F5597"/>
          </a:solidFill>
          <a:ln w="19050"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45"/>
          </a:p>
        </p:txBody>
      </p:sp>
      <p:sp>
        <p:nvSpPr>
          <p:cNvPr id="41" name="椭圆 40"/>
          <p:cNvSpPr/>
          <p:nvPr/>
        </p:nvSpPr>
        <p:spPr>
          <a:xfrm>
            <a:off x="2018226" y="4434517"/>
            <a:ext cx="642839" cy="642839"/>
          </a:xfrm>
          <a:prstGeom prst="ellipse">
            <a:avLst/>
          </a:prstGeom>
          <a:solidFill>
            <a:srgbClr val="2F5597"/>
          </a:solidFill>
          <a:ln w="19050"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45"/>
          </a:p>
        </p:txBody>
      </p:sp>
      <p:sp>
        <p:nvSpPr>
          <p:cNvPr id="42" name="椭圆 41"/>
          <p:cNvSpPr/>
          <p:nvPr/>
        </p:nvSpPr>
        <p:spPr>
          <a:xfrm>
            <a:off x="2805021" y="4434517"/>
            <a:ext cx="642839" cy="642839"/>
          </a:xfrm>
          <a:prstGeom prst="ellipse">
            <a:avLst/>
          </a:prstGeom>
          <a:solidFill>
            <a:srgbClr val="2F5597"/>
          </a:solidFill>
          <a:ln w="19050"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45"/>
          </a:p>
        </p:txBody>
      </p:sp>
      <p:sp>
        <p:nvSpPr>
          <p:cNvPr id="43" name="椭圆 42"/>
          <p:cNvSpPr/>
          <p:nvPr/>
        </p:nvSpPr>
        <p:spPr>
          <a:xfrm>
            <a:off x="3578578" y="4434517"/>
            <a:ext cx="642839" cy="642839"/>
          </a:xfrm>
          <a:prstGeom prst="ellipse">
            <a:avLst/>
          </a:prstGeom>
          <a:solidFill>
            <a:srgbClr val="2F5597"/>
          </a:solidFill>
          <a:ln w="19050"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45"/>
          </a:p>
        </p:txBody>
      </p:sp>
      <p:sp>
        <p:nvSpPr>
          <p:cNvPr id="44" name="椭圆 43"/>
          <p:cNvSpPr/>
          <p:nvPr/>
        </p:nvSpPr>
        <p:spPr>
          <a:xfrm>
            <a:off x="4386886" y="4433688"/>
            <a:ext cx="642839" cy="642839"/>
          </a:xfrm>
          <a:prstGeom prst="ellipse">
            <a:avLst/>
          </a:prstGeom>
          <a:solidFill>
            <a:srgbClr val="2F5597"/>
          </a:solidFill>
          <a:ln w="19050"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45"/>
          </a:p>
        </p:txBody>
      </p:sp>
      <p:grpSp>
        <p:nvGrpSpPr>
          <p:cNvPr id="40" name="组合 39"/>
          <p:cNvGrpSpPr/>
          <p:nvPr/>
        </p:nvGrpSpPr>
        <p:grpSpPr>
          <a:xfrm>
            <a:off x="1295135" y="4494085"/>
            <a:ext cx="3606352" cy="535285"/>
            <a:chOff x="4846" y="5333"/>
            <a:chExt cx="4359" cy="647"/>
          </a:xfrm>
        </p:grpSpPr>
        <p:grpSp>
          <p:nvGrpSpPr>
            <p:cNvPr id="25" name="PA_淘宝店chenying0907出品 14"/>
            <p:cNvGrpSpPr/>
            <p:nvPr>
              <p:custDataLst>
                <p:tags r:id="rId1"/>
              </p:custDataLst>
            </p:nvPr>
          </p:nvGrpSpPr>
          <p:grpSpPr>
            <a:xfrm>
              <a:off x="4846" y="5333"/>
              <a:ext cx="638" cy="647"/>
              <a:chOff x="4796805" y="-215900"/>
              <a:chExt cx="2093913" cy="2122488"/>
            </a:xfrm>
            <a:solidFill>
              <a:srgbClr val="2F5597"/>
            </a:solidFill>
          </p:grpSpPr>
          <p:sp>
            <p:nvSpPr>
              <p:cNvPr id="26" name="淘宝店chenying0907出品 6"/>
              <p:cNvSpPr>
                <a:spLocks noEditPoints="1"/>
              </p:cNvSpPr>
              <p:nvPr/>
            </p:nvSpPr>
            <p:spPr bwMode="auto">
              <a:xfrm>
                <a:off x="4796805" y="-215900"/>
                <a:ext cx="2093913" cy="2122488"/>
              </a:xfrm>
              <a:custGeom>
                <a:avLst/>
                <a:gdLst>
                  <a:gd name="T0" fmla="*/ 1391 w 2783"/>
                  <a:gd name="T1" fmla="*/ 0 h 2783"/>
                  <a:gd name="T2" fmla="*/ 0 w 2783"/>
                  <a:gd name="T3" fmla="*/ 1391 h 2783"/>
                  <a:gd name="T4" fmla="*/ 1391 w 2783"/>
                  <a:gd name="T5" fmla="*/ 2783 h 2783"/>
                  <a:gd name="T6" fmla="*/ 2783 w 2783"/>
                  <a:gd name="T7" fmla="*/ 1391 h 2783"/>
                  <a:gd name="T8" fmla="*/ 1391 w 2783"/>
                  <a:gd name="T9" fmla="*/ 0 h 2783"/>
                  <a:gd name="T10" fmla="*/ 1391 w 2783"/>
                  <a:gd name="T11" fmla="*/ 55 h 2783"/>
                  <a:gd name="T12" fmla="*/ 55 w 2783"/>
                  <a:gd name="T13" fmla="*/ 1391 h 2783"/>
                  <a:gd name="T14" fmla="*/ 1391 w 2783"/>
                  <a:gd name="T15" fmla="*/ 2728 h 2783"/>
                  <a:gd name="T16" fmla="*/ 2728 w 2783"/>
                  <a:gd name="T17" fmla="*/ 1391 h 2783"/>
                  <a:gd name="T18" fmla="*/ 1391 w 2783"/>
                  <a:gd name="T19" fmla="*/ 55 h 27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83" h="2783">
                    <a:moveTo>
                      <a:pt x="1391" y="0"/>
                    </a:moveTo>
                    <a:cubicBezTo>
                      <a:pt x="623" y="0"/>
                      <a:pt x="0" y="623"/>
                      <a:pt x="0" y="1391"/>
                    </a:cubicBezTo>
                    <a:cubicBezTo>
                      <a:pt x="0" y="2160"/>
                      <a:pt x="623" y="2783"/>
                      <a:pt x="1391" y="2783"/>
                    </a:cubicBezTo>
                    <a:cubicBezTo>
                      <a:pt x="2160" y="2783"/>
                      <a:pt x="2783" y="2160"/>
                      <a:pt x="2783" y="1391"/>
                    </a:cubicBezTo>
                    <a:cubicBezTo>
                      <a:pt x="2783" y="623"/>
                      <a:pt x="2160" y="0"/>
                      <a:pt x="1391" y="0"/>
                    </a:cubicBezTo>
                    <a:close/>
                    <a:moveTo>
                      <a:pt x="1391" y="55"/>
                    </a:moveTo>
                    <a:cubicBezTo>
                      <a:pt x="654" y="55"/>
                      <a:pt x="55" y="654"/>
                      <a:pt x="55" y="1391"/>
                    </a:cubicBezTo>
                    <a:cubicBezTo>
                      <a:pt x="55" y="2129"/>
                      <a:pt x="654" y="2728"/>
                      <a:pt x="1391" y="2728"/>
                    </a:cubicBezTo>
                    <a:cubicBezTo>
                      <a:pt x="2129" y="2728"/>
                      <a:pt x="2728" y="2129"/>
                      <a:pt x="2728" y="1391"/>
                    </a:cubicBezTo>
                    <a:cubicBezTo>
                      <a:pt x="2728" y="654"/>
                      <a:pt x="2129" y="55"/>
                      <a:pt x="1391" y="55"/>
                    </a:cubicBezTo>
                    <a:close/>
                  </a:path>
                </a:pathLst>
              </a:custGeom>
              <a:grpFill/>
              <a:ln w="3175">
                <a:solidFill>
                  <a:srgbClr val="2F5597"/>
                </a:solidFill>
              </a:ln>
            </p:spPr>
            <p:txBody>
              <a:bodyPr vert="horz" wrap="square" lIns="119109" tIns="59552" rIns="119109" bIns="59552" numCol="1" anchor="t" anchorCtr="0" compatLnSpc="1"/>
              <a:lstStyle/>
              <a:p>
                <a:endParaRPr lang="zh-CN" altLang="en-US" sz="2345">
                  <a:solidFill>
                    <a:srgbClr val="C4261D"/>
                  </a:solidFill>
                </a:endParaRPr>
              </a:p>
            </p:txBody>
          </p:sp>
          <p:sp>
            <p:nvSpPr>
              <p:cNvPr id="27" name="淘宝店chenying0907出品 7"/>
              <p:cNvSpPr>
                <a:spLocks noEditPoints="1"/>
              </p:cNvSpPr>
              <p:nvPr/>
            </p:nvSpPr>
            <p:spPr bwMode="auto">
              <a:xfrm>
                <a:off x="5168280" y="0"/>
                <a:ext cx="1360488" cy="1641475"/>
              </a:xfrm>
              <a:custGeom>
                <a:avLst/>
                <a:gdLst>
                  <a:gd name="T0" fmla="*/ 870 w 1809"/>
                  <a:gd name="T1" fmla="*/ 879 h 2152"/>
                  <a:gd name="T2" fmla="*/ 870 w 1809"/>
                  <a:gd name="T3" fmla="*/ 2152 h 2152"/>
                  <a:gd name="T4" fmla="*/ 1809 w 1809"/>
                  <a:gd name="T5" fmla="*/ 1820 h 2152"/>
                  <a:gd name="T6" fmla="*/ 1809 w 1809"/>
                  <a:gd name="T7" fmla="*/ 547 h 2152"/>
                  <a:gd name="T8" fmla="*/ 870 w 1809"/>
                  <a:gd name="T9" fmla="*/ 879 h 2152"/>
                  <a:gd name="T10" fmla="*/ 785 w 1809"/>
                  <a:gd name="T11" fmla="*/ 961 h 2152"/>
                  <a:gd name="T12" fmla="*/ 785 w 1809"/>
                  <a:gd name="T13" fmla="*/ 1138 h 2152"/>
                  <a:gd name="T14" fmla="*/ 613 w 1809"/>
                  <a:gd name="T15" fmla="*/ 1053 h 2152"/>
                  <a:gd name="T16" fmla="*/ 613 w 1809"/>
                  <a:gd name="T17" fmla="*/ 864 h 2152"/>
                  <a:gd name="T18" fmla="*/ 785 w 1809"/>
                  <a:gd name="T19" fmla="*/ 961 h 2152"/>
                  <a:gd name="T20" fmla="*/ 1555 w 1809"/>
                  <a:gd name="T21" fmla="*/ 410 h 2152"/>
                  <a:gd name="T22" fmla="*/ 1507 w 1809"/>
                  <a:gd name="T23" fmla="*/ 386 h 2152"/>
                  <a:gd name="T24" fmla="*/ 602 w 1809"/>
                  <a:gd name="T25" fmla="*/ 700 h 2152"/>
                  <a:gd name="T26" fmla="*/ 576 w 1809"/>
                  <a:gd name="T27" fmla="*/ 724 h 2152"/>
                  <a:gd name="T28" fmla="*/ 576 w 1809"/>
                  <a:gd name="T29" fmla="*/ 2017 h 2152"/>
                  <a:gd name="T30" fmla="*/ 822 w 1809"/>
                  <a:gd name="T31" fmla="*/ 2149 h 2152"/>
                  <a:gd name="T32" fmla="*/ 822 w 1809"/>
                  <a:gd name="T33" fmla="*/ 879 h 2152"/>
                  <a:gd name="T34" fmla="*/ 622 w 1809"/>
                  <a:gd name="T35" fmla="*/ 772 h 2152"/>
                  <a:gd name="T36" fmla="*/ 625 w 1809"/>
                  <a:gd name="T37" fmla="*/ 772 h 2152"/>
                  <a:gd name="T38" fmla="*/ 1531 w 1809"/>
                  <a:gd name="T39" fmla="*/ 457 h 2152"/>
                  <a:gd name="T40" fmla="*/ 1555 w 1809"/>
                  <a:gd name="T41" fmla="*/ 410 h 2152"/>
                  <a:gd name="T42" fmla="*/ 209 w 1809"/>
                  <a:gd name="T43" fmla="*/ 581 h 2152"/>
                  <a:gd name="T44" fmla="*/ 209 w 1809"/>
                  <a:gd name="T45" fmla="*/ 758 h 2152"/>
                  <a:gd name="T46" fmla="*/ 37 w 1809"/>
                  <a:gd name="T47" fmla="*/ 673 h 2152"/>
                  <a:gd name="T48" fmla="*/ 37 w 1809"/>
                  <a:gd name="T49" fmla="*/ 484 h 2152"/>
                  <a:gd name="T50" fmla="*/ 209 w 1809"/>
                  <a:gd name="T51" fmla="*/ 581 h 2152"/>
                  <a:gd name="T52" fmla="*/ 978 w 1809"/>
                  <a:gd name="T53" fmla="*/ 30 h 2152"/>
                  <a:gd name="T54" fmla="*/ 931 w 1809"/>
                  <a:gd name="T55" fmla="*/ 6 h 2152"/>
                  <a:gd name="T56" fmla="*/ 25 w 1809"/>
                  <a:gd name="T57" fmla="*/ 321 h 2152"/>
                  <a:gd name="T58" fmla="*/ 0 w 1809"/>
                  <a:gd name="T59" fmla="*/ 344 h 2152"/>
                  <a:gd name="T60" fmla="*/ 0 w 1809"/>
                  <a:gd name="T61" fmla="*/ 1638 h 2152"/>
                  <a:gd name="T62" fmla="*/ 246 w 1809"/>
                  <a:gd name="T63" fmla="*/ 1770 h 2152"/>
                  <a:gd name="T64" fmla="*/ 246 w 1809"/>
                  <a:gd name="T65" fmla="*/ 500 h 2152"/>
                  <a:gd name="T66" fmla="*/ 46 w 1809"/>
                  <a:gd name="T67" fmla="*/ 393 h 2152"/>
                  <a:gd name="T68" fmla="*/ 49 w 1809"/>
                  <a:gd name="T69" fmla="*/ 392 h 2152"/>
                  <a:gd name="T70" fmla="*/ 954 w 1809"/>
                  <a:gd name="T71" fmla="*/ 77 h 2152"/>
                  <a:gd name="T72" fmla="*/ 978 w 1809"/>
                  <a:gd name="T73" fmla="*/ 30 h 2152"/>
                  <a:gd name="T74" fmla="*/ 497 w 1809"/>
                  <a:gd name="T75" fmla="*/ 781 h 2152"/>
                  <a:gd name="T76" fmla="*/ 497 w 1809"/>
                  <a:gd name="T77" fmla="*/ 958 h 2152"/>
                  <a:gd name="T78" fmla="*/ 325 w 1809"/>
                  <a:gd name="T79" fmla="*/ 873 h 2152"/>
                  <a:gd name="T80" fmla="*/ 325 w 1809"/>
                  <a:gd name="T81" fmla="*/ 684 h 2152"/>
                  <a:gd name="T82" fmla="*/ 497 w 1809"/>
                  <a:gd name="T83" fmla="*/ 781 h 2152"/>
                  <a:gd name="T84" fmla="*/ 1266 w 1809"/>
                  <a:gd name="T85" fmla="*/ 230 h 2152"/>
                  <a:gd name="T86" fmla="*/ 1219 w 1809"/>
                  <a:gd name="T87" fmla="*/ 206 h 2152"/>
                  <a:gd name="T88" fmla="*/ 313 w 1809"/>
                  <a:gd name="T89" fmla="*/ 520 h 2152"/>
                  <a:gd name="T90" fmla="*/ 288 w 1809"/>
                  <a:gd name="T91" fmla="*/ 544 h 2152"/>
                  <a:gd name="T92" fmla="*/ 288 w 1809"/>
                  <a:gd name="T93" fmla="*/ 1837 h 2152"/>
                  <a:gd name="T94" fmla="*/ 534 w 1809"/>
                  <a:gd name="T95" fmla="*/ 1969 h 2152"/>
                  <a:gd name="T96" fmla="*/ 534 w 1809"/>
                  <a:gd name="T97" fmla="*/ 699 h 2152"/>
                  <a:gd name="T98" fmla="*/ 334 w 1809"/>
                  <a:gd name="T99" fmla="*/ 592 h 2152"/>
                  <a:gd name="T100" fmla="*/ 337 w 1809"/>
                  <a:gd name="T101" fmla="*/ 592 h 2152"/>
                  <a:gd name="T102" fmla="*/ 1243 w 1809"/>
                  <a:gd name="T103" fmla="*/ 277 h 2152"/>
                  <a:gd name="T104" fmla="*/ 1266 w 1809"/>
                  <a:gd name="T105" fmla="*/ 230 h 2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809" h="2152">
                    <a:moveTo>
                      <a:pt x="870" y="879"/>
                    </a:moveTo>
                    <a:lnTo>
                      <a:pt x="870" y="2152"/>
                    </a:lnTo>
                    <a:lnTo>
                      <a:pt x="1809" y="1820"/>
                    </a:lnTo>
                    <a:lnTo>
                      <a:pt x="1809" y="547"/>
                    </a:lnTo>
                    <a:lnTo>
                      <a:pt x="870" y="879"/>
                    </a:lnTo>
                    <a:close/>
                    <a:moveTo>
                      <a:pt x="785" y="961"/>
                    </a:moveTo>
                    <a:lnTo>
                      <a:pt x="785" y="1138"/>
                    </a:lnTo>
                    <a:cubicBezTo>
                      <a:pt x="699" y="1121"/>
                      <a:pt x="613" y="1053"/>
                      <a:pt x="613" y="1053"/>
                    </a:cubicBezTo>
                    <a:lnTo>
                      <a:pt x="613" y="864"/>
                    </a:lnTo>
                    <a:cubicBezTo>
                      <a:pt x="719" y="950"/>
                      <a:pt x="785" y="961"/>
                      <a:pt x="785" y="961"/>
                    </a:cubicBezTo>
                    <a:close/>
                    <a:moveTo>
                      <a:pt x="1555" y="410"/>
                    </a:moveTo>
                    <a:cubicBezTo>
                      <a:pt x="1548" y="390"/>
                      <a:pt x="1527" y="379"/>
                      <a:pt x="1507" y="386"/>
                    </a:cubicBezTo>
                    <a:lnTo>
                      <a:pt x="602" y="700"/>
                    </a:lnTo>
                    <a:cubicBezTo>
                      <a:pt x="590" y="704"/>
                      <a:pt x="580" y="713"/>
                      <a:pt x="576" y="724"/>
                    </a:cubicBezTo>
                    <a:lnTo>
                      <a:pt x="576" y="2017"/>
                    </a:lnTo>
                    <a:cubicBezTo>
                      <a:pt x="608" y="2080"/>
                      <a:pt x="741" y="2149"/>
                      <a:pt x="822" y="2149"/>
                    </a:cubicBezTo>
                    <a:lnTo>
                      <a:pt x="822" y="879"/>
                    </a:lnTo>
                    <a:cubicBezTo>
                      <a:pt x="779" y="873"/>
                      <a:pt x="682" y="822"/>
                      <a:pt x="622" y="772"/>
                    </a:cubicBezTo>
                    <a:cubicBezTo>
                      <a:pt x="623" y="772"/>
                      <a:pt x="624" y="772"/>
                      <a:pt x="625" y="772"/>
                    </a:cubicBezTo>
                    <a:lnTo>
                      <a:pt x="1531" y="457"/>
                    </a:lnTo>
                    <a:cubicBezTo>
                      <a:pt x="1550" y="450"/>
                      <a:pt x="1561" y="429"/>
                      <a:pt x="1555" y="410"/>
                    </a:cubicBezTo>
                    <a:close/>
                    <a:moveTo>
                      <a:pt x="209" y="581"/>
                    </a:moveTo>
                    <a:lnTo>
                      <a:pt x="209" y="758"/>
                    </a:lnTo>
                    <a:cubicBezTo>
                      <a:pt x="123" y="742"/>
                      <a:pt x="37" y="673"/>
                      <a:pt x="37" y="673"/>
                    </a:cubicBezTo>
                    <a:lnTo>
                      <a:pt x="37" y="484"/>
                    </a:lnTo>
                    <a:cubicBezTo>
                      <a:pt x="143" y="570"/>
                      <a:pt x="209" y="581"/>
                      <a:pt x="209" y="581"/>
                    </a:cubicBezTo>
                    <a:close/>
                    <a:moveTo>
                      <a:pt x="978" y="30"/>
                    </a:moveTo>
                    <a:cubicBezTo>
                      <a:pt x="972" y="11"/>
                      <a:pt x="951" y="0"/>
                      <a:pt x="931" y="6"/>
                    </a:cubicBezTo>
                    <a:lnTo>
                      <a:pt x="25" y="321"/>
                    </a:lnTo>
                    <a:cubicBezTo>
                      <a:pt x="14" y="325"/>
                      <a:pt x="3" y="334"/>
                      <a:pt x="0" y="344"/>
                    </a:cubicBezTo>
                    <a:lnTo>
                      <a:pt x="0" y="1638"/>
                    </a:lnTo>
                    <a:cubicBezTo>
                      <a:pt x="32" y="1700"/>
                      <a:pt x="165" y="1770"/>
                      <a:pt x="246" y="1770"/>
                    </a:cubicBezTo>
                    <a:lnTo>
                      <a:pt x="246" y="500"/>
                    </a:lnTo>
                    <a:cubicBezTo>
                      <a:pt x="203" y="493"/>
                      <a:pt x="106" y="443"/>
                      <a:pt x="46" y="393"/>
                    </a:cubicBezTo>
                    <a:cubicBezTo>
                      <a:pt x="47" y="393"/>
                      <a:pt x="48" y="392"/>
                      <a:pt x="49" y="392"/>
                    </a:cubicBezTo>
                    <a:lnTo>
                      <a:pt x="954" y="77"/>
                    </a:lnTo>
                    <a:cubicBezTo>
                      <a:pt x="974" y="71"/>
                      <a:pt x="985" y="50"/>
                      <a:pt x="978" y="30"/>
                    </a:cubicBezTo>
                    <a:close/>
                    <a:moveTo>
                      <a:pt x="497" y="781"/>
                    </a:moveTo>
                    <a:lnTo>
                      <a:pt x="497" y="958"/>
                    </a:lnTo>
                    <a:cubicBezTo>
                      <a:pt x="411" y="941"/>
                      <a:pt x="325" y="873"/>
                      <a:pt x="325" y="873"/>
                    </a:cubicBezTo>
                    <a:lnTo>
                      <a:pt x="325" y="684"/>
                    </a:lnTo>
                    <a:cubicBezTo>
                      <a:pt x="431" y="770"/>
                      <a:pt x="497" y="781"/>
                      <a:pt x="497" y="781"/>
                    </a:cubicBezTo>
                    <a:close/>
                    <a:moveTo>
                      <a:pt x="1266" y="230"/>
                    </a:moveTo>
                    <a:cubicBezTo>
                      <a:pt x="1260" y="210"/>
                      <a:pt x="1239" y="199"/>
                      <a:pt x="1219" y="206"/>
                    </a:cubicBezTo>
                    <a:lnTo>
                      <a:pt x="313" y="520"/>
                    </a:lnTo>
                    <a:cubicBezTo>
                      <a:pt x="302" y="524"/>
                      <a:pt x="291" y="533"/>
                      <a:pt x="288" y="544"/>
                    </a:cubicBezTo>
                    <a:lnTo>
                      <a:pt x="288" y="1837"/>
                    </a:lnTo>
                    <a:cubicBezTo>
                      <a:pt x="320" y="1900"/>
                      <a:pt x="453" y="1969"/>
                      <a:pt x="534" y="1969"/>
                    </a:cubicBezTo>
                    <a:lnTo>
                      <a:pt x="534" y="699"/>
                    </a:lnTo>
                    <a:cubicBezTo>
                      <a:pt x="491" y="693"/>
                      <a:pt x="394" y="642"/>
                      <a:pt x="334" y="592"/>
                    </a:cubicBezTo>
                    <a:cubicBezTo>
                      <a:pt x="335" y="592"/>
                      <a:pt x="336" y="592"/>
                      <a:pt x="337" y="592"/>
                    </a:cubicBezTo>
                    <a:lnTo>
                      <a:pt x="1243" y="277"/>
                    </a:lnTo>
                    <a:cubicBezTo>
                      <a:pt x="1262" y="270"/>
                      <a:pt x="1273" y="249"/>
                      <a:pt x="1266" y="230"/>
                    </a:cubicBezTo>
                    <a:close/>
                  </a:path>
                </a:pathLst>
              </a:custGeom>
              <a:solidFill>
                <a:srgbClr val="F2F2F2"/>
              </a:solidFill>
              <a:ln w="3175">
                <a:solidFill>
                  <a:srgbClr val="F2F2F2"/>
                </a:solidFill>
              </a:ln>
            </p:spPr>
            <p:txBody>
              <a:bodyPr vert="horz" wrap="square" lIns="119109" tIns="59552" rIns="119109" bIns="59552" numCol="1" anchor="t" anchorCtr="0" compatLnSpc="1"/>
              <a:lstStyle/>
              <a:p>
                <a:endParaRPr lang="zh-CN" altLang="en-US" sz="2345">
                  <a:solidFill>
                    <a:srgbClr val="C4261D"/>
                  </a:solidFill>
                </a:endParaRPr>
              </a:p>
            </p:txBody>
          </p:sp>
        </p:grpSp>
        <p:sp>
          <p:nvSpPr>
            <p:cNvPr id="29" name="淘宝店chenying0907出品 5"/>
            <p:cNvSpPr>
              <a:spLocks noEditPoints="1"/>
            </p:cNvSpPr>
            <p:nvPr/>
          </p:nvSpPr>
          <p:spPr bwMode="auto">
            <a:xfrm>
              <a:off x="5918" y="5386"/>
              <a:ext cx="380" cy="547"/>
            </a:xfrm>
            <a:custGeom>
              <a:avLst/>
              <a:gdLst>
                <a:gd name="T0" fmla="*/ 370 w 780"/>
                <a:gd name="T1" fmla="*/ 732 h 1139"/>
                <a:gd name="T2" fmla="*/ 498 w 780"/>
                <a:gd name="T3" fmla="*/ 660 h 1139"/>
                <a:gd name="T4" fmla="*/ 578 w 780"/>
                <a:gd name="T5" fmla="*/ 682 h 1139"/>
                <a:gd name="T6" fmla="*/ 653 w 780"/>
                <a:gd name="T7" fmla="*/ 535 h 1139"/>
                <a:gd name="T8" fmla="*/ 709 w 780"/>
                <a:gd name="T9" fmla="*/ 494 h 1139"/>
                <a:gd name="T10" fmla="*/ 711 w 780"/>
                <a:gd name="T11" fmla="*/ 316 h 1139"/>
                <a:gd name="T12" fmla="*/ 657 w 780"/>
                <a:gd name="T13" fmla="*/ 274 h 1139"/>
                <a:gd name="T14" fmla="*/ 596 w 780"/>
                <a:gd name="T15" fmla="*/ 128 h 1139"/>
                <a:gd name="T16" fmla="*/ 531 w 780"/>
                <a:gd name="T17" fmla="*/ 141 h 1139"/>
                <a:gd name="T18" fmla="*/ 409 w 780"/>
                <a:gd name="T19" fmla="*/ 69 h 1139"/>
                <a:gd name="T20" fmla="*/ 380 w 780"/>
                <a:gd name="T21" fmla="*/ 69 h 1139"/>
                <a:gd name="T22" fmla="*/ 289 w 780"/>
                <a:gd name="T23" fmla="*/ 140 h 1139"/>
                <a:gd name="T24" fmla="*/ 260 w 780"/>
                <a:gd name="T25" fmla="*/ 132 h 1139"/>
                <a:gd name="T26" fmla="*/ 187 w 780"/>
                <a:gd name="T27" fmla="*/ 138 h 1139"/>
                <a:gd name="T28" fmla="*/ 80 w 780"/>
                <a:gd name="T29" fmla="*/ 280 h 1139"/>
                <a:gd name="T30" fmla="*/ 99 w 780"/>
                <a:gd name="T31" fmla="*/ 346 h 1139"/>
                <a:gd name="T32" fmla="*/ 64 w 780"/>
                <a:gd name="T33" fmla="*/ 501 h 1139"/>
                <a:gd name="T34" fmla="*/ 181 w 780"/>
                <a:gd name="T35" fmla="*/ 609 h 1139"/>
                <a:gd name="T36" fmla="*/ 194 w 780"/>
                <a:gd name="T37" fmla="*/ 676 h 1139"/>
                <a:gd name="T38" fmla="*/ 272 w 780"/>
                <a:gd name="T39" fmla="*/ 657 h 1139"/>
                <a:gd name="T40" fmla="*/ 294 w 780"/>
                <a:gd name="T41" fmla="*/ 726 h 1139"/>
                <a:gd name="T42" fmla="*/ 221 w 780"/>
                <a:gd name="T43" fmla="*/ 731 h 1139"/>
                <a:gd name="T44" fmla="*/ 121 w 780"/>
                <a:gd name="T45" fmla="*/ 608 h 1139"/>
                <a:gd name="T46" fmla="*/ 7 w 780"/>
                <a:gd name="T47" fmla="*/ 519 h 1139"/>
                <a:gd name="T48" fmla="*/ 51 w 780"/>
                <a:gd name="T49" fmla="*/ 381 h 1139"/>
                <a:gd name="T50" fmla="*/ 64 w 780"/>
                <a:gd name="T51" fmla="*/ 223 h 1139"/>
                <a:gd name="T52" fmla="*/ 127 w 780"/>
                <a:gd name="T53" fmla="*/ 138 h 1139"/>
                <a:gd name="T54" fmla="*/ 276 w 780"/>
                <a:gd name="T55" fmla="*/ 75 h 1139"/>
                <a:gd name="T56" fmla="*/ 298 w 780"/>
                <a:gd name="T57" fmla="*/ 81 h 1139"/>
                <a:gd name="T58" fmla="*/ 394 w 780"/>
                <a:gd name="T59" fmla="*/ 0 h 1139"/>
                <a:gd name="T60" fmla="*/ 508 w 780"/>
                <a:gd name="T61" fmla="*/ 85 h 1139"/>
                <a:gd name="T62" fmla="*/ 638 w 780"/>
                <a:gd name="T63" fmla="*/ 87 h 1139"/>
                <a:gd name="T64" fmla="*/ 675 w 780"/>
                <a:gd name="T65" fmla="*/ 217 h 1139"/>
                <a:gd name="T66" fmla="*/ 758 w 780"/>
                <a:gd name="T67" fmla="*/ 353 h 1139"/>
                <a:gd name="T68" fmla="*/ 756 w 780"/>
                <a:gd name="T69" fmla="*/ 459 h 1139"/>
                <a:gd name="T70" fmla="*/ 670 w 780"/>
                <a:gd name="T71" fmla="*/ 592 h 1139"/>
                <a:gd name="T72" fmla="*/ 578 w 780"/>
                <a:gd name="T73" fmla="*/ 741 h 1139"/>
                <a:gd name="T74" fmla="*/ 498 w 780"/>
                <a:gd name="T75" fmla="*/ 719 h 1139"/>
                <a:gd name="T76" fmla="*/ 385 w 780"/>
                <a:gd name="T77" fmla="*/ 801 h 1139"/>
                <a:gd name="T78" fmla="*/ 388 w 780"/>
                <a:gd name="T79" fmla="*/ 615 h 1139"/>
                <a:gd name="T80" fmla="*/ 388 w 780"/>
                <a:gd name="T81" fmla="*/ 650 h 1139"/>
                <a:gd name="T82" fmla="*/ 626 w 780"/>
                <a:gd name="T83" fmla="*/ 413 h 1139"/>
                <a:gd name="T84" fmla="*/ 388 w 780"/>
                <a:gd name="T85" fmla="*/ 583 h 1139"/>
                <a:gd name="T86" fmla="*/ 559 w 780"/>
                <a:gd name="T87" fmla="*/ 413 h 1139"/>
                <a:gd name="T88" fmla="*/ 533 w 780"/>
                <a:gd name="T89" fmla="*/ 780 h 1139"/>
                <a:gd name="T90" fmla="*/ 432 w 780"/>
                <a:gd name="T91" fmla="*/ 838 h 1139"/>
                <a:gd name="T92" fmla="*/ 515 w 780"/>
                <a:gd name="T93" fmla="*/ 1003 h 1139"/>
                <a:gd name="T94" fmla="*/ 669 w 780"/>
                <a:gd name="T95" fmla="*/ 1091 h 1139"/>
                <a:gd name="T96" fmla="*/ 283 w 780"/>
                <a:gd name="T97" fmla="*/ 792 h 1139"/>
                <a:gd name="T98" fmla="*/ 195 w 780"/>
                <a:gd name="T99" fmla="*/ 783 h 1139"/>
                <a:gd name="T100" fmla="*/ 136 w 780"/>
                <a:gd name="T101" fmla="*/ 1118 h 1139"/>
                <a:gd name="T102" fmla="*/ 361 w 780"/>
                <a:gd name="T103" fmla="*/ 1103 h 1139"/>
                <a:gd name="T104" fmla="*/ 385 w 780"/>
                <a:gd name="T105" fmla="*/ 848 h 1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80" h="1139">
                  <a:moveTo>
                    <a:pt x="272" y="657"/>
                  </a:moveTo>
                  <a:cubicBezTo>
                    <a:pt x="300" y="657"/>
                    <a:pt x="328" y="671"/>
                    <a:pt x="343" y="693"/>
                  </a:cubicBezTo>
                  <a:lnTo>
                    <a:pt x="370" y="732"/>
                  </a:lnTo>
                  <a:cubicBezTo>
                    <a:pt x="379" y="745"/>
                    <a:pt x="391" y="745"/>
                    <a:pt x="400" y="733"/>
                  </a:cubicBezTo>
                  <a:lnTo>
                    <a:pt x="428" y="694"/>
                  </a:lnTo>
                  <a:cubicBezTo>
                    <a:pt x="443" y="673"/>
                    <a:pt x="470" y="660"/>
                    <a:pt x="498" y="660"/>
                  </a:cubicBezTo>
                  <a:cubicBezTo>
                    <a:pt x="507" y="660"/>
                    <a:pt x="516" y="661"/>
                    <a:pt x="524" y="664"/>
                  </a:cubicBezTo>
                  <a:lnTo>
                    <a:pt x="569" y="680"/>
                  </a:lnTo>
                  <a:cubicBezTo>
                    <a:pt x="572" y="681"/>
                    <a:pt x="575" y="682"/>
                    <a:pt x="578" y="682"/>
                  </a:cubicBezTo>
                  <a:cubicBezTo>
                    <a:pt x="591" y="682"/>
                    <a:pt x="593" y="670"/>
                    <a:pt x="593" y="663"/>
                  </a:cubicBezTo>
                  <a:lnTo>
                    <a:pt x="593" y="615"/>
                  </a:lnTo>
                  <a:cubicBezTo>
                    <a:pt x="593" y="580"/>
                    <a:pt x="620" y="545"/>
                    <a:pt x="653" y="535"/>
                  </a:cubicBezTo>
                  <a:lnTo>
                    <a:pt x="699" y="521"/>
                  </a:lnTo>
                  <a:cubicBezTo>
                    <a:pt x="706" y="519"/>
                    <a:pt x="711" y="515"/>
                    <a:pt x="713" y="511"/>
                  </a:cubicBezTo>
                  <a:cubicBezTo>
                    <a:pt x="715" y="506"/>
                    <a:pt x="713" y="500"/>
                    <a:pt x="709" y="494"/>
                  </a:cubicBezTo>
                  <a:lnTo>
                    <a:pt x="680" y="455"/>
                  </a:lnTo>
                  <a:cubicBezTo>
                    <a:pt x="660" y="426"/>
                    <a:pt x="660" y="383"/>
                    <a:pt x="682" y="355"/>
                  </a:cubicBezTo>
                  <a:lnTo>
                    <a:pt x="711" y="316"/>
                  </a:lnTo>
                  <a:cubicBezTo>
                    <a:pt x="716" y="311"/>
                    <a:pt x="717" y="304"/>
                    <a:pt x="716" y="300"/>
                  </a:cubicBezTo>
                  <a:cubicBezTo>
                    <a:pt x="715" y="295"/>
                    <a:pt x="710" y="291"/>
                    <a:pt x="703" y="288"/>
                  </a:cubicBezTo>
                  <a:lnTo>
                    <a:pt x="657" y="274"/>
                  </a:lnTo>
                  <a:cubicBezTo>
                    <a:pt x="624" y="263"/>
                    <a:pt x="598" y="227"/>
                    <a:pt x="599" y="192"/>
                  </a:cubicBezTo>
                  <a:lnTo>
                    <a:pt x="600" y="144"/>
                  </a:lnTo>
                  <a:cubicBezTo>
                    <a:pt x="601" y="137"/>
                    <a:pt x="599" y="132"/>
                    <a:pt x="596" y="128"/>
                  </a:cubicBezTo>
                  <a:cubicBezTo>
                    <a:pt x="593" y="125"/>
                    <a:pt x="588" y="125"/>
                    <a:pt x="585" y="125"/>
                  </a:cubicBezTo>
                  <a:cubicBezTo>
                    <a:pt x="583" y="125"/>
                    <a:pt x="580" y="125"/>
                    <a:pt x="577" y="126"/>
                  </a:cubicBezTo>
                  <a:lnTo>
                    <a:pt x="531" y="141"/>
                  </a:lnTo>
                  <a:cubicBezTo>
                    <a:pt x="524" y="143"/>
                    <a:pt x="516" y="144"/>
                    <a:pt x="508" y="144"/>
                  </a:cubicBezTo>
                  <a:cubicBezTo>
                    <a:pt x="479" y="144"/>
                    <a:pt x="451" y="130"/>
                    <a:pt x="436" y="108"/>
                  </a:cubicBezTo>
                  <a:lnTo>
                    <a:pt x="409" y="69"/>
                  </a:lnTo>
                  <a:cubicBezTo>
                    <a:pt x="405" y="63"/>
                    <a:pt x="400" y="59"/>
                    <a:pt x="394" y="59"/>
                  </a:cubicBezTo>
                  <a:cubicBezTo>
                    <a:pt x="388" y="59"/>
                    <a:pt x="386" y="59"/>
                    <a:pt x="381" y="67"/>
                  </a:cubicBezTo>
                  <a:lnTo>
                    <a:pt x="380" y="69"/>
                  </a:lnTo>
                  <a:cubicBezTo>
                    <a:pt x="368" y="87"/>
                    <a:pt x="352" y="110"/>
                    <a:pt x="339" y="123"/>
                  </a:cubicBezTo>
                  <a:cubicBezTo>
                    <a:pt x="331" y="131"/>
                    <a:pt x="318" y="141"/>
                    <a:pt x="301" y="141"/>
                  </a:cubicBezTo>
                  <a:cubicBezTo>
                    <a:pt x="296" y="141"/>
                    <a:pt x="292" y="141"/>
                    <a:pt x="289" y="140"/>
                  </a:cubicBezTo>
                  <a:lnTo>
                    <a:pt x="285" y="140"/>
                  </a:lnTo>
                  <a:lnTo>
                    <a:pt x="282" y="138"/>
                  </a:lnTo>
                  <a:cubicBezTo>
                    <a:pt x="276" y="136"/>
                    <a:pt x="268" y="134"/>
                    <a:pt x="260" y="132"/>
                  </a:cubicBezTo>
                  <a:cubicBezTo>
                    <a:pt x="248" y="128"/>
                    <a:pt x="227" y="122"/>
                    <a:pt x="224" y="122"/>
                  </a:cubicBezTo>
                  <a:cubicBezTo>
                    <a:pt x="215" y="120"/>
                    <a:pt x="205" y="118"/>
                    <a:pt x="202" y="118"/>
                  </a:cubicBezTo>
                  <a:cubicBezTo>
                    <a:pt x="191" y="118"/>
                    <a:pt x="187" y="128"/>
                    <a:pt x="187" y="138"/>
                  </a:cubicBezTo>
                  <a:lnTo>
                    <a:pt x="187" y="186"/>
                  </a:lnTo>
                  <a:cubicBezTo>
                    <a:pt x="187" y="221"/>
                    <a:pt x="160" y="256"/>
                    <a:pt x="126" y="266"/>
                  </a:cubicBezTo>
                  <a:lnTo>
                    <a:pt x="80" y="280"/>
                  </a:lnTo>
                  <a:cubicBezTo>
                    <a:pt x="73" y="282"/>
                    <a:pt x="68" y="286"/>
                    <a:pt x="67" y="290"/>
                  </a:cubicBezTo>
                  <a:cubicBezTo>
                    <a:pt x="65" y="295"/>
                    <a:pt x="67" y="301"/>
                    <a:pt x="71" y="307"/>
                  </a:cubicBezTo>
                  <a:lnTo>
                    <a:pt x="99" y="346"/>
                  </a:lnTo>
                  <a:cubicBezTo>
                    <a:pt x="120" y="375"/>
                    <a:pt x="119" y="419"/>
                    <a:pt x="98" y="446"/>
                  </a:cubicBezTo>
                  <a:lnTo>
                    <a:pt x="68" y="485"/>
                  </a:lnTo>
                  <a:cubicBezTo>
                    <a:pt x="64" y="490"/>
                    <a:pt x="62" y="496"/>
                    <a:pt x="64" y="501"/>
                  </a:cubicBezTo>
                  <a:cubicBezTo>
                    <a:pt x="65" y="506"/>
                    <a:pt x="70" y="510"/>
                    <a:pt x="77" y="513"/>
                  </a:cubicBezTo>
                  <a:lnTo>
                    <a:pt x="123" y="527"/>
                  </a:lnTo>
                  <a:cubicBezTo>
                    <a:pt x="156" y="538"/>
                    <a:pt x="181" y="574"/>
                    <a:pt x="181" y="609"/>
                  </a:cubicBezTo>
                  <a:lnTo>
                    <a:pt x="179" y="657"/>
                  </a:lnTo>
                  <a:cubicBezTo>
                    <a:pt x="179" y="664"/>
                    <a:pt x="181" y="669"/>
                    <a:pt x="184" y="672"/>
                  </a:cubicBezTo>
                  <a:cubicBezTo>
                    <a:pt x="187" y="676"/>
                    <a:pt x="191" y="676"/>
                    <a:pt x="194" y="676"/>
                  </a:cubicBezTo>
                  <a:cubicBezTo>
                    <a:pt x="197" y="676"/>
                    <a:pt x="200" y="676"/>
                    <a:pt x="203" y="675"/>
                  </a:cubicBezTo>
                  <a:lnTo>
                    <a:pt x="248" y="660"/>
                  </a:lnTo>
                  <a:cubicBezTo>
                    <a:pt x="256" y="658"/>
                    <a:pt x="264" y="657"/>
                    <a:pt x="272" y="657"/>
                  </a:cubicBezTo>
                  <a:close/>
                  <a:moveTo>
                    <a:pt x="385" y="801"/>
                  </a:moveTo>
                  <a:cubicBezTo>
                    <a:pt x="360" y="801"/>
                    <a:pt x="337" y="788"/>
                    <a:pt x="322" y="765"/>
                  </a:cubicBezTo>
                  <a:lnTo>
                    <a:pt x="294" y="726"/>
                  </a:lnTo>
                  <a:cubicBezTo>
                    <a:pt x="291" y="721"/>
                    <a:pt x="282" y="716"/>
                    <a:pt x="272" y="716"/>
                  </a:cubicBezTo>
                  <a:cubicBezTo>
                    <a:pt x="270" y="716"/>
                    <a:pt x="268" y="716"/>
                    <a:pt x="266" y="716"/>
                  </a:cubicBezTo>
                  <a:lnTo>
                    <a:pt x="221" y="731"/>
                  </a:lnTo>
                  <a:cubicBezTo>
                    <a:pt x="192" y="741"/>
                    <a:pt x="161" y="734"/>
                    <a:pt x="141" y="714"/>
                  </a:cubicBezTo>
                  <a:cubicBezTo>
                    <a:pt x="127" y="699"/>
                    <a:pt x="119" y="678"/>
                    <a:pt x="120" y="656"/>
                  </a:cubicBezTo>
                  <a:lnTo>
                    <a:pt x="121" y="608"/>
                  </a:lnTo>
                  <a:cubicBezTo>
                    <a:pt x="122" y="599"/>
                    <a:pt x="113" y="586"/>
                    <a:pt x="104" y="584"/>
                  </a:cubicBezTo>
                  <a:lnTo>
                    <a:pt x="59" y="569"/>
                  </a:lnTo>
                  <a:cubicBezTo>
                    <a:pt x="33" y="560"/>
                    <a:pt x="14" y="542"/>
                    <a:pt x="7" y="519"/>
                  </a:cubicBezTo>
                  <a:cubicBezTo>
                    <a:pt x="0" y="496"/>
                    <a:pt x="5" y="470"/>
                    <a:pt x="22" y="448"/>
                  </a:cubicBezTo>
                  <a:lnTo>
                    <a:pt x="51" y="410"/>
                  </a:lnTo>
                  <a:cubicBezTo>
                    <a:pt x="56" y="403"/>
                    <a:pt x="57" y="388"/>
                    <a:pt x="51" y="381"/>
                  </a:cubicBezTo>
                  <a:lnTo>
                    <a:pt x="23" y="342"/>
                  </a:lnTo>
                  <a:cubicBezTo>
                    <a:pt x="7" y="320"/>
                    <a:pt x="3" y="295"/>
                    <a:pt x="11" y="271"/>
                  </a:cubicBezTo>
                  <a:cubicBezTo>
                    <a:pt x="19" y="248"/>
                    <a:pt x="38" y="230"/>
                    <a:pt x="64" y="223"/>
                  </a:cubicBezTo>
                  <a:lnTo>
                    <a:pt x="110" y="209"/>
                  </a:lnTo>
                  <a:cubicBezTo>
                    <a:pt x="118" y="207"/>
                    <a:pt x="127" y="195"/>
                    <a:pt x="127" y="186"/>
                  </a:cubicBezTo>
                  <a:lnTo>
                    <a:pt x="127" y="138"/>
                  </a:lnTo>
                  <a:cubicBezTo>
                    <a:pt x="127" y="93"/>
                    <a:pt x="160" y="59"/>
                    <a:pt x="202" y="59"/>
                  </a:cubicBezTo>
                  <a:cubicBezTo>
                    <a:pt x="212" y="59"/>
                    <a:pt x="228" y="62"/>
                    <a:pt x="236" y="64"/>
                  </a:cubicBezTo>
                  <a:cubicBezTo>
                    <a:pt x="240" y="65"/>
                    <a:pt x="252" y="68"/>
                    <a:pt x="276" y="75"/>
                  </a:cubicBezTo>
                  <a:cubicBezTo>
                    <a:pt x="284" y="77"/>
                    <a:pt x="292" y="79"/>
                    <a:pt x="297" y="81"/>
                  </a:cubicBezTo>
                  <a:lnTo>
                    <a:pt x="298" y="81"/>
                  </a:lnTo>
                  <a:cubicBezTo>
                    <a:pt x="298" y="81"/>
                    <a:pt x="298" y="81"/>
                    <a:pt x="298" y="81"/>
                  </a:cubicBezTo>
                  <a:cubicBezTo>
                    <a:pt x="305" y="74"/>
                    <a:pt x="315" y="60"/>
                    <a:pt x="330" y="37"/>
                  </a:cubicBezTo>
                  <a:lnTo>
                    <a:pt x="331" y="35"/>
                  </a:lnTo>
                  <a:cubicBezTo>
                    <a:pt x="346" y="12"/>
                    <a:pt x="367" y="0"/>
                    <a:pt x="394" y="0"/>
                  </a:cubicBezTo>
                  <a:cubicBezTo>
                    <a:pt x="420" y="0"/>
                    <a:pt x="443" y="13"/>
                    <a:pt x="458" y="36"/>
                  </a:cubicBezTo>
                  <a:lnTo>
                    <a:pt x="485" y="75"/>
                  </a:lnTo>
                  <a:cubicBezTo>
                    <a:pt x="489" y="80"/>
                    <a:pt x="498" y="85"/>
                    <a:pt x="508" y="85"/>
                  </a:cubicBezTo>
                  <a:cubicBezTo>
                    <a:pt x="510" y="85"/>
                    <a:pt x="512" y="85"/>
                    <a:pt x="513" y="85"/>
                  </a:cubicBezTo>
                  <a:lnTo>
                    <a:pt x="559" y="70"/>
                  </a:lnTo>
                  <a:cubicBezTo>
                    <a:pt x="588" y="60"/>
                    <a:pt x="619" y="67"/>
                    <a:pt x="638" y="87"/>
                  </a:cubicBezTo>
                  <a:cubicBezTo>
                    <a:pt x="653" y="102"/>
                    <a:pt x="660" y="123"/>
                    <a:pt x="659" y="145"/>
                  </a:cubicBezTo>
                  <a:lnTo>
                    <a:pt x="658" y="193"/>
                  </a:lnTo>
                  <a:cubicBezTo>
                    <a:pt x="658" y="202"/>
                    <a:pt x="667" y="215"/>
                    <a:pt x="675" y="217"/>
                  </a:cubicBezTo>
                  <a:lnTo>
                    <a:pt x="721" y="232"/>
                  </a:lnTo>
                  <a:cubicBezTo>
                    <a:pt x="746" y="241"/>
                    <a:pt x="765" y="259"/>
                    <a:pt x="772" y="282"/>
                  </a:cubicBezTo>
                  <a:cubicBezTo>
                    <a:pt x="780" y="306"/>
                    <a:pt x="774" y="331"/>
                    <a:pt x="758" y="353"/>
                  </a:cubicBezTo>
                  <a:lnTo>
                    <a:pt x="729" y="391"/>
                  </a:lnTo>
                  <a:cubicBezTo>
                    <a:pt x="723" y="398"/>
                    <a:pt x="723" y="413"/>
                    <a:pt x="728" y="420"/>
                  </a:cubicBezTo>
                  <a:lnTo>
                    <a:pt x="756" y="459"/>
                  </a:lnTo>
                  <a:cubicBezTo>
                    <a:pt x="772" y="481"/>
                    <a:pt x="777" y="507"/>
                    <a:pt x="769" y="530"/>
                  </a:cubicBezTo>
                  <a:cubicBezTo>
                    <a:pt x="761" y="553"/>
                    <a:pt x="742" y="570"/>
                    <a:pt x="716" y="578"/>
                  </a:cubicBezTo>
                  <a:lnTo>
                    <a:pt x="670" y="592"/>
                  </a:lnTo>
                  <a:cubicBezTo>
                    <a:pt x="661" y="594"/>
                    <a:pt x="652" y="606"/>
                    <a:pt x="652" y="615"/>
                  </a:cubicBezTo>
                  <a:lnTo>
                    <a:pt x="652" y="663"/>
                  </a:lnTo>
                  <a:cubicBezTo>
                    <a:pt x="652" y="708"/>
                    <a:pt x="621" y="741"/>
                    <a:pt x="578" y="741"/>
                  </a:cubicBezTo>
                  <a:cubicBezTo>
                    <a:pt x="568" y="741"/>
                    <a:pt x="558" y="739"/>
                    <a:pt x="549" y="736"/>
                  </a:cubicBezTo>
                  <a:lnTo>
                    <a:pt x="504" y="720"/>
                  </a:lnTo>
                  <a:cubicBezTo>
                    <a:pt x="502" y="719"/>
                    <a:pt x="500" y="719"/>
                    <a:pt x="498" y="719"/>
                  </a:cubicBezTo>
                  <a:cubicBezTo>
                    <a:pt x="488" y="719"/>
                    <a:pt x="479" y="724"/>
                    <a:pt x="476" y="728"/>
                  </a:cubicBezTo>
                  <a:lnTo>
                    <a:pt x="448" y="767"/>
                  </a:lnTo>
                  <a:cubicBezTo>
                    <a:pt x="432" y="789"/>
                    <a:pt x="410" y="801"/>
                    <a:pt x="385" y="801"/>
                  </a:cubicBezTo>
                  <a:close/>
                  <a:moveTo>
                    <a:pt x="388" y="210"/>
                  </a:moveTo>
                  <a:cubicBezTo>
                    <a:pt x="277" y="210"/>
                    <a:pt x="186" y="301"/>
                    <a:pt x="186" y="413"/>
                  </a:cubicBezTo>
                  <a:cubicBezTo>
                    <a:pt x="186" y="524"/>
                    <a:pt x="277" y="615"/>
                    <a:pt x="388" y="615"/>
                  </a:cubicBezTo>
                  <a:cubicBezTo>
                    <a:pt x="500" y="615"/>
                    <a:pt x="590" y="524"/>
                    <a:pt x="590" y="413"/>
                  </a:cubicBezTo>
                  <a:cubicBezTo>
                    <a:pt x="590" y="301"/>
                    <a:pt x="500" y="210"/>
                    <a:pt x="388" y="210"/>
                  </a:cubicBezTo>
                  <a:close/>
                  <a:moveTo>
                    <a:pt x="388" y="650"/>
                  </a:moveTo>
                  <a:cubicBezTo>
                    <a:pt x="257" y="650"/>
                    <a:pt x="150" y="544"/>
                    <a:pt x="150" y="413"/>
                  </a:cubicBezTo>
                  <a:cubicBezTo>
                    <a:pt x="150" y="282"/>
                    <a:pt x="257" y="175"/>
                    <a:pt x="388" y="175"/>
                  </a:cubicBezTo>
                  <a:cubicBezTo>
                    <a:pt x="519" y="175"/>
                    <a:pt x="626" y="282"/>
                    <a:pt x="626" y="413"/>
                  </a:cubicBezTo>
                  <a:cubicBezTo>
                    <a:pt x="626" y="544"/>
                    <a:pt x="519" y="650"/>
                    <a:pt x="388" y="650"/>
                  </a:cubicBezTo>
                  <a:close/>
                  <a:moveTo>
                    <a:pt x="559" y="413"/>
                  </a:moveTo>
                  <a:cubicBezTo>
                    <a:pt x="559" y="507"/>
                    <a:pt x="482" y="583"/>
                    <a:pt x="388" y="583"/>
                  </a:cubicBezTo>
                  <a:cubicBezTo>
                    <a:pt x="294" y="583"/>
                    <a:pt x="218" y="507"/>
                    <a:pt x="218" y="413"/>
                  </a:cubicBezTo>
                  <a:cubicBezTo>
                    <a:pt x="218" y="319"/>
                    <a:pt x="294" y="242"/>
                    <a:pt x="388" y="242"/>
                  </a:cubicBezTo>
                  <a:cubicBezTo>
                    <a:pt x="482" y="242"/>
                    <a:pt x="559" y="319"/>
                    <a:pt x="559" y="413"/>
                  </a:cubicBezTo>
                  <a:close/>
                  <a:moveTo>
                    <a:pt x="581" y="788"/>
                  </a:moveTo>
                  <a:cubicBezTo>
                    <a:pt x="580" y="788"/>
                    <a:pt x="579" y="788"/>
                    <a:pt x="578" y="788"/>
                  </a:cubicBezTo>
                  <a:cubicBezTo>
                    <a:pt x="563" y="788"/>
                    <a:pt x="548" y="786"/>
                    <a:pt x="533" y="780"/>
                  </a:cubicBezTo>
                  <a:lnTo>
                    <a:pt x="504" y="770"/>
                  </a:lnTo>
                  <a:lnTo>
                    <a:pt x="486" y="795"/>
                  </a:lnTo>
                  <a:cubicBezTo>
                    <a:pt x="472" y="815"/>
                    <a:pt x="453" y="829"/>
                    <a:pt x="432" y="838"/>
                  </a:cubicBezTo>
                  <a:lnTo>
                    <a:pt x="447" y="1075"/>
                  </a:lnTo>
                  <a:cubicBezTo>
                    <a:pt x="448" y="1094"/>
                    <a:pt x="457" y="1096"/>
                    <a:pt x="467" y="1080"/>
                  </a:cubicBezTo>
                  <a:lnTo>
                    <a:pt x="515" y="1003"/>
                  </a:lnTo>
                  <a:cubicBezTo>
                    <a:pt x="525" y="987"/>
                    <a:pt x="544" y="985"/>
                    <a:pt x="557" y="998"/>
                  </a:cubicBezTo>
                  <a:lnTo>
                    <a:pt x="654" y="1099"/>
                  </a:lnTo>
                  <a:cubicBezTo>
                    <a:pt x="667" y="1113"/>
                    <a:pt x="674" y="1109"/>
                    <a:pt x="669" y="1091"/>
                  </a:cubicBezTo>
                  <a:cubicBezTo>
                    <a:pt x="669" y="1091"/>
                    <a:pt x="608" y="880"/>
                    <a:pt x="581" y="788"/>
                  </a:cubicBezTo>
                  <a:close/>
                  <a:moveTo>
                    <a:pt x="385" y="848"/>
                  </a:moveTo>
                  <a:cubicBezTo>
                    <a:pt x="344" y="848"/>
                    <a:pt x="307" y="828"/>
                    <a:pt x="283" y="792"/>
                  </a:cubicBezTo>
                  <a:lnTo>
                    <a:pt x="265" y="767"/>
                  </a:lnTo>
                  <a:lnTo>
                    <a:pt x="236" y="776"/>
                  </a:lnTo>
                  <a:cubicBezTo>
                    <a:pt x="222" y="780"/>
                    <a:pt x="208" y="783"/>
                    <a:pt x="195" y="783"/>
                  </a:cubicBezTo>
                  <a:cubicBezTo>
                    <a:pt x="189" y="783"/>
                    <a:pt x="183" y="782"/>
                    <a:pt x="177" y="781"/>
                  </a:cubicBezTo>
                  <a:cubicBezTo>
                    <a:pt x="152" y="872"/>
                    <a:pt x="96" y="1082"/>
                    <a:pt x="94" y="1088"/>
                  </a:cubicBezTo>
                  <a:cubicBezTo>
                    <a:pt x="91" y="1108"/>
                    <a:pt x="103" y="1139"/>
                    <a:pt x="136" y="1118"/>
                  </a:cubicBezTo>
                  <a:cubicBezTo>
                    <a:pt x="141" y="1115"/>
                    <a:pt x="240" y="1033"/>
                    <a:pt x="240" y="1033"/>
                  </a:cubicBezTo>
                  <a:cubicBezTo>
                    <a:pt x="255" y="1021"/>
                    <a:pt x="267" y="1020"/>
                    <a:pt x="284" y="1035"/>
                  </a:cubicBezTo>
                  <a:lnTo>
                    <a:pt x="361" y="1103"/>
                  </a:lnTo>
                  <a:cubicBezTo>
                    <a:pt x="374" y="1115"/>
                    <a:pt x="395" y="1108"/>
                    <a:pt x="395" y="1089"/>
                  </a:cubicBezTo>
                  <a:lnTo>
                    <a:pt x="388" y="848"/>
                  </a:lnTo>
                  <a:cubicBezTo>
                    <a:pt x="387" y="848"/>
                    <a:pt x="386" y="848"/>
                    <a:pt x="385" y="848"/>
                  </a:cubicBezTo>
                  <a:close/>
                </a:path>
              </a:pathLst>
            </a:custGeom>
            <a:solidFill>
              <a:srgbClr val="F2F2F2"/>
            </a:solidFill>
            <a:ln w="3175">
              <a:solidFill>
                <a:srgbClr val="F2F2F2"/>
              </a:solidFill>
            </a:ln>
          </p:spPr>
          <p:txBody>
            <a:bodyPr vert="horz" wrap="square" lIns="119109" tIns="59552" rIns="119109" bIns="59552" numCol="1" anchor="t" anchorCtr="0" compatLnSpc="1"/>
            <a:lstStyle/>
            <a:p>
              <a:endParaRPr lang="zh-CN" altLang="en-US" sz="2345">
                <a:solidFill>
                  <a:srgbClr val="C4261D"/>
                </a:solidFill>
              </a:endParaRPr>
            </a:p>
          </p:txBody>
        </p:sp>
        <p:grpSp>
          <p:nvGrpSpPr>
            <p:cNvPr id="31" name="PA_淘宝店chenying0907出品 20"/>
            <p:cNvGrpSpPr/>
            <p:nvPr>
              <p:custDataLst>
                <p:tags r:id="rId2"/>
              </p:custDataLst>
            </p:nvPr>
          </p:nvGrpSpPr>
          <p:grpSpPr>
            <a:xfrm>
              <a:off x="6732" y="5333"/>
              <a:ext cx="638" cy="647"/>
              <a:chOff x="10019977" y="-551766"/>
              <a:chExt cx="2093913" cy="2122488"/>
            </a:xfrm>
            <a:solidFill>
              <a:srgbClr val="2F5597"/>
            </a:solidFill>
          </p:grpSpPr>
          <p:sp>
            <p:nvSpPr>
              <p:cNvPr id="32" name="淘宝店chenying0907出品 6"/>
              <p:cNvSpPr>
                <a:spLocks noEditPoints="1"/>
              </p:cNvSpPr>
              <p:nvPr/>
            </p:nvSpPr>
            <p:spPr bwMode="auto">
              <a:xfrm>
                <a:off x="10019977" y="-551766"/>
                <a:ext cx="2093913" cy="2122488"/>
              </a:xfrm>
              <a:custGeom>
                <a:avLst/>
                <a:gdLst>
                  <a:gd name="T0" fmla="*/ 1391 w 2783"/>
                  <a:gd name="T1" fmla="*/ 0 h 2783"/>
                  <a:gd name="T2" fmla="*/ 0 w 2783"/>
                  <a:gd name="T3" fmla="*/ 1391 h 2783"/>
                  <a:gd name="T4" fmla="*/ 1391 w 2783"/>
                  <a:gd name="T5" fmla="*/ 2783 h 2783"/>
                  <a:gd name="T6" fmla="*/ 2783 w 2783"/>
                  <a:gd name="T7" fmla="*/ 1391 h 2783"/>
                  <a:gd name="T8" fmla="*/ 1391 w 2783"/>
                  <a:gd name="T9" fmla="*/ 0 h 2783"/>
                  <a:gd name="T10" fmla="*/ 1391 w 2783"/>
                  <a:gd name="T11" fmla="*/ 55 h 2783"/>
                  <a:gd name="T12" fmla="*/ 55 w 2783"/>
                  <a:gd name="T13" fmla="*/ 1391 h 2783"/>
                  <a:gd name="T14" fmla="*/ 1391 w 2783"/>
                  <a:gd name="T15" fmla="*/ 2728 h 2783"/>
                  <a:gd name="T16" fmla="*/ 2728 w 2783"/>
                  <a:gd name="T17" fmla="*/ 1391 h 2783"/>
                  <a:gd name="T18" fmla="*/ 1391 w 2783"/>
                  <a:gd name="T19" fmla="*/ 55 h 27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83" h="2783">
                    <a:moveTo>
                      <a:pt x="1391" y="0"/>
                    </a:moveTo>
                    <a:cubicBezTo>
                      <a:pt x="623" y="0"/>
                      <a:pt x="0" y="623"/>
                      <a:pt x="0" y="1391"/>
                    </a:cubicBezTo>
                    <a:cubicBezTo>
                      <a:pt x="0" y="2160"/>
                      <a:pt x="623" y="2783"/>
                      <a:pt x="1391" y="2783"/>
                    </a:cubicBezTo>
                    <a:cubicBezTo>
                      <a:pt x="2160" y="2783"/>
                      <a:pt x="2783" y="2160"/>
                      <a:pt x="2783" y="1391"/>
                    </a:cubicBezTo>
                    <a:cubicBezTo>
                      <a:pt x="2783" y="623"/>
                      <a:pt x="2160" y="0"/>
                      <a:pt x="1391" y="0"/>
                    </a:cubicBezTo>
                    <a:close/>
                    <a:moveTo>
                      <a:pt x="1391" y="55"/>
                    </a:moveTo>
                    <a:cubicBezTo>
                      <a:pt x="654" y="55"/>
                      <a:pt x="55" y="654"/>
                      <a:pt x="55" y="1391"/>
                    </a:cubicBezTo>
                    <a:cubicBezTo>
                      <a:pt x="55" y="2129"/>
                      <a:pt x="654" y="2728"/>
                      <a:pt x="1391" y="2728"/>
                    </a:cubicBezTo>
                    <a:cubicBezTo>
                      <a:pt x="2129" y="2728"/>
                      <a:pt x="2728" y="2129"/>
                      <a:pt x="2728" y="1391"/>
                    </a:cubicBezTo>
                    <a:cubicBezTo>
                      <a:pt x="2728" y="654"/>
                      <a:pt x="2129" y="55"/>
                      <a:pt x="1391" y="55"/>
                    </a:cubicBezTo>
                    <a:close/>
                  </a:path>
                </a:pathLst>
              </a:custGeom>
              <a:grpFill/>
              <a:ln w="3175">
                <a:solidFill>
                  <a:srgbClr val="2F5597"/>
                </a:solidFill>
              </a:ln>
            </p:spPr>
            <p:txBody>
              <a:bodyPr vert="horz" wrap="square" lIns="119109" tIns="59552" rIns="119109" bIns="59552" numCol="1" anchor="t" anchorCtr="0" compatLnSpc="1"/>
              <a:lstStyle/>
              <a:p>
                <a:endParaRPr lang="zh-CN" altLang="en-US" sz="2345">
                  <a:solidFill>
                    <a:srgbClr val="2DB6B9"/>
                  </a:solidFill>
                </a:endParaRPr>
              </a:p>
            </p:txBody>
          </p:sp>
          <p:sp>
            <p:nvSpPr>
              <p:cNvPr id="33" name="淘宝店chenying0907出品 6"/>
              <p:cNvSpPr>
                <a:spLocks noEditPoints="1"/>
              </p:cNvSpPr>
              <p:nvPr/>
            </p:nvSpPr>
            <p:spPr bwMode="auto">
              <a:xfrm>
                <a:off x="10357957" y="-215900"/>
                <a:ext cx="1417952" cy="1401540"/>
              </a:xfrm>
              <a:custGeom>
                <a:avLst/>
                <a:gdLst>
                  <a:gd name="T0" fmla="*/ 675 w 1848"/>
                  <a:gd name="T1" fmla="*/ 126 h 1848"/>
                  <a:gd name="T2" fmla="*/ 286 w 1848"/>
                  <a:gd name="T3" fmla="*/ 287 h 1848"/>
                  <a:gd name="T4" fmla="*/ 126 w 1848"/>
                  <a:gd name="T5" fmla="*/ 675 h 1848"/>
                  <a:gd name="T6" fmla="*/ 286 w 1848"/>
                  <a:gd name="T7" fmla="*/ 1064 h 1848"/>
                  <a:gd name="T8" fmla="*/ 675 w 1848"/>
                  <a:gd name="T9" fmla="*/ 1225 h 1848"/>
                  <a:gd name="T10" fmla="*/ 1063 w 1848"/>
                  <a:gd name="T11" fmla="*/ 1064 h 1848"/>
                  <a:gd name="T12" fmla="*/ 1063 w 1848"/>
                  <a:gd name="T13" fmla="*/ 287 h 1848"/>
                  <a:gd name="T14" fmla="*/ 675 w 1848"/>
                  <a:gd name="T15" fmla="*/ 126 h 1848"/>
                  <a:gd name="T16" fmla="*/ 675 w 1848"/>
                  <a:gd name="T17" fmla="*/ 1350 h 1848"/>
                  <a:gd name="T18" fmla="*/ 198 w 1848"/>
                  <a:gd name="T19" fmla="*/ 1153 h 1848"/>
                  <a:gd name="T20" fmla="*/ 0 w 1848"/>
                  <a:gd name="T21" fmla="*/ 675 h 1848"/>
                  <a:gd name="T22" fmla="*/ 198 w 1848"/>
                  <a:gd name="T23" fmla="*/ 198 h 1848"/>
                  <a:gd name="T24" fmla="*/ 675 w 1848"/>
                  <a:gd name="T25" fmla="*/ 0 h 1848"/>
                  <a:gd name="T26" fmla="*/ 1152 w 1848"/>
                  <a:gd name="T27" fmla="*/ 198 h 1848"/>
                  <a:gd name="T28" fmla="*/ 1152 w 1848"/>
                  <a:gd name="T29" fmla="*/ 1153 h 1848"/>
                  <a:gd name="T30" fmla="*/ 675 w 1848"/>
                  <a:gd name="T31" fmla="*/ 1350 h 1848"/>
                  <a:gd name="T32" fmla="*/ 1261 w 1848"/>
                  <a:gd name="T33" fmla="*/ 1068 h 1848"/>
                  <a:gd name="T34" fmla="*/ 1261 w 1848"/>
                  <a:gd name="T35" fmla="*/ 1153 h 1848"/>
                  <a:gd name="T36" fmla="*/ 1153 w 1848"/>
                  <a:gd name="T37" fmla="*/ 1261 h 1848"/>
                  <a:gd name="T38" fmla="*/ 1067 w 1848"/>
                  <a:gd name="T39" fmla="*/ 1261 h 1848"/>
                  <a:gd name="T40" fmla="*/ 1063 w 1848"/>
                  <a:gd name="T41" fmla="*/ 1257 h 1848"/>
                  <a:gd name="T42" fmla="*/ 1063 w 1848"/>
                  <a:gd name="T43" fmla="*/ 1172 h 1848"/>
                  <a:gd name="T44" fmla="*/ 1171 w 1848"/>
                  <a:gd name="T45" fmla="*/ 1064 h 1848"/>
                  <a:gd name="T46" fmla="*/ 1257 w 1848"/>
                  <a:gd name="T47" fmla="*/ 1064 h 1848"/>
                  <a:gd name="T48" fmla="*/ 1261 w 1848"/>
                  <a:gd name="T49" fmla="*/ 1068 h 1848"/>
                  <a:gd name="T50" fmla="*/ 1401 w 1848"/>
                  <a:gd name="T51" fmla="*/ 1250 h 1848"/>
                  <a:gd name="T52" fmla="*/ 1401 w 1848"/>
                  <a:gd name="T53" fmla="*/ 1401 h 1848"/>
                  <a:gd name="T54" fmla="*/ 1250 w 1848"/>
                  <a:gd name="T55" fmla="*/ 1401 h 1848"/>
                  <a:gd name="T56" fmla="*/ 1250 w 1848"/>
                  <a:gd name="T57" fmla="*/ 1250 h 1848"/>
                  <a:gd name="T58" fmla="*/ 1401 w 1848"/>
                  <a:gd name="T59" fmla="*/ 1250 h 1848"/>
                  <a:gd name="T60" fmla="*/ 1827 w 1848"/>
                  <a:gd name="T61" fmla="*/ 1655 h 1848"/>
                  <a:gd name="T62" fmla="*/ 1823 w 1848"/>
                  <a:gd name="T63" fmla="*/ 1736 h 1848"/>
                  <a:gd name="T64" fmla="*/ 1736 w 1848"/>
                  <a:gd name="T65" fmla="*/ 1823 h 1848"/>
                  <a:gd name="T66" fmla="*/ 1654 w 1848"/>
                  <a:gd name="T67" fmla="*/ 1827 h 1848"/>
                  <a:gd name="T68" fmla="*/ 1396 w 1848"/>
                  <a:gd name="T69" fmla="*/ 1569 h 1848"/>
                  <a:gd name="T70" fmla="*/ 1400 w 1848"/>
                  <a:gd name="T71" fmla="*/ 1487 h 1848"/>
                  <a:gd name="T72" fmla="*/ 1487 w 1848"/>
                  <a:gd name="T73" fmla="*/ 1400 h 1848"/>
                  <a:gd name="T74" fmla="*/ 1568 w 1848"/>
                  <a:gd name="T75" fmla="*/ 1396 h 1848"/>
                  <a:gd name="T76" fmla="*/ 1827 w 1848"/>
                  <a:gd name="T77" fmla="*/ 1655 h 1848"/>
                  <a:gd name="T78" fmla="*/ 675 w 1848"/>
                  <a:gd name="T79" fmla="*/ 270 h 1848"/>
                  <a:gd name="T80" fmla="*/ 389 w 1848"/>
                  <a:gd name="T81" fmla="*/ 389 h 1848"/>
                  <a:gd name="T82" fmla="*/ 270 w 1848"/>
                  <a:gd name="T83" fmla="*/ 675 h 1848"/>
                  <a:gd name="T84" fmla="*/ 389 w 1848"/>
                  <a:gd name="T85" fmla="*/ 962 h 1848"/>
                  <a:gd name="T86" fmla="*/ 675 w 1848"/>
                  <a:gd name="T87" fmla="*/ 1080 h 1848"/>
                  <a:gd name="T88" fmla="*/ 961 w 1848"/>
                  <a:gd name="T89" fmla="*/ 962 h 1848"/>
                  <a:gd name="T90" fmla="*/ 961 w 1848"/>
                  <a:gd name="T91" fmla="*/ 389 h 1848"/>
                  <a:gd name="T92" fmla="*/ 675 w 1848"/>
                  <a:gd name="T93" fmla="*/ 270 h 1848"/>
                  <a:gd name="T94" fmla="*/ 675 w 1848"/>
                  <a:gd name="T95" fmla="*/ 1164 h 1848"/>
                  <a:gd name="T96" fmla="*/ 329 w 1848"/>
                  <a:gd name="T97" fmla="*/ 1021 h 1848"/>
                  <a:gd name="T98" fmla="*/ 186 w 1848"/>
                  <a:gd name="T99" fmla="*/ 675 h 1848"/>
                  <a:gd name="T100" fmla="*/ 329 w 1848"/>
                  <a:gd name="T101" fmla="*/ 330 h 1848"/>
                  <a:gd name="T102" fmla="*/ 675 w 1848"/>
                  <a:gd name="T103" fmla="*/ 187 h 1848"/>
                  <a:gd name="T104" fmla="*/ 1021 w 1848"/>
                  <a:gd name="T105" fmla="*/ 330 h 1848"/>
                  <a:gd name="T106" fmla="*/ 1021 w 1848"/>
                  <a:gd name="T107" fmla="*/ 1021 h 1848"/>
                  <a:gd name="T108" fmla="*/ 675 w 1848"/>
                  <a:gd name="T109" fmla="*/ 1164 h 18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848" h="1848">
                    <a:moveTo>
                      <a:pt x="675" y="126"/>
                    </a:moveTo>
                    <a:cubicBezTo>
                      <a:pt x="528" y="126"/>
                      <a:pt x="390" y="183"/>
                      <a:pt x="286" y="287"/>
                    </a:cubicBezTo>
                    <a:cubicBezTo>
                      <a:pt x="183" y="391"/>
                      <a:pt x="126" y="529"/>
                      <a:pt x="126" y="675"/>
                    </a:cubicBezTo>
                    <a:cubicBezTo>
                      <a:pt x="126" y="822"/>
                      <a:pt x="183" y="960"/>
                      <a:pt x="286" y="1064"/>
                    </a:cubicBezTo>
                    <a:cubicBezTo>
                      <a:pt x="390" y="1168"/>
                      <a:pt x="528" y="1225"/>
                      <a:pt x="675" y="1225"/>
                    </a:cubicBezTo>
                    <a:cubicBezTo>
                      <a:pt x="822" y="1225"/>
                      <a:pt x="960" y="1168"/>
                      <a:pt x="1063" y="1064"/>
                    </a:cubicBezTo>
                    <a:cubicBezTo>
                      <a:pt x="1278" y="850"/>
                      <a:pt x="1278" y="501"/>
                      <a:pt x="1063" y="287"/>
                    </a:cubicBezTo>
                    <a:cubicBezTo>
                      <a:pt x="960" y="183"/>
                      <a:pt x="822" y="126"/>
                      <a:pt x="675" y="126"/>
                    </a:cubicBezTo>
                    <a:close/>
                    <a:moveTo>
                      <a:pt x="675" y="1350"/>
                    </a:moveTo>
                    <a:cubicBezTo>
                      <a:pt x="495" y="1350"/>
                      <a:pt x="325" y="1280"/>
                      <a:pt x="198" y="1153"/>
                    </a:cubicBezTo>
                    <a:cubicBezTo>
                      <a:pt x="70" y="1025"/>
                      <a:pt x="0" y="856"/>
                      <a:pt x="0" y="675"/>
                    </a:cubicBezTo>
                    <a:cubicBezTo>
                      <a:pt x="0" y="495"/>
                      <a:pt x="70" y="326"/>
                      <a:pt x="198" y="198"/>
                    </a:cubicBezTo>
                    <a:cubicBezTo>
                      <a:pt x="325" y="71"/>
                      <a:pt x="495" y="0"/>
                      <a:pt x="675" y="0"/>
                    </a:cubicBezTo>
                    <a:cubicBezTo>
                      <a:pt x="855" y="0"/>
                      <a:pt x="1025" y="71"/>
                      <a:pt x="1152" y="198"/>
                    </a:cubicBezTo>
                    <a:cubicBezTo>
                      <a:pt x="1415" y="461"/>
                      <a:pt x="1415" y="889"/>
                      <a:pt x="1152" y="1153"/>
                    </a:cubicBezTo>
                    <a:cubicBezTo>
                      <a:pt x="1025" y="1280"/>
                      <a:pt x="855" y="1350"/>
                      <a:pt x="675" y="1350"/>
                    </a:cubicBezTo>
                    <a:close/>
                    <a:moveTo>
                      <a:pt x="1261" y="1068"/>
                    </a:moveTo>
                    <a:cubicBezTo>
                      <a:pt x="1284" y="1091"/>
                      <a:pt x="1284" y="1130"/>
                      <a:pt x="1261" y="1153"/>
                    </a:cubicBezTo>
                    <a:lnTo>
                      <a:pt x="1153" y="1261"/>
                    </a:lnTo>
                    <a:cubicBezTo>
                      <a:pt x="1129" y="1285"/>
                      <a:pt x="1091" y="1285"/>
                      <a:pt x="1067" y="1261"/>
                    </a:cubicBezTo>
                    <a:lnTo>
                      <a:pt x="1063" y="1257"/>
                    </a:lnTo>
                    <a:cubicBezTo>
                      <a:pt x="1040" y="1234"/>
                      <a:pt x="1040" y="1195"/>
                      <a:pt x="1063" y="1172"/>
                    </a:cubicBezTo>
                    <a:lnTo>
                      <a:pt x="1171" y="1064"/>
                    </a:lnTo>
                    <a:cubicBezTo>
                      <a:pt x="1195" y="1040"/>
                      <a:pt x="1233" y="1040"/>
                      <a:pt x="1257" y="1064"/>
                    </a:cubicBezTo>
                    <a:lnTo>
                      <a:pt x="1261" y="1068"/>
                    </a:lnTo>
                    <a:close/>
                    <a:moveTo>
                      <a:pt x="1401" y="1250"/>
                    </a:moveTo>
                    <a:cubicBezTo>
                      <a:pt x="1442" y="1292"/>
                      <a:pt x="1442" y="1359"/>
                      <a:pt x="1401" y="1401"/>
                    </a:cubicBezTo>
                    <a:cubicBezTo>
                      <a:pt x="1359" y="1443"/>
                      <a:pt x="1291" y="1443"/>
                      <a:pt x="1250" y="1401"/>
                    </a:cubicBezTo>
                    <a:cubicBezTo>
                      <a:pt x="1208" y="1359"/>
                      <a:pt x="1208" y="1292"/>
                      <a:pt x="1250" y="1250"/>
                    </a:cubicBezTo>
                    <a:cubicBezTo>
                      <a:pt x="1291" y="1208"/>
                      <a:pt x="1359" y="1208"/>
                      <a:pt x="1401" y="1250"/>
                    </a:cubicBezTo>
                    <a:close/>
                    <a:moveTo>
                      <a:pt x="1827" y="1655"/>
                    </a:moveTo>
                    <a:cubicBezTo>
                      <a:pt x="1848" y="1676"/>
                      <a:pt x="1846" y="1713"/>
                      <a:pt x="1823" y="1736"/>
                    </a:cubicBezTo>
                    <a:lnTo>
                      <a:pt x="1736" y="1823"/>
                    </a:lnTo>
                    <a:cubicBezTo>
                      <a:pt x="1713" y="1847"/>
                      <a:pt x="1676" y="1848"/>
                      <a:pt x="1654" y="1827"/>
                    </a:cubicBezTo>
                    <a:lnTo>
                      <a:pt x="1396" y="1569"/>
                    </a:lnTo>
                    <a:cubicBezTo>
                      <a:pt x="1375" y="1547"/>
                      <a:pt x="1376" y="1511"/>
                      <a:pt x="1400" y="1487"/>
                    </a:cubicBezTo>
                    <a:lnTo>
                      <a:pt x="1487" y="1400"/>
                    </a:lnTo>
                    <a:cubicBezTo>
                      <a:pt x="1510" y="1377"/>
                      <a:pt x="1547" y="1375"/>
                      <a:pt x="1568" y="1396"/>
                    </a:cubicBezTo>
                    <a:lnTo>
                      <a:pt x="1827" y="1655"/>
                    </a:lnTo>
                    <a:close/>
                    <a:moveTo>
                      <a:pt x="675" y="270"/>
                    </a:moveTo>
                    <a:cubicBezTo>
                      <a:pt x="567" y="270"/>
                      <a:pt x="465" y="312"/>
                      <a:pt x="389" y="389"/>
                    </a:cubicBezTo>
                    <a:cubicBezTo>
                      <a:pt x="312" y="465"/>
                      <a:pt x="270" y="567"/>
                      <a:pt x="270" y="675"/>
                    </a:cubicBezTo>
                    <a:cubicBezTo>
                      <a:pt x="270" y="783"/>
                      <a:pt x="312" y="885"/>
                      <a:pt x="389" y="962"/>
                    </a:cubicBezTo>
                    <a:cubicBezTo>
                      <a:pt x="465" y="1038"/>
                      <a:pt x="567" y="1080"/>
                      <a:pt x="675" y="1080"/>
                    </a:cubicBezTo>
                    <a:cubicBezTo>
                      <a:pt x="783" y="1080"/>
                      <a:pt x="885" y="1038"/>
                      <a:pt x="961" y="962"/>
                    </a:cubicBezTo>
                    <a:cubicBezTo>
                      <a:pt x="1119" y="804"/>
                      <a:pt x="1119" y="547"/>
                      <a:pt x="961" y="389"/>
                    </a:cubicBezTo>
                    <a:cubicBezTo>
                      <a:pt x="885" y="312"/>
                      <a:pt x="783" y="270"/>
                      <a:pt x="675" y="270"/>
                    </a:cubicBezTo>
                    <a:close/>
                    <a:moveTo>
                      <a:pt x="675" y="1164"/>
                    </a:moveTo>
                    <a:cubicBezTo>
                      <a:pt x="544" y="1164"/>
                      <a:pt x="422" y="1113"/>
                      <a:pt x="329" y="1021"/>
                    </a:cubicBezTo>
                    <a:cubicBezTo>
                      <a:pt x="237" y="929"/>
                      <a:pt x="186" y="806"/>
                      <a:pt x="186" y="675"/>
                    </a:cubicBezTo>
                    <a:cubicBezTo>
                      <a:pt x="186" y="545"/>
                      <a:pt x="237" y="422"/>
                      <a:pt x="329" y="330"/>
                    </a:cubicBezTo>
                    <a:cubicBezTo>
                      <a:pt x="422" y="237"/>
                      <a:pt x="544" y="187"/>
                      <a:pt x="675" y="187"/>
                    </a:cubicBezTo>
                    <a:cubicBezTo>
                      <a:pt x="806" y="187"/>
                      <a:pt x="928" y="237"/>
                      <a:pt x="1021" y="330"/>
                    </a:cubicBezTo>
                    <a:cubicBezTo>
                      <a:pt x="1211" y="520"/>
                      <a:pt x="1211" y="830"/>
                      <a:pt x="1021" y="1021"/>
                    </a:cubicBezTo>
                    <a:cubicBezTo>
                      <a:pt x="928" y="1113"/>
                      <a:pt x="806" y="1164"/>
                      <a:pt x="675" y="1164"/>
                    </a:cubicBezTo>
                    <a:close/>
                  </a:path>
                </a:pathLst>
              </a:custGeom>
              <a:solidFill>
                <a:srgbClr val="F2F2F2"/>
              </a:solidFill>
              <a:ln w="3175">
                <a:solidFill>
                  <a:srgbClr val="F2F2F2"/>
                </a:solidFill>
              </a:ln>
            </p:spPr>
            <p:txBody>
              <a:bodyPr vert="horz" wrap="square" lIns="119109" tIns="59552" rIns="119109" bIns="59552" numCol="1" anchor="t" anchorCtr="0" compatLnSpc="1"/>
              <a:lstStyle/>
              <a:p>
                <a:endParaRPr lang="zh-CN" altLang="en-US" sz="2345">
                  <a:solidFill>
                    <a:srgbClr val="2DB6B9"/>
                  </a:solidFill>
                </a:endParaRPr>
              </a:p>
            </p:txBody>
          </p:sp>
        </p:grpSp>
        <p:sp>
          <p:nvSpPr>
            <p:cNvPr id="36" name="淘宝店chenying0907出品 7"/>
            <p:cNvSpPr>
              <a:spLocks noEditPoints="1"/>
            </p:cNvSpPr>
            <p:nvPr/>
          </p:nvSpPr>
          <p:spPr bwMode="auto">
            <a:xfrm>
              <a:off x="7799" y="5386"/>
              <a:ext cx="391" cy="525"/>
            </a:xfrm>
            <a:custGeom>
              <a:avLst/>
              <a:gdLst>
                <a:gd name="T0" fmla="*/ 337 w 1669"/>
                <a:gd name="T1" fmla="*/ 844 h 2273"/>
                <a:gd name="T2" fmla="*/ 513 w 1669"/>
                <a:gd name="T3" fmla="*/ 1259 h 2273"/>
                <a:gd name="T4" fmla="*/ 656 w 1669"/>
                <a:gd name="T5" fmla="*/ 1590 h 2273"/>
                <a:gd name="T6" fmla="*/ 978 w 1669"/>
                <a:gd name="T7" fmla="*/ 1600 h 2273"/>
                <a:gd name="T8" fmla="*/ 1049 w 1669"/>
                <a:gd name="T9" fmla="*/ 1467 h 2273"/>
                <a:gd name="T10" fmla="*/ 1229 w 1669"/>
                <a:gd name="T11" fmla="*/ 1135 h 2273"/>
                <a:gd name="T12" fmla="*/ 835 w 1669"/>
                <a:gd name="T13" fmla="*/ 346 h 2273"/>
                <a:gd name="T14" fmla="*/ 691 w 1669"/>
                <a:gd name="T15" fmla="*/ 1704 h 2273"/>
                <a:gd name="T16" fmla="*/ 528 w 1669"/>
                <a:gd name="T17" fmla="*/ 1515 h 2273"/>
                <a:gd name="T18" fmla="*/ 354 w 1669"/>
                <a:gd name="T19" fmla="*/ 1192 h 2273"/>
                <a:gd name="T20" fmla="*/ 835 w 1669"/>
                <a:gd name="T21" fmla="*/ 242 h 2273"/>
                <a:gd name="T22" fmla="*/ 1316 w 1669"/>
                <a:gd name="T23" fmla="*/ 1192 h 2273"/>
                <a:gd name="T24" fmla="*/ 1142 w 1669"/>
                <a:gd name="T25" fmla="*/ 1515 h 2273"/>
                <a:gd name="T26" fmla="*/ 978 w 1669"/>
                <a:gd name="T27" fmla="*/ 1704 h 2273"/>
                <a:gd name="T28" fmla="*/ 597 w 1669"/>
                <a:gd name="T29" fmla="*/ 2037 h 2273"/>
                <a:gd name="T30" fmla="*/ 1002 w 1669"/>
                <a:gd name="T31" fmla="*/ 2115 h 2273"/>
                <a:gd name="T32" fmla="*/ 1002 w 1669"/>
                <a:gd name="T33" fmla="*/ 1960 h 2273"/>
                <a:gd name="T34" fmla="*/ 645 w 1669"/>
                <a:gd name="T35" fmla="*/ 2086 h 2273"/>
                <a:gd name="T36" fmla="*/ 1033 w 1669"/>
                <a:gd name="T37" fmla="*/ 2086 h 2273"/>
                <a:gd name="T38" fmla="*/ 1081 w 1669"/>
                <a:gd name="T39" fmla="*/ 2037 h 2273"/>
                <a:gd name="T40" fmla="*/ 597 w 1669"/>
                <a:gd name="T41" fmla="*/ 1795 h 2273"/>
                <a:gd name="T42" fmla="*/ 1081 w 1669"/>
                <a:gd name="T43" fmla="*/ 2037 h 2273"/>
                <a:gd name="T44" fmla="*/ 1077 w 1669"/>
                <a:gd name="T45" fmla="*/ 949 h 2273"/>
                <a:gd name="T46" fmla="*/ 914 w 1669"/>
                <a:gd name="T47" fmla="*/ 1113 h 2273"/>
                <a:gd name="T48" fmla="*/ 756 w 1669"/>
                <a:gd name="T49" fmla="*/ 1113 h 2273"/>
                <a:gd name="T50" fmla="*/ 592 w 1669"/>
                <a:gd name="T51" fmla="*/ 949 h 2273"/>
                <a:gd name="T52" fmla="*/ 592 w 1669"/>
                <a:gd name="T53" fmla="*/ 791 h 2273"/>
                <a:gd name="T54" fmla="*/ 756 w 1669"/>
                <a:gd name="T55" fmla="*/ 628 h 2273"/>
                <a:gd name="T56" fmla="*/ 914 w 1669"/>
                <a:gd name="T57" fmla="*/ 628 h 2273"/>
                <a:gd name="T58" fmla="*/ 1077 w 1669"/>
                <a:gd name="T59" fmla="*/ 791 h 2273"/>
                <a:gd name="T60" fmla="*/ 1604 w 1669"/>
                <a:gd name="T61" fmla="*/ 768 h 2273"/>
                <a:gd name="T62" fmla="*/ 1518 w 1669"/>
                <a:gd name="T63" fmla="*/ 844 h 2273"/>
                <a:gd name="T64" fmla="*/ 1604 w 1669"/>
                <a:gd name="T65" fmla="*/ 893 h 2273"/>
                <a:gd name="T66" fmla="*/ 1604 w 1669"/>
                <a:gd name="T67" fmla="*/ 768 h 2273"/>
                <a:gd name="T68" fmla="*/ 1421 w 1669"/>
                <a:gd name="T69" fmla="*/ 336 h 2273"/>
                <a:gd name="T70" fmla="*/ 1332 w 1669"/>
                <a:gd name="T71" fmla="*/ 247 h 2273"/>
                <a:gd name="T72" fmla="*/ 1356 w 1669"/>
                <a:gd name="T73" fmla="*/ 400 h 2273"/>
                <a:gd name="T74" fmla="*/ 895 w 1669"/>
                <a:gd name="T75" fmla="*/ 161 h 2273"/>
                <a:gd name="T76" fmla="*/ 833 w 1669"/>
                <a:gd name="T77" fmla="*/ 0 h 2273"/>
                <a:gd name="T78" fmla="*/ 771 w 1669"/>
                <a:gd name="T79" fmla="*/ 161 h 2273"/>
                <a:gd name="T80" fmla="*/ 307 w 1669"/>
                <a:gd name="T81" fmla="*/ 408 h 2273"/>
                <a:gd name="T82" fmla="*/ 334 w 1669"/>
                <a:gd name="T83" fmla="*/ 258 h 2273"/>
                <a:gd name="T84" fmla="*/ 245 w 1669"/>
                <a:gd name="T85" fmla="*/ 346 h 2273"/>
                <a:gd name="T86" fmla="*/ 149 w 1669"/>
                <a:gd name="T87" fmla="*/ 844 h 2273"/>
                <a:gd name="T88" fmla="*/ 65 w 1669"/>
                <a:gd name="T89" fmla="*/ 768 h 2273"/>
                <a:gd name="T90" fmla="*/ 65 w 1669"/>
                <a:gd name="T91" fmla="*/ 893 h 2273"/>
                <a:gd name="T92" fmla="*/ 149 w 1669"/>
                <a:gd name="T93" fmla="*/ 844 h 2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69" h="2273">
                  <a:moveTo>
                    <a:pt x="835" y="346"/>
                  </a:moveTo>
                  <a:cubicBezTo>
                    <a:pt x="560" y="346"/>
                    <a:pt x="337" y="569"/>
                    <a:pt x="337" y="844"/>
                  </a:cubicBezTo>
                  <a:cubicBezTo>
                    <a:pt x="337" y="975"/>
                    <a:pt x="440" y="1133"/>
                    <a:pt x="441" y="1135"/>
                  </a:cubicBezTo>
                  <a:cubicBezTo>
                    <a:pt x="463" y="1168"/>
                    <a:pt x="495" y="1222"/>
                    <a:pt x="513" y="1259"/>
                  </a:cubicBezTo>
                  <a:lnTo>
                    <a:pt x="620" y="1467"/>
                  </a:lnTo>
                  <a:cubicBezTo>
                    <a:pt x="641" y="1507"/>
                    <a:pt x="656" y="1560"/>
                    <a:pt x="656" y="1590"/>
                  </a:cubicBezTo>
                  <a:cubicBezTo>
                    <a:pt x="657" y="1591"/>
                    <a:pt x="669" y="1600"/>
                    <a:pt x="691" y="1600"/>
                  </a:cubicBezTo>
                  <a:lnTo>
                    <a:pt x="978" y="1600"/>
                  </a:lnTo>
                  <a:cubicBezTo>
                    <a:pt x="1000" y="1600"/>
                    <a:pt x="1012" y="1591"/>
                    <a:pt x="1014" y="1588"/>
                  </a:cubicBezTo>
                  <a:cubicBezTo>
                    <a:pt x="1014" y="1560"/>
                    <a:pt x="1029" y="1507"/>
                    <a:pt x="1049" y="1467"/>
                  </a:cubicBezTo>
                  <a:lnTo>
                    <a:pt x="1157" y="1258"/>
                  </a:lnTo>
                  <a:cubicBezTo>
                    <a:pt x="1175" y="1223"/>
                    <a:pt x="1207" y="1168"/>
                    <a:pt x="1229" y="1135"/>
                  </a:cubicBezTo>
                  <a:cubicBezTo>
                    <a:pt x="1264" y="1080"/>
                    <a:pt x="1333" y="948"/>
                    <a:pt x="1333" y="844"/>
                  </a:cubicBezTo>
                  <a:cubicBezTo>
                    <a:pt x="1333" y="569"/>
                    <a:pt x="1109" y="346"/>
                    <a:pt x="835" y="346"/>
                  </a:cubicBezTo>
                  <a:close/>
                  <a:moveTo>
                    <a:pt x="978" y="1704"/>
                  </a:moveTo>
                  <a:lnTo>
                    <a:pt x="691" y="1704"/>
                  </a:lnTo>
                  <a:cubicBezTo>
                    <a:pt x="613" y="1704"/>
                    <a:pt x="552" y="1654"/>
                    <a:pt x="552" y="1590"/>
                  </a:cubicBezTo>
                  <a:cubicBezTo>
                    <a:pt x="552" y="1581"/>
                    <a:pt x="543" y="1546"/>
                    <a:pt x="528" y="1515"/>
                  </a:cubicBezTo>
                  <a:lnTo>
                    <a:pt x="420" y="1306"/>
                  </a:lnTo>
                  <a:cubicBezTo>
                    <a:pt x="404" y="1273"/>
                    <a:pt x="374" y="1222"/>
                    <a:pt x="354" y="1192"/>
                  </a:cubicBezTo>
                  <a:cubicBezTo>
                    <a:pt x="342" y="1173"/>
                    <a:pt x="233" y="1003"/>
                    <a:pt x="233" y="844"/>
                  </a:cubicBezTo>
                  <a:cubicBezTo>
                    <a:pt x="233" y="512"/>
                    <a:pt x="503" y="242"/>
                    <a:pt x="835" y="242"/>
                  </a:cubicBezTo>
                  <a:cubicBezTo>
                    <a:pt x="1167" y="242"/>
                    <a:pt x="1437" y="512"/>
                    <a:pt x="1437" y="844"/>
                  </a:cubicBezTo>
                  <a:cubicBezTo>
                    <a:pt x="1437" y="1003"/>
                    <a:pt x="1328" y="1173"/>
                    <a:pt x="1316" y="1192"/>
                  </a:cubicBezTo>
                  <a:cubicBezTo>
                    <a:pt x="1296" y="1222"/>
                    <a:pt x="1266" y="1274"/>
                    <a:pt x="1249" y="1306"/>
                  </a:cubicBezTo>
                  <a:lnTo>
                    <a:pt x="1142" y="1515"/>
                  </a:lnTo>
                  <a:cubicBezTo>
                    <a:pt x="1126" y="1546"/>
                    <a:pt x="1118" y="1581"/>
                    <a:pt x="1118" y="1590"/>
                  </a:cubicBezTo>
                  <a:cubicBezTo>
                    <a:pt x="1118" y="1654"/>
                    <a:pt x="1056" y="1704"/>
                    <a:pt x="978" y="1704"/>
                  </a:cubicBezTo>
                  <a:close/>
                  <a:moveTo>
                    <a:pt x="676" y="1960"/>
                  </a:moveTo>
                  <a:cubicBezTo>
                    <a:pt x="632" y="1960"/>
                    <a:pt x="597" y="1995"/>
                    <a:pt x="597" y="2037"/>
                  </a:cubicBezTo>
                  <a:cubicBezTo>
                    <a:pt x="597" y="2080"/>
                    <a:pt x="632" y="2115"/>
                    <a:pt x="676" y="2115"/>
                  </a:cubicBezTo>
                  <a:lnTo>
                    <a:pt x="1002" y="2115"/>
                  </a:lnTo>
                  <a:cubicBezTo>
                    <a:pt x="1046" y="2115"/>
                    <a:pt x="1081" y="2080"/>
                    <a:pt x="1081" y="2037"/>
                  </a:cubicBezTo>
                  <a:cubicBezTo>
                    <a:pt x="1081" y="1995"/>
                    <a:pt x="1046" y="1960"/>
                    <a:pt x="1002" y="1960"/>
                  </a:cubicBezTo>
                  <a:lnTo>
                    <a:pt x="676" y="1960"/>
                  </a:lnTo>
                  <a:close/>
                  <a:moveTo>
                    <a:pt x="645" y="2086"/>
                  </a:moveTo>
                  <a:cubicBezTo>
                    <a:pt x="649" y="2190"/>
                    <a:pt x="734" y="2273"/>
                    <a:pt x="839" y="2273"/>
                  </a:cubicBezTo>
                  <a:cubicBezTo>
                    <a:pt x="944" y="2273"/>
                    <a:pt x="1029" y="2190"/>
                    <a:pt x="1033" y="2086"/>
                  </a:cubicBezTo>
                  <a:lnTo>
                    <a:pt x="645" y="2086"/>
                  </a:lnTo>
                  <a:close/>
                  <a:moveTo>
                    <a:pt x="1081" y="2037"/>
                  </a:moveTo>
                  <a:lnTo>
                    <a:pt x="597" y="2037"/>
                  </a:lnTo>
                  <a:lnTo>
                    <a:pt x="597" y="1795"/>
                  </a:lnTo>
                  <a:lnTo>
                    <a:pt x="1081" y="1795"/>
                  </a:lnTo>
                  <a:lnTo>
                    <a:pt x="1081" y="2037"/>
                  </a:lnTo>
                  <a:close/>
                  <a:moveTo>
                    <a:pt x="1157" y="870"/>
                  </a:moveTo>
                  <a:cubicBezTo>
                    <a:pt x="1157" y="914"/>
                    <a:pt x="1121" y="949"/>
                    <a:pt x="1077" y="949"/>
                  </a:cubicBezTo>
                  <a:lnTo>
                    <a:pt x="914" y="949"/>
                  </a:lnTo>
                  <a:lnTo>
                    <a:pt x="914" y="1113"/>
                  </a:lnTo>
                  <a:cubicBezTo>
                    <a:pt x="914" y="1156"/>
                    <a:pt x="878" y="1192"/>
                    <a:pt x="835" y="1192"/>
                  </a:cubicBezTo>
                  <a:cubicBezTo>
                    <a:pt x="791" y="1192"/>
                    <a:pt x="756" y="1156"/>
                    <a:pt x="756" y="1113"/>
                  </a:cubicBezTo>
                  <a:lnTo>
                    <a:pt x="756" y="949"/>
                  </a:lnTo>
                  <a:lnTo>
                    <a:pt x="592" y="949"/>
                  </a:lnTo>
                  <a:cubicBezTo>
                    <a:pt x="549" y="949"/>
                    <a:pt x="513" y="914"/>
                    <a:pt x="513" y="870"/>
                  </a:cubicBezTo>
                  <a:cubicBezTo>
                    <a:pt x="513" y="827"/>
                    <a:pt x="549" y="791"/>
                    <a:pt x="592" y="791"/>
                  </a:cubicBezTo>
                  <a:lnTo>
                    <a:pt x="756" y="791"/>
                  </a:lnTo>
                  <a:lnTo>
                    <a:pt x="756" y="628"/>
                  </a:lnTo>
                  <a:cubicBezTo>
                    <a:pt x="756" y="584"/>
                    <a:pt x="791" y="548"/>
                    <a:pt x="835" y="548"/>
                  </a:cubicBezTo>
                  <a:cubicBezTo>
                    <a:pt x="878" y="548"/>
                    <a:pt x="914" y="584"/>
                    <a:pt x="914" y="628"/>
                  </a:cubicBezTo>
                  <a:lnTo>
                    <a:pt x="914" y="791"/>
                  </a:lnTo>
                  <a:lnTo>
                    <a:pt x="1077" y="791"/>
                  </a:lnTo>
                  <a:cubicBezTo>
                    <a:pt x="1121" y="791"/>
                    <a:pt x="1157" y="827"/>
                    <a:pt x="1157" y="870"/>
                  </a:cubicBezTo>
                  <a:close/>
                  <a:moveTo>
                    <a:pt x="1604" y="768"/>
                  </a:moveTo>
                  <a:lnTo>
                    <a:pt x="1514" y="768"/>
                  </a:lnTo>
                  <a:cubicBezTo>
                    <a:pt x="1517" y="793"/>
                    <a:pt x="1518" y="818"/>
                    <a:pt x="1518" y="844"/>
                  </a:cubicBezTo>
                  <a:cubicBezTo>
                    <a:pt x="1518" y="860"/>
                    <a:pt x="1517" y="877"/>
                    <a:pt x="1515" y="893"/>
                  </a:cubicBezTo>
                  <a:lnTo>
                    <a:pt x="1604" y="893"/>
                  </a:lnTo>
                  <a:cubicBezTo>
                    <a:pt x="1640" y="893"/>
                    <a:pt x="1669" y="865"/>
                    <a:pt x="1669" y="831"/>
                  </a:cubicBezTo>
                  <a:cubicBezTo>
                    <a:pt x="1669" y="796"/>
                    <a:pt x="1640" y="768"/>
                    <a:pt x="1604" y="768"/>
                  </a:cubicBezTo>
                  <a:close/>
                  <a:moveTo>
                    <a:pt x="1356" y="400"/>
                  </a:moveTo>
                  <a:lnTo>
                    <a:pt x="1421" y="336"/>
                  </a:lnTo>
                  <a:cubicBezTo>
                    <a:pt x="1446" y="310"/>
                    <a:pt x="1447" y="270"/>
                    <a:pt x="1423" y="245"/>
                  </a:cubicBezTo>
                  <a:cubicBezTo>
                    <a:pt x="1398" y="221"/>
                    <a:pt x="1358" y="222"/>
                    <a:pt x="1332" y="247"/>
                  </a:cubicBezTo>
                  <a:lnTo>
                    <a:pt x="1267" y="313"/>
                  </a:lnTo>
                  <a:cubicBezTo>
                    <a:pt x="1299" y="339"/>
                    <a:pt x="1329" y="368"/>
                    <a:pt x="1356" y="400"/>
                  </a:cubicBezTo>
                  <a:close/>
                  <a:moveTo>
                    <a:pt x="833" y="158"/>
                  </a:moveTo>
                  <a:cubicBezTo>
                    <a:pt x="854" y="158"/>
                    <a:pt x="875" y="160"/>
                    <a:pt x="895" y="161"/>
                  </a:cubicBezTo>
                  <a:lnTo>
                    <a:pt x="895" y="65"/>
                  </a:lnTo>
                  <a:cubicBezTo>
                    <a:pt x="895" y="29"/>
                    <a:pt x="867" y="0"/>
                    <a:pt x="833" y="0"/>
                  </a:cubicBezTo>
                  <a:cubicBezTo>
                    <a:pt x="799" y="0"/>
                    <a:pt x="771" y="29"/>
                    <a:pt x="771" y="65"/>
                  </a:cubicBezTo>
                  <a:lnTo>
                    <a:pt x="771" y="161"/>
                  </a:lnTo>
                  <a:cubicBezTo>
                    <a:pt x="791" y="160"/>
                    <a:pt x="812" y="158"/>
                    <a:pt x="833" y="158"/>
                  </a:cubicBezTo>
                  <a:close/>
                  <a:moveTo>
                    <a:pt x="307" y="408"/>
                  </a:moveTo>
                  <a:cubicBezTo>
                    <a:pt x="333" y="375"/>
                    <a:pt x="363" y="346"/>
                    <a:pt x="395" y="319"/>
                  </a:cubicBezTo>
                  <a:lnTo>
                    <a:pt x="334" y="258"/>
                  </a:lnTo>
                  <a:cubicBezTo>
                    <a:pt x="308" y="233"/>
                    <a:pt x="268" y="232"/>
                    <a:pt x="244" y="256"/>
                  </a:cubicBezTo>
                  <a:cubicBezTo>
                    <a:pt x="219" y="281"/>
                    <a:pt x="220" y="321"/>
                    <a:pt x="245" y="346"/>
                  </a:cubicBezTo>
                  <a:lnTo>
                    <a:pt x="307" y="408"/>
                  </a:lnTo>
                  <a:close/>
                  <a:moveTo>
                    <a:pt x="149" y="844"/>
                  </a:moveTo>
                  <a:cubicBezTo>
                    <a:pt x="149" y="818"/>
                    <a:pt x="151" y="793"/>
                    <a:pt x="154" y="768"/>
                  </a:cubicBezTo>
                  <a:lnTo>
                    <a:pt x="65" y="768"/>
                  </a:lnTo>
                  <a:cubicBezTo>
                    <a:pt x="29" y="768"/>
                    <a:pt x="0" y="796"/>
                    <a:pt x="0" y="831"/>
                  </a:cubicBezTo>
                  <a:cubicBezTo>
                    <a:pt x="0" y="865"/>
                    <a:pt x="29" y="893"/>
                    <a:pt x="65" y="893"/>
                  </a:cubicBezTo>
                  <a:lnTo>
                    <a:pt x="152" y="893"/>
                  </a:lnTo>
                  <a:cubicBezTo>
                    <a:pt x="151" y="877"/>
                    <a:pt x="149" y="860"/>
                    <a:pt x="149" y="844"/>
                  </a:cubicBezTo>
                  <a:close/>
                </a:path>
              </a:pathLst>
            </a:custGeom>
            <a:solidFill>
              <a:srgbClr val="F2F2F2"/>
            </a:solidFill>
            <a:ln w="3175">
              <a:solidFill>
                <a:srgbClr val="F2F2F2"/>
              </a:solidFill>
            </a:ln>
          </p:spPr>
          <p:txBody>
            <a:bodyPr vert="horz" wrap="square" lIns="119109" tIns="59552" rIns="119109" bIns="59552" numCol="1" anchor="t" anchorCtr="0" compatLnSpc="1"/>
            <a:lstStyle/>
            <a:p>
              <a:endParaRPr lang="zh-CN" altLang="en-US" sz="2345">
                <a:solidFill>
                  <a:srgbClr val="2DB6B9"/>
                </a:solidFill>
              </a:endParaRPr>
            </a:p>
          </p:txBody>
        </p:sp>
        <p:sp>
          <p:nvSpPr>
            <p:cNvPr id="39" name="淘宝店chenying0907出品 5"/>
            <p:cNvSpPr>
              <a:spLocks noEditPoints="1"/>
            </p:cNvSpPr>
            <p:nvPr/>
          </p:nvSpPr>
          <p:spPr bwMode="auto">
            <a:xfrm>
              <a:off x="8784" y="5462"/>
              <a:ext cx="421" cy="374"/>
            </a:xfrm>
            <a:custGeom>
              <a:avLst/>
              <a:gdLst>
                <a:gd name="T0" fmla="*/ 746 w 1802"/>
                <a:gd name="T1" fmla="*/ 524 h 1618"/>
                <a:gd name="T2" fmla="*/ 223 w 1802"/>
                <a:gd name="T3" fmla="*/ 599 h 1618"/>
                <a:gd name="T4" fmla="*/ 223 w 1802"/>
                <a:gd name="T5" fmla="*/ 383 h 1618"/>
                <a:gd name="T6" fmla="*/ 1059 w 1802"/>
                <a:gd name="T7" fmla="*/ 458 h 1618"/>
                <a:gd name="T8" fmla="*/ 223 w 1802"/>
                <a:gd name="T9" fmla="*/ 383 h 1618"/>
                <a:gd name="T10" fmla="*/ 1059 w 1802"/>
                <a:gd name="T11" fmla="*/ 241 h 1618"/>
                <a:gd name="T12" fmla="*/ 223 w 1802"/>
                <a:gd name="T13" fmla="*/ 317 h 1618"/>
                <a:gd name="T14" fmla="*/ 0 w 1802"/>
                <a:gd name="T15" fmla="*/ 1182 h 1618"/>
                <a:gd name="T16" fmla="*/ 202 w 1802"/>
                <a:gd name="T17" fmla="*/ 1455 h 1618"/>
                <a:gd name="T18" fmla="*/ 1283 w 1802"/>
                <a:gd name="T19" fmla="*/ 1548 h 1618"/>
                <a:gd name="T20" fmla="*/ 1198 w 1802"/>
                <a:gd name="T21" fmla="*/ 1219 h 1618"/>
                <a:gd name="T22" fmla="*/ 382 w 1802"/>
                <a:gd name="T23" fmla="*/ 1228 h 1618"/>
                <a:gd name="T24" fmla="*/ 298 w 1802"/>
                <a:gd name="T25" fmla="*/ 1320 h 1618"/>
                <a:gd name="T26" fmla="*/ 84 w 1802"/>
                <a:gd name="T27" fmla="*/ 1164 h 1618"/>
                <a:gd name="T28" fmla="*/ 1198 w 1802"/>
                <a:gd name="T29" fmla="*/ 85 h 1618"/>
                <a:gd name="T30" fmla="*/ 1283 w 1802"/>
                <a:gd name="T31" fmla="*/ 840 h 1618"/>
                <a:gd name="T32" fmla="*/ 0 w 1802"/>
                <a:gd name="T33" fmla="*/ 0 h 1618"/>
                <a:gd name="T34" fmla="*/ 302 w 1802"/>
                <a:gd name="T35" fmla="*/ 1398 h 1618"/>
                <a:gd name="T36" fmla="*/ 972 w 1802"/>
                <a:gd name="T37" fmla="*/ 1492 h 1618"/>
                <a:gd name="T38" fmla="*/ 302 w 1802"/>
                <a:gd name="T39" fmla="*/ 1398 h 1618"/>
                <a:gd name="T40" fmla="*/ 1442 w 1802"/>
                <a:gd name="T41" fmla="*/ 1062 h 1618"/>
                <a:gd name="T42" fmla="*/ 993 w 1802"/>
                <a:gd name="T43" fmla="*/ 851 h 1618"/>
                <a:gd name="T44" fmla="*/ 1783 w 1802"/>
                <a:gd name="T45" fmla="*/ 1547 h 1618"/>
                <a:gd name="T46" fmla="*/ 1604 w 1802"/>
                <a:gd name="T47" fmla="*/ 1057 h 1618"/>
                <a:gd name="T48" fmla="*/ 1387 w 1802"/>
                <a:gd name="T49" fmla="*/ 940 h 1618"/>
                <a:gd name="T50" fmla="*/ 1393 w 1802"/>
                <a:gd name="T51" fmla="*/ 863 h 1618"/>
                <a:gd name="T52" fmla="*/ 1333 w 1802"/>
                <a:gd name="T53" fmla="*/ 914 h 1618"/>
                <a:gd name="T54" fmla="*/ 1360 w 1802"/>
                <a:gd name="T55" fmla="*/ 951 h 1618"/>
                <a:gd name="T56" fmla="*/ 1549 w 1802"/>
                <a:gd name="T57" fmla="*/ 1082 h 1618"/>
                <a:gd name="T58" fmla="*/ 1681 w 1802"/>
                <a:gd name="T59" fmla="*/ 1321 h 1618"/>
                <a:gd name="T60" fmla="*/ 1572 w 1802"/>
                <a:gd name="T61" fmla="*/ 1171 h 1618"/>
                <a:gd name="T62" fmla="*/ 1270 w 1802"/>
                <a:gd name="T63" fmla="*/ 1253 h 1618"/>
                <a:gd name="T64" fmla="*/ 1696 w 1802"/>
                <a:gd name="T65" fmla="*/ 1610 h 1618"/>
                <a:gd name="T66" fmla="*/ 1069 w 1802"/>
                <a:gd name="T67" fmla="*/ 618 h 1618"/>
                <a:gd name="T68" fmla="*/ 823 w 1802"/>
                <a:gd name="T69" fmla="*/ 496 h 1618"/>
                <a:gd name="T70" fmla="*/ 1007 w 1802"/>
                <a:gd name="T71" fmla="*/ 661 h 1618"/>
                <a:gd name="T72" fmla="*/ 941 w 1802"/>
                <a:gd name="T73" fmla="*/ 716 h 1618"/>
                <a:gd name="T74" fmla="*/ 810 w 1802"/>
                <a:gd name="T75" fmla="*/ 507 h 1618"/>
                <a:gd name="T76" fmla="*/ 889 w 1802"/>
                <a:gd name="T77" fmla="*/ 770 h 1618"/>
                <a:gd name="T78" fmla="*/ 1111 w 1802"/>
                <a:gd name="T79" fmla="*/ 712 h 1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02" h="1618">
                  <a:moveTo>
                    <a:pt x="223" y="524"/>
                  </a:moveTo>
                  <a:lnTo>
                    <a:pt x="746" y="524"/>
                  </a:lnTo>
                  <a:lnTo>
                    <a:pt x="746" y="599"/>
                  </a:lnTo>
                  <a:lnTo>
                    <a:pt x="223" y="599"/>
                  </a:lnTo>
                  <a:lnTo>
                    <a:pt x="223" y="524"/>
                  </a:lnTo>
                  <a:close/>
                  <a:moveTo>
                    <a:pt x="223" y="383"/>
                  </a:moveTo>
                  <a:lnTo>
                    <a:pt x="1059" y="383"/>
                  </a:lnTo>
                  <a:lnTo>
                    <a:pt x="1059" y="458"/>
                  </a:lnTo>
                  <a:lnTo>
                    <a:pt x="223" y="458"/>
                  </a:lnTo>
                  <a:lnTo>
                    <a:pt x="223" y="383"/>
                  </a:lnTo>
                  <a:close/>
                  <a:moveTo>
                    <a:pt x="223" y="241"/>
                  </a:moveTo>
                  <a:lnTo>
                    <a:pt x="1059" y="241"/>
                  </a:lnTo>
                  <a:lnTo>
                    <a:pt x="1059" y="317"/>
                  </a:lnTo>
                  <a:lnTo>
                    <a:pt x="223" y="317"/>
                  </a:lnTo>
                  <a:lnTo>
                    <a:pt x="223" y="241"/>
                  </a:lnTo>
                  <a:close/>
                  <a:moveTo>
                    <a:pt x="0" y="1182"/>
                  </a:moveTo>
                  <a:cubicBezTo>
                    <a:pt x="0" y="1254"/>
                    <a:pt x="9" y="1311"/>
                    <a:pt x="54" y="1369"/>
                  </a:cubicBezTo>
                  <a:cubicBezTo>
                    <a:pt x="92" y="1419"/>
                    <a:pt x="140" y="1446"/>
                    <a:pt x="202" y="1455"/>
                  </a:cubicBezTo>
                  <a:lnTo>
                    <a:pt x="1206" y="1612"/>
                  </a:lnTo>
                  <a:cubicBezTo>
                    <a:pt x="1248" y="1618"/>
                    <a:pt x="1283" y="1590"/>
                    <a:pt x="1283" y="1548"/>
                  </a:cubicBezTo>
                  <a:lnTo>
                    <a:pt x="1283" y="1335"/>
                  </a:lnTo>
                  <a:cubicBezTo>
                    <a:pt x="1254" y="1299"/>
                    <a:pt x="1226" y="1259"/>
                    <a:pt x="1198" y="1219"/>
                  </a:cubicBezTo>
                  <a:lnTo>
                    <a:pt x="1198" y="1490"/>
                  </a:lnTo>
                  <a:lnTo>
                    <a:pt x="382" y="1228"/>
                  </a:lnTo>
                  <a:cubicBezTo>
                    <a:pt x="372" y="1225"/>
                    <a:pt x="361" y="1229"/>
                    <a:pt x="356" y="1239"/>
                  </a:cubicBezTo>
                  <a:cubicBezTo>
                    <a:pt x="339" y="1273"/>
                    <a:pt x="319" y="1304"/>
                    <a:pt x="298" y="1320"/>
                  </a:cubicBezTo>
                  <a:cubicBezTo>
                    <a:pt x="239" y="1366"/>
                    <a:pt x="166" y="1357"/>
                    <a:pt x="121" y="1299"/>
                  </a:cubicBezTo>
                  <a:cubicBezTo>
                    <a:pt x="88" y="1256"/>
                    <a:pt x="84" y="1215"/>
                    <a:pt x="84" y="1164"/>
                  </a:cubicBezTo>
                  <a:lnTo>
                    <a:pt x="84" y="85"/>
                  </a:lnTo>
                  <a:lnTo>
                    <a:pt x="1198" y="85"/>
                  </a:lnTo>
                  <a:lnTo>
                    <a:pt x="1198" y="751"/>
                  </a:lnTo>
                  <a:lnTo>
                    <a:pt x="1283" y="840"/>
                  </a:lnTo>
                  <a:lnTo>
                    <a:pt x="1283" y="0"/>
                  </a:lnTo>
                  <a:lnTo>
                    <a:pt x="0" y="0"/>
                  </a:lnTo>
                  <a:lnTo>
                    <a:pt x="0" y="1182"/>
                  </a:lnTo>
                  <a:close/>
                  <a:moveTo>
                    <a:pt x="302" y="1398"/>
                  </a:moveTo>
                  <a:lnTo>
                    <a:pt x="970" y="1503"/>
                  </a:lnTo>
                  <a:cubicBezTo>
                    <a:pt x="977" y="1504"/>
                    <a:pt x="980" y="1494"/>
                    <a:pt x="972" y="1492"/>
                  </a:cubicBezTo>
                  <a:lnTo>
                    <a:pt x="390" y="1305"/>
                  </a:lnTo>
                  <a:cubicBezTo>
                    <a:pt x="364" y="1349"/>
                    <a:pt x="344" y="1371"/>
                    <a:pt x="302" y="1398"/>
                  </a:cubicBezTo>
                  <a:close/>
                  <a:moveTo>
                    <a:pt x="1131" y="735"/>
                  </a:moveTo>
                  <a:lnTo>
                    <a:pt x="1442" y="1062"/>
                  </a:lnTo>
                  <a:lnTo>
                    <a:pt x="1264" y="1213"/>
                  </a:lnTo>
                  <a:lnTo>
                    <a:pt x="993" y="851"/>
                  </a:lnTo>
                  <a:lnTo>
                    <a:pt x="1131" y="735"/>
                  </a:lnTo>
                  <a:close/>
                  <a:moveTo>
                    <a:pt x="1783" y="1547"/>
                  </a:moveTo>
                  <a:cubicBezTo>
                    <a:pt x="1788" y="1530"/>
                    <a:pt x="1791" y="1511"/>
                    <a:pt x="1793" y="1489"/>
                  </a:cubicBezTo>
                  <a:cubicBezTo>
                    <a:pt x="1802" y="1343"/>
                    <a:pt x="1781" y="1146"/>
                    <a:pt x="1604" y="1057"/>
                  </a:cubicBezTo>
                  <a:cubicBezTo>
                    <a:pt x="1550" y="1030"/>
                    <a:pt x="1446" y="989"/>
                    <a:pt x="1408" y="959"/>
                  </a:cubicBezTo>
                  <a:cubicBezTo>
                    <a:pt x="1399" y="952"/>
                    <a:pt x="1392" y="946"/>
                    <a:pt x="1387" y="940"/>
                  </a:cubicBezTo>
                  <a:cubicBezTo>
                    <a:pt x="1392" y="939"/>
                    <a:pt x="1397" y="937"/>
                    <a:pt x="1401" y="933"/>
                  </a:cubicBezTo>
                  <a:cubicBezTo>
                    <a:pt x="1418" y="919"/>
                    <a:pt x="1414" y="888"/>
                    <a:pt x="1393" y="863"/>
                  </a:cubicBezTo>
                  <a:cubicBezTo>
                    <a:pt x="1373" y="838"/>
                    <a:pt x="1342" y="830"/>
                    <a:pt x="1325" y="844"/>
                  </a:cubicBezTo>
                  <a:cubicBezTo>
                    <a:pt x="1309" y="858"/>
                    <a:pt x="1312" y="890"/>
                    <a:pt x="1333" y="914"/>
                  </a:cubicBezTo>
                  <a:cubicBezTo>
                    <a:pt x="1338" y="920"/>
                    <a:pt x="1343" y="925"/>
                    <a:pt x="1349" y="929"/>
                  </a:cubicBezTo>
                  <a:cubicBezTo>
                    <a:pt x="1351" y="937"/>
                    <a:pt x="1355" y="944"/>
                    <a:pt x="1360" y="951"/>
                  </a:cubicBezTo>
                  <a:cubicBezTo>
                    <a:pt x="1367" y="963"/>
                    <a:pt x="1379" y="975"/>
                    <a:pt x="1394" y="986"/>
                  </a:cubicBezTo>
                  <a:cubicBezTo>
                    <a:pt x="1436" y="1019"/>
                    <a:pt x="1494" y="1051"/>
                    <a:pt x="1549" y="1082"/>
                  </a:cubicBezTo>
                  <a:cubicBezTo>
                    <a:pt x="1666" y="1148"/>
                    <a:pt x="1695" y="1231"/>
                    <a:pt x="1700" y="1321"/>
                  </a:cubicBezTo>
                  <a:cubicBezTo>
                    <a:pt x="1701" y="1334"/>
                    <a:pt x="1694" y="1341"/>
                    <a:pt x="1681" y="1321"/>
                  </a:cubicBezTo>
                  <a:cubicBezTo>
                    <a:pt x="1677" y="1316"/>
                    <a:pt x="1673" y="1310"/>
                    <a:pt x="1670" y="1305"/>
                  </a:cubicBezTo>
                  <a:cubicBezTo>
                    <a:pt x="1643" y="1261"/>
                    <a:pt x="1610" y="1216"/>
                    <a:pt x="1572" y="1171"/>
                  </a:cubicBezTo>
                  <a:cubicBezTo>
                    <a:pt x="1542" y="1136"/>
                    <a:pt x="1512" y="1104"/>
                    <a:pt x="1481" y="1075"/>
                  </a:cubicBezTo>
                  <a:lnTo>
                    <a:pt x="1270" y="1253"/>
                  </a:lnTo>
                  <a:cubicBezTo>
                    <a:pt x="1293" y="1288"/>
                    <a:pt x="1320" y="1324"/>
                    <a:pt x="1350" y="1359"/>
                  </a:cubicBezTo>
                  <a:cubicBezTo>
                    <a:pt x="1476" y="1508"/>
                    <a:pt x="1615" y="1606"/>
                    <a:pt x="1696" y="1610"/>
                  </a:cubicBezTo>
                  <a:cubicBezTo>
                    <a:pt x="1739" y="1613"/>
                    <a:pt x="1770" y="1585"/>
                    <a:pt x="1783" y="1547"/>
                  </a:cubicBezTo>
                  <a:close/>
                  <a:moveTo>
                    <a:pt x="1069" y="618"/>
                  </a:moveTo>
                  <a:lnTo>
                    <a:pt x="835" y="486"/>
                  </a:lnTo>
                  <a:lnTo>
                    <a:pt x="823" y="496"/>
                  </a:lnTo>
                  <a:lnTo>
                    <a:pt x="953" y="651"/>
                  </a:lnTo>
                  <a:cubicBezTo>
                    <a:pt x="971" y="641"/>
                    <a:pt x="993" y="645"/>
                    <a:pt x="1007" y="661"/>
                  </a:cubicBezTo>
                  <a:cubicBezTo>
                    <a:pt x="1022" y="679"/>
                    <a:pt x="1020" y="706"/>
                    <a:pt x="1002" y="722"/>
                  </a:cubicBezTo>
                  <a:cubicBezTo>
                    <a:pt x="984" y="737"/>
                    <a:pt x="957" y="734"/>
                    <a:pt x="941" y="716"/>
                  </a:cubicBezTo>
                  <a:cubicBezTo>
                    <a:pt x="928" y="700"/>
                    <a:pt x="928" y="677"/>
                    <a:pt x="940" y="662"/>
                  </a:cubicBezTo>
                  <a:lnTo>
                    <a:pt x="810" y="507"/>
                  </a:lnTo>
                  <a:lnTo>
                    <a:pt x="797" y="518"/>
                  </a:lnTo>
                  <a:lnTo>
                    <a:pt x="889" y="770"/>
                  </a:lnTo>
                  <a:lnTo>
                    <a:pt x="974" y="828"/>
                  </a:lnTo>
                  <a:lnTo>
                    <a:pt x="1111" y="712"/>
                  </a:lnTo>
                  <a:lnTo>
                    <a:pt x="1069" y="618"/>
                  </a:lnTo>
                  <a:close/>
                </a:path>
              </a:pathLst>
            </a:custGeom>
            <a:solidFill>
              <a:srgbClr val="F2F2F2"/>
            </a:solidFill>
            <a:ln w="3175">
              <a:solidFill>
                <a:srgbClr val="F2F2F2"/>
              </a:solidFill>
            </a:ln>
          </p:spPr>
          <p:txBody>
            <a:bodyPr vert="horz" wrap="square" lIns="119109" tIns="59552" rIns="119109" bIns="59552" numCol="1" anchor="t" anchorCtr="0" compatLnSpc="1"/>
            <a:lstStyle/>
            <a:p>
              <a:endParaRPr lang="zh-CN" altLang="en-US" sz="2345">
                <a:solidFill>
                  <a:srgbClr val="C4261D"/>
                </a:solidFill>
              </a:endParaRPr>
            </a:p>
          </p:txBody>
        </p:sp>
      </p:grpSp>
      <p:pic>
        <p:nvPicPr>
          <p:cNvPr id="48" name="图片 47" descr="图层 0 拷贝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66291" y="4475055"/>
            <a:ext cx="1830065" cy="1737403"/>
          </a:xfrm>
          <a:prstGeom prst="rect">
            <a:avLst/>
          </a:prstGeom>
        </p:spPr>
      </p:pic>
      <p:pic>
        <p:nvPicPr>
          <p:cNvPr id="49" name="图片 48" descr="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60360" y="4943327"/>
            <a:ext cx="664350" cy="1269131"/>
          </a:xfrm>
          <a:prstGeom prst="rect">
            <a:avLst/>
          </a:prstGeom>
        </p:spPr>
      </p:pic>
      <p:pic>
        <p:nvPicPr>
          <p:cNvPr id="50" name="图片 49" descr="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73994" y="5472822"/>
            <a:ext cx="386366" cy="739637"/>
          </a:xfrm>
          <a:prstGeom prst="rect">
            <a:avLst/>
          </a:prstGeom>
        </p:spPr>
      </p:pic>
      <p:pic>
        <p:nvPicPr>
          <p:cNvPr id="51" name="图片 50" descr="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60360" y="5777281"/>
            <a:ext cx="226689" cy="435178"/>
          </a:xfrm>
          <a:prstGeom prst="rect">
            <a:avLst/>
          </a:prstGeom>
        </p:spPr>
      </p:pic>
      <p:pic>
        <p:nvPicPr>
          <p:cNvPr id="54" name="图片 53" descr="组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9380000">
            <a:off x="9175802" y="3651030"/>
            <a:ext cx="717299" cy="791759"/>
          </a:xfrm>
          <a:prstGeom prst="rect">
            <a:avLst/>
          </a:prstGeom>
        </p:spPr>
      </p:pic>
      <p:pic>
        <p:nvPicPr>
          <p:cNvPr id="55" name="图片 54" descr="形状 78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300000">
            <a:off x="9889792" y="3293622"/>
            <a:ext cx="157194" cy="272193"/>
          </a:xfrm>
          <a:prstGeom prst="rect">
            <a:avLst/>
          </a:prstGeom>
        </p:spPr>
      </p:pic>
      <p:pic>
        <p:nvPicPr>
          <p:cNvPr id="56" name="图片 55" descr="形状 78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940000">
            <a:off x="10070978" y="4260775"/>
            <a:ext cx="157194" cy="27219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3000"/>
    </mc:Choice>
    <mc:Fallback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858456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三、仪表无显示故障排除方法</a:t>
            </a:r>
            <a:endParaRPr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3"/>
          <p:cNvSpPr>
            <a:spLocks noGrp="1" noChangeArrowheads="1"/>
          </p:cNvSpPr>
          <p:nvPr/>
        </p:nvSpPr>
        <p:spPr>
          <a:xfrm>
            <a:off x="796290" y="1064895"/>
            <a:ext cx="5160010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92D050"/>
                </a:solidFill>
              </a14:hiddenFill>
            </a:ext>
          </a:extLst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</a:t>
            </a:r>
            <a:r>
              <a: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、故障诊断流程及思路</a:t>
            </a:r>
            <a:endParaRPr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96925" y="1874520"/>
            <a:ext cx="1050226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 algn="l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（3）可使用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万用表、兆欧表、电流钳、示波器、故障诊断仪</a:t>
            </a: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等检测仪器设备或工具，完成仪表无显示故障的相关检查项目。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858456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三、仪表无显示故障排除方法</a:t>
            </a:r>
            <a:endParaRPr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3"/>
          <p:cNvSpPr>
            <a:spLocks noGrp="1" noChangeArrowheads="1"/>
          </p:cNvSpPr>
          <p:nvPr/>
        </p:nvSpPr>
        <p:spPr>
          <a:xfrm>
            <a:off x="796290" y="1064895"/>
            <a:ext cx="6379845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92D050"/>
                </a:solidFill>
              </a14:hiddenFill>
            </a:ext>
          </a:extLst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buNone/>
            </a:pPr>
            <a:r>
              <a: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4、诊断步骤</a:t>
            </a:r>
            <a:endParaRPr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96290" y="1572895"/>
            <a:ext cx="330581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 algn="l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（1）故障代码说明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529830" y="6188075"/>
            <a:ext cx="438340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sz="2000" b="1">
                <a:ea typeface="宋体" panose="02010600030101010101" pitchFamily="2" charset="-122"/>
              </a:rPr>
              <a:t>组合仪表电路简图</a:t>
            </a:r>
            <a:endParaRPr sz="2000" b="1">
              <a:ea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90600" y="2411730"/>
            <a:ext cx="438340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 algn="l" fontAlgn="auto">
              <a:lnSpc>
                <a:spcPct val="150000"/>
              </a:lnSpc>
            </a:pPr>
            <a:r>
              <a:rPr sz="2000" b="1">
                <a:ea typeface="宋体" panose="02010600030101010101" pitchFamily="2" charset="-122"/>
              </a:rPr>
              <a:t>用故障诊断仪读取各控制单元故障，均显示无法读取。</a:t>
            </a:r>
            <a:endParaRPr sz="2000" b="1">
              <a:ea typeface="宋体" panose="02010600030101010101" pitchFamily="2" charset="-122"/>
            </a:endParaRPr>
          </a:p>
        </p:txBody>
      </p:sp>
      <p:pic>
        <p:nvPicPr>
          <p:cNvPr id="26" name="图片 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7154863" y="2642235"/>
            <a:ext cx="5133975" cy="1957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858456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三、仪表无显示故障排除方法</a:t>
            </a:r>
            <a:endParaRPr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3"/>
          <p:cNvSpPr>
            <a:spLocks noGrp="1" noChangeArrowheads="1"/>
          </p:cNvSpPr>
          <p:nvPr/>
        </p:nvSpPr>
        <p:spPr>
          <a:xfrm>
            <a:off x="796290" y="1064895"/>
            <a:ext cx="6379845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92D050"/>
                </a:solidFill>
              </a14:hiddenFill>
            </a:ext>
          </a:extLst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buNone/>
            </a:pPr>
            <a:r>
              <a: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4、诊断步骤</a:t>
            </a:r>
            <a:endParaRPr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96925" y="1874520"/>
            <a:ext cx="1034669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 algn="l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步骤1 用诊断仪访问组合仪表。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6070" algn="l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检查是否输出了DTC。若有，则根据输出的DTC维修电路。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6070" algn="l" fontAlgn="auto">
              <a:lnSpc>
                <a:spcPct val="150000"/>
              </a:lnSpc>
            </a:pP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6070" algn="l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步骤2 检查蓄电池。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 algn="l" fontAlgn="auto">
              <a:lnSpc>
                <a:spcPct val="150000"/>
              </a:lnSpc>
              <a:buFont typeface="+mj-ea"/>
              <a:buAutoNum type="circleNumDbPlain"/>
            </a:pPr>
            <a:r>
              <a:rPr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测量蓄电池电压。电压标准值：11〜14V</a:t>
            </a:r>
            <a:endParaRPr sz="2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 algn="l" fontAlgn="auto">
              <a:lnSpc>
                <a:spcPct val="150000"/>
              </a:lnSpc>
              <a:buFont typeface="+mj-ea"/>
              <a:buAutoNum type="circleNumDbPlain"/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确认电压是否符合标准值。若不符合，则蓄电池充电或检查充电系统。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858456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三、仪表无显示故障排除方法</a:t>
            </a:r>
            <a:endParaRPr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3"/>
          <p:cNvSpPr>
            <a:spLocks noGrp="1" noChangeArrowheads="1"/>
          </p:cNvSpPr>
          <p:nvPr/>
        </p:nvSpPr>
        <p:spPr>
          <a:xfrm>
            <a:off x="796290" y="1064895"/>
            <a:ext cx="6379845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92D050"/>
                </a:solidFill>
              </a14:hiddenFill>
            </a:ext>
          </a:extLst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buNone/>
            </a:pPr>
            <a:r>
              <a: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4、诊断步骤</a:t>
            </a:r>
            <a:endParaRPr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96925" y="1874520"/>
            <a:ext cx="10346690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 algn="l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步骤3 检查组合仪表保险丝IF11、IF25和IF35。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6070" algn="l" fontAlgn="auto">
              <a:lnSpc>
                <a:spcPct val="150000"/>
              </a:lnSpc>
            </a:pPr>
            <a:r>
              <a:rPr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检查保险丝IF11、IF25和IF35是否熔断</a:t>
            </a: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。若无熔断，则转至步骤5。若熔断，则更换额定电流的保险丝。保险丝的额定值为IF11：20A；IF25：10A；IF35：10A。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6070" algn="l" fontAlgn="auto">
              <a:lnSpc>
                <a:spcPct val="150000"/>
              </a:lnSpc>
            </a:pP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6070" algn="l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步骤4 检修保险丝IF11、IF25和IF35线路。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 algn="l" fontAlgn="auto">
              <a:lnSpc>
                <a:spcPct val="150000"/>
              </a:lnSpc>
              <a:buFont typeface="+mj-ea"/>
              <a:buAutoNum type="circleNumDbPlain"/>
            </a:pPr>
            <a:r>
              <a:rPr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检查保险丝IF11、IF25和IF35线路是否有短路故障</a:t>
            </a: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 algn="l" fontAlgn="auto">
              <a:lnSpc>
                <a:spcPct val="150000"/>
              </a:lnSpc>
              <a:buFont typeface="+mj-ea"/>
              <a:buAutoNum type="circleNumDbPlain"/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进行线路修理，确认没有线路短路现象。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 algn="l" fontAlgn="auto">
              <a:lnSpc>
                <a:spcPct val="150000"/>
              </a:lnSpc>
              <a:buFont typeface="+mj-ea"/>
              <a:buAutoNum type="circleNumDbPlain"/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确认组合仪表是否正常工作。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858456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三、仪表无显示故障排除方法</a:t>
            </a:r>
            <a:endParaRPr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3"/>
          <p:cNvSpPr>
            <a:spLocks noGrp="1" noChangeArrowheads="1"/>
          </p:cNvSpPr>
          <p:nvPr/>
        </p:nvSpPr>
        <p:spPr>
          <a:xfrm>
            <a:off x="796290" y="1064895"/>
            <a:ext cx="6379845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92D050"/>
                </a:solidFill>
              </a14:hiddenFill>
            </a:ext>
          </a:extLst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buNone/>
            </a:pPr>
            <a:r>
              <a: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4、诊断步骤</a:t>
            </a:r>
            <a:endParaRPr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96925" y="1874520"/>
            <a:ext cx="5430520" cy="47078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 algn="l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步骤5 检查组合仪表线束连接器（端子电压）。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 algn="l" fontAlgn="auto">
              <a:lnSpc>
                <a:spcPct val="150000"/>
              </a:lnSpc>
              <a:buFont typeface="+mj-ea"/>
              <a:buAutoNum type="circleNumDbPlain"/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操作启动开关使电源模式至OFF状态。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 algn="l" fontAlgn="auto">
              <a:lnSpc>
                <a:spcPct val="150000"/>
              </a:lnSpc>
              <a:buFont typeface="+mj-ea"/>
              <a:buAutoNum type="circleNumDbPlain"/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断开组合仪表线束连接器IP01。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 algn="l" fontAlgn="auto">
              <a:lnSpc>
                <a:spcPct val="150000"/>
              </a:lnSpc>
              <a:buFont typeface="+mj-ea"/>
              <a:buAutoNum type="circleNumDbPlain"/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操作启动开关使电源模式至ON状态。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 algn="l" fontAlgn="auto">
              <a:lnSpc>
                <a:spcPct val="150000"/>
              </a:lnSpc>
              <a:buFont typeface="+mj-ea"/>
              <a:buAutoNum type="circleNumDbPlain"/>
            </a:pPr>
            <a:r>
              <a:rPr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测量组合仪表线束连接器IP01端子13、24、32对车身接地的电压。电压标准值：11~14V。</a:t>
            </a:r>
            <a:endParaRPr sz="2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 algn="l" fontAlgn="auto">
              <a:lnSpc>
                <a:spcPct val="150000"/>
              </a:lnSpc>
              <a:buFont typeface="+mj-ea"/>
              <a:buAutoNum type="circleNumDbPlain"/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确认电压是否符合标准值。若不符合，则修理或更换线束。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7" name="图片 27"/>
          <p:cNvPicPr>
            <a:picLocks noChangeAspect="1"/>
          </p:cNvPicPr>
          <p:nvPr/>
        </p:nvPicPr>
        <p:blipFill>
          <a:blip r:embed="rId3"/>
          <a:srcRect t="35322"/>
          <a:stretch>
            <a:fillRect/>
          </a:stretch>
        </p:blipFill>
        <p:spPr>
          <a:xfrm>
            <a:off x="6499225" y="2501265"/>
            <a:ext cx="5323840" cy="1854835"/>
          </a:xfrm>
          <a:prstGeom prst="rect">
            <a:avLst/>
          </a:prstGeom>
          <a:ln>
            <a:noFill/>
          </a:ln>
        </p:spPr>
      </p:pic>
      <p:sp>
        <p:nvSpPr>
          <p:cNvPr id="14" name="文本框 13"/>
          <p:cNvSpPr txBox="1"/>
          <p:nvPr/>
        </p:nvSpPr>
        <p:spPr>
          <a:xfrm>
            <a:off x="7176135" y="5019040"/>
            <a:ext cx="438340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sz="2000" b="1">
                <a:ea typeface="宋体" panose="02010600030101010101" pitchFamily="2" charset="-122"/>
              </a:rPr>
              <a:t>组合仪表线束连接器IP01</a:t>
            </a:r>
            <a:endParaRPr sz="2000" b="1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858456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三、仪表无显示故障排除方法</a:t>
            </a:r>
            <a:endParaRPr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3"/>
          <p:cNvSpPr>
            <a:spLocks noGrp="1" noChangeArrowheads="1"/>
          </p:cNvSpPr>
          <p:nvPr/>
        </p:nvSpPr>
        <p:spPr>
          <a:xfrm>
            <a:off x="796290" y="1064895"/>
            <a:ext cx="6379845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92D050"/>
                </a:solidFill>
              </a14:hiddenFill>
            </a:ext>
          </a:extLst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buNone/>
            </a:pPr>
            <a:r>
              <a: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4、诊断步骤</a:t>
            </a:r>
            <a:endParaRPr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96925" y="1874520"/>
            <a:ext cx="1034669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 algn="l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步骤6 检查组合仪表线束连接器（接地端子导通性）。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 algn="l" fontAlgn="auto">
              <a:lnSpc>
                <a:spcPct val="150000"/>
              </a:lnSpc>
              <a:buFont typeface="+mj-ea"/>
              <a:buAutoNum type="circleNumDbPlain"/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操作启动开关使电源模式至OFF档。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 algn="l" fontAlgn="auto">
              <a:lnSpc>
                <a:spcPct val="150000"/>
              </a:lnSpc>
              <a:buFont typeface="+mj-ea"/>
              <a:buAutoNum type="circleNumDbPlain"/>
            </a:pPr>
            <a:r>
              <a:rPr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测量组合仪表线束连接器IP01端子16与车身接地之间的电阻值。电阻标准值：小于1Ω</a:t>
            </a: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 algn="l" fontAlgn="auto">
              <a:lnSpc>
                <a:spcPct val="150000"/>
              </a:lnSpc>
              <a:buFont typeface="+mj-ea"/>
              <a:buAutoNum type="circleNumDbPlain"/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确认电阻是否符合标准值。若不符合，则修理或更换线束。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858456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三、仪表无显示故障排除方法</a:t>
            </a:r>
            <a:endParaRPr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3"/>
          <p:cNvSpPr>
            <a:spLocks noGrp="1" noChangeArrowheads="1"/>
          </p:cNvSpPr>
          <p:nvPr/>
        </p:nvSpPr>
        <p:spPr>
          <a:xfrm>
            <a:off x="796290" y="1064895"/>
            <a:ext cx="6379845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92D050"/>
                </a:solidFill>
              </a14:hiddenFill>
            </a:ext>
          </a:extLst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buNone/>
            </a:pPr>
            <a:r>
              <a: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4、诊断步骤</a:t>
            </a:r>
            <a:endParaRPr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71525" y="1685290"/>
            <a:ext cx="6221730" cy="46615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 algn="l" fontAlgn="auto">
              <a:lnSpc>
                <a:spcPct val="150000"/>
              </a:lnSpc>
            </a:pPr>
            <a:r>
              <a:rPr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步骤7 检查组合仪表与VCU之间线束连接器的数据通讯线。</a:t>
            </a:r>
            <a:endParaRPr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 algn="l" fontAlgn="auto">
              <a:lnSpc>
                <a:spcPct val="150000"/>
              </a:lnSpc>
              <a:buFont typeface="+mj-ea"/>
              <a:buAutoNum type="circleNumDbPlain"/>
            </a:pPr>
            <a:r>
              <a:rPr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操作启动开关使电源模式至OFF状态。</a:t>
            </a:r>
            <a:endParaRPr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 algn="l" fontAlgn="auto">
              <a:lnSpc>
                <a:spcPct val="150000"/>
              </a:lnSpc>
              <a:buFont typeface="+mj-ea"/>
              <a:buAutoNum type="circleNumDbPlain"/>
            </a:pPr>
            <a:r>
              <a:rPr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将蓄电池负极电缆从蓄电池上断开。</a:t>
            </a:r>
            <a:endParaRPr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 algn="l" fontAlgn="auto">
              <a:lnSpc>
                <a:spcPct val="150000"/>
              </a:lnSpc>
              <a:buFont typeface="+mj-ea"/>
              <a:buAutoNum type="circleNumDbPlain"/>
            </a:pPr>
            <a:r>
              <a:rPr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断开组合仪表线束连接器IP01。</a:t>
            </a:r>
            <a:endParaRPr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 algn="l" fontAlgn="auto">
              <a:lnSpc>
                <a:spcPct val="150000"/>
              </a:lnSpc>
              <a:buFont typeface="+mj-ea"/>
              <a:buAutoNum type="circleNumDbPlain"/>
            </a:pPr>
            <a:r>
              <a:rPr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从VCU上断开线束连接器CA66。</a:t>
            </a:r>
            <a:endParaRPr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 algn="l" fontAlgn="auto">
              <a:lnSpc>
                <a:spcPct val="150000"/>
              </a:lnSpc>
              <a:buFont typeface="+mj-ea"/>
              <a:buAutoNum type="circleNumDbPlain"/>
            </a:pPr>
            <a:r>
              <a:rPr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测量组合仪表线束连接器IP01端子30与VCU线束连接器CA66端子23之间的电阻值。测量组合仪表线束连接器IP01端子31与VCU线束连接器CA66端子22之间的电阻值。电阻标准值：小于1Ω</a:t>
            </a:r>
            <a:endParaRPr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 algn="l" fontAlgn="auto">
              <a:lnSpc>
                <a:spcPct val="150000"/>
              </a:lnSpc>
              <a:buFont typeface="+mj-ea"/>
              <a:buAutoNum type="circleNumDbPlain"/>
            </a:pPr>
            <a:r>
              <a:rPr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确认电阻是否符合标准值。若不符合，则修理或更换线束。</a:t>
            </a:r>
            <a:endParaRPr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9" name="图片 29"/>
          <p:cNvPicPr>
            <a:picLocks noChangeAspect="1"/>
          </p:cNvPicPr>
          <p:nvPr/>
        </p:nvPicPr>
        <p:blipFill>
          <a:blip r:embed="rId3"/>
          <a:srcRect t="21837"/>
          <a:stretch>
            <a:fillRect/>
          </a:stretch>
        </p:blipFill>
        <p:spPr>
          <a:xfrm>
            <a:off x="7145655" y="2106295"/>
            <a:ext cx="4806315" cy="2638425"/>
          </a:xfrm>
          <a:prstGeom prst="rect">
            <a:avLst/>
          </a:prstGeom>
          <a:ln>
            <a:noFill/>
          </a:ln>
        </p:spPr>
      </p:pic>
      <p:sp>
        <p:nvSpPr>
          <p:cNvPr id="14" name="文本框 13"/>
          <p:cNvSpPr txBox="1"/>
          <p:nvPr/>
        </p:nvSpPr>
        <p:spPr>
          <a:xfrm>
            <a:off x="7898765" y="5173980"/>
            <a:ext cx="330009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sz="2000" b="1">
                <a:ea typeface="宋体" panose="02010600030101010101" pitchFamily="2" charset="-122"/>
              </a:rPr>
              <a:t> VCU线束连接器CA66端子</a:t>
            </a:r>
            <a:endParaRPr sz="2000" b="1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858456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三、仪表无显示故障排除方法</a:t>
            </a:r>
            <a:endParaRPr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3"/>
          <p:cNvSpPr>
            <a:spLocks noGrp="1" noChangeArrowheads="1"/>
          </p:cNvSpPr>
          <p:nvPr/>
        </p:nvSpPr>
        <p:spPr>
          <a:xfrm>
            <a:off x="796290" y="1064895"/>
            <a:ext cx="6379845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92D050"/>
                </a:solidFill>
              </a14:hiddenFill>
            </a:ext>
          </a:extLst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buNone/>
            </a:pPr>
            <a:r>
              <a: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4、诊断步骤</a:t>
            </a:r>
            <a:endParaRPr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96925" y="1874520"/>
            <a:ext cx="10346690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 algn="l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步骤8 更换VCU。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 algn="l" fontAlgn="auto">
              <a:lnSpc>
                <a:spcPct val="150000"/>
              </a:lnSpc>
              <a:buFont typeface="+mj-ea"/>
              <a:buAutoNum type="circleNumDbPlain"/>
            </a:pPr>
            <a:r>
              <a:rPr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更换VCU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 algn="l" fontAlgn="auto">
              <a:lnSpc>
                <a:spcPct val="150000"/>
              </a:lnSpc>
              <a:buFont typeface="+mj-ea"/>
              <a:buAutoNum type="circleNumDbPlain"/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操作启动开关使电源模式至ON状态，确认功能是否正常。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6070" algn="l" fontAlgn="auto">
              <a:lnSpc>
                <a:spcPct val="150000"/>
              </a:lnSpc>
            </a:pP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6070" algn="l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步骤9 更换组合仪表。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 algn="l" fontAlgn="auto">
              <a:lnSpc>
                <a:spcPct val="150000"/>
              </a:lnSpc>
              <a:buFont typeface="+mj-ea"/>
              <a:buAutoNum type="circleNumDbPlain"/>
            </a:pPr>
            <a:r>
              <a:rPr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更换组合仪表。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 algn="l" fontAlgn="auto">
              <a:lnSpc>
                <a:spcPct val="150000"/>
              </a:lnSpc>
              <a:buFont typeface="+mj-ea"/>
              <a:buAutoNum type="circleNumDbPlain"/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操作启动开关使电源模式至ON状态，确认功能是否正常。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 algn="l" fontAlgn="auto">
              <a:lnSpc>
                <a:spcPct val="150000"/>
              </a:lnSpc>
              <a:buFont typeface="+mj-ea"/>
              <a:buAutoNum type="circleNumDbPlain"/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系统正常。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7545" y="609600"/>
            <a:ext cx="8596630" cy="788035"/>
          </a:xfrm>
        </p:spPr>
        <p:txBody>
          <a:bodyPr>
            <a:normAutofit/>
          </a:bodyPr>
          <a:p>
            <a:pPr algn="ctr"/>
            <a:r>
              <a:rPr lang="zh-CN" altLang="zh-CN" sz="4000"/>
              <a:t>任务</a:t>
            </a:r>
            <a:r>
              <a:rPr lang="en-US" sz="4000">
                <a:sym typeface="+mn-ea"/>
              </a:rPr>
              <a:t>4</a:t>
            </a:r>
            <a:r>
              <a:rPr altLang="zh-CN" sz="4000">
                <a:sym typeface="+mn-ea"/>
              </a:rPr>
              <a:t>：仪表无显示故障检修</a:t>
            </a:r>
            <a:endParaRPr altLang="zh-CN" sz="400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77545" y="1631950"/>
            <a:ext cx="8596630" cy="4409440"/>
          </a:xfrm>
        </p:spPr>
        <p:txBody>
          <a:bodyPr>
            <a:normAutofit lnSpcReduction="20000"/>
          </a:bodyPr>
          <a:p>
            <a:pPr marL="0" indent="0">
              <a:buNone/>
            </a:pPr>
            <a:r>
              <a:rPr lang="zh-CN" altLang="en-US" sz="2800">
                <a:solidFill>
                  <a:srgbClr val="FF0000"/>
                </a:solidFill>
                <a:sym typeface="+mn-ea"/>
              </a:rPr>
              <a:t>任务情景</a:t>
            </a:r>
            <a:endParaRPr lang="zh-CN" altLang="en-US" sz="2800" b="1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sz="2800">
                <a:sym typeface="+mn-ea"/>
              </a:rPr>
              <a:t>      </a:t>
            </a:r>
            <a:r>
              <a:rPr lang="zh-CN" altLang="en-US" sz="2800">
                <a:sym typeface="+mn-ea"/>
              </a:rPr>
              <a:t>客户王先生的新能源汽车开不了，现在拖进厂里面了，请你为他进行检查</a:t>
            </a:r>
            <a:r>
              <a:rPr lang="zh-CN" altLang="en-US" sz="2800">
                <a:sym typeface="+mn-ea"/>
              </a:rPr>
              <a:t>。</a:t>
            </a:r>
            <a:endParaRPr lang="zh-CN" altLang="en-US" sz="2800"/>
          </a:p>
          <a:p>
            <a:pPr marL="0" indent="0">
              <a:buNone/>
            </a:pPr>
            <a:endParaRPr lang="zh-CN" altLang="en-US" sz="2800"/>
          </a:p>
          <a:p>
            <a:pPr marL="0" indent="0">
              <a:buNone/>
            </a:pPr>
            <a:r>
              <a:rPr lang="zh-CN" altLang="en-US" sz="2800">
                <a:solidFill>
                  <a:srgbClr val="FF0000"/>
                </a:solidFill>
                <a:sym typeface="+mn-ea"/>
              </a:rPr>
              <a:t>任务目标</a:t>
            </a:r>
            <a:endParaRPr lang="zh-CN" altLang="en-US" sz="2800">
              <a:solidFill>
                <a:srgbClr val="FF0000"/>
              </a:solidFill>
            </a:endParaRPr>
          </a:p>
          <a:p>
            <a:pPr algn="l"/>
            <a:r>
              <a:rPr lang="zh-CN" altLang="en-US" sz="2800">
                <a:sym typeface="+mn-ea"/>
              </a:rPr>
              <a:t>能够了解说出仪表系统的组成结构</a:t>
            </a:r>
            <a:endParaRPr lang="zh-CN" altLang="en-US" sz="2800"/>
          </a:p>
          <a:p>
            <a:pPr algn="l"/>
            <a:r>
              <a:rPr lang="zh-CN" altLang="en-US" sz="2800">
                <a:sym typeface="+mn-ea"/>
              </a:rPr>
              <a:t>能够对仪表无显示故障进行诊断与排除</a:t>
            </a:r>
            <a:endParaRPr lang="zh-CN" altLang="en-US" sz="2800">
              <a:sym typeface="+mn-ea"/>
            </a:endParaRPr>
          </a:p>
          <a:p>
            <a:pPr algn="l"/>
            <a:endParaRPr lang="zh-CN" altLang="en-US" sz="2800"/>
          </a:p>
          <a:p>
            <a:pPr marL="0" indent="0" algn="l">
              <a:buNone/>
            </a:pPr>
            <a:r>
              <a:rPr lang="zh-CN" altLang="en-US" sz="2800"/>
              <a:t>请参考视频：</a:t>
            </a:r>
            <a:r>
              <a:rPr lang="zh-CN" altLang="en-US" sz="2800">
                <a:solidFill>
                  <a:srgbClr val="FF0000"/>
                </a:solidFill>
              </a:rPr>
              <a:t>仪表无显示故障检修</a:t>
            </a:r>
            <a:endParaRPr lang="zh-CN" altLang="en-US" sz="280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3" name="文本框 102"/>
          <p:cNvSpPr txBox="1"/>
          <p:nvPr/>
        </p:nvSpPr>
        <p:spPr>
          <a:xfrm>
            <a:off x="771525" y="1826895"/>
            <a:ext cx="3924300" cy="2122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4800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新能源汽车仪表主要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显示</a:t>
            </a: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有驱动电机功率表、车速表、剩余电量、瞬时电耗、续航里程、档位指示以及故障指示灯等</a:t>
            </a:r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858456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一、新能源汽车仪表概述</a:t>
            </a:r>
            <a:endParaRPr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308248" name="图片 30824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0590" y="1183005"/>
            <a:ext cx="6995795" cy="478472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777865" y="6125210"/>
            <a:ext cx="488188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sz="2000" b="1">
                <a:ea typeface="宋体" panose="02010600030101010101" pitchFamily="2" charset="-122"/>
              </a:rPr>
              <a:t>吉利EV300纯电动汽车仪表显示</a:t>
            </a:r>
            <a:endParaRPr sz="2000" b="1">
              <a:ea typeface="宋体" panose="02010600030101010101" pitchFamily="2" charset="-122"/>
            </a:endParaRPr>
          </a:p>
        </p:txBody>
      </p:sp>
      <p:sp>
        <p:nvSpPr>
          <p:cNvPr id="10" name="Rectangle 3"/>
          <p:cNvSpPr>
            <a:spLocks noGrp="1" noChangeArrowheads="1"/>
          </p:cNvSpPr>
          <p:nvPr/>
        </p:nvSpPr>
        <p:spPr>
          <a:xfrm>
            <a:off x="796290" y="1064895"/>
            <a:ext cx="5473700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C000"/>
                </a:solidFill>
              </a14:hiddenFill>
            </a:ext>
          </a:extLst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buNone/>
            </a:pPr>
            <a:r>
              <a:rPr lang="zh-CN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新能源汽车仪表概述</a:t>
            </a:r>
            <a:endParaRPr lang="zh-CN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858456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二、新能源汽车仪表工作原理</a:t>
            </a:r>
            <a:endParaRPr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3"/>
          <p:cNvSpPr>
            <a:spLocks noGrp="1" noChangeArrowheads="1"/>
          </p:cNvSpPr>
          <p:nvPr/>
        </p:nvSpPr>
        <p:spPr>
          <a:xfrm>
            <a:off x="796290" y="1064895"/>
            <a:ext cx="5473700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C000"/>
                </a:solidFill>
              </a14:hiddenFill>
            </a:ext>
          </a:extLst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buNone/>
            </a:pPr>
            <a:r>
              <a:rPr lang="zh-CN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吉利帝豪EV450仪表工作原理</a:t>
            </a:r>
            <a:endParaRPr lang="zh-CN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71525" y="1701165"/>
            <a:ext cx="5272405" cy="51695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 algn="l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吉利帝豪EV450纯电动汽车控制单元之间的通信方式有P-CAN总线、V-CAN总线和快充CCAN总线。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6070" algn="l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仪表上显示的新能源相关信息是由整车控制器VCU</a:t>
            </a:r>
            <a:r>
              <a:rPr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经V-CAN总线</a:t>
            </a: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发送给仪表</a:t>
            </a:r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6070" algn="l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动力电池剩余电量、续航里程等信息由动力电池管理系统</a:t>
            </a:r>
            <a:r>
              <a:rPr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BMS发送到P-CAN总线上</a:t>
            </a:r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驱动电机输出功率等信息由</a:t>
            </a:r>
            <a:r>
              <a:rPr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电机控制器PEU发送到P-CAN总线上</a:t>
            </a: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，整车控制器VCU从P-CAN总线上获取信息，进而判断车辆状态并将信息发送给仪表进行显示</a:t>
            </a:r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237605" y="5867400"/>
            <a:ext cx="488188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sz="2000" b="1">
                <a:ea typeface="宋体" panose="02010600030101010101" pitchFamily="2" charset="-122"/>
              </a:rPr>
              <a:t>吉利帝豪EV450 CAN网络结构简图</a:t>
            </a:r>
            <a:endParaRPr sz="2000" b="1">
              <a:ea typeface="宋体" panose="02010600030101010101" pitchFamily="2" charset="-122"/>
            </a:endParaRPr>
          </a:p>
        </p:txBody>
      </p:sp>
      <p:pic>
        <p:nvPicPr>
          <p:cNvPr id="308247" name="图片 30824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8200" y="1064578"/>
            <a:ext cx="5760720" cy="47034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858456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三、仪表无显示故障排除方法</a:t>
            </a:r>
            <a:endParaRPr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3"/>
          <p:cNvSpPr>
            <a:spLocks noGrp="1" noChangeArrowheads="1"/>
          </p:cNvSpPr>
          <p:nvPr/>
        </p:nvSpPr>
        <p:spPr>
          <a:xfrm>
            <a:off x="796290" y="1064895"/>
            <a:ext cx="5160010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92D050"/>
                </a:solidFill>
              </a14:hiddenFill>
            </a:ext>
          </a:extLst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buNone/>
            </a:pPr>
            <a:r>
              <a: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1.常见故障现象</a:t>
            </a:r>
            <a:endParaRPr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96290" y="1998345"/>
            <a:ext cx="963104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 algn="l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打开启动开关，仪表盘上全是黑屏，不显示剩余电量，车速表、功率表及档位信息，不能挂D档、R档，不能充电，空调不能工作，真空助力无反应，车辆无法行驶。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858456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三、仪表无显示故障排除方法</a:t>
            </a:r>
            <a:endParaRPr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3"/>
          <p:cNvSpPr>
            <a:spLocks noGrp="1" noChangeArrowheads="1"/>
          </p:cNvSpPr>
          <p:nvPr/>
        </p:nvSpPr>
        <p:spPr>
          <a:xfrm>
            <a:off x="796290" y="1064895"/>
            <a:ext cx="5160010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92D050"/>
                </a:solidFill>
              </a14:hiddenFill>
            </a:ext>
          </a:extLst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buNone/>
            </a:pPr>
            <a:r>
              <a: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1.常见故障现象</a:t>
            </a:r>
            <a:endParaRPr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96290" y="1702435"/>
            <a:ext cx="3541395" cy="1476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 algn="l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连接故障诊断仪读取故障码，但各控制模块均无法访问，提示“故障码读取失败”。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956300" y="6059805"/>
            <a:ext cx="451294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b="1">
                <a:ea typeface="宋体" panose="02010600030101010101" pitchFamily="2" charset="-122"/>
              </a:rPr>
              <a:t>互锁故障时的诊断仪读取数据显示</a:t>
            </a:r>
            <a:endParaRPr lang="zh-CN" b="1">
              <a:ea typeface="宋体" panose="02010600030101010101" pitchFamily="2" charset="-122"/>
            </a:endParaRPr>
          </a:p>
        </p:txBody>
      </p:sp>
      <p:pic>
        <p:nvPicPr>
          <p:cNvPr id="688146" name="图片 68814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3348" y="1572578"/>
            <a:ext cx="2986405" cy="1866265"/>
          </a:xfrm>
          <a:prstGeom prst="rect">
            <a:avLst/>
          </a:prstGeom>
        </p:spPr>
      </p:pic>
      <p:pic>
        <p:nvPicPr>
          <p:cNvPr id="688147" name="图片 68814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1678" y="1572578"/>
            <a:ext cx="2892425" cy="1807845"/>
          </a:xfrm>
          <a:prstGeom prst="rect">
            <a:avLst/>
          </a:prstGeom>
        </p:spPr>
      </p:pic>
      <p:pic>
        <p:nvPicPr>
          <p:cNvPr id="688148" name="图片 68814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3665" y="3995420"/>
            <a:ext cx="2909570" cy="1818640"/>
          </a:xfrm>
          <a:prstGeom prst="rect">
            <a:avLst/>
          </a:prstGeom>
        </p:spPr>
      </p:pic>
      <p:pic>
        <p:nvPicPr>
          <p:cNvPr id="688149" name="图片 68814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1995" y="3995103"/>
            <a:ext cx="2880360" cy="1800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858456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三、仪表无显示故障排除方法</a:t>
            </a:r>
            <a:endParaRPr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3"/>
          <p:cNvSpPr>
            <a:spLocks noGrp="1" noChangeArrowheads="1"/>
          </p:cNvSpPr>
          <p:nvPr/>
        </p:nvSpPr>
        <p:spPr>
          <a:xfrm>
            <a:off x="796290" y="1064895"/>
            <a:ext cx="5160010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92D050"/>
                </a:solidFill>
              </a14:hiddenFill>
            </a:ext>
          </a:extLst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buNone/>
            </a:pPr>
            <a:r>
              <a: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1.常见故障现象</a:t>
            </a:r>
            <a:endParaRPr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96290" y="1702435"/>
            <a:ext cx="397129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 algn="l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用专用示波器测试，其V-CAN总线无波形输出</a:t>
            </a:r>
            <a:r>
              <a:rPr 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956300" y="6059805"/>
            <a:ext cx="451294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b="1">
                <a:ea typeface="宋体" panose="02010600030101010101" pitchFamily="2" charset="-122"/>
              </a:rPr>
              <a:t>仪表无显示时的V-CAN总线波形图</a:t>
            </a:r>
            <a:endParaRPr lang="zh-CN" b="1">
              <a:ea typeface="宋体" panose="02010600030101010101" pitchFamily="2" charset="-122"/>
            </a:endParaRPr>
          </a:p>
        </p:txBody>
      </p:sp>
      <p:pic>
        <p:nvPicPr>
          <p:cNvPr id="688130" name="图片 68813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460365" y="1140778"/>
            <a:ext cx="6120130" cy="45764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858456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三、仪表无显示故障排除方法</a:t>
            </a:r>
            <a:endParaRPr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3"/>
          <p:cNvSpPr>
            <a:spLocks noGrp="1" noChangeArrowheads="1"/>
          </p:cNvSpPr>
          <p:nvPr/>
        </p:nvSpPr>
        <p:spPr>
          <a:xfrm>
            <a:off x="796290" y="1064895"/>
            <a:ext cx="5160010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92D050"/>
                </a:solidFill>
              </a14:hiddenFill>
            </a:ext>
          </a:extLst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buNone/>
            </a:pPr>
            <a:r>
              <a: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2、故障原因</a:t>
            </a:r>
            <a:endParaRPr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96925" y="1874520"/>
            <a:ext cx="4792980" cy="2584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引起仪表不显示的故障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原因可能</a:t>
            </a: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</a:t>
            </a:r>
            <a:r>
              <a:rPr 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endParaRPr lang="en-US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6070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仪表故障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6070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仪表电源故障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6070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仪表通讯故障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131685" y="6204585"/>
            <a:ext cx="360172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b="1">
                <a:ea typeface="宋体" panose="02010600030101010101" pitchFamily="2" charset="-122"/>
              </a:rPr>
              <a:t>仪表无显示的可能故障原因</a:t>
            </a:r>
            <a:endParaRPr b="1">
              <a:ea typeface="宋体" panose="02010600030101010101" pitchFamily="2" charset="-122"/>
            </a:endParaRPr>
          </a:p>
        </p:txBody>
      </p:sp>
      <p:graphicFrame>
        <p:nvGraphicFramePr>
          <p:cNvPr id="24" name="图示 24"/>
          <p:cNvGraphicFramePr/>
          <p:nvPr/>
        </p:nvGraphicFramePr>
        <p:xfrm>
          <a:off x="5589905" y="1177290"/>
          <a:ext cx="6200775" cy="47021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858456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三、仪表无显示故障排除方法</a:t>
            </a:r>
            <a:endParaRPr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3"/>
          <p:cNvSpPr>
            <a:spLocks noGrp="1" noChangeArrowheads="1"/>
          </p:cNvSpPr>
          <p:nvPr/>
        </p:nvSpPr>
        <p:spPr>
          <a:xfrm>
            <a:off x="796290" y="1064895"/>
            <a:ext cx="5160010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92D050"/>
                </a:solidFill>
              </a14:hiddenFill>
            </a:ext>
          </a:extLst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buNone/>
            </a:pPr>
            <a:r>
              <a: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3、故障诊断流程</a:t>
            </a:r>
            <a:endParaRPr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96925" y="1874520"/>
            <a:ext cx="10502265" cy="2584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 algn="l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（1）在初步检查过程中，通过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对仪表和中控显示信息的检查</a:t>
            </a: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，可以获得故障提示信息；车辆的基本检查，包括碰撞、裂痕、进水、控制单元或部件明显损坏、插接件松动或损坏、油液泄漏等。通过对车辆进行快速的初步检查，结合故障现象可以对故障原因做出初步判断。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6070" algn="l" fontAlgn="auto">
              <a:lnSpc>
                <a:spcPct val="150000"/>
              </a:lnSpc>
            </a:pP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858456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三、仪表无显示故障排除方法</a:t>
            </a:r>
            <a:endParaRPr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3"/>
          <p:cNvSpPr>
            <a:spLocks noGrp="1" noChangeArrowheads="1"/>
          </p:cNvSpPr>
          <p:nvPr/>
        </p:nvSpPr>
        <p:spPr>
          <a:xfrm>
            <a:off x="796290" y="1064895"/>
            <a:ext cx="5160010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92D050"/>
                </a:solidFill>
              </a14:hiddenFill>
            </a:ext>
          </a:extLst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buNone/>
            </a:pPr>
            <a:r>
              <a: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3、故障诊断流程</a:t>
            </a:r>
            <a:endParaRPr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96925" y="1874520"/>
            <a:ext cx="10502265" cy="2953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 algn="l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（2）驱动电机系统、动力电池系统、整车控制系统是纯电动汽车的三大核心。一般情况下，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当车辆出现较严重故障时</a:t>
            </a: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，如绝缘故障、电机故障、动力电池故障、P-CAN总线故障、V-CAN总线故障或相应低压电源、低压电池线路故障等，车辆高压不会上电，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车辆也不能行驶，仪表也可能不会点亮</a:t>
            </a: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。因此，通过对整车状况的观察及分析，可以得出车辆的大致状况和故障范围。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PA" val="v3.0.1"/>
</p:tagLst>
</file>

<file path=ppt/tags/tag10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11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12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13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14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15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16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17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18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19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2.xml><?xml version="1.0" encoding="utf-8"?>
<p:tagLst xmlns:p="http://schemas.openxmlformats.org/presentationml/2006/main">
  <p:tag name="PA" val="v3.0.1"/>
</p:tagLst>
</file>

<file path=ppt/tags/tag20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21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22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23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24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25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26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27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28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29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3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30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31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32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33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34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35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36.xml><?xml version="1.0" encoding="utf-8"?>
<p:tagLst xmlns:p="http://schemas.openxmlformats.org/presentationml/2006/main">
  <p:tag name="KSO_WM_DOC_GUID" val="{77a6709c-12e9-41e1-ac14-4cd2dc51ade6}"/>
</p:tagLst>
</file>

<file path=ppt/tags/tag4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5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6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7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8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9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heme/theme1.xml><?xml version="1.0" encoding="utf-8"?>
<a:theme xmlns:a="http://schemas.openxmlformats.org/drawingml/2006/main" name="平面">
  <a:themeElements>
    <a:clrScheme name="平面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平面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平面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0</TotalTime>
  <Words>2256</Words>
  <Application>WPS 演示</Application>
  <PresentationFormat>宽屏</PresentationFormat>
  <Paragraphs>167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2" baseType="lpstr">
      <vt:lpstr>Arial</vt:lpstr>
      <vt:lpstr>宋体</vt:lpstr>
      <vt:lpstr>Wingdings</vt:lpstr>
      <vt:lpstr>Wingdings 3</vt:lpstr>
      <vt:lpstr>Arial</vt:lpstr>
      <vt:lpstr>黑体</vt:lpstr>
      <vt:lpstr>微软雅黑</vt:lpstr>
      <vt:lpstr>Calibri</vt:lpstr>
      <vt:lpstr>Trebuchet MS</vt:lpstr>
      <vt:lpstr>Arial Unicode MS</vt:lpstr>
      <vt:lpstr>方正姚体</vt:lpstr>
      <vt:lpstr>华文新魏</vt:lpstr>
      <vt:lpstr>平面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任务4：仪表无显示故障检修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hello</cp:lastModifiedBy>
  <cp:revision>130</cp:revision>
  <dcterms:created xsi:type="dcterms:W3CDTF">2019-03-30T02:15:00Z</dcterms:created>
  <dcterms:modified xsi:type="dcterms:W3CDTF">2020-06-30T01:53:25Z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2052-11.1.0.9740</vt:lpwstr>
  </property>
</Properties>
</file>