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794" r:id="rId3"/>
    <p:sldId id="861" r:id="rId5"/>
    <p:sldId id="910" r:id="rId6"/>
    <p:sldId id="911" r:id="rId7"/>
    <p:sldId id="913" r:id="rId8"/>
    <p:sldId id="914" r:id="rId9"/>
    <p:sldId id="915" r:id="rId10"/>
    <p:sldId id="916" r:id="rId11"/>
    <p:sldId id="917" r:id="rId12"/>
    <p:sldId id="918" r:id="rId13"/>
    <p:sldId id="919" r:id="rId14"/>
    <p:sldId id="920" r:id="rId15"/>
    <p:sldId id="921" r:id="rId16"/>
    <p:sldId id="922" r:id="rId17"/>
    <p:sldId id="923" r:id="rId18"/>
    <p:sldId id="924" r:id="rId19"/>
    <p:sldId id="925" r:id="rId20"/>
    <p:sldId id="926" r:id="rId21"/>
    <p:sldId id="927" r:id="rId22"/>
    <p:sldId id="930" r:id="rId23"/>
    <p:sldId id="931" r:id="rId24"/>
    <p:sldId id="932" r:id="rId25"/>
    <p:sldId id="933" r:id="rId26"/>
    <p:sldId id="934" r:id="rId27"/>
    <p:sldId id="935" r:id="rId28"/>
    <p:sldId id="936" r:id="rId29"/>
    <p:sldId id="937" r:id="rId30"/>
    <p:sldId id="938" r:id="rId31"/>
    <p:sldId id="939" r:id="rId32"/>
    <p:sldId id="940" r:id="rId33"/>
    <p:sldId id="860" r:id="rId34"/>
    <p:sldId id="258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182"/>
    <a:srgbClr val="FFFE6B"/>
    <a:srgbClr val="D1E8D4"/>
    <a:srgbClr val="F5F5C3"/>
    <a:srgbClr val="E6E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6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CB9DC-FD81-47AE-A86A-F96F392ED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2A97A-DB31-49A2-B00A-D679A9C275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67753" y="1143000"/>
            <a:ext cx="5522494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幻灯片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33469" y="117381"/>
            <a:ext cx="8180070" cy="479593"/>
          </a:xfrm>
        </p:spPr>
        <p:txBody>
          <a:bodyPr/>
          <a:lstStyle>
            <a:lvl1pPr algn="l">
              <a:defRPr sz="1950" b="1">
                <a:solidFill>
                  <a:srgbClr val="1CA7E2"/>
                </a:solidFill>
              </a:defRPr>
            </a:lvl1pPr>
          </a:lstStyle>
          <a:p>
            <a:pPr fontAlgn="base"/>
            <a:r>
              <a:rPr lang="zh-CN" altLang="en-US" sz="195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2"/>
          </p:nvPr>
        </p:nvSpPr>
        <p:spPr>
          <a:xfrm>
            <a:off x="9372600" y="6448495"/>
            <a:ext cx="1778000" cy="294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CN" sz="900" noProof="1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2018/8/8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封底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12097" y="236083"/>
            <a:ext cx="1292475" cy="11742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" descr="未标题-2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17" y="2936334"/>
            <a:ext cx="12194117" cy="20958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4B914-9BB2-4713-9EBF-61770F406B81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6538A-33AE-45EB-868C-14B9E34ED9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jpeg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jpeg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6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1586865" y="2506980"/>
            <a:ext cx="9935845" cy="1353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学习任务一：电机异响故障的诊断与排除</a:t>
            </a:r>
            <a:endParaRPr lang="zh-CN" sz="4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4" y="4784851"/>
            <a:ext cx="12202753" cy="2114867"/>
          </a:xfrm>
          <a:prstGeom prst="roundRect">
            <a:avLst>
              <a:gd name="adj" fmla="val 0"/>
            </a:avLst>
          </a:prstGeom>
          <a:solidFill>
            <a:srgbClr val="2F559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23" name="TextBox 48"/>
          <p:cNvSpPr txBox="1"/>
          <p:nvPr/>
        </p:nvSpPr>
        <p:spPr>
          <a:xfrm>
            <a:off x="1586865" y="947420"/>
            <a:ext cx="10424160" cy="1661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学习单元四 新能源汽车驱动电机系统故障诊断与排除</a:t>
            </a:r>
            <a:endParaRPr lang="zh-CN" altLang="en-US" sz="5400" dirty="0">
              <a:solidFill>
                <a:schemeClr val="accent6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3887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1" name="椭圆 40"/>
          <p:cNvSpPr/>
          <p:nvPr/>
        </p:nvSpPr>
        <p:spPr>
          <a:xfrm>
            <a:off x="201822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2" name="椭圆 41"/>
          <p:cNvSpPr/>
          <p:nvPr/>
        </p:nvSpPr>
        <p:spPr>
          <a:xfrm>
            <a:off x="2805021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3" name="椭圆 42"/>
          <p:cNvSpPr/>
          <p:nvPr/>
        </p:nvSpPr>
        <p:spPr>
          <a:xfrm>
            <a:off x="3578578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4" name="椭圆 43"/>
          <p:cNvSpPr/>
          <p:nvPr/>
        </p:nvSpPr>
        <p:spPr>
          <a:xfrm>
            <a:off x="4386886" y="4433688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grpSp>
        <p:nvGrpSpPr>
          <p:cNvPr id="40" name="组合 39"/>
          <p:cNvGrpSpPr/>
          <p:nvPr/>
        </p:nvGrpSpPr>
        <p:grpSpPr>
          <a:xfrm>
            <a:off x="1295135" y="4494085"/>
            <a:ext cx="3606352" cy="535285"/>
            <a:chOff x="4846" y="5333"/>
            <a:chExt cx="4359" cy="647"/>
          </a:xfrm>
        </p:grpSpPr>
        <p:grpSp>
          <p:nvGrpSpPr>
            <p:cNvPr id="25" name="PA_淘宝店chenying0907出品 14"/>
            <p:cNvGrpSpPr/>
            <p:nvPr>
              <p:custDataLst>
                <p:tags r:id="rId1"/>
              </p:custDataLst>
            </p:nvPr>
          </p:nvGrpSpPr>
          <p:grpSpPr>
            <a:xfrm>
              <a:off x="4846" y="5333"/>
              <a:ext cx="638" cy="647"/>
              <a:chOff x="4796805" y="-215900"/>
              <a:chExt cx="2093913" cy="2122488"/>
            </a:xfrm>
            <a:solidFill>
              <a:srgbClr val="2F5597"/>
            </a:solidFill>
          </p:grpSpPr>
          <p:sp>
            <p:nvSpPr>
              <p:cNvPr id="26" name="淘宝店chenying0907出品 6"/>
              <p:cNvSpPr>
                <a:spLocks noEditPoints="1"/>
              </p:cNvSpPr>
              <p:nvPr/>
            </p:nvSpPr>
            <p:spPr bwMode="auto">
              <a:xfrm>
                <a:off x="4796805" y="-215900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  <p:sp>
            <p:nvSpPr>
              <p:cNvPr id="27" name="淘宝店chenying0907出品 7"/>
              <p:cNvSpPr>
                <a:spLocks noEditPoints="1"/>
              </p:cNvSpPr>
              <p:nvPr/>
            </p:nvSpPr>
            <p:spPr bwMode="auto">
              <a:xfrm>
                <a:off x="5168280" y="0"/>
                <a:ext cx="1360488" cy="1641475"/>
              </a:xfrm>
              <a:custGeom>
                <a:avLst/>
                <a:gdLst>
                  <a:gd name="T0" fmla="*/ 870 w 1809"/>
                  <a:gd name="T1" fmla="*/ 879 h 2152"/>
                  <a:gd name="T2" fmla="*/ 870 w 1809"/>
                  <a:gd name="T3" fmla="*/ 2152 h 2152"/>
                  <a:gd name="T4" fmla="*/ 1809 w 1809"/>
                  <a:gd name="T5" fmla="*/ 1820 h 2152"/>
                  <a:gd name="T6" fmla="*/ 1809 w 1809"/>
                  <a:gd name="T7" fmla="*/ 547 h 2152"/>
                  <a:gd name="T8" fmla="*/ 870 w 1809"/>
                  <a:gd name="T9" fmla="*/ 879 h 2152"/>
                  <a:gd name="T10" fmla="*/ 785 w 1809"/>
                  <a:gd name="T11" fmla="*/ 961 h 2152"/>
                  <a:gd name="T12" fmla="*/ 785 w 1809"/>
                  <a:gd name="T13" fmla="*/ 1138 h 2152"/>
                  <a:gd name="T14" fmla="*/ 613 w 1809"/>
                  <a:gd name="T15" fmla="*/ 1053 h 2152"/>
                  <a:gd name="T16" fmla="*/ 613 w 1809"/>
                  <a:gd name="T17" fmla="*/ 864 h 2152"/>
                  <a:gd name="T18" fmla="*/ 785 w 1809"/>
                  <a:gd name="T19" fmla="*/ 961 h 2152"/>
                  <a:gd name="T20" fmla="*/ 1555 w 1809"/>
                  <a:gd name="T21" fmla="*/ 410 h 2152"/>
                  <a:gd name="T22" fmla="*/ 1507 w 1809"/>
                  <a:gd name="T23" fmla="*/ 386 h 2152"/>
                  <a:gd name="T24" fmla="*/ 602 w 1809"/>
                  <a:gd name="T25" fmla="*/ 700 h 2152"/>
                  <a:gd name="T26" fmla="*/ 576 w 1809"/>
                  <a:gd name="T27" fmla="*/ 724 h 2152"/>
                  <a:gd name="T28" fmla="*/ 576 w 1809"/>
                  <a:gd name="T29" fmla="*/ 2017 h 2152"/>
                  <a:gd name="T30" fmla="*/ 822 w 1809"/>
                  <a:gd name="T31" fmla="*/ 2149 h 2152"/>
                  <a:gd name="T32" fmla="*/ 822 w 1809"/>
                  <a:gd name="T33" fmla="*/ 879 h 2152"/>
                  <a:gd name="T34" fmla="*/ 622 w 1809"/>
                  <a:gd name="T35" fmla="*/ 772 h 2152"/>
                  <a:gd name="T36" fmla="*/ 625 w 1809"/>
                  <a:gd name="T37" fmla="*/ 772 h 2152"/>
                  <a:gd name="T38" fmla="*/ 1531 w 1809"/>
                  <a:gd name="T39" fmla="*/ 457 h 2152"/>
                  <a:gd name="T40" fmla="*/ 1555 w 1809"/>
                  <a:gd name="T41" fmla="*/ 410 h 2152"/>
                  <a:gd name="T42" fmla="*/ 209 w 1809"/>
                  <a:gd name="T43" fmla="*/ 581 h 2152"/>
                  <a:gd name="T44" fmla="*/ 209 w 1809"/>
                  <a:gd name="T45" fmla="*/ 758 h 2152"/>
                  <a:gd name="T46" fmla="*/ 37 w 1809"/>
                  <a:gd name="T47" fmla="*/ 673 h 2152"/>
                  <a:gd name="T48" fmla="*/ 37 w 1809"/>
                  <a:gd name="T49" fmla="*/ 484 h 2152"/>
                  <a:gd name="T50" fmla="*/ 209 w 1809"/>
                  <a:gd name="T51" fmla="*/ 581 h 2152"/>
                  <a:gd name="T52" fmla="*/ 978 w 1809"/>
                  <a:gd name="T53" fmla="*/ 30 h 2152"/>
                  <a:gd name="T54" fmla="*/ 931 w 1809"/>
                  <a:gd name="T55" fmla="*/ 6 h 2152"/>
                  <a:gd name="T56" fmla="*/ 25 w 1809"/>
                  <a:gd name="T57" fmla="*/ 321 h 2152"/>
                  <a:gd name="T58" fmla="*/ 0 w 1809"/>
                  <a:gd name="T59" fmla="*/ 344 h 2152"/>
                  <a:gd name="T60" fmla="*/ 0 w 1809"/>
                  <a:gd name="T61" fmla="*/ 1638 h 2152"/>
                  <a:gd name="T62" fmla="*/ 246 w 1809"/>
                  <a:gd name="T63" fmla="*/ 1770 h 2152"/>
                  <a:gd name="T64" fmla="*/ 246 w 1809"/>
                  <a:gd name="T65" fmla="*/ 500 h 2152"/>
                  <a:gd name="T66" fmla="*/ 46 w 1809"/>
                  <a:gd name="T67" fmla="*/ 393 h 2152"/>
                  <a:gd name="T68" fmla="*/ 49 w 1809"/>
                  <a:gd name="T69" fmla="*/ 392 h 2152"/>
                  <a:gd name="T70" fmla="*/ 954 w 1809"/>
                  <a:gd name="T71" fmla="*/ 77 h 2152"/>
                  <a:gd name="T72" fmla="*/ 978 w 1809"/>
                  <a:gd name="T73" fmla="*/ 30 h 2152"/>
                  <a:gd name="T74" fmla="*/ 497 w 1809"/>
                  <a:gd name="T75" fmla="*/ 781 h 2152"/>
                  <a:gd name="T76" fmla="*/ 497 w 1809"/>
                  <a:gd name="T77" fmla="*/ 958 h 2152"/>
                  <a:gd name="T78" fmla="*/ 325 w 1809"/>
                  <a:gd name="T79" fmla="*/ 873 h 2152"/>
                  <a:gd name="T80" fmla="*/ 325 w 1809"/>
                  <a:gd name="T81" fmla="*/ 684 h 2152"/>
                  <a:gd name="T82" fmla="*/ 497 w 1809"/>
                  <a:gd name="T83" fmla="*/ 781 h 2152"/>
                  <a:gd name="T84" fmla="*/ 1266 w 1809"/>
                  <a:gd name="T85" fmla="*/ 230 h 2152"/>
                  <a:gd name="T86" fmla="*/ 1219 w 1809"/>
                  <a:gd name="T87" fmla="*/ 206 h 2152"/>
                  <a:gd name="T88" fmla="*/ 313 w 1809"/>
                  <a:gd name="T89" fmla="*/ 520 h 2152"/>
                  <a:gd name="T90" fmla="*/ 288 w 1809"/>
                  <a:gd name="T91" fmla="*/ 544 h 2152"/>
                  <a:gd name="T92" fmla="*/ 288 w 1809"/>
                  <a:gd name="T93" fmla="*/ 1837 h 2152"/>
                  <a:gd name="T94" fmla="*/ 534 w 1809"/>
                  <a:gd name="T95" fmla="*/ 1969 h 2152"/>
                  <a:gd name="T96" fmla="*/ 534 w 1809"/>
                  <a:gd name="T97" fmla="*/ 699 h 2152"/>
                  <a:gd name="T98" fmla="*/ 334 w 1809"/>
                  <a:gd name="T99" fmla="*/ 592 h 2152"/>
                  <a:gd name="T100" fmla="*/ 337 w 1809"/>
                  <a:gd name="T101" fmla="*/ 592 h 2152"/>
                  <a:gd name="T102" fmla="*/ 1243 w 1809"/>
                  <a:gd name="T103" fmla="*/ 277 h 2152"/>
                  <a:gd name="T104" fmla="*/ 1266 w 1809"/>
                  <a:gd name="T105" fmla="*/ 230 h 2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09" h="2152">
                    <a:moveTo>
                      <a:pt x="870" y="879"/>
                    </a:moveTo>
                    <a:lnTo>
                      <a:pt x="870" y="2152"/>
                    </a:lnTo>
                    <a:lnTo>
                      <a:pt x="1809" y="1820"/>
                    </a:lnTo>
                    <a:lnTo>
                      <a:pt x="1809" y="547"/>
                    </a:lnTo>
                    <a:lnTo>
                      <a:pt x="870" y="879"/>
                    </a:lnTo>
                    <a:close/>
                    <a:moveTo>
                      <a:pt x="785" y="961"/>
                    </a:moveTo>
                    <a:lnTo>
                      <a:pt x="785" y="1138"/>
                    </a:lnTo>
                    <a:cubicBezTo>
                      <a:pt x="699" y="1121"/>
                      <a:pt x="613" y="1053"/>
                      <a:pt x="613" y="1053"/>
                    </a:cubicBezTo>
                    <a:lnTo>
                      <a:pt x="613" y="864"/>
                    </a:lnTo>
                    <a:cubicBezTo>
                      <a:pt x="719" y="950"/>
                      <a:pt x="785" y="961"/>
                      <a:pt x="785" y="961"/>
                    </a:cubicBezTo>
                    <a:close/>
                    <a:moveTo>
                      <a:pt x="1555" y="410"/>
                    </a:moveTo>
                    <a:cubicBezTo>
                      <a:pt x="1548" y="390"/>
                      <a:pt x="1527" y="379"/>
                      <a:pt x="1507" y="386"/>
                    </a:cubicBezTo>
                    <a:lnTo>
                      <a:pt x="602" y="700"/>
                    </a:lnTo>
                    <a:cubicBezTo>
                      <a:pt x="590" y="704"/>
                      <a:pt x="580" y="713"/>
                      <a:pt x="576" y="724"/>
                    </a:cubicBezTo>
                    <a:lnTo>
                      <a:pt x="576" y="2017"/>
                    </a:lnTo>
                    <a:cubicBezTo>
                      <a:pt x="608" y="2080"/>
                      <a:pt x="741" y="2149"/>
                      <a:pt x="822" y="2149"/>
                    </a:cubicBezTo>
                    <a:lnTo>
                      <a:pt x="822" y="879"/>
                    </a:lnTo>
                    <a:cubicBezTo>
                      <a:pt x="779" y="873"/>
                      <a:pt x="682" y="822"/>
                      <a:pt x="622" y="772"/>
                    </a:cubicBezTo>
                    <a:cubicBezTo>
                      <a:pt x="623" y="772"/>
                      <a:pt x="624" y="772"/>
                      <a:pt x="625" y="772"/>
                    </a:cubicBezTo>
                    <a:lnTo>
                      <a:pt x="1531" y="457"/>
                    </a:lnTo>
                    <a:cubicBezTo>
                      <a:pt x="1550" y="450"/>
                      <a:pt x="1561" y="429"/>
                      <a:pt x="1555" y="410"/>
                    </a:cubicBezTo>
                    <a:close/>
                    <a:moveTo>
                      <a:pt x="209" y="581"/>
                    </a:moveTo>
                    <a:lnTo>
                      <a:pt x="209" y="758"/>
                    </a:lnTo>
                    <a:cubicBezTo>
                      <a:pt x="123" y="742"/>
                      <a:pt x="37" y="673"/>
                      <a:pt x="37" y="673"/>
                    </a:cubicBezTo>
                    <a:lnTo>
                      <a:pt x="37" y="484"/>
                    </a:lnTo>
                    <a:cubicBezTo>
                      <a:pt x="143" y="570"/>
                      <a:pt x="209" y="581"/>
                      <a:pt x="209" y="581"/>
                    </a:cubicBezTo>
                    <a:close/>
                    <a:moveTo>
                      <a:pt x="978" y="30"/>
                    </a:moveTo>
                    <a:cubicBezTo>
                      <a:pt x="972" y="11"/>
                      <a:pt x="951" y="0"/>
                      <a:pt x="931" y="6"/>
                    </a:cubicBezTo>
                    <a:lnTo>
                      <a:pt x="25" y="321"/>
                    </a:lnTo>
                    <a:cubicBezTo>
                      <a:pt x="14" y="325"/>
                      <a:pt x="3" y="334"/>
                      <a:pt x="0" y="344"/>
                    </a:cubicBezTo>
                    <a:lnTo>
                      <a:pt x="0" y="1638"/>
                    </a:lnTo>
                    <a:cubicBezTo>
                      <a:pt x="32" y="1700"/>
                      <a:pt x="165" y="1770"/>
                      <a:pt x="246" y="1770"/>
                    </a:cubicBezTo>
                    <a:lnTo>
                      <a:pt x="246" y="500"/>
                    </a:lnTo>
                    <a:cubicBezTo>
                      <a:pt x="203" y="493"/>
                      <a:pt x="106" y="443"/>
                      <a:pt x="46" y="393"/>
                    </a:cubicBezTo>
                    <a:cubicBezTo>
                      <a:pt x="47" y="393"/>
                      <a:pt x="48" y="392"/>
                      <a:pt x="49" y="392"/>
                    </a:cubicBezTo>
                    <a:lnTo>
                      <a:pt x="954" y="77"/>
                    </a:lnTo>
                    <a:cubicBezTo>
                      <a:pt x="974" y="71"/>
                      <a:pt x="985" y="50"/>
                      <a:pt x="978" y="30"/>
                    </a:cubicBezTo>
                    <a:close/>
                    <a:moveTo>
                      <a:pt x="497" y="781"/>
                    </a:moveTo>
                    <a:lnTo>
                      <a:pt x="497" y="958"/>
                    </a:lnTo>
                    <a:cubicBezTo>
                      <a:pt x="411" y="941"/>
                      <a:pt x="325" y="873"/>
                      <a:pt x="325" y="873"/>
                    </a:cubicBezTo>
                    <a:lnTo>
                      <a:pt x="325" y="684"/>
                    </a:lnTo>
                    <a:cubicBezTo>
                      <a:pt x="431" y="770"/>
                      <a:pt x="497" y="781"/>
                      <a:pt x="497" y="781"/>
                    </a:cubicBezTo>
                    <a:close/>
                    <a:moveTo>
                      <a:pt x="1266" y="230"/>
                    </a:moveTo>
                    <a:cubicBezTo>
                      <a:pt x="1260" y="210"/>
                      <a:pt x="1239" y="199"/>
                      <a:pt x="1219" y="206"/>
                    </a:cubicBezTo>
                    <a:lnTo>
                      <a:pt x="313" y="520"/>
                    </a:lnTo>
                    <a:cubicBezTo>
                      <a:pt x="302" y="524"/>
                      <a:pt x="291" y="533"/>
                      <a:pt x="288" y="544"/>
                    </a:cubicBezTo>
                    <a:lnTo>
                      <a:pt x="288" y="1837"/>
                    </a:lnTo>
                    <a:cubicBezTo>
                      <a:pt x="320" y="1900"/>
                      <a:pt x="453" y="1969"/>
                      <a:pt x="534" y="1969"/>
                    </a:cubicBezTo>
                    <a:lnTo>
                      <a:pt x="534" y="699"/>
                    </a:lnTo>
                    <a:cubicBezTo>
                      <a:pt x="491" y="693"/>
                      <a:pt x="394" y="642"/>
                      <a:pt x="334" y="592"/>
                    </a:cubicBezTo>
                    <a:cubicBezTo>
                      <a:pt x="335" y="592"/>
                      <a:pt x="336" y="592"/>
                      <a:pt x="337" y="592"/>
                    </a:cubicBezTo>
                    <a:lnTo>
                      <a:pt x="1243" y="277"/>
                    </a:lnTo>
                    <a:cubicBezTo>
                      <a:pt x="1262" y="270"/>
                      <a:pt x="1273" y="249"/>
                      <a:pt x="1266" y="23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</p:grpSp>
        <p:sp>
          <p:nvSpPr>
            <p:cNvPr id="29" name="淘宝店chenying0907出品 5"/>
            <p:cNvSpPr>
              <a:spLocks noEditPoints="1"/>
            </p:cNvSpPr>
            <p:nvPr/>
          </p:nvSpPr>
          <p:spPr bwMode="auto">
            <a:xfrm>
              <a:off x="5918" y="5386"/>
              <a:ext cx="380" cy="547"/>
            </a:xfrm>
            <a:custGeom>
              <a:avLst/>
              <a:gdLst>
                <a:gd name="T0" fmla="*/ 370 w 780"/>
                <a:gd name="T1" fmla="*/ 732 h 1139"/>
                <a:gd name="T2" fmla="*/ 498 w 780"/>
                <a:gd name="T3" fmla="*/ 660 h 1139"/>
                <a:gd name="T4" fmla="*/ 578 w 780"/>
                <a:gd name="T5" fmla="*/ 682 h 1139"/>
                <a:gd name="T6" fmla="*/ 653 w 780"/>
                <a:gd name="T7" fmla="*/ 535 h 1139"/>
                <a:gd name="T8" fmla="*/ 709 w 780"/>
                <a:gd name="T9" fmla="*/ 494 h 1139"/>
                <a:gd name="T10" fmla="*/ 711 w 780"/>
                <a:gd name="T11" fmla="*/ 316 h 1139"/>
                <a:gd name="T12" fmla="*/ 657 w 780"/>
                <a:gd name="T13" fmla="*/ 274 h 1139"/>
                <a:gd name="T14" fmla="*/ 596 w 780"/>
                <a:gd name="T15" fmla="*/ 128 h 1139"/>
                <a:gd name="T16" fmla="*/ 531 w 780"/>
                <a:gd name="T17" fmla="*/ 141 h 1139"/>
                <a:gd name="T18" fmla="*/ 409 w 780"/>
                <a:gd name="T19" fmla="*/ 69 h 1139"/>
                <a:gd name="T20" fmla="*/ 380 w 780"/>
                <a:gd name="T21" fmla="*/ 69 h 1139"/>
                <a:gd name="T22" fmla="*/ 289 w 780"/>
                <a:gd name="T23" fmla="*/ 140 h 1139"/>
                <a:gd name="T24" fmla="*/ 260 w 780"/>
                <a:gd name="T25" fmla="*/ 132 h 1139"/>
                <a:gd name="T26" fmla="*/ 187 w 780"/>
                <a:gd name="T27" fmla="*/ 138 h 1139"/>
                <a:gd name="T28" fmla="*/ 80 w 780"/>
                <a:gd name="T29" fmla="*/ 280 h 1139"/>
                <a:gd name="T30" fmla="*/ 99 w 780"/>
                <a:gd name="T31" fmla="*/ 346 h 1139"/>
                <a:gd name="T32" fmla="*/ 64 w 780"/>
                <a:gd name="T33" fmla="*/ 501 h 1139"/>
                <a:gd name="T34" fmla="*/ 181 w 780"/>
                <a:gd name="T35" fmla="*/ 609 h 1139"/>
                <a:gd name="T36" fmla="*/ 194 w 780"/>
                <a:gd name="T37" fmla="*/ 676 h 1139"/>
                <a:gd name="T38" fmla="*/ 272 w 780"/>
                <a:gd name="T39" fmla="*/ 657 h 1139"/>
                <a:gd name="T40" fmla="*/ 294 w 780"/>
                <a:gd name="T41" fmla="*/ 726 h 1139"/>
                <a:gd name="T42" fmla="*/ 221 w 780"/>
                <a:gd name="T43" fmla="*/ 731 h 1139"/>
                <a:gd name="T44" fmla="*/ 121 w 780"/>
                <a:gd name="T45" fmla="*/ 608 h 1139"/>
                <a:gd name="T46" fmla="*/ 7 w 780"/>
                <a:gd name="T47" fmla="*/ 519 h 1139"/>
                <a:gd name="T48" fmla="*/ 51 w 780"/>
                <a:gd name="T49" fmla="*/ 381 h 1139"/>
                <a:gd name="T50" fmla="*/ 64 w 780"/>
                <a:gd name="T51" fmla="*/ 223 h 1139"/>
                <a:gd name="T52" fmla="*/ 127 w 780"/>
                <a:gd name="T53" fmla="*/ 138 h 1139"/>
                <a:gd name="T54" fmla="*/ 276 w 780"/>
                <a:gd name="T55" fmla="*/ 75 h 1139"/>
                <a:gd name="T56" fmla="*/ 298 w 780"/>
                <a:gd name="T57" fmla="*/ 81 h 1139"/>
                <a:gd name="T58" fmla="*/ 394 w 780"/>
                <a:gd name="T59" fmla="*/ 0 h 1139"/>
                <a:gd name="T60" fmla="*/ 508 w 780"/>
                <a:gd name="T61" fmla="*/ 85 h 1139"/>
                <a:gd name="T62" fmla="*/ 638 w 780"/>
                <a:gd name="T63" fmla="*/ 87 h 1139"/>
                <a:gd name="T64" fmla="*/ 675 w 780"/>
                <a:gd name="T65" fmla="*/ 217 h 1139"/>
                <a:gd name="T66" fmla="*/ 758 w 780"/>
                <a:gd name="T67" fmla="*/ 353 h 1139"/>
                <a:gd name="T68" fmla="*/ 756 w 780"/>
                <a:gd name="T69" fmla="*/ 459 h 1139"/>
                <a:gd name="T70" fmla="*/ 670 w 780"/>
                <a:gd name="T71" fmla="*/ 592 h 1139"/>
                <a:gd name="T72" fmla="*/ 578 w 780"/>
                <a:gd name="T73" fmla="*/ 741 h 1139"/>
                <a:gd name="T74" fmla="*/ 498 w 780"/>
                <a:gd name="T75" fmla="*/ 719 h 1139"/>
                <a:gd name="T76" fmla="*/ 385 w 780"/>
                <a:gd name="T77" fmla="*/ 801 h 1139"/>
                <a:gd name="T78" fmla="*/ 388 w 780"/>
                <a:gd name="T79" fmla="*/ 615 h 1139"/>
                <a:gd name="T80" fmla="*/ 388 w 780"/>
                <a:gd name="T81" fmla="*/ 650 h 1139"/>
                <a:gd name="T82" fmla="*/ 626 w 780"/>
                <a:gd name="T83" fmla="*/ 413 h 1139"/>
                <a:gd name="T84" fmla="*/ 388 w 780"/>
                <a:gd name="T85" fmla="*/ 583 h 1139"/>
                <a:gd name="T86" fmla="*/ 559 w 780"/>
                <a:gd name="T87" fmla="*/ 413 h 1139"/>
                <a:gd name="T88" fmla="*/ 533 w 780"/>
                <a:gd name="T89" fmla="*/ 780 h 1139"/>
                <a:gd name="T90" fmla="*/ 432 w 780"/>
                <a:gd name="T91" fmla="*/ 838 h 1139"/>
                <a:gd name="T92" fmla="*/ 515 w 780"/>
                <a:gd name="T93" fmla="*/ 1003 h 1139"/>
                <a:gd name="T94" fmla="*/ 669 w 780"/>
                <a:gd name="T95" fmla="*/ 1091 h 1139"/>
                <a:gd name="T96" fmla="*/ 283 w 780"/>
                <a:gd name="T97" fmla="*/ 792 h 1139"/>
                <a:gd name="T98" fmla="*/ 195 w 780"/>
                <a:gd name="T99" fmla="*/ 783 h 1139"/>
                <a:gd name="T100" fmla="*/ 136 w 780"/>
                <a:gd name="T101" fmla="*/ 1118 h 1139"/>
                <a:gd name="T102" fmla="*/ 361 w 780"/>
                <a:gd name="T103" fmla="*/ 1103 h 1139"/>
                <a:gd name="T104" fmla="*/ 385 w 780"/>
                <a:gd name="T105" fmla="*/ 848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0" h="1139">
                  <a:moveTo>
                    <a:pt x="272" y="657"/>
                  </a:moveTo>
                  <a:cubicBezTo>
                    <a:pt x="300" y="657"/>
                    <a:pt x="328" y="671"/>
                    <a:pt x="343" y="693"/>
                  </a:cubicBezTo>
                  <a:lnTo>
                    <a:pt x="370" y="732"/>
                  </a:lnTo>
                  <a:cubicBezTo>
                    <a:pt x="379" y="745"/>
                    <a:pt x="391" y="745"/>
                    <a:pt x="400" y="733"/>
                  </a:cubicBezTo>
                  <a:lnTo>
                    <a:pt x="428" y="694"/>
                  </a:lnTo>
                  <a:cubicBezTo>
                    <a:pt x="443" y="673"/>
                    <a:pt x="470" y="660"/>
                    <a:pt x="498" y="660"/>
                  </a:cubicBezTo>
                  <a:cubicBezTo>
                    <a:pt x="507" y="660"/>
                    <a:pt x="516" y="661"/>
                    <a:pt x="524" y="664"/>
                  </a:cubicBezTo>
                  <a:lnTo>
                    <a:pt x="569" y="680"/>
                  </a:lnTo>
                  <a:cubicBezTo>
                    <a:pt x="572" y="681"/>
                    <a:pt x="575" y="682"/>
                    <a:pt x="578" y="682"/>
                  </a:cubicBezTo>
                  <a:cubicBezTo>
                    <a:pt x="591" y="682"/>
                    <a:pt x="593" y="670"/>
                    <a:pt x="593" y="663"/>
                  </a:cubicBezTo>
                  <a:lnTo>
                    <a:pt x="593" y="615"/>
                  </a:lnTo>
                  <a:cubicBezTo>
                    <a:pt x="593" y="580"/>
                    <a:pt x="620" y="545"/>
                    <a:pt x="653" y="535"/>
                  </a:cubicBezTo>
                  <a:lnTo>
                    <a:pt x="699" y="521"/>
                  </a:lnTo>
                  <a:cubicBezTo>
                    <a:pt x="706" y="519"/>
                    <a:pt x="711" y="515"/>
                    <a:pt x="713" y="511"/>
                  </a:cubicBezTo>
                  <a:cubicBezTo>
                    <a:pt x="715" y="506"/>
                    <a:pt x="713" y="500"/>
                    <a:pt x="709" y="494"/>
                  </a:cubicBezTo>
                  <a:lnTo>
                    <a:pt x="680" y="455"/>
                  </a:lnTo>
                  <a:cubicBezTo>
                    <a:pt x="660" y="426"/>
                    <a:pt x="660" y="383"/>
                    <a:pt x="682" y="355"/>
                  </a:cubicBezTo>
                  <a:lnTo>
                    <a:pt x="711" y="316"/>
                  </a:lnTo>
                  <a:cubicBezTo>
                    <a:pt x="716" y="311"/>
                    <a:pt x="717" y="304"/>
                    <a:pt x="716" y="300"/>
                  </a:cubicBezTo>
                  <a:cubicBezTo>
                    <a:pt x="715" y="295"/>
                    <a:pt x="710" y="291"/>
                    <a:pt x="703" y="288"/>
                  </a:cubicBezTo>
                  <a:lnTo>
                    <a:pt x="657" y="274"/>
                  </a:lnTo>
                  <a:cubicBezTo>
                    <a:pt x="624" y="263"/>
                    <a:pt x="598" y="227"/>
                    <a:pt x="599" y="192"/>
                  </a:cubicBezTo>
                  <a:lnTo>
                    <a:pt x="600" y="144"/>
                  </a:lnTo>
                  <a:cubicBezTo>
                    <a:pt x="601" y="137"/>
                    <a:pt x="599" y="132"/>
                    <a:pt x="596" y="128"/>
                  </a:cubicBezTo>
                  <a:cubicBezTo>
                    <a:pt x="593" y="125"/>
                    <a:pt x="588" y="125"/>
                    <a:pt x="585" y="125"/>
                  </a:cubicBezTo>
                  <a:cubicBezTo>
                    <a:pt x="583" y="125"/>
                    <a:pt x="580" y="125"/>
                    <a:pt x="577" y="126"/>
                  </a:cubicBezTo>
                  <a:lnTo>
                    <a:pt x="531" y="141"/>
                  </a:lnTo>
                  <a:cubicBezTo>
                    <a:pt x="524" y="143"/>
                    <a:pt x="516" y="144"/>
                    <a:pt x="508" y="144"/>
                  </a:cubicBezTo>
                  <a:cubicBezTo>
                    <a:pt x="479" y="144"/>
                    <a:pt x="451" y="130"/>
                    <a:pt x="436" y="108"/>
                  </a:cubicBezTo>
                  <a:lnTo>
                    <a:pt x="409" y="69"/>
                  </a:lnTo>
                  <a:cubicBezTo>
                    <a:pt x="405" y="63"/>
                    <a:pt x="400" y="59"/>
                    <a:pt x="394" y="59"/>
                  </a:cubicBezTo>
                  <a:cubicBezTo>
                    <a:pt x="388" y="59"/>
                    <a:pt x="386" y="59"/>
                    <a:pt x="381" y="67"/>
                  </a:cubicBezTo>
                  <a:lnTo>
                    <a:pt x="380" y="69"/>
                  </a:lnTo>
                  <a:cubicBezTo>
                    <a:pt x="368" y="87"/>
                    <a:pt x="352" y="110"/>
                    <a:pt x="339" y="123"/>
                  </a:cubicBezTo>
                  <a:cubicBezTo>
                    <a:pt x="331" y="131"/>
                    <a:pt x="318" y="141"/>
                    <a:pt x="301" y="141"/>
                  </a:cubicBezTo>
                  <a:cubicBezTo>
                    <a:pt x="296" y="141"/>
                    <a:pt x="292" y="141"/>
                    <a:pt x="289" y="140"/>
                  </a:cubicBezTo>
                  <a:lnTo>
                    <a:pt x="285" y="140"/>
                  </a:lnTo>
                  <a:lnTo>
                    <a:pt x="282" y="138"/>
                  </a:lnTo>
                  <a:cubicBezTo>
                    <a:pt x="276" y="136"/>
                    <a:pt x="268" y="134"/>
                    <a:pt x="260" y="132"/>
                  </a:cubicBezTo>
                  <a:cubicBezTo>
                    <a:pt x="248" y="128"/>
                    <a:pt x="227" y="122"/>
                    <a:pt x="224" y="122"/>
                  </a:cubicBezTo>
                  <a:cubicBezTo>
                    <a:pt x="215" y="120"/>
                    <a:pt x="205" y="118"/>
                    <a:pt x="202" y="118"/>
                  </a:cubicBezTo>
                  <a:cubicBezTo>
                    <a:pt x="191" y="118"/>
                    <a:pt x="187" y="128"/>
                    <a:pt x="187" y="138"/>
                  </a:cubicBezTo>
                  <a:lnTo>
                    <a:pt x="187" y="186"/>
                  </a:lnTo>
                  <a:cubicBezTo>
                    <a:pt x="187" y="221"/>
                    <a:pt x="160" y="256"/>
                    <a:pt x="126" y="266"/>
                  </a:cubicBezTo>
                  <a:lnTo>
                    <a:pt x="80" y="280"/>
                  </a:lnTo>
                  <a:cubicBezTo>
                    <a:pt x="73" y="282"/>
                    <a:pt x="68" y="286"/>
                    <a:pt x="67" y="290"/>
                  </a:cubicBezTo>
                  <a:cubicBezTo>
                    <a:pt x="65" y="295"/>
                    <a:pt x="67" y="301"/>
                    <a:pt x="71" y="307"/>
                  </a:cubicBezTo>
                  <a:lnTo>
                    <a:pt x="99" y="346"/>
                  </a:lnTo>
                  <a:cubicBezTo>
                    <a:pt x="120" y="375"/>
                    <a:pt x="119" y="419"/>
                    <a:pt x="98" y="446"/>
                  </a:cubicBezTo>
                  <a:lnTo>
                    <a:pt x="68" y="485"/>
                  </a:lnTo>
                  <a:cubicBezTo>
                    <a:pt x="64" y="490"/>
                    <a:pt x="62" y="496"/>
                    <a:pt x="64" y="501"/>
                  </a:cubicBezTo>
                  <a:cubicBezTo>
                    <a:pt x="65" y="506"/>
                    <a:pt x="70" y="510"/>
                    <a:pt x="77" y="513"/>
                  </a:cubicBezTo>
                  <a:lnTo>
                    <a:pt x="123" y="527"/>
                  </a:lnTo>
                  <a:cubicBezTo>
                    <a:pt x="156" y="538"/>
                    <a:pt x="181" y="574"/>
                    <a:pt x="181" y="609"/>
                  </a:cubicBezTo>
                  <a:lnTo>
                    <a:pt x="179" y="657"/>
                  </a:lnTo>
                  <a:cubicBezTo>
                    <a:pt x="179" y="664"/>
                    <a:pt x="181" y="669"/>
                    <a:pt x="184" y="672"/>
                  </a:cubicBezTo>
                  <a:cubicBezTo>
                    <a:pt x="187" y="676"/>
                    <a:pt x="191" y="676"/>
                    <a:pt x="194" y="676"/>
                  </a:cubicBezTo>
                  <a:cubicBezTo>
                    <a:pt x="197" y="676"/>
                    <a:pt x="200" y="676"/>
                    <a:pt x="203" y="675"/>
                  </a:cubicBezTo>
                  <a:lnTo>
                    <a:pt x="248" y="660"/>
                  </a:lnTo>
                  <a:cubicBezTo>
                    <a:pt x="256" y="658"/>
                    <a:pt x="264" y="657"/>
                    <a:pt x="272" y="657"/>
                  </a:cubicBezTo>
                  <a:close/>
                  <a:moveTo>
                    <a:pt x="385" y="801"/>
                  </a:moveTo>
                  <a:cubicBezTo>
                    <a:pt x="360" y="801"/>
                    <a:pt x="337" y="788"/>
                    <a:pt x="322" y="765"/>
                  </a:cubicBezTo>
                  <a:lnTo>
                    <a:pt x="294" y="726"/>
                  </a:lnTo>
                  <a:cubicBezTo>
                    <a:pt x="291" y="721"/>
                    <a:pt x="282" y="716"/>
                    <a:pt x="272" y="716"/>
                  </a:cubicBezTo>
                  <a:cubicBezTo>
                    <a:pt x="270" y="716"/>
                    <a:pt x="268" y="716"/>
                    <a:pt x="266" y="716"/>
                  </a:cubicBezTo>
                  <a:lnTo>
                    <a:pt x="221" y="731"/>
                  </a:lnTo>
                  <a:cubicBezTo>
                    <a:pt x="192" y="741"/>
                    <a:pt x="161" y="734"/>
                    <a:pt x="141" y="714"/>
                  </a:cubicBezTo>
                  <a:cubicBezTo>
                    <a:pt x="127" y="699"/>
                    <a:pt x="119" y="678"/>
                    <a:pt x="120" y="656"/>
                  </a:cubicBezTo>
                  <a:lnTo>
                    <a:pt x="121" y="608"/>
                  </a:lnTo>
                  <a:cubicBezTo>
                    <a:pt x="122" y="599"/>
                    <a:pt x="113" y="586"/>
                    <a:pt x="104" y="584"/>
                  </a:cubicBezTo>
                  <a:lnTo>
                    <a:pt x="59" y="569"/>
                  </a:lnTo>
                  <a:cubicBezTo>
                    <a:pt x="33" y="560"/>
                    <a:pt x="14" y="542"/>
                    <a:pt x="7" y="519"/>
                  </a:cubicBezTo>
                  <a:cubicBezTo>
                    <a:pt x="0" y="496"/>
                    <a:pt x="5" y="470"/>
                    <a:pt x="22" y="448"/>
                  </a:cubicBezTo>
                  <a:lnTo>
                    <a:pt x="51" y="410"/>
                  </a:lnTo>
                  <a:cubicBezTo>
                    <a:pt x="56" y="403"/>
                    <a:pt x="57" y="388"/>
                    <a:pt x="51" y="381"/>
                  </a:cubicBezTo>
                  <a:lnTo>
                    <a:pt x="23" y="342"/>
                  </a:lnTo>
                  <a:cubicBezTo>
                    <a:pt x="7" y="320"/>
                    <a:pt x="3" y="295"/>
                    <a:pt x="11" y="271"/>
                  </a:cubicBezTo>
                  <a:cubicBezTo>
                    <a:pt x="19" y="248"/>
                    <a:pt x="38" y="230"/>
                    <a:pt x="64" y="223"/>
                  </a:cubicBezTo>
                  <a:lnTo>
                    <a:pt x="110" y="209"/>
                  </a:lnTo>
                  <a:cubicBezTo>
                    <a:pt x="118" y="207"/>
                    <a:pt x="127" y="195"/>
                    <a:pt x="127" y="186"/>
                  </a:cubicBezTo>
                  <a:lnTo>
                    <a:pt x="127" y="138"/>
                  </a:lnTo>
                  <a:cubicBezTo>
                    <a:pt x="127" y="93"/>
                    <a:pt x="160" y="59"/>
                    <a:pt x="202" y="59"/>
                  </a:cubicBezTo>
                  <a:cubicBezTo>
                    <a:pt x="212" y="59"/>
                    <a:pt x="228" y="62"/>
                    <a:pt x="236" y="64"/>
                  </a:cubicBezTo>
                  <a:cubicBezTo>
                    <a:pt x="240" y="65"/>
                    <a:pt x="252" y="68"/>
                    <a:pt x="276" y="75"/>
                  </a:cubicBezTo>
                  <a:cubicBezTo>
                    <a:pt x="284" y="77"/>
                    <a:pt x="292" y="79"/>
                    <a:pt x="297" y="81"/>
                  </a:cubicBezTo>
                  <a:lnTo>
                    <a:pt x="298" y="81"/>
                  </a:lnTo>
                  <a:cubicBezTo>
                    <a:pt x="298" y="81"/>
                    <a:pt x="298" y="81"/>
                    <a:pt x="298" y="81"/>
                  </a:cubicBezTo>
                  <a:cubicBezTo>
                    <a:pt x="305" y="74"/>
                    <a:pt x="315" y="60"/>
                    <a:pt x="330" y="37"/>
                  </a:cubicBezTo>
                  <a:lnTo>
                    <a:pt x="331" y="35"/>
                  </a:lnTo>
                  <a:cubicBezTo>
                    <a:pt x="346" y="12"/>
                    <a:pt x="367" y="0"/>
                    <a:pt x="394" y="0"/>
                  </a:cubicBezTo>
                  <a:cubicBezTo>
                    <a:pt x="420" y="0"/>
                    <a:pt x="443" y="13"/>
                    <a:pt x="458" y="36"/>
                  </a:cubicBezTo>
                  <a:lnTo>
                    <a:pt x="485" y="75"/>
                  </a:lnTo>
                  <a:cubicBezTo>
                    <a:pt x="489" y="80"/>
                    <a:pt x="498" y="85"/>
                    <a:pt x="508" y="85"/>
                  </a:cubicBezTo>
                  <a:cubicBezTo>
                    <a:pt x="510" y="85"/>
                    <a:pt x="512" y="85"/>
                    <a:pt x="513" y="85"/>
                  </a:cubicBezTo>
                  <a:lnTo>
                    <a:pt x="559" y="70"/>
                  </a:lnTo>
                  <a:cubicBezTo>
                    <a:pt x="588" y="60"/>
                    <a:pt x="619" y="67"/>
                    <a:pt x="638" y="87"/>
                  </a:cubicBezTo>
                  <a:cubicBezTo>
                    <a:pt x="653" y="102"/>
                    <a:pt x="660" y="123"/>
                    <a:pt x="659" y="145"/>
                  </a:cubicBezTo>
                  <a:lnTo>
                    <a:pt x="658" y="193"/>
                  </a:lnTo>
                  <a:cubicBezTo>
                    <a:pt x="658" y="202"/>
                    <a:pt x="667" y="215"/>
                    <a:pt x="675" y="217"/>
                  </a:cubicBezTo>
                  <a:lnTo>
                    <a:pt x="721" y="232"/>
                  </a:lnTo>
                  <a:cubicBezTo>
                    <a:pt x="746" y="241"/>
                    <a:pt x="765" y="259"/>
                    <a:pt x="772" y="282"/>
                  </a:cubicBezTo>
                  <a:cubicBezTo>
                    <a:pt x="780" y="306"/>
                    <a:pt x="774" y="331"/>
                    <a:pt x="758" y="353"/>
                  </a:cubicBezTo>
                  <a:lnTo>
                    <a:pt x="729" y="391"/>
                  </a:lnTo>
                  <a:cubicBezTo>
                    <a:pt x="723" y="398"/>
                    <a:pt x="723" y="413"/>
                    <a:pt x="728" y="420"/>
                  </a:cubicBezTo>
                  <a:lnTo>
                    <a:pt x="756" y="459"/>
                  </a:lnTo>
                  <a:cubicBezTo>
                    <a:pt x="772" y="481"/>
                    <a:pt x="777" y="507"/>
                    <a:pt x="769" y="530"/>
                  </a:cubicBezTo>
                  <a:cubicBezTo>
                    <a:pt x="761" y="553"/>
                    <a:pt x="742" y="570"/>
                    <a:pt x="716" y="578"/>
                  </a:cubicBezTo>
                  <a:lnTo>
                    <a:pt x="670" y="592"/>
                  </a:lnTo>
                  <a:cubicBezTo>
                    <a:pt x="661" y="594"/>
                    <a:pt x="652" y="606"/>
                    <a:pt x="652" y="615"/>
                  </a:cubicBezTo>
                  <a:lnTo>
                    <a:pt x="652" y="663"/>
                  </a:lnTo>
                  <a:cubicBezTo>
                    <a:pt x="652" y="708"/>
                    <a:pt x="621" y="741"/>
                    <a:pt x="578" y="741"/>
                  </a:cubicBezTo>
                  <a:cubicBezTo>
                    <a:pt x="568" y="741"/>
                    <a:pt x="558" y="739"/>
                    <a:pt x="549" y="736"/>
                  </a:cubicBezTo>
                  <a:lnTo>
                    <a:pt x="504" y="720"/>
                  </a:lnTo>
                  <a:cubicBezTo>
                    <a:pt x="502" y="719"/>
                    <a:pt x="500" y="719"/>
                    <a:pt x="498" y="719"/>
                  </a:cubicBezTo>
                  <a:cubicBezTo>
                    <a:pt x="488" y="719"/>
                    <a:pt x="479" y="724"/>
                    <a:pt x="476" y="728"/>
                  </a:cubicBezTo>
                  <a:lnTo>
                    <a:pt x="448" y="767"/>
                  </a:lnTo>
                  <a:cubicBezTo>
                    <a:pt x="432" y="789"/>
                    <a:pt x="410" y="801"/>
                    <a:pt x="385" y="801"/>
                  </a:cubicBezTo>
                  <a:close/>
                  <a:moveTo>
                    <a:pt x="388" y="210"/>
                  </a:moveTo>
                  <a:cubicBezTo>
                    <a:pt x="277" y="210"/>
                    <a:pt x="186" y="301"/>
                    <a:pt x="186" y="413"/>
                  </a:cubicBezTo>
                  <a:cubicBezTo>
                    <a:pt x="186" y="524"/>
                    <a:pt x="277" y="615"/>
                    <a:pt x="388" y="615"/>
                  </a:cubicBezTo>
                  <a:cubicBezTo>
                    <a:pt x="500" y="615"/>
                    <a:pt x="590" y="524"/>
                    <a:pt x="590" y="413"/>
                  </a:cubicBezTo>
                  <a:cubicBezTo>
                    <a:pt x="590" y="301"/>
                    <a:pt x="500" y="210"/>
                    <a:pt x="388" y="210"/>
                  </a:cubicBezTo>
                  <a:close/>
                  <a:moveTo>
                    <a:pt x="388" y="650"/>
                  </a:moveTo>
                  <a:cubicBezTo>
                    <a:pt x="257" y="650"/>
                    <a:pt x="150" y="544"/>
                    <a:pt x="150" y="413"/>
                  </a:cubicBezTo>
                  <a:cubicBezTo>
                    <a:pt x="150" y="282"/>
                    <a:pt x="257" y="175"/>
                    <a:pt x="388" y="175"/>
                  </a:cubicBezTo>
                  <a:cubicBezTo>
                    <a:pt x="519" y="175"/>
                    <a:pt x="626" y="282"/>
                    <a:pt x="626" y="413"/>
                  </a:cubicBezTo>
                  <a:cubicBezTo>
                    <a:pt x="626" y="544"/>
                    <a:pt x="519" y="650"/>
                    <a:pt x="388" y="650"/>
                  </a:cubicBezTo>
                  <a:close/>
                  <a:moveTo>
                    <a:pt x="559" y="413"/>
                  </a:moveTo>
                  <a:cubicBezTo>
                    <a:pt x="559" y="507"/>
                    <a:pt x="482" y="583"/>
                    <a:pt x="388" y="583"/>
                  </a:cubicBezTo>
                  <a:cubicBezTo>
                    <a:pt x="294" y="583"/>
                    <a:pt x="218" y="507"/>
                    <a:pt x="218" y="413"/>
                  </a:cubicBezTo>
                  <a:cubicBezTo>
                    <a:pt x="218" y="319"/>
                    <a:pt x="294" y="242"/>
                    <a:pt x="388" y="242"/>
                  </a:cubicBezTo>
                  <a:cubicBezTo>
                    <a:pt x="482" y="242"/>
                    <a:pt x="559" y="319"/>
                    <a:pt x="559" y="413"/>
                  </a:cubicBezTo>
                  <a:close/>
                  <a:moveTo>
                    <a:pt x="581" y="788"/>
                  </a:moveTo>
                  <a:cubicBezTo>
                    <a:pt x="580" y="788"/>
                    <a:pt x="579" y="788"/>
                    <a:pt x="578" y="788"/>
                  </a:cubicBezTo>
                  <a:cubicBezTo>
                    <a:pt x="563" y="788"/>
                    <a:pt x="548" y="786"/>
                    <a:pt x="533" y="780"/>
                  </a:cubicBezTo>
                  <a:lnTo>
                    <a:pt x="504" y="770"/>
                  </a:lnTo>
                  <a:lnTo>
                    <a:pt x="486" y="795"/>
                  </a:lnTo>
                  <a:cubicBezTo>
                    <a:pt x="472" y="815"/>
                    <a:pt x="453" y="829"/>
                    <a:pt x="432" y="838"/>
                  </a:cubicBezTo>
                  <a:lnTo>
                    <a:pt x="447" y="1075"/>
                  </a:lnTo>
                  <a:cubicBezTo>
                    <a:pt x="448" y="1094"/>
                    <a:pt x="457" y="1096"/>
                    <a:pt x="467" y="1080"/>
                  </a:cubicBezTo>
                  <a:lnTo>
                    <a:pt x="515" y="1003"/>
                  </a:lnTo>
                  <a:cubicBezTo>
                    <a:pt x="525" y="987"/>
                    <a:pt x="544" y="985"/>
                    <a:pt x="557" y="998"/>
                  </a:cubicBezTo>
                  <a:lnTo>
                    <a:pt x="654" y="1099"/>
                  </a:lnTo>
                  <a:cubicBezTo>
                    <a:pt x="667" y="1113"/>
                    <a:pt x="674" y="1109"/>
                    <a:pt x="669" y="1091"/>
                  </a:cubicBezTo>
                  <a:cubicBezTo>
                    <a:pt x="669" y="1091"/>
                    <a:pt x="608" y="880"/>
                    <a:pt x="581" y="788"/>
                  </a:cubicBezTo>
                  <a:close/>
                  <a:moveTo>
                    <a:pt x="385" y="848"/>
                  </a:moveTo>
                  <a:cubicBezTo>
                    <a:pt x="344" y="848"/>
                    <a:pt x="307" y="828"/>
                    <a:pt x="283" y="792"/>
                  </a:cubicBezTo>
                  <a:lnTo>
                    <a:pt x="265" y="767"/>
                  </a:lnTo>
                  <a:lnTo>
                    <a:pt x="236" y="776"/>
                  </a:lnTo>
                  <a:cubicBezTo>
                    <a:pt x="222" y="780"/>
                    <a:pt x="208" y="783"/>
                    <a:pt x="195" y="783"/>
                  </a:cubicBezTo>
                  <a:cubicBezTo>
                    <a:pt x="189" y="783"/>
                    <a:pt x="183" y="782"/>
                    <a:pt x="177" y="781"/>
                  </a:cubicBezTo>
                  <a:cubicBezTo>
                    <a:pt x="152" y="872"/>
                    <a:pt x="96" y="1082"/>
                    <a:pt x="94" y="1088"/>
                  </a:cubicBezTo>
                  <a:cubicBezTo>
                    <a:pt x="91" y="1108"/>
                    <a:pt x="103" y="1139"/>
                    <a:pt x="136" y="1118"/>
                  </a:cubicBezTo>
                  <a:cubicBezTo>
                    <a:pt x="141" y="1115"/>
                    <a:pt x="240" y="1033"/>
                    <a:pt x="240" y="1033"/>
                  </a:cubicBezTo>
                  <a:cubicBezTo>
                    <a:pt x="255" y="1021"/>
                    <a:pt x="267" y="1020"/>
                    <a:pt x="284" y="1035"/>
                  </a:cubicBezTo>
                  <a:lnTo>
                    <a:pt x="361" y="1103"/>
                  </a:lnTo>
                  <a:cubicBezTo>
                    <a:pt x="374" y="1115"/>
                    <a:pt x="395" y="1108"/>
                    <a:pt x="395" y="1089"/>
                  </a:cubicBezTo>
                  <a:lnTo>
                    <a:pt x="388" y="848"/>
                  </a:lnTo>
                  <a:cubicBezTo>
                    <a:pt x="387" y="848"/>
                    <a:pt x="386" y="848"/>
                    <a:pt x="385" y="848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  <p:grpSp>
          <p:nvGrpSpPr>
            <p:cNvPr id="31" name="PA_淘宝店chenying0907出品 20"/>
            <p:cNvGrpSpPr/>
            <p:nvPr>
              <p:custDataLst>
                <p:tags r:id="rId2"/>
              </p:custDataLst>
            </p:nvPr>
          </p:nvGrpSpPr>
          <p:grpSpPr>
            <a:xfrm>
              <a:off x="6732" y="5333"/>
              <a:ext cx="638" cy="647"/>
              <a:chOff x="10019977" y="-551766"/>
              <a:chExt cx="2093913" cy="2122488"/>
            </a:xfrm>
            <a:solidFill>
              <a:srgbClr val="2F5597"/>
            </a:solidFill>
          </p:grpSpPr>
          <p:sp>
            <p:nvSpPr>
              <p:cNvPr id="32" name="淘宝店chenying0907出品 6"/>
              <p:cNvSpPr>
                <a:spLocks noEditPoints="1"/>
              </p:cNvSpPr>
              <p:nvPr/>
            </p:nvSpPr>
            <p:spPr bwMode="auto">
              <a:xfrm>
                <a:off x="10019977" y="-551766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  <p:sp>
            <p:nvSpPr>
              <p:cNvPr id="33" name="淘宝店chenying0907出品 6"/>
              <p:cNvSpPr>
                <a:spLocks noEditPoints="1"/>
              </p:cNvSpPr>
              <p:nvPr/>
            </p:nvSpPr>
            <p:spPr bwMode="auto">
              <a:xfrm>
                <a:off x="10357957" y="-215900"/>
                <a:ext cx="1417952" cy="1401540"/>
              </a:xfrm>
              <a:custGeom>
                <a:avLst/>
                <a:gdLst>
                  <a:gd name="T0" fmla="*/ 675 w 1848"/>
                  <a:gd name="T1" fmla="*/ 126 h 1848"/>
                  <a:gd name="T2" fmla="*/ 286 w 1848"/>
                  <a:gd name="T3" fmla="*/ 287 h 1848"/>
                  <a:gd name="T4" fmla="*/ 126 w 1848"/>
                  <a:gd name="T5" fmla="*/ 675 h 1848"/>
                  <a:gd name="T6" fmla="*/ 286 w 1848"/>
                  <a:gd name="T7" fmla="*/ 1064 h 1848"/>
                  <a:gd name="T8" fmla="*/ 675 w 1848"/>
                  <a:gd name="T9" fmla="*/ 1225 h 1848"/>
                  <a:gd name="T10" fmla="*/ 1063 w 1848"/>
                  <a:gd name="T11" fmla="*/ 1064 h 1848"/>
                  <a:gd name="T12" fmla="*/ 1063 w 1848"/>
                  <a:gd name="T13" fmla="*/ 287 h 1848"/>
                  <a:gd name="T14" fmla="*/ 675 w 1848"/>
                  <a:gd name="T15" fmla="*/ 126 h 1848"/>
                  <a:gd name="T16" fmla="*/ 675 w 1848"/>
                  <a:gd name="T17" fmla="*/ 1350 h 1848"/>
                  <a:gd name="T18" fmla="*/ 198 w 1848"/>
                  <a:gd name="T19" fmla="*/ 1153 h 1848"/>
                  <a:gd name="T20" fmla="*/ 0 w 1848"/>
                  <a:gd name="T21" fmla="*/ 675 h 1848"/>
                  <a:gd name="T22" fmla="*/ 198 w 1848"/>
                  <a:gd name="T23" fmla="*/ 198 h 1848"/>
                  <a:gd name="T24" fmla="*/ 675 w 1848"/>
                  <a:gd name="T25" fmla="*/ 0 h 1848"/>
                  <a:gd name="T26" fmla="*/ 1152 w 1848"/>
                  <a:gd name="T27" fmla="*/ 198 h 1848"/>
                  <a:gd name="T28" fmla="*/ 1152 w 1848"/>
                  <a:gd name="T29" fmla="*/ 1153 h 1848"/>
                  <a:gd name="T30" fmla="*/ 675 w 1848"/>
                  <a:gd name="T31" fmla="*/ 1350 h 1848"/>
                  <a:gd name="T32" fmla="*/ 1261 w 1848"/>
                  <a:gd name="T33" fmla="*/ 1068 h 1848"/>
                  <a:gd name="T34" fmla="*/ 1261 w 1848"/>
                  <a:gd name="T35" fmla="*/ 1153 h 1848"/>
                  <a:gd name="T36" fmla="*/ 1153 w 1848"/>
                  <a:gd name="T37" fmla="*/ 1261 h 1848"/>
                  <a:gd name="T38" fmla="*/ 1067 w 1848"/>
                  <a:gd name="T39" fmla="*/ 1261 h 1848"/>
                  <a:gd name="T40" fmla="*/ 1063 w 1848"/>
                  <a:gd name="T41" fmla="*/ 1257 h 1848"/>
                  <a:gd name="T42" fmla="*/ 1063 w 1848"/>
                  <a:gd name="T43" fmla="*/ 1172 h 1848"/>
                  <a:gd name="T44" fmla="*/ 1171 w 1848"/>
                  <a:gd name="T45" fmla="*/ 1064 h 1848"/>
                  <a:gd name="T46" fmla="*/ 1257 w 1848"/>
                  <a:gd name="T47" fmla="*/ 1064 h 1848"/>
                  <a:gd name="T48" fmla="*/ 1261 w 1848"/>
                  <a:gd name="T49" fmla="*/ 1068 h 1848"/>
                  <a:gd name="T50" fmla="*/ 1401 w 1848"/>
                  <a:gd name="T51" fmla="*/ 1250 h 1848"/>
                  <a:gd name="T52" fmla="*/ 1401 w 1848"/>
                  <a:gd name="T53" fmla="*/ 1401 h 1848"/>
                  <a:gd name="T54" fmla="*/ 1250 w 1848"/>
                  <a:gd name="T55" fmla="*/ 1401 h 1848"/>
                  <a:gd name="T56" fmla="*/ 1250 w 1848"/>
                  <a:gd name="T57" fmla="*/ 1250 h 1848"/>
                  <a:gd name="T58" fmla="*/ 1401 w 1848"/>
                  <a:gd name="T59" fmla="*/ 1250 h 1848"/>
                  <a:gd name="T60" fmla="*/ 1827 w 1848"/>
                  <a:gd name="T61" fmla="*/ 1655 h 1848"/>
                  <a:gd name="T62" fmla="*/ 1823 w 1848"/>
                  <a:gd name="T63" fmla="*/ 1736 h 1848"/>
                  <a:gd name="T64" fmla="*/ 1736 w 1848"/>
                  <a:gd name="T65" fmla="*/ 1823 h 1848"/>
                  <a:gd name="T66" fmla="*/ 1654 w 1848"/>
                  <a:gd name="T67" fmla="*/ 1827 h 1848"/>
                  <a:gd name="T68" fmla="*/ 1396 w 1848"/>
                  <a:gd name="T69" fmla="*/ 1569 h 1848"/>
                  <a:gd name="T70" fmla="*/ 1400 w 1848"/>
                  <a:gd name="T71" fmla="*/ 1487 h 1848"/>
                  <a:gd name="T72" fmla="*/ 1487 w 1848"/>
                  <a:gd name="T73" fmla="*/ 1400 h 1848"/>
                  <a:gd name="T74" fmla="*/ 1568 w 1848"/>
                  <a:gd name="T75" fmla="*/ 1396 h 1848"/>
                  <a:gd name="T76" fmla="*/ 1827 w 1848"/>
                  <a:gd name="T77" fmla="*/ 1655 h 1848"/>
                  <a:gd name="T78" fmla="*/ 675 w 1848"/>
                  <a:gd name="T79" fmla="*/ 270 h 1848"/>
                  <a:gd name="T80" fmla="*/ 389 w 1848"/>
                  <a:gd name="T81" fmla="*/ 389 h 1848"/>
                  <a:gd name="T82" fmla="*/ 270 w 1848"/>
                  <a:gd name="T83" fmla="*/ 675 h 1848"/>
                  <a:gd name="T84" fmla="*/ 389 w 1848"/>
                  <a:gd name="T85" fmla="*/ 962 h 1848"/>
                  <a:gd name="T86" fmla="*/ 675 w 1848"/>
                  <a:gd name="T87" fmla="*/ 1080 h 1848"/>
                  <a:gd name="T88" fmla="*/ 961 w 1848"/>
                  <a:gd name="T89" fmla="*/ 962 h 1848"/>
                  <a:gd name="T90" fmla="*/ 961 w 1848"/>
                  <a:gd name="T91" fmla="*/ 389 h 1848"/>
                  <a:gd name="T92" fmla="*/ 675 w 1848"/>
                  <a:gd name="T93" fmla="*/ 270 h 1848"/>
                  <a:gd name="T94" fmla="*/ 675 w 1848"/>
                  <a:gd name="T95" fmla="*/ 1164 h 1848"/>
                  <a:gd name="T96" fmla="*/ 329 w 1848"/>
                  <a:gd name="T97" fmla="*/ 1021 h 1848"/>
                  <a:gd name="T98" fmla="*/ 186 w 1848"/>
                  <a:gd name="T99" fmla="*/ 675 h 1848"/>
                  <a:gd name="T100" fmla="*/ 329 w 1848"/>
                  <a:gd name="T101" fmla="*/ 330 h 1848"/>
                  <a:gd name="T102" fmla="*/ 675 w 1848"/>
                  <a:gd name="T103" fmla="*/ 187 h 1848"/>
                  <a:gd name="T104" fmla="*/ 1021 w 1848"/>
                  <a:gd name="T105" fmla="*/ 330 h 1848"/>
                  <a:gd name="T106" fmla="*/ 1021 w 1848"/>
                  <a:gd name="T107" fmla="*/ 1021 h 1848"/>
                  <a:gd name="T108" fmla="*/ 675 w 1848"/>
                  <a:gd name="T109" fmla="*/ 1164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48" h="1848">
                    <a:moveTo>
                      <a:pt x="675" y="126"/>
                    </a:moveTo>
                    <a:cubicBezTo>
                      <a:pt x="528" y="126"/>
                      <a:pt x="390" y="183"/>
                      <a:pt x="286" y="287"/>
                    </a:cubicBezTo>
                    <a:cubicBezTo>
                      <a:pt x="183" y="391"/>
                      <a:pt x="126" y="529"/>
                      <a:pt x="126" y="675"/>
                    </a:cubicBezTo>
                    <a:cubicBezTo>
                      <a:pt x="126" y="822"/>
                      <a:pt x="183" y="960"/>
                      <a:pt x="286" y="1064"/>
                    </a:cubicBezTo>
                    <a:cubicBezTo>
                      <a:pt x="390" y="1168"/>
                      <a:pt x="528" y="1225"/>
                      <a:pt x="675" y="1225"/>
                    </a:cubicBezTo>
                    <a:cubicBezTo>
                      <a:pt x="822" y="1225"/>
                      <a:pt x="960" y="1168"/>
                      <a:pt x="1063" y="1064"/>
                    </a:cubicBezTo>
                    <a:cubicBezTo>
                      <a:pt x="1278" y="850"/>
                      <a:pt x="1278" y="501"/>
                      <a:pt x="1063" y="287"/>
                    </a:cubicBezTo>
                    <a:cubicBezTo>
                      <a:pt x="960" y="183"/>
                      <a:pt x="822" y="126"/>
                      <a:pt x="675" y="126"/>
                    </a:cubicBezTo>
                    <a:close/>
                    <a:moveTo>
                      <a:pt x="675" y="1350"/>
                    </a:moveTo>
                    <a:cubicBezTo>
                      <a:pt x="495" y="1350"/>
                      <a:pt x="325" y="1280"/>
                      <a:pt x="198" y="1153"/>
                    </a:cubicBezTo>
                    <a:cubicBezTo>
                      <a:pt x="70" y="1025"/>
                      <a:pt x="0" y="856"/>
                      <a:pt x="0" y="675"/>
                    </a:cubicBezTo>
                    <a:cubicBezTo>
                      <a:pt x="0" y="495"/>
                      <a:pt x="70" y="326"/>
                      <a:pt x="198" y="198"/>
                    </a:cubicBezTo>
                    <a:cubicBezTo>
                      <a:pt x="325" y="71"/>
                      <a:pt x="495" y="0"/>
                      <a:pt x="675" y="0"/>
                    </a:cubicBezTo>
                    <a:cubicBezTo>
                      <a:pt x="855" y="0"/>
                      <a:pt x="1025" y="71"/>
                      <a:pt x="1152" y="198"/>
                    </a:cubicBezTo>
                    <a:cubicBezTo>
                      <a:pt x="1415" y="461"/>
                      <a:pt x="1415" y="889"/>
                      <a:pt x="1152" y="1153"/>
                    </a:cubicBezTo>
                    <a:cubicBezTo>
                      <a:pt x="1025" y="1280"/>
                      <a:pt x="855" y="1350"/>
                      <a:pt x="675" y="1350"/>
                    </a:cubicBezTo>
                    <a:close/>
                    <a:moveTo>
                      <a:pt x="1261" y="1068"/>
                    </a:moveTo>
                    <a:cubicBezTo>
                      <a:pt x="1284" y="1091"/>
                      <a:pt x="1284" y="1130"/>
                      <a:pt x="1261" y="1153"/>
                    </a:cubicBezTo>
                    <a:lnTo>
                      <a:pt x="1153" y="1261"/>
                    </a:lnTo>
                    <a:cubicBezTo>
                      <a:pt x="1129" y="1285"/>
                      <a:pt x="1091" y="1285"/>
                      <a:pt x="1067" y="1261"/>
                    </a:cubicBezTo>
                    <a:lnTo>
                      <a:pt x="1063" y="1257"/>
                    </a:lnTo>
                    <a:cubicBezTo>
                      <a:pt x="1040" y="1234"/>
                      <a:pt x="1040" y="1195"/>
                      <a:pt x="1063" y="1172"/>
                    </a:cubicBezTo>
                    <a:lnTo>
                      <a:pt x="1171" y="1064"/>
                    </a:lnTo>
                    <a:cubicBezTo>
                      <a:pt x="1195" y="1040"/>
                      <a:pt x="1233" y="1040"/>
                      <a:pt x="1257" y="1064"/>
                    </a:cubicBezTo>
                    <a:lnTo>
                      <a:pt x="1261" y="1068"/>
                    </a:lnTo>
                    <a:close/>
                    <a:moveTo>
                      <a:pt x="1401" y="1250"/>
                    </a:moveTo>
                    <a:cubicBezTo>
                      <a:pt x="1442" y="1292"/>
                      <a:pt x="1442" y="1359"/>
                      <a:pt x="1401" y="1401"/>
                    </a:cubicBezTo>
                    <a:cubicBezTo>
                      <a:pt x="1359" y="1443"/>
                      <a:pt x="1291" y="1443"/>
                      <a:pt x="1250" y="1401"/>
                    </a:cubicBezTo>
                    <a:cubicBezTo>
                      <a:pt x="1208" y="1359"/>
                      <a:pt x="1208" y="1292"/>
                      <a:pt x="1250" y="1250"/>
                    </a:cubicBezTo>
                    <a:cubicBezTo>
                      <a:pt x="1291" y="1208"/>
                      <a:pt x="1359" y="1208"/>
                      <a:pt x="1401" y="1250"/>
                    </a:cubicBezTo>
                    <a:close/>
                    <a:moveTo>
                      <a:pt x="1827" y="1655"/>
                    </a:moveTo>
                    <a:cubicBezTo>
                      <a:pt x="1848" y="1676"/>
                      <a:pt x="1846" y="1713"/>
                      <a:pt x="1823" y="1736"/>
                    </a:cubicBezTo>
                    <a:lnTo>
                      <a:pt x="1736" y="1823"/>
                    </a:lnTo>
                    <a:cubicBezTo>
                      <a:pt x="1713" y="1847"/>
                      <a:pt x="1676" y="1848"/>
                      <a:pt x="1654" y="1827"/>
                    </a:cubicBezTo>
                    <a:lnTo>
                      <a:pt x="1396" y="1569"/>
                    </a:lnTo>
                    <a:cubicBezTo>
                      <a:pt x="1375" y="1547"/>
                      <a:pt x="1376" y="1511"/>
                      <a:pt x="1400" y="1487"/>
                    </a:cubicBezTo>
                    <a:lnTo>
                      <a:pt x="1487" y="1400"/>
                    </a:lnTo>
                    <a:cubicBezTo>
                      <a:pt x="1510" y="1377"/>
                      <a:pt x="1547" y="1375"/>
                      <a:pt x="1568" y="1396"/>
                    </a:cubicBezTo>
                    <a:lnTo>
                      <a:pt x="1827" y="1655"/>
                    </a:lnTo>
                    <a:close/>
                    <a:moveTo>
                      <a:pt x="675" y="270"/>
                    </a:moveTo>
                    <a:cubicBezTo>
                      <a:pt x="567" y="270"/>
                      <a:pt x="465" y="312"/>
                      <a:pt x="389" y="389"/>
                    </a:cubicBezTo>
                    <a:cubicBezTo>
                      <a:pt x="312" y="465"/>
                      <a:pt x="270" y="567"/>
                      <a:pt x="270" y="675"/>
                    </a:cubicBezTo>
                    <a:cubicBezTo>
                      <a:pt x="270" y="783"/>
                      <a:pt x="312" y="885"/>
                      <a:pt x="389" y="962"/>
                    </a:cubicBezTo>
                    <a:cubicBezTo>
                      <a:pt x="465" y="1038"/>
                      <a:pt x="567" y="1080"/>
                      <a:pt x="675" y="1080"/>
                    </a:cubicBezTo>
                    <a:cubicBezTo>
                      <a:pt x="783" y="1080"/>
                      <a:pt x="885" y="1038"/>
                      <a:pt x="961" y="962"/>
                    </a:cubicBezTo>
                    <a:cubicBezTo>
                      <a:pt x="1119" y="804"/>
                      <a:pt x="1119" y="547"/>
                      <a:pt x="961" y="389"/>
                    </a:cubicBezTo>
                    <a:cubicBezTo>
                      <a:pt x="885" y="312"/>
                      <a:pt x="783" y="270"/>
                      <a:pt x="675" y="270"/>
                    </a:cubicBezTo>
                    <a:close/>
                    <a:moveTo>
                      <a:pt x="675" y="1164"/>
                    </a:moveTo>
                    <a:cubicBezTo>
                      <a:pt x="544" y="1164"/>
                      <a:pt x="422" y="1113"/>
                      <a:pt x="329" y="1021"/>
                    </a:cubicBezTo>
                    <a:cubicBezTo>
                      <a:pt x="237" y="929"/>
                      <a:pt x="186" y="806"/>
                      <a:pt x="186" y="675"/>
                    </a:cubicBezTo>
                    <a:cubicBezTo>
                      <a:pt x="186" y="545"/>
                      <a:pt x="237" y="422"/>
                      <a:pt x="329" y="330"/>
                    </a:cubicBezTo>
                    <a:cubicBezTo>
                      <a:pt x="422" y="237"/>
                      <a:pt x="544" y="187"/>
                      <a:pt x="675" y="187"/>
                    </a:cubicBezTo>
                    <a:cubicBezTo>
                      <a:pt x="806" y="187"/>
                      <a:pt x="928" y="237"/>
                      <a:pt x="1021" y="330"/>
                    </a:cubicBezTo>
                    <a:cubicBezTo>
                      <a:pt x="1211" y="520"/>
                      <a:pt x="1211" y="830"/>
                      <a:pt x="1021" y="1021"/>
                    </a:cubicBezTo>
                    <a:cubicBezTo>
                      <a:pt x="928" y="1113"/>
                      <a:pt x="806" y="1164"/>
                      <a:pt x="675" y="1164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</p:grpSp>
        <p:sp>
          <p:nvSpPr>
            <p:cNvPr id="36" name="淘宝店chenying0907出品 7"/>
            <p:cNvSpPr>
              <a:spLocks noEditPoints="1"/>
            </p:cNvSpPr>
            <p:nvPr/>
          </p:nvSpPr>
          <p:spPr bwMode="auto">
            <a:xfrm>
              <a:off x="7799" y="5386"/>
              <a:ext cx="391" cy="525"/>
            </a:xfrm>
            <a:custGeom>
              <a:avLst/>
              <a:gdLst>
                <a:gd name="T0" fmla="*/ 337 w 1669"/>
                <a:gd name="T1" fmla="*/ 844 h 2273"/>
                <a:gd name="T2" fmla="*/ 513 w 1669"/>
                <a:gd name="T3" fmla="*/ 1259 h 2273"/>
                <a:gd name="T4" fmla="*/ 656 w 1669"/>
                <a:gd name="T5" fmla="*/ 1590 h 2273"/>
                <a:gd name="T6" fmla="*/ 978 w 1669"/>
                <a:gd name="T7" fmla="*/ 1600 h 2273"/>
                <a:gd name="T8" fmla="*/ 1049 w 1669"/>
                <a:gd name="T9" fmla="*/ 1467 h 2273"/>
                <a:gd name="T10" fmla="*/ 1229 w 1669"/>
                <a:gd name="T11" fmla="*/ 1135 h 2273"/>
                <a:gd name="T12" fmla="*/ 835 w 1669"/>
                <a:gd name="T13" fmla="*/ 346 h 2273"/>
                <a:gd name="T14" fmla="*/ 691 w 1669"/>
                <a:gd name="T15" fmla="*/ 1704 h 2273"/>
                <a:gd name="T16" fmla="*/ 528 w 1669"/>
                <a:gd name="T17" fmla="*/ 1515 h 2273"/>
                <a:gd name="T18" fmla="*/ 354 w 1669"/>
                <a:gd name="T19" fmla="*/ 1192 h 2273"/>
                <a:gd name="T20" fmla="*/ 835 w 1669"/>
                <a:gd name="T21" fmla="*/ 242 h 2273"/>
                <a:gd name="T22" fmla="*/ 1316 w 1669"/>
                <a:gd name="T23" fmla="*/ 1192 h 2273"/>
                <a:gd name="T24" fmla="*/ 1142 w 1669"/>
                <a:gd name="T25" fmla="*/ 1515 h 2273"/>
                <a:gd name="T26" fmla="*/ 978 w 1669"/>
                <a:gd name="T27" fmla="*/ 1704 h 2273"/>
                <a:gd name="T28" fmla="*/ 597 w 1669"/>
                <a:gd name="T29" fmla="*/ 2037 h 2273"/>
                <a:gd name="T30" fmla="*/ 1002 w 1669"/>
                <a:gd name="T31" fmla="*/ 2115 h 2273"/>
                <a:gd name="T32" fmla="*/ 1002 w 1669"/>
                <a:gd name="T33" fmla="*/ 1960 h 2273"/>
                <a:gd name="T34" fmla="*/ 645 w 1669"/>
                <a:gd name="T35" fmla="*/ 2086 h 2273"/>
                <a:gd name="T36" fmla="*/ 1033 w 1669"/>
                <a:gd name="T37" fmla="*/ 2086 h 2273"/>
                <a:gd name="T38" fmla="*/ 1081 w 1669"/>
                <a:gd name="T39" fmla="*/ 2037 h 2273"/>
                <a:gd name="T40" fmla="*/ 597 w 1669"/>
                <a:gd name="T41" fmla="*/ 1795 h 2273"/>
                <a:gd name="T42" fmla="*/ 1081 w 1669"/>
                <a:gd name="T43" fmla="*/ 2037 h 2273"/>
                <a:gd name="T44" fmla="*/ 1077 w 1669"/>
                <a:gd name="T45" fmla="*/ 949 h 2273"/>
                <a:gd name="T46" fmla="*/ 914 w 1669"/>
                <a:gd name="T47" fmla="*/ 1113 h 2273"/>
                <a:gd name="T48" fmla="*/ 756 w 1669"/>
                <a:gd name="T49" fmla="*/ 1113 h 2273"/>
                <a:gd name="T50" fmla="*/ 592 w 1669"/>
                <a:gd name="T51" fmla="*/ 949 h 2273"/>
                <a:gd name="T52" fmla="*/ 592 w 1669"/>
                <a:gd name="T53" fmla="*/ 791 h 2273"/>
                <a:gd name="T54" fmla="*/ 756 w 1669"/>
                <a:gd name="T55" fmla="*/ 628 h 2273"/>
                <a:gd name="T56" fmla="*/ 914 w 1669"/>
                <a:gd name="T57" fmla="*/ 628 h 2273"/>
                <a:gd name="T58" fmla="*/ 1077 w 1669"/>
                <a:gd name="T59" fmla="*/ 791 h 2273"/>
                <a:gd name="T60" fmla="*/ 1604 w 1669"/>
                <a:gd name="T61" fmla="*/ 768 h 2273"/>
                <a:gd name="T62" fmla="*/ 1518 w 1669"/>
                <a:gd name="T63" fmla="*/ 844 h 2273"/>
                <a:gd name="T64" fmla="*/ 1604 w 1669"/>
                <a:gd name="T65" fmla="*/ 893 h 2273"/>
                <a:gd name="T66" fmla="*/ 1604 w 1669"/>
                <a:gd name="T67" fmla="*/ 768 h 2273"/>
                <a:gd name="T68" fmla="*/ 1421 w 1669"/>
                <a:gd name="T69" fmla="*/ 336 h 2273"/>
                <a:gd name="T70" fmla="*/ 1332 w 1669"/>
                <a:gd name="T71" fmla="*/ 247 h 2273"/>
                <a:gd name="T72" fmla="*/ 1356 w 1669"/>
                <a:gd name="T73" fmla="*/ 400 h 2273"/>
                <a:gd name="T74" fmla="*/ 895 w 1669"/>
                <a:gd name="T75" fmla="*/ 161 h 2273"/>
                <a:gd name="T76" fmla="*/ 833 w 1669"/>
                <a:gd name="T77" fmla="*/ 0 h 2273"/>
                <a:gd name="T78" fmla="*/ 771 w 1669"/>
                <a:gd name="T79" fmla="*/ 161 h 2273"/>
                <a:gd name="T80" fmla="*/ 307 w 1669"/>
                <a:gd name="T81" fmla="*/ 408 h 2273"/>
                <a:gd name="T82" fmla="*/ 334 w 1669"/>
                <a:gd name="T83" fmla="*/ 258 h 2273"/>
                <a:gd name="T84" fmla="*/ 245 w 1669"/>
                <a:gd name="T85" fmla="*/ 346 h 2273"/>
                <a:gd name="T86" fmla="*/ 149 w 1669"/>
                <a:gd name="T87" fmla="*/ 844 h 2273"/>
                <a:gd name="T88" fmla="*/ 65 w 1669"/>
                <a:gd name="T89" fmla="*/ 768 h 2273"/>
                <a:gd name="T90" fmla="*/ 65 w 1669"/>
                <a:gd name="T91" fmla="*/ 893 h 2273"/>
                <a:gd name="T92" fmla="*/ 149 w 1669"/>
                <a:gd name="T93" fmla="*/ 84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9" h="2273">
                  <a:moveTo>
                    <a:pt x="835" y="346"/>
                  </a:moveTo>
                  <a:cubicBezTo>
                    <a:pt x="560" y="346"/>
                    <a:pt x="337" y="569"/>
                    <a:pt x="337" y="844"/>
                  </a:cubicBezTo>
                  <a:cubicBezTo>
                    <a:pt x="337" y="975"/>
                    <a:pt x="440" y="1133"/>
                    <a:pt x="441" y="1135"/>
                  </a:cubicBezTo>
                  <a:cubicBezTo>
                    <a:pt x="463" y="1168"/>
                    <a:pt x="495" y="1222"/>
                    <a:pt x="513" y="1259"/>
                  </a:cubicBezTo>
                  <a:lnTo>
                    <a:pt x="620" y="1467"/>
                  </a:lnTo>
                  <a:cubicBezTo>
                    <a:pt x="641" y="1507"/>
                    <a:pt x="656" y="1560"/>
                    <a:pt x="656" y="1590"/>
                  </a:cubicBezTo>
                  <a:cubicBezTo>
                    <a:pt x="657" y="1591"/>
                    <a:pt x="669" y="1600"/>
                    <a:pt x="691" y="1600"/>
                  </a:cubicBezTo>
                  <a:lnTo>
                    <a:pt x="978" y="1600"/>
                  </a:lnTo>
                  <a:cubicBezTo>
                    <a:pt x="1000" y="1600"/>
                    <a:pt x="1012" y="1591"/>
                    <a:pt x="1014" y="1588"/>
                  </a:cubicBezTo>
                  <a:cubicBezTo>
                    <a:pt x="1014" y="1560"/>
                    <a:pt x="1029" y="1507"/>
                    <a:pt x="1049" y="1467"/>
                  </a:cubicBezTo>
                  <a:lnTo>
                    <a:pt x="1157" y="1258"/>
                  </a:lnTo>
                  <a:cubicBezTo>
                    <a:pt x="1175" y="1223"/>
                    <a:pt x="1207" y="1168"/>
                    <a:pt x="1229" y="1135"/>
                  </a:cubicBezTo>
                  <a:cubicBezTo>
                    <a:pt x="1264" y="1080"/>
                    <a:pt x="1333" y="948"/>
                    <a:pt x="1333" y="844"/>
                  </a:cubicBezTo>
                  <a:cubicBezTo>
                    <a:pt x="1333" y="569"/>
                    <a:pt x="1109" y="346"/>
                    <a:pt x="835" y="346"/>
                  </a:cubicBezTo>
                  <a:close/>
                  <a:moveTo>
                    <a:pt x="978" y="1704"/>
                  </a:moveTo>
                  <a:lnTo>
                    <a:pt x="691" y="1704"/>
                  </a:lnTo>
                  <a:cubicBezTo>
                    <a:pt x="613" y="1704"/>
                    <a:pt x="552" y="1654"/>
                    <a:pt x="552" y="1590"/>
                  </a:cubicBezTo>
                  <a:cubicBezTo>
                    <a:pt x="552" y="1581"/>
                    <a:pt x="543" y="1546"/>
                    <a:pt x="528" y="1515"/>
                  </a:cubicBezTo>
                  <a:lnTo>
                    <a:pt x="420" y="1306"/>
                  </a:lnTo>
                  <a:cubicBezTo>
                    <a:pt x="404" y="1273"/>
                    <a:pt x="374" y="1222"/>
                    <a:pt x="354" y="1192"/>
                  </a:cubicBezTo>
                  <a:cubicBezTo>
                    <a:pt x="342" y="1173"/>
                    <a:pt x="233" y="1003"/>
                    <a:pt x="233" y="844"/>
                  </a:cubicBezTo>
                  <a:cubicBezTo>
                    <a:pt x="233" y="512"/>
                    <a:pt x="503" y="242"/>
                    <a:pt x="835" y="242"/>
                  </a:cubicBezTo>
                  <a:cubicBezTo>
                    <a:pt x="1167" y="242"/>
                    <a:pt x="1437" y="512"/>
                    <a:pt x="1437" y="844"/>
                  </a:cubicBezTo>
                  <a:cubicBezTo>
                    <a:pt x="1437" y="1003"/>
                    <a:pt x="1328" y="1173"/>
                    <a:pt x="1316" y="1192"/>
                  </a:cubicBezTo>
                  <a:cubicBezTo>
                    <a:pt x="1296" y="1222"/>
                    <a:pt x="1266" y="1274"/>
                    <a:pt x="1249" y="1306"/>
                  </a:cubicBezTo>
                  <a:lnTo>
                    <a:pt x="1142" y="1515"/>
                  </a:lnTo>
                  <a:cubicBezTo>
                    <a:pt x="1126" y="1546"/>
                    <a:pt x="1118" y="1581"/>
                    <a:pt x="1118" y="1590"/>
                  </a:cubicBezTo>
                  <a:cubicBezTo>
                    <a:pt x="1118" y="1654"/>
                    <a:pt x="1056" y="1704"/>
                    <a:pt x="978" y="1704"/>
                  </a:cubicBezTo>
                  <a:close/>
                  <a:moveTo>
                    <a:pt x="676" y="1960"/>
                  </a:moveTo>
                  <a:cubicBezTo>
                    <a:pt x="632" y="1960"/>
                    <a:pt x="597" y="1995"/>
                    <a:pt x="597" y="2037"/>
                  </a:cubicBezTo>
                  <a:cubicBezTo>
                    <a:pt x="597" y="2080"/>
                    <a:pt x="632" y="2115"/>
                    <a:pt x="676" y="2115"/>
                  </a:cubicBezTo>
                  <a:lnTo>
                    <a:pt x="1002" y="2115"/>
                  </a:lnTo>
                  <a:cubicBezTo>
                    <a:pt x="1046" y="2115"/>
                    <a:pt x="1081" y="2080"/>
                    <a:pt x="1081" y="2037"/>
                  </a:cubicBezTo>
                  <a:cubicBezTo>
                    <a:pt x="1081" y="1995"/>
                    <a:pt x="1046" y="1960"/>
                    <a:pt x="1002" y="1960"/>
                  </a:cubicBezTo>
                  <a:lnTo>
                    <a:pt x="676" y="1960"/>
                  </a:lnTo>
                  <a:close/>
                  <a:moveTo>
                    <a:pt x="645" y="2086"/>
                  </a:moveTo>
                  <a:cubicBezTo>
                    <a:pt x="649" y="2190"/>
                    <a:pt x="734" y="2273"/>
                    <a:pt x="839" y="2273"/>
                  </a:cubicBezTo>
                  <a:cubicBezTo>
                    <a:pt x="944" y="2273"/>
                    <a:pt x="1029" y="2190"/>
                    <a:pt x="1033" y="2086"/>
                  </a:cubicBezTo>
                  <a:lnTo>
                    <a:pt x="645" y="2086"/>
                  </a:lnTo>
                  <a:close/>
                  <a:moveTo>
                    <a:pt x="1081" y="2037"/>
                  </a:moveTo>
                  <a:lnTo>
                    <a:pt x="597" y="2037"/>
                  </a:lnTo>
                  <a:lnTo>
                    <a:pt x="597" y="1795"/>
                  </a:lnTo>
                  <a:lnTo>
                    <a:pt x="1081" y="1795"/>
                  </a:lnTo>
                  <a:lnTo>
                    <a:pt x="1081" y="2037"/>
                  </a:lnTo>
                  <a:close/>
                  <a:moveTo>
                    <a:pt x="1157" y="870"/>
                  </a:moveTo>
                  <a:cubicBezTo>
                    <a:pt x="1157" y="914"/>
                    <a:pt x="1121" y="949"/>
                    <a:pt x="1077" y="949"/>
                  </a:cubicBezTo>
                  <a:lnTo>
                    <a:pt x="914" y="949"/>
                  </a:lnTo>
                  <a:lnTo>
                    <a:pt x="914" y="1113"/>
                  </a:lnTo>
                  <a:cubicBezTo>
                    <a:pt x="914" y="1156"/>
                    <a:pt x="878" y="1192"/>
                    <a:pt x="835" y="1192"/>
                  </a:cubicBezTo>
                  <a:cubicBezTo>
                    <a:pt x="791" y="1192"/>
                    <a:pt x="756" y="1156"/>
                    <a:pt x="756" y="1113"/>
                  </a:cubicBezTo>
                  <a:lnTo>
                    <a:pt x="756" y="949"/>
                  </a:lnTo>
                  <a:lnTo>
                    <a:pt x="592" y="949"/>
                  </a:lnTo>
                  <a:cubicBezTo>
                    <a:pt x="549" y="949"/>
                    <a:pt x="513" y="914"/>
                    <a:pt x="513" y="870"/>
                  </a:cubicBezTo>
                  <a:cubicBezTo>
                    <a:pt x="513" y="827"/>
                    <a:pt x="549" y="791"/>
                    <a:pt x="592" y="791"/>
                  </a:cubicBezTo>
                  <a:lnTo>
                    <a:pt x="756" y="791"/>
                  </a:lnTo>
                  <a:lnTo>
                    <a:pt x="756" y="628"/>
                  </a:lnTo>
                  <a:cubicBezTo>
                    <a:pt x="756" y="584"/>
                    <a:pt x="791" y="548"/>
                    <a:pt x="835" y="548"/>
                  </a:cubicBezTo>
                  <a:cubicBezTo>
                    <a:pt x="878" y="548"/>
                    <a:pt x="914" y="584"/>
                    <a:pt x="914" y="628"/>
                  </a:cubicBezTo>
                  <a:lnTo>
                    <a:pt x="914" y="791"/>
                  </a:lnTo>
                  <a:lnTo>
                    <a:pt x="1077" y="791"/>
                  </a:lnTo>
                  <a:cubicBezTo>
                    <a:pt x="1121" y="791"/>
                    <a:pt x="1157" y="827"/>
                    <a:pt x="1157" y="870"/>
                  </a:cubicBezTo>
                  <a:close/>
                  <a:moveTo>
                    <a:pt x="1604" y="768"/>
                  </a:moveTo>
                  <a:lnTo>
                    <a:pt x="1514" y="768"/>
                  </a:lnTo>
                  <a:cubicBezTo>
                    <a:pt x="1517" y="793"/>
                    <a:pt x="1518" y="818"/>
                    <a:pt x="1518" y="844"/>
                  </a:cubicBezTo>
                  <a:cubicBezTo>
                    <a:pt x="1518" y="860"/>
                    <a:pt x="1517" y="877"/>
                    <a:pt x="1515" y="893"/>
                  </a:cubicBezTo>
                  <a:lnTo>
                    <a:pt x="1604" y="893"/>
                  </a:lnTo>
                  <a:cubicBezTo>
                    <a:pt x="1640" y="893"/>
                    <a:pt x="1669" y="865"/>
                    <a:pt x="1669" y="831"/>
                  </a:cubicBezTo>
                  <a:cubicBezTo>
                    <a:pt x="1669" y="796"/>
                    <a:pt x="1640" y="768"/>
                    <a:pt x="1604" y="768"/>
                  </a:cubicBezTo>
                  <a:close/>
                  <a:moveTo>
                    <a:pt x="1356" y="400"/>
                  </a:moveTo>
                  <a:lnTo>
                    <a:pt x="1421" y="336"/>
                  </a:lnTo>
                  <a:cubicBezTo>
                    <a:pt x="1446" y="310"/>
                    <a:pt x="1447" y="270"/>
                    <a:pt x="1423" y="245"/>
                  </a:cubicBezTo>
                  <a:cubicBezTo>
                    <a:pt x="1398" y="221"/>
                    <a:pt x="1358" y="222"/>
                    <a:pt x="1332" y="247"/>
                  </a:cubicBezTo>
                  <a:lnTo>
                    <a:pt x="1267" y="313"/>
                  </a:lnTo>
                  <a:cubicBezTo>
                    <a:pt x="1299" y="339"/>
                    <a:pt x="1329" y="368"/>
                    <a:pt x="1356" y="400"/>
                  </a:cubicBezTo>
                  <a:close/>
                  <a:moveTo>
                    <a:pt x="833" y="158"/>
                  </a:moveTo>
                  <a:cubicBezTo>
                    <a:pt x="854" y="158"/>
                    <a:pt x="875" y="160"/>
                    <a:pt x="895" y="161"/>
                  </a:cubicBezTo>
                  <a:lnTo>
                    <a:pt x="895" y="65"/>
                  </a:lnTo>
                  <a:cubicBezTo>
                    <a:pt x="895" y="29"/>
                    <a:pt x="867" y="0"/>
                    <a:pt x="833" y="0"/>
                  </a:cubicBezTo>
                  <a:cubicBezTo>
                    <a:pt x="799" y="0"/>
                    <a:pt x="771" y="29"/>
                    <a:pt x="771" y="65"/>
                  </a:cubicBezTo>
                  <a:lnTo>
                    <a:pt x="771" y="161"/>
                  </a:lnTo>
                  <a:cubicBezTo>
                    <a:pt x="791" y="160"/>
                    <a:pt x="812" y="158"/>
                    <a:pt x="833" y="158"/>
                  </a:cubicBezTo>
                  <a:close/>
                  <a:moveTo>
                    <a:pt x="307" y="408"/>
                  </a:moveTo>
                  <a:cubicBezTo>
                    <a:pt x="333" y="375"/>
                    <a:pt x="363" y="346"/>
                    <a:pt x="395" y="319"/>
                  </a:cubicBezTo>
                  <a:lnTo>
                    <a:pt x="334" y="258"/>
                  </a:lnTo>
                  <a:cubicBezTo>
                    <a:pt x="308" y="233"/>
                    <a:pt x="268" y="232"/>
                    <a:pt x="244" y="256"/>
                  </a:cubicBezTo>
                  <a:cubicBezTo>
                    <a:pt x="219" y="281"/>
                    <a:pt x="220" y="321"/>
                    <a:pt x="245" y="346"/>
                  </a:cubicBezTo>
                  <a:lnTo>
                    <a:pt x="307" y="408"/>
                  </a:lnTo>
                  <a:close/>
                  <a:moveTo>
                    <a:pt x="149" y="844"/>
                  </a:moveTo>
                  <a:cubicBezTo>
                    <a:pt x="149" y="818"/>
                    <a:pt x="151" y="793"/>
                    <a:pt x="154" y="768"/>
                  </a:cubicBezTo>
                  <a:lnTo>
                    <a:pt x="65" y="768"/>
                  </a:lnTo>
                  <a:cubicBezTo>
                    <a:pt x="29" y="768"/>
                    <a:pt x="0" y="796"/>
                    <a:pt x="0" y="831"/>
                  </a:cubicBezTo>
                  <a:cubicBezTo>
                    <a:pt x="0" y="865"/>
                    <a:pt x="29" y="893"/>
                    <a:pt x="65" y="893"/>
                  </a:cubicBezTo>
                  <a:lnTo>
                    <a:pt x="152" y="893"/>
                  </a:lnTo>
                  <a:cubicBezTo>
                    <a:pt x="151" y="877"/>
                    <a:pt x="149" y="860"/>
                    <a:pt x="149" y="844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2DB6B9"/>
                </a:solidFill>
              </a:endParaRPr>
            </a:p>
          </p:txBody>
        </p:sp>
        <p:sp>
          <p:nvSpPr>
            <p:cNvPr id="39" name="淘宝店chenying0907出品 5"/>
            <p:cNvSpPr>
              <a:spLocks noEditPoints="1"/>
            </p:cNvSpPr>
            <p:nvPr/>
          </p:nvSpPr>
          <p:spPr bwMode="auto">
            <a:xfrm>
              <a:off x="8784" y="5462"/>
              <a:ext cx="421" cy="374"/>
            </a:xfrm>
            <a:custGeom>
              <a:avLst/>
              <a:gdLst>
                <a:gd name="T0" fmla="*/ 746 w 1802"/>
                <a:gd name="T1" fmla="*/ 524 h 1618"/>
                <a:gd name="T2" fmla="*/ 223 w 1802"/>
                <a:gd name="T3" fmla="*/ 599 h 1618"/>
                <a:gd name="T4" fmla="*/ 223 w 1802"/>
                <a:gd name="T5" fmla="*/ 383 h 1618"/>
                <a:gd name="T6" fmla="*/ 1059 w 1802"/>
                <a:gd name="T7" fmla="*/ 458 h 1618"/>
                <a:gd name="T8" fmla="*/ 223 w 1802"/>
                <a:gd name="T9" fmla="*/ 383 h 1618"/>
                <a:gd name="T10" fmla="*/ 1059 w 1802"/>
                <a:gd name="T11" fmla="*/ 241 h 1618"/>
                <a:gd name="T12" fmla="*/ 223 w 1802"/>
                <a:gd name="T13" fmla="*/ 317 h 1618"/>
                <a:gd name="T14" fmla="*/ 0 w 1802"/>
                <a:gd name="T15" fmla="*/ 1182 h 1618"/>
                <a:gd name="T16" fmla="*/ 202 w 1802"/>
                <a:gd name="T17" fmla="*/ 1455 h 1618"/>
                <a:gd name="T18" fmla="*/ 1283 w 1802"/>
                <a:gd name="T19" fmla="*/ 1548 h 1618"/>
                <a:gd name="T20" fmla="*/ 1198 w 1802"/>
                <a:gd name="T21" fmla="*/ 1219 h 1618"/>
                <a:gd name="T22" fmla="*/ 382 w 1802"/>
                <a:gd name="T23" fmla="*/ 1228 h 1618"/>
                <a:gd name="T24" fmla="*/ 298 w 1802"/>
                <a:gd name="T25" fmla="*/ 1320 h 1618"/>
                <a:gd name="T26" fmla="*/ 84 w 1802"/>
                <a:gd name="T27" fmla="*/ 1164 h 1618"/>
                <a:gd name="T28" fmla="*/ 1198 w 1802"/>
                <a:gd name="T29" fmla="*/ 85 h 1618"/>
                <a:gd name="T30" fmla="*/ 1283 w 1802"/>
                <a:gd name="T31" fmla="*/ 840 h 1618"/>
                <a:gd name="T32" fmla="*/ 0 w 1802"/>
                <a:gd name="T33" fmla="*/ 0 h 1618"/>
                <a:gd name="T34" fmla="*/ 302 w 1802"/>
                <a:gd name="T35" fmla="*/ 1398 h 1618"/>
                <a:gd name="T36" fmla="*/ 972 w 1802"/>
                <a:gd name="T37" fmla="*/ 1492 h 1618"/>
                <a:gd name="T38" fmla="*/ 302 w 1802"/>
                <a:gd name="T39" fmla="*/ 1398 h 1618"/>
                <a:gd name="T40" fmla="*/ 1442 w 1802"/>
                <a:gd name="T41" fmla="*/ 1062 h 1618"/>
                <a:gd name="T42" fmla="*/ 993 w 1802"/>
                <a:gd name="T43" fmla="*/ 851 h 1618"/>
                <a:gd name="T44" fmla="*/ 1783 w 1802"/>
                <a:gd name="T45" fmla="*/ 1547 h 1618"/>
                <a:gd name="T46" fmla="*/ 1604 w 1802"/>
                <a:gd name="T47" fmla="*/ 1057 h 1618"/>
                <a:gd name="T48" fmla="*/ 1387 w 1802"/>
                <a:gd name="T49" fmla="*/ 940 h 1618"/>
                <a:gd name="T50" fmla="*/ 1393 w 1802"/>
                <a:gd name="T51" fmla="*/ 863 h 1618"/>
                <a:gd name="T52" fmla="*/ 1333 w 1802"/>
                <a:gd name="T53" fmla="*/ 914 h 1618"/>
                <a:gd name="T54" fmla="*/ 1360 w 1802"/>
                <a:gd name="T55" fmla="*/ 951 h 1618"/>
                <a:gd name="T56" fmla="*/ 1549 w 1802"/>
                <a:gd name="T57" fmla="*/ 1082 h 1618"/>
                <a:gd name="T58" fmla="*/ 1681 w 1802"/>
                <a:gd name="T59" fmla="*/ 1321 h 1618"/>
                <a:gd name="T60" fmla="*/ 1572 w 1802"/>
                <a:gd name="T61" fmla="*/ 1171 h 1618"/>
                <a:gd name="T62" fmla="*/ 1270 w 1802"/>
                <a:gd name="T63" fmla="*/ 1253 h 1618"/>
                <a:gd name="T64" fmla="*/ 1696 w 1802"/>
                <a:gd name="T65" fmla="*/ 1610 h 1618"/>
                <a:gd name="T66" fmla="*/ 1069 w 1802"/>
                <a:gd name="T67" fmla="*/ 618 h 1618"/>
                <a:gd name="T68" fmla="*/ 823 w 1802"/>
                <a:gd name="T69" fmla="*/ 496 h 1618"/>
                <a:gd name="T70" fmla="*/ 1007 w 1802"/>
                <a:gd name="T71" fmla="*/ 661 h 1618"/>
                <a:gd name="T72" fmla="*/ 941 w 1802"/>
                <a:gd name="T73" fmla="*/ 716 h 1618"/>
                <a:gd name="T74" fmla="*/ 810 w 1802"/>
                <a:gd name="T75" fmla="*/ 507 h 1618"/>
                <a:gd name="T76" fmla="*/ 889 w 1802"/>
                <a:gd name="T77" fmla="*/ 770 h 1618"/>
                <a:gd name="T78" fmla="*/ 1111 w 1802"/>
                <a:gd name="T79" fmla="*/ 712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2" h="1618">
                  <a:moveTo>
                    <a:pt x="223" y="524"/>
                  </a:moveTo>
                  <a:lnTo>
                    <a:pt x="746" y="524"/>
                  </a:lnTo>
                  <a:lnTo>
                    <a:pt x="746" y="599"/>
                  </a:lnTo>
                  <a:lnTo>
                    <a:pt x="223" y="599"/>
                  </a:lnTo>
                  <a:lnTo>
                    <a:pt x="223" y="524"/>
                  </a:lnTo>
                  <a:close/>
                  <a:moveTo>
                    <a:pt x="223" y="383"/>
                  </a:moveTo>
                  <a:lnTo>
                    <a:pt x="1059" y="383"/>
                  </a:lnTo>
                  <a:lnTo>
                    <a:pt x="1059" y="458"/>
                  </a:lnTo>
                  <a:lnTo>
                    <a:pt x="223" y="458"/>
                  </a:lnTo>
                  <a:lnTo>
                    <a:pt x="223" y="383"/>
                  </a:lnTo>
                  <a:close/>
                  <a:moveTo>
                    <a:pt x="223" y="241"/>
                  </a:moveTo>
                  <a:lnTo>
                    <a:pt x="1059" y="241"/>
                  </a:lnTo>
                  <a:lnTo>
                    <a:pt x="1059" y="317"/>
                  </a:lnTo>
                  <a:lnTo>
                    <a:pt x="223" y="317"/>
                  </a:lnTo>
                  <a:lnTo>
                    <a:pt x="223" y="241"/>
                  </a:lnTo>
                  <a:close/>
                  <a:moveTo>
                    <a:pt x="0" y="1182"/>
                  </a:moveTo>
                  <a:cubicBezTo>
                    <a:pt x="0" y="1254"/>
                    <a:pt x="9" y="1311"/>
                    <a:pt x="54" y="1369"/>
                  </a:cubicBezTo>
                  <a:cubicBezTo>
                    <a:pt x="92" y="1419"/>
                    <a:pt x="140" y="1446"/>
                    <a:pt x="202" y="1455"/>
                  </a:cubicBezTo>
                  <a:lnTo>
                    <a:pt x="1206" y="1612"/>
                  </a:lnTo>
                  <a:cubicBezTo>
                    <a:pt x="1248" y="1618"/>
                    <a:pt x="1283" y="1590"/>
                    <a:pt x="1283" y="1548"/>
                  </a:cubicBezTo>
                  <a:lnTo>
                    <a:pt x="1283" y="1335"/>
                  </a:lnTo>
                  <a:cubicBezTo>
                    <a:pt x="1254" y="1299"/>
                    <a:pt x="1226" y="1259"/>
                    <a:pt x="1198" y="1219"/>
                  </a:cubicBezTo>
                  <a:lnTo>
                    <a:pt x="1198" y="1490"/>
                  </a:lnTo>
                  <a:lnTo>
                    <a:pt x="382" y="1228"/>
                  </a:lnTo>
                  <a:cubicBezTo>
                    <a:pt x="372" y="1225"/>
                    <a:pt x="361" y="1229"/>
                    <a:pt x="356" y="1239"/>
                  </a:cubicBezTo>
                  <a:cubicBezTo>
                    <a:pt x="339" y="1273"/>
                    <a:pt x="319" y="1304"/>
                    <a:pt x="298" y="1320"/>
                  </a:cubicBezTo>
                  <a:cubicBezTo>
                    <a:pt x="239" y="1366"/>
                    <a:pt x="166" y="1357"/>
                    <a:pt x="121" y="1299"/>
                  </a:cubicBezTo>
                  <a:cubicBezTo>
                    <a:pt x="88" y="1256"/>
                    <a:pt x="84" y="1215"/>
                    <a:pt x="84" y="1164"/>
                  </a:cubicBezTo>
                  <a:lnTo>
                    <a:pt x="84" y="85"/>
                  </a:lnTo>
                  <a:lnTo>
                    <a:pt x="1198" y="85"/>
                  </a:lnTo>
                  <a:lnTo>
                    <a:pt x="1198" y="751"/>
                  </a:lnTo>
                  <a:lnTo>
                    <a:pt x="1283" y="840"/>
                  </a:lnTo>
                  <a:lnTo>
                    <a:pt x="1283" y="0"/>
                  </a:lnTo>
                  <a:lnTo>
                    <a:pt x="0" y="0"/>
                  </a:lnTo>
                  <a:lnTo>
                    <a:pt x="0" y="1182"/>
                  </a:lnTo>
                  <a:close/>
                  <a:moveTo>
                    <a:pt x="302" y="1398"/>
                  </a:moveTo>
                  <a:lnTo>
                    <a:pt x="970" y="1503"/>
                  </a:lnTo>
                  <a:cubicBezTo>
                    <a:pt x="977" y="1504"/>
                    <a:pt x="980" y="1494"/>
                    <a:pt x="972" y="1492"/>
                  </a:cubicBezTo>
                  <a:lnTo>
                    <a:pt x="390" y="1305"/>
                  </a:lnTo>
                  <a:cubicBezTo>
                    <a:pt x="364" y="1349"/>
                    <a:pt x="344" y="1371"/>
                    <a:pt x="302" y="1398"/>
                  </a:cubicBezTo>
                  <a:close/>
                  <a:moveTo>
                    <a:pt x="1131" y="735"/>
                  </a:moveTo>
                  <a:lnTo>
                    <a:pt x="1442" y="1062"/>
                  </a:lnTo>
                  <a:lnTo>
                    <a:pt x="1264" y="1213"/>
                  </a:lnTo>
                  <a:lnTo>
                    <a:pt x="993" y="851"/>
                  </a:lnTo>
                  <a:lnTo>
                    <a:pt x="1131" y="735"/>
                  </a:lnTo>
                  <a:close/>
                  <a:moveTo>
                    <a:pt x="1783" y="1547"/>
                  </a:moveTo>
                  <a:cubicBezTo>
                    <a:pt x="1788" y="1530"/>
                    <a:pt x="1791" y="1511"/>
                    <a:pt x="1793" y="1489"/>
                  </a:cubicBezTo>
                  <a:cubicBezTo>
                    <a:pt x="1802" y="1343"/>
                    <a:pt x="1781" y="1146"/>
                    <a:pt x="1604" y="1057"/>
                  </a:cubicBezTo>
                  <a:cubicBezTo>
                    <a:pt x="1550" y="1030"/>
                    <a:pt x="1446" y="989"/>
                    <a:pt x="1408" y="959"/>
                  </a:cubicBezTo>
                  <a:cubicBezTo>
                    <a:pt x="1399" y="952"/>
                    <a:pt x="1392" y="946"/>
                    <a:pt x="1387" y="940"/>
                  </a:cubicBezTo>
                  <a:cubicBezTo>
                    <a:pt x="1392" y="939"/>
                    <a:pt x="1397" y="937"/>
                    <a:pt x="1401" y="933"/>
                  </a:cubicBezTo>
                  <a:cubicBezTo>
                    <a:pt x="1418" y="919"/>
                    <a:pt x="1414" y="888"/>
                    <a:pt x="1393" y="863"/>
                  </a:cubicBezTo>
                  <a:cubicBezTo>
                    <a:pt x="1373" y="838"/>
                    <a:pt x="1342" y="830"/>
                    <a:pt x="1325" y="844"/>
                  </a:cubicBezTo>
                  <a:cubicBezTo>
                    <a:pt x="1309" y="858"/>
                    <a:pt x="1312" y="890"/>
                    <a:pt x="1333" y="914"/>
                  </a:cubicBezTo>
                  <a:cubicBezTo>
                    <a:pt x="1338" y="920"/>
                    <a:pt x="1343" y="925"/>
                    <a:pt x="1349" y="929"/>
                  </a:cubicBezTo>
                  <a:cubicBezTo>
                    <a:pt x="1351" y="937"/>
                    <a:pt x="1355" y="944"/>
                    <a:pt x="1360" y="951"/>
                  </a:cubicBezTo>
                  <a:cubicBezTo>
                    <a:pt x="1367" y="963"/>
                    <a:pt x="1379" y="975"/>
                    <a:pt x="1394" y="986"/>
                  </a:cubicBezTo>
                  <a:cubicBezTo>
                    <a:pt x="1436" y="1019"/>
                    <a:pt x="1494" y="1051"/>
                    <a:pt x="1549" y="1082"/>
                  </a:cubicBezTo>
                  <a:cubicBezTo>
                    <a:pt x="1666" y="1148"/>
                    <a:pt x="1695" y="1231"/>
                    <a:pt x="1700" y="1321"/>
                  </a:cubicBezTo>
                  <a:cubicBezTo>
                    <a:pt x="1701" y="1334"/>
                    <a:pt x="1694" y="1341"/>
                    <a:pt x="1681" y="1321"/>
                  </a:cubicBezTo>
                  <a:cubicBezTo>
                    <a:pt x="1677" y="1316"/>
                    <a:pt x="1673" y="1310"/>
                    <a:pt x="1670" y="1305"/>
                  </a:cubicBezTo>
                  <a:cubicBezTo>
                    <a:pt x="1643" y="1261"/>
                    <a:pt x="1610" y="1216"/>
                    <a:pt x="1572" y="1171"/>
                  </a:cubicBezTo>
                  <a:cubicBezTo>
                    <a:pt x="1542" y="1136"/>
                    <a:pt x="1512" y="1104"/>
                    <a:pt x="1481" y="1075"/>
                  </a:cubicBezTo>
                  <a:lnTo>
                    <a:pt x="1270" y="1253"/>
                  </a:lnTo>
                  <a:cubicBezTo>
                    <a:pt x="1293" y="1288"/>
                    <a:pt x="1320" y="1324"/>
                    <a:pt x="1350" y="1359"/>
                  </a:cubicBezTo>
                  <a:cubicBezTo>
                    <a:pt x="1476" y="1508"/>
                    <a:pt x="1615" y="1606"/>
                    <a:pt x="1696" y="1610"/>
                  </a:cubicBezTo>
                  <a:cubicBezTo>
                    <a:pt x="1739" y="1613"/>
                    <a:pt x="1770" y="1585"/>
                    <a:pt x="1783" y="1547"/>
                  </a:cubicBezTo>
                  <a:close/>
                  <a:moveTo>
                    <a:pt x="1069" y="618"/>
                  </a:moveTo>
                  <a:lnTo>
                    <a:pt x="835" y="486"/>
                  </a:lnTo>
                  <a:lnTo>
                    <a:pt x="823" y="496"/>
                  </a:lnTo>
                  <a:lnTo>
                    <a:pt x="953" y="651"/>
                  </a:lnTo>
                  <a:cubicBezTo>
                    <a:pt x="971" y="641"/>
                    <a:pt x="993" y="645"/>
                    <a:pt x="1007" y="661"/>
                  </a:cubicBezTo>
                  <a:cubicBezTo>
                    <a:pt x="1022" y="679"/>
                    <a:pt x="1020" y="706"/>
                    <a:pt x="1002" y="722"/>
                  </a:cubicBezTo>
                  <a:cubicBezTo>
                    <a:pt x="984" y="737"/>
                    <a:pt x="957" y="734"/>
                    <a:pt x="941" y="716"/>
                  </a:cubicBezTo>
                  <a:cubicBezTo>
                    <a:pt x="928" y="700"/>
                    <a:pt x="928" y="677"/>
                    <a:pt x="940" y="662"/>
                  </a:cubicBezTo>
                  <a:lnTo>
                    <a:pt x="810" y="507"/>
                  </a:lnTo>
                  <a:lnTo>
                    <a:pt x="797" y="518"/>
                  </a:lnTo>
                  <a:lnTo>
                    <a:pt x="889" y="770"/>
                  </a:lnTo>
                  <a:lnTo>
                    <a:pt x="974" y="828"/>
                  </a:lnTo>
                  <a:lnTo>
                    <a:pt x="1111" y="712"/>
                  </a:lnTo>
                  <a:lnTo>
                    <a:pt x="1069" y="618"/>
                  </a:ln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</p:grpSp>
      <p:pic>
        <p:nvPicPr>
          <p:cNvPr id="48" name="图片 47" descr="图层 0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291" y="4475055"/>
            <a:ext cx="1830065" cy="1737403"/>
          </a:xfrm>
          <a:prstGeom prst="rect">
            <a:avLst/>
          </a:prstGeom>
        </p:spPr>
      </p:pic>
      <p:pic>
        <p:nvPicPr>
          <p:cNvPr id="49" name="图片 48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360" y="4943327"/>
            <a:ext cx="664350" cy="1269131"/>
          </a:xfrm>
          <a:prstGeom prst="rect">
            <a:avLst/>
          </a:prstGeom>
        </p:spPr>
      </p:pic>
      <p:pic>
        <p:nvPicPr>
          <p:cNvPr id="50" name="图片 49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3994" y="5472822"/>
            <a:ext cx="386366" cy="739637"/>
          </a:xfrm>
          <a:prstGeom prst="rect">
            <a:avLst/>
          </a:prstGeom>
        </p:spPr>
      </p:pic>
      <p:pic>
        <p:nvPicPr>
          <p:cNvPr id="51" name="图片 50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360" y="5777281"/>
            <a:ext cx="226689" cy="435178"/>
          </a:xfrm>
          <a:prstGeom prst="rect">
            <a:avLst/>
          </a:prstGeom>
        </p:spPr>
      </p:pic>
      <p:pic>
        <p:nvPicPr>
          <p:cNvPr id="54" name="图片 53" descr="组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380000">
            <a:off x="9175802" y="3651030"/>
            <a:ext cx="717299" cy="791759"/>
          </a:xfrm>
          <a:prstGeom prst="rect">
            <a:avLst/>
          </a:prstGeom>
        </p:spPr>
      </p:pic>
      <p:pic>
        <p:nvPicPr>
          <p:cNvPr id="55" name="图片 54" descr="形状 7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00000">
            <a:off x="9889792" y="3293622"/>
            <a:ext cx="157194" cy="272193"/>
          </a:xfrm>
          <a:prstGeom prst="rect">
            <a:avLst/>
          </a:prstGeom>
        </p:spPr>
      </p:pic>
      <p:pic>
        <p:nvPicPr>
          <p:cNvPr id="56" name="图片 55" descr="形状 7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40000">
            <a:off x="10070978" y="4260775"/>
            <a:ext cx="157194" cy="272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35800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（2）转子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②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绕组。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绕组是产生感应电动势或电磁转矩，实现能量转换的主要部件。它是由许多绕组元件构成，按一定规则嵌放在铁心槽内和换向片相连，使各组线圈的电动势相加。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62750" y="5656580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绕组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59" name="图片 6359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8435" y="2136775"/>
            <a:ext cx="6221730" cy="339661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358005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（2）转子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③换向器。换向器由许多铜制换向片组成，外形呈圆柱形，片与片之间用云母绝缘，直流电机中电枢绕组各线圈的端头均焊接在换向器上，通过换向器和电刷将蓄电池的电流传递给电枢绕组，并适时改变绕组中电流的流向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34480" y="581596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换向器及组成结构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61" name="图片 6359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27370" y="2033905"/>
            <a:ext cx="5467350" cy="36842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35800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（3）空气隙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空气隙是定子磁极和转子电枢间自然形成的缝隙。气隙大小直接影响电机性能，越小磁损耗越小，效率越高，但受机械加工精度和同轴度限制，随电机容量（体积）和最高允许转速增加而增大。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97980" y="568896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空气隙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6225" y="1911350"/>
            <a:ext cx="576961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358005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4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电机工作原理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当电枢被原动机以恒速驱动，按逆时针方向转动时，用右手定则可以判定，线圈ab和cd边切割磁力线产生的感应电动势的方向，则在负载与线圈构成的回路中产生电流，其方向与电动势方向相同，电流由电刷A流出，由电刷B流回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15125" y="5990590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电机工作原理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62" name="图片 6359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36005" y="1990090"/>
            <a:ext cx="4945380" cy="38360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90600" y="5820410"/>
            <a:ext cx="43510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参考动画：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驱动电机转矩控制过程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3580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4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电机工作原理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当电枢转到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如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图所示位置时，ab边转到了S极下，cd边转到了N极下。这时线圈中感应电动势的方向发生了改变，但由于换向器随同一起旋转，使得电刷A总是接触N极下的导线，而电刷B总是接触S极下的导线，故电流仍由A流出B流回，方向不变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46240" y="5958840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电机工作原理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63" name="图片 6359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2190" y="2039620"/>
            <a:ext cx="4999990" cy="3823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358005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4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电机工作原理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电枢绕组通过电刷接到直流电源上，绕组的旋转轴与机械负载相联。电流从电刷A流入电枢绕组，从电刷B流出。电枢电流与磁场相互作用产生电磁力f，其方向可用左手定则判定。这对电磁力所形成的电磁转矩，使电动机电枢逆时针方向旋转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97980" y="5960110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电机工作原理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64" name="图片 63596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2190" y="1993900"/>
            <a:ext cx="4999355" cy="3792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358005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（1）直流电机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直流电机调速性能良好、起动性能好、具有较宽的恒功率范围、控制较为简单，价格便宜。但效率低，维护工作量大，转速低，质量和体积较大，一般应用于巡逻车电动观光车，电动叉车等等一些低速电动车辆方面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69355" y="594296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直流电机主要结构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4、电动车常用电机介绍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11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17845" y="1980565"/>
            <a:ext cx="5474970" cy="38582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21080" y="5804535"/>
            <a:ext cx="43510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参考动画：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交流、直流、永磁电动机之间的区别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1033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（2）交流异步电机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交流异步电机效率高、成本低、结构简单、体积较小、质量轻、工作可靠、使用寿命长。但缺点是由于转子的转速与定子旋转磁场的旋转速度存在转差率，因而调速性能较差，控制相对较为复杂，配用的控制器成本较高。主要应用的车辆是大型客车，特斯拉等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50355" y="5134610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三相异步电机主要结构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4、电动车常用电机介绍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66" name="图片 6359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66690" y="2668270"/>
            <a:ext cx="5866765" cy="23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21080" y="5804535"/>
            <a:ext cx="43510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参考动画：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交流异步电机应用领域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3881755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）永磁同步电机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永磁同步电机具有较高的功率、结构简单、体积更小、质量更轻，比其他类型电动机的输出转矩更大，电动机的极限转速和制动性能也比较优异，因此永磁同步电动机已成为现今电动汽车应用最多的电动机。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39230" y="5671820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永磁同步电机主要结构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4、电动车常用电机介绍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67" name="图片 6359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89830" y="2754630"/>
            <a:ext cx="6132195" cy="280606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90600" y="5820410"/>
            <a:ext cx="43510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参考动画：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永磁同步电机应用领域、旋变器的结构、旋变器的工作原理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388175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）开关磁组电机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开关磁阻电机具有结构简单、成本低、效率高、调速范围宽、起动力矩大、过载能力强、可以有效的实现发电和制动等优点，非常适合汽车频繁起停的工况。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55105" y="565594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开关磁阻电机主要结构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4、电动车常用电机介绍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92" name="图片 1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42840" y="1955800"/>
            <a:ext cx="6137910" cy="3449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140"/>
            <a:ext cx="387413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驱动电机系统是新能源汽车中的主要执行部件，它一般由驱动电机、驱动电机控制器以及冷却系统等组成。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4580890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一、驱动电机系统的组成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30010" y="555053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吉利EV450驱动电机及其控制器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0600" y="5949315"/>
            <a:ext cx="38900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参考动画：驱动电机系统的组成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6960" y="1982470"/>
            <a:ext cx="623824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1036637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导致电机异响故障的原因主要可以分为两方面，其一是机械方面的原因，其二是电气方面的原因。机械方面主要可能是由于转子扫膛、转子轴承磨损、转子轴承过松或过紧、转子动不平衡、紧固件松动等引起；电气方面主要由电机缺相运行、绕组短路造成的电流不平衡、相绕组断路等引起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1、故障原因分析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1036637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排除“电机异响的故障诊断”故障，首先检查电机固定螺栓连接情况，然后检查电机线束、驱动电机三相线束紧固力矩及绝缘电阻、电机三相线束是否相互短路等。排除以上故障点之后，在拆卸电机检查电机前后端盖、转子、定子、轴承等有无破损等故障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2、故障排除思路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13512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维修技师接到任务车辆后，确认了故障故障现象基本与客户描述一致，该车启动后挂入D档时，驱动电机发出哝哝的响声，仪表READY灯点亮，车辆无法行驶，其他功能也无异常。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3、任务案例故障修复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99" name="图片 199" descr="QQ图片201912301319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6" t="19023" b="15305"/>
          <a:stretch>
            <a:fillRect/>
          </a:stretch>
        </p:blipFill>
        <p:spPr>
          <a:xfrm>
            <a:off x="5381625" y="2025015"/>
            <a:ext cx="5736590" cy="335470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767955" y="5575935"/>
            <a:ext cx="16630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Calibri" panose="020F0502020204030204" charset="0"/>
                <a:ea typeface="宋体" panose="02010600030101010101" pitchFamily="2" charset="-122"/>
              </a:rPr>
              <a:t>车主仪表显示</a:t>
            </a:r>
            <a:endParaRPr lang="zh-CN" altLang="en-US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7962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车辆基本检查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关闭启动开关，拆下低压蓄电池负极线，打开前机舱盖，穿戴好个人防护用具，逐一检查各控制单元及线束插头有无松动、破损等现象。经检查，全车主要控制单元及线束插头无松动、外观无破损等现象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3、任务案例故障修复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92670" y="5629910"/>
            <a:ext cx="37452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Calibri" panose="020F0502020204030204" charset="0"/>
                <a:ea typeface="宋体" panose="02010600030101010101" pitchFamily="2" charset="-122"/>
              </a:rPr>
              <a:t>检查车辆高压线束连接情况</a:t>
            </a:r>
            <a:endParaRPr lang="zh-CN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93" name="图片 193" descr="C:\Users\28568\Documents\Tencent Files\285688179\FileRecv\MobileFile\IMG_20191230_1025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96685" y="2038350"/>
            <a:ext cx="4641215" cy="34804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7962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车辆基本检查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举升车辆，用手触摸了电机，并无温度过高现象；确定异响来自于驱动电机内部</a:t>
            </a: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。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3、任务案例故障修复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83805" y="5614035"/>
            <a:ext cx="37452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Calibri" panose="020F0502020204030204" charset="0"/>
                <a:ea typeface="宋体" panose="02010600030101010101" pitchFamily="2" charset="-122"/>
              </a:rPr>
              <a:t>检查电机基本情况</a:t>
            </a:r>
            <a:endParaRPr lang="zh-CN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94" name="图片 194" descr="C:\Users\28568\Documents\Tencent Files\285688179\FileRecv\MobileFile\IMG_20191230_1114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2510" y="1988820"/>
            <a:ext cx="5025390" cy="3507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3421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2）连接故障诊断仪读取故障码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连接故障诊断仪，打开启动开关读取主要系统故障码，该车并无故障提示及故障代码。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3、任务案例故障修复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88785" y="5438775"/>
            <a:ext cx="37452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Calibri" panose="020F0502020204030204" charset="0"/>
                <a:ea typeface="宋体" panose="02010600030101010101" pitchFamily="2" charset="-122"/>
              </a:rPr>
              <a:t>诊断仪检测故障码</a:t>
            </a:r>
            <a:endParaRPr lang="zh-CN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9860" y="1991360"/>
            <a:ext cx="5876290" cy="322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34213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）查阅电路图及维修手册，分析故障范围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查阅维修手册及电路图，电机异响可参照吉利EV450维修手册“2.4.5.5电机异响、强烈振动或转速和输出功率达不到要求”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3、任务案例故障修复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154545" y="5438775"/>
            <a:ext cx="37452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Calibri" panose="020F0502020204030204" charset="0"/>
                <a:ea typeface="宋体" panose="02010600030101010101" pitchFamily="2" charset="-122"/>
              </a:rPr>
              <a:t>诊断仪检测故障码</a:t>
            </a:r>
            <a:endParaRPr lang="zh-CN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9860" y="1991360"/>
            <a:ext cx="5876290" cy="322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9549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4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）检查电机后端盖与悬挂支架、电机前端盖与减速器壳体连接螺栓紧固情况，发现并无松动，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3、任务案例故障修复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35545" y="5744210"/>
            <a:ext cx="37452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Calibri" panose="020F0502020204030204" charset="0"/>
                <a:ea typeface="宋体" panose="02010600030101010101" pitchFamily="2" charset="-122"/>
              </a:rPr>
              <a:t>诊断仪检测故障码</a:t>
            </a:r>
            <a:endParaRPr lang="zh-CN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95" name="图片 195" descr="C:\Users\28568\AppData\Local\Microsoft\Windows\INetCache\Content.Word\QQ图片201912301316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44895" y="1978025"/>
            <a:ext cx="4958715" cy="3766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954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5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）检查电机冷却系统管路、水箱及水泵工作情况，发现冷却液充足、冷却管路无老化、变形、渗漏，水箱、管路无水垢、堵塞现象，水泵工作正常。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3、任务案例故障修复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90765" y="5855970"/>
            <a:ext cx="37452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Calibri" panose="020F0502020204030204" charset="0"/>
                <a:ea typeface="宋体" panose="02010600030101010101" pitchFamily="2" charset="-122"/>
              </a:rPr>
              <a:t>诊断仪检测故障码</a:t>
            </a:r>
            <a:endParaRPr lang="zh-CN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96" name="图片 196" descr="C:\Users\28568\Documents\Tencent Files\285688179\FileRecv\MobileFile\IMG_20191230_1027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4410" y="1948180"/>
            <a:ext cx="5061585" cy="3796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9549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6）断开蓄电池负极电缆，检查电机高低压线束连接器时发现在电机控制器侧三相动力线中W相线连接松动。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3、任务案例故障修复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1180" y="1995805"/>
            <a:ext cx="5475605" cy="37103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90765" y="5855970"/>
            <a:ext cx="22358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Calibri" panose="020F0502020204030204" charset="0"/>
                <a:ea typeface="宋体" panose="02010600030101010101" pitchFamily="2" charset="-122"/>
              </a:rPr>
              <a:t>断开蓄电池负极</a:t>
            </a:r>
            <a:endParaRPr lang="zh-CN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140"/>
            <a:ext cx="387413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在电动汽车驱动过程中电机作为电动机运行，将动力电池中存储的电能转换为机械能驱动车辆运行；在制动或减速过程中转变为发电机运行，将机械能转化为电能存储在动力电池中。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45885" y="555053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驱动电机功能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0600" y="5949315"/>
            <a:ext cx="38900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参考动画：驱动电机系统的功能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1、驱动电机主要功能</a:t>
            </a:r>
            <a:endParaRPr lang="zh-CN" altLang="en-US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0610" y="1996440"/>
            <a:ext cx="6236335" cy="339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9549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7）拆卸电机控制器上盖，发现W相动力线束固定螺栓松动，紧固后，完成上电操作，车辆运行平稳，电机异响消除，故障排除。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三、电机异响的故障诊断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3、任务案例故障修复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2615" y="5871845"/>
            <a:ext cx="3729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latin typeface="Calibri" panose="020F0502020204030204" charset="0"/>
                <a:ea typeface="宋体" panose="02010600030101010101" pitchFamily="2" charset="-122"/>
              </a:rPr>
              <a:t>紧固电机控制器内松动的相线</a:t>
            </a:r>
            <a:endParaRPr lang="zh-CN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97" name="图片 197" descr="QQ图片2019123013155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75" y="1986280"/>
            <a:ext cx="5008245" cy="375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545" y="548640"/>
            <a:ext cx="8597265" cy="1320800"/>
          </a:xfrm>
        </p:spPr>
        <p:txBody>
          <a:bodyPr>
            <a:normAutofit/>
          </a:bodyPr>
          <a:p>
            <a:pPr algn="l"/>
            <a:r>
              <a:rPr altLang="zh-CN" sz="4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sz="4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altLang="zh-CN" sz="4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：电机异响故障的诊断与排除</a:t>
            </a:r>
            <a:endParaRPr altLang="zh-CN" sz="4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545" y="1662430"/>
            <a:ext cx="10320655" cy="4409440"/>
          </a:xfrm>
        </p:spPr>
        <p:txBody>
          <a:bodyPr/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任务情景</a:t>
            </a:r>
            <a:endParaRPr lang="zh-CN" altLang="en-US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/>
              <a:t>      </a:t>
            </a:r>
            <a:r>
              <a:rPr lang="zh-CN" altLang="en-US" sz="2800">
                <a:sym typeface="+mn-ea"/>
              </a:rPr>
              <a:t>客户王先生的电动汽车启动后挂入D档时，驱动电机发出哝哝的响声，仪表READY灯点亮，车辆无法行驶，其他功能也无异常。</a:t>
            </a:r>
            <a:endParaRPr lang="zh-CN" altLang="en-US" sz="2800"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任务目标</a:t>
            </a:r>
            <a:endParaRPr lang="zh-CN" altLang="en-US" sz="2800"/>
          </a:p>
          <a:p>
            <a:r>
              <a:rPr lang="zh-CN" altLang="en-US" sz="2800"/>
              <a:t>能够了解电机异响故障故障原因</a:t>
            </a:r>
            <a:endParaRPr lang="zh-CN" altLang="en-US" sz="2800"/>
          </a:p>
          <a:p>
            <a:r>
              <a:rPr lang="zh-CN" altLang="en-US" sz="2800"/>
              <a:t>能够掌握</a:t>
            </a:r>
            <a:r>
              <a:rPr lang="zh-CN" altLang="en-US" sz="2800">
                <a:sym typeface="+mn-ea"/>
              </a:rPr>
              <a:t>电机异响</a:t>
            </a:r>
            <a:r>
              <a:rPr lang="zh-CN" altLang="en-US" sz="2800"/>
              <a:t>故障排除方法 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</a:rPr>
              <a:t>实训参考视频：电机异响常规检查流程、驱动电机故障诊断与排除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643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目前，应用于新能源汽车的驱动电机主要包括直流电机、交流电机和开关磁阻电机三类，其中在目前乘用车、商用车领域应用较为广泛的电机包括直流(无刷) 电机、交流感应(异步)电机、永磁同步电机、开关磁阻电机等。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92925" y="591121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驱动电机分类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3041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2、驱动电机的分类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870" y="1362710"/>
            <a:ext cx="5311775" cy="444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643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（1）定子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定子的作用是产生磁场和作为电机机械支撑，它由主磁极、换向磁极、电刷、机座、端盖和轴承等组成，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92925" y="591121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定子结构图 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53" name="图片 6359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06415" y="2013585"/>
            <a:ext cx="5483860" cy="37541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6438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（1）定子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①主磁极。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主磁极主要作用是在励磁电流的作用下产生主磁通。因此只要改变励磁电流的方向，就可改变主磁极极性，也就改变了磁场方向。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92925" y="591121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定子结构图 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53" name="图片 6359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06415" y="2013585"/>
            <a:ext cx="5483860" cy="37541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643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（1）定子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②换向磁极。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在两个相邻的主磁极之间有一个小磁极，这就是换向磁极。如图4-1-3所示，它的构造与主磁极相似，它的励磁绕组与主磁极的励磁绕组相串联。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92925" y="591121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换向磁极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54" name="图片 6359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5905" y="2017395"/>
            <a:ext cx="5758815" cy="384619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56438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（1）定子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③电刷装置。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电刷装置主要是用碳-石墨制成导电块的电刷、加压弹簧和电刷盒等组成，借助于加压弹高的压力和旋转的换向器保持滑动接触，使电枢绕组与外电路接通。电刷数一般等于主磁极数。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92925" y="591121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换向磁极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55" name="图片 6359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42280" y="2525395"/>
            <a:ext cx="2903220" cy="2903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956" name="图片 63595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45500" y="2525395"/>
            <a:ext cx="3274060" cy="2902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2136775"/>
            <a:ext cx="43580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（2）转子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①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电枢铁心。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转子又称电枢，是电机的旋转部分。它由电枢铁心、绕组、换向器等组成。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596201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二、驱动电机的功能与分类</a:t>
            </a:r>
            <a:endParaRPr 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10605" y="5545455"/>
            <a:ext cx="3787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电枢铁心</a:t>
            </a:r>
            <a:endParaRPr 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1080" y="1245235"/>
            <a:ext cx="479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3、电机的基本机构及工作原理</a:t>
            </a: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35960" name="图片 63596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75860" y="2011680"/>
            <a:ext cx="6150610" cy="32448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90600" y="5820410"/>
            <a:ext cx="43510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参考动画：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转子结构和功用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2.xml><?xml version="1.0" encoding="utf-8"?>
<p:tagLst xmlns:p="http://schemas.openxmlformats.org/presentationml/2006/main">
  <p:tag name="KSO_WM_DOC_GUID" val="{77a6709c-12e9-41e1-ac14-4cd2dc51ade6}"/>
</p:tagLst>
</file>

<file path=ppt/tags/tag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3564</Words>
  <Application>WPS 演示</Application>
  <PresentationFormat>宽屏</PresentationFormat>
  <Paragraphs>277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Wingdings 3</vt:lpstr>
      <vt:lpstr>Arial</vt:lpstr>
      <vt:lpstr>黑体</vt:lpstr>
      <vt:lpstr>微软雅黑</vt:lpstr>
      <vt:lpstr>Trebuchet MS</vt:lpstr>
      <vt:lpstr>Arial Unicode MS</vt:lpstr>
      <vt:lpstr>华文新魏</vt:lpstr>
      <vt:lpstr>Calibri</vt:lpstr>
      <vt:lpstr>方正姚体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任务1：电机异响故障的诊断与排除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115</cp:revision>
  <dcterms:created xsi:type="dcterms:W3CDTF">2019-03-30T02:15:00Z</dcterms:created>
  <dcterms:modified xsi:type="dcterms:W3CDTF">2020-06-30T10:48:37Z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