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4"/>
  </p:handoutMasterIdLst>
  <p:sldIdLst>
    <p:sldId id="794" r:id="rId3"/>
    <p:sldId id="952" r:id="rId5"/>
    <p:sldId id="959" r:id="rId6"/>
    <p:sldId id="915" r:id="rId7"/>
    <p:sldId id="960" r:id="rId8"/>
    <p:sldId id="963" r:id="rId9"/>
    <p:sldId id="964" r:id="rId10"/>
    <p:sldId id="965" r:id="rId11"/>
    <p:sldId id="961" r:id="rId12"/>
    <p:sldId id="966" r:id="rId13"/>
    <p:sldId id="962" r:id="rId14"/>
    <p:sldId id="970" r:id="rId15"/>
    <p:sldId id="972" r:id="rId16"/>
    <p:sldId id="971" r:id="rId17"/>
    <p:sldId id="967" r:id="rId18"/>
    <p:sldId id="968" r:id="rId19"/>
    <p:sldId id="969" r:id="rId20"/>
    <p:sldId id="978" r:id="rId21"/>
    <p:sldId id="973" r:id="rId22"/>
    <p:sldId id="981" r:id="rId23"/>
    <p:sldId id="987" r:id="rId24"/>
    <p:sldId id="974" r:id="rId25"/>
    <p:sldId id="975" r:id="rId26"/>
    <p:sldId id="976" r:id="rId27"/>
    <p:sldId id="977" r:id="rId28"/>
    <p:sldId id="982" r:id="rId29"/>
    <p:sldId id="983" r:id="rId30"/>
    <p:sldId id="922" r:id="rId31"/>
    <p:sldId id="947" r:id="rId32"/>
    <p:sldId id="896" r:id="rId33"/>
    <p:sldId id="923" r:id="rId34"/>
    <p:sldId id="897" r:id="rId35"/>
    <p:sldId id="900" r:id="rId36"/>
    <p:sldId id="924" r:id="rId37"/>
    <p:sldId id="926" r:id="rId38"/>
    <p:sldId id="984" r:id="rId39"/>
    <p:sldId id="985" r:id="rId40"/>
    <p:sldId id="956" r:id="rId41"/>
    <p:sldId id="913" r:id="rId42"/>
    <p:sldId id="258" r:id="rId43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92D050"/>
    <a:srgbClr val="ED7D31"/>
    <a:srgbClr val="FF6B4E"/>
    <a:srgbClr val="E9C182"/>
    <a:srgbClr val="FFFE6B"/>
    <a:srgbClr val="D1E8D4"/>
    <a:srgbClr val="F5F5C3"/>
    <a:srgbClr val="E6E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77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589639-5E2D-44B3-B428-97D57FE31DAF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p>
          <a:endParaRPr lang="zh-CN" altLang="en-US"/>
        </a:p>
      </dgm:t>
    </dgm:pt>
    <dgm:pt modelId="{E551BC97-B7BB-4225-AFEF-0F0B91782FB5}">
      <dgm:prSet phldrT="[文本]" custT="1"/>
      <dgm:spPr>
        <a:xfrm>
          <a:off x="2327106" y="1157796"/>
          <a:ext cx="881115" cy="881115"/>
        </a:xfrm>
        <a:prstGeom prst="round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 algn="ctr"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空调不制热</a:t>
          </a:r>
        </a:p>
      </dgm:t>
    </dgm:pt>
    <dgm:pt modelId="{457FAA24-D35A-4941-B223-D15924A294A2}" cxnId="{759E6964-0FA1-49AC-9489-BE877ABFFC5A}" type="parTrans">
      <dgm:prSet/>
      <dgm:spPr/>
      <dgm:t>
        <a:bodyPr/>
        <a:p>
          <a:endParaRPr lang="zh-CN" altLang="en-US" sz="1000">
            <a:solidFill>
              <a:sysClr val="windowText" lastClr="000000"/>
            </a:solidFill>
          </a:endParaRPr>
        </a:p>
      </dgm:t>
    </dgm:pt>
    <dgm:pt modelId="{5E269DEB-2246-4ED6-BF7A-4AA9E44683C4}" cxnId="{759E6964-0FA1-49AC-9489-BE877ABFFC5A}" type="sibTrans">
      <dgm:prSet/>
      <dgm:spPr/>
      <dgm:t>
        <a:bodyPr/>
        <a:p>
          <a:endParaRPr lang="zh-CN" altLang="en-US" sz="1000">
            <a:solidFill>
              <a:sysClr val="windowText" lastClr="000000"/>
            </a:solidFill>
          </a:endParaRPr>
        </a:p>
      </dgm:t>
    </dgm:pt>
    <dgm:pt modelId="{74B50810-980B-4FDD-AD2F-7C2E19964406}">
      <dgm:prSet phldrT="[文本]" custT="1"/>
      <dgm:spPr>
        <a:xfrm>
          <a:off x="2345707" y="96551"/>
          <a:ext cx="843913" cy="536938"/>
        </a:xfrm>
        <a:prstGeom prst="round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 algn="ctr"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冷暖模式设置不正确</a:t>
          </a:r>
        </a:p>
      </dgm:t>
    </dgm:pt>
    <dgm:pt modelId="{F869E862-A227-454C-B867-7478636AD7EB}" cxnId="{43A435E3-02E6-4C3E-B45B-772D34CBC061}" type="parTrans">
      <dgm:prSet custT="1"/>
      <dgm:spPr>
        <a:xfrm rot="16200000">
          <a:off x="2505511" y="895643"/>
          <a:ext cx="52430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24305" y="0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 sz="1000">
            <a:solidFill>
              <a:sysClr val="windowText" lastClr="000000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435B2B24-0D6C-4C9A-82A5-122ECEDBE365}" cxnId="{43A435E3-02E6-4C3E-B45B-772D34CBC061}" type="sibTrans">
      <dgm:prSet/>
      <dgm:spPr/>
      <dgm:t>
        <a:bodyPr/>
        <a:p>
          <a:endParaRPr lang="zh-CN" altLang="en-US" sz="1000">
            <a:solidFill>
              <a:sysClr val="windowText" lastClr="000000"/>
            </a:solidFill>
          </a:endParaRPr>
        </a:p>
      </dgm:t>
    </dgm:pt>
    <dgm:pt modelId="{EC20D77D-1546-4FE5-A302-56B6D06B36A2}">
      <dgm:prSet phldrT="[文本]" custT="1"/>
      <dgm:spPr>
        <a:xfrm>
          <a:off x="3645459" y="922059"/>
          <a:ext cx="590347" cy="590347"/>
        </a:xfrm>
        <a:prstGeom prst="round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 algn="ctr">
            <a:buNone/>
          </a:pPr>
          <a:r>
            <a:rPr lang="en-US" altLang="zh-CN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PTC</a:t>
          </a: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本体断路</a:t>
          </a:r>
        </a:p>
      </dgm:t>
    </dgm:pt>
    <dgm:pt modelId="{CF98ADE4-36A3-4329-8272-06E9B0B091F6}" cxnId="{9BC31311-CD65-4F63-AB48-AE2CD2555F4F}" type="parTrans">
      <dgm:prSet custT="1"/>
      <dgm:spPr>
        <a:xfrm rot="20520000">
          <a:off x="3196971" y="1384174"/>
          <a:ext cx="4597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59738" y="0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 sz="1000">
            <a:solidFill>
              <a:sysClr val="windowText" lastClr="000000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0D5B5E22-79B8-4B47-91AD-8BE899401637}" cxnId="{9BC31311-CD65-4F63-AB48-AE2CD2555F4F}" type="sibTrans">
      <dgm:prSet/>
      <dgm:spPr/>
      <dgm:t>
        <a:bodyPr/>
        <a:p>
          <a:endParaRPr lang="zh-CN" altLang="en-US" sz="1000">
            <a:solidFill>
              <a:sysClr val="windowText" lastClr="000000"/>
            </a:solidFill>
          </a:endParaRPr>
        </a:p>
      </dgm:t>
    </dgm:pt>
    <dgm:pt modelId="{2704F47E-B858-4DCC-BA0C-BB7ACCBBFE15}">
      <dgm:prSet custT="1"/>
      <dgm:spPr>
        <a:xfrm>
          <a:off x="3056698" y="2351781"/>
          <a:ext cx="871801" cy="488719"/>
        </a:xfrm>
        <a:prstGeom prst="round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 algn="ctr"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高压互锁回路断路或短路</a:t>
          </a:r>
        </a:p>
      </dgm:t>
    </dgm:pt>
    <dgm:pt modelId="{63741942-5549-47B6-8106-C2CC02BBA9F7}" cxnId="{C7D4FBD1-5E31-4D68-B7F8-544B0B8E09C9}" type="parTrans">
      <dgm:prSet custT="1"/>
      <dgm:spPr>
        <a:xfrm rot="3240000">
          <a:off x="3008041" y="2195346"/>
          <a:ext cx="38672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6728" y="0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 sz="1000">
            <a:solidFill>
              <a:sysClr val="windowText" lastClr="000000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C93F705A-6EA0-40CC-94B2-AC3C3ED2D1B5}" cxnId="{C7D4FBD1-5E31-4D68-B7F8-544B0B8E09C9}" type="sibTrans">
      <dgm:prSet/>
      <dgm:spPr/>
      <dgm:t>
        <a:bodyPr/>
        <a:p>
          <a:endParaRPr lang="zh-CN" altLang="en-US" sz="1000">
            <a:solidFill>
              <a:sysClr val="windowText" lastClr="000000"/>
            </a:solidFill>
          </a:endParaRPr>
        </a:p>
      </dgm:t>
    </dgm:pt>
    <dgm:pt modelId="{628B3F3B-CB64-4125-9D38-BAF8D20B12E6}">
      <dgm:prSet custT="1"/>
      <dgm:spPr>
        <a:xfrm>
          <a:off x="1646022" y="2351781"/>
          <a:ext cx="793415" cy="488719"/>
        </a:xfrm>
        <a:prstGeom prst="round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 algn="ctr">
            <a:buNone/>
          </a:pPr>
          <a:r>
            <a:rPr lang="en-US" altLang="zh-CN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PTC</a:t>
          </a: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控制器电源断路</a:t>
          </a:r>
        </a:p>
      </dgm:t>
    </dgm:pt>
    <dgm:pt modelId="{8FDBF41B-DDD0-43E9-8986-076DC011900B}" cxnId="{3930EC0D-2242-40E6-9D04-A821DC17739B}" type="parTrans">
      <dgm:prSet/>
      <dgm:spPr>
        <a:xfrm rot="7560000">
          <a:off x="2140559" y="2195346"/>
          <a:ext cx="38672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6728" y="0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/>
        </a:p>
      </dgm:t>
    </dgm:pt>
    <dgm:pt modelId="{080E1BDE-EEAE-4CF4-8834-B6BABD1FF01B}" cxnId="{3930EC0D-2242-40E6-9D04-A821DC17739B}" type="sibTrans">
      <dgm:prSet/>
      <dgm:spPr/>
      <dgm:t>
        <a:bodyPr/>
        <a:p>
          <a:endParaRPr lang="zh-CN" altLang="en-US"/>
        </a:p>
      </dgm:t>
    </dgm:pt>
    <dgm:pt modelId="{77F7CFA4-1D38-4CD3-B888-C62F761BA3D7}">
      <dgm:prSet custT="1"/>
      <dgm:spPr>
        <a:xfrm>
          <a:off x="1203755" y="922059"/>
          <a:ext cx="781880" cy="590347"/>
        </a:xfrm>
        <a:prstGeom prst="round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 algn="ctr">
            <a:buNone/>
          </a:pPr>
          <a:r>
            <a:rPr lang="en-US" altLang="zh-CN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PTC</a:t>
          </a: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控制器</a:t>
          </a:r>
          <a:r>
            <a:rPr lang="en-US" altLang="zh-CN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LIN</a:t>
          </a: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线断路或短路</a:t>
          </a:r>
        </a:p>
      </dgm:t>
    </dgm:pt>
    <dgm:pt modelId="{BE27D2DA-2565-4036-9330-2EC5ADD250D1}" cxnId="{001AA2A9-C3BD-468F-BE6C-44BA58DDA239}" type="parTrans">
      <dgm:prSet/>
      <dgm:spPr>
        <a:xfrm rot="11880000">
          <a:off x="1976848" y="1399732"/>
          <a:ext cx="35904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59044" y="0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/>
        </a:p>
      </dgm:t>
    </dgm:pt>
    <dgm:pt modelId="{9A615E96-2328-4FD5-B3BA-7100387C80E4}" cxnId="{001AA2A9-C3BD-468F-BE6C-44BA58DDA239}" type="sibTrans">
      <dgm:prSet/>
      <dgm:spPr/>
      <dgm:t>
        <a:bodyPr/>
        <a:p>
          <a:endParaRPr lang="zh-CN" altLang="en-US"/>
        </a:p>
      </dgm:t>
    </dgm:pt>
    <dgm:pt modelId="{E4B36297-9042-497F-81F0-556B4BB8F52D}" type="pres">
      <dgm:prSet presAssocID="{7C589639-5E2D-44B3-B428-97D57FE31DAF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76CFDC92-6F22-4AE3-92C6-0D40828EC473}" type="pres">
      <dgm:prSet presAssocID="{E551BC97-B7BB-4225-AFEF-0F0B91782FB5}" presName="singleCycle" presStyleCnt="0"/>
      <dgm:spPr/>
    </dgm:pt>
    <dgm:pt modelId="{6905E61C-8FDE-4231-9978-05C6A39D0B4E}" type="pres">
      <dgm:prSet presAssocID="{E551BC97-B7BB-4225-AFEF-0F0B91782FB5}" presName="singleCenter" presStyleLbl="node1" presStyleIdx="0" presStyleCnt="6">
        <dgm:presLayoutVars>
          <dgm:chMax val="7"/>
          <dgm:chPref val="7"/>
        </dgm:presLayoutVars>
      </dgm:prSet>
      <dgm:spPr/>
    </dgm:pt>
    <dgm:pt modelId="{A893360F-4A9E-4D5A-A66D-6437D7F1F7B5}" type="pres">
      <dgm:prSet presAssocID="{F869E862-A227-454C-B867-7478636AD7EB}" presName="Name56" presStyleLbl="parChTrans1D2" presStyleIdx="0" presStyleCnt="5"/>
      <dgm:spPr/>
    </dgm:pt>
    <dgm:pt modelId="{6474C59E-C1AD-4485-9F98-2ACD914272BA}" type="pres">
      <dgm:prSet presAssocID="{74B50810-980B-4FDD-AD2F-7C2E19964406}" presName="text0" presStyleLbl="node1" presStyleIdx="1" presStyleCnt="6" custScaleX="142952" custScaleY="90953">
        <dgm:presLayoutVars>
          <dgm:bulletEnabled val="1"/>
        </dgm:presLayoutVars>
      </dgm:prSet>
      <dgm:spPr/>
    </dgm:pt>
    <dgm:pt modelId="{86C45F5E-3E4E-47E8-AD2F-F1F6788FD8F9}" type="pres">
      <dgm:prSet presAssocID="{CF98ADE4-36A3-4329-8272-06E9B0B091F6}" presName="Name56" presStyleLbl="parChTrans1D2" presStyleIdx="1" presStyleCnt="5"/>
      <dgm:spPr/>
    </dgm:pt>
    <dgm:pt modelId="{9B7398C1-FF6B-4AA8-A4A8-B10FEB28E1AB}" type="pres">
      <dgm:prSet presAssocID="{EC20D77D-1546-4FE5-A302-56B6D06B36A2}" presName="text0" presStyleLbl="node1" presStyleIdx="2" presStyleCnt="6">
        <dgm:presLayoutVars>
          <dgm:bulletEnabled val="1"/>
        </dgm:presLayoutVars>
      </dgm:prSet>
      <dgm:spPr/>
    </dgm:pt>
    <dgm:pt modelId="{C1F81BCA-F923-475D-AA7A-E97322970898}" type="pres">
      <dgm:prSet presAssocID="{63741942-5549-47B6-8106-C2CC02BBA9F7}" presName="Name56" presStyleLbl="parChTrans1D2" presStyleIdx="2" presStyleCnt="5"/>
      <dgm:spPr/>
    </dgm:pt>
    <dgm:pt modelId="{CCCCA7AC-089B-4C32-8AC7-F19B14147ED7}" type="pres">
      <dgm:prSet presAssocID="{2704F47E-B858-4DCC-BA0C-BB7ACCBBFE15}" presName="text0" presStyleLbl="node1" presStyleIdx="3" presStyleCnt="6" custScaleX="147676" custScaleY="82785">
        <dgm:presLayoutVars>
          <dgm:bulletEnabled val="1"/>
        </dgm:presLayoutVars>
      </dgm:prSet>
      <dgm:spPr/>
    </dgm:pt>
    <dgm:pt modelId="{80F30E87-E1F2-4E3F-A110-DD16D8BF61BA}" type="pres">
      <dgm:prSet presAssocID="{8FDBF41B-DDD0-43E9-8986-076DC011900B}" presName="Name56" presStyleLbl="parChTrans1D2" presStyleIdx="3" presStyleCnt="5"/>
      <dgm:spPr/>
    </dgm:pt>
    <dgm:pt modelId="{FDDBC26E-CDC2-4840-B0B7-32BB369ECC5F}" type="pres">
      <dgm:prSet presAssocID="{628B3F3B-CB64-4125-9D38-BAF8D20B12E6}" presName="text0" presStyleLbl="node1" presStyleIdx="4" presStyleCnt="6" custScaleX="134398" custScaleY="82785">
        <dgm:presLayoutVars>
          <dgm:bulletEnabled val="1"/>
        </dgm:presLayoutVars>
      </dgm:prSet>
      <dgm:spPr/>
    </dgm:pt>
    <dgm:pt modelId="{06EE698F-E378-4A1E-9DF6-16B29C1C517C}" type="pres">
      <dgm:prSet presAssocID="{BE27D2DA-2565-4036-9330-2EC5ADD250D1}" presName="Name56" presStyleLbl="parChTrans1D2" presStyleIdx="4" presStyleCnt="5"/>
      <dgm:spPr/>
    </dgm:pt>
    <dgm:pt modelId="{70523380-D1B7-44A1-AFA1-74C67160DDAA}" type="pres">
      <dgm:prSet presAssocID="{77F7CFA4-1D38-4CD3-B888-C62F761BA3D7}" presName="text0" presStyleLbl="node1" presStyleIdx="5" presStyleCnt="6" custScaleX="132444">
        <dgm:presLayoutVars>
          <dgm:bulletEnabled val="1"/>
        </dgm:presLayoutVars>
      </dgm:prSet>
      <dgm:spPr/>
    </dgm:pt>
  </dgm:ptLst>
  <dgm:cxnLst>
    <dgm:cxn modelId="{3930EC0D-2242-40E6-9D04-A821DC17739B}" srcId="{E551BC97-B7BB-4225-AFEF-0F0B91782FB5}" destId="{628B3F3B-CB64-4125-9D38-BAF8D20B12E6}" srcOrd="3" destOrd="0" parTransId="{8FDBF41B-DDD0-43E9-8986-076DC011900B}" sibTransId="{080E1BDE-EEAE-4CF4-8834-B6BABD1FF01B}"/>
    <dgm:cxn modelId="{9BC31311-CD65-4F63-AB48-AE2CD2555F4F}" srcId="{E551BC97-B7BB-4225-AFEF-0F0B91782FB5}" destId="{EC20D77D-1546-4FE5-A302-56B6D06B36A2}" srcOrd="1" destOrd="0" parTransId="{CF98ADE4-36A3-4329-8272-06E9B0B091F6}" sibTransId="{0D5B5E22-79B8-4B47-91AD-8BE899401637}"/>
    <dgm:cxn modelId="{682F6413-8B60-4F9C-A4C3-9769F7C9EC2E}" type="presOf" srcId="{F869E862-A227-454C-B867-7478636AD7EB}" destId="{A893360F-4A9E-4D5A-A66D-6437D7F1F7B5}" srcOrd="0" destOrd="0" presId="urn:microsoft.com/office/officeart/2008/layout/RadialCluster"/>
    <dgm:cxn modelId="{15BA3E1C-4F09-447C-A1E2-84702E3B8062}" type="presOf" srcId="{CF98ADE4-36A3-4329-8272-06E9B0B091F6}" destId="{86C45F5E-3E4E-47E8-AD2F-F1F6788FD8F9}" srcOrd="0" destOrd="0" presId="urn:microsoft.com/office/officeart/2008/layout/RadialCluster"/>
    <dgm:cxn modelId="{4ECBE72E-DDFB-4D3C-BCF2-C7AAA383A6F0}" type="presOf" srcId="{7C589639-5E2D-44B3-B428-97D57FE31DAF}" destId="{E4B36297-9042-497F-81F0-556B4BB8F52D}" srcOrd="0" destOrd="0" presId="urn:microsoft.com/office/officeart/2008/layout/RadialCluster"/>
    <dgm:cxn modelId="{C30E1D62-33C3-4EAA-A6F6-01A5A7432969}" type="presOf" srcId="{63741942-5549-47B6-8106-C2CC02BBA9F7}" destId="{C1F81BCA-F923-475D-AA7A-E97322970898}" srcOrd="0" destOrd="0" presId="urn:microsoft.com/office/officeart/2008/layout/RadialCluster"/>
    <dgm:cxn modelId="{759E6964-0FA1-49AC-9489-BE877ABFFC5A}" srcId="{7C589639-5E2D-44B3-B428-97D57FE31DAF}" destId="{E551BC97-B7BB-4225-AFEF-0F0B91782FB5}" srcOrd="0" destOrd="0" parTransId="{457FAA24-D35A-4941-B223-D15924A294A2}" sibTransId="{5E269DEB-2246-4ED6-BF7A-4AA9E44683C4}"/>
    <dgm:cxn modelId="{ABCCDB56-1B05-4082-A2C1-4CC07D68DC1A}" type="presOf" srcId="{E551BC97-B7BB-4225-AFEF-0F0B91782FB5}" destId="{6905E61C-8FDE-4231-9978-05C6A39D0B4E}" srcOrd="0" destOrd="0" presId="urn:microsoft.com/office/officeart/2008/layout/RadialCluster"/>
    <dgm:cxn modelId="{CDC74958-FCB2-40FC-9C94-3D6176E4F137}" type="presOf" srcId="{BE27D2DA-2565-4036-9330-2EC5ADD250D1}" destId="{06EE698F-E378-4A1E-9DF6-16B29C1C517C}" srcOrd="0" destOrd="0" presId="urn:microsoft.com/office/officeart/2008/layout/RadialCluster"/>
    <dgm:cxn modelId="{2F197458-181A-460A-B6C0-3D746BBDC544}" type="presOf" srcId="{74B50810-980B-4FDD-AD2F-7C2E19964406}" destId="{6474C59E-C1AD-4485-9F98-2ACD914272BA}" srcOrd="0" destOrd="0" presId="urn:microsoft.com/office/officeart/2008/layout/RadialCluster"/>
    <dgm:cxn modelId="{C7680BA0-0A1B-485B-96E4-07600460F674}" type="presOf" srcId="{2704F47E-B858-4DCC-BA0C-BB7ACCBBFE15}" destId="{CCCCA7AC-089B-4C32-8AC7-F19B14147ED7}" srcOrd="0" destOrd="0" presId="urn:microsoft.com/office/officeart/2008/layout/RadialCluster"/>
    <dgm:cxn modelId="{001AA2A9-C3BD-468F-BE6C-44BA58DDA239}" srcId="{E551BC97-B7BB-4225-AFEF-0F0B91782FB5}" destId="{77F7CFA4-1D38-4CD3-B888-C62F761BA3D7}" srcOrd="4" destOrd="0" parTransId="{BE27D2DA-2565-4036-9330-2EC5ADD250D1}" sibTransId="{9A615E96-2328-4FD5-B3BA-7100387C80E4}"/>
    <dgm:cxn modelId="{C79D54C4-393F-4B37-8B97-ABD40A498160}" type="presOf" srcId="{8FDBF41B-DDD0-43E9-8986-076DC011900B}" destId="{80F30E87-E1F2-4E3F-A110-DD16D8BF61BA}" srcOrd="0" destOrd="0" presId="urn:microsoft.com/office/officeart/2008/layout/RadialCluster"/>
    <dgm:cxn modelId="{B7F74FD0-5028-426C-8336-E00995C99222}" type="presOf" srcId="{EC20D77D-1546-4FE5-A302-56B6D06B36A2}" destId="{9B7398C1-FF6B-4AA8-A4A8-B10FEB28E1AB}" srcOrd="0" destOrd="0" presId="urn:microsoft.com/office/officeart/2008/layout/RadialCluster"/>
    <dgm:cxn modelId="{C7D4FBD1-5E31-4D68-B7F8-544B0B8E09C9}" srcId="{E551BC97-B7BB-4225-AFEF-0F0B91782FB5}" destId="{2704F47E-B858-4DCC-BA0C-BB7ACCBBFE15}" srcOrd="2" destOrd="0" parTransId="{63741942-5549-47B6-8106-C2CC02BBA9F7}" sibTransId="{C93F705A-6EA0-40CC-94B2-AC3C3ED2D1B5}"/>
    <dgm:cxn modelId="{B6FBDCDF-4C65-41B1-96AB-44FDF0842E79}" type="presOf" srcId="{628B3F3B-CB64-4125-9D38-BAF8D20B12E6}" destId="{FDDBC26E-CDC2-4840-B0B7-32BB369ECC5F}" srcOrd="0" destOrd="0" presId="urn:microsoft.com/office/officeart/2008/layout/RadialCluster"/>
    <dgm:cxn modelId="{43A435E3-02E6-4C3E-B45B-772D34CBC061}" srcId="{E551BC97-B7BB-4225-AFEF-0F0B91782FB5}" destId="{74B50810-980B-4FDD-AD2F-7C2E19964406}" srcOrd="0" destOrd="0" parTransId="{F869E862-A227-454C-B867-7478636AD7EB}" sibTransId="{435B2B24-0D6C-4C9A-82A5-122ECEDBE365}"/>
    <dgm:cxn modelId="{21AEC6EB-F1C4-4375-ADA6-6478372FD1E9}" type="presOf" srcId="{77F7CFA4-1D38-4CD3-B888-C62F761BA3D7}" destId="{70523380-D1B7-44A1-AFA1-74C67160DDAA}" srcOrd="0" destOrd="0" presId="urn:microsoft.com/office/officeart/2008/layout/RadialCluster"/>
    <dgm:cxn modelId="{CAC1AB73-FE33-4696-97F8-284BE5936605}" type="presParOf" srcId="{E4B36297-9042-497F-81F0-556B4BB8F52D}" destId="{76CFDC92-6F22-4AE3-92C6-0D40828EC473}" srcOrd="0" destOrd="0" presId="urn:microsoft.com/office/officeart/2008/layout/RadialCluster"/>
    <dgm:cxn modelId="{4B5D871E-DEF4-4292-A37B-316C5F29621E}" type="presParOf" srcId="{76CFDC92-6F22-4AE3-92C6-0D40828EC473}" destId="{6905E61C-8FDE-4231-9978-05C6A39D0B4E}" srcOrd="0" destOrd="0" presId="urn:microsoft.com/office/officeart/2008/layout/RadialCluster"/>
    <dgm:cxn modelId="{8F2848CE-1CDC-43BB-8379-40A8833D609E}" type="presParOf" srcId="{76CFDC92-6F22-4AE3-92C6-0D40828EC473}" destId="{A893360F-4A9E-4D5A-A66D-6437D7F1F7B5}" srcOrd="1" destOrd="0" presId="urn:microsoft.com/office/officeart/2008/layout/RadialCluster"/>
    <dgm:cxn modelId="{1EFA95EF-8E08-4E07-9D82-EA73EC648600}" type="presParOf" srcId="{76CFDC92-6F22-4AE3-92C6-0D40828EC473}" destId="{6474C59E-C1AD-4485-9F98-2ACD914272BA}" srcOrd="2" destOrd="0" presId="urn:microsoft.com/office/officeart/2008/layout/RadialCluster"/>
    <dgm:cxn modelId="{C22BAE88-9AA1-463F-ABD0-CD51DED608E5}" type="presParOf" srcId="{76CFDC92-6F22-4AE3-92C6-0D40828EC473}" destId="{86C45F5E-3E4E-47E8-AD2F-F1F6788FD8F9}" srcOrd="3" destOrd="0" presId="urn:microsoft.com/office/officeart/2008/layout/RadialCluster"/>
    <dgm:cxn modelId="{EAA00221-2F9F-4D3F-B0A7-877EE840C14D}" type="presParOf" srcId="{76CFDC92-6F22-4AE3-92C6-0D40828EC473}" destId="{9B7398C1-FF6B-4AA8-A4A8-B10FEB28E1AB}" srcOrd="4" destOrd="0" presId="urn:microsoft.com/office/officeart/2008/layout/RadialCluster"/>
    <dgm:cxn modelId="{21058EB5-1168-4C5F-B3E3-29F06430D05E}" type="presParOf" srcId="{76CFDC92-6F22-4AE3-92C6-0D40828EC473}" destId="{C1F81BCA-F923-475D-AA7A-E97322970898}" srcOrd="5" destOrd="0" presId="urn:microsoft.com/office/officeart/2008/layout/RadialCluster"/>
    <dgm:cxn modelId="{C93C23BA-2660-490D-964F-EAF5B9BF9FA7}" type="presParOf" srcId="{76CFDC92-6F22-4AE3-92C6-0D40828EC473}" destId="{CCCCA7AC-089B-4C32-8AC7-F19B14147ED7}" srcOrd="6" destOrd="0" presId="urn:microsoft.com/office/officeart/2008/layout/RadialCluster"/>
    <dgm:cxn modelId="{5C3F5DDD-6A94-4E70-A2A5-27B2A2840F7B}" type="presParOf" srcId="{76CFDC92-6F22-4AE3-92C6-0D40828EC473}" destId="{80F30E87-E1F2-4E3F-A110-DD16D8BF61BA}" srcOrd="7" destOrd="0" presId="urn:microsoft.com/office/officeart/2008/layout/RadialCluster"/>
    <dgm:cxn modelId="{03D55382-EDE2-42DC-9249-71A0262BD7C4}" type="presParOf" srcId="{76CFDC92-6F22-4AE3-92C6-0D40828EC473}" destId="{FDDBC26E-CDC2-4840-B0B7-32BB369ECC5F}" srcOrd="8" destOrd="0" presId="urn:microsoft.com/office/officeart/2008/layout/RadialCluster"/>
    <dgm:cxn modelId="{2A25A1A5-F77C-4215-8981-0A52B2EA2863}" type="presParOf" srcId="{76CFDC92-6F22-4AE3-92C6-0D40828EC473}" destId="{06EE698F-E378-4A1E-9DF6-16B29C1C517C}" srcOrd="9" destOrd="0" presId="urn:microsoft.com/office/officeart/2008/layout/RadialCluster"/>
    <dgm:cxn modelId="{342C5A38-3995-4C09-93C7-76FF173603B3}" type="presParOf" srcId="{76CFDC92-6F22-4AE3-92C6-0D40828EC473}" destId="{70523380-D1B7-44A1-AFA1-74C67160DDAA}" srcOrd="10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05E61C-8FDE-4231-9978-05C6A39D0B4E}">
      <dsp:nvSpPr>
        <dsp:cNvPr id="0" name=""/>
        <dsp:cNvSpPr/>
      </dsp:nvSpPr>
      <dsp:spPr>
        <a:xfrm>
          <a:off x="2327106" y="1157796"/>
          <a:ext cx="881115" cy="881115"/>
        </a:xfrm>
        <a:prstGeom prst="round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空调不制热</a:t>
          </a:r>
        </a:p>
      </dsp:txBody>
      <dsp:txXfrm>
        <a:off x="2370118" y="1200808"/>
        <a:ext cx="795091" cy="795091"/>
      </dsp:txXfrm>
    </dsp:sp>
    <dsp:sp modelId="{A893360F-4A9E-4D5A-A66D-6437D7F1F7B5}">
      <dsp:nvSpPr>
        <dsp:cNvPr id="0" name=""/>
        <dsp:cNvSpPr/>
      </dsp:nvSpPr>
      <dsp:spPr>
        <a:xfrm rot="16200000">
          <a:off x="2505511" y="895643"/>
          <a:ext cx="52430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24305" y="0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74C59E-C1AD-4485-9F98-2ACD914272BA}">
      <dsp:nvSpPr>
        <dsp:cNvPr id="0" name=""/>
        <dsp:cNvSpPr/>
      </dsp:nvSpPr>
      <dsp:spPr>
        <a:xfrm>
          <a:off x="2345707" y="96551"/>
          <a:ext cx="843913" cy="536938"/>
        </a:xfrm>
        <a:prstGeom prst="round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冷暖模式设置不正确</a:t>
          </a:r>
        </a:p>
      </dsp:txBody>
      <dsp:txXfrm>
        <a:off x="2371918" y="122762"/>
        <a:ext cx="791491" cy="484516"/>
      </dsp:txXfrm>
    </dsp:sp>
    <dsp:sp modelId="{86C45F5E-3E4E-47E8-AD2F-F1F6788FD8F9}">
      <dsp:nvSpPr>
        <dsp:cNvPr id="0" name=""/>
        <dsp:cNvSpPr/>
      </dsp:nvSpPr>
      <dsp:spPr>
        <a:xfrm rot="20520000">
          <a:off x="3196971" y="1384174"/>
          <a:ext cx="4597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59738" y="0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7398C1-FF6B-4AA8-A4A8-B10FEB28E1AB}">
      <dsp:nvSpPr>
        <dsp:cNvPr id="0" name=""/>
        <dsp:cNvSpPr/>
      </dsp:nvSpPr>
      <dsp:spPr>
        <a:xfrm>
          <a:off x="3645459" y="922059"/>
          <a:ext cx="590347" cy="590347"/>
        </a:xfrm>
        <a:prstGeom prst="round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PTC</a:t>
          </a: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本体断路</a:t>
          </a:r>
        </a:p>
      </dsp:txBody>
      <dsp:txXfrm>
        <a:off x="3674277" y="950877"/>
        <a:ext cx="532711" cy="532711"/>
      </dsp:txXfrm>
    </dsp:sp>
    <dsp:sp modelId="{C1F81BCA-F923-475D-AA7A-E97322970898}">
      <dsp:nvSpPr>
        <dsp:cNvPr id="0" name=""/>
        <dsp:cNvSpPr/>
      </dsp:nvSpPr>
      <dsp:spPr>
        <a:xfrm rot="3240000">
          <a:off x="3008041" y="2195346"/>
          <a:ext cx="38672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6728" y="0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CCA7AC-089B-4C32-8AC7-F19B14147ED7}">
      <dsp:nvSpPr>
        <dsp:cNvPr id="0" name=""/>
        <dsp:cNvSpPr/>
      </dsp:nvSpPr>
      <dsp:spPr>
        <a:xfrm>
          <a:off x="3056698" y="2351781"/>
          <a:ext cx="871801" cy="488719"/>
        </a:xfrm>
        <a:prstGeom prst="round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高压互锁回路断路或短路</a:t>
          </a:r>
        </a:p>
      </dsp:txBody>
      <dsp:txXfrm>
        <a:off x="3080555" y="2375638"/>
        <a:ext cx="824087" cy="441005"/>
      </dsp:txXfrm>
    </dsp:sp>
    <dsp:sp modelId="{80F30E87-E1F2-4E3F-A110-DD16D8BF61BA}">
      <dsp:nvSpPr>
        <dsp:cNvPr id="0" name=""/>
        <dsp:cNvSpPr/>
      </dsp:nvSpPr>
      <dsp:spPr>
        <a:xfrm rot="7560000">
          <a:off x="2140559" y="2195346"/>
          <a:ext cx="38672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6728" y="0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DBC26E-CDC2-4840-B0B7-32BB369ECC5F}">
      <dsp:nvSpPr>
        <dsp:cNvPr id="0" name=""/>
        <dsp:cNvSpPr/>
      </dsp:nvSpPr>
      <dsp:spPr>
        <a:xfrm>
          <a:off x="1646022" y="2351781"/>
          <a:ext cx="793415" cy="488719"/>
        </a:xfrm>
        <a:prstGeom prst="round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PTC</a:t>
          </a: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控制器电源断路</a:t>
          </a:r>
        </a:p>
      </dsp:txBody>
      <dsp:txXfrm>
        <a:off x="1669879" y="2375638"/>
        <a:ext cx="745701" cy="441005"/>
      </dsp:txXfrm>
    </dsp:sp>
    <dsp:sp modelId="{06EE698F-E378-4A1E-9DF6-16B29C1C517C}">
      <dsp:nvSpPr>
        <dsp:cNvPr id="0" name=""/>
        <dsp:cNvSpPr/>
      </dsp:nvSpPr>
      <dsp:spPr>
        <a:xfrm rot="11880000">
          <a:off x="1976848" y="1399732"/>
          <a:ext cx="35904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59044" y="0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523380-D1B7-44A1-AFA1-74C67160DDAA}">
      <dsp:nvSpPr>
        <dsp:cNvPr id="0" name=""/>
        <dsp:cNvSpPr/>
      </dsp:nvSpPr>
      <dsp:spPr>
        <a:xfrm>
          <a:off x="1203755" y="922059"/>
          <a:ext cx="781880" cy="590347"/>
        </a:xfrm>
        <a:prstGeom prst="round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PTC</a:t>
          </a: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控制器</a:t>
          </a:r>
          <a:r>
            <a:rPr lang="en-US" altLang="zh-CN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LIN</a:t>
          </a: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线断路或短路</a:t>
          </a:r>
        </a:p>
      </dsp:txBody>
      <dsp:txXfrm>
        <a:off x="1232573" y="950877"/>
        <a:ext cx="724244" cy="5327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Sty" val="noArr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stAng" val="90"/>
                              <dgm:param type="ctrShpMap" val="fNode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stAng" val="45"/>
                              <dgm:param type="spanAng" val="90"/>
                              <dgm:param type="ctrShpMap" val="fNode"/>
                            </dgm:alg>
                          </dgm:if>
                          <dgm:else name="Name68">
                            <dgm:alg type="cycle">
                              <dgm:param type="stAng" val="0"/>
                              <dgm:param type="spanAng" val="180"/>
                              <dgm:param type="ctrShpMap" val="fNode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stAng" val="315"/>
                              <dgm:param type="spanAng" val="90"/>
                              <dgm:param type="ctrShpMap" val="fNode"/>
                            </dgm:alg>
                          </dgm:if>
                          <dgm:else name="Name73">
                            <dgm:alg type="cycle">
                              <dgm:param type="stAng" val="270"/>
                              <dgm:param type="spanAng" val="180"/>
                              <dgm:param type="ctrShpMap" val="fNode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stAng" val="315"/>
                              <dgm:param type="spanAng" val="90"/>
                              <dgm:param type="ctrShpMap" val="fNode"/>
                            </dgm:alg>
                          </dgm:if>
                          <dgm:else name="Name78">
                            <dgm:alg type="cycle">
                              <dgm:param type="stAng" val="270"/>
                              <dgm:param type="spanAng" val="180"/>
                              <dgm:param type="ctrShpMap" val="fNode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stAng" val="315"/>
                              <dgm:param type="spanAng" val="90"/>
                              <dgm:param type="ctrShpMap" val="fNode"/>
                            </dgm:alg>
                          </dgm:if>
                          <dgm:else name="Name83">
                            <dgm:alg type="cycle">
                              <dgm:param type="stAng" val="292.5"/>
                              <dgm:param type="spanAng" val="135"/>
                              <dgm:param type="ctrShpMap" val="fNode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stAng" val="315"/>
                              <dgm:param type="spanAng" val="90"/>
                              <dgm:param type="ctrShpMap" val="fNode"/>
                            </dgm:alg>
                          </dgm:if>
                          <dgm:else name="Name88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stAng" val="315"/>
                              <dgm:param type="spanAng" val="90"/>
                              <dgm:param type="ctrShpMap" val="fNode"/>
                            </dgm:alg>
                          </dgm:if>
                          <dgm:else name="Name93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stAng" val="315"/>
                              <dgm:param type="spanAng" val="90"/>
                              <dgm:param type="ctrShpMap" val="fNode"/>
                            </dgm:alg>
                          </dgm:if>
                          <dgm:else name="Name98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stAng" val="270"/>
                              <dgm:param type="ctrShpMap" val="fNode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stAng" val="315"/>
                              <dgm:param type="spanAng" val="-90"/>
                              <dgm:param type="ctrShpMap" val="fNode"/>
                            </dgm:alg>
                          </dgm:if>
                          <dgm:else name="Name106">
                            <dgm:alg type="cycle">
                              <dgm:param type="stAng" val="0"/>
                              <dgm:param type="spanAng" val="-180"/>
                              <dgm:param type="ctrShpMap" val="fNode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stAng" val="45"/>
                              <dgm:param type="spanAng" val="-90"/>
                              <dgm:param type="ctrShpMap" val="fNode"/>
                            </dgm:alg>
                          </dgm:if>
                          <dgm:else name="Name111">
                            <dgm:alg type="cycle">
                              <dgm:param type="stAng" val="90"/>
                              <dgm:param type="spanAng" val="-180"/>
                              <dgm:param type="ctrShpMap" val="fNode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stAng" val="45"/>
                              <dgm:param type="spanAng" val="-90"/>
                              <dgm:param type="ctrShpMap" val="fNode"/>
                            </dgm:alg>
                          </dgm:if>
                          <dgm:else name="Name116">
                            <dgm:alg type="cycle">
                              <dgm:param type="stAng" val="90"/>
                              <dgm:param type="spanAng" val="-180"/>
                              <dgm:param type="ctrShpMap" val="fNode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stAng" val="45"/>
                              <dgm:param type="spanAng" val="-90"/>
                              <dgm:param type="ctrShpMap" val="fNode"/>
                            </dgm:alg>
                          </dgm:if>
                          <dgm:else name="Name121">
                            <dgm:alg type="cycle">
                              <dgm:param type="stAng" val="67.5"/>
                              <dgm:param type="spanAng" val="-135"/>
                              <dgm:param type="ctrShpMap" val="fNode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stAng" val="45"/>
                              <dgm:param type="spanAng" val="-90"/>
                              <dgm:param type="ctrShpMap" val="fNode"/>
                            </dgm:alg>
                          </dgm:if>
                          <dgm:else name="Name126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stAng" val="45"/>
                              <dgm:param type="spanAng" val="-90"/>
                              <dgm:param type="ctrShpMap" val="fNode"/>
                            </dgm:alg>
                          </dgm:if>
                          <dgm:else name="Name131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stAng" val="45"/>
                              <dgm:param type="spanAng" val="-90"/>
                              <dgm:param type="ctrShpMap" val="fNode"/>
                            </dgm:alg>
                          </dgm:if>
                          <dgm:else name="Name136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srcNode" val="textCenter"/>
                    <dgm:param type="dstNode" val="childCenter1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stAng" val="180"/>
                              <dgm:param type="ctrShpMap" val="fNode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stAng" val="135"/>
                              <dgm:param type="spanAng" val="90"/>
                              <dgm:param type="ctrShpMap" val="fNode"/>
                            </dgm:alg>
                          </dgm:if>
                          <dgm:else name="Name155">
                            <dgm:alg type="cycle">
                              <dgm:param type="stAng" val="90"/>
                              <dgm:param type="spanAng" val="180"/>
                              <dgm:param type="ctrShpMap" val="fNode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stAng" val="120"/>
                              <dgm:param type="ctrShpMap" val="fNode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stAng" val="75"/>
                              <dgm:param type="spanAng" val="90"/>
                              <dgm:param type="ctrShpMap" val="fNode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stAng" val="30"/>
                              <dgm:param type="spanAng" val="180"/>
                              <dgm:param type="ctrShpMap" val="fNode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stAng" val="90"/>
                              <dgm:param type="ctrShpMap" val="fNode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stAng" val="45"/>
                              <dgm:param type="spanAng" val="90"/>
                              <dgm:param type="ctrShpMap" val="fNode"/>
                            </dgm:alg>
                          </dgm:if>
                          <dgm:else name="Name165">
                            <dgm:alg type="cycle">
                              <dgm:param type="stAng" val="22.5"/>
                              <dgm:param type="spanAng" val="135"/>
                              <dgm:param type="ctrShpMap" val="fNode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stAng" val="72"/>
                              <dgm:param type="ctrShpMap" val="fNode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stAng" val="27"/>
                              <dgm:param type="spanAng" val="90"/>
                              <dgm:param type="ctrShpMap" val="fNode"/>
                            </dgm:alg>
                          </dgm:if>
                          <dgm:else name="Name170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stAng" val="60"/>
                              <dgm:param type="ctrShpMap" val="fNode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stAng" val="15"/>
                              <dgm:param type="spanAng" val="90"/>
                              <dgm:param type="ctrShpMap" val="fNode"/>
                            </dgm:alg>
                          </dgm:if>
                          <dgm:else name="Name175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stAng" val="51"/>
                              <dgm:param type="ctrShpMap" val="fNode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stAng" val="6"/>
                              <dgm:param type="spanAng" val="90"/>
                              <dgm:param type="ctrShpMap" val="fNode"/>
                            </dgm:alg>
                          </dgm:if>
                          <dgm:else name="Name180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stAng" val="180"/>
                              <dgm:param type="ctrShpMap" val="fNode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stAng" val="225"/>
                              <dgm:param type="spanAng" val="-90"/>
                              <dgm:param type="ctrShpMap" val="fNode"/>
                            </dgm:alg>
                          </dgm:if>
                          <dgm:else name="Name188">
                            <dgm:alg type="cycle">
                              <dgm:param type="stAng" val="270"/>
                              <dgm:param type="spanAng" val="-180"/>
                              <dgm:param type="ctrShpMap" val="fNode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stAng" val="240"/>
                              <dgm:param type="ctrShpMap" val="fNode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stAng" val="285"/>
                              <dgm:param type="spanAng" val="-90"/>
                              <dgm:param type="ctrShpMap" val="fNode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stAng" val="330"/>
                              <dgm:param type="spanAng" val="-180"/>
                              <dgm:param type="ctrShpMap" val="fNode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stAng" val="270"/>
                              <dgm:param type="ctrShpMap" val="fNode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stAng" val="315"/>
                              <dgm:param type="spanAng" val="-90"/>
                              <dgm:param type="ctrShpMap" val="fNode"/>
                            </dgm:alg>
                          </dgm:if>
                          <dgm:else name="Name198">
                            <dgm:alg type="cycle">
                              <dgm:param type="stAng" val="337.5"/>
                              <dgm:param type="spanAng" val="-135"/>
                              <dgm:param type="ctrShpMap" val="fNode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stAng" val="288"/>
                              <dgm:param type="ctrShpMap" val="fNode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stAng" val="333"/>
                              <dgm:param type="spanAng" val="-90"/>
                              <dgm:param type="ctrShpMap" val="fNode"/>
                            </dgm:alg>
                          </dgm:if>
                          <dgm:else name="Name203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stAng" val="300"/>
                              <dgm:param type="ctrShpMap" val="fNode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stAng" val="345"/>
                              <dgm:param type="spanAng" val="-90"/>
                              <dgm:param type="ctrShpMap" val="fNode"/>
                            </dgm:alg>
                          </dgm:if>
                          <dgm:else name="Name208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stAng" val="308"/>
                              <dgm:param type="ctrShpMap" val="fNode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stAng" val="353"/>
                              <dgm:param type="spanAng" val="-90"/>
                              <dgm:param type="ctrShpMap" val="fNode"/>
                            </dgm:alg>
                          </dgm:if>
                          <dgm:else name="Name213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srcNode" val="textCenter"/>
                    <dgm:param type="dstNode" val="childCenter2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stAng" val="240"/>
                              <dgm:param type="ctrShpMap" val="fNode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stAng" val="195"/>
                              <dgm:param type="spanAng" val="90"/>
                              <dgm:param type="ctrShpMap" val="fNode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stAng" val="150"/>
                              <dgm:param type="spanAng" val="180"/>
                              <dgm:param type="ctrShpMap" val="fNode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stAng" val="180"/>
                              <dgm:param type="ctrShpMap" val="fNode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stAng" val="135"/>
                              <dgm:param type="spanAng" val="90"/>
                              <dgm:param type="ctrShpMap" val="fNode"/>
                            </dgm:alg>
                          </dgm:if>
                          <dgm:else name="Name237">
                            <dgm:alg type="cycle">
                              <dgm:param type="stAng" val="112.5"/>
                              <dgm:param type="spanAng" val="135"/>
                              <dgm:param type="ctrShpMap" val="fNode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stAng" val="144"/>
                              <dgm:param type="ctrShpMap" val="fNode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stAng" val="99"/>
                              <dgm:param type="spanAng" val="90"/>
                              <dgm:param type="ctrShpMap" val="fNode"/>
                            </dgm:alg>
                          </dgm:if>
                          <dgm:else name="Name242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stAng" val="120"/>
                              <dgm:param type="ctrShpMap" val="fNode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stAng" val="75"/>
                              <dgm:param type="spanAng" val="90"/>
                              <dgm:param type="ctrShpMap" val="fNode"/>
                            </dgm:alg>
                          </dgm:if>
                          <dgm:else name="Name247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stAng" val="102"/>
                              <dgm:param type="ctrShpMap" val="fNode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stAng" val="57"/>
                              <dgm:param type="spanAng" val="90"/>
                              <dgm:param type="ctrShpMap" val="fNode"/>
                            </dgm:alg>
                          </dgm:if>
                          <dgm:else name="Name252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stAng" val="120"/>
                              <dgm:param type="ctrShpMap" val="fNode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stAng" val="165"/>
                              <dgm:param type="spanAng" val="-90"/>
                              <dgm:param type="ctrShpMap" val="fNode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stAng" val="210"/>
                              <dgm:param type="spanAng" val="-180"/>
                              <dgm:param type="ctrShpMap" val="fNode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stAng" val="180"/>
                              <dgm:param type="ctrShpMap" val="fNode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stAng" val="225"/>
                              <dgm:param type="spanAng" val="-90"/>
                              <dgm:param type="ctrShpMap" val="fNode"/>
                            </dgm:alg>
                          </dgm:if>
                          <dgm:else name="Name265">
                            <dgm:alg type="cycle">
                              <dgm:param type="stAng" val="247.5"/>
                              <dgm:param type="spanAng" val="-135"/>
                              <dgm:param type="ctrShpMap" val="fNode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stAng" val="216"/>
                              <dgm:param type="ctrShpMap" val="fNode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stAng" val="261"/>
                              <dgm:param type="spanAng" val="-90"/>
                              <dgm:param type="ctrShpMap" val="fNode"/>
                            </dgm:alg>
                          </dgm:if>
                          <dgm:else name="Name270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stAng" val="240"/>
                              <dgm:param type="ctrShpMap" val="fNode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stAng" val="285"/>
                              <dgm:param type="spanAng" val="-90"/>
                              <dgm:param type="ctrShpMap" val="fNode"/>
                            </dgm:alg>
                          </dgm:if>
                          <dgm:else name="Name275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stAng" val="257"/>
                              <dgm:param type="ctrShpMap" val="fNode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stAng" val="302"/>
                              <dgm:param type="spanAng" val="-90"/>
                              <dgm:param type="ctrShpMap" val="fNode"/>
                            </dgm:alg>
                          </dgm:if>
                          <dgm:else name="Name280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srcNode" val="textCenter"/>
                    <dgm:param type="dstNode" val="childCenter3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stAng" val="270"/>
                              <dgm:param type="ctrShpMap" val="fNode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stAng" val="225"/>
                              <dgm:param type="spanAng" val="90"/>
                              <dgm:param type="ctrShpMap" val="fNode"/>
                            </dgm:alg>
                          </dgm:if>
                          <dgm:else name="Name299">
                            <dgm:alg type="cycle">
                              <dgm:param type="stAng" val="202.5"/>
                              <dgm:param type="spanAng" val="135"/>
                              <dgm:param type="ctrShpMap" val="fNode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stAng" val="216"/>
                              <dgm:param type="ctrShpMap" val="fNode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stAng" val="171"/>
                              <dgm:param type="spanAng" val="90"/>
                              <dgm:param type="ctrShpMap" val="fNode"/>
                            </dgm:alg>
                          </dgm:if>
                          <dgm:else name="Name304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stAng" val="180"/>
                              <dgm:param type="ctrShpMap" val="fNode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stAng" val="135"/>
                              <dgm:param type="spanAng" val="90"/>
                              <dgm:param type="ctrShpMap" val="fNode"/>
                            </dgm:alg>
                          </dgm:if>
                          <dgm:else name="Name309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stAng" val="154"/>
                              <dgm:param type="ctrShpMap" val="fNode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stAng" val="109"/>
                              <dgm:param type="spanAng" val="90"/>
                              <dgm:param type="ctrShpMap" val="fNode"/>
                            </dgm:alg>
                          </dgm:if>
                          <dgm:else name="Name314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stAng" val="90"/>
                              <dgm:param type="ctrShpMap" val="fNode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stAng" val="135"/>
                              <dgm:param type="spanAng" val="-90"/>
                              <dgm:param type="ctrShpMap" val="fNode"/>
                            </dgm:alg>
                          </dgm:if>
                          <dgm:else name="Name322">
                            <dgm:alg type="cycle">
                              <dgm:param type="stAng" val="157.5"/>
                              <dgm:param type="spanAng" val="-135"/>
                              <dgm:param type="ctrShpMap" val="fNode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stAng" val="144"/>
                              <dgm:param type="ctrShpMap" val="fNode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stAng" val="189"/>
                              <dgm:param type="spanAng" val="-90"/>
                              <dgm:param type="ctrShpMap" val="fNode"/>
                            </dgm:alg>
                          </dgm:if>
                          <dgm:else name="Name327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stAng" val="180"/>
                              <dgm:param type="ctrShpMap" val="fNode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stAng" val="225"/>
                              <dgm:param type="spanAng" val="-90"/>
                              <dgm:param type="ctrShpMap" val="fNode"/>
                            </dgm:alg>
                          </dgm:if>
                          <dgm:else name="Name332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stAng" val="205"/>
                              <dgm:param type="ctrShpMap" val="fNode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stAng" val="250"/>
                              <dgm:param type="spanAng" val="-90"/>
                              <dgm:param type="ctrShpMap" val="fNode"/>
                            </dgm:alg>
                          </dgm:if>
                          <dgm:else name="Name337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srcNode" val="textCenter"/>
                    <dgm:param type="dstNode" val="childCenter4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stAng" val="288"/>
                              <dgm:param type="ctrShpMap" val="fNode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stAng" val="243"/>
                              <dgm:param type="spanAng" val="90"/>
                              <dgm:param type="ctrShpMap" val="fNode"/>
                            </dgm:alg>
                          </dgm:if>
                          <dgm:else name="Name356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stAng" val="240"/>
                              <dgm:param type="ctrShpMap" val="fNode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stAng" val="195"/>
                              <dgm:param type="spanAng" val="90"/>
                              <dgm:param type="ctrShpMap" val="fNode"/>
                            </dgm:alg>
                          </dgm:if>
                          <dgm:else name="Name361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stAng" val="205"/>
                              <dgm:param type="ctrShpMap" val="fNode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stAng" val="160"/>
                              <dgm:param type="spanAng" val="90"/>
                              <dgm:param type="ctrShpMap" val="fNode"/>
                            </dgm:alg>
                          </dgm:if>
                          <dgm:else name="Name366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stAng" val="72"/>
                              <dgm:param type="ctrShpMap" val="fNode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stAng" val="117"/>
                              <dgm:param type="spanAng" val="-90"/>
                              <dgm:param type="ctrShpMap" val="fNode"/>
                            </dgm:alg>
                          </dgm:if>
                          <dgm:else name="Name374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stAng" val="120"/>
                              <dgm:param type="ctrShpMap" val="fNode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stAng" val="165"/>
                              <dgm:param type="spanAng" val="-90"/>
                              <dgm:param type="ctrShpMap" val="fNode"/>
                            </dgm:alg>
                          </dgm:if>
                          <dgm:else name="Name379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stAng" val="154"/>
                              <dgm:param type="ctrShpMap" val="fNode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stAng" val="199"/>
                              <dgm:param type="spanAng" val="-90"/>
                              <dgm:param type="ctrShpMap" val="fNode"/>
                            </dgm:alg>
                          </dgm:if>
                          <dgm:else name="Name384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srcNode" val="textCenter"/>
                    <dgm:param type="dstNode" val="childCenter5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stAng" val="300"/>
                              <dgm:param type="ctrShpMap" val="fNode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stAng" val="255"/>
                              <dgm:param type="spanAng" val="90"/>
                              <dgm:param type="ctrShpMap" val="fNode"/>
                            </dgm:alg>
                          </dgm:if>
                          <dgm:else name="Name403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stAng" val="257"/>
                              <dgm:param type="ctrShpMap" val="fNode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stAng" val="212"/>
                              <dgm:param type="spanAng" val="90"/>
                              <dgm:param type="ctrShpMap" val="fNode"/>
                            </dgm:alg>
                          </dgm:if>
                          <dgm:else name="Name408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stAng" val="60"/>
                              <dgm:param type="ctrShpMap" val="fNode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stAng" val="105"/>
                              <dgm:param type="spanAng" val="-90"/>
                              <dgm:param type="ctrShpMap" val="fNode"/>
                            </dgm:alg>
                          </dgm:if>
                          <dgm:else name="Name416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stAng" val="102"/>
                              <dgm:param type="ctrShpMap" val="fNode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stAng" val="147"/>
                              <dgm:param type="spanAng" val="-90"/>
                              <dgm:param type="ctrShpMap" val="fNode"/>
                            </dgm:alg>
                          </dgm:if>
                          <dgm:else name="Name421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srcNode" val="textCenter"/>
                    <dgm:param type="dstNode" val="childCenter6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stAng" val="308"/>
                              <dgm:param type="ctrShpMap" val="fNode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stAng" val="263"/>
                              <dgm:param type="spanAng" val="90"/>
                              <dgm:param type="ctrShpMap" val="fNode"/>
                            </dgm:alg>
                          </dgm:if>
                          <dgm:else name="Name440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stAng" val="51"/>
                              <dgm:param type="ctrShpMap" val="fNode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stAng" val="96"/>
                              <dgm:param type="spanAng" val="-90"/>
                              <dgm:param type="ctrShpMap" val="fNode"/>
                            </dgm:alg>
                          </dgm:if>
                          <dgm:else name="Name448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srcNode" val="textCenter"/>
                    <dgm:param type="dstNode" val="childCenter7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ACB9DC-FD81-47AE-A86A-F96F392ED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92A97A-DB31-49A2-B00A-D679A9C2756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67753" y="1143000"/>
            <a:ext cx="5522494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幻灯片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33469" y="117381"/>
            <a:ext cx="8180070" cy="479593"/>
          </a:xfrm>
        </p:spPr>
        <p:txBody>
          <a:bodyPr/>
          <a:lstStyle>
            <a:lvl1pPr algn="l">
              <a:defRPr sz="1950" b="1">
                <a:solidFill>
                  <a:srgbClr val="1CA7E2"/>
                </a:solidFill>
              </a:defRPr>
            </a:lvl1pPr>
          </a:lstStyle>
          <a:p>
            <a:pPr fontAlgn="base"/>
            <a:r>
              <a:rPr lang="zh-CN" altLang="en-US" sz="195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2"/>
          </p:nvPr>
        </p:nvSpPr>
        <p:spPr>
          <a:xfrm>
            <a:off x="9372600" y="6448495"/>
            <a:ext cx="1778000" cy="294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algn="ctr">
              <a:defRPr/>
            </a:pPr>
            <a:r>
              <a:rPr lang="en-US" altLang="zh-CN" sz="900" noProof="1" smtClean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2018/8/8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1_封底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12097" y="236083"/>
            <a:ext cx="1292475" cy="11742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7" descr="未标题-2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17" y="2936334"/>
            <a:ext cx="12194117" cy="20958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4B914-9BB2-4713-9EBF-61770F406B81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6538A-33AE-45EB-868C-14B9E34ED9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jpeg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jpeg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jpeg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diagramDrawing" Target="../diagrams/drawin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png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png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76.xml"/><Relationship Id="rId1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8"/>
          <p:cNvSpPr txBox="1"/>
          <p:nvPr/>
        </p:nvSpPr>
        <p:spPr>
          <a:xfrm>
            <a:off x="1517015" y="2729865"/>
            <a:ext cx="10159365" cy="1230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sz="4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学习任务五 空调系统不制热故障</a:t>
            </a:r>
            <a:endParaRPr lang="zh-CN" sz="4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sz="4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的诊断与排除</a:t>
            </a:r>
            <a:endParaRPr lang="zh-CN" sz="4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64" y="4784851"/>
            <a:ext cx="12202753" cy="2114867"/>
          </a:xfrm>
          <a:prstGeom prst="roundRect">
            <a:avLst>
              <a:gd name="adj" fmla="val 0"/>
            </a:avLst>
          </a:prstGeom>
          <a:solidFill>
            <a:srgbClr val="2F559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23" name="TextBox 48"/>
          <p:cNvSpPr txBox="1"/>
          <p:nvPr/>
        </p:nvSpPr>
        <p:spPr>
          <a:xfrm>
            <a:off x="1586865" y="947420"/>
            <a:ext cx="10088880" cy="16859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75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学习单元六 新能源汽车综合故障诊断与排除</a:t>
            </a:r>
            <a:endParaRPr lang="zh-CN" altLang="en-US" sz="5475" dirty="0">
              <a:solidFill>
                <a:schemeClr val="accent6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238876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1" name="椭圆 40"/>
          <p:cNvSpPr/>
          <p:nvPr/>
        </p:nvSpPr>
        <p:spPr>
          <a:xfrm>
            <a:off x="2018226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2" name="椭圆 41"/>
          <p:cNvSpPr/>
          <p:nvPr/>
        </p:nvSpPr>
        <p:spPr>
          <a:xfrm>
            <a:off x="2805021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3" name="椭圆 42"/>
          <p:cNvSpPr/>
          <p:nvPr/>
        </p:nvSpPr>
        <p:spPr>
          <a:xfrm>
            <a:off x="3578578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4" name="椭圆 43"/>
          <p:cNvSpPr/>
          <p:nvPr/>
        </p:nvSpPr>
        <p:spPr>
          <a:xfrm>
            <a:off x="4386886" y="4433688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grpSp>
        <p:nvGrpSpPr>
          <p:cNvPr id="40" name="组合 39"/>
          <p:cNvGrpSpPr/>
          <p:nvPr/>
        </p:nvGrpSpPr>
        <p:grpSpPr>
          <a:xfrm>
            <a:off x="1295135" y="4494085"/>
            <a:ext cx="3606352" cy="535285"/>
            <a:chOff x="4846" y="5333"/>
            <a:chExt cx="4359" cy="647"/>
          </a:xfrm>
        </p:grpSpPr>
        <p:grpSp>
          <p:nvGrpSpPr>
            <p:cNvPr id="25" name="PA_淘宝店chenying0907出品 14"/>
            <p:cNvGrpSpPr/>
            <p:nvPr>
              <p:custDataLst>
                <p:tags r:id="rId1"/>
              </p:custDataLst>
            </p:nvPr>
          </p:nvGrpSpPr>
          <p:grpSpPr>
            <a:xfrm>
              <a:off x="4846" y="5333"/>
              <a:ext cx="638" cy="647"/>
              <a:chOff x="4796805" y="-215900"/>
              <a:chExt cx="2093913" cy="2122488"/>
            </a:xfrm>
            <a:solidFill>
              <a:srgbClr val="2F5597"/>
            </a:solidFill>
          </p:grpSpPr>
          <p:sp>
            <p:nvSpPr>
              <p:cNvPr id="26" name="淘宝店chenying0907出品 6"/>
              <p:cNvSpPr>
                <a:spLocks noEditPoints="1"/>
              </p:cNvSpPr>
              <p:nvPr/>
            </p:nvSpPr>
            <p:spPr bwMode="auto">
              <a:xfrm>
                <a:off x="4796805" y="-215900"/>
                <a:ext cx="2093913" cy="2122488"/>
              </a:xfrm>
              <a:custGeom>
                <a:avLst/>
                <a:gdLst>
                  <a:gd name="T0" fmla="*/ 1391 w 2783"/>
                  <a:gd name="T1" fmla="*/ 0 h 2783"/>
                  <a:gd name="T2" fmla="*/ 0 w 2783"/>
                  <a:gd name="T3" fmla="*/ 1391 h 2783"/>
                  <a:gd name="T4" fmla="*/ 1391 w 2783"/>
                  <a:gd name="T5" fmla="*/ 2783 h 2783"/>
                  <a:gd name="T6" fmla="*/ 2783 w 2783"/>
                  <a:gd name="T7" fmla="*/ 1391 h 2783"/>
                  <a:gd name="T8" fmla="*/ 1391 w 2783"/>
                  <a:gd name="T9" fmla="*/ 0 h 2783"/>
                  <a:gd name="T10" fmla="*/ 1391 w 2783"/>
                  <a:gd name="T11" fmla="*/ 55 h 2783"/>
                  <a:gd name="T12" fmla="*/ 55 w 2783"/>
                  <a:gd name="T13" fmla="*/ 1391 h 2783"/>
                  <a:gd name="T14" fmla="*/ 1391 w 2783"/>
                  <a:gd name="T15" fmla="*/ 2728 h 2783"/>
                  <a:gd name="T16" fmla="*/ 2728 w 2783"/>
                  <a:gd name="T17" fmla="*/ 1391 h 2783"/>
                  <a:gd name="T18" fmla="*/ 1391 w 2783"/>
                  <a:gd name="T19" fmla="*/ 55 h 2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83" h="2783">
                    <a:moveTo>
                      <a:pt x="1391" y="0"/>
                    </a:moveTo>
                    <a:cubicBezTo>
                      <a:pt x="623" y="0"/>
                      <a:pt x="0" y="623"/>
                      <a:pt x="0" y="1391"/>
                    </a:cubicBezTo>
                    <a:cubicBezTo>
                      <a:pt x="0" y="2160"/>
                      <a:pt x="623" y="2783"/>
                      <a:pt x="1391" y="2783"/>
                    </a:cubicBezTo>
                    <a:cubicBezTo>
                      <a:pt x="2160" y="2783"/>
                      <a:pt x="2783" y="2160"/>
                      <a:pt x="2783" y="1391"/>
                    </a:cubicBezTo>
                    <a:cubicBezTo>
                      <a:pt x="2783" y="623"/>
                      <a:pt x="2160" y="0"/>
                      <a:pt x="1391" y="0"/>
                    </a:cubicBezTo>
                    <a:close/>
                    <a:moveTo>
                      <a:pt x="1391" y="55"/>
                    </a:moveTo>
                    <a:cubicBezTo>
                      <a:pt x="654" y="55"/>
                      <a:pt x="55" y="654"/>
                      <a:pt x="55" y="1391"/>
                    </a:cubicBezTo>
                    <a:cubicBezTo>
                      <a:pt x="55" y="2129"/>
                      <a:pt x="654" y="2728"/>
                      <a:pt x="1391" y="2728"/>
                    </a:cubicBezTo>
                    <a:cubicBezTo>
                      <a:pt x="2129" y="2728"/>
                      <a:pt x="2728" y="2129"/>
                      <a:pt x="2728" y="1391"/>
                    </a:cubicBezTo>
                    <a:cubicBezTo>
                      <a:pt x="2728" y="654"/>
                      <a:pt x="2129" y="55"/>
                      <a:pt x="1391" y="55"/>
                    </a:cubicBezTo>
                    <a:close/>
                  </a:path>
                </a:pathLst>
              </a:custGeom>
              <a:grpFill/>
              <a:ln w="3175">
                <a:solidFill>
                  <a:srgbClr val="2F5597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C4261D"/>
                  </a:solidFill>
                </a:endParaRPr>
              </a:p>
            </p:txBody>
          </p:sp>
          <p:sp>
            <p:nvSpPr>
              <p:cNvPr id="27" name="淘宝店chenying0907出品 7"/>
              <p:cNvSpPr>
                <a:spLocks noEditPoints="1"/>
              </p:cNvSpPr>
              <p:nvPr/>
            </p:nvSpPr>
            <p:spPr bwMode="auto">
              <a:xfrm>
                <a:off x="5168280" y="0"/>
                <a:ext cx="1360488" cy="1641475"/>
              </a:xfrm>
              <a:custGeom>
                <a:avLst/>
                <a:gdLst>
                  <a:gd name="T0" fmla="*/ 870 w 1809"/>
                  <a:gd name="T1" fmla="*/ 879 h 2152"/>
                  <a:gd name="T2" fmla="*/ 870 w 1809"/>
                  <a:gd name="T3" fmla="*/ 2152 h 2152"/>
                  <a:gd name="T4" fmla="*/ 1809 w 1809"/>
                  <a:gd name="T5" fmla="*/ 1820 h 2152"/>
                  <a:gd name="T6" fmla="*/ 1809 w 1809"/>
                  <a:gd name="T7" fmla="*/ 547 h 2152"/>
                  <a:gd name="T8" fmla="*/ 870 w 1809"/>
                  <a:gd name="T9" fmla="*/ 879 h 2152"/>
                  <a:gd name="T10" fmla="*/ 785 w 1809"/>
                  <a:gd name="T11" fmla="*/ 961 h 2152"/>
                  <a:gd name="T12" fmla="*/ 785 w 1809"/>
                  <a:gd name="T13" fmla="*/ 1138 h 2152"/>
                  <a:gd name="T14" fmla="*/ 613 w 1809"/>
                  <a:gd name="T15" fmla="*/ 1053 h 2152"/>
                  <a:gd name="T16" fmla="*/ 613 w 1809"/>
                  <a:gd name="T17" fmla="*/ 864 h 2152"/>
                  <a:gd name="T18" fmla="*/ 785 w 1809"/>
                  <a:gd name="T19" fmla="*/ 961 h 2152"/>
                  <a:gd name="T20" fmla="*/ 1555 w 1809"/>
                  <a:gd name="T21" fmla="*/ 410 h 2152"/>
                  <a:gd name="T22" fmla="*/ 1507 w 1809"/>
                  <a:gd name="T23" fmla="*/ 386 h 2152"/>
                  <a:gd name="T24" fmla="*/ 602 w 1809"/>
                  <a:gd name="T25" fmla="*/ 700 h 2152"/>
                  <a:gd name="T26" fmla="*/ 576 w 1809"/>
                  <a:gd name="T27" fmla="*/ 724 h 2152"/>
                  <a:gd name="T28" fmla="*/ 576 w 1809"/>
                  <a:gd name="T29" fmla="*/ 2017 h 2152"/>
                  <a:gd name="T30" fmla="*/ 822 w 1809"/>
                  <a:gd name="T31" fmla="*/ 2149 h 2152"/>
                  <a:gd name="T32" fmla="*/ 822 w 1809"/>
                  <a:gd name="T33" fmla="*/ 879 h 2152"/>
                  <a:gd name="T34" fmla="*/ 622 w 1809"/>
                  <a:gd name="T35" fmla="*/ 772 h 2152"/>
                  <a:gd name="T36" fmla="*/ 625 w 1809"/>
                  <a:gd name="T37" fmla="*/ 772 h 2152"/>
                  <a:gd name="T38" fmla="*/ 1531 w 1809"/>
                  <a:gd name="T39" fmla="*/ 457 h 2152"/>
                  <a:gd name="T40" fmla="*/ 1555 w 1809"/>
                  <a:gd name="T41" fmla="*/ 410 h 2152"/>
                  <a:gd name="T42" fmla="*/ 209 w 1809"/>
                  <a:gd name="T43" fmla="*/ 581 h 2152"/>
                  <a:gd name="T44" fmla="*/ 209 w 1809"/>
                  <a:gd name="T45" fmla="*/ 758 h 2152"/>
                  <a:gd name="T46" fmla="*/ 37 w 1809"/>
                  <a:gd name="T47" fmla="*/ 673 h 2152"/>
                  <a:gd name="T48" fmla="*/ 37 w 1809"/>
                  <a:gd name="T49" fmla="*/ 484 h 2152"/>
                  <a:gd name="T50" fmla="*/ 209 w 1809"/>
                  <a:gd name="T51" fmla="*/ 581 h 2152"/>
                  <a:gd name="T52" fmla="*/ 978 w 1809"/>
                  <a:gd name="T53" fmla="*/ 30 h 2152"/>
                  <a:gd name="T54" fmla="*/ 931 w 1809"/>
                  <a:gd name="T55" fmla="*/ 6 h 2152"/>
                  <a:gd name="T56" fmla="*/ 25 w 1809"/>
                  <a:gd name="T57" fmla="*/ 321 h 2152"/>
                  <a:gd name="T58" fmla="*/ 0 w 1809"/>
                  <a:gd name="T59" fmla="*/ 344 h 2152"/>
                  <a:gd name="T60" fmla="*/ 0 w 1809"/>
                  <a:gd name="T61" fmla="*/ 1638 h 2152"/>
                  <a:gd name="T62" fmla="*/ 246 w 1809"/>
                  <a:gd name="T63" fmla="*/ 1770 h 2152"/>
                  <a:gd name="T64" fmla="*/ 246 w 1809"/>
                  <a:gd name="T65" fmla="*/ 500 h 2152"/>
                  <a:gd name="T66" fmla="*/ 46 w 1809"/>
                  <a:gd name="T67" fmla="*/ 393 h 2152"/>
                  <a:gd name="T68" fmla="*/ 49 w 1809"/>
                  <a:gd name="T69" fmla="*/ 392 h 2152"/>
                  <a:gd name="T70" fmla="*/ 954 w 1809"/>
                  <a:gd name="T71" fmla="*/ 77 h 2152"/>
                  <a:gd name="T72" fmla="*/ 978 w 1809"/>
                  <a:gd name="T73" fmla="*/ 30 h 2152"/>
                  <a:gd name="T74" fmla="*/ 497 w 1809"/>
                  <a:gd name="T75" fmla="*/ 781 h 2152"/>
                  <a:gd name="T76" fmla="*/ 497 w 1809"/>
                  <a:gd name="T77" fmla="*/ 958 h 2152"/>
                  <a:gd name="T78" fmla="*/ 325 w 1809"/>
                  <a:gd name="T79" fmla="*/ 873 h 2152"/>
                  <a:gd name="T80" fmla="*/ 325 w 1809"/>
                  <a:gd name="T81" fmla="*/ 684 h 2152"/>
                  <a:gd name="T82" fmla="*/ 497 w 1809"/>
                  <a:gd name="T83" fmla="*/ 781 h 2152"/>
                  <a:gd name="T84" fmla="*/ 1266 w 1809"/>
                  <a:gd name="T85" fmla="*/ 230 h 2152"/>
                  <a:gd name="T86" fmla="*/ 1219 w 1809"/>
                  <a:gd name="T87" fmla="*/ 206 h 2152"/>
                  <a:gd name="T88" fmla="*/ 313 w 1809"/>
                  <a:gd name="T89" fmla="*/ 520 h 2152"/>
                  <a:gd name="T90" fmla="*/ 288 w 1809"/>
                  <a:gd name="T91" fmla="*/ 544 h 2152"/>
                  <a:gd name="T92" fmla="*/ 288 w 1809"/>
                  <a:gd name="T93" fmla="*/ 1837 h 2152"/>
                  <a:gd name="T94" fmla="*/ 534 w 1809"/>
                  <a:gd name="T95" fmla="*/ 1969 h 2152"/>
                  <a:gd name="T96" fmla="*/ 534 w 1809"/>
                  <a:gd name="T97" fmla="*/ 699 h 2152"/>
                  <a:gd name="T98" fmla="*/ 334 w 1809"/>
                  <a:gd name="T99" fmla="*/ 592 h 2152"/>
                  <a:gd name="T100" fmla="*/ 337 w 1809"/>
                  <a:gd name="T101" fmla="*/ 592 h 2152"/>
                  <a:gd name="T102" fmla="*/ 1243 w 1809"/>
                  <a:gd name="T103" fmla="*/ 277 h 2152"/>
                  <a:gd name="T104" fmla="*/ 1266 w 1809"/>
                  <a:gd name="T105" fmla="*/ 230 h 2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09" h="2152">
                    <a:moveTo>
                      <a:pt x="870" y="879"/>
                    </a:moveTo>
                    <a:lnTo>
                      <a:pt x="870" y="2152"/>
                    </a:lnTo>
                    <a:lnTo>
                      <a:pt x="1809" y="1820"/>
                    </a:lnTo>
                    <a:lnTo>
                      <a:pt x="1809" y="547"/>
                    </a:lnTo>
                    <a:lnTo>
                      <a:pt x="870" y="879"/>
                    </a:lnTo>
                    <a:close/>
                    <a:moveTo>
                      <a:pt x="785" y="961"/>
                    </a:moveTo>
                    <a:lnTo>
                      <a:pt x="785" y="1138"/>
                    </a:lnTo>
                    <a:cubicBezTo>
                      <a:pt x="699" y="1121"/>
                      <a:pt x="613" y="1053"/>
                      <a:pt x="613" y="1053"/>
                    </a:cubicBezTo>
                    <a:lnTo>
                      <a:pt x="613" y="864"/>
                    </a:lnTo>
                    <a:cubicBezTo>
                      <a:pt x="719" y="950"/>
                      <a:pt x="785" y="961"/>
                      <a:pt x="785" y="961"/>
                    </a:cubicBezTo>
                    <a:close/>
                    <a:moveTo>
                      <a:pt x="1555" y="410"/>
                    </a:moveTo>
                    <a:cubicBezTo>
                      <a:pt x="1548" y="390"/>
                      <a:pt x="1527" y="379"/>
                      <a:pt x="1507" y="386"/>
                    </a:cubicBezTo>
                    <a:lnTo>
                      <a:pt x="602" y="700"/>
                    </a:lnTo>
                    <a:cubicBezTo>
                      <a:pt x="590" y="704"/>
                      <a:pt x="580" y="713"/>
                      <a:pt x="576" y="724"/>
                    </a:cubicBezTo>
                    <a:lnTo>
                      <a:pt x="576" y="2017"/>
                    </a:lnTo>
                    <a:cubicBezTo>
                      <a:pt x="608" y="2080"/>
                      <a:pt x="741" y="2149"/>
                      <a:pt x="822" y="2149"/>
                    </a:cubicBezTo>
                    <a:lnTo>
                      <a:pt x="822" y="879"/>
                    </a:lnTo>
                    <a:cubicBezTo>
                      <a:pt x="779" y="873"/>
                      <a:pt x="682" y="822"/>
                      <a:pt x="622" y="772"/>
                    </a:cubicBezTo>
                    <a:cubicBezTo>
                      <a:pt x="623" y="772"/>
                      <a:pt x="624" y="772"/>
                      <a:pt x="625" y="772"/>
                    </a:cubicBezTo>
                    <a:lnTo>
                      <a:pt x="1531" y="457"/>
                    </a:lnTo>
                    <a:cubicBezTo>
                      <a:pt x="1550" y="450"/>
                      <a:pt x="1561" y="429"/>
                      <a:pt x="1555" y="410"/>
                    </a:cubicBezTo>
                    <a:close/>
                    <a:moveTo>
                      <a:pt x="209" y="581"/>
                    </a:moveTo>
                    <a:lnTo>
                      <a:pt x="209" y="758"/>
                    </a:lnTo>
                    <a:cubicBezTo>
                      <a:pt x="123" y="742"/>
                      <a:pt x="37" y="673"/>
                      <a:pt x="37" y="673"/>
                    </a:cubicBezTo>
                    <a:lnTo>
                      <a:pt x="37" y="484"/>
                    </a:lnTo>
                    <a:cubicBezTo>
                      <a:pt x="143" y="570"/>
                      <a:pt x="209" y="581"/>
                      <a:pt x="209" y="581"/>
                    </a:cubicBezTo>
                    <a:close/>
                    <a:moveTo>
                      <a:pt x="978" y="30"/>
                    </a:moveTo>
                    <a:cubicBezTo>
                      <a:pt x="972" y="11"/>
                      <a:pt x="951" y="0"/>
                      <a:pt x="931" y="6"/>
                    </a:cubicBezTo>
                    <a:lnTo>
                      <a:pt x="25" y="321"/>
                    </a:lnTo>
                    <a:cubicBezTo>
                      <a:pt x="14" y="325"/>
                      <a:pt x="3" y="334"/>
                      <a:pt x="0" y="344"/>
                    </a:cubicBezTo>
                    <a:lnTo>
                      <a:pt x="0" y="1638"/>
                    </a:lnTo>
                    <a:cubicBezTo>
                      <a:pt x="32" y="1700"/>
                      <a:pt x="165" y="1770"/>
                      <a:pt x="246" y="1770"/>
                    </a:cubicBezTo>
                    <a:lnTo>
                      <a:pt x="246" y="500"/>
                    </a:lnTo>
                    <a:cubicBezTo>
                      <a:pt x="203" y="493"/>
                      <a:pt x="106" y="443"/>
                      <a:pt x="46" y="393"/>
                    </a:cubicBezTo>
                    <a:cubicBezTo>
                      <a:pt x="47" y="393"/>
                      <a:pt x="48" y="392"/>
                      <a:pt x="49" y="392"/>
                    </a:cubicBezTo>
                    <a:lnTo>
                      <a:pt x="954" y="77"/>
                    </a:lnTo>
                    <a:cubicBezTo>
                      <a:pt x="974" y="71"/>
                      <a:pt x="985" y="50"/>
                      <a:pt x="978" y="30"/>
                    </a:cubicBezTo>
                    <a:close/>
                    <a:moveTo>
                      <a:pt x="497" y="781"/>
                    </a:moveTo>
                    <a:lnTo>
                      <a:pt x="497" y="958"/>
                    </a:lnTo>
                    <a:cubicBezTo>
                      <a:pt x="411" y="941"/>
                      <a:pt x="325" y="873"/>
                      <a:pt x="325" y="873"/>
                    </a:cubicBezTo>
                    <a:lnTo>
                      <a:pt x="325" y="684"/>
                    </a:lnTo>
                    <a:cubicBezTo>
                      <a:pt x="431" y="770"/>
                      <a:pt x="497" y="781"/>
                      <a:pt x="497" y="781"/>
                    </a:cubicBezTo>
                    <a:close/>
                    <a:moveTo>
                      <a:pt x="1266" y="230"/>
                    </a:moveTo>
                    <a:cubicBezTo>
                      <a:pt x="1260" y="210"/>
                      <a:pt x="1239" y="199"/>
                      <a:pt x="1219" y="206"/>
                    </a:cubicBezTo>
                    <a:lnTo>
                      <a:pt x="313" y="520"/>
                    </a:lnTo>
                    <a:cubicBezTo>
                      <a:pt x="302" y="524"/>
                      <a:pt x="291" y="533"/>
                      <a:pt x="288" y="544"/>
                    </a:cubicBezTo>
                    <a:lnTo>
                      <a:pt x="288" y="1837"/>
                    </a:lnTo>
                    <a:cubicBezTo>
                      <a:pt x="320" y="1900"/>
                      <a:pt x="453" y="1969"/>
                      <a:pt x="534" y="1969"/>
                    </a:cubicBezTo>
                    <a:lnTo>
                      <a:pt x="534" y="699"/>
                    </a:lnTo>
                    <a:cubicBezTo>
                      <a:pt x="491" y="693"/>
                      <a:pt x="394" y="642"/>
                      <a:pt x="334" y="592"/>
                    </a:cubicBezTo>
                    <a:cubicBezTo>
                      <a:pt x="335" y="592"/>
                      <a:pt x="336" y="592"/>
                      <a:pt x="337" y="592"/>
                    </a:cubicBezTo>
                    <a:lnTo>
                      <a:pt x="1243" y="277"/>
                    </a:lnTo>
                    <a:cubicBezTo>
                      <a:pt x="1262" y="270"/>
                      <a:pt x="1273" y="249"/>
                      <a:pt x="1266" y="230"/>
                    </a:cubicBezTo>
                    <a:close/>
                  </a:path>
                </a:pathLst>
              </a:custGeom>
              <a:solidFill>
                <a:srgbClr val="F2F2F2"/>
              </a:solidFill>
              <a:ln w="3175">
                <a:solidFill>
                  <a:srgbClr val="F2F2F2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C4261D"/>
                  </a:solidFill>
                </a:endParaRPr>
              </a:p>
            </p:txBody>
          </p:sp>
        </p:grpSp>
        <p:sp>
          <p:nvSpPr>
            <p:cNvPr id="29" name="淘宝店chenying0907出品 5"/>
            <p:cNvSpPr>
              <a:spLocks noEditPoints="1"/>
            </p:cNvSpPr>
            <p:nvPr/>
          </p:nvSpPr>
          <p:spPr bwMode="auto">
            <a:xfrm>
              <a:off x="5918" y="5386"/>
              <a:ext cx="380" cy="547"/>
            </a:xfrm>
            <a:custGeom>
              <a:avLst/>
              <a:gdLst>
                <a:gd name="T0" fmla="*/ 370 w 780"/>
                <a:gd name="T1" fmla="*/ 732 h 1139"/>
                <a:gd name="T2" fmla="*/ 498 w 780"/>
                <a:gd name="T3" fmla="*/ 660 h 1139"/>
                <a:gd name="T4" fmla="*/ 578 w 780"/>
                <a:gd name="T5" fmla="*/ 682 h 1139"/>
                <a:gd name="T6" fmla="*/ 653 w 780"/>
                <a:gd name="T7" fmla="*/ 535 h 1139"/>
                <a:gd name="T8" fmla="*/ 709 w 780"/>
                <a:gd name="T9" fmla="*/ 494 h 1139"/>
                <a:gd name="T10" fmla="*/ 711 w 780"/>
                <a:gd name="T11" fmla="*/ 316 h 1139"/>
                <a:gd name="T12" fmla="*/ 657 w 780"/>
                <a:gd name="T13" fmla="*/ 274 h 1139"/>
                <a:gd name="T14" fmla="*/ 596 w 780"/>
                <a:gd name="T15" fmla="*/ 128 h 1139"/>
                <a:gd name="T16" fmla="*/ 531 w 780"/>
                <a:gd name="T17" fmla="*/ 141 h 1139"/>
                <a:gd name="T18" fmla="*/ 409 w 780"/>
                <a:gd name="T19" fmla="*/ 69 h 1139"/>
                <a:gd name="T20" fmla="*/ 380 w 780"/>
                <a:gd name="T21" fmla="*/ 69 h 1139"/>
                <a:gd name="T22" fmla="*/ 289 w 780"/>
                <a:gd name="T23" fmla="*/ 140 h 1139"/>
                <a:gd name="T24" fmla="*/ 260 w 780"/>
                <a:gd name="T25" fmla="*/ 132 h 1139"/>
                <a:gd name="T26" fmla="*/ 187 w 780"/>
                <a:gd name="T27" fmla="*/ 138 h 1139"/>
                <a:gd name="T28" fmla="*/ 80 w 780"/>
                <a:gd name="T29" fmla="*/ 280 h 1139"/>
                <a:gd name="T30" fmla="*/ 99 w 780"/>
                <a:gd name="T31" fmla="*/ 346 h 1139"/>
                <a:gd name="T32" fmla="*/ 64 w 780"/>
                <a:gd name="T33" fmla="*/ 501 h 1139"/>
                <a:gd name="T34" fmla="*/ 181 w 780"/>
                <a:gd name="T35" fmla="*/ 609 h 1139"/>
                <a:gd name="T36" fmla="*/ 194 w 780"/>
                <a:gd name="T37" fmla="*/ 676 h 1139"/>
                <a:gd name="T38" fmla="*/ 272 w 780"/>
                <a:gd name="T39" fmla="*/ 657 h 1139"/>
                <a:gd name="T40" fmla="*/ 294 w 780"/>
                <a:gd name="T41" fmla="*/ 726 h 1139"/>
                <a:gd name="T42" fmla="*/ 221 w 780"/>
                <a:gd name="T43" fmla="*/ 731 h 1139"/>
                <a:gd name="T44" fmla="*/ 121 w 780"/>
                <a:gd name="T45" fmla="*/ 608 h 1139"/>
                <a:gd name="T46" fmla="*/ 7 w 780"/>
                <a:gd name="T47" fmla="*/ 519 h 1139"/>
                <a:gd name="T48" fmla="*/ 51 w 780"/>
                <a:gd name="T49" fmla="*/ 381 h 1139"/>
                <a:gd name="T50" fmla="*/ 64 w 780"/>
                <a:gd name="T51" fmla="*/ 223 h 1139"/>
                <a:gd name="T52" fmla="*/ 127 w 780"/>
                <a:gd name="T53" fmla="*/ 138 h 1139"/>
                <a:gd name="T54" fmla="*/ 276 w 780"/>
                <a:gd name="T55" fmla="*/ 75 h 1139"/>
                <a:gd name="T56" fmla="*/ 298 w 780"/>
                <a:gd name="T57" fmla="*/ 81 h 1139"/>
                <a:gd name="T58" fmla="*/ 394 w 780"/>
                <a:gd name="T59" fmla="*/ 0 h 1139"/>
                <a:gd name="T60" fmla="*/ 508 w 780"/>
                <a:gd name="T61" fmla="*/ 85 h 1139"/>
                <a:gd name="T62" fmla="*/ 638 w 780"/>
                <a:gd name="T63" fmla="*/ 87 h 1139"/>
                <a:gd name="T64" fmla="*/ 675 w 780"/>
                <a:gd name="T65" fmla="*/ 217 h 1139"/>
                <a:gd name="T66" fmla="*/ 758 w 780"/>
                <a:gd name="T67" fmla="*/ 353 h 1139"/>
                <a:gd name="T68" fmla="*/ 756 w 780"/>
                <a:gd name="T69" fmla="*/ 459 h 1139"/>
                <a:gd name="T70" fmla="*/ 670 w 780"/>
                <a:gd name="T71" fmla="*/ 592 h 1139"/>
                <a:gd name="T72" fmla="*/ 578 w 780"/>
                <a:gd name="T73" fmla="*/ 741 h 1139"/>
                <a:gd name="T74" fmla="*/ 498 w 780"/>
                <a:gd name="T75" fmla="*/ 719 h 1139"/>
                <a:gd name="T76" fmla="*/ 385 w 780"/>
                <a:gd name="T77" fmla="*/ 801 h 1139"/>
                <a:gd name="T78" fmla="*/ 388 w 780"/>
                <a:gd name="T79" fmla="*/ 615 h 1139"/>
                <a:gd name="T80" fmla="*/ 388 w 780"/>
                <a:gd name="T81" fmla="*/ 650 h 1139"/>
                <a:gd name="T82" fmla="*/ 626 w 780"/>
                <a:gd name="T83" fmla="*/ 413 h 1139"/>
                <a:gd name="T84" fmla="*/ 388 w 780"/>
                <a:gd name="T85" fmla="*/ 583 h 1139"/>
                <a:gd name="T86" fmla="*/ 559 w 780"/>
                <a:gd name="T87" fmla="*/ 413 h 1139"/>
                <a:gd name="T88" fmla="*/ 533 w 780"/>
                <a:gd name="T89" fmla="*/ 780 h 1139"/>
                <a:gd name="T90" fmla="*/ 432 w 780"/>
                <a:gd name="T91" fmla="*/ 838 h 1139"/>
                <a:gd name="T92" fmla="*/ 515 w 780"/>
                <a:gd name="T93" fmla="*/ 1003 h 1139"/>
                <a:gd name="T94" fmla="*/ 669 w 780"/>
                <a:gd name="T95" fmla="*/ 1091 h 1139"/>
                <a:gd name="T96" fmla="*/ 283 w 780"/>
                <a:gd name="T97" fmla="*/ 792 h 1139"/>
                <a:gd name="T98" fmla="*/ 195 w 780"/>
                <a:gd name="T99" fmla="*/ 783 h 1139"/>
                <a:gd name="T100" fmla="*/ 136 w 780"/>
                <a:gd name="T101" fmla="*/ 1118 h 1139"/>
                <a:gd name="T102" fmla="*/ 361 w 780"/>
                <a:gd name="T103" fmla="*/ 1103 h 1139"/>
                <a:gd name="T104" fmla="*/ 385 w 780"/>
                <a:gd name="T105" fmla="*/ 848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0" h="1139">
                  <a:moveTo>
                    <a:pt x="272" y="657"/>
                  </a:moveTo>
                  <a:cubicBezTo>
                    <a:pt x="300" y="657"/>
                    <a:pt x="328" y="671"/>
                    <a:pt x="343" y="693"/>
                  </a:cubicBezTo>
                  <a:lnTo>
                    <a:pt x="370" y="732"/>
                  </a:lnTo>
                  <a:cubicBezTo>
                    <a:pt x="379" y="745"/>
                    <a:pt x="391" y="745"/>
                    <a:pt x="400" y="733"/>
                  </a:cubicBezTo>
                  <a:lnTo>
                    <a:pt x="428" y="694"/>
                  </a:lnTo>
                  <a:cubicBezTo>
                    <a:pt x="443" y="673"/>
                    <a:pt x="470" y="660"/>
                    <a:pt x="498" y="660"/>
                  </a:cubicBezTo>
                  <a:cubicBezTo>
                    <a:pt x="507" y="660"/>
                    <a:pt x="516" y="661"/>
                    <a:pt x="524" y="664"/>
                  </a:cubicBezTo>
                  <a:lnTo>
                    <a:pt x="569" y="680"/>
                  </a:lnTo>
                  <a:cubicBezTo>
                    <a:pt x="572" y="681"/>
                    <a:pt x="575" y="682"/>
                    <a:pt x="578" y="682"/>
                  </a:cubicBezTo>
                  <a:cubicBezTo>
                    <a:pt x="591" y="682"/>
                    <a:pt x="593" y="670"/>
                    <a:pt x="593" y="663"/>
                  </a:cubicBezTo>
                  <a:lnTo>
                    <a:pt x="593" y="615"/>
                  </a:lnTo>
                  <a:cubicBezTo>
                    <a:pt x="593" y="580"/>
                    <a:pt x="620" y="545"/>
                    <a:pt x="653" y="535"/>
                  </a:cubicBezTo>
                  <a:lnTo>
                    <a:pt x="699" y="521"/>
                  </a:lnTo>
                  <a:cubicBezTo>
                    <a:pt x="706" y="519"/>
                    <a:pt x="711" y="515"/>
                    <a:pt x="713" y="511"/>
                  </a:cubicBezTo>
                  <a:cubicBezTo>
                    <a:pt x="715" y="506"/>
                    <a:pt x="713" y="500"/>
                    <a:pt x="709" y="494"/>
                  </a:cubicBezTo>
                  <a:lnTo>
                    <a:pt x="680" y="455"/>
                  </a:lnTo>
                  <a:cubicBezTo>
                    <a:pt x="660" y="426"/>
                    <a:pt x="660" y="383"/>
                    <a:pt x="682" y="355"/>
                  </a:cubicBezTo>
                  <a:lnTo>
                    <a:pt x="711" y="316"/>
                  </a:lnTo>
                  <a:cubicBezTo>
                    <a:pt x="716" y="311"/>
                    <a:pt x="717" y="304"/>
                    <a:pt x="716" y="300"/>
                  </a:cubicBezTo>
                  <a:cubicBezTo>
                    <a:pt x="715" y="295"/>
                    <a:pt x="710" y="291"/>
                    <a:pt x="703" y="288"/>
                  </a:cubicBezTo>
                  <a:lnTo>
                    <a:pt x="657" y="274"/>
                  </a:lnTo>
                  <a:cubicBezTo>
                    <a:pt x="624" y="263"/>
                    <a:pt x="598" y="227"/>
                    <a:pt x="599" y="192"/>
                  </a:cubicBezTo>
                  <a:lnTo>
                    <a:pt x="600" y="144"/>
                  </a:lnTo>
                  <a:cubicBezTo>
                    <a:pt x="601" y="137"/>
                    <a:pt x="599" y="132"/>
                    <a:pt x="596" y="128"/>
                  </a:cubicBezTo>
                  <a:cubicBezTo>
                    <a:pt x="593" y="125"/>
                    <a:pt x="588" y="125"/>
                    <a:pt x="585" y="125"/>
                  </a:cubicBezTo>
                  <a:cubicBezTo>
                    <a:pt x="583" y="125"/>
                    <a:pt x="580" y="125"/>
                    <a:pt x="577" y="126"/>
                  </a:cubicBezTo>
                  <a:lnTo>
                    <a:pt x="531" y="141"/>
                  </a:lnTo>
                  <a:cubicBezTo>
                    <a:pt x="524" y="143"/>
                    <a:pt x="516" y="144"/>
                    <a:pt x="508" y="144"/>
                  </a:cubicBezTo>
                  <a:cubicBezTo>
                    <a:pt x="479" y="144"/>
                    <a:pt x="451" y="130"/>
                    <a:pt x="436" y="108"/>
                  </a:cubicBezTo>
                  <a:lnTo>
                    <a:pt x="409" y="69"/>
                  </a:lnTo>
                  <a:cubicBezTo>
                    <a:pt x="405" y="63"/>
                    <a:pt x="400" y="59"/>
                    <a:pt x="394" y="59"/>
                  </a:cubicBezTo>
                  <a:cubicBezTo>
                    <a:pt x="388" y="59"/>
                    <a:pt x="386" y="59"/>
                    <a:pt x="381" y="67"/>
                  </a:cubicBezTo>
                  <a:lnTo>
                    <a:pt x="380" y="69"/>
                  </a:lnTo>
                  <a:cubicBezTo>
                    <a:pt x="368" y="87"/>
                    <a:pt x="352" y="110"/>
                    <a:pt x="339" y="123"/>
                  </a:cubicBezTo>
                  <a:cubicBezTo>
                    <a:pt x="331" y="131"/>
                    <a:pt x="318" y="141"/>
                    <a:pt x="301" y="141"/>
                  </a:cubicBezTo>
                  <a:cubicBezTo>
                    <a:pt x="296" y="141"/>
                    <a:pt x="292" y="141"/>
                    <a:pt x="289" y="140"/>
                  </a:cubicBezTo>
                  <a:lnTo>
                    <a:pt x="285" y="140"/>
                  </a:lnTo>
                  <a:lnTo>
                    <a:pt x="282" y="138"/>
                  </a:lnTo>
                  <a:cubicBezTo>
                    <a:pt x="276" y="136"/>
                    <a:pt x="268" y="134"/>
                    <a:pt x="260" y="132"/>
                  </a:cubicBezTo>
                  <a:cubicBezTo>
                    <a:pt x="248" y="128"/>
                    <a:pt x="227" y="122"/>
                    <a:pt x="224" y="122"/>
                  </a:cubicBezTo>
                  <a:cubicBezTo>
                    <a:pt x="215" y="120"/>
                    <a:pt x="205" y="118"/>
                    <a:pt x="202" y="118"/>
                  </a:cubicBezTo>
                  <a:cubicBezTo>
                    <a:pt x="191" y="118"/>
                    <a:pt x="187" y="128"/>
                    <a:pt x="187" y="138"/>
                  </a:cubicBezTo>
                  <a:lnTo>
                    <a:pt x="187" y="186"/>
                  </a:lnTo>
                  <a:cubicBezTo>
                    <a:pt x="187" y="221"/>
                    <a:pt x="160" y="256"/>
                    <a:pt x="126" y="266"/>
                  </a:cubicBezTo>
                  <a:lnTo>
                    <a:pt x="80" y="280"/>
                  </a:lnTo>
                  <a:cubicBezTo>
                    <a:pt x="73" y="282"/>
                    <a:pt x="68" y="286"/>
                    <a:pt x="67" y="290"/>
                  </a:cubicBezTo>
                  <a:cubicBezTo>
                    <a:pt x="65" y="295"/>
                    <a:pt x="67" y="301"/>
                    <a:pt x="71" y="307"/>
                  </a:cubicBezTo>
                  <a:lnTo>
                    <a:pt x="99" y="346"/>
                  </a:lnTo>
                  <a:cubicBezTo>
                    <a:pt x="120" y="375"/>
                    <a:pt x="119" y="419"/>
                    <a:pt x="98" y="446"/>
                  </a:cubicBezTo>
                  <a:lnTo>
                    <a:pt x="68" y="485"/>
                  </a:lnTo>
                  <a:cubicBezTo>
                    <a:pt x="64" y="490"/>
                    <a:pt x="62" y="496"/>
                    <a:pt x="64" y="501"/>
                  </a:cubicBezTo>
                  <a:cubicBezTo>
                    <a:pt x="65" y="506"/>
                    <a:pt x="70" y="510"/>
                    <a:pt x="77" y="513"/>
                  </a:cubicBezTo>
                  <a:lnTo>
                    <a:pt x="123" y="527"/>
                  </a:lnTo>
                  <a:cubicBezTo>
                    <a:pt x="156" y="538"/>
                    <a:pt x="181" y="574"/>
                    <a:pt x="181" y="609"/>
                  </a:cubicBezTo>
                  <a:lnTo>
                    <a:pt x="179" y="657"/>
                  </a:lnTo>
                  <a:cubicBezTo>
                    <a:pt x="179" y="664"/>
                    <a:pt x="181" y="669"/>
                    <a:pt x="184" y="672"/>
                  </a:cubicBezTo>
                  <a:cubicBezTo>
                    <a:pt x="187" y="676"/>
                    <a:pt x="191" y="676"/>
                    <a:pt x="194" y="676"/>
                  </a:cubicBezTo>
                  <a:cubicBezTo>
                    <a:pt x="197" y="676"/>
                    <a:pt x="200" y="676"/>
                    <a:pt x="203" y="675"/>
                  </a:cubicBezTo>
                  <a:lnTo>
                    <a:pt x="248" y="660"/>
                  </a:lnTo>
                  <a:cubicBezTo>
                    <a:pt x="256" y="658"/>
                    <a:pt x="264" y="657"/>
                    <a:pt x="272" y="657"/>
                  </a:cubicBezTo>
                  <a:close/>
                  <a:moveTo>
                    <a:pt x="385" y="801"/>
                  </a:moveTo>
                  <a:cubicBezTo>
                    <a:pt x="360" y="801"/>
                    <a:pt x="337" y="788"/>
                    <a:pt x="322" y="765"/>
                  </a:cubicBezTo>
                  <a:lnTo>
                    <a:pt x="294" y="726"/>
                  </a:lnTo>
                  <a:cubicBezTo>
                    <a:pt x="291" y="721"/>
                    <a:pt x="282" y="716"/>
                    <a:pt x="272" y="716"/>
                  </a:cubicBezTo>
                  <a:cubicBezTo>
                    <a:pt x="270" y="716"/>
                    <a:pt x="268" y="716"/>
                    <a:pt x="266" y="716"/>
                  </a:cubicBezTo>
                  <a:lnTo>
                    <a:pt x="221" y="731"/>
                  </a:lnTo>
                  <a:cubicBezTo>
                    <a:pt x="192" y="741"/>
                    <a:pt x="161" y="734"/>
                    <a:pt x="141" y="714"/>
                  </a:cubicBezTo>
                  <a:cubicBezTo>
                    <a:pt x="127" y="699"/>
                    <a:pt x="119" y="678"/>
                    <a:pt x="120" y="656"/>
                  </a:cubicBezTo>
                  <a:lnTo>
                    <a:pt x="121" y="608"/>
                  </a:lnTo>
                  <a:cubicBezTo>
                    <a:pt x="122" y="599"/>
                    <a:pt x="113" y="586"/>
                    <a:pt x="104" y="584"/>
                  </a:cubicBezTo>
                  <a:lnTo>
                    <a:pt x="59" y="569"/>
                  </a:lnTo>
                  <a:cubicBezTo>
                    <a:pt x="33" y="560"/>
                    <a:pt x="14" y="542"/>
                    <a:pt x="7" y="519"/>
                  </a:cubicBezTo>
                  <a:cubicBezTo>
                    <a:pt x="0" y="496"/>
                    <a:pt x="5" y="470"/>
                    <a:pt x="22" y="448"/>
                  </a:cubicBezTo>
                  <a:lnTo>
                    <a:pt x="51" y="410"/>
                  </a:lnTo>
                  <a:cubicBezTo>
                    <a:pt x="56" y="403"/>
                    <a:pt x="57" y="388"/>
                    <a:pt x="51" y="381"/>
                  </a:cubicBezTo>
                  <a:lnTo>
                    <a:pt x="23" y="342"/>
                  </a:lnTo>
                  <a:cubicBezTo>
                    <a:pt x="7" y="320"/>
                    <a:pt x="3" y="295"/>
                    <a:pt x="11" y="271"/>
                  </a:cubicBezTo>
                  <a:cubicBezTo>
                    <a:pt x="19" y="248"/>
                    <a:pt x="38" y="230"/>
                    <a:pt x="64" y="223"/>
                  </a:cubicBezTo>
                  <a:lnTo>
                    <a:pt x="110" y="209"/>
                  </a:lnTo>
                  <a:cubicBezTo>
                    <a:pt x="118" y="207"/>
                    <a:pt x="127" y="195"/>
                    <a:pt x="127" y="186"/>
                  </a:cubicBezTo>
                  <a:lnTo>
                    <a:pt x="127" y="138"/>
                  </a:lnTo>
                  <a:cubicBezTo>
                    <a:pt x="127" y="93"/>
                    <a:pt x="160" y="59"/>
                    <a:pt x="202" y="59"/>
                  </a:cubicBezTo>
                  <a:cubicBezTo>
                    <a:pt x="212" y="59"/>
                    <a:pt x="228" y="62"/>
                    <a:pt x="236" y="64"/>
                  </a:cubicBezTo>
                  <a:cubicBezTo>
                    <a:pt x="240" y="65"/>
                    <a:pt x="252" y="68"/>
                    <a:pt x="276" y="75"/>
                  </a:cubicBezTo>
                  <a:cubicBezTo>
                    <a:pt x="284" y="77"/>
                    <a:pt x="292" y="79"/>
                    <a:pt x="297" y="81"/>
                  </a:cubicBezTo>
                  <a:lnTo>
                    <a:pt x="298" y="81"/>
                  </a:lnTo>
                  <a:cubicBezTo>
                    <a:pt x="298" y="81"/>
                    <a:pt x="298" y="81"/>
                    <a:pt x="298" y="81"/>
                  </a:cubicBezTo>
                  <a:cubicBezTo>
                    <a:pt x="305" y="74"/>
                    <a:pt x="315" y="60"/>
                    <a:pt x="330" y="37"/>
                  </a:cubicBezTo>
                  <a:lnTo>
                    <a:pt x="331" y="35"/>
                  </a:lnTo>
                  <a:cubicBezTo>
                    <a:pt x="346" y="12"/>
                    <a:pt x="367" y="0"/>
                    <a:pt x="394" y="0"/>
                  </a:cubicBezTo>
                  <a:cubicBezTo>
                    <a:pt x="420" y="0"/>
                    <a:pt x="443" y="13"/>
                    <a:pt x="458" y="36"/>
                  </a:cubicBezTo>
                  <a:lnTo>
                    <a:pt x="485" y="75"/>
                  </a:lnTo>
                  <a:cubicBezTo>
                    <a:pt x="489" y="80"/>
                    <a:pt x="498" y="85"/>
                    <a:pt x="508" y="85"/>
                  </a:cubicBezTo>
                  <a:cubicBezTo>
                    <a:pt x="510" y="85"/>
                    <a:pt x="512" y="85"/>
                    <a:pt x="513" y="85"/>
                  </a:cubicBezTo>
                  <a:lnTo>
                    <a:pt x="559" y="70"/>
                  </a:lnTo>
                  <a:cubicBezTo>
                    <a:pt x="588" y="60"/>
                    <a:pt x="619" y="67"/>
                    <a:pt x="638" y="87"/>
                  </a:cubicBezTo>
                  <a:cubicBezTo>
                    <a:pt x="653" y="102"/>
                    <a:pt x="660" y="123"/>
                    <a:pt x="659" y="145"/>
                  </a:cubicBezTo>
                  <a:lnTo>
                    <a:pt x="658" y="193"/>
                  </a:lnTo>
                  <a:cubicBezTo>
                    <a:pt x="658" y="202"/>
                    <a:pt x="667" y="215"/>
                    <a:pt x="675" y="217"/>
                  </a:cubicBezTo>
                  <a:lnTo>
                    <a:pt x="721" y="232"/>
                  </a:lnTo>
                  <a:cubicBezTo>
                    <a:pt x="746" y="241"/>
                    <a:pt x="765" y="259"/>
                    <a:pt x="772" y="282"/>
                  </a:cubicBezTo>
                  <a:cubicBezTo>
                    <a:pt x="780" y="306"/>
                    <a:pt x="774" y="331"/>
                    <a:pt x="758" y="353"/>
                  </a:cubicBezTo>
                  <a:lnTo>
                    <a:pt x="729" y="391"/>
                  </a:lnTo>
                  <a:cubicBezTo>
                    <a:pt x="723" y="398"/>
                    <a:pt x="723" y="413"/>
                    <a:pt x="728" y="420"/>
                  </a:cubicBezTo>
                  <a:lnTo>
                    <a:pt x="756" y="459"/>
                  </a:lnTo>
                  <a:cubicBezTo>
                    <a:pt x="772" y="481"/>
                    <a:pt x="777" y="507"/>
                    <a:pt x="769" y="530"/>
                  </a:cubicBezTo>
                  <a:cubicBezTo>
                    <a:pt x="761" y="553"/>
                    <a:pt x="742" y="570"/>
                    <a:pt x="716" y="578"/>
                  </a:cubicBezTo>
                  <a:lnTo>
                    <a:pt x="670" y="592"/>
                  </a:lnTo>
                  <a:cubicBezTo>
                    <a:pt x="661" y="594"/>
                    <a:pt x="652" y="606"/>
                    <a:pt x="652" y="615"/>
                  </a:cubicBezTo>
                  <a:lnTo>
                    <a:pt x="652" y="663"/>
                  </a:lnTo>
                  <a:cubicBezTo>
                    <a:pt x="652" y="708"/>
                    <a:pt x="621" y="741"/>
                    <a:pt x="578" y="741"/>
                  </a:cubicBezTo>
                  <a:cubicBezTo>
                    <a:pt x="568" y="741"/>
                    <a:pt x="558" y="739"/>
                    <a:pt x="549" y="736"/>
                  </a:cubicBezTo>
                  <a:lnTo>
                    <a:pt x="504" y="720"/>
                  </a:lnTo>
                  <a:cubicBezTo>
                    <a:pt x="502" y="719"/>
                    <a:pt x="500" y="719"/>
                    <a:pt x="498" y="719"/>
                  </a:cubicBezTo>
                  <a:cubicBezTo>
                    <a:pt x="488" y="719"/>
                    <a:pt x="479" y="724"/>
                    <a:pt x="476" y="728"/>
                  </a:cubicBezTo>
                  <a:lnTo>
                    <a:pt x="448" y="767"/>
                  </a:lnTo>
                  <a:cubicBezTo>
                    <a:pt x="432" y="789"/>
                    <a:pt x="410" y="801"/>
                    <a:pt x="385" y="801"/>
                  </a:cubicBezTo>
                  <a:close/>
                  <a:moveTo>
                    <a:pt x="388" y="210"/>
                  </a:moveTo>
                  <a:cubicBezTo>
                    <a:pt x="277" y="210"/>
                    <a:pt x="186" y="301"/>
                    <a:pt x="186" y="413"/>
                  </a:cubicBezTo>
                  <a:cubicBezTo>
                    <a:pt x="186" y="524"/>
                    <a:pt x="277" y="615"/>
                    <a:pt x="388" y="615"/>
                  </a:cubicBezTo>
                  <a:cubicBezTo>
                    <a:pt x="500" y="615"/>
                    <a:pt x="590" y="524"/>
                    <a:pt x="590" y="413"/>
                  </a:cubicBezTo>
                  <a:cubicBezTo>
                    <a:pt x="590" y="301"/>
                    <a:pt x="500" y="210"/>
                    <a:pt x="388" y="210"/>
                  </a:cubicBezTo>
                  <a:close/>
                  <a:moveTo>
                    <a:pt x="388" y="650"/>
                  </a:moveTo>
                  <a:cubicBezTo>
                    <a:pt x="257" y="650"/>
                    <a:pt x="150" y="544"/>
                    <a:pt x="150" y="413"/>
                  </a:cubicBezTo>
                  <a:cubicBezTo>
                    <a:pt x="150" y="282"/>
                    <a:pt x="257" y="175"/>
                    <a:pt x="388" y="175"/>
                  </a:cubicBezTo>
                  <a:cubicBezTo>
                    <a:pt x="519" y="175"/>
                    <a:pt x="626" y="282"/>
                    <a:pt x="626" y="413"/>
                  </a:cubicBezTo>
                  <a:cubicBezTo>
                    <a:pt x="626" y="544"/>
                    <a:pt x="519" y="650"/>
                    <a:pt x="388" y="650"/>
                  </a:cubicBezTo>
                  <a:close/>
                  <a:moveTo>
                    <a:pt x="559" y="413"/>
                  </a:moveTo>
                  <a:cubicBezTo>
                    <a:pt x="559" y="507"/>
                    <a:pt x="482" y="583"/>
                    <a:pt x="388" y="583"/>
                  </a:cubicBezTo>
                  <a:cubicBezTo>
                    <a:pt x="294" y="583"/>
                    <a:pt x="218" y="507"/>
                    <a:pt x="218" y="413"/>
                  </a:cubicBezTo>
                  <a:cubicBezTo>
                    <a:pt x="218" y="319"/>
                    <a:pt x="294" y="242"/>
                    <a:pt x="388" y="242"/>
                  </a:cubicBezTo>
                  <a:cubicBezTo>
                    <a:pt x="482" y="242"/>
                    <a:pt x="559" y="319"/>
                    <a:pt x="559" y="413"/>
                  </a:cubicBezTo>
                  <a:close/>
                  <a:moveTo>
                    <a:pt x="581" y="788"/>
                  </a:moveTo>
                  <a:cubicBezTo>
                    <a:pt x="580" y="788"/>
                    <a:pt x="579" y="788"/>
                    <a:pt x="578" y="788"/>
                  </a:cubicBezTo>
                  <a:cubicBezTo>
                    <a:pt x="563" y="788"/>
                    <a:pt x="548" y="786"/>
                    <a:pt x="533" y="780"/>
                  </a:cubicBezTo>
                  <a:lnTo>
                    <a:pt x="504" y="770"/>
                  </a:lnTo>
                  <a:lnTo>
                    <a:pt x="486" y="795"/>
                  </a:lnTo>
                  <a:cubicBezTo>
                    <a:pt x="472" y="815"/>
                    <a:pt x="453" y="829"/>
                    <a:pt x="432" y="838"/>
                  </a:cubicBezTo>
                  <a:lnTo>
                    <a:pt x="447" y="1075"/>
                  </a:lnTo>
                  <a:cubicBezTo>
                    <a:pt x="448" y="1094"/>
                    <a:pt x="457" y="1096"/>
                    <a:pt x="467" y="1080"/>
                  </a:cubicBezTo>
                  <a:lnTo>
                    <a:pt x="515" y="1003"/>
                  </a:lnTo>
                  <a:cubicBezTo>
                    <a:pt x="525" y="987"/>
                    <a:pt x="544" y="985"/>
                    <a:pt x="557" y="998"/>
                  </a:cubicBezTo>
                  <a:lnTo>
                    <a:pt x="654" y="1099"/>
                  </a:lnTo>
                  <a:cubicBezTo>
                    <a:pt x="667" y="1113"/>
                    <a:pt x="674" y="1109"/>
                    <a:pt x="669" y="1091"/>
                  </a:cubicBezTo>
                  <a:cubicBezTo>
                    <a:pt x="669" y="1091"/>
                    <a:pt x="608" y="880"/>
                    <a:pt x="581" y="788"/>
                  </a:cubicBezTo>
                  <a:close/>
                  <a:moveTo>
                    <a:pt x="385" y="848"/>
                  </a:moveTo>
                  <a:cubicBezTo>
                    <a:pt x="344" y="848"/>
                    <a:pt x="307" y="828"/>
                    <a:pt x="283" y="792"/>
                  </a:cubicBezTo>
                  <a:lnTo>
                    <a:pt x="265" y="767"/>
                  </a:lnTo>
                  <a:lnTo>
                    <a:pt x="236" y="776"/>
                  </a:lnTo>
                  <a:cubicBezTo>
                    <a:pt x="222" y="780"/>
                    <a:pt x="208" y="783"/>
                    <a:pt x="195" y="783"/>
                  </a:cubicBezTo>
                  <a:cubicBezTo>
                    <a:pt x="189" y="783"/>
                    <a:pt x="183" y="782"/>
                    <a:pt x="177" y="781"/>
                  </a:cubicBezTo>
                  <a:cubicBezTo>
                    <a:pt x="152" y="872"/>
                    <a:pt x="96" y="1082"/>
                    <a:pt x="94" y="1088"/>
                  </a:cubicBezTo>
                  <a:cubicBezTo>
                    <a:pt x="91" y="1108"/>
                    <a:pt x="103" y="1139"/>
                    <a:pt x="136" y="1118"/>
                  </a:cubicBezTo>
                  <a:cubicBezTo>
                    <a:pt x="141" y="1115"/>
                    <a:pt x="240" y="1033"/>
                    <a:pt x="240" y="1033"/>
                  </a:cubicBezTo>
                  <a:cubicBezTo>
                    <a:pt x="255" y="1021"/>
                    <a:pt x="267" y="1020"/>
                    <a:pt x="284" y="1035"/>
                  </a:cubicBezTo>
                  <a:lnTo>
                    <a:pt x="361" y="1103"/>
                  </a:lnTo>
                  <a:cubicBezTo>
                    <a:pt x="374" y="1115"/>
                    <a:pt x="395" y="1108"/>
                    <a:pt x="395" y="1089"/>
                  </a:cubicBezTo>
                  <a:lnTo>
                    <a:pt x="388" y="848"/>
                  </a:lnTo>
                  <a:cubicBezTo>
                    <a:pt x="387" y="848"/>
                    <a:pt x="386" y="848"/>
                    <a:pt x="385" y="848"/>
                  </a:cubicBez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F2F2F2"/>
              </a:solidFill>
            </a:ln>
          </p:spPr>
          <p:txBody>
            <a:bodyPr vert="horz" wrap="square" lIns="119109" tIns="59552" rIns="119109" bIns="59552" numCol="1" anchor="t" anchorCtr="0" compatLnSpc="1"/>
            <a:lstStyle/>
            <a:p>
              <a:endParaRPr lang="zh-CN" altLang="en-US" sz="2345">
                <a:solidFill>
                  <a:srgbClr val="C4261D"/>
                </a:solidFill>
              </a:endParaRPr>
            </a:p>
          </p:txBody>
        </p:sp>
        <p:grpSp>
          <p:nvGrpSpPr>
            <p:cNvPr id="31" name="PA_淘宝店chenying0907出品 20"/>
            <p:cNvGrpSpPr/>
            <p:nvPr>
              <p:custDataLst>
                <p:tags r:id="rId2"/>
              </p:custDataLst>
            </p:nvPr>
          </p:nvGrpSpPr>
          <p:grpSpPr>
            <a:xfrm>
              <a:off x="6732" y="5333"/>
              <a:ext cx="638" cy="647"/>
              <a:chOff x="10019977" y="-551766"/>
              <a:chExt cx="2093913" cy="2122488"/>
            </a:xfrm>
            <a:solidFill>
              <a:srgbClr val="2F5597"/>
            </a:solidFill>
          </p:grpSpPr>
          <p:sp>
            <p:nvSpPr>
              <p:cNvPr id="32" name="淘宝店chenying0907出品 6"/>
              <p:cNvSpPr>
                <a:spLocks noEditPoints="1"/>
              </p:cNvSpPr>
              <p:nvPr/>
            </p:nvSpPr>
            <p:spPr bwMode="auto">
              <a:xfrm>
                <a:off x="10019977" y="-551766"/>
                <a:ext cx="2093913" cy="2122488"/>
              </a:xfrm>
              <a:custGeom>
                <a:avLst/>
                <a:gdLst>
                  <a:gd name="T0" fmla="*/ 1391 w 2783"/>
                  <a:gd name="T1" fmla="*/ 0 h 2783"/>
                  <a:gd name="T2" fmla="*/ 0 w 2783"/>
                  <a:gd name="T3" fmla="*/ 1391 h 2783"/>
                  <a:gd name="T4" fmla="*/ 1391 w 2783"/>
                  <a:gd name="T5" fmla="*/ 2783 h 2783"/>
                  <a:gd name="T6" fmla="*/ 2783 w 2783"/>
                  <a:gd name="T7" fmla="*/ 1391 h 2783"/>
                  <a:gd name="T8" fmla="*/ 1391 w 2783"/>
                  <a:gd name="T9" fmla="*/ 0 h 2783"/>
                  <a:gd name="T10" fmla="*/ 1391 w 2783"/>
                  <a:gd name="T11" fmla="*/ 55 h 2783"/>
                  <a:gd name="T12" fmla="*/ 55 w 2783"/>
                  <a:gd name="T13" fmla="*/ 1391 h 2783"/>
                  <a:gd name="T14" fmla="*/ 1391 w 2783"/>
                  <a:gd name="T15" fmla="*/ 2728 h 2783"/>
                  <a:gd name="T16" fmla="*/ 2728 w 2783"/>
                  <a:gd name="T17" fmla="*/ 1391 h 2783"/>
                  <a:gd name="T18" fmla="*/ 1391 w 2783"/>
                  <a:gd name="T19" fmla="*/ 55 h 2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83" h="2783">
                    <a:moveTo>
                      <a:pt x="1391" y="0"/>
                    </a:moveTo>
                    <a:cubicBezTo>
                      <a:pt x="623" y="0"/>
                      <a:pt x="0" y="623"/>
                      <a:pt x="0" y="1391"/>
                    </a:cubicBezTo>
                    <a:cubicBezTo>
                      <a:pt x="0" y="2160"/>
                      <a:pt x="623" y="2783"/>
                      <a:pt x="1391" y="2783"/>
                    </a:cubicBezTo>
                    <a:cubicBezTo>
                      <a:pt x="2160" y="2783"/>
                      <a:pt x="2783" y="2160"/>
                      <a:pt x="2783" y="1391"/>
                    </a:cubicBezTo>
                    <a:cubicBezTo>
                      <a:pt x="2783" y="623"/>
                      <a:pt x="2160" y="0"/>
                      <a:pt x="1391" y="0"/>
                    </a:cubicBezTo>
                    <a:close/>
                    <a:moveTo>
                      <a:pt x="1391" y="55"/>
                    </a:moveTo>
                    <a:cubicBezTo>
                      <a:pt x="654" y="55"/>
                      <a:pt x="55" y="654"/>
                      <a:pt x="55" y="1391"/>
                    </a:cubicBezTo>
                    <a:cubicBezTo>
                      <a:pt x="55" y="2129"/>
                      <a:pt x="654" y="2728"/>
                      <a:pt x="1391" y="2728"/>
                    </a:cubicBezTo>
                    <a:cubicBezTo>
                      <a:pt x="2129" y="2728"/>
                      <a:pt x="2728" y="2129"/>
                      <a:pt x="2728" y="1391"/>
                    </a:cubicBezTo>
                    <a:cubicBezTo>
                      <a:pt x="2728" y="654"/>
                      <a:pt x="2129" y="55"/>
                      <a:pt x="1391" y="55"/>
                    </a:cubicBezTo>
                    <a:close/>
                  </a:path>
                </a:pathLst>
              </a:custGeom>
              <a:grpFill/>
              <a:ln w="3175">
                <a:solidFill>
                  <a:srgbClr val="2F5597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2DB6B9"/>
                  </a:solidFill>
                </a:endParaRPr>
              </a:p>
            </p:txBody>
          </p:sp>
          <p:sp>
            <p:nvSpPr>
              <p:cNvPr id="33" name="淘宝店chenying0907出品 6"/>
              <p:cNvSpPr>
                <a:spLocks noEditPoints="1"/>
              </p:cNvSpPr>
              <p:nvPr/>
            </p:nvSpPr>
            <p:spPr bwMode="auto">
              <a:xfrm>
                <a:off x="10357957" y="-215900"/>
                <a:ext cx="1417952" cy="1401540"/>
              </a:xfrm>
              <a:custGeom>
                <a:avLst/>
                <a:gdLst>
                  <a:gd name="T0" fmla="*/ 675 w 1848"/>
                  <a:gd name="T1" fmla="*/ 126 h 1848"/>
                  <a:gd name="T2" fmla="*/ 286 w 1848"/>
                  <a:gd name="T3" fmla="*/ 287 h 1848"/>
                  <a:gd name="T4" fmla="*/ 126 w 1848"/>
                  <a:gd name="T5" fmla="*/ 675 h 1848"/>
                  <a:gd name="T6" fmla="*/ 286 w 1848"/>
                  <a:gd name="T7" fmla="*/ 1064 h 1848"/>
                  <a:gd name="T8" fmla="*/ 675 w 1848"/>
                  <a:gd name="T9" fmla="*/ 1225 h 1848"/>
                  <a:gd name="T10" fmla="*/ 1063 w 1848"/>
                  <a:gd name="T11" fmla="*/ 1064 h 1848"/>
                  <a:gd name="T12" fmla="*/ 1063 w 1848"/>
                  <a:gd name="T13" fmla="*/ 287 h 1848"/>
                  <a:gd name="T14" fmla="*/ 675 w 1848"/>
                  <a:gd name="T15" fmla="*/ 126 h 1848"/>
                  <a:gd name="T16" fmla="*/ 675 w 1848"/>
                  <a:gd name="T17" fmla="*/ 1350 h 1848"/>
                  <a:gd name="T18" fmla="*/ 198 w 1848"/>
                  <a:gd name="T19" fmla="*/ 1153 h 1848"/>
                  <a:gd name="T20" fmla="*/ 0 w 1848"/>
                  <a:gd name="T21" fmla="*/ 675 h 1848"/>
                  <a:gd name="T22" fmla="*/ 198 w 1848"/>
                  <a:gd name="T23" fmla="*/ 198 h 1848"/>
                  <a:gd name="T24" fmla="*/ 675 w 1848"/>
                  <a:gd name="T25" fmla="*/ 0 h 1848"/>
                  <a:gd name="T26" fmla="*/ 1152 w 1848"/>
                  <a:gd name="T27" fmla="*/ 198 h 1848"/>
                  <a:gd name="T28" fmla="*/ 1152 w 1848"/>
                  <a:gd name="T29" fmla="*/ 1153 h 1848"/>
                  <a:gd name="T30" fmla="*/ 675 w 1848"/>
                  <a:gd name="T31" fmla="*/ 1350 h 1848"/>
                  <a:gd name="T32" fmla="*/ 1261 w 1848"/>
                  <a:gd name="T33" fmla="*/ 1068 h 1848"/>
                  <a:gd name="T34" fmla="*/ 1261 w 1848"/>
                  <a:gd name="T35" fmla="*/ 1153 h 1848"/>
                  <a:gd name="T36" fmla="*/ 1153 w 1848"/>
                  <a:gd name="T37" fmla="*/ 1261 h 1848"/>
                  <a:gd name="T38" fmla="*/ 1067 w 1848"/>
                  <a:gd name="T39" fmla="*/ 1261 h 1848"/>
                  <a:gd name="T40" fmla="*/ 1063 w 1848"/>
                  <a:gd name="T41" fmla="*/ 1257 h 1848"/>
                  <a:gd name="T42" fmla="*/ 1063 w 1848"/>
                  <a:gd name="T43" fmla="*/ 1172 h 1848"/>
                  <a:gd name="T44" fmla="*/ 1171 w 1848"/>
                  <a:gd name="T45" fmla="*/ 1064 h 1848"/>
                  <a:gd name="T46" fmla="*/ 1257 w 1848"/>
                  <a:gd name="T47" fmla="*/ 1064 h 1848"/>
                  <a:gd name="T48" fmla="*/ 1261 w 1848"/>
                  <a:gd name="T49" fmla="*/ 1068 h 1848"/>
                  <a:gd name="T50" fmla="*/ 1401 w 1848"/>
                  <a:gd name="T51" fmla="*/ 1250 h 1848"/>
                  <a:gd name="T52" fmla="*/ 1401 w 1848"/>
                  <a:gd name="T53" fmla="*/ 1401 h 1848"/>
                  <a:gd name="T54" fmla="*/ 1250 w 1848"/>
                  <a:gd name="T55" fmla="*/ 1401 h 1848"/>
                  <a:gd name="T56" fmla="*/ 1250 w 1848"/>
                  <a:gd name="T57" fmla="*/ 1250 h 1848"/>
                  <a:gd name="T58" fmla="*/ 1401 w 1848"/>
                  <a:gd name="T59" fmla="*/ 1250 h 1848"/>
                  <a:gd name="T60" fmla="*/ 1827 w 1848"/>
                  <a:gd name="T61" fmla="*/ 1655 h 1848"/>
                  <a:gd name="T62" fmla="*/ 1823 w 1848"/>
                  <a:gd name="T63" fmla="*/ 1736 h 1848"/>
                  <a:gd name="T64" fmla="*/ 1736 w 1848"/>
                  <a:gd name="T65" fmla="*/ 1823 h 1848"/>
                  <a:gd name="T66" fmla="*/ 1654 w 1848"/>
                  <a:gd name="T67" fmla="*/ 1827 h 1848"/>
                  <a:gd name="T68" fmla="*/ 1396 w 1848"/>
                  <a:gd name="T69" fmla="*/ 1569 h 1848"/>
                  <a:gd name="T70" fmla="*/ 1400 w 1848"/>
                  <a:gd name="T71" fmla="*/ 1487 h 1848"/>
                  <a:gd name="T72" fmla="*/ 1487 w 1848"/>
                  <a:gd name="T73" fmla="*/ 1400 h 1848"/>
                  <a:gd name="T74" fmla="*/ 1568 w 1848"/>
                  <a:gd name="T75" fmla="*/ 1396 h 1848"/>
                  <a:gd name="T76" fmla="*/ 1827 w 1848"/>
                  <a:gd name="T77" fmla="*/ 1655 h 1848"/>
                  <a:gd name="T78" fmla="*/ 675 w 1848"/>
                  <a:gd name="T79" fmla="*/ 270 h 1848"/>
                  <a:gd name="T80" fmla="*/ 389 w 1848"/>
                  <a:gd name="T81" fmla="*/ 389 h 1848"/>
                  <a:gd name="T82" fmla="*/ 270 w 1848"/>
                  <a:gd name="T83" fmla="*/ 675 h 1848"/>
                  <a:gd name="T84" fmla="*/ 389 w 1848"/>
                  <a:gd name="T85" fmla="*/ 962 h 1848"/>
                  <a:gd name="T86" fmla="*/ 675 w 1848"/>
                  <a:gd name="T87" fmla="*/ 1080 h 1848"/>
                  <a:gd name="T88" fmla="*/ 961 w 1848"/>
                  <a:gd name="T89" fmla="*/ 962 h 1848"/>
                  <a:gd name="T90" fmla="*/ 961 w 1848"/>
                  <a:gd name="T91" fmla="*/ 389 h 1848"/>
                  <a:gd name="T92" fmla="*/ 675 w 1848"/>
                  <a:gd name="T93" fmla="*/ 270 h 1848"/>
                  <a:gd name="T94" fmla="*/ 675 w 1848"/>
                  <a:gd name="T95" fmla="*/ 1164 h 1848"/>
                  <a:gd name="T96" fmla="*/ 329 w 1848"/>
                  <a:gd name="T97" fmla="*/ 1021 h 1848"/>
                  <a:gd name="T98" fmla="*/ 186 w 1848"/>
                  <a:gd name="T99" fmla="*/ 675 h 1848"/>
                  <a:gd name="T100" fmla="*/ 329 w 1848"/>
                  <a:gd name="T101" fmla="*/ 330 h 1848"/>
                  <a:gd name="T102" fmla="*/ 675 w 1848"/>
                  <a:gd name="T103" fmla="*/ 187 h 1848"/>
                  <a:gd name="T104" fmla="*/ 1021 w 1848"/>
                  <a:gd name="T105" fmla="*/ 330 h 1848"/>
                  <a:gd name="T106" fmla="*/ 1021 w 1848"/>
                  <a:gd name="T107" fmla="*/ 1021 h 1848"/>
                  <a:gd name="T108" fmla="*/ 675 w 1848"/>
                  <a:gd name="T109" fmla="*/ 1164 h 1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48" h="1848">
                    <a:moveTo>
                      <a:pt x="675" y="126"/>
                    </a:moveTo>
                    <a:cubicBezTo>
                      <a:pt x="528" y="126"/>
                      <a:pt x="390" y="183"/>
                      <a:pt x="286" y="287"/>
                    </a:cubicBezTo>
                    <a:cubicBezTo>
                      <a:pt x="183" y="391"/>
                      <a:pt x="126" y="529"/>
                      <a:pt x="126" y="675"/>
                    </a:cubicBezTo>
                    <a:cubicBezTo>
                      <a:pt x="126" y="822"/>
                      <a:pt x="183" y="960"/>
                      <a:pt x="286" y="1064"/>
                    </a:cubicBezTo>
                    <a:cubicBezTo>
                      <a:pt x="390" y="1168"/>
                      <a:pt x="528" y="1225"/>
                      <a:pt x="675" y="1225"/>
                    </a:cubicBezTo>
                    <a:cubicBezTo>
                      <a:pt x="822" y="1225"/>
                      <a:pt x="960" y="1168"/>
                      <a:pt x="1063" y="1064"/>
                    </a:cubicBezTo>
                    <a:cubicBezTo>
                      <a:pt x="1278" y="850"/>
                      <a:pt x="1278" y="501"/>
                      <a:pt x="1063" y="287"/>
                    </a:cubicBezTo>
                    <a:cubicBezTo>
                      <a:pt x="960" y="183"/>
                      <a:pt x="822" y="126"/>
                      <a:pt x="675" y="126"/>
                    </a:cubicBezTo>
                    <a:close/>
                    <a:moveTo>
                      <a:pt x="675" y="1350"/>
                    </a:moveTo>
                    <a:cubicBezTo>
                      <a:pt x="495" y="1350"/>
                      <a:pt x="325" y="1280"/>
                      <a:pt x="198" y="1153"/>
                    </a:cubicBezTo>
                    <a:cubicBezTo>
                      <a:pt x="70" y="1025"/>
                      <a:pt x="0" y="856"/>
                      <a:pt x="0" y="675"/>
                    </a:cubicBezTo>
                    <a:cubicBezTo>
                      <a:pt x="0" y="495"/>
                      <a:pt x="70" y="326"/>
                      <a:pt x="198" y="198"/>
                    </a:cubicBezTo>
                    <a:cubicBezTo>
                      <a:pt x="325" y="71"/>
                      <a:pt x="495" y="0"/>
                      <a:pt x="675" y="0"/>
                    </a:cubicBezTo>
                    <a:cubicBezTo>
                      <a:pt x="855" y="0"/>
                      <a:pt x="1025" y="71"/>
                      <a:pt x="1152" y="198"/>
                    </a:cubicBezTo>
                    <a:cubicBezTo>
                      <a:pt x="1415" y="461"/>
                      <a:pt x="1415" y="889"/>
                      <a:pt x="1152" y="1153"/>
                    </a:cubicBezTo>
                    <a:cubicBezTo>
                      <a:pt x="1025" y="1280"/>
                      <a:pt x="855" y="1350"/>
                      <a:pt x="675" y="1350"/>
                    </a:cubicBezTo>
                    <a:close/>
                    <a:moveTo>
                      <a:pt x="1261" y="1068"/>
                    </a:moveTo>
                    <a:cubicBezTo>
                      <a:pt x="1284" y="1091"/>
                      <a:pt x="1284" y="1130"/>
                      <a:pt x="1261" y="1153"/>
                    </a:cubicBezTo>
                    <a:lnTo>
                      <a:pt x="1153" y="1261"/>
                    </a:lnTo>
                    <a:cubicBezTo>
                      <a:pt x="1129" y="1285"/>
                      <a:pt x="1091" y="1285"/>
                      <a:pt x="1067" y="1261"/>
                    </a:cubicBezTo>
                    <a:lnTo>
                      <a:pt x="1063" y="1257"/>
                    </a:lnTo>
                    <a:cubicBezTo>
                      <a:pt x="1040" y="1234"/>
                      <a:pt x="1040" y="1195"/>
                      <a:pt x="1063" y="1172"/>
                    </a:cubicBezTo>
                    <a:lnTo>
                      <a:pt x="1171" y="1064"/>
                    </a:lnTo>
                    <a:cubicBezTo>
                      <a:pt x="1195" y="1040"/>
                      <a:pt x="1233" y="1040"/>
                      <a:pt x="1257" y="1064"/>
                    </a:cubicBezTo>
                    <a:lnTo>
                      <a:pt x="1261" y="1068"/>
                    </a:lnTo>
                    <a:close/>
                    <a:moveTo>
                      <a:pt x="1401" y="1250"/>
                    </a:moveTo>
                    <a:cubicBezTo>
                      <a:pt x="1442" y="1292"/>
                      <a:pt x="1442" y="1359"/>
                      <a:pt x="1401" y="1401"/>
                    </a:cubicBezTo>
                    <a:cubicBezTo>
                      <a:pt x="1359" y="1443"/>
                      <a:pt x="1291" y="1443"/>
                      <a:pt x="1250" y="1401"/>
                    </a:cubicBezTo>
                    <a:cubicBezTo>
                      <a:pt x="1208" y="1359"/>
                      <a:pt x="1208" y="1292"/>
                      <a:pt x="1250" y="1250"/>
                    </a:cubicBezTo>
                    <a:cubicBezTo>
                      <a:pt x="1291" y="1208"/>
                      <a:pt x="1359" y="1208"/>
                      <a:pt x="1401" y="1250"/>
                    </a:cubicBezTo>
                    <a:close/>
                    <a:moveTo>
                      <a:pt x="1827" y="1655"/>
                    </a:moveTo>
                    <a:cubicBezTo>
                      <a:pt x="1848" y="1676"/>
                      <a:pt x="1846" y="1713"/>
                      <a:pt x="1823" y="1736"/>
                    </a:cubicBezTo>
                    <a:lnTo>
                      <a:pt x="1736" y="1823"/>
                    </a:lnTo>
                    <a:cubicBezTo>
                      <a:pt x="1713" y="1847"/>
                      <a:pt x="1676" y="1848"/>
                      <a:pt x="1654" y="1827"/>
                    </a:cubicBezTo>
                    <a:lnTo>
                      <a:pt x="1396" y="1569"/>
                    </a:lnTo>
                    <a:cubicBezTo>
                      <a:pt x="1375" y="1547"/>
                      <a:pt x="1376" y="1511"/>
                      <a:pt x="1400" y="1487"/>
                    </a:cubicBezTo>
                    <a:lnTo>
                      <a:pt x="1487" y="1400"/>
                    </a:lnTo>
                    <a:cubicBezTo>
                      <a:pt x="1510" y="1377"/>
                      <a:pt x="1547" y="1375"/>
                      <a:pt x="1568" y="1396"/>
                    </a:cubicBezTo>
                    <a:lnTo>
                      <a:pt x="1827" y="1655"/>
                    </a:lnTo>
                    <a:close/>
                    <a:moveTo>
                      <a:pt x="675" y="270"/>
                    </a:moveTo>
                    <a:cubicBezTo>
                      <a:pt x="567" y="270"/>
                      <a:pt x="465" y="312"/>
                      <a:pt x="389" y="389"/>
                    </a:cubicBezTo>
                    <a:cubicBezTo>
                      <a:pt x="312" y="465"/>
                      <a:pt x="270" y="567"/>
                      <a:pt x="270" y="675"/>
                    </a:cubicBezTo>
                    <a:cubicBezTo>
                      <a:pt x="270" y="783"/>
                      <a:pt x="312" y="885"/>
                      <a:pt x="389" y="962"/>
                    </a:cubicBezTo>
                    <a:cubicBezTo>
                      <a:pt x="465" y="1038"/>
                      <a:pt x="567" y="1080"/>
                      <a:pt x="675" y="1080"/>
                    </a:cubicBezTo>
                    <a:cubicBezTo>
                      <a:pt x="783" y="1080"/>
                      <a:pt x="885" y="1038"/>
                      <a:pt x="961" y="962"/>
                    </a:cubicBezTo>
                    <a:cubicBezTo>
                      <a:pt x="1119" y="804"/>
                      <a:pt x="1119" y="547"/>
                      <a:pt x="961" y="389"/>
                    </a:cubicBezTo>
                    <a:cubicBezTo>
                      <a:pt x="885" y="312"/>
                      <a:pt x="783" y="270"/>
                      <a:pt x="675" y="270"/>
                    </a:cubicBezTo>
                    <a:close/>
                    <a:moveTo>
                      <a:pt x="675" y="1164"/>
                    </a:moveTo>
                    <a:cubicBezTo>
                      <a:pt x="544" y="1164"/>
                      <a:pt x="422" y="1113"/>
                      <a:pt x="329" y="1021"/>
                    </a:cubicBezTo>
                    <a:cubicBezTo>
                      <a:pt x="237" y="929"/>
                      <a:pt x="186" y="806"/>
                      <a:pt x="186" y="675"/>
                    </a:cubicBezTo>
                    <a:cubicBezTo>
                      <a:pt x="186" y="545"/>
                      <a:pt x="237" y="422"/>
                      <a:pt x="329" y="330"/>
                    </a:cubicBezTo>
                    <a:cubicBezTo>
                      <a:pt x="422" y="237"/>
                      <a:pt x="544" y="187"/>
                      <a:pt x="675" y="187"/>
                    </a:cubicBezTo>
                    <a:cubicBezTo>
                      <a:pt x="806" y="187"/>
                      <a:pt x="928" y="237"/>
                      <a:pt x="1021" y="330"/>
                    </a:cubicBezTo>
                    <a:cubicBezTo>
                      <a:pt x="1211" y="520"/>
                      <a:pt x="1211" y="830"/>
                      <a:pt x="1021" y="1021"/>
                    </a:cubicBezTo>
                    <a:cubicBezTo>
                      <a:pt x="928" y="1113"/>
                      <a:pt x="806" y="1164"/>
                      <a:pt x="675" y="1164"/>
                    </a:cubicBezTo>
                    <a:close/>
                  </a:path>
                </a:pathLst>
              </a:custGeom>
              <a:solidFill>
                <a:srgbClr val="F2F2F2"/>
              </a:solidFill>
              <a:ln w="3175">
                <a:solidFill>
                  <a:srgbClr val="F2F2F2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2DB6B9"/>
                  </a:solidFill>
                </a:endParaRPr>
              </a:p>
            </p:txBody>
          </p:sp>
        </p:grpSp>
        <p:sp>
          <p:nvSpPr>
            <p:cNvPr id="36" name="淘宝店chenying0907出品 7"/>
            <p:cNvSpPr>
              <a:spLocks noEditPoints="1"/>
            </p:cNvSpPr>
            <p:nvPr/>
          </p:nvSpPr>
          <p:spPr bwMode="auto">
            <a:xfrm>
              <a:off x="7799" y="5386"/>
              <a:ext cx="391" cy="525"/>
            </a:xfrm>
            <a:custGeom>
              <a:avLst/>
              <a:gdLst>
                <a:gd name="T0" fmla="*/ 337 w 1669"/>
                <a:gd name="T1" fmla="*/ 844 h 2273"/>
                <a:gd name="T2" fmla="*/ 513 w 1669"/>
                <a:gd name="T3" fmla="*/ 1259 h 2273"/>
                <a:gd name="T4" fmla="*/ 656 w 1669"/>
                <a:gd name="T5" fmla="*/ 1590 h 2273"/>
                <a:gd name="T6" fmla="*/ 978 w 1669"/>
                <a:gd name="T7" fmla="*/ 1600 h 2273"/>
                <a:gd name="T8" fmla="*/ 1049 w 1669"/>
                <a:gd name="T9" fmla="*/ 1467 h 2273"/>
                <a:gd name="T10" fmla="*/ 1229 w 1669"/>
                <a:gd name="T11" fmla="*/ 1135 h 2273"/>
                <a:gd name="T12" fmla="*/ 835 w 1669"/>
                <a:gd name="T13" fmla="*/ 346 h 2273"/>
                <a:gd name="T14" fmla="*/ 691 w 1669"/>
                <a:gd name="T15" fmla="*/ 1704 h 2273"/>
                <a:gd name="T16" fmla="*/ 528 w 1669"/>
                <a:gd name="T17" fmla="*/ 1515 h 2273"/>
                <a:gd name="T18" fmla="*/ 354 w 1669"/>
                <a:gd name="T19" fmla="*/ 1192 h 2273"/>
                <a:gd name="T20" fmla="*/ 835 w 1669"/>
                <a:gd name="T21" fmla="*/ 242 h 2273"/>
                <a:gd name="T22" fmla="*/ 1316 w 1669"/>
                <a:gd name="T23" fmla="*/ 1192 h 2273"/>
                <a:gd name="T24" fmla="*/ 1142 w 1669"/>
                <a:gd name="T25" fmla="*/ 1515 h 2273"/>
                <a:gd name="T26" fmla="*/ 978 w 1669"/>
                <a:gd name="T27" fmla="*/ 1704 h 2273"/>
                <a:gd name="T28" fmla="*/ 597 w 1669"/>
                <a:gd name="T29" fmla="*/ 2037 h 2273"/>
                <a:gd name="T30" fmla="*/ 1002 w 1669"/>
                <a:gd name="T31" fmla="*/ 2115 h 2273"/>
                <a:gd name="T32" fmla="*/ 1002 w 1669"/>
                <a:gd name="T33" fmla="*/ 1960 h 2273"/>
                <a:gd name="T34" fmla="*/ 645 w 1669"/>
                <a:gd name="T35" fmla="*/ 2086 h 2273"/>
                <a:gd name="T36" fmla="*/ 1033 w 1669"/>
                <a:gd name="T37" fmla="*/ 2086 h 2273"/>
                <a:gd name="T38" fmla="*/ 1081 w 1669"/>
                <a:gd name="T39" fmla="*/ 2037 h 2273"/>
                <a:gd name="T40" fmla="*/ 597 w 1669"/>
                <a:gd name="T41" fmla="*/ 1795 h 2273"/>
                <a:gd name="T42" fmla="*/ 1081 w 1669"/>
                <a:gd name="T43" fmla="*/ 2037 h 2273"/>
                <a:gd name="T44" fmla="*/ 1077 w 1669"/>
                <a:gd name="T45" fmla="*/ 949 h 2273"/>
                <a:gd name="T46" fmla="*/ 914 w 1669"/>
                <a:gd name="T47" fmla="*/ 1113 h 2273"/>
                <a:gd name="T48" fmla="*/ 756 w 1669"/>
                <a:gd name="T49" fmla="*/ 1113 h 2273"/>
                <a:gd name="T50" fmla="*/ 592 w 1669"/>
                <a:gd name="T51" fmla="*/ 949 h 2273"/>
                <a:gd name="T52" fmla="*/ 592 w 1669"/>
                <a:gd name="T53" fmla="*/ 791 h 2273"/>
                <a:gd name="T54" fmla="*/ 756 w 1669"/>
                <a:gd name="T55" fmla="*/ 628 h 2273"/>
                <a:gd name="T56" fmla="*/ 914 w 1669"/>
                <a:gd name="T57" fmla="*/ 628 h 2273"/>
                <a:gd name="T58" fmla="*/ 1077 w 1669"/>
                <a:gd name="T59" fmla="*/ 791 h 2273"/>
                <a:gd name="T60" fmla="*/ 1604 w 1669"/>
                <a:gd name="T61" fmla="*/ 768 h 2273"/>
                <a:gd name="T62" fmla="*/ 1518 w 1669"/>
                <a:gd name="T63" fmla="*/ 844 h 2273"/>
                <a:gd name="T64" fmla="*/ 1604 w 1669"/>
                <a:gd name="T65" fmla="*/ 893 h 2273"/>
                <a:gd name="T66" fmla="*/ 1604 w 1669"/>
                <a:gd name="T67" fmla="*/ 768 h 2273"/>
                <a:gd name="T68" fmla="*/ 1421 w 1669"/>
                <a:gd name="T69" fmla="*/ 336 h 2273"/>
                <a:gd name="T70" fmla="*/ 1332 w 1669"/>
                <a:gd name="T71" fmla="*/ 247 h 2273"/>
                <a:gd name="T72" fmla="*/ 1356 w 1669"/>
                <a:gd name="T73" fmla="*/ 400 h 2273"/>
                <a:gd name="T74" fmla="*/ 895 w 1669"/>
                <a:gd name="T75" fmla="*/ 161 h 2273"/>
                <a:gd name="T76" fmla="*/ 833 w 1669"/>
                <a:gd name="T77" fmla="*/ 0 h 2273"/>
                <a:gd name="T78" fmla="*/ 771 w 1669"/>
                <a:gd name="T79" fmla="*/ 161 h 2273"/>
                <a:gd name="T80" fmla="*/ 307 w 1669"/>
                <a:gd name="T81" fmla="*/ 408 h 2273"/>
                <a:gd name="T82" fmla="*/ 334 w 1669"/>
                <a:gd name="T83" fmla="*/ 258 h 2273"/>
                <a:gd name="T84" fmla="*/ 245 w 1669"/>
                <a:gd name="T85" fmla="*/ 346 h 2273"/>
                <a:gd name="T86" fmla="*/ 149 w 1669"/>
                <a:gd name="T87" fmla="*/ 844 h 2273"/>
                <a:gd name="T88" fmla="*/ 65 w 1669"/>
                <a:gd name="T89" fmla="*/ 768 h 2273"/>
                <a:gd name="T90" fmla="*/ 65 w 1669"/>
                <a:gd name="T91" fmla="*/ 893 h 2273"/>
                <a:gd name="T92" fmla="*/ 149 w 1669"/>
                <a:gd name="T93" fmla="*/ 844 h 2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69" h="2273">
                  <a:moveTo>
                    <a:pt x="835" y="346"/>
                  </a:moveTo>
                  <a:cubicBezTo>
                    <a:pt x="560" y="346"/>
                    <a:pt x="337" y="569"/>
                    <a:pt x="337" y="844"/>
                  </a:cubicBezTo>
                  <a:cubicBezTo>
                    <a:pt x="337" y="975"/>
                    <a:pt x="440" y="1133"/>
                    <a:pt x="441" y="1135"/>
                  </a:cubicBezTo>
                  <a:cubicBezTo>
                    <a:pt x="463" y="1168"/>
                    <a:pt x="495" y="1222"/>
                    <a:pt x="513" y="1259"/>
                  </a:cubicBezTo>
                  <a:lnTo>
                    <a:pt x="620" y="1467"/>
                  </a:lnTo>
                  <a:cubicBezTo>
                    <a:pt x="641" y="1507"/>
                    <a:pt x="656" y="1560"/>
                    <a:pt x="656" y="1590"/>
                  </a:cubicBezTo>
                  <a:cubicBezTo>
                    <a:pt x="657" y="1591"/>
                    <a:pt x="669" y="1600"/>
                    <a:pt x="691" y="1600"/>
                  </a:cubicBezTo>
                  <a:lnTo>
                    <a:pt x="978" y="1600"/>
                  </a:lnTo>
                  <a:cubicBezTo>
                    <a:pt x="1000" y="1600"/>
                    <a:pt x="1012" y="1591"/>
                    <a:pt x="1014" y="1588"/>
                  </a:cubicBezTo>
                  <a:cubicBezTo>
                    <a:pt x="1014" y="1560"/>
                    <a:pt x="1029" y="1507"/>
                    <a:pt x="1049" y="1467"/>
                  </a:cubicBezTo>
                  <a:lnTo>
                    <a:pt x="1157" y="1258"/>
                  </a:lnTo>
                  <a:cubicBezTo>
                    <a:pt x="1175" y="1223"/>
                    <a:pt x="1207" y="1168"/>
                    <a:pt x="1229" y="1135"/>
                  </a:cubicBezTo>
                  <a:cubicBezTo>
                    <a:pt x="1264" y="1080"/>
                    <a:pt x="1333" y="948"/>
                    <a:pt x="1333" y="844"/>
                  </a:cubicBezTo>
                  <a:cubicBezTo>
                    <a:pt x="1333" y="569"/>
                    <a:pt x="1109" y="346"/>
                    <a:pt x="835" y="346"/>
                  </a:cubicBezTo>
                  <a:close/>
                  <a:moveTo>
                    <a:pt x="978" y="1704"/>
                  </a:moveTo>
                  <a:lnTo>
                    <a:pt x="691" y="1704"/>
                  </a:lnTo>
                  <a:cubicBezTo>
                    <a:pt x="613" y="1704"/>
                    <a:pt x="552" y="1654"/>
                    <a:pt x="552" y="1590"/>
                  </a:cubicBezTo>
                  <a:cubicBezTo>
                    <a:pt x="552" y="1581"/>
                    <a:pt x="543" y="1546"/>
                    <a:pt x="528" y="1515"/>
                  </a:cubicBezTo>
                  <a:lnTo>
                    <a:pt x="420" y="1306"/>
                  </a:lnTo>
                  <a:cubicBezTo>
                    <a:pt x="404" y="1273"/>
                    <a:pt x="374" y="1222"/>
                    <a:pt x="354" y="1192"/>
                  </a:cubicBezTo>
                  <a:cubicBezTo>
                    <a:pt x="342" y="1173"/>
                    <a:pt x="233" y="1003"/>
                    <a:pt x="233" y="844"/>
                  </a:cubicBezTo>
                  <a:cubicBezTo>
                    <a:pt x="233" y="512"/>
                    <a:pt x="503" y="242"/>
                    <a:pt x="835" y="242"/>
                  </a:cubicBezTo>
                  <a:cubicBezTo>
                    <a:pt x="1167" y="242"/>
                    <a:pt x="1437" y="512"/>
                    <a:pt x="1437" y="844"/>
                  </a:cubicBezTo>
                  <a:cubicBezTo>
                    <a:pt x="1437" y="1003"/>
                    <a:pt x="1328" y="1173"/>
                    <a:pt x="1316" y="1192"/>
                  </a:cubicBezTo>
                  <a:cubicBezTo>
                    <a:pt x="1296" y="1222"/>
                    <a:pt x="1266" y="1274"/>
                    <a:pt x="1249" y="1306"/>
                  </a:cubicBezTo>
                  <a:lnTo>
                    <a:pt x="1142" y="1515"/>
                  </a:lnTo>
                  <a:cubicBezTo>
                    <a:pt x="1126" y="1546"/>
                    <a:pt x="1118" y="1581"/>
                    <a:pt x="1118" y="1590"/>
                  </a:cubicBezTo>
                  <a:cubicBezTo>
                    <a:pt x="1118" y="1654"/>
                    <a:pt x="1056" y="1704"/>
                    <a:pt x="978" y="1704"/>
                  </a:cubicBezTo>
                  <a:close/>
                  <a:moveTo>
                    <a:pt x="676" y="1960"/>
                  </a:moveTo>
                  <a:cubicBezTo>
                    <a:pt x="632" y="1960"/>
                    <a:pt x="597" y="1995"/>
                    <a:pt x="597" y="2037"/>
                  </a:cubicBezTo>
                  <a:cubicBezTo>
                    <a:pt x="597" y="2080"/>
                    <a:pt x="632" y="2115"/>
                    <a:pt x="676" y="2115"/>
                  </a:cubicBezTo>
                  <a:lnTo>
                    <a:pt x="1002" y="2115"/>
                  </a:lnTo>
                  <a:cubicBezTo>
                    <a:pt x="1046" y="2115"/>
                    <a:pt x="1081" y="2080"/>
                    <a:pt x="1081" y="2037"/>
                  </a:cubicBezTo>
                  <a:cubicBezTo>
                    <a:pt x="1081" y="1995"/>
                    <a:pt x="1046" y="1960"/>
                    <a:pt x="1002" y="1960"/>
                  </a:cubicBezTo>
                  <a:lnTo>
                    <a:pt x="676" y="1960"/>
                  </a:lnTo>
                  <a:close/>
                  <a:moveTo>
                    <a:pt x="645" y="2086"/>
                  </a:moveTo>
                  <a:cubicBezTo>
                    <a:pt x="649" y="2190"/>
                    <a:pt x="734" y="2273"/>
                    <a:pt x="839" y="2273"/>
                  </a:cubicBezTo>
                  <a:cubicBezTo>
                    <a:pt x="944" y="2273"/>
                    <a:pt x="1029" y="2190"/>
                    <a:pt x="1033" y="2086"/>
                  </a:cubicBezTo>
                  <a:lnTo>
                    <a:pt x="645" y="2086"/>
                  </a:lnTo>
                  <a:close/>
                  <a:moveTo>
                    <a:pt x="1081" y="2037"/>
                  </a:moveTo>
                  <a:lnTo>
                    <a:pt x="597" y="2037"/>
                  </a:lnTo>
                  <a:lnTo>
                    <a:pt x="597" y="1795"/>
                  </a:lnTo>
                  <a:lnTo>
                    <a:pt x="1081" y="1795"/>
                  </a:lnTo>
                  <a:lnTo>
                    <a:pt x="1081" y="2037"/>
                  </a:lnTo>
                  <a:close/>
                  <a:moveTo>
                    <a:pt x="1157" y="870"/>
                  </a:moveTo>
                  <a:cubicBezTo>
                    <a:pt x="1157" y="914"/>
                    <a:pt x="1121" y="949"/>
                    <a:pt x="1077" y="949"/>
                  </a:cubicBezTo>
                  <a:lnTo>
                    <a:pt x="914" y="949"/>
                  </a:lnTo>
                  <a:lnTo>
                    <a:pt x="914" y="1113"/>
                  </a:lnTo>
                  <a:cubicBezTo>
                    <a:pt x="914" y="1156"/>
                    <a:pt x="878" y="1192"/>
                    <a:pt x="835" y="1192"/>
                  </a:cubicBezTo>
                  <a:cubicBezTo>
                    <a:pt x="791" y="1192"/>
                    <a:pt x="756" y="1156"/>
                    <a:pt x="756" y="1113"/>
                  </a:cubicBezTo>
                  <a:lnTo>
                    <a:pt x="756" y="949"/>
                  </a:lnTo>
                  <a:lnTo>
                    <a:pt x="592" y="949"/>
                  </a:lnTo>
                  <a:cubicBezTo>
                    <a:pt x="549" y="949"/>
                    <a:pt x="513" y="914"/>
                    <a:pt x="513" y="870"/>
                  </a:cubicBezTo>
                  <a:cubicBezTo>
                    <a:pt x="513" y="827"/>
                    <a:pt x="549" y="791"/>
                    <a:pt x="592" y="791"/>
                  </a:cubicBezTo>
                  <a:lnTo>
                    <a:pt x="756" y="791"/>
                  </a:lnTo>
                  <a:lnTo>
                    <a:pt x="756" y="628"/>
                  </a:lnTo>
                  <a:cubicBezTo>
                    <a:pt x="756" y="584"/>
                    <a:pt x="791" y="548"/>
                    <a:pt x="835" y="548"/>
                  </a:cubicBezTo>
                  <a:cubicBezTo>
                    <a:pt x="878" y="548"/>
                    <a:pt x="914" y="584"/>
                    <a:pt x="914" y="628"/>
                  </a:cubicBezTo>
                  <a:lnTo>
                    <a:pt x="914" y="791"/>
                  </a:lnTo>
                  <a:lnTo>
                    <a:pt x="1077" y="791"/>
                  </a:lnTo>
                  <a:cubicBezTo>
                    <a:pt x="1121" y="791"/>
                    <a:pt x="1157" y="827"/>
                    <a:pt x="1157" y="870"/>
                  </a:cubicBezTo>
                  <a:close/>
                  <a:moveTo>
                    <a:pt x="1604" y="768"/>
                  </a:moveTo>
                  <a:lnTo>
                    <a:pt x="1514" y="768"/>
                  </a:lnTo>
                  <a:cubicBezTo>
                    <a:pt x="1517" y="793"/>
                    <a:pt x="1518" y="818"/>
                    <a:pt x="1518" y="844"/>
                  </a:cubicBezTo>
                  <a:cubicBezTo>
                    <a:pt x="1518" y="860"/>
                    <a:pt x="1517" y="877"/>
                    <a:pt x="1515" y="893"/>
                  </a:cubicBezTo>
                  <a:lnTo>
                    <a:pt x="1604" y="893"/>
                  </a:lnTo>
                  <a:cubicBezTo>
                    <a:pt x="1640" y="893"/>
                    <a:pt x="1669" y="865"/>
                    <a:pt x="1669" y="831"/>
                  </a:cubicBezTo>
                  <a:cubicBezTo>
                    <a:pt x="1669" y="796"/>
                    <a:pt x="1640" y="768"/>
                    <a:pt x="1604" y="768"/>
                  </a:cubicBezTo>
                  <a:close/>
                  <a:moveTo>
                    <a:pt x="1356" y="400"/>
                  </a:moveTo>
                  <a:lnTo>
                    <a:pt x="1421" y="336"/>
                  </a:lnTo>
                  <a:cubicBezTo>
                    <a:pt x="1446" y="310"/>
                    <a:pt x="1447" y="270"/>
                    <a:pt x="1423" y="245"/>
                  </a:cubicBezTo>
                  <a:cubicBezTo>
                    <a:pt x="1398" y="221"/>
                    <a:pt x="1358" y="222"/>
                    <a:pt x="1332" y="247"/>
                  </a:cubicBezTo>
                  <a:lnTo>
                    <a:pt x="1267" y="313"/>
                  </a:lnTo>
                  <a:cubicBezTo>
                    <a:pt x="1299" y="339"/>
                    <a:pt x="1329" y="368"/>
                    <a:pt x="1356" y="400"/>
                  </a:cubicBezTo>
                  <a:close/>
                  <a:moveTo>
                    <a:pt x="833" y="158"/>
                  </a:moveTo>
                  <a:cubicBezTo>
                    <a:pt x="854" y="158"/>
                    <a:pt x="875" y="160"/>
                    <a:pt x="895" y="161"/>
                  </a:cubicBezTo>
                  <a:lnTo>
                    <a:pt x="895" y="65"/>
                  </a:lnTo>
                  <a:cubicBezTo>
                    <a:pt x="895" y="29"/>
                    <a:pt x="867" y="0"/>
                    <a:pt x="833" y="0"/>
                  </a:cubicBezTo>
                  <a:cubicBezTo>
                    <a:pt x="799" y="0"/>
                    <a:pt x="771" y="29"/>
                    <a:pt x="771" y="65"/>
                  </a:cubicBezTo>
                  <a:lnTo>
                    <a:pt x="771" y="161"/>
                  </a:lnTo>
                  <a:cubicBezTo>
                    <a:pt x="791" y="160"/>
                    <a:pt x="812" y="158"/>
                    <a:pt x="833" y="158"/>
                  </a:cubicBezTo>
                  <a:close/>
                  <a:moveTo>
                    <a:pt x="307" y="408"/>
                  </a:moveTo>
                  <a:cubicBezTo>
                    <a:pt x="333" y="375"/>
                    <a:pt x="363" y="346"/>
                    <a:pt x="395" y="319"/>
                  </a:cubicBezTo>
                  <a:lnTo>
                    <a:pt x="334" y="258"/>
                  </a:lnTo>
                  <a:cubicBezTo>
                    <a:pt x="308" y="233"/>
                    <a:pt x="268" y="232"/>
                    <a:pt x="244" y="256"/>
                  </a:cubicBezTo>
                  <a:cubicBezTo>
                    <a:pt x="219" y="281"/>
                    <a:pt x="220" y="321"/>
                    <a:pt x="245" y="346"/>
                  </a:cubicBezTo>
                  <a:lnTo>
                    <a:pt x="307" y="408"/>
                  </a:lnTo>
                  <a:close/>
                  <a:moveTo>
                    <a:pt x="149" y="844"/>
                  </a:moveTo>
                  <a:cubicBezTo>
                    <a:pt x="149" y="818"/>
                    <a:pt x="151" y="793"/>
                    <a:pt x="154" y="768"/>
                  </a:cubicBezTo>
                  <a:lnTo>
                    <a:pt x="65" y="768"/>
                  </a:lnTo>
                  <a:cubicBezTo>
                    <a:pt x="29" y="768"/>
                    <a:pt x="0" y="796"/>
                    <a:pt x="0" y="831"/>
                  </a:cubicBezTo>
                  <a:cubicBezTo>
                    <a:pt x="0" y="865"/>
                    <a:pt x="29" y="893"/>
                    <a:pt x="65" y="893"/>
                  </a:cubicBezTo>
                  <a:lnTo>
                    <a:pt x="152" y="893"/>
                  </a:lnTo>
                  <a:cubicBezTo>
                    <a:pt x="151" y="877"/>
                    <a:pt x="149" y="860"/>
                    <a:pt x="149" y="844"/>
                  </a:cubicBez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F2F2F2"/>
              </a:solidFill>
            </a:ln>
          </p:spPr>
          <p:txBody>
            <a:bodyPr vert="horz" wrap="square" lIns="119109" tIns="59552" rIns="119109" bIns="59552" numCol="1" anchor="t" anchorCtr="0" compatLnSpc="1"/>
            <a:lstStyle/>
            <a:p>
              <a:endParaRPr lang="zh-CN" altLang="en-US" sz="2345">
                <a:solidFill>
                  <a:srgbClr val="2DB6B9"/>
                </a:solidFill>
              </a:endParaRPr>
            </a:p>
          </p:txBody>
        </p:sp>
        <p:sp>
          <p:nvSpPr>
            <p:cNvPr id="39" name="淘宝店chenying0907出品 5"/>
            <p:cNvSpPr>
              <a:spLocks noEditPoints="1"/>
            </p:cNvSpPr>
            <p:nvPr/>
          </p:nvSpPr>
          <p:spPr bwMode="auto">
            <a:xfrm>
              <a:off x="8784" y="5462"/>
              <a:ext cx="421" cy="374"/>
            </a:xfrm>
            <a:custGeom>
              <a:avLst/>
              <a:gdLst>
                <a:gd name="T0" fmla="*/ 746 w 1802"/>
                <a:gd name="T1" fmla="*/ 524 h 1618"/>
                <a:gd name="T2" fmla="*/ 223 w 1802"/>
                <a:gd name="T3" fmla="*/ 599 h 1618"/>
                <a:gd name="T4" fmla="*/ 223 w 1802"/>
                <a:gd name="T5" fmla="*/ 383 h 1618"/>
                <a:gd name="T6" fmla="*/ 1059 w 1802"/>
                <a:gd name="T7" fmla="*/ 458 h 1618"/>
                <a:gd name="T8" fmla="*/ 223 w 1802"/>
                <a:gd name="T9" fmla="*/ 383 h 1618"/>
                <a:gd name="T10" fmla="*/ 1059 w 1802"/>
                <a:gd name="T11" fmla="*/ 241 h 1618"/>
                <a:gd name="T12" fmla="*/ 223 w 1802"/>
                <a:gd name="T13" fmla="*/ 317 h 1618"/>
                <a:gd name="T14" fmla="*/ 0 w 1802"/>
                <a:gd name="T15" fmla="*/ 1182 h 1618"/>
                <a:gd name="T16" fmla="*/ 202 w 1802"/>
                <a:gd name="T17" fmla="*/ 1455 h 1618"/>
                <a:gd name="T18" fmla="*/ 1283 w 1802"/>
                <a:gd name="T19" fmla="*/ 1548 h 1618"/>
                <a:gd name="T20" fmla="*/ 1198 w 1802"/>
                <a:gd name="T21" fmla="*/ 1219 h 1618"/>
                <a:gd name="T22" fmla="*/ 382 w 1802"/>
                <a:gd name="T23" fmla="*/ 1228 h 1618"/>
                <a:gd name="T24" fmla="*/ 298 w 1802"/>
                <a:gd name="T25" fmla="*/ 1320 h 1618"/>
                <a:gd name="T26" fmla="*/ 84 w 1802"/>
                <a:gd name="T27" fmla="*/ 1164 h 1618"/>
                <a:gd name="T28" fmla="*/ 1198 w 1802"/>
                <a:gd name="T29" fmla="*/ 85 h 1618"/>
                <a:gd name="T30" fmla="*/ 1283 w 1802"/>
                <a:gd name="T31" fmla="*/ 840 h 1618"/>
                <a:gd name="T32" fmla="*/ 0 w 1802"/>
                <a:gd name="T33" fmla="*/ 0 h 1618"/>
                <a:gd name="T34" fmla="*/ 302 w 1802"/>
                <a:gd name="T35" fmla="*/ 1398 h 1618"/>
                <a:gd name="T36" fmla="*/ 972 w 1802"/>
                <a:gd name="T37" fmla="*/ 1492 h 1618"/>
                <a:gd name="T38" fmla="*/ 302 w 1802"/>
                <a:gd name="T39" fmla="*/ 1398 h 1618"/>
                <a:gd name="T40" fmla="*/ 1442 w 1802"/>
                <a:gd name="T41" fmla="*/ 1062 h 1618"/>
                <a:gd name="T42" fmla="*/ 993 w 1802"/>
                <a:gd name="T43" fmla="*/ 851 h 1618"/>
                <a:gd name="T44" fmla="*/ 1783 w 1802"/>
                <a:gd name="T45" fmla="*/ 1547 h 1618"/>
                <a:gd name="T46" fmla="*/ 1604 w 1802"/>
                <a:gd name="T47" fmla="*/ 1057 h 1618"/>
                <a:gd name="T48" fmla="*/ 1387 w 1802"/>
                <a:gd name="T49" fmla="*/ 940 h 1618"/>
                <a:gd name="T50" fmla="*/ 1393 w 1802"/>
                <a:gd name="T51" fmla="*/ 863 h 1618"/>
                <a:gd name="T52" fmla="*/ 1333 w 1802"/>
                <a:gd name="T53" fmla="*/ 914 h 1618"/>
                <a:gd name="T54" fmla="*/ 1360 w 1802"/>
                <a:gd name="T55" fmla="*/ 951 h 1618"/>
                <a:gd name="T56" fmla="*/ 1549 w 1802"/>
                <a:gd name="T57" fmla="*/ 1082 h 1618"/>
                <a:gd name="T58" fmla="*/ 1681 w 1802"/>
                <a:gd name="T59" fmla="*/ 1321 h 1618"/>
                <a:gd name="T60" fmla="*/ 1572 w 1802"/>
                <a:gd name="T61" fmla="*/ 1171 h 1618"/>
                <a:gd name="T62" fmla="*/ 1270 w 1802"/>
                <a:gd name="T63" fmla="*/ 1253 h 1618"/>
                <a:gd name="T64" fmla="*/ 1696 w 1802"/>
                <a:gd name="T65" fmla="*/ 1610 h 1618"/>
                <a:gd name="T66" fmla="*/ 1069 w 1802"/>
                <a:gd name="T67" fmla="*/ 618 h 1618"/>
                <a:gd name="T68" fmla="*/ 823 w 1802"/>
                <a:gd name="T69" fmla="*/ 496 h 1618"/>
                <a:gd name="T70" fmla="*/ 1007 w 1802"/>
                <a:gd name="T71" fmla="*/ 661 h 1618"/>
                <a:gd name="T72" fmla="*/ 941 w 1802"/>
                <a:gd name="T73" fmla="*/ 716 h 1618"/>
                <a:gd name="T74" fmla="*/ 810 w 1802"/>
                <a:gd name="T75" fmla="*/ 507 h 1618"/>
                <a:gd name="T76" fmla="*/ 889 w 1802"/>
                <a:gd name="T77" fmla="*/ 770 h 1618"/>
                <a:gd name="T78" fmla="*/ 1111 w 1802"/>
                <a:gd name="T79" fmla="*/ 712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02" h="1618">
                  <a:moveTo>
                    <a:pt x="223" y="524"/>
                  </a:moveTo>
                  <a:lnTo>
                    <a:pt x="746" y="524"/>
                  </a:lnTo>
                  <a:lnTo>
                    <a:pt x="746" y="599"/>
                  </a:lnTo>
                  <a:lnTo>
                    <a:pt x="223" y="599"/>
                  </a:lnTo>
                  <a:lnTo>
                    <a:pt x="223" y="524"/>
                  </a:lnTo>
                  <a:close/>
                  <a:moveTo>
                    <a:pt x="223" y="383"/>
                  </a:moveTo>
                  <a:lnTo>
                    <a:pt x="1059" y="383"/>
                  </a:lnTo>
                  <a:lnTo>
                    <a:pt x="1059" y="458"/>
                  </a:lnTo>
                  <a:lnTo>
                    <a:pt x="223" y="458"/>
                  </a:lnTo>
                  <a:lnTo>
                    <a:pt x="223" y="383"/>
                  </a:lnTo>
                  <a:close/>
                  <a:moveTo>
                    <a:pt x="223" y="241"/>
                  </a:moveTo>
                  <a:lnTo>
                    <a:pt x="1059" y="241"/>
                  </a:lnTo>
                  <a:lnTo>
                    <a:pt x="1059" y="317"/>
                  </a:lnTo>
                  <a:lnTo>
                    <a:pt x="223" y="317"/>
                  </a:lnTo>
                  <a:lnTo>
                    <a:pt x="223" y="241"/>
                  </a:lnTo>
                  <a:close/>
                  <a:moveTo>
                    <a:pt x="0" y="1182"/>
                  </a:moveTo>
                  <a:cubicBezTo>
                    <a:pt x="0" y="1254"/>
                    <a:pt x="9" y="1311"/>
                    <a:pt x="54" y="1369"/>
                  </a:cubicBezTo>
                  <a:cubicBezTo>
                    <a:pt x="92" y="1419"/>
                    <a:pt x="140" y="1446"/>
                    <a:pt x="202" y="1455"/>
                  </a:cubicBezTo>
                  <a:lnTo>
                    <a:pt x="1206" y="1612"/>
                  </a:lnTo>
                  <a:cubicBezTo>
                    <a:pt x="1248" y="1618"/>
                    <a:pt x="1283" y="1590"/>
                    <a:pt x="1283" y="1548"/>
                  </a:cubicBezTo>
                  <a:lnTo>
                    <a:pt x="1283" y="1335"/>
                  </a:lnTo>
                  <a:cubicBezTo>
                    <a:pt x="1254" y="1299"/>
                    <a:pt x="1226" y="1259"/>
                    <a:pt x="1198" y="1219"/>
                  </a:cubicBezTo>
                  <a:lnTo>
                    <a:pt x="1198" y="1490"/>
                  </a:lnTo>
                  <a:lnTo>
                    <a:pt x="382" y="1228"/>
                  </a:lnTo>
                  <a:cubicBezTo>
                    <a:pt x="372" y="1225"/>
                    <a:pt x="361" y="1229"/>
                    <a:pt x="356" y="1239"/>
                  </a:cubicBezTo>
                  <a:cubicBezTo>
                    <a:pt x="339" y="1273"/>
                    <a:pt x="319" y="1304"/>
                    <a:pt x="298" y="1320"/>
                  </a:cubicBezTo>
                  <a:cubicBezTo>
                    <a:pt x="239" y="1366"/>
                    <a:pt x="166" y="1357"/>
                    <a:pt x="121" y="1299"/>
                  </a:cubicBezTo>
                  <a:cubicBezTo>
                    <a:pt x="88" y="1256"/>
                    <a:pt x="84" y="1215"/>
                    <a:pt x="84" y="1164"/>
                  </a:cubicBezTo>
                  <a:lnTo>
                    <a:pt x="84" y="85"/>
                  </a:lnTo>
                  <a:lnTo>
                    <a:pt x="1198" y="85"/>
                  </a:lnTo>
                  <a:lnTo>
                    <a:pt x="1198" y="751"/>
                  </a:lnTo>
                  <a:lnTo>
                    <a:pt x="1283" y="840"/>
                  </a:lnTo>
                  <a:lnTo>
                    <a:pt x="1283" y="0"/>
                  </a:lnTo>
                  <a:lnTo>
                    <a:pt x="0" y="0"/>
                  </a:lnTo>
                  <a:lnTo>
                    <a:pt x="0" y="1182"/>
                  </a:lnTo>
                  <a:close/>
                  <a:moveTo>
                    <a:pt x="302" y="1398"/>
                  </a:moveTo>
                  <a:lnTo>
                    <a:pt x="970" y="1503"/>
                  </a:lnTo>
                  <a:cubicBezTo>
                    <a:pt x="977" y="1504"/>
                    <a:pt x="980" y="1494"/>
                    <a:pt x="972" y="1492"/>
                  </a:cubicBezTo>
                  <a:lnTo>
                    <a:pt x="390" y="1305"/>
                  </a:lnTo>
                  <a:cubicBezTo>
                    <a:pt x="364" y="1349"/>
                    <a:pt x="344" y="1371"/>
                    <a:pt x="302" y="1398"/>
                  </a:cubicBezTo>
                  <a:close/>
                  <a:moveTo>
                    <a:pt x="1131" y="735"/>
                  </a:moveTo>
                  <a:lnTo>
                    <a:pt x="1442" y="1062"/>
                  </a:lnTo>
                  <a:lnTo>
                    <a:pt x="1264" y="1213"/>
                  </a:lnTo>
                  <a:lnTo>
                    <a:pt x="993" y="851"/>
                  </a:lnTo>
                  <a:lnTo>
                    <a:pt x="1131" y="735"/>
                  </a:lnTo>
                  <a:close/>
                  <a:moveTo>
                    <a:pt x="1783" y="1547"/>
                  </a:moveTo>
                  <a:cubicBezTo>
                    <a:pt x="1788" y="1530"/>
                    <a:pt x="1791" y="1511"/>
                    <a:pt x="1793" y="1489"/>
                  </a:cubicBezTo>
                  <a:cubicBezTo>
                    <a:pt x="1802" y="1343"/>
                    <a:pt x="1781" y="1146"/>
                    <a:pt x="1604" y="1057"/>
                  </a:cubicBezTo>
                  <a:cubicBezTo>
                    <a:pt x="1550" y="1030"/>
                    <a:pt x="1446" y="989"/>
                    <a:pt x="1408" y="959"/>
                  </a:cubicBezTo>
                  <a:cubicBezTo>
                    <a:pt x="1399" y="952"/>
                    <a:pt x="1392" y="946"/>
                    <a:pt x="1387" y="940"/>
                  </a:cubicBezTo>
                  <a:cubicBezTo>
                    <a:pt x="1392" y="939"/>
                    <a:pt x="1397" y="937"/>
                    <a:pt x="1401" y="933"/>
                  </a:cubicBezTo>
                  <a:cubicBezTo>
                    <a:pt x="1418" y="919"/>
                    <a:pt x="1414" y="888"/>
                    <a:pt x="1393" y="863"/>
                  </a:cubicBezTo>
                  <a:cubicBezTo>
                    <a:pt x="1373" y="838"/>
                    <a:pt x="1342" y="830"/>
                    <a:pt x="1325" y="844"/>
                  </a:cubicBezTo>
                  <a:cubicBezTo>
                    <a:pt x="1309" y="858"/>
                    <a:pt x="1312" y="890"/>
                    <a:pt x="1333" y="914"/>
                  </a:cubicBezTo>
                  <a:cubicBezTo>
                    <a:pt x="1338" y="920"/>
                    <a:pt x="1343" y="925"/>
                    <a:pt x="1349" y="929"/>
                  </a:cubicBezTo>
                  <a:cubicBezTo>
                    <a:pt x="1351" y="937"/>
                    <a:pt x="1355" y="944"/>
                    <a:pt x="1360" y="951"/>
                  </a:cubicBezTo>
                  <a:cubicBezTo>
                    <a:pt x="1367" y="963"/>
                    <a:pt x="1379" y="975"/>
                    <a:pt x="1394" y="986"/>
                  </a:cubicBezTo>
                  <a:cubicBezTo>
                    <a:pt x="1436" y="1019"/>
                    <a:pt x="1494" y="1051"/>
                    <a:pt x="1549" y="1082"/>
                  </a:cubicBezTo>
                  <a:cubicBezTo>
                    <a:pt x="1666" y="1148"/>
                    <a:pt x="1695" y="1231"/>
                    <a:pt x="1700" y="1321"/>
                  </a:cubicBezTo>
                  <a:cubicBezTo>
                    <a:pt x="1701" y="1334"/>
                    <a:pt x="1694" y="1341"/>
                    <a:pt x="1681" y="1321"/>
                  </a:cubicBezTo>
                  <a:cubicBezTo>
                    <a:pt x="1677" y="1316"/>
                    <a:pt x="1673" y="1310"/>
                    <a:pt x="1670" y="1305"/>
                  </a:cubicBezTo>
                  <a:cubicBezTo>
                    <a:pt x="1643" y="1261"/>
                    <a:pt x="1610" y="1216"/>
                    <a:pt x="1572" y="1171"/>
                  </a:cubicBezTo>
                  <a:cubicBezTo>
                    <a:pt x="1542" y="1136"/>
                    <a:pt x="1512" y="1104"/>
                    <a:pt x="1481" y="1075"/>
                  </a:cubicBezTo>
                  <a:lnTo>
                    <a:pt x="1270" y="1253"/>
                  </a:lnTo>
                  <a:cubicBezTo>
                    <a:pt x="1293" y="1288"/>
                    <a:pt x="1320" y="1324"/>
                    <a:pt x="1350" y="1359"/>
                  </a:cubicBezTo>
                  <a:cubicBezTo>
                    <a:pt x="1476" y="1508"/>
                    <a:pt x="1615" y="1606"/>
                    <a:pt x="1696" y="1610"/>
                  </a:cubicBezTo>
                  <a:cubicBezTo>
                    <a:pt x="1739" y="1613"/>
                    <a:pt x="1770" y="1585"/>
                    <a:pt x="1783" y="1547"/>
                  </a:cubicBezTo>
                  <a:close/>
                  <a:moveTo>
                    <a:pt x="1069" y="618"/>
                  </a:moveTo>
                  <a:lnTo>
                    <a:pt x="835" y="486"/>
                  </a:lnTo>
                  <a:lnTo>
                    <a:pt x="823" y="496"/>
                  </a:lnTo>
                  <a:lnTo>
                    <a:pt x="953" y="651"/>
                  </a:lnTo>
                  <a:cubicBezTo>
                    <a:pt x="971" y="641"/>
                    <a:pt x="993" y="645"/>
                    <a:pt x="1007" y="661"/>
                  </a:cubicBezTo>
                  <a:cubicBezTo>
                    <a:pt x="1022" y="679"/>
                    <a:pt x="1020" y="706"/>
                    <a:pt x="1002" y="722"/>
                  </a:cubicBezTo>
                  <a:cubicBezTo>
                    <a:pt x="984" y="737"/>
                    <a:pt x="957" y="734"/>
                    <a:pt x="941" y="716"/>
                  </a:cubicBezTo>
                  <a:cubicBezTo>
                    <a:pt x="928" y="700"/>
                    <a:pt x="928" y="677"/>
                    <a:pt x="940" y="662"/>
                  </a:cubicBezTo>
                  <a:lnTo>
                    <a:pt x="810" y="507"/>
                  </a:lnTo>
                  <a:lnTo>
                    <a:pt x="797" y="518"/>
                  </a:lnTo>
                  <a:lnTo>
                    <a:pt x="889" y="770"/>
                  </a:lnTo>
                  <a:lnTo>
                    <a:pt x="974" y="828"/>
                  </a:lnTo>
                  <a:lnTo>
                    <a:pt x="1111" y="712"/>
                  </a:lnTo>
                  <a:lnTo>
                    <a:pt x="1069" y="618"/>
                  </a:ln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F2F2F2"/>
              </a:solidFill>
            </a:ln>
          </p:spPr>
          <p:txBody>
            <a:bodyPr vert="horz" wrap="square" lIns="119109" tIns="59552" rIns="119109" bIns="59552" numCol="1" anchor="t" anchorCtr="0" compatLnSpc="1"/>
            <a:lstStyle/>
            <a:p>
              <a:endParaRPr lang="zh-CN" altLang="en-US" sz="2345">
                <a:solidFill>
                  <a:srgbClr val="C4261D"/>
                </a:solidFill>
              </a:endParaRPr>
            </a:p>
          </p:txBody>
        </p:sp>
      </p:grpSp>
      <p:pic>
        <p:nvPicPr>
          <p:cNvPr id="48" name="图片 47" descr="图层 0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6291" y="4475055"/>
            <a:ext cx="1830065" cy="1737403"/>
          </a:xfrm>
          <a:prstGeom prst="rect">
            <a:avLst/>
          </a:prstGeom>
        </p:spPr>
      </p:pic>
      <p:pic>
        <p:nvPicPr>
          <p:cNvPr id="49" name="图片 48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360" y="4943327"/>
            <a:ext cx="664350" cy="1269131"/>
          </a:xfrm>
          <a:prstGeom prst="rect">
            <a:avLst/>
          </a:prstGeom>
        </p:spPr>
      </p:pic>
      <p:pic>
        <p:nvPicPr>
          <p:cNvPr id="50" name="图片 49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3994" y="5472822"/>
            <a:ext cx="386366" cy="739637"/>
          </a:xfrm>
          <a:prstGeom prst="rect">
            <a:avLst/>
          </a:prstGeom>
        </p:spPr>
      </p:pic>
      <p:pic>
        <p:nvPicPr>
          <p:cNvPr id="51" name="图片 50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360" y="5777281"/>
            <a:ext cx="226689" cy="435178"/>
          </a:xfrm>
          <a:prstGeom prst="rect">
            <a:avLst/>
          </a:prstGeom>
        </p:spPr>
      </p:pic>
      <p:pic>
        <p:nvPicPr>
          <p:cNvPr id="54" name="图片 53" descr="组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380000">
            <a:off x="9175802" y="3651030"/>
            <a:ext cx="717299" cy="791759"/>
          </a:xfrm>
          <a:prstGeom prst="rect">
            <a:avLst/>
          </a:prstGeom>
        </p:spPr>
      </p:pic>
      <p:pic>
        <p:nvPicPr>
          <p:cNvPr id="55" name="图片 54" descr="形状 78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00000">
            <a:off x="9889792" y="3293622"/>
            <a:ext cx="157194" cy="272193"/>
          </a:xfrm>
          <a:prstGeom prst="rect">
            <a:avLst/>
          </a:prstGeom>
        </p:spPr>
      </p:pic>
      <p:pic>
        <p:nvPicPr>
          <p:cNvPr id="56" name="图片 55" descr="形状 78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940000">
            <a:off x="10070978" y="4260775"/>
            <a:ext cx="157194" cy="272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二、空调送风及采暖系统结构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暖风系统</a:t>
            </a: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组成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4625340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风机调速电阻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电子开关模块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风机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轮式换风器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PTC加热器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温度传感器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出风风道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出风口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电动汽车暖风系统与传统汽车主要区别在于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加热方式不同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69990" y="6010910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电动汽车暖风系统</a:t>
            </a:r>
            <a:endParaRPr lang="zh-CN" b="1">
              <a:ea typeface="宋体" panose="02010600030101010101" pitchFamily="2" charset="-122"/>
            </a:endParaRPr>
          </a:p>
        </p:txBody>
      </p:sp>
      <p:pic>
        <p:nvPicPr>
          <p:cNvPr id="596998" name="图片 596997" descr="3-2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1825" y="1253490"/>
            <a:ext cx="5306060" cy="44348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二、空调送风及采暖系统结构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PTC加热器的加热方式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927225"/>
            <a:ext cx="1030986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PTC是正温度系数（Positive Temperature Coefficient）的英文缩写。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利用PTC材料的热敏特性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制成热敏开关类产品。利用发热类PTC性能稳定、升温迅速、受电源电压波动影响小等特性，制成的各种加热器产品，已成为金属电阻丝类发热材料最理想的替代产品。目前，已大量应用于电动汽车暖风系统、电动汽车除霜机等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二、空调送风及采暖系统结构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PTC加热器的</a:t>
            </a: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结构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46266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PTC加热器采用PTC热敏陶瓷元件，由若干单片组合后与波纹散热铝条经高温胶黏结而成，具有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热阻小、换热效率高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的显著优点。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0" name="图片 6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358" y="1844040"/>
            <a:ext cx="5798185" cy="3733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69990" y="6010910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PTC加热器组成</a:t>
            </a:r>
            <a:endParaRPr 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二、空调送风及采暖系统结构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PTC加热器的加热方式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4528185" cy="3230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电动汽车空调系统与传统汽车制冷原理大致相同，主要区别是压缩机的驱动方式，纯电动汽车的空调采用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电动方式来驱动压缩机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，这有别于传统汽车通过内燃机曲轴皮带驱动的形式。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24338" name="图片 824338" descr="\\192.168.0.169\教育资源及信息化服务平台软件部（二）\新做项目\19176\19176汽车构造需要处理图\黄怡安\完成\8-3-2 标注名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47715" y="1064895"/>
            <a:ext cx="5760720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269990" y="6010910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电动汽车制冷系统结构示意图</a:t>
            </a:r>
            <a:endParaRPr 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5779" name="图片 715779" descr="\\192.168.0.169\教育资源及信息化服务平台软件部（二）\新做项目\19176\教材图片\纯电动车构造与检修\改\3\图8-3-3  新能源汽车制冷系统的工作参数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9620" y="2008505"/>
            <a:ext cx="7441565" cy="37693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三、电动汽车空调系统控制原理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PTC加热器的加热方式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3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1030986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电动汽车制冷系统的主要工作参数如下：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低压一般为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0.25～0.3MPa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高压一般为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1.3～1.5MPa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平衡压力一般为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0.6MPa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左右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43930" y="5777865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电动汽车制冷系统的工作参数</a:t>
            </a:r>
            <a:endParaRPr 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三、电动汽车空调系统控制原理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电动汽车暖风系统的加热方式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1030986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电动汽车制冷剂的工作特性与传统车辆相同：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高压液态散热，低压气态吸热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15780" name="图片 715780" descr="\\192.168.0.169\教育资源及信息化服务平台软件部（二）\新做项目\19176\教材图片\纯电动车构造与检修\改\3\图8-3-3  新能源汽车制冷系统的工作特性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70250" y="2438400"/>
            <a:ext cx="5360670" cy="37668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694430" y="6262370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电动汽车制冷系统的工作特性</a:t>
            </a:r>
            <a:endParaRPr 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三、电动汽车空调系统控制原理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空调</a:t>
            </a: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制冷</a:t>
            </a: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系统的控制原理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103098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压缩机是汽车空调制冷装置的心脏，其作用是将低压低温的气态制冷剂压缩成高压高温的气态制冷剂，并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推动制冷剂在系统中循环流动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06" name="图片 2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7475" y="2865120"/>
            <a:ext cx="3402965" cy="3139440"/>
          </a:xfrm>
          <a:prstGeom prst="rect">
            <a:avLst/>
          </a:prstGeom>
        </p:spPr>
      </p:pic>
      <p:pic>
        <p:nvPicPr>
          <p:cNvPr id="308249" name="图片 3082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6140" y="2865120"/>
            <a:ext cx="3363595" cy="31076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94430" y="6262370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电动压缩机的压缩盘</a:t>
            </a:r>
            <a:endParaRPr 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三、电动汽车空调系统控制原理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空调</a:t>
            </a: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制冷</a:t>
            </a: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系统的控制原理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4674235" cy="3230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VCU采集到空调A/C开关信号、空调压力开关信号、蒸发器温度信号、风速信号以及环境温度信号，经过运算处理形成控制信号，通过CAN总线传输给空调控制器，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由空调控制器控制空调压缩机高压电路的通断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5" name="图片 145" descr="\\192.168.0.169\教育资源及信息化服务平台软件部（二）\新做项目\19176\教材图片\纯电动车构造与检修\改\3\图8-3-19  纯电动汽车空调系统的控制原理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3" t="9521" r="11348" b="13846"/>
          <a:stretch>
            <a:fillRect/>
          </a:stretch>
        </p:blipFill>
        <p:spPr>
          <a:xfrm>
            <a:off x="5755005" y="1701165"/>
            <a:ext cx="5796280" cy="376491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396990" y="5988050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纯电动汽车空调系统的控制原理</a:t>
            </a:r>
            <a:endParaRPr 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三、电动汽车空调系统控制原理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空调</a:t>
            </a: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制冷</a:t>
            </a: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系统的控制原理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467423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整车控制器（VCU）通过数据总线“CAN-H、CAN-L”与空调压缩机控制器相连接，再由压缩机控制器控制空调压缩机的高压电源线“DC+与DC-”通断。高压互锁信号线在高压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上电前确保整个高压系统的完整性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，使高压电在一个封闭的环境下工作，提高安全性。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96990" y="5988050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汽车空调电动压缩机的控制电路</a:t>
            </a:r>
            <a:endParaRPr lang="zh-CN" b="1">
              <a:ea typeface="宋体" panose="02010600030101010101" pitchFamily="2" charset="-122"/>
            </a:endParaRPr>
          </a:p>
        </p:txBody>
      </p:sp>
      <p:pic>
        <p:nvPicPr>
          <p:cNvPr id="308237" name="图片 308237" descr="\\192.168.0.169\教育资源及信息化服务平台软件部（二）\新做项目\19176\教材图片\纯电动车构造与检修\改\3\图8-3-20  汽车空调电动压缩机的控制电路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65800" y="1701165"/>
            <a:ext cx="5441950" cy="3627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三、电动汽车空调系统控制原理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空调</a:t>
            </a: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制冷</a:t>
            </a: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系统的控制原理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103098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空调压缩机的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高压线束与低压线束相互独立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，其中高压端子B与DC+对应，为高压电源正极；A与DC-对应，为高压电源负极。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17123" name="图片 517123" descr="C:\Users\ADMINI~1\AppData\Local\Temp\ksohtml9432\wps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74115" y="3420110"/>
            <a:ext cx="3925570" cy="1859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122" name="图片 517122" descr="C:\Users\ADMINI~1\AppData\Local\Temp\ksohtml9432\wps1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97370" y="2781935"/>
            <a:ext cx="3512820" cy="313563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396990" y="5988050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空调压缩机高压连接器</a:t>
            </a:r>
            <a:endParaRPr lang="zh-CN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0600" y="5791835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空调压缩机低压连接器</a:t>
            </a:r>
            <a:endParaRPr 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71525" y="1826895"/>
            <a:ext cx="392430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压缩机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冷凝器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蒸发器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冷却风扇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鼓风机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膨胀阀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储液干燥器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高低压管路附件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传感器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一、空调冷却系统的组成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电动汽车的空调系统的组成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085" y="1572895"/>
            <a:ext cx="5039360" cy="43046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56300" y="6059805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比亚迪E6空调系统制冷及送风系统的组成</a:t>
            </a:r>
            <a:endParaRPr 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三、电动汽车空调系统控制原理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空调</a:t>
            </a: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制冷</a:t>
            </a: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系统的控制原理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26410" y="6082665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电动压缩机高低压线束引脚定义</a:t>
            </a:r>
            <a:endParaRPr lang="zh-CN" b="1">
              <a:ea typeface="宋体" panose="02010600030101010101" pitchFamily="2" charset="-122"/>
            </a:endParaRPr>
          </a:p>
        </p:txBody>
      </p:sp>
      <p:pic>
        <p:nvPicPr>
          <p:cNvPr id="201" name="图片 201" descr="\\192.168.0.169\教育资源及信息化服务平台软件部（二）\纯电动汽车构造需要处理图1\完成\电动压缩机引脚定义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3" b="12134"/>
          <a:stretch>
            <a:fillRect/>
          </a:stretch>
        </p:blipFill>
        <p:spPr>
          <a:xfrm>
            <a:off x="1662430" y="1677035"/>
            <a:ext cx="8166100" cy="41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545" y="609600"/>
            <a:ext cx="8596630" cy="788035"/>
          </a:xfrm>
        </p:spPr>
        <p:txBody>
          <a:bodyPr>
            <a:normAutofit/>
          </a:bodyPr>
          <a:p>
            <a:pPr algn="ctr"/>
            <a:r>
              <a:rPr lang="zh-CN" altLang="zh-CN" sz="4000"/>
              <a:t>任务</a:t>
            </a:r>
            <a:r>
              <a:rPr lang="en-US" sz="4000">
                <a:sym typeface="+mn-ea"/>
              </a:rPr>
              <a:t>5</a:t>
            </a:r>
            <a:r>
              <a:rPr altLang="zh-CN" sz="4000">
                <a:sym typeface="+mn-ea"/>
              </a:rPr>
              <a:t>：空调系统不制冷故障检修</a:t>
            </a:r>
            <a:endParaRPr altLang="zh-CN" sz="40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545" y="1631950"/>
            <a:ext cx="8596630" cy="440944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任务情景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ym typeface="+mn-ea"/>
              </a:rPr>
              <a:t>      客户王先生的新能源汽车没有空调了，请你为他进行检查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任务目标</a:t>
            </a:r>
            <a:endParaRPr lang="zh-CN" altLang="en-US" sz="2800">
              <a:solidFill>
                <a:srgbClr val="FF0000"/>
              </a:solidFill>
            </a:endParaRPr>
          </a:p>
          <a:p>
            <a:pPr algn="l"/>
            <a:r>
              <a:rPr lang="zh-CN" altLang="en-US" sz="2800">
                <a:sym typeface="+mn-ea"/>
              </a:rPr>
              <a:t>能够了解说出空调系统制冷系统的组成结构</a:t>
            </a:r>
            <a:endParaRPr lang="zh-CN" altLang="en-US" sz="2800"/>
          </a:p>
          <a:p>
            <a:pPr algn="l"/>
            <a:r>
              <a:rPr lang="zh-CN" altLang="en-US" sz="2800">
                <a:sym typeface="+mn-ea"/>
              </a:rPr>
              <a:t>能够对空调系统不制冷故障进行诊断与排除</a:t>
            </a:r>
            <a:endParaRPr lang="zh-CN" altLang="en-US" sz="2800">
              <a:sym typeface="+mn-ea"/>
            </a:endParaRPr>
          </a:p>
          <a:p>
            <a:pPr algn="l"/>
            <a:endParaRPr lang="zh-CN" altLang="en-US" sz="2800"/>
          </a:p>
          <a:p>
            <a:pPr marL="0" indent="0" algn="l">
              <a:buNone/>
            </a:pPr>
            <a:r>
              <a:rPr lang="zh-CN" altLang="en-US" sz="2800"/>
              <a:t>请参考视频：</a:t>
            </a:r>
            <a:r>
              <a:rPr lang="zh-CN" altLang="en-US" sz="2800">
                <a:solidFill>
                  <a:srgbClr val="FF0000"/>
                </a:solidFill>
              </a:rPr>
              <a:t>空调系统不制冷故障检修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三、电动汽车空调系统控制原理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空调采暖系统控制原理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461010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点火开关打开后，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空调继电器为压缩机控制器、PTC控制器和PTC提供电源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。PTC控制器根据来自空调面板的暖风请求信号（CAN-H和CAN-L）以及温度传感器信号，控制PTC加热器工作。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75" name="图片 175" descr="\\192.168.0.169\教育资源及信息化服务平台软件部（二）\新做项目\19176\教材图片\纯电动车构造与检修\改\3\图8-3-24  PTC加热器的控制原理图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24245" y="1410970"/>
            <a:ext cx="5539105" cy="48196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537325" y="6230620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PTC加热器的控制原理图</a:t>
            </a:r>
            <a:endParaRPr 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三、电动汽车空调系统控制原理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空调采暖系统控制原理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464248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为保证在温度较低的情况下，给车内提供足够的温度，冷却液循环系统上安装了一个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加热装置串联在冷却液循环系统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中，来加热冷却液，使冷却液达到合适的温度。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0505" name="图片 20505" descr="C:\Users\ADMINI~1\AppData\Local\Temp\ksohtml9432\wps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30900" y="1847215"/>
            <a:ext cx="5557520" cy="33686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617970" y="5972175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冷却液加热装置</a:t>
            </a:r>
            <a:endParaRPr 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三、电动汽车空调系统控制原理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空调采暖系统控制原理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10309860" cy="3599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热器一般包括控温器和限温器。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控温器一般都设置在插入水中的金属管内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，其最高控制温度一般都设定在合适的温度区域，这样就可保证加热器有较大的蓄热量。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为了避免控温器失灵时加热冷却液温度过高，而影响车辆的工作性能，热水器上安装了限温器，其限温值设定在略高于控温器的最高控制温度，一旦加热温度达到设定值时，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限温器便立即切断电源，避免了因加热失控而影响整车性能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三、电动汽车空调系统控制原理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空调采暖系统控制原理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1030986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冷却液温度较低时的工作状态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0504" name="图片 20504" descr="C:\Users\ADMINI~1\AppData\Local\Temp\ksohtml9432\wps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2920" y="2427605"/>
            <a:ext cx="6106160" cy="365506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694430" y="6082665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冷却液加热装置工作状态</a:t>
            </a:r>
            <a:endParaRPr 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三、电动汽车空调系统控制原理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空调采暖系统控制原理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1030986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冷却液温度较高时工作状态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26410" y="6082665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冷却液加热装置断开状态</a:t>
            </a:r>
            <a:endParaRPr lang="zh-CN" b="1">
              <a:ea typeface="宋体" panose="02010600030101010101" pitchFamily="2" charset="-122"/>
            </a:endParaRPr>
          </a:p>
        </p:txBody>
      </p:sp>
      <p:pic>
        <p:nvPicPr>
          <p:cNvPr id="20503" name="图片 20503" descr="C:\Users\ADMINI~1\AppData\Local\Temp\ksohtml9432\wps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26410" y="2371725"/>
            <a:ext cx="5615305" cy="359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三、电动汽车空调系统控制原理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空调采暖系统控制原理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1030986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暖风系统的热泵实现方式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94430" y="6082665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热泵式空调示意图</a:t>
            </a:r>
            <a:endParaRPr lang="zh-CN" b="1">
              <a:ea typeface="宋体" panose="02010600030101010101" pitchFamily="2" charset="-122"/>
            </a:endParaRPr>
          </a:p>
        </p:txBody>
      </p:sp>
      <p:pic>
        <p:nvPicPr>
          <p:cNvPr id="180" name="图片 180" descr="\\192.168.0.169\教育资源及信息化服务平台软件部（二）\新做项目\19176\教材图片\纯电动车构造与检修\改\3\图8-3-28  热泵式空调示意图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4" b="6611"/>
          <a:stretch>
            <a:fillRect/>
          </a:stretch>
        </p:blipFill>
        <p:spPr>
          <a:xfrm>
            <a:off x="2468880" y="2320925"/>
            <a:ext cx="7254240" cy="37617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三、空调系统不制热故障的排除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1.常见故障现象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998345"/>
            <a:ext cx="963104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打开启动开关，仪表盘上驱动电机功率表、车速表、剩余电量、瞬时电耗、续航里程、档位指示均点亮，电动真空泵工作正常，车辆能正常上电，并能挂档正常行驶，仪表无任何故障警告灯，但空调不能制热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三、空调系统不制热故障的排除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1.常见故障现象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2435"/>
            <a:ext cx="35413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连接故障诊断仪读取故障码，整车控制系统报“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U111F87与PTC通讯丢失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56300" y="6059805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空调不制热时的诊断仪读取数据</a:t>
            </a:r>
            <a:endParaRPr lang="zh-CN" b="1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320" y="1572895"/>
            <a:ext cx="6464935" cy="4040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1" name="图片 3073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115" y="1156970"/>
            <a:ext cx="6553835" cy="4755515"/>
          </a:xfrm>
          <a:prstGeom prst="rect">
            <a:avLst/>
          </a:prstGeom>
        </p:spPr>
      </p:pic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一、空调冷却系统的组成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3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比亚迪电动空调系统控制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45560" y="6156960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比亚迪电动空调系统控制框图</a:t>
            </a:r>
            <a:endParaRPr 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三、空调系统不制热故障的排除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2、故障原因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479298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导致空调不制热的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可能原因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PTC本体供电故障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高压互锁回路故障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PTC控制器电源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PTC控制器LIN线通讯故障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1685" y="6204585"/>
            <a:ext cx="3601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b="1">
                <a:ea typeface="宋体" panose="02010600030101010101" pitchFamily="2" charset="-122"/>
              </a:rPr>
              <a:t>空调不制热的可能故障原因</a:t>
            </a:r>
            <a:endParaRPr b="1">
              <a:ea typeface="宋体" panose="02010600030101010101" pitchFamily="2" charset="-122"/>
            </a:endParaRPr>
          </a:p>
        </p:txBody>
      </p:sp>
      <p:graphicFrame>
        <p:nvGraphicFramePr>
          <p:cNvPr id="36" name="图示 36"/>
          <p:cNvGraphicFramePr/>
          <p:nvPr/>
        </p:nvGraphicFramePr>
        <p:xfrm>
          <a:off x="5702935" y="1064895"/>
          <a:ext cx="6115685" cy="4995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三、空调系统不制热故障的排除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3、故障诊断流程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5022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（1）在初步检查过程中，通过对仪表和中控显示信息的检查，可以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获得故障提示信息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；车辆的基本检查，包括碰撞、裂痕、进水、控制单元或部件明显损坏、油液泄露等。通过对车辆进行快速的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初步检查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，结合故障现象可以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对故障原因做出初步判断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（2）使用故障诊断仪读取数据流的方式快速获得故障提示。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（3）可使用万用表、兆欧表、电流钳、示波器等检测仪器设备或工具，完成空调不制热故障的相关检查项目。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三、空调系统不制热故障的排除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6290" y="1572895"/>
            <a:ext cx="41294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（1）故障代码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和电路简图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59600" y="6188075"/>
            <a:ext cx="43834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2000" b="1">
                <a:ea typeface="宋体" panose="02010600030101010101" pitchFamily="2" charset="-122"/>
              </a:rPr>
              <a:t> PTC加热控制器电路图</a:t>
            </a:r>
            <a:endParaRPr sz="2000" b="1">
              <a:ea typeface="宋体" panose="02010600030101010101" pitchFamily="2" charset="-122"/>
            </a:endParaRPr>
          </a:p>
        </p:txBody>
      </p:sp>
      <p:graphicFrame>
        <p:nvGraphicFramePr>
          <p:cNvPr id="18" name="表格 17"/>
          <p:cNvGraphicFramePr/>
          <p:nvPr>
            <p:custDataLst>
              <p:tags r:id="rId3"/>
            </p:custDataLst>
          </p:nvPr>
        </p:nvGraphicFramePr>
        <p:xfrm>
          <a:off x="1828800" y="2857500"/>
          <a:ext cx="3996690" cy="166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6685"/>
                <a:gridCol w="2580005"/>
              </a:tblGrid>
              <a:tr h="5537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故障码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说明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/>
                </a:tc>
              </a:tr>
              <a:tr h="5537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B118E96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PTC故障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/>
                </a:tc>
              </a:tr>
              <a:tr h="5537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U111F87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与PTC通讯丢失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/>
                </a:tc>
              </a:tr>
            </a:tbl>
          </a:graphicData>
        </a:graphic>
      </p:graphicFrame>
      <p:pic>
        <p:nvPicPr>
          <p:cNvPr id="20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9600" y="1064895"/>
            <a:ext cx="4481830" cy="5123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三、空调系统不制热故障的排除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34669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步骤1 使用故障诊断仪读取故障代码。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操作启动开关使电源模式至ON状态。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连接故障诊断仪，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读取系统故障代码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确认系统是否存在故障代码。若有，则正确连接线束连接器。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步骤2 PTC加热控制器保险丝EF14。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检查保险丝EF14是否熔断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。若没有熔断，则转至步骤4。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三、空调系统不制热故障的排除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34669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步骤3 检修加热器保险丝EF14线路。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检查保险丝EF14线路是否有短路故障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进行线路修理，确认没有线路短路现象。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更换额定电流的保险丝。保险丝的额定值为EF14：10A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确认是否正常工作。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三、空调系统不制热故障的排除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543052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步骤4 检查PTC加热器电源线束。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操作启动开关使电源模式至OFF档。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断开PTC加热器线束连接器CA61。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操作启动开关使电源模式至ON档，启动PTC加热器。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测量PTC加热器连接器CA61端子1与车身接地之间的电压值。电压标准值：11〜14V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确认电压是否符合标准值。若不符合，则修理或更换线束。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09130" y="5309870"/>
            <a:ext cx="43834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2000" b="1">
                <a:ea typeface="宋体" panose="02010600030101010101" pitchFamily="2" charset="-122"/>
              </a:rPr>
              <a:t>PTC加热器线束连接器CA61</a:t>
            </a:r>
            <a:endParaRPr sz="2000" b="1">
              <a:ea typeface="宋体" panose="02010600030101010101" pitchFamily="2" charset="-122"/>
            </a:endParaRPr>
          </a:p>
        </p:txBody>
      </p:sp>
      <p:pic>
        <p:nvPicPr>
          <p:cNvPr id="5" name="图片 5"/>
          <p:cNvPicPr>
            <a:picLocks noChangeAspect="1"/>
          </p:cNvPicPr>
          <p:nvPr/>
        </p:nvPicPr>
        <p:blipFill>
          <a:blip r:embed="rId3"/>
          <a:srcRect l="5332" t="23738" r="6754"/>
          <a:stretch>
            <a:fillRect/>
          </a:stretch>
        </p:blipFill>
        <p:spPr>
          <a:xfrm>
            <a:off x="7009130" y="1686560"/>
            <a:ext cx="4276725" cy="3332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三、空调系统不制热故障的排除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543052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步骤5 检查PTC加热器与A/C空调控制器之间的线束。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操作启动开关使电源模式至OFF档。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断开PTC加热器线束连接器CA61。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断开A/C空调控制器线束连接器IP79，如图6-5-29所示。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测量PTC加热器连接器CA61端子6与IP79端子3之间的电阻值。电阻标准值：小于1Ω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确认电阻是否符合标准值。若不符合，则修理或更换线束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09130" y="5309870"/>
            <a:ext cx="43834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2000" b="1">
                <a:ea typeface="宋体" panose="02010600030101010101" pitchFamily="2" charset="-122"/>
              </a:rPr>
              <a:t> A/C空调控制器线束连接器IP79</a:t>
            </a:r>
            <a:endParaRPr sz="2000" b="1">
              <a:ea typeface="宋体" panose="02010600030101010101" pitchFamily="2" charset="-122"/>
            </a:endParaRPr>
          </a:p>
        </p:txBody>
      </p:sp>
      <p:pic>
        <p:nvPicPr>
          <p:cNvPr id="6" name="图片 6"/>
          <p:cNvPicPr>
            <a:picLocks noChangeAspect="1"/>
          </p:cNvPicPr>
          <p:nvPr/>
        </p:nvPicPr>
        <p:blipFill>
          <a:blip r:embed="rId3"/>
          <a:srcRect t="41006"/>
          <a:stretch>
            <a:fillRect/>
          </a:stretch>
        </p:blipFill>
        <p:spPr>
          <a:xfrm>
            <a:off x="6405245" y="2956560"/>
            <a:ext cx="5590540" cy="2000885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三、空调系统不制热故障的排除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10242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步骤6 更换PTC加热器。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操作启动开关使电源模式至OFF状态。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断开蓄电池负极电缆。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更换PTC加热器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确认故障排除。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三、空调系统不制热故障的排除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102423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步骤7 更换A/C空调控制器。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操作启动开关使电源模式至OFF状态。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断开蓄电池负极电缆。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更换A/C空调控制器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确认故障排除。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步骤8 系统正常。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545" y="609600"/>
            <a:ext cx="8596630" cy="788035"/>
          </a:xfrm>
        </p:spPr>
        <p:txBody>
          <a:bodyPr>
            <a:normAutofit/>
          </a:bodyPr>
          <a:p>
            <a:pPr algn="ctr"/>
            <a:r>
              <a:rPr lang="zh-CN" altLang="zh-CN" sz="4000"/>
              <a:t>任务</a:t>
            </a:r>
            <a:r>
              <a:rPr lang="en-US" sz="4000">
                <a:sym typeface="+mn-ea"/>
              </a:rPr>
              <a:t>6</a:t>
            </a:r>
            <a:r>
              <a:rPr altLang="zh-CN" sz="4000">
                <a:sym typeface="+mn-ea"/>
              </a:rPr>
              <a:t>：空调系统不制热故障检修</a:t>
            </a:r>
            <a:endParaRPr altLang="zh-CN" sz="40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545" y="1631950"/>
            <a:ext cx="8596630" cy="440944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任务情景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ym typeface="+mn-ea"/>
              </a:rPr>
              <a:t>      客户王先生的新能源汽车不能除霜了，请你为他进行检查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任务目标</a:t>
            </a:r>
            <a:endParaRPr lang="zh-CN" altLang="en-US" sz="2800">
              <a:solidFill>
                <a:srgbClr val="FF0000"/>
              </a:solidFill>
            </a:endParaRPr>
          </a:p>
          <a:p>
            <a:pPr algn="l"/>
            <a:r>
              <a:rPr lang="zh-CN" altLang="en-US" sz="2800">
                <a:sym typeface="+mn-ea"/>
              </a:rPr>
              <a:t>能够了解说出空调系统采暖系统的组成结构</a:t>
            </a:r>
            <a:endParaRPr lang="zh-CN" altLang="en-US" sz="2800"/>
          </a:p>
          <a:p>
            <a:pPr algn="l"/>
            <a:r>
              <a:rPr lang="zh-CN" altLang="en-US" sz="2800">
                <a:sym typeface="+mn-ea"/>
              </a:rPr>
              <a:t>能够对空调系统不制热故障进行诊断与排除</a:t>
            </a:r>
            <a:endParaRPr lang="zh-CN" altLang="en-US" sz="2800">
              <a:sym typeface="+mn-ea"/>
            </a:endParaRPr>
          </a:p>
          <a:p>
            <a:pPr algn="l"/>
            <a:endParaRPr lang="zh-CN" altLang="en-US" sz="2800"/>
          </a:p>
          <a:p>
            <a:pPr marL="0" indent="0" algn="l">
              <a:buNone/>
            </a:pPr>
            <a:r>
              <a:rPr lang="zh-CN" altLang="en-US" sz="2800"/>
              <a:t>请参考视频：</a:t>
            </a:r>
            <a:r>
              <a:rPr lang="zh-CN" altLang="en-US" sz="2800">
                <a:solidFill>
                  <a:srgbClr val="FF0000"/>
                </a:solidFill>
              </a:rPr>
              <a:t>空调系统不制热故障检修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一、空调冷却系统的组成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空调控制器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1030986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空调控制器接收空调面板开关、各种相关传感器、制冷剂压力开关信号，直接控制鼓风机及各风门电机动作，同时通过CAN信号，指令空调驱动器驱动电动压缩机和PTC加热器，指令主控ECU控制风扇动作。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一、空调冷却系统的组成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冷凝器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462534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冷凝器的作用是对压缩机排出的高温高压制冷剂蒸气进行冷却，使之凝结成高温高压液体。制冷剂蒸气放出的热量排到大气中。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6" name="图片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815" y="1700848"/>
            <a:ext cx="6120130" cy="35490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69990" y="5688330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平流式冷凝器</a:t>
            </a:r>
            <a:endParaRPr 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一、空调冷却系统的组成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储液干燥器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462534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储液干燥器作用如下：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储存制冷剂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将系统中经常会出现的杂质和其它脏物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吸收系统中的湿气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42710" y="5962650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储液干燥器</a:t>
            </a:r>
            <a:endParaRPr lang="zh-CN" b="1">
              <a:ea typeface="宋体" panose="02010600030101010101" pitchFamily="2" charset="-122"/>
            </a:endParaRPr>
          </a:p>
        </p:txBody>
      </p:sp>
      <p:pic>
        <p:nvPicPr>
          <p:cNvPr id="49" name="图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515" y="1274445"/>
            <a:ext cx="5092700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一、空调冷却系统的组成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</a:t>
            </a: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膨胀阀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4625340" cy="433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膨胀阀的作用如下：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节流降压：使从冷凝器过来的高温高压液体制冷剂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节流降压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成为容易蒸发的低温低压雾状制冷剂进入蒸发器。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自动调节制冷剂流量：根据制冷负荷的改变和压缩机转速的变化，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自动调节制冷剂进入蒸发器的流量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以满足制冷循环的需要。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69990" y="5688330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电子膨胀阀结构</a:t>
            </a:r>
            <a:endParaRPr lang="zh-CN" b="1">
              <a:ea typeface="宋体" panose="02010600030101010101" pitchFamily="2" charset="-122"/>
            </a:endParaRPr>
          </a:p>
        </p:txBody>
      </p:sp>
      <p:pic>
        <p:nvPicPr>
          <p:cNvPr id="50" name="图片 5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850" y="1353185"/>
            <a:ext cx="4109085" cy="4151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一、空调冷却系统的组成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5.</a:t>
            </a: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蒸发器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4625340" cy="3876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蒸发器的作用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作为汽车空调制冷系统中的另一个热交换器，作用与冷凝器相反，它是将经过节流降压后的液态制冷剂在蒸发器内沸腾汽化，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吸收蒸发器表面周围空气的热量而使之降温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，风机将冷风吹到车厢内达到降温的目的。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69990" y="5688330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蒸发器</a:t>
            </a:r>
            <a:endParaRPr lang="zh-CN" b="1">
              <a:ea typeface="宋体" panose="02010600030101010101" pitchFamily="2" charset="-122"/>
            </a:endParaRPr>
          </a:p>
        </p:txBody>
      </p:sp>
      <p:pic>
        <p:nvPicPr>
          <p:cNvPr id="57" name="图片 5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045" y="1295400"/>
            <a:ext cx="4403090" cy="4186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二、空调送风及采暖系统结构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汽车暖风系统的作用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1165"/>
            <a:ext cx="1030986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1、与蒸发器一起共同将空气调节到使人感到舒适的温度。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2、在寒冷的冬季向车内供暖，提高车内空气的温度。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3、当车窗结霜，影响驾驶员和乘客的视线，不利于行车安全时，可通过采暖装置吹出的热风除霜。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3.xml><?xml version="1.0" encoding="utf-8"?>
<p:tagLst xmlns:p="http://schemas.openxmlformats.org/presentationml/2006/main">
  <p:tag name="KSO_WM_UNIT_TABLE_BEAUTIFY" val="smartTable{a0bf0b0b-76dd-43e0-9f48-459d2890a7a3}"/>
</p:tagLst>
</file>

<file path=ppt/tags/tag6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7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7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7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7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7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7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7.xml><?xml version="1.0" encoding="utf-8"?>
<p:tagLst xmlns:p="http://schemas.openxmlformats.org/presentationml/2006/main">
  <p:tag name="KSO_WM_DOC_GUID" val="{77a6709c-12e9-41e1-ac14-4cd2dc51ade6}"/>
</p:tagLst>
</file>

<file path=ppt/tags/tag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平面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4118</Words>
  <Application>WPS 演示</Application>
  <PresentationFormat>宽屏</PresentationFormat>
  <Paragraphs>374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4" baseType="lpstr">
      <vt:lpstr>Arial</vt:lpstr>
      <vt:lpstr>宋体</vt:lpstr>
      <vt:lpstr>Wingdings</vt:lpstr>
      <vt:lpstr>Wingdings 3</vt:lpstr>
      <vt:lpstr>Arial</vt:lpstr>
      <vt:lpstr>黑体</vt:lpstr>
      <vt:lpstr>微软雅黑</vt:lpstr>
      <vt:lpstr>Trebuchet MS</vt:lpstr>
      <vt:lpstr>Arial Unicode MS</vt:lpstr>
      <vt:lpstr>华文新魏</vt:lpstr>
      <vt:lpstr>Calibri</vt:lpstr>
      <vt:lpstr>Calibri</vt:lpstr>
      <vt:lpstr>方正姚体</vt:lpstr>
      <vt:lpstr>平面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任务5：空调系统不制冷故障检修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任务6：空调系统不制热故障检修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hello</cp:lastModifiedBy>
  <cp:revision>133</cp:revision>
  <dcterms:created xsi:type="dcterms:W3CDTF">2019-03-30T02:15:00Z</dcterms:created>
  <dcterms:modified xsi:type="dcterms:W3CDTF">2020-06-30T01:53:25Z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