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479" r:id="rId4"/>
    <p:sldId id="481" r:id="rId5"/>
    <p:sldId id="482" r:id="rId7"/>
    <p:sldId id="483" r:id="rId8"/>
    <p:sldId id="484" r:id="rId9"/>
    <p:sldId id="485" r:id="rId10"/>
    <p:sldId id="486" r:id="rId11"/>
    <p:sldId id="487" r:id="rId12"/>
    <p:sldId id="489" r:id="rId13"/>
    <p:sldId id="490" r:id="rId14"/>
    <p:sldId id="491" r:id="rId15"/>
    <p:sldId id="597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52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523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36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72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93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13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34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54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75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95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95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16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628900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89157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08547" name="文本框 5"/>
          <p:cNvSpPr txBox="1"/>
          <p:nvPr/>
        </p:nvSpPr>
        <p:spPr>
          <a:xfrm>
            <a:off x="2981325" y="3151188"/>
            <a:ext cx="155892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第四节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8548" name="文本框 5"/>
          <p:cNvSpPr txBox="1"/>
          <p:nvPr/>
        </p:nvSpPr>
        <p:spPr>
          <a:xfrm>
            <a:off x="6073775" y="3178175"/>
            <a:ext cx="3043238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综合职业素质养成</a:t>
            </a:r>
            <a:endParaRPr lang="zh-CN" altLang="en-US" sz="2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37264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52950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33831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889157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661794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426451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309803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05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10600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10601" name="文本框 5"/>
          <p:cNvSpPr txBox="1"/>
          <p:nvPr/>
        </p:nvSpPr>
        <p:spPr>
          <a:xfrm>
            <a:off x="1620838" y="620713"/>
            <a:ext cx="2631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职业道德素质养成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10602" name="组合 5"/>
          <p:cNvGrpSpPr/>
          <p:nvPr/>
        </p:nvGrpSpPr>
        <p:grpSpPr>
          <a:xfrm rot="-1010764" flipH="1">
            <a:off x="1116013" y="1620838"/>
            <a:ext cx="2974975" cy="3983037"/>
            <a:chOff x="3777908" y="2267667"/>
            <a:chExt cx="2143812" cy="2871149"/>
          </a:xfrm>
        </p:grpSpPr>
        <p:sp>
          <p:nvSpPr>
            <p:cNvPr id="110603" name="Freeform 5"/>
            <p:cNvSpPr/>
            <p:nvPr/>
          </p:nvSpPr>
          <p:spPr>
            <a:xfrm rot="10324373">
              <a:off x="3777908" y="2538491"/>
              <a:ext cx="2111375" cy="2600325"/>
            </a:xfrm>
            <a:custGeom>
              <a:avLst/>
              <a:gdLst/>
              <a:ahLst/>
              <a:cxnLst>
                <a:cxn ang="0">
                  <a:pos x="0" y="1062087881"/>
                </a:cxn>
                <a:cxn ang="0">
                  <a:pos x="0" y="750541852"/>
                </a:cxn>
                <a:cxn ang="0">
                  <a:pos x="1307804526" y="14160670"/>
                </a:cxn>
                <a:cxn ang="0">
                  <a:pos x="995068415" y="269064019"/>
                </a:cxn>
                <a:cxn ang="0">
                  <a:pos x="14214078" y="0"/>
                </a:cxn>
                <a:cxn ang="0">
                  <a:pos x="27009010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62087881"/>
                </a:cxn>
              </a:cxnLst>
              <a:pathLst>
                <a:path w="560" h="691">
                  <a:moveTo>
                    <a:pt x="559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9" y="691"/>
                    <a:pt x="489" y="683"/>
                    <a:pt x="490" y="672"/>
                  </a:cubicBezTo>
                  <a:lnTo>
                    <a:pt x="559" y="75"/>
                  </a:lnTo>
                  <a:close/>
                </a:path>
              </a:pathLst>
            </a:custGeom>
            <a:solidFill>
              <a:srgbClr val="4565A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4" name="Freeform 6"/>
            <p:cNvSpPr/>
            <p:nvPr/>
          </p:nvSpPr>
          <p:spPr>
            <a:xfrm rot="10324373">
              <a:off x="3808757" y="2474470"/>
              <a:ext cx="2112963" cy="2601913"/>
            </a:xfrm>
            <a:custGeom>
              <a:avLst/>
              <a:gdLst/>
              <a:ahLst/>
              <a:cxnLst>
                <a:cxn ang="0">
                  <a:pos x="0" y="1063384145"/>
                </a:cxn>
                <a:cxn ang="0">
                  <a:pos x="0" y="751459585"/>
                </a:cxn>
                <a:cxn ang="0">
                  <a:pos x="1309772939" y="14176848"/>
                </a:cxn>
                <a:cxn ang="0">
                  <a:pos x="996563906" y="269390248"/>
                </a:cxn>
                <a:cxn ang="0">
                  <a:pos x="14236088" y="0"/>
                </a:cxn>
                <a:cxn ang="0">
                  <a:pos x="27049699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63384145"/>
                </a:cxn>
              </a:cxnLst>
              <a:pathLst>
                <a:path w="560" h="691">
                  <a:moveTo>
                    <a:pt x="558" y="75"/>
                  </a:moveTo>
                  <a:cubicBezTo>
                    <a:pt x="560" y="64"/>
                    <a:pt x="552" y="54"/>
                    <a:pt x="541" y="53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81" y="0"/>
                    <a:pt x="71" y="8"/>
                    <a:pt x="70" y="19"/>
                  </a:cubicBezTo>
                  <a:cubicBezTo>
                    <a:pt x="1" y="616"/>
                    <a:pt x="1" y="616"/>
                    <a:pt x="1" y="616"/>
                  </a:cubicBezTo>
                  <a:cubicBezTo>
                    <a:pt x="0" y="627"/>
                    <a:pt x="8" y="637"/>
                    <a:pt x="19" y="638"/>
                  </a:cubicBezTo>
                  <a:cubicBezTo>
                    <a:pt x="468" y="690"/>
                    <a:pt x="468" y="690"/>
                    <a:pt x="468" y="690"/>
                  </a:cubicBezTo>
                  <a:cubicBezTo>
                    <a:pt x="478" y="691"/>
                    <a:pt x="488" y="683"/>
                    <a:pt x="490" y="672"/>
                  </a:cubicBezTo>
                  <a:lnTo>
                    <a:pt x="558" y="75"/>
                  </a:lnTo>
                  <a:close/>
                </a:path>
              </a:pathLst>
            </a:custGeom>
            <a:solidFill>
              <a:srgbClr val="244C6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5" name="Freeform 7"/>
            <p:cNvSpPr/>
            <p:nvPr/>
          </p:nvSpPr>
          <p:spPr>
            <a:xfrm rot="10324373">
              <a:off x="3970954" y="2726248"/>
              <a:ext cx="1693863" cy="2122488"/>
            </a:xfrm>
            <a:custGeom>
              <a:avLst/>
              <a:gdLst/>
              <a:ahLst/>
              <a:cxnLst>
                <a:cxn ang="0">
                  <a:pos x="0" y="196572233"/>
                </a:cxn>
                <a:cxn ang="0">
                  <a:pos x="34274135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96572233"/>
                </a:cxn>
              </a:cxnLst>
              <a:pathLst>
                <a:path w="1067" h="1337">
                  <a:moveTo>
                    <a:pt x="1067" y="78"/>
                  </a:moveTo>
                  <a:lnTo>
                    <a:pt x="136" y="0"/>
                  </a:lnTo>
                  <a:lnTo>
                    <a:pt x="0" y="1235"/>
                  </a:lnTo>
                  <a:lnTo>
                    <a:pt x="875" y="1337"/>
                  </a:lnTo>
                  <a:lnTo>
                    <a:pt x="1067" y="78"/>
                  </a:ln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6" name="Freeform 8"/>
            <p:cNvSpPr/>
            <p:nvPr/>
          </p:nvSpPr>
          <p:spPr>
            <a:xfrm rot="10324373">
              <a:off x="4005180" y="2691945"/>
              <a:ext cx="1689100" cy="2171700"/>
            </a:xfrm>
            <a:custGeom>
              <a:avLst/>
              <a:gdLst/>
              <a:ahLst/>
              <a:cxnLst>
                <a:cxn ang="0">
                  <a:pos x="0" y="269657512"/>
                </a:cxn>
                <a:cxn ang="0">
                  <a:pos x="37046376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69657512"/>
                </a:cxn>
              </a:cxnLst>
              <a:pathLst>
                <a:path w="1064" h="1368">
                  <a:moveTo>
                    <a:pt x="1064" y="107"/>
                  </a:moveTo>
                  <a:lnTo>
                    <a:pt x="147" y="0"/>
                  </a:lnTo>
                  <a:lnTo>
                    <a:pt x="0" y="1264"/>
                  </a:lnTo>
                  <a:lnTo>
                    <a:pt x="919" y="1368"/>
                  </a:lnTo>
                  <a:lnTo>
                    <a:pt x="1064" y="1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7" name="Freeform 9"/>
            <p:cNvSpPr>
              <a:spLocks noEditPoints="1"/>
            </p:cNvSpPr>
            <p:nvPr/>
          </p:nvSpPr>
          <p:spPr>
            <a:xfrm rot="10324373">
              <a:off x="4691713" y="2267667"/>
              <a:ext cx="271463" cy="368300"/>
            </a:xfrm>
            <a:custGeom>
              <a:avLst/>
              <a:gdLst/>
              <a:ahLst/>
              <a:cxnLst>
                <a:cxn ang="0">
                  <a:pos x="1023502227" y="98866001"/>
                </a:cxn>
                <a:cxn ang="0">
                  <a:pos x="923995956" y="960417413"/>
                </a:cxn>
                <a:cxn ang="0">
                  <a:pos x="426460832" y="1355885175"/>
                </a:cxn>
                <a:cxn ang="0">
                  <a:pos x="28431978" y="861551412"/>
                </a:cxn>
                <a:cxn ang="0">
                  <a:pos x="127938249" y="0"/>
                </a:cxn>
                <a:cxn ang="0">
                  <a:pos x="1023502227" y="98866001"/>
                </a:cxn>
                <a:cxn ang="0">
                  <a:pos x="454889040" y="1129903060"/>
                </a:cxn>
                <a:cxn ang="0">
                  <a:pos x="753411623" y="889797767"/>
                </a:cxn>
                <a:cxn ang="0">
                  <a:pos x="511752998" y="579076586"/>
                </a:cxn>
                <a:cxn ang="0">
                  <a:pos x="213230416" y="819178121"/>
                </a:cxn>
                <a:cxn ang="0">
                  <a:pos x="454889040" y="1129903060"/>
                </a:cxn>
              </a:cxnLst>
              <a:pathLst>
                <a:path w="72" h="98">
                  <a:moveTo>
                    <a:pt x="72" y="7"/>
                  </a:moveTo>
                  <a:cubicBezTo>
                    <a:pt x="65" y="68"/>
                    <a:pt x="65" y="68"/>
                    <a:pt x="65" y="68"/>
                  </a:cubicBezTo>
                  <a:cubicBezTo>
                    <a:pt x="63" y="86"/>
                    <a:pt x="47" y="98"/>
                    <a:pt x="30" y="96"/>
                  </a:cubicBezTo>
                  <a:cubicBezTo>
                    <a:pt x="13" y="94"/>
                    <a:pt x="0" y="78"/>
                    <a:pt x="2" y="61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72" y="7"/>
                  </a:lnTo>
                  <a:close/>
                  <a:moveTo>
                    <a:pt x="32" y="80"/>
                  </a:moveTo>
                  <a:cubicBezTo>
                    <a:pt x="42" y="81"/>
                    <a:pt x="52" y="73"/>
                    <a:pt x="53" y="63"/>
                  </a:cubicBezTo>
                  <a:cubicBezTo>
                    <a:pt x="55" y="52"/>
                    <a:pt x="47" y="43"/>
                    <a:pt x="36" y="41"/>
                  </a:cubicBezTo>
                  <a:cubicBezTo>
                    <a:pt x="26" y="40"/>
                    <a:pt x="16" y="48"/>
                    <a:pt x="15" y="58"/>
                  </a:cubicBezTo>
                  <a:cubicBezTo>
                    <a:pt x="14" y="69"/>
                    <a:pt x="21" y="78"/>
                    <a:pt x="32" y="8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8" name="Freeform 10"/>
            <p:cNvSpPr/>
            <p:nvPr/>
          </p:nvSpPr>
          <p:spPr>
            <a:xfrm rot="10324373">
              <a:off x="4320153" y="2518072"/>
              <a:ext cx="1009650" cy="373063"/>
            </a:xfrm>
            <a:custGeom>
              <a:avLst/>
              <a:gdLst/>
              <a:ahLst/>
              <a:cxnLst>
                <a:cxn ang="0">
                  <a:pos x="0" y="426004031"/>
                </a:cxn>
                <a:cxn ang="0">
                  <a:pos x="0" y="568009143"/>
                </a:cxn>
                <a:cxn ang="0">
                  <a:pos x="0" y="1349018417"/>
                </a:cxn>
                <a:cxn ang="0">
                  <a:pos x="837384119" y="1121815514"/>
                </a:cxn>
                <a:cxn ang="0">
                  <a:pos x="56770208" y="127802339"/>
                </a:cxn>
                <a:cxn ang="0">
                  <a:pos x="70965586" y="0"/>
                </a:cxn>
                <a:cxn ang="0">
                  <a:pos x="0" y="426004031"/>
                </a:cxn>
              </a:cxnLst>
              <a:pathLst>
                <a:path w="268" h="99">
                  <a:moveTo>
                    <a:pt x="268" y="30"/>
                  </a:moveTo>
                  <a:cubicBezTo>
                    <a:pt x="267" y="40"/>
                    <a:pt x="267" y="40"/>
                    <a:pt x="267" y="40"/>
                  </a:cubicBezTo>
                  <a:cubicBezTo>
                    <a:pt x="263" y="74"/>
                    <a:pt x="231" y="99"/>
                    <a:pt x="197" y="95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24" y="75"/>
                    <a:pt x="0" y="44"/>
                    <a:pt x="4" y="9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268" y="30"/>
                  </a:ln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09" name="Freeform 11"/>
            <p:cNvSpPr/>
            <p:nvPr/>
          </p:nvSpPr>
          <p:spPr>
            <a:xfrm rot="10324373">
              <a:off x="4318129" y="2481150"/>
              <a:ext cx="1014413" cy="371475"/>
            </a:xfrm>
            <a:custGeom>
              <a:avLst/>
              <a:gdLst/>
              <a:ahLst/>
              <a:cxnLst>
                <a:cxn ang="0">
                  <a:pos x="0" y="436464363"/>
                </a:cxn>
                <a:cxn ang="0">
                  <a:pos x="0" y="563182365"/>
                </a:cxn>
                <a:cxn ang="0">
                  <a:pos x="0" y="1337557650"/>
                </a:cxn>
                <a:cxn ang="0">
                  <a:pos x="853249548" y="1126364731"/>
                </a:cxn>
                <a:cxn ang="0">
                  <a:pos x="56882549" y="140796529"/>
                </a:cxn>
                <a:cxn ang="0">
                  <a:pos x="85323823" y="0"/>
                </a:cxn>
                <a:cxn ang="0">
                  <a:pos x="0" y="436464363"/>
                </a:cxn>
              </a:cxnLst>
              <a:pathLst>
                <a:path w="269" h="99">
                  <a:moveTo>
                    <a:pt x="269" y="31"/>
                  </a:moveTo>
                  <a:cubicBezTo>
                    <a:pt x="268" y="40"/>
                    <a:pt x="268" y="40"/>
                    <a:pt x="268" y="40"/>
                  </a:cubicBezTo>
                  <a:cubicBezTo>
                    <a:pt x="264" y="75"/>
                    <a:pt x="232" y="99"/>
                    <a:pt x="198" y="95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25" y="76"/>
                    <a:pt x="0" y="44"/>
                    <a:pt x="4" y="1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69" y="31"/>
                  </a:ln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0" name="Freeform 12"/>
            <p:cNvSpPr/>
            <p:nvPr/>
          </p:nvSpPr>
          <p:spPr>
            <a:xfrm rot="10324373">
              <a:off x="4207367" y="3150544"/>
              <a:ext cx="344488" cy="342900"/>
            </a:xfrm>
            <a:custGeom>
              <a:avLst/>
              <a:gdLst/>
              <a:ahLst/>
              <a:cxnLst>
                <a:cxn ang="0">
                  <a:pos x="1261094856" y="709942420"/>
                </a:cxn>
                <a:cxn ang="0">
                  <a:pos x="730863469" y="42594962"/>
                </a:cxn>
                <a:cxn ang="0">
                  <a:pos x="42992859" y="567951675"/>
                </a:cxn>
                <a:cxn ang="0">
                  <a:pos x="587556461" y="1249497454"/>
                </a:cxn>
                <a:cxn ang="0">
                  <a:pos x="1261094856" y="709942420"/>
                </a:cxn>
              </a:cxnLst>
              <a:pathLst>
                <a:path w="91" h="91">
                  <a:moveTo>
                    <a:pt x="88" y="50"/>
                  </a:moveTo>
                  <a:cubicBezTo>
                    <a:pt x="91" y="27"/>
                    <a:pt x="74" y="5"/>
                    <a:pt x="51" y="3"/>
                  </a:cubicBezTo>
                  <a:cubicBezTo>
                    <a:pt x="27" y="0"/>
                    <a:pt x="6" y="17"/>
                    <a:pt x="3" y="40"/>
                  </a:cubicBezTo>
                  <a:cubicBezTo>
                    <a:pt x="0" y="64"/>
                    <a:pt x="17" y="85"/>
                    <a:pt x="41" y="88"/>
                  </a:cubicBezTo>
                  <a:cubicBezTo>
                    <a:pt x="64" y="91"/>
                    <a:pt x="86" y="74"/>
                    <a:pt x="88" y="5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1" name="Freeform 13"/>
            <p:cNvSpPr/>
            <p:nvPr/>
          </p:nvSpPr>
          <p:spPr>
            <a:xfrm rot="10324373">
              <a:off x="4263437" y="3241106"/>
              <a:ext cx="233363" cy="192088"/>
            </a:xfrm>
            <a:custGeom>
              <a:avLst/>
              <a:gdLst/>
              <a:ahLst/>
              <a:cxnLst>
                <a:cxn ang="0">
                  <a:pos x="425014245" y="0"/>
                </a:cxn>
                <a:cxn ang="0">
                  <a:pos x="354177283" y="28372527"/>
                </a:cxn>
                <a:cxn ang="0">
                  <a:pos x="70836962" y="212788306"/>
                </a:cxn>
                <a:cxn ang="0">
                  <a:pos x="42502177" y="397207852"/>
                </a:cxn>
                <a:cxn ang="0">
                  <a:pos x="212507122" y="425580380"/>
                </a:cxn>
                <a:cxn ang="0">
                  <a:pos x="382512068" y="297905889"/>
                </a:cxn>
                <a:cxn ang="0">
                  <a:pos x="637517604" y="652556833"/>
                </a:cxn>
                <a:cxn ang="0">
                  <a:pos x="821689942" y="680929361"/>
                </a:cxn>
                <a:cxn ang="0">
                  <a:pos x="850024727" y="510697962"/>
                </a:cxn>
                <a:cxn ang="0">
                  <a:pos x="524182228" y="56745055"/>
                </a:cxn>
                <a:cxn ang="0">
                  <a:pos x="425014245" y="0"/>
                </a:cxn>
              </a:cxnLst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5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4"/>
                    <a:pt x="3" y="28"/>
                  </a:cubicBezTo>
                  <a:cubicBezTo>
                    <a:pt x="6" y="32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4" y="51"/>
                    <a:pt x="58" y="48"/>
                  </a:cubicBezTo>
                  <a:cubicBezTo>
                    <a:pt x="62" y="45"/>
                    <a:pt x="62" y="40"/>
                    <a:pt x="60" y="3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2"/>
                    <a:pt x="33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2" name="Freeform 14"/>
            <p:cNvSpPr/>
            <p:nvPr/>
          </p:nvSpPr>
          <p:spPr>
            <a:xfrm rot="10324373">
              <a:off x="4219543" y="3620385"/>
              <a:ext cx="339725" cy="338138"/>
            </a:xfrm>
            <a:custGeom>
              <a:avLst/>
              <a:gdLst/>
              <a:ahLst/>
              <a:cxnLst>
                <a:cxn ang="0">
                  <a:pos x="1253872128" y="705784176"/>
                </a:cxn>
                <a:cxn ang="0">
                  <a:pos x="712425973" y="28230765"/>
                </a:cxn>
                <a:cxn ang="0">
                  <a:pos x="28495378" y="564630346"/>
                </a:cxn>
                <a:cxn ang="0">
                  <a:pos x="569941533" y="1242183756"/>
                </a:cxn>
                <a:cxn ang="0">
                  <a:pos x="1253872128" y="705784176"/>
                </a:cxn>
              </a:cxnLst>
              <a:pathLst>
                <a:path w="90" h="90">
                  <a:moveTo>
                    <a:pt x="88" y="50"/>
                  </a:moveTo>
                  <a:cubicBezTo>
                    <a:pt x="90" y="26"/>
                    <a:pt x="73" y="5"/>
                    <a:pt x="50" y="2"/>
                  </a:cubicBezTo>
                  <a:cubicBezTo>
                    <a:pt x="26" y="0"/>
                    <a:pt x="5" y="17"/>
                    <a:pt x="2" y="40"/>
                  </a:cubicBezTo>
                  <a:cubicBezTo>
                    <a:pt x="0" y="64"/>
                    <a:pt x="16" y="85"/>
                    <a:pt x="40" y="88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3" name="Freeform 15"/>
            <p:cNvSpPr/>
            <p:nvPr/>
          </p:nvSpPr>
          <p:spPr>
            <a:xfrm rot="10324373">
              <a:off x="4270654" y="3708116"/>
              <a:ext cx="233363" cy="190500"/>
            </a:xfrm>
            <a:custGeom>
              <a:avLst/>
              <a:gdLst/>
              <a:ahLst/>
              <a:cxnLst>
                <a:cxn ang="0">
                  <a:pos x="425014245" y="0"/>
                </a:cxn>
                <a:cxn ang="0">
                  <a:pos x="340009891" y="27906382"/>
                </a:cxn>
                <a:cxn ang="0">
                  <a:pos x="70836962" y="209284794"/>
                </a:cxn>
                <a:cxn ang="0">
                  <a:pos x="28334784" y="376715617"/>
                </a:cxn>
                <a:cxn ang="0">
                  <a:pos x="212507122" y="418573323"/>
                </a:cxn>
                <a:cxn ang="0">
                  <a:pos x="382512068" y="293000205"/>
                </a:cxn>
                <a:cxn ang="0">
                  <a:pos x="637517604" y="641813176"/>
                </a:cxn>
                <a:cxn ang="0">
                  <a:pos x="807522550" y="669715823"/>
                </a:cxn>
                <a:cxn ang="0">
                  <a:pos x="835857335" y="502288735"/>
                </a:cxn>
                <a:cxn ang="0">
                  <a:pos x="510014836" y="55809029"/>
                </a:cxn>
                <a:cxn ang="0">
                  <a:pos x="425014245" y="0"/>
                </a:cxn>
              </a:cxnLst>
              <a:pathLst>
                <a:path w="62" h="51">
                  <a:moveTo>
                    <a:pt x="30" y="0"/>
                  </a:moveTo>
                  <a:cubicBezTo>
                    <a:pt x="28" y="0"/>
                    <a:pt x="26" y="1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2" y="27"/>
                  </a:cubicBezTo>
                  <a:cubicBezTo>
                    <a:pt x="5" y="31"/>
                    <a:pt x="11" y="32"/>
                    <a:pt x="15" y="3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7" y="50"/>
                    <a:pt x="53" y="51"/>
                    <a:pt x="57" y="48"/>
                  </a:cubicBezTo>
                  <a:cubicBezTo>
                    <a:pt x="61" y="45"/>
                    <a:pt x="62" y="40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1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4" name="Freeform 16"/>
            <p:cNvSpPr/>
            <p:nvPr/>
          </p:nvSpPr>
          <p:spPr>
            <a:xfrm rot="10324373">
              <a:off x="4231586" y="4086730"/>
              <a:ext cx="339725" cy="338138"/>
            </a:xfrm>
            <a:custGeom>
              <a:avLst/>
              <a:gdLst/>
              <a:ahLst/>
              <a:cxnLst>
                <a:cxn ang="0">
                  <a:pos x="1253872128" y="705784176"/>
                </a:cxn>
                <a:cxn ang="0">
                  <a:pos x="712425973" y="28230765"/>
                </a:cxn>
                <a:cxn ang="0">
                  <a:pos x="42744954" y="564630346"/>
                </a:cxn>
                <a:cxn ang="0">
                  <a:pos x="569941533" y="1228068373"/>
                </a:cxn>
                <a:cxn ang="0">
                  <a:pos x="1253872128" y="705784176"/>
                </a:cxn>
              </a:cxnLst>
              <a:pathLst>
                <a:path w="90" h="90">
                  <a:moveTo>
                    <a:pt x="88" y="50"/>
                  </a:moveTo>
                  <a:cubicBezTo>
                    <a:pt x="90" y="26"/>
                    <a:pt x="74" y="5"/>
                    <a:pt x="50" y="2"/>
                  </a:cubicBezTo>
                  <a:cubicBezTo>
                    <a:pt x="26" y="0"/>
                    <a:pt x="5" y="16"/>
                    <a:pt x="3" y="40"/>
                  </a:cubicBezTo>
                  <a:cubicBezTo>
                    <a:pt x="0" y="63"/>
                    <a:pt x="17" y="85"/>
                    <a:pt x="40" y="87"/>
                  </a:cubicBezTo>
                  <a:cubicBezTo>
                    <a:pt x="64" y="90"/>
                    <a:pt x="85" y="73"/>
                    <a:pt x="88" y="5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5" name="Freeform 17"/>
            <p:cNvSpPr/>
            <p:nvPr/>
          </p:nvSpPr>
          <p:spPr>
            <a:xfrm rot="10324373">
              <a:off x="4282588" y="4172881"/>
              <a:ext cx="233363" cy="192088"/>
            </a:xfrm>
            <a:custGeom>
              <a:avLst/>
              <a:gdLst/>
              <a:ahLst/>
              <a:cxnLst>
                <a:cxn ang="0">
                  <a:pos x="425014245" y="0"/>
                </a:cxn>
                <a:cxn ang="0">
                  <a:pos x="340009891" y="28372527"/>
                </a:cxn>
                <a:cxn ang="0">
                  <a:pos x="70836962" y="212788306"/>
                </a:cxn>
                <a:cxn ang="0">
                  <a:pos x="42502177" y="383023472"/>
                </a:cxn>
                <a:cxn ang="0">
                  <a:pos x="212507122" y="411395999"/>
                </a:cxn>
                <a:cxn ang="0">
                  <a:pos x="382512068" y="297905889"/>
                </a:cxn>
                <a:cxn ang="0">
                  <a:pos x="637517604" y="652556833"/>
                </a:cxn>
                <a:cxn ang="0">
                  <a:pos x="807522550" y="680929361"/>
                </a:cxn>
                <a:cxn ang="0">
                  <a:pos x="835857335" y="510697962"/>
                </a:cxn>
                <a:cxn ang="0">
                  <a:pos x="510014836" y="56745055"/>
                </a:cxn>
                <a:cxn ang="0">
                  <a:pos x="425014245" y="0"/>
                </a:cxn>
              </a:cxnLst>
              <a:pathLst>
                <a:path w="62" h="51">
                  <a:moveTo>
                    <a:pt x="30" y="0"/>
                  </a:moveTo>
                  <a:cubicBezTo>
                    <a:pt x="28" y="0"/>
                    <a:pt x="26" y="0"/>
                    <a:pt x="24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8"/>
                    <a:pt x="0" y="23"/>
                    <a:pt x="3" y="27"/>
                  </a:cubicBezTo>
                  <a:cubicBezTo>
                    <a:pt x="5" y="31"/>
                    <a:pt x="11" y="32"/>
                    <a:pt x="15" y="2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8" y="50"/>
                    <a:pt x="53" y="51"/>
                    <a:pt x="57" y="48"/>
                  </a:cubicBezTo>
                  <a:cubicBezTo>
                    <a:pt x="61" y="45"/>
                    <a:pt x="62" y="39"/>
                    <a:pt x="59" y="3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6" name="Freeform 18"/>
            <p:cNvSpPr/>
            <p:nvPr/>
          </p:nvSpPr>
          <p:spPr>
            <a:xfrm rot="10324373">
              <a:off x="4649809" y="3180467"/>
              <a:ext cx="811213" cy="136525"/>
            </a:xfrm>
            <a:custGeom>
              <a:avLst/>
              <a:gdLst/>
              <a:ahLst/>
              <a:cxnLst>
                <a:cxn ang="0">
                  <a:pos x="0" y="431460715"/>
                </a:cxn>
                <a:cxn ang="0">
                  <a:pos x="0" y="345169331"/>
                </a:cxn>
                <a:cxn ang="0">
                  <a:pos x="99654687" y="14380633"/>
                </a:cxn>
                <a:cxn ang="0">
                  <a:pos x="14235844" y="86291384"/>
                </a:cxn>
                <a:cxn ang="0">
                  <a:pos x="14235844" y="86291384"/>
                </a:cxn>
                <a:cxn ang="0">
                  <a:pos x="85418842" y="172582769"/>
                </a:cxn>
                <a:cxn ang="0">
                  <a:pos x="0" y="503371467"/>
                </a:cxn>
                <a:cxn ang="0">
                  <a:pos x="0" y="431460715"/>
                </a:cxn>
              </a:cxnLst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09" y="2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2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7" name="Freeform 19"/>
            <p:cNvSpPr/>
            <p:nvPr/>
          </p:nvSpPr>
          <p:spPr>
            <a:xfrm rot="10324373">
              <a:off x="4653362" y="3287353"/>
              <a:ext cx="811213" cy="134938"/>
            </a:xfrm>
            <a:custGeom>
              <a:avLst/>
              <a:gdLst/>
              <a:ahLst/>
              <a:cxnLst>
                <a:cxn ang="0">
                  <a:pos x="0" y="421486339"/>
                </a:cxn>
                <a:cxn ang="0">
                  <a:pos x="0" y="337191320"/>
                </a:cxn>
                <a:cxn ang="0">
                  <a:pos x="99654687" y="0"/>
                </a:cxn>
                <a:cxn ang="0">
                  <a:pos x="14235844" y="84298767"/>
                </a:cxn>
                <a:cxn ang="0">
                  <a:pos x="14235844" y="84298767"/>
                </a:cxn>
                <a:cxn ang="0">
                  <a:pos x="85418842" y="168593786"/>
                </a:cxn>
                <a:cxn ang="0">
                  <a:pos x="0" y="491736561"/>
                </a:cxn>
                <a:cxn ang="0">
                  <a:pos x="0" y="421486339"/>
                </a:cxn>
              </a:cxnLst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8" name="Freeform 20"/>
            <p:cNvSpPr/>
            <p:nvPr/>
          </p:nvSpPr>
          <p:spPr>
            <a:xfrm rot="10324373">
              <a:off x="5007256" y="3409982"/>
              <a:ext cx="457200" cy="93663"/>
            </a:xfrm>
            <a:custGeom>
              <a:avLst/>
              <a:gdLst/>
              <a:ahLst/>
              <a:cxnLst>
                <a:cxn ang="0">
                  <a:pos x="1727535867" y="266692279"/>
                </a:cxn>
                <a:cxn ang="0">
                  <a:pos x="1656148433" y="182474256"/>
                </a:cxn>
                <a:cxn ang="0">
                  <a:pos x="85662654" y="0"/>
                </a:cxn>
                <a:cxn ang="0">
                  <a:pos x="0" y="70183559"/>
                </a:cxn>
                <a:cxn ang="0">
                  <a:pos x="0" y="70183559"/>
                </a:cxn>
                <a:cxn ang="0">
                  <a:pos x="71387434" y="168436046"/>
                </a:cxn>
                <a:cxn ang="0">
                  <a:pos x="1627594214" y="336872092"/>
                </a:cxn>
                <a:cxn ang="0">
                  <a:pos x="1727535867" y="266692279"/>
                </a:cxn>
              </a:cxnLst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6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3"/>
                    <a:pt x="121" y="19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19" name="Freeform 21"/>
            <p:cNvSpPr/>
            <p:nvPr/>
          </p:nvSpPr>
          <p:spPr>
            <a:xfrm rot="10324373">
              <a:off x="4660170" y="3647038"/>
              <a:ext cx="811213" cy="134938"/>
            </a:xfrm>
            <a:custGeom>
              <a:avLst/>
              <a:gdLst/>
              <a:ahLst/>
              <a:cxnLst>
                <a:cxn ang="0">
                  <a:pos x="0" y="421486339"/>
                </a:cxn>
                <a:cxn ang="0">
                  <a:pos x="0" y="337191320"/>
                </a:cxn>
                <a:cxn ang="0">
                  <a:pos x="99654687" y="0"/>
                </a:cxn>
                <a:cxn ang="0">
                  <a:pos x="14235844" y="70246473"/>
                </a:cxn>
                <a:cxn ang="0">
                  <a:pos x="14235844" y="70246473"/>
                </a:cxn>
                <a:cxn ang="0">
                  <a:pos x="85418842" y="168593786"/>
                </a:cxn>
                <a:cxn ang="0">
                  <a:pos x="0" y="491736561"/>
                </a:cxn>
                <a:cxn ang="0">
                  <a:pos x="0" y="421486339"/>
                </a:cxn>
              </a:cxnLst>
              <a:pathLst>
                <a:path w="215" h="36">
                  <a:moveTo>
                    <a:pt x="215" y="30"/>
                  </a:moveTo>
                  <a:cubicBezTo>
                    <a:pt x="215" y="27"/>
                    <a:pt x="213" y="24"/>
                    <a:pt x="210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2" y="36"/>
                    <a:pt x="214" y="33"/>
                    <a:pt x="215" y="3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20" name="Freeform 22"/>
            <p:cNvSpPr/>
            <p:nvPr/>
          </p:nvSpPr>
          <p:spPr>
            <a:xfrm rot="10324373">
              <a:off x="5015746" y="3769442"/>
              <a:ext cx="457200" cy="95250"/>
            </a:xfrm>
            <a:custGeom>
              <a:avLst/>
              <a:gdLst/>
              <a:ahLst/>
              <a:cxnLst>
                <a:cxn ang="0">
                  <a:pos x="1727535867" y="275805900"/>
                </a:cxn>
                <a:cxn ang="0">
                  <a:pos x="1641873213" y="188709300"/>
                </a:cxn>
                <a:cxn ang="0">
                  <a:pos x="85662654" y="0"/>
                </a:cxn>
                <a:cxn ang="0">
                  <a:pos x="0" y="72580500"/>
                </a:cxn>
                <a:cxn ang="0">
                  <a:pos x="0" y="72580500"/>
                </a:cxn>
                <a:cxn ang="0">
                  <a:pos x="71387434" y="174193200"/>
                </a:cxn>
                <a:cxn ang="0">
                  <a:pos x="1627594214" y="348386400"/>
                </a:cxn>
                <a:cxn ang="0">
                  <a:pos x="1727535867" y="275805900"/>
                </a:cxn>
              </a:cxnLst>
              <a:pathLst>
                <a:path w="121" h="25">
                  <a:moveTo>
                    <a:pt x="121" y="19"/>
                  </a:moveTo>
                  <a:cubicBezTo>
                    <a:pt x="121" y="16"/>
                    <a:pt x="119" y="13"/>
                    <a:pt x="115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2" y="11"/>
                    <a:pt x="5" y="12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7" y="25"/>
                    <a:pt x="120" y="22"/>
                    <a:pt x="121" y="19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21" name="Freeform 23"/>
            <p:cNvSpPr/>
            <p:nvPr/>
          </p:nvSpPr>
          <p:spPr>
            <a:xfrm rot="10324373">
              <a:off x="4672446" y="4116762"/>
              <a:ext cx="808038" cy="131763"/>
            </a:xfrm>
            <a:custGeom>
              <a:avLst/>
              <a:gdLst/>
              <a:ahLst/>
              <a:cxnLst>
                <a:cxn ang="0">
                  <a:pos x="0" y="425180377"/>
                </a:cxn>
                <a:cxn ang="0">
                  <a:pos x="0" y="340144302"/>
                </a:cxn>
                <a:cxn ang="0">
                  <a:pos x="85542527" y="0"/>
                </a:cxn>
                <a:cxn ang="0">
                  <a:pos x="0" y="70862141"/>
                </a:cxn>
                <a:cxn ang="0">
                  <a:pos x="0" y="70862141"/>
                </a:cxn>
                <a:cxn ang="0">
                  <a:pos x="71284810" y="170072151"/>
                </a:cxn>
                <a:cxn ang="0">
                  <a:pos x="0" y="496042519"/>
                </a:cxn>
                <a:cxn ang="0">
                  <a:pos x="0" y="425180377"/>
                </a:cxn>
              </a:cxnLst>
              <a:pathLst>
                <a:path w="214" h="35">
                  <a:moveTo>
                    <a:pt x="214" y="30"/>
                  </a:moveTo>
                  <a:cubicBezTo>
                    <a:pt x="214" y="27"/>
                    <a:pt x="212" y="24"/>
                    <a:pt x="209" y="2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22" name="Freeform 24"/>
            <p:cNvSpPr/>
            <p:nvPr/>
          </p:nvSpPr>
          <p:spPr>
            <a:xfrm rot="10324373">
              <a:off x="4672731" y="4222287"/>
              <a:ext cx="811213" cy="131763"/>
            </a:xfrm>
            <a:custGeom>
              <a:avLst/>
              <a:gdLst/>
              <a:ahLst/>
              <a:cxnLst>
                <a:cxn ang="0">
                  <a:pos x="0" y="425180377"/>
                </a:cxn>
                <a:cxn ang="0">
                  <a:pos x="0" y="325970368"/>
                </a:cxn>
                <a:cxn ang="0">
                  <a:pos x="99654687" y="0"/>
                </a:cxn>
                <a:cxn ang="0">
                  <a:pos x="0" y="70862141"/>
                </a:cxn>
                <a:cxn ang="0">
                  <a:pos x="0" y="70862141"/>
                </a:cxn>
                <a:cxn ang="0">
                  <a:pos x="71179224" y="170072151"/>
                </a:cxn>
                <a:cxn ang="0">
                  <a:pos x="0" y="496042519"/>
                </a:cxn>
                <a:cxn ang="0">
                  <a:pos x="0" y="425180377"/>
                </a:cxn>
              </a:cxnLst>
              <a:pathLst>
                <a:path w="215" h="35">
                  <a:moveTo>
                    <a:pt x="214" y="30"/>
                  </a:moveTo>
                  <a:cubicBezTo>
                    <a:pt x="215" y="27"/>
                    <a:pt x="212" y="24"/>
                    <a:pt x="209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1"/>
                    <a:pt x="5" y="12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11" y="35"/>
                    <a:pt x="214" y="33"/>
                    <a:pt x="214" y="30"/>
                  </a:cubicBezTo>
                  <a:close/>
                </a:path>
              </a:pathLst>
            </a:custGeom>
            <a:solidFill>
              <a:srgbClr val="244B6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10623" name="矩形 1"/>
          <p:cNvSpPr/>
          <p:nvPr/>
        </p:nvSpPr>
        <p:spPr>
          <a:xfrm>
            <a:off x="4699000" y="3130550"/>
            <a:ext cx="6369050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二、合理知识结构和实用能力的培养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首先，要有宽厚扎实的基础知识。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其次，就是广博精深的专业知识。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0624" name="矩形 3"/>
          <p:cNvSpPr/>
          <p:nvPr/>
        </p:nvSpPr>
        <p:spPr>
          <a:xfrm>
            <a:off x="4699000" y="1422400"/>
            <a:ext cx="6369050" cy="16144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一、优良思想道德品质的培养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首先，要培养责任感和奉献精神，为形成良好的职业道德打基础。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其次，要自强自律。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再次，要讲诚信。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0625" name="矩形 5"/>
          <p:cNvSpPr/>
          <p:nvPr/>
        </p:nvSpPr>
        <p:spPr>
          <a:xfrm>
            <a:off x="4699000" y="4467225"/>
            <a:ext cx="6369050" cy="5080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三、团队合作精神的培养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0626" name="矩形 6"/>
          <p:cNvSpPr/>
          <p:nvPr/>
        </p:nvSpPr>
        <p:spPr>
          <a:xfrm>
            <a:off x="4699000" y="5067300"/>
            <a:ext cx="6369050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四、竞争意识和创新精神的培养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0627" name="矩形 7"/>
          <p:cNvSpPr/>
          <p:nvPr/>
        </p:nvSpPr>
        <p:spPr>
          <a:xfrm>
            <a:off x="4699000" y="5667375"/>
            <a:ext cx="6369050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五、综合职业素质的培养对策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1" name="Text Placeholder 5"/>
          <p:cNvSpPr txBox="1"/>
          <p:nvPr/>
        </p:nvSpPr>
        <p:spPr>
          <a:xfrm>
            <a:off x="4857750" y="2860675"/>
            <a:ext cx="5478463" cy="193357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大学生必备的职业素质有哪些？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各类职业对人才的素质要求是怎样的？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什么是职业道德？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职业道德规范的主要内容是什么？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5. 提高个人综合职业素质应从哪几方面入手？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12643" name="文本框 5"/>
          <p:cNvSpPr txBox="1"/>
          <p:nvPr/>
        </p:nvSpPr>
        <p:spPr>
          <a:xfrm>
            <a:off x="3006408" y="1402398"/>
            <a:ext cx="10763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5" name="文本框 5"/>
          <p:cNvSpPr txBox="1"/>
          <p:nvPr/>
        </p:nvSpPr>
        <p:spPr>
          <a:xfrm>
            <a:off x="1279525" y="2762250"/>
            <a:ext cx="4805363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+mj-ea"/>
                <a:ea typeface="+mj-ea"/>
                <a:cs typeface="+mj-ea"/>
              </a:rPr>
              <a:t>第四章  职业素质养成</a:t>
            </a:r>
            <a:endParaRPr lang="zh-CN" altLang="en-US" sz="3200" b="1" dirty="0">
              <a:solidFill>
                <a:schemeClr val="accent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93186" name="矩形 28"/>
          <p:cNvSpPr/>
          <p:nvPr/>
        </p:nvSpPr>
        <p:spPr>
          <a:xfrm>
            <a:off x="1279525" y="3466465"/>
            <a:ext cx="4498975" cy="1338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+mj-ea"/>
                <a:ea typeface="+mj-ea"/>
              </a:rPr>
              <a:t>明确大学生必备的职业素质及各类职业对人才的素质要求；掌握职业道德素质养成和综合职业素质养成的方法、途径。</a:t>
            </a:r>
            <a:endParaRPr lang="zh-CN" altLang="en-US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414463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188" name="组合 8"/>
          <p:cNvGrpSpPr/>
          <p:nvPr/>
        </p:nvGrpSpPr>
        <p:grpSpPr>
          <a:xfrm>
            <a:off x="6708775" y="1317625"/>
            <a:ext cx="4498975" cy="906463"/>
            <a:chOff x="10908" y="1247"/>
            <a:chExt cx="7085" cy="1426"/>
          </a:xfrm>
        </p:grpSpPr>
        <p:sp>
          <p:nvSpPr>
            <p:cNvPr id="21" name="椭圆 20"/>
            <p:cNvSpPr/>
            <p:nvPr/>
          </p:nvSpPr>
          <p:spPr>
            <a:xfrm>
              <a:off x="10908" y="1247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93190" name="组合 4"/>
            <p:cNvGrpSpPr/>
            <p:nvPr/>
          </p:nvGrpSpPr>
          <p:grpSpPr>
            <a:xfrm>
              <a:off x="11535" y="1247"/>
              <a:ext cx="6458" cy="1426"/>
              <a:chOff x="11402" y="1247"/>
              <a:chExt cx="6458" cy="1426"/>
            </a:xfrm>
          </p:grpSpPr>
          <p:sp>
            <p:nvSpPr>
              <p:cNvPr id="93191" name="矩形 41"/>
              <p:cNvSpPr/>
              <p:nvPr/>
            </p:nvSpPr>
            <p:spPr>
              <a:xfrm>
                <a:off x="11402" y="1247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3192" name="矩形 42"/>
              <p:cNvSpPr/>
              <p:nvPr/>
            </p:nvSpPr>
            <p:spPr>
              <a:xfrm>
                <a:off x="11402" y="1875"/>
                <a:ext cx="6459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大学生必备的职业素质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93193" name="组合 9"/>
          <p:cNvGrpSpPr/>
          <p:nvPr/>
        </p:nvGrpSpPr>
        <p:grpSpPr>
          <a:xfrm>
            <a:off x="6708775" y="2557463"/>
            <a:ext cx="4333875" cy="908050"/>
            <a:chOff x="10908" y="3778"/>
            <a:chExt cx="6825" cy="1430"/>
          </a:xfrm>
        </p:grpSpPr>
        <p:sp>
          <p:nvSpPr>
            <p:cNvPr id="22" name="椭圆 21"/>
            <p:cNvSpPr/>
            <p:nvPr/>
          </p:nvSpPr>
          <p:spPr>
            <a:xfrm>
              <a:off x="10908" y="3778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93195" name="组合 5"/>
            <p:cNvGrpSpPr/>
            <p:nvPr/>
          </p:nvGrpSpPr>
          <p:grpSpPr>
            <a:xfrm>
              <a:off x="11535" y="3778"/>
              <a:ext cx="6198" cy="1431"/>
              <a:chOff x="11402" y="3778"/>
              <a:chExt cx="6198" cy="1431"/>
            </a:xfrm>
          </p:grpSpPr>
          <p:sp>
            <p:nvSpPr>
              <p:cNvPr id="93196" name="矩形 44"/>
              <p:cNvSpPr/>
              <p:nvPr/>
            </p:nvSpPr>
            <p:spPr>
              <a:xfrm>
                <a:off x="11402" y="3778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3197" name="矩形 22"/>
              <p:cNvSpPr/>
              <p:nvPr/>
            </p:nvSpPr>
            <p:spPr>
              <a:xfrm>
                <a:off x="11402" y="4411"/>
                <a:ext cx="6198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各类职业对人才的素质要求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93198" name="组合 10"/>
          <p:cNvGrpSpPr/>
          <p:nvPr/>
        </p:nvGrpSpPr>
        <p:grpSpPr>
          <a:xfrm>
            <a:off x="6708775" y="3800475"/>
            <a:ext cx="3933825" cy="904875"/>
            <a:chOff x="10908" y="6266"/>
            <a:chExt cx="6193" cy="1426"/>
          </a:xfrm>
        </p:grpSpPr>
        <p:sp>
          <p:nvSpPr>
            <p:cNvPr id="47" name="椭圆 46"/>
            <p:cNvSpPr/>
            <p:nvPr/>
          </p:nvSpPr>
          <p:spPr>
            <a:xfrm>
              <a:off x="10908" y="626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93200" name="组合 6"/>
            <p:cNvGrpSpPr/>
            <p:nvPr/>
          </p:nvGrpSpPr>
          <p:grpSpPr>
            <a:xfrm>
              <a:off x="11535" y="6266"/>
              <a:ext cx="5566" cy="1426"/>
              <a:chOff x="11402" y="6266"/>
              <a:chExt cx="5566" cy="1426"/>
            </a:xfrm>
          </p:grpSpPr>
          <p:sp>
            <p:nvSpPr>
              <p:cNvPr id="93201" name="矩形 48"/>
              <p:cNvSpPr/>
              <p:nvPr/>
            </p:nvSpPr>
            <p:spPr>
              <a:xfrm>
                <a:off x="11402" y="6266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3202" name="矩形 23"/>
              <p:cNvSpPr/>
              <p:nvPr/>
            </p:nvSpPr>
            <p:spPr>
              <a:xfrm>
                <a:off x="11402" y="6894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职业道德素质养成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93203" name="组合 11"/>
          <p:cNvGrpSpPr/>
          <p:nvPr/>
        </p:nvGrpSpPr>
        <p:grpSpPr>
          <a:xfrm>
            <a:off x="6708775" y="5038725"/>
            <a:ext cx="3933825" cy="906463"/>
            <a:chOff x="10908" y="8494"/>
            <a:chExt cx="6193" cy="1426"/>
          </a:xfrm>
        </p:grpSpPr>
        <p:sp>
          <p:nvSpPr>
            <p:cNvPr id="2" name="椭圆 1"/>
            <p:cNvSpPr/>
            <p:nvPr/>
          </p:nvSpPr>
          <p:spPr>
            <a:xfrm>
              <a:off x="10908" y="8494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93205" name="组合 7"/>
            <p:cNvGrpSpPr/>
            <p:nvPr/>
          </p:nvGrpSpPr>
          <p:grpSpPr>
            <a:xfrm>
              <a:off x="11535" y="8494"/>
              <a:ext cx="5566" cy="1426"/>
              <a:chOff x="11402" y="8494"/>
              <a:chExt cx="5566" cy="1426"/>
            </a:xfrm>
          </p:grpSpPr>
          <p:sp>
            <p:nvSpPr>
              <p:cNvPr id="93206" name="矩形 2"/>
              <p:cNvSpPr/>
              <p:nvPr/>
            </p:nvSpPr>
            <p:spPr>
              <a:xfrm>
                <a:off x="11402" y="8494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第四节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3207" name="矩形 3"/>
              <p:cNvSpPr/>
              <p:nvPr/>
            </p:nvSpPr>
            <p:spPr>
              <a:xfrm>
                <a:off x="11402" y="9122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综合职业素质养成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741613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01552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94211" name="文本框 5"/>
          <p:cNvSpPr txBox="1"/>
          <p:nvPr/>
        </p:nvSpPr>
        <p:spPr>
          <a:xfrm>
            <a:off x="3092450" y="3151188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4212" name="文本框 5"/>
          <p:cNvSpPr txBox="1"/>
          <p:nvPr/>
        </p:nvSpPr>
        <p:spPr>
          <a:xfrm>
            <a:off x="5908675" y="3178175"/>
            <a:ext cx="4246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27506E"/>
                </a:solidFill>
                <a:latin typeface="+mj-ea"/>
                <a:ea typeface="+mj-ea"/>
              </a:rPr>
              <a:t>大学生必备的职业素质</a:t>
            </a:r>
            <a:endParaRPr lang="zh-CN" altLang="en-US" sz="32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449659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641898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450710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001552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74186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38843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22201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625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96264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96265" name="文本框 5"/>
          <p:cNvSpPr txBox="1"/>
          <p:nvPr/>
        </p:nvSpPr>
        <p:spPr>
          <a:xfrm>
            <a:off x="1620838" y="620713"/>
            <a:ext cx="32435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大学生必备的职业素质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6266" name="矩形 4"/>
          <p:cNvSpPr/>
          <p:nvPr/>
        </p:nvSpPr>
        <p:spPr>
          <a:xfrm>
            <a:off x="4670425" y="1570355"/>
            <a:ext cx="694436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一、定义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职业素质是劳动者对社会职业了解与适应能力的一种综合体现，其主要表现在职业兴趣、职业能力、职业个性及职业情况等方面。</a:t>
            </a:r>
            <a:endParaRPr lang="zh-CN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6267" name="矩形 2"/>
          <p:cNvSpPr/>
          <p:nvPr/>
        </p:nvSpPr>
        <p:spPr>
          <a:xfrm>
            <a:off x="4670425" y="3508375"/>
            <a:ext cx="69437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二、主要内容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身体素质   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6. 科技文化素质 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心理素质   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7. 审美素质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3.政治素质   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8. 专业素质</a:t>
            </a:r>
            <a:endParaRPr lang="en-US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4.思想素质   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9. 社会交往和适应素质</a:t>
            </a: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5.道德素质       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10</a:t>
            </a:r>
            <a:r>
              <a:rPr lang="en-US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.</a:t>
            </a:r>
            <a:r>
              <a:rPr lang="zh-CN" altLang="zh-CN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学习和创新方面的素质</a:t>
            </a:r>
            <a:endParaRPr lang="en-US" altLang="zh-CN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6268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013" y="1942783"/>
            <a:ext cx="3392487" cy="4157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576513" y="2320925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36452" y="2567198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98307" name="文本框 5"/>
          <p:cNvSpPr txBox="1"/>
          <p:nvPr/>
        </p:nvSpPr>
        <p:spPr>
          <a:xfrm>
            <a:off x="2927350" y="3160713"/>
            <a:ext cx="156051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8308" name="文本框 5"/>
          <p:cNvSpPr txBox="1"/>
          <p:nvPr/>
        </p:nvSpPr>
        <p:spPr>
          <a:xfrm>
            <a:off x="5405438" y="3178175"/>
            <a:ext cx="5059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27506E"/>
                </a:solidFill>
                <a:latin typeface="+mj-ea"/>
                <a:ea typeface="+mj-ea"/>
              </a:rPr>
              <a:t>各类职业对人才的素质要求</a:t>
            </a:r>
            <a:endParaRPr lang="zh-CN" altLang="en-US" sz="32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284559" y="2335606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476798" y="275800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285610" y="460584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836452" y="415374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609086" y="371514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73743" y="4542138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257101" y="371514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035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00360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00361" name="文本框 5"/>
          <p:cNvSpPr txBox="1"/>
          <p:nvPr/>
        </p:nvSpPr>
        <p:spPr>
          <a:xfrm>
            <a:off x="1620838" y="620713"/>
            <a:ext cx="6304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不同类型的职业对求职者知识结构的共性要求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0362" name="Group 68"/>
          <p:cNvGrpSpPr/>
          <p:nvPr/>
        </p:nvGrpSpPr>
        <p:grpSpPr>
          <a:xfrm>
            <a:off x="2971800" y="2573338"/>
            <a:ext cx="2827338" cy="1711325"/>
            <a:chOff x="2469637" y="1627966"/>
            <a:chExt cx="2120468" cy="1282895"/>
          </a:xfrm>
        </p:grpSpPr>
        <p:sp>
          <p:nvSpPr>
            <p:cNvPr id="40" name="Flowchart: Data 40"/>
            <p:cNvSpPr/>
            <p:nvPr/>
          </p:nvSpPr>
          <p:spPr>
            <a:xfrm rot="16200000" flipH="1" flipV="1">
              <a:off x="4163074" y="2479933"/>
              <a:ext cx="640080" cy="213975"/>
            </a:xfrm>
            <a:prstGeom prst="flowChartInputOutput">
              <a:avLst/>
            </a:prstGeom>
            <a:solidFill>
              <a:srgbClr val="79B0BD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grpSp>
          <p:nvGrpSpPr>
            <p:cNvPr id="100364" name="Group 51"/>
            <p:cNvGrpSpPr/>
            <p:nvPr/>
          </p:nvGrpSpPr>
          <p:grpSpPr>
            <a:xfrm>
              <a:off x="2469637" y="1627966"/>
              <a:ext cx="2120468" cy="1282895"/>
              <a:chOff x="2460112" y="1455145"/>
              <a:chExt cx="2120468" cy="1282895"/>
            </a:xfrm>
          </p:grpSpPr>
          <p:sp>
            <p:nvSpPr>
              <p:cNvPr id="42" name="Rectangle 58"/>
              <p:cNvSpPr/>
              <p:nvPr/>
            </p:nvSpPr>
            <p:spPr>
              <a:xfrm>
                <a:off x="3626838" y="1455145"/>
                <a:ext cx="49" cy="83099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9B0BD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43" name="Flowchart: Data 32"/>
              <p:cNvSpPr/>
              <p:nvPr/>
            </p:nvSpPr>
            <p:spPr>
              <a:xfrm rot="16200000" flipH="1" flipV="1">
                <a:off x="2247057" y="2307111"/>
                <a:ext cx="640080" cy="213975"/>
              </a:xfrm>
              <a:prstGeom prst="flowChartInputOutput">
                <a:avLst/>
              </a:prstGeom>
              <a:solidFill>
                <a:srgbClr val="244C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44" name="Rectangle 34"/>
              <p:cNvSpPr/>
              <p:nvPr/>
            </p:nvSpPr>
            <p:spPr>
              <a:xfrm>
                <a:off x="2673145" y="2224816"/>
                <a:ext cx="1907435" cy="513224"/>
              </a:xfrm>
              <a:prstGeom prst="rect">
                <a:avLst/>
              </a:prstGeom>
              <a:solidFill>
                <a:srgbClr val="244C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广博精深的专业知识</a:t>
                </a:r>
                <a:endPara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</p:grpSp>
      </p:grpSp>
      <p:grpSp>
        <p:nvGrpSpPr>
          <p:cNvPr id="45" name="Group 61"/>
          <p:cNvGrpSpPr/>
          <p:nvPr/>
        </p:nvGrpSpPr>
        <p:grpSpPr>
          <a:xfrm>
            <a:off x="8057393" y="1526299"/>
            <a:ext cx="2828548" cy="1408997"/>
            <a:chOff x="6269161" y="661194"/>
            <a:chExt cx="2121411" cy="1056748"/>
          </a:xfrm>
          <a:solidFill>
            <a:srgbClr val="244C69"/>
          </a:solidFill>
        </p:grpSpPr>
        <p:sp>
          <p:nvSpPr>
            <p:cNvPr id="46" name="Rectangle 60"/>
            <p:cNvSpPr/>
            <p:nvPr/>
          </p:nvSpPr>
          <p:spPr>
            <a:xfrm>
              <a:off x="7386319" y="661194"/>
              <a:ext cx="49" cy="553998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79B0B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47" name="Flowchart: Data 37"/>
            <p:cNvSpPr/>
            <p:nvPr/>
          </p:nvSpPr>
          <p:spPr>
            <a:xfrm rot="16200000" flipH="1" flipV="1">
              <a:off x="6056109" y="1287017"/>
              <a:ext cx="640080" cy="213975"/>
            </a:xfrm>
            <a:prstGeom prst="flowChartInputOutpu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48" name="Pentagon 39"/>
            <p:cNvSpPr/>
            <p:nvPr/>
          </p:nvSpPr>
          <p:spPr>
            <a:xfrm>
              <a:off x="6483137" y="1204718"/>
              <a:ext cx="1907435" cy="513224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需要不断调整和完善知识结构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grpSp>
        <p:nvGrpSpPr>
          <p:cNvPr id="49" name="Group 69"/>
          <p:cNvGrpSpPr/>
          <p:nvPr/>
        </p:nvGrpSpPr>
        <p:grpSpPr>
          <a:xfrm>
            <a:off x="5514301" y="2133443"/>
            <a:ext cx="2828548" cy="1474611"/>
            <a:chOff x="4376129" y="1297943"/>
            <a:chExt cx="2121411" cy="1105958"/>
          </a:xfrm>
          <a:solidFill>
            <a:srgbClr val="244C69"/>
          </a:solidFill>
        </p:grpSpPr>
        <p:sp>
          <p:nvSpPr>
            <p:cNvPr id="50" name="Flowchart: Data 42"/>
            <p:cNvSpPr/>
            <p:nvPr/>
          </p:nvSpPr>
          <p:spPr>
            <a:xfrm rot="16200000" flipH="1" flipV="1">
              <a:off x="6070512" y="1976873"/>
              <a:ext cx="640080" cy="213975"/>
            </a:xfrm>
            <a:prstGeom prst="flowChartInputOutput">
              <a:avLst/>
            </a:prstGeom>
            <a:solidFill>
              <a:srgbClr val="5C9FA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grpSp>
          <p:nvGrpSpPr>
            <p:cNvPr id="51" name="Group 52"/>
            <p:cNvGrpSpPr/>
            <p:nvPr/>
          </p:nvGrpSpPr>
          <p:grpSpPr>
            <a:xfrm>
              <a:off x="4376129" y="1297943"/>
              <a:ext cx="2121411" cy="1099694"/>
              <a:chOff x="4366604" y="1125122"/>
              <a:chExt cx="2121411" cy="1099694"/>
            </a:xfrm>
            <a:grpFill/>
          </p:grpSpPr>
          <p:sp>
            <p:nvSpPr>
              <p:cNvPr id="52" name="Rectangle 59"/>
              <p:cNvSpPr/>
              <p:nvPr/>
            </p:nvSpPr>
            <p:spPr>
              <a:xfrm>
                <a:off x="5534273" y="1125122"/>
                <a:ext cx="49" cy="553998"/>
              </a:xfrm>
              <a:prstGeom prst="rect">
                <a:avLst/>
              </a:prstGeom>
              <a:grpFill/>
            </p:spPr>
            <p:txBody>
              <a:bodyPr wrap="none" lIns="0" tIns="0" rIns="0" bIns="0">
                <a:spAutoFit/>
              </a:bodyPr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9B0BD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53" name="Rectangle 44"/>
              <p:cNvSpPr/>
              <p:nvPr/>
            </p:nvSpPr>
            <p:spPr>
              <a:xfrm>
                <a:off x="4580580" y="1711592"/>
                <a:ext cx="1907435" cy="513224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ea"/>
                  </a:rPr>
                  <a:t>大容量的新知识储备</a:t>
                </a:r>
                <a:endPara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sp>
            <p:nvSpPr>
              <p:cNvPr id="54" name="Flowchart: Data 41"/>
              <p:cNvSpPr/>
              <p:nvPr/>
            </p:nvSpPr>
            <p:spPr>
              <a:xfrm rot="16200000" flipH="1" flipV="1">
                <a:off x="4153552" y="1797703"/>
                <a:ext cx="640080" cy="213975"/>
              </a:xfrm>
              <a:prstGeom prst="flowChartInputOutpu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</p:grpSp>
      </p:grpSp>
      <p:grpSp>
        <p:nvGrpSpPr>
          <p:cNvPr id="100370" name="Group 65"/>
          <p:cNvGrpSpPr/>
          <p:nvPr/>
        </p:nvGrpSpPr>
        <p:grpSpPr>
          <a:xfrm>
            <a:off x="712788" y="3498850"/>
            <a:ext cx="2544762" cy="1470025"/>
            <a:chOff x="775234" y="2322188"/>
            <a:chExt cx="1908378" cy="1101897"/>
          </a:xfrm>
        </p:grpSpPr>
        <p:sp>
          <p:nvSpPr>
            <p:cNvPr id="56" name="Flowchart: Data 26"/>
            <p:cNvSpPr/>
            <p:nvPr/>
          </p:nvSpPr>
          <p:spPr>
            <a:xfrm rot="16200000" flipH="1" flipV="1">
              <a:off x="2256582" y="2993156"/>
              <a:ext cx="640080" cy="213975"/>
            </a:xfrm>
            <a:prstGeom prst="flowChartInputOutput">
              <a:avLst/>
            </a:prstGeom>
            <a:solidFill>
              <a:srgbClr val="4F91A0">
                <a:lumMod val="90000"/>
                <a:lumOff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57" name="Rectangle 57"/>
            <p:cNvSpPr/>
            <p:nvPr/>
          </p:nvSpPr>
          <p:spPr>
            <a:xfrm>
              <a:off x="1659668" y="2322188"/>
              <a:ext cx="138566" cy="565540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4F91A0">
                    <a:lumMod val="75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58" name="Rectangle 29"/>
            <p:cNvSpPr/>
            <p:nvPr/>
          </p:nvSpPr>
          <p:spPr>
            <a:xfrm>
              <a:off x="775234" y="2910861"/>
              <a:ext cx="1907435" cy="513224"/>
            </a:xfrm>
            <a:prstGeom prst="rect">
              <a:avLst/>
            </a:prstGeom>
            <a:solidFill>
              <a:srgbClr val="244C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horz"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</a:rPr>
                <a:t>宽厚扎实的基础知识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100374" name="Rectangle 49"/>
          <p:cNvSpPr/>
          <p:nvPr/>
        </p:nvSpPr>
        <p:spPr>
          <a:xfrm>
            <a:off x="1343025" y="4421188"/>
            <a:ext cx="247650" cy="415925"/>
          </a:xfrm>
          <a:prstGeom prst="rect">
            <a:avLst/>
          </a:prstGeom>
          <a:noFill/>
          <a:ln w="9525">
            <a:noFill/>
          </a:ln>
        </p:spPr>
        <p:txBody>
          <a:bodyPr wrap="none" lIns="121908" tIns="60954" rIns="121908" bIns="60954" anchor="t">
            <a:spAutoFit/>
          </a:bodyPr>
          <a:p>
            <a:endParaRPr lang="en-US" altLang="zh-CN" sz="19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Freeform 143"/>
          <p:cNvSpPr>
            <a:spLocks noEditPoints="1"/>
          </p:cNvSpPr>
          <p:nvPr/>
        </p:nvSpPr>
        <p:spPr bwMode="auto">
          <a:xfrm>
            <a:off x="1612900" y="3522663"/>
            <a:ext cx="615950" cy="566738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rgbClr val="244C69"/>
          </a:solidFill>
          <a:ln>
            <a:noFill/>
          </a:ln>
        </p:spPr>
        <p:txBody>
          <a:bodyPr vert="horz" wrap="square" lIns="121908" tIns="60954" rIns="121908" bIns="60954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61" name="Freeform 92"/>
          <p:cNvSpPr>
            <a:spLocks noEditPoints="1"/>
          </p:cNvSpPr>
          <p:nvPr/>
        </p:nvSpPr>
        <p:spPr bwMode="auto">
          <a:xfrm>
            <a:off x="6732588" y="2147888"/>
            <a:ext cx="581025" cy="592138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rgbClr val="244C69"/>
          </a:solidFill>
          <a:ln>
            <a:noFill/>
          </a:ln>
        </p:spPr>
        <p:txBody>
          <a:bodyPr vert="horz" wrap="square" lIns="121908" tIns="60954" rIns="121908" bIns="60954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203239" y="2834359"/>
            <a:ext cx="545283" cy="510191"/>
            <a:chOff x="6661150" y="233363"/>
            <a:chExt cx="320675" cy="300038"/>
          </a:xfrm>
          <a:solidFill>
            <a:srgbClr val="244C69"/>
          </a:solidFill>
        </p:grpSpPr>
        <p:sp>
          <p:nvSpPr>
            <p:cNvPr id="63" name="Freeform 153"/>
            <p:cNvSpPr/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64" name="Freeform 154"/>
            <p:cNvSpPr/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65" name="Freeform 155"/>
            <p:cNvSpPr/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66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67" name="Freeform 140"/>
          <p:cNvSpPr>
            <a:spLocks noEditPoints="1"/>
          </p:cNvSpPr>
          <p:nvPr/>
        </p:nvSpPr>
        <p:spPr bwMode="auto">
          <a:xfrm>
            <a:off x="9237663" y="1362075"/>
            <a:ext cx="604838" cy="606425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rgbClr val="244C69"/>
          </a:solidFill>
          <a:ln>
            <a:noFill/>
          </a:ln>
        </p:spPr>
        <p:txBody>
          <a:bodyPr vert="horz" wrap="square" lIns="121908" tIns="60954" rIns="121908" bIns="60954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100379" name="Text Placeholder 5"/>
          <p:cNvSpPr txBox="1"/>
          <p:nvPr/>
        </p:nvSpPr>
        <p:spPr>
          <a:xfrm>
            <a:off x="720725" y="4968875"/>
            <a:ext cx="2251075" cy="90487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6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基础知识是知识大树之躯干，是知识结构的根基。</a:t>
            </a:r>
            <a:endParaRPr lang="zh-CN" altLang="zh-CN" sz="16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0380" name="Text Placeholder 5"/>
          <p:cNvSpPr txBox="1"/>
          <p:nvPr/>
        </p:nvSpPr>
        <p:spPr>
          <a:xfrm>
            <a:off x="3259138" y="4284663"/>
            <a:ext cx="2255837" cy="1674812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6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大学毕业生是将要从事专业性较强工作的高级专门人才。专业知识是知识结构的核心部分，也是科技人才知识结构的特色所在。</a:t>
            </a:r>
            <a:endParaRPr lang="zh-CN" altLang="zh-CN" sz="16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0381" name="Text Placeholder 5"/>
          <p:cNvSpPr txBox="1"/>
          <p:nvPr/>
        </p:nvSpPr>
        <p:spPr>
          <a:xfrm>
            <a:off x="5799138" y="3600450"/>
            <a:ext cx="2259012" cy="11620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6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大容量的新知识储备现代各类职业都要求从业者的知识 “程度高、内容新、实用强”。</a:t>
            </a:r>
            <a:endParaRPr lang="zh-CN" altLang="zh-CN" sz="16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0382" name="Text Placeholder 5"/>
          <p:cNvSpPr txBox="1"/>
          <p:nvPr/>
        </p:nvSpPr>
        <p:spPr>
          <a:xfrm>
            <a:off x="8342313" y="2946400"/>
            <a:ext cx="2206625" cy="141922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6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一个人的知识结构并不是一成不变的，随着形势的发展，知识也需要不断地补充和更新。</a:t>
            </a:r>
            <a:endParaRPr lang="zh-CN" altLang="zh-CN" sz="16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01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02408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02409" name="文本框 5"/>
          <p:cNvSpPr txBox="1"/>
          <p:nvPr/>
        </p:nvSpPr>
        <p:spPr>
          <a:xfrm>
            <a:off x="1620838" y="620713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各类职业对人才的素质要求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2410" name="Text Placeholder 5"/>
          <p:cNvSpPr txBox="1"/>
          <p:nvPr/>
        </p:nvSpPr>
        <p:spPr>
          <a:xfrm>
            <a:off x="2374900" y="1648460"/>
            <a:ext cx="349758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从事工程技术工作应具备的素质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1" name="Text Placeholder 5"/>
          <p:cNvSpPr txBox="1"/>
          <p:nvPr/>
        </p:nvSpPr>
        <p:spPr>
          <a:xfrm>
            <a:off x="2374900" y="4434840"/>
            <a:ext cx="349758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从事教师职业应具备的素质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2" name="Text Placeholder 5"/>
          <p:cNvSpPr txBox="1"/>
          <p:nvPr/>
        </p:nvSpPr>
        <p:spPr>
          <a:xfrm>
            <a:off x="2374900" y="5828030"/>
            <a:ext cx="357378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从事科研工作应具备的素质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3" name="Text Placeholder 5"/>
          <p:cNvSpPr txBox="1"/>
          <p:nvPr/>
        </p:nvSpPr>
        <p:spPr>
          <a:xfrm>
            <a:off x="2374900" y="3042285"/>
            <a:ext cx="349758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从事管理工作应具备的素质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4" name="Text Placeholder 5"/>
          <p:cNvSpPr txBox="1"/>
          <p:nvPr/>
        </p:nvSpPr>
        <p:spPr>
          <a:xfrm>
            <a:off x="7602855" y="3042285"/>
            <a:ext cx="369633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从事财会工作应具备的素质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5" name="Text Placeholder 5"/>
          <p:cNvSpPr txBox="1"/>
          <p:nvPr/>
        </p:nvSpPr>
        <p:spPr>
          <a:xfrm>
            <a:off x="7602855" y="1648460"/>
            <a:ext cx="369443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从事记者、编辑工作应具备的素质 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6" name="Text Placeholder 5"/>
          <p:cNvSpPr txBox="1"/>
          <p:nvPr/>
        </p:nvSpPr>
        <p:spPr>
          <a:xfrm>
            <a:off x="7602855" y="4434840"/>
            <a:ext cx="369633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从事公安政法工作应具备的素质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02417" name="Text Placeholder 5"/>
          <p:cNvSpPr txBox="1"/>
          <p:nvPr/>
        </p:nvSpPr>
        <p:spPr>
          <a:xfrm>
            <a:off x="7602855" y="5828030"/>
            <a:ext cx="369443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ctr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从事医务工作应具备的素质 </a:t>
            </a:r>
            <a:endParaRPr lang="zh-CN" altLang="zh-CN" sz="18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102418" name="组合 116"/>
          <p:cNvGrpSpPr/>
          <p:nvPr/>
        </p:nvGrpSpPr>
        <p:grpSpPr>
          <a:xfrm>
            <a:off x="1368425" y="1476375"/>
            <a:ext cx="625475" cy="736600"/>
            <a:chOff x="2521038" y="2206761"/>
            <a:chExt cx="624189" cy="736484"/>
          </a:xfrm>
        </p:grpSpPr>
        <p:sp>
          <p:nvSpPr>
            <p:cNvPr id="118" name="任意多边形 117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48803" y="2342077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01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21" name="组合 131"/>
          <p:cNvGrpSpPr/>
          <p:nvPr/>
        </p:nvGrpSpPr>
        <p:grpSpPr>
          <a:xfrm>
            <a:off x="1368425" y="2870200"/>
            <a:ext cx="625475" cy="736600"/>
            <a:chOff x="2521038" y="2206761"/>
            <a:chExt cx="624189" cy="736484"/>
          </a:xfrm>
        </p:grpSpPr>
        <p:sp>
          <p:nvSpPr>
            <p:cNvPr id="133" name="任意多边形 132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2551859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02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24" name="组合 134"/>
          <p:cNvGrpSpPr/>
          <p:nvPr/>
        </p:nvGrpSpPr>
        <p:grpSpPr>
          <a:xfrm>
            <a:off x="1368425" y="4264025"/>
            <a:ext cx="625475" cy="735013"/>
            <a:chOff x="2521038" y="2206761"/>
            <a:chExt cx="624189" cy="736484"/>
          </a:xfrm>
        </p:grpSpPr>
        <p:sp>
          <p:nvSpPr>
            <p:cNvPr id="136" name="任意多边形 135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2551859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03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27" name="组合 137"/>
          <p:cNvGrpSpPr/>
          <p:nvPr/>
        </p:nvGrpSpPr>
        <p:grpSpPr>
          <a:xfrm>
            <a:off x="1368425" y="5656263"/>
            <a:ext cx="625475" cy="736600"/>
            <a:chOff x="2521038" y="2206761"/>
            <a:chExt cx="624189" cy="736484"/>
          </a:xfrm>
        </p:grpSpPr>
        <p:sp>
          <p:nvSpPr>
            <p:cNvPr id="139" name="任意多边形 138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2551859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04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30" name="组合 140"/>
          <p:cNvGrpSpPr/>
          <p:nvPr/>
        </p:nvGrpSpPr>
        <p:grpSpPr>
          <a:xfrm>
            <a:off x="6581775" y="1476375"/>
            <a:ext cx="625475" cy="736600"/>
            <a:chOff x="2521038" y="2206761"/>
            <a:chExt cx="624189" cy="736484"/>
          </a:xfrm>
        </p:grpSpPr>
        <p:sp>
          <p:nvSpPr>
            <p:cNvPr id="142" name="任意多边形 141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3" name="矩形 142"/>
            <p:cNvSpPr/>
            <p:nvPr/>
          </p:nvSpPr>
          <p:spPr>
            <a:xfrm>
              <a:off x="2551859" y="2342077"/>
              <a:ext cx="560070" cy="501650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05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33" name="组合 143"/>
          <p:cNvGrpSpPr/>
          <p:nvPr/>
        </p:nvGrpSpPr>
        <p:grpSpPr>
          <a:xfrm>
            <a:off x="6581775" y="2870200"/>
            <a:ext cx="625475" cy="736600"/>
            <a:chOff x="2521038" y="2206761"/>
            <a:chExt cx="624189" cy="736484"/>
          </a:xfrm>
        </p:grpSpPr>
        <p:sp>
          <p:nvSpPr>
            <p:cNvPr id="145" name="任意多边形 144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2551859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06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36" name="组合 146"/>
          <p:cNvGrpSpPr/>
          <p:nvPr/>
        </p:nvGrpSpPr>
        <p:grpSpPr>
          <a:xfrm>
            <a:off x="6581775" y="4264025"/>
            <a:ext cx="625475" cy="735013"/>
            <a:chOff x="2521038" y="2206761"/>
            <a:chExt cx="624189" cy="736484"/>
          </a:xfrm>
        </p:grpSpPr>
        <p:sp>
          <p:nvSpPr>
            <p:cNvPr id="148" name="任意多边形 147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2551859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07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02439" name="组合 149"/>
          <p:cNvGrpSpPr/>
          <p:nvPr/>
        </p:nvGrpSpPr>
        <p:grpSpPr>
          <a:xfrm>
            <a:off x="6581775" y="5656263"/>
            <a:ext cx="625475" cy="736600"/>
            <a:chOff x="2521038" y="2206761"/>
            <a:chExt cx="624189" cy="736484"/>
          </a:xfrm>
        </p:grpSpPr>
        <p:sp>
          <p:nvSpPr>
            <p:cNvPr id="151" name="任意多边形 150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p>
              <a:pPr marL="0" marR="0" lvl="0" indent="0" algn="ctr" defTabSz="213296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2551860" y="2342077"/>
              <a:ext cx="560070" cy="502004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  <a:sym typeface="Calibri" panose="020F0502020204030204" pitchFamily="34" charset="0"/>
                </a:rPr>
                <a:t>08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973388" y="2265363"/>
            <a:ext cx="2236788" cy="223678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233959" y="2511956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04451" name="文本框 5"/>
          <p:cNvSpPr txBox="1"/>
          <p:nvPr/>
        </p:nvSpPr>
        <p:spPr>
          <a:xfrm>
            <a:off x="3325813" y="3106738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452" name="文本框 5"/>
          <p:cNvSpPr txBox="1"/>
          <p:nvPr/>
        </p:nvSpPr>
        <p:spPr>
          <a:xfrm>
            <a:off x="6315075" y="3168650"/>
            <a:ext cx="3434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27506E"/>
                </a:solidFill>
                <a:uFillTx/>
                <a:latin typeface="+中文标题" charset="0"/>
                <a:ea typeface="+mj-ea"/>
              </a:rPr>
              <a:t>职业道德素质养成</a:t>
            </a:r>
            <a:endParaRPr lang="zh-CN" altLang="en-US" sz="3200" b="1" dirty="0">
              <a:solidFill>
                <a:srgbClr val="27506E"/>
              </a:solidFill>
              <a:uFillTx/>
              <a:latin typeface="+中文标题" charset="0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682066" y="2280364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874308" y="270276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683120" y="4550597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233962" y="4098499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006599" y="3659895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771253" y="4486896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654611" y="3659895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649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06504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06505" name="文本框 5"/>
          <p:cNvSpPr txBox="1"/>
          <p:nvPr/>
        </p:nvSpPr>
        <p:spPr>
          <a:xfrm>
            <a:off x="1620838" y="620713"/>
            <a:ext cx="2631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职业道德素质养成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1281430" y="1985644"/>
            <a:ext cx="2296160" cy="3887470"/>
            <a:chOff x="8724903" y="3030540"/>
            <a:chExt cx="574675" cy="868363"/>
          </a:xfrm>
          <a:solidFill>
            <a:srgbClr val="244C69"/>
          </a:solidFill>
        </p:grpSpPr>
        <p:sp>
          <p:nvSpPr>
            <p:cNvPr id="156" name="Freeform 15"/>
            <p:cNvSpPr/>
            <p:nvPr/>
          </p:nvSpPr>
          <p:spPr bwMode="auto">
            <a:xfrm>
              <a:off x="8943980" y="3236915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fontAlgn="auto"/>
              <a:endParaRPr lang="zh-CN" altLang="en-US" sz="2000" strike="noStrike" noProof="1">
                <a:solidFill>
                  <a:srgbClr val="00579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sp>
          <p:nvSpPr>
            <p:cNvPr id="157" name="Freeform 16"/>
            <p:cNvSpPr>
              <a:spLocks noEditPoints="1"/>
            </p:cNvSpPr>
            <p:nvPr/>
          </p:nvSpPr>
          <p:spPr bwMode="auto">
            <a:xfrm>
              <a:off x="8724903" y="3030540"/>
              <a:ext cx="574675" cy="868363"/>
            </a:xfrm>
            <a:custGeom>
              <a:avLst/>
              <a:gdLst>
                <a:gd name="T0" fmla="*/ 8 w 153"/>
                <a:gd name="T1" fmla="*/ 136 h 231"/>
                <a:gd name="T2" fmla="*/ 78 w 153"/>
                <a:gd name="T3" fmla="*/ 52 h 231"/>
                <a:gd name="T4" fmla="*/ 72 w 153"/>
                <a:gd name="T5" fmla="*/ 58 h 231"/>
                <a:gd name="T6" fmla="*/ 57 w 153"/>
                <a:gd name="T7" fmla="*/ 210 h 231"/>
                <a:gd name="T8" fmla="*/ 146 w 153"/>
                <a:gd name="T9" fmla="*/ 14 h 231"/>
                <a:gd name="T10" fmla="*/ 37 w 153"/>
                <a:gd name="T11" fmla="*/ 56 h 231"/>
                <a:gd name="T12" fmla="*/ 67 w 153"/>
                <a:gd name="T13" fmla="*/ 56 h 231"/>
                <a:gd name="T14" fmla="*/ 83 w 153"/>
                <a:gd name="T15" fmla="*/ 56 h 231"/>
                <a:gd name="T16" fmla="*/ 113 w 153"/>
                <a:gd name="T17" fmla="*/ 59 h 231"/>
                <a:gd name="T18" fmla="*/ 41 w 153"/>
                <a:gd name="T19" fmla="*/ 64 h 231"/>
                <a:gd name="T20" fmla="*/ 36 w 153"/>
                <a:gd name="T21" fmla="*/ 63 h 231"/>
                <a:gd name="T22" fmla="*/ 39 w 153"/>
                <a:gd name="T23" fmla="*/ 65 h 231"/>
                <a:gd name="T24" fmla="*/ 49 w 153"/>
                <a:gd name="T25" fmla="*/ 66 h 231"/>
                <a:gd name="T26" fmla="*/ 45 w 153"/>
                <a:gd name="T27" fmla="*/ 71 h 231"/>
                <a:gd name="T28" fmla="*/ 21 w 153"/>
                <a:gd name="T29" fmla="*/ 79 h 231"/>
                <a:gd name="T30" fmla="*/ 53 w 153"/>
                <a:gd name="T31" fmla="*/ 73 h 231"/>
                <a:gd name="T32" fmla="*/ 39 w 153"/>
                <a:gd name="T33" fmla="*/ 74 h 231"/>
                <a:gd name="T34" fmla="*/ 59 w 153"/>
                <a:gd name="T35" fmla="*/ 77 h 231"/>
                <a:gd name="T36" fmla="*/ 33 w 153"/>
                <a:gd name="T37" fmla="*/ 78 h 231"/>
                <a:gd name="T38" fmla="*/ 46 w 153"/>
                <a:gd name="T39" fmla="*/ 79 h 231"/>
                <a:gd name="T40" fmla="*/ 65 w 153"/>
                <a:gd name="T41" fmla="*/ 81 h 231"/>
                <a:gd name="T42" fmla="*/ 29 w 153"/>
                <a:gd name="T43" fmla="*/ 86 h 231"/>
                <a:gd name="T44" fmla="*/ 31 w 153"/>
                <a:gd name="T45" fmla="*/ 84 h 231"/>
                <a:gd name="T46" fmla="*/ 55 w 153"/>
                <a:gd name="T47" fmla="*/ 86 h 231"/>
                <a:gd name="T48" fmla="*/ 51 w 153"/>
                <a:gd name="T49" fmla="*/ 90 h 231"/>
                <a:gd name="T50" fmla="*/ 63 w 153"/>
                <a:gd name="T51" fmla="*/ 93 h 231"/>
                <a:gd name="T52" fmla="*/ 66 w 153"/>
                <a:gd name="T53" fmla="*/ 95 h 231"/>
                <a:gd name="T54" fmla="*/ 37 w 153"/>
                <a:gd name="T55" fmla="*/ 98 h 231"/>
                <a:gd name="T56" fmla="*/ 40 w 153"/>
                <a:gd name="T57" fmla="*/ 101 h 231"/>
                <a:gd name="T58" fmla="*/ 41 w 153"/>
                <a:gd name="T59" fmla="*/ 104 h 231"/>
                <a:gd name="T60" fmla="*/ 34 w 153"/>
                <a:gd name="T61" fmla="*/ 105 h 231"/>
                <a:gd name="T62" fmla="*/ 34 w 153"/>
                <a:gd name="T63" fmla="*/ 106 h 231"/>
                <a:gd name="T64" fmla="*/ 43 w 153"/>
                <a:gd name="T65" fmla="*/ 108 h 231"/>
                <a:gd name="T66" fmla="*/ 39 w 153"/>
                <a:gd name="T67" fmla="*/ 113 h 231"/>
                <a:gd name="T68" fmla="*/ 43 w 153"/>
                <a:gd name="T69" fmla="*/ 114 h 231"/>
                <a:gd name="T70" fmla="*/ 63 w 153"/>
                <a:gd name="T71" fmla="*/ 115 h 231"/>
                <a:gd name="T72" fmla="*/ 47 w 153"/>
                <a:gd name="T73" fmla="*/ 118 h 231"/>
                <a:gd name="T74" fmla="*/ 59 w 153"/>
                <a:gd name="T75" fmla="*/ 122 h 231"/>
                <a:gd name="T76" fmla="*/ 47 w 153"/>
                <a:gd name="T77" fmla="*/ 123 h 231"/>
                <a:gd name="T78" fmla="*/ 54 w 153"/>
                <a:gd name="T79" fmla="*/ 126 h 231"/>
                <a:gd name="T80" fmla="*/ 43 w 153"/>
                <a:gd name="T81" fmla="*/ 128 h 231"/>
                <a:gd name="T82" fmla="*/ 58 w 153"/>
                <a:gd name="T83" fmla="*/ 128 h 231"/>
                <a:gd name="T84" fmla="*/ 59 w 153"/>
                <a:gd name="T85" fmla="*/ 134 h 231"/>
                <a:gd name="T86" fmla="*/ 50 w 153"/>
                <a:gd name="T87" fmla="*/ 135 h 231"/>
                <a:gd name="T88" fmla="*/ 53 w 153"/>
                <a:gd name="T89" fmla="*/ 140 h 231"/>
                <a:gd name="T90" fmla="*/ 42 w 153"/>
                <a:gd name="T91" fmla="*/ 144 h 231"/>
                <a:gd name="T92" fmla="*/ 6 w 153"/>
                <a:gd name="T93" fmla="*/ 149 h 231"/>
                <a:gd name="T94" fmla="*/ 64 w 153"/>
                <a:gd name="T95" fmla="*/ 170 h 231"/>
                <a:gd name="T96" fmla="*/ 34 w 153"/>
                <a:gd name="T97" fmla="*/ 157 h 231"/>
                <a:gd name="T98" fmla="*/ 63 w 153"/>
                <a:gd name="T99" fmla="*/ 162 h 231"/>
                <a:gd name="T100" fmla="*/ 31 w 153"/>
                <a:gd name="T101" fmla="*/ 179 h 231"/>
                <a:gd name="T102" fmla="*/ 56 w 153"/>
                <a:gd name="T103" fmla="*/ 174 h 231"/>
                <a:gd name="T104" fmla="*/ 61 w 153"/>
                <a:gd name="T105" fmla="*/ 177 h 231"/>
                <a:gd name="T106" fmla="*/ 31 w 153"/>
                <a:gd name="T107" fmla="*/ 195 h 231"/>
                <a:gd name="T108" fmla="*/ 60 w 153"/>
                <a:gd name="T109" fmla="*/ 187 h 231"/>
                <a:gd name="T110" fmla="*/ 65 w 153"/>
                <a:gd name="T111" fmla="*/ 195 h 231"/>
                <a:gd name="T112" fmla="*/ 57 w 153"/>
                <a:gd name="T113" fmla="*/ 199 h 231"/>
                <a:gd name="T114" fmla="*/ 63 w 153"/>
                <a:gd name="T115" fmla="*/ 206 h 231"/>
                <a:gd name="T116" fmla="*/ 66 w 153"/>
                <a:gd name="T117" fmla="*/ 213 h 231"/>
                <a:gd name="T118" fmla="*/ 35 w 153"/>
                <a:gd name="T119" fmla="*/ 217 h 231"/>
                <a:gd name="T120" fmla="*/ 62 w 153"/>
                <a:gd name="T121" fmla="*/ 220 h 231"/>
                <a:gd name="T122" fmla="*/ 27 w 153"/>
                <a:gd name="T123" fmla="*/ 2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" h="231">
                  <a:moveTo>
                    <a:pt x="39" y="219"/>
                  </a:moveTo>
                  <a:cubicBezTo>
                    <a:pt x="39" y="219"/>
                    <a:pt x="39" y="219"/>
                    <a:pt x="38" y="219"/>
                  </a:cubicBezTo>
                  <a:cubicBezTo>
                    <a:pt x="39" y="221"/>
                    <a:pt x="40" y="222"/>
                    <a:pt x="41" y="224"/>
                  </a:cubicBezTo>
                  <a:cubicBezTo>
                    <a:pt x="41" y="224"/>
                    <a:pt x="42" y="224"/>
                    <a:pt x="42" y="224"/>
                  </a:cubicBezTo>
                  <a:cubicBezTo>
                    <a:pt x="42" y="225"/>
                    <a:pt x="41" y="224"/>
                    <a:pt x="40" y="224"/>
                  </a:cubicBezTo>
                  <a:cubicBezTo>
                    <a:pt x="40" y="225"/>
                    <a:pt x="40" y="225"/>
                    <a:pt x="40" y="226"/>
                  </a:cubicBezTo>
                  <a:cubicBezTo>
                    <a:pt x="39" y="227"/>
                    <a:pt x="38" y="225"/>
                    <a:pt x="37" y="225"/>
                  </a:cubicBezTo>
                  <a:cubicBezTo>
                    <a:pt x="37" y="226"/>
                    <a:pt x="38" y="227"/>
                    <a:pt x="39" y="228"/>
                  </a:cubicBezTo>
                  <a:cubicBezTo>
                    <a:pt x="39" y="228"/>
                    <a:pt x="40" y="227"/>
                    <a:pt x="40" y="227"/>
                  </a:cubicBezTo>
                  <a:cubicBezTo>
                    <a:pt x="41" y="227"/>
                    <a:pt x="41" y="226"/>
                    <a:pt x="41" y="226"/>
                  </a:cubicBezTo>
                  <a:cubicBezTo>
                    <a:pt x="41" y="226"/>
                    <a:pt x="41" y="226"/>
                    <a:pt x="42" y="226"/>
                  </a:cubicBezTo>
                  <a:cubicBezTo>
                    <a:pt x="42" y="227"/>
                    <a:pt x="42" y="228"/>
                    <a:pt x="41" y="228"/>
                  </a:cubicBezTo>
                  <a:cubicBezTo>
                    <a:pt x="41" y="228"/>
                    <a:pt x="41" y="228"/>
                    <a:pt x="40" y="228"/>
                  </a:cubicBezTo>
                  <a:cubicBezTo>
                    <a:pt x="38" y="229"/>
                    <a:pt x="36" y="230"/>
                    <a:pt x="33" y="230"/>
                  </a:cubicBezTo>
                  <a:cubicBezTo>
                    <a:pt x="32" y="230"/>
                    <a:pt x="33" y="230"/>
                    <a:pt x="32" y="231"/>
                  </a:cubicBezTo>
                  <a:cubicBezTo>
                    <a:pt x="31" y="230"/>
                    <a:pt x="30" y="229"/>
                    <a:pt x="29" y="230"/>
                  </a:cubicBezTo>
                  <a:cubicBezTo>
                    <a:pt x="28" y="228"/>
                    <a:pt x="26" y="229"/>
                    <a:pt x="25" y="228"/>
                  </a:cubicBezTo>
                  <a:cubicBezTo>
                    <a:pt x="24" y="228"/>
                    <a:pt x="24" y="229"/>
                    <a:pt x="23" y="228"/>
                  </a:cubicBezTo>
                  <a:cubicBezTo>
                    <a:pt x="23" y="228"/>
                    <a:pt x="23" y="228"/>
                    <a:pt x="23" y="227"/>
                  </a:cubicBezTo>
                  <a:cubicBezTo>
                    <a:pt x="22" y="227"/>
                    <a:pt x="21" y="228"/>
                    <a:pt x="20" y="228"/>
                  </a:cubicBezTo>
                  <a:cubicBezTo>
                    <a:pt x="21" y="227"/>
                    <a:pt x="21" y="226"/>
                    <a:pt x="22" y="226"/>
                  </a:cubicBezTo>
                  <a:cubicBezTo>
                    <a:pt x="23" y="225"/>
                    <a:pt x="23" y="224"/>
                    <a:pt x="24" y="224"/>
                  </a:cubicBezTo>
                  <a:cubicBezTo>
                    <a:pt x="23" y="223"/>
                    <a:pt x="24" y="222"/>
                    <a:pt x="24" y="221"/>
                  </a:cubicBezTo>
                  <a:cubicBezTo>
                    <a:pt x="26" y="220"/>
                    <a:pt x="26" y="215"/>
                    <a:pt x="29" y="215"/>
                  </a:cubicBezTo>
                  <a:cubicBezTo>
                    <a:pt x="29" y="210"/>
                    <a:pt x="30" y="205"/>
                    <a:pt x="29" y="201"/>
                  </a:cubicBezTo>
                  <a:cubicBezTo>
                    <a:pt x="30" y="198"/>
                    <a:pt x="30" y="193"/>
                    <a:pt x="30" y="189"/>
                  </a:cubicBezTo>
                  <a:cubicBezTo>
                    <a:pt x="30" y="186"/>
                    <a:pt x="30" y="184"/>
                    <a:pt x="29" y="182"/>
                  </a:cubicBezTo>
                  <a:cubicBezTo>
                    <a:pt x="29" y="181"/>
                    <a:pt x="30" y="181"/>
                    <a:pt x="30" y="180"/>
                  </a:cubicBezTo>
                  <a:cubicBezTo>
                    <a:pt x="30" y="175"/>
                    <a:pt x="30" y="169"/>
                    <a:pt x="31" y="163"/>
                  </a:cubicBezTo>
                  <a:cubicBezTo>
                    <a:pt x="31" y="159"/>
                    <a:pt x="32" y="156"/>
                    <a:pt x="32" y="152"/>
                  </a:cubicBezTo>
                  <a:cubicBezTo>
                    <a:pt x="32" y="152"/>
                    <a:pt x="32" y="151"/>
                    <a:pt x="32" y="151"/>
                  </a:cubicBezTo>
                  <a:cubicBezTo>
                    <a:pt x="32" y="150"/>
                    <a:pt x="32" y="150"/>
                    <a:pt x="32" y="149"/>
                  </a:cubicBezTo>
                  <a:cubicBezTo>
                    <a:pt x="33" y="147"/>
                    <a:pt x="32" y="144"/>
                    <a:pt x="32" y="141"/>
                  </a:cubicBezTo>
                  <a:cubicBezTo>
                    <a:pt x="32" y="142"/>
                    <a:pt x="32" y="143"/>
                    <a:pt x="31" y="144"/>
                  </a:cubicBezTo>
                  <a:cubicBezTo>
                    <a:pt x="31" y="144"/>
                    <a:pt x="31" y="143"/>
                    <a:pt x="31" y="143"/>
                  </a:cubicBezTo>
                  <a:cubicBezTo>
                    <a:pt x="30" y="137"/>
                    <a:pt x="30" y="129"/>
                    <a:pt x="29" y="123"/>
                  </a:cubicBezTo>
                  <a:cubicBezTo>
                    <a:pt x="29" y="118"/>
                    <a:pt x="29" y="114"/>
                    <a:pt x="28" y="110"/>
                  </a:cubicBezTo>
                  <a:cubicBezTo>
                    <a:pt x="27" y="99"/>
                    <a:pt x="26" y="88"/>
                    <a:pt x="24" y="78"/>
                  </a:cubicBezTo>
                  <a:cubicBezTo>
                    <a:pt x="23" y="80"/>
                    <a:pt x="22" y="83"/>
                    <a:pt x="21" y="84"/>
                  </a:cubicBezTo>
                  <a:cubicBezTo>
                    <a:pt x="21" y="86"/>
                    <a:pt x="20" y="87"/>
                    <a:pt x="20" y="88"/>
                  </a:cubicBezTo>
                  <a:cubicBezTo>
                    <a:pt x="18" y="92"/>
                    <a:pt x="17" y="98"/>
                    <a:pt x="15" y="101"/>
                  </a:cubicBezTo>
                  <a:cubicBezTo>
                    <a:pt x="16" y="104"/>
                    <a:pt x="14" y="106"/>
                    <a:pt x="14" y="109"/>
                  </a:cubicBezTo>
                  <a:cubicBezTo>
                    <a:pt x="14" y="109"/>
                    <a:pt x="14" y="110"/>
                    <a:pt x="13" y="110"/>
                  </a:cubicBezTo>
                  <a:cubicBezTo>
                    <a:pt x="13" y="111"/>
                    <a:pt x="13" y="112"/>
                    <a:pt x="12" y="113"/>
                  </a:cubicBezTo>
                  <a:cubicBezTo>
                    <a:pt x="12" y="115"/>
                    <a:pt x="12" y="118"/>
                    <a:pt x="11" y="120"/>
                  </a:cubicBezTo>
                  <a:cubicBezTo>
                    <a:pt x="11" y="121"/>
                    <a:pt x="11" y="122"/>
                    <a:pt x="11" y="123"/>
                  </a:cubicBezTo>
                  <a:cubicBezTo>
                    <a:pt x="10" y="126"/>
                    <a:pt x="9" y="130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9" y="134"/>
                    <a:pt x="9" y="134"/>
                  </a:cubicBezTo>
                  <a:cubicBezTo>
                    <a:pt x="9" y="135"/>
                    <a:pt x="8" y="136"/>
                    <a:pt x="8" y="136"/>
                  </a:cubicBezTo>
                  <a:cubicBezTo>
                    <a:pt x="9" y="136"/>
                    <a:pt x="8" y="136"/>
                    <a:pt x="8" y="136"/>
                  </a:cubicBezTo>
                  <a:cubicBezTo>
                    <a:pt x="8" y="138"/>
                    <a:pt x="9" y="141"/>
                    <a:pt x="8" y="143"/>
                  </a:cubicBezTo>
                  <a:cubicBezTo>
                    <a:pt x="8" y="143"/>
                    <a:pt x="9" y="143"/>
                    <a:pt x="9" y="143"/>
                  </a:cubicBezTo>
                  <a:cubicBezTo>
                    <a:pt x="9" y="145"/>
                    <a:pt x="8" y="147"/>
                    <a:pt x="9" y="149"/>
                  </a:cubicBezTo>
                  <a:cubicBezTo>
                    <a:pt x="9" y="149"/>
                    <a:pt x="8" y="150"/>
                    <a:pt x="8" y="150"/>
                  </a:cubicBezTo>
                  <a:cubicBezTo>
                    <a:pt x="8" y="150"/>
                    <a:pt x="9" y="150"/>
                    <a:pt x="9" y="150"/>
                  </a:cubicBezTo>
                  <a:cubicBezTo>
                    <a:pt x="8" y="153"/>
                    <a:pt x="6" y="157"/>
                    <a:pt x="5" y="160"/>
                  </a:cubicBezTo>
                  <a:cubicBezTo>
                    <a:pt x="4" y="162"/>
                    <a:pt x="4" y="163"/>
                    <a:pt x="5" y="165"/>
                  </a:cubicBezTo>
                  <a:cubicBezTo>
                    <a:pt x="4" y="166"/>
                    <a:pt x="5" y="168"/>
                    <a:pt x="3" y="169"/>
                  </a:cubicBezTo>
                  <a:cubicBezTo>
                    <a:pt x="2" y="168"/>
                    <a:pt x="3" y="167"/>
                    <a:pt x="3" y="165"/>
                  </a:cubicBezTo>
                  <a:cubicBezTo>
                    <a:pt x="3" y="165"/>
                    <a:pt x="2" y="166"/>
                    <a:pt x="2" y="166"/>
                  </a:cubicBezTo>
                  <a:cubicBezTo>
                    <a:pt x="0" y="164"/>
                    <a:pt x="2" y="162"/>
                    <a:pt x="3" y="161"/>
                  </a:cubicBezTo>
                  <a:cubicBezTo>
                    <a:pt x="4" y="158"/>
                    <a:pt x="6" y="156"/>
                    <a:pt x="7" y="153"/>
                  </a:cubicBezTo>
                  <a:cubicBezTo>
                    <a:pt x="7" y="153"/>
                    <a:pt x="6" y="153"/>
                    <a:pt x="6" y="153"/>
                  </a:cubicBezTo>
                  <a:cubicBezTo>
                    <a:pt x="5" y="154"/>
                    <a:pt x="5" y="155"/>
                    <a:pt x="4" y="156"/>
                  </a:cubicBezTo>
                  <a:cubicBezTo>
                    <a:pt x="4" y="157"/>
                    <a:pt x="4" y="160"/>
                    <a:pt x="3" y="161"/>
                  </a:cubicBezTo>
                  <a:cubicBezTo>
                    <a:pt x="1" y="160"/>
                    <a:pt x="2" y="158"/>
                    <a:pt x="2" y="157"/>
                  </a:cubicBezTo>
                  <a:cubicBezTo>
                    <a:pt x="3" y="154"/>
                    <a:pt x="3" y="149"/>
                    <a:pt x="3" y="146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1" y="145"/>
                    <a:pt x="4" y="143"/>
                    <a:pt x="3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5" y="136"/>
                    <a:pt x="5" y="131"/>
                    <a:pt x="6" y="127"/>
                  </a:cubicBezTo>
                  <a:cubicBezTo>
                    <a:pt x="7" y="123"/>
                    <a:pt x="8" y="117"/>
                    <a:pt x="9" y="112"/>
                  </a:cubicBezTo>
                  <a:cubicBezTo>
                    <a:pt x="8" y="112"/>
                    <a:pt x="7" y="111"/>
                    <a:pt x="8" y="110"/>
                  </a:cubicBezTo>
                  <a:cubicBezTo>
                    <a:pt x="8" y="110"/>
                    <a:pt x="8" y="110"/>
                    <a:pt x="9" y="110"/>
                  </a:cubicBezTo>
                  <a:cubicBezTo>
                    <a:pt x="9" y="109"/>
                    <a:pt x="9" y="108"/>
                    <a:pt x="9" y="108"/>
                  </a:cubicBezTo>
                  <a:cubicBezTo>
                    <a:pt x="9" y="107"/>
                    <a:pt x="8" y="103"/>
                    <a:pt x="9" y="102"/>
                  </a:cubicBezTo>
                  <a:cubicBezTo>
                    <a:pt x="9" y="101"/>
                    <a:pt x="10" y="100"/>
                    <a:pt x="10" y="99"/>
                  </a:cubicBezTo>
                  <a:cubicBezTo>
                    <a:pt x="11" y="101"/>
                    <a:pt x="9" y="103"/>
                    <a:pt x="10" y="104"/>
                  </a:cubicBezTo>
                  <a:cubicBezTo>
                    <a:pt x="11" y="101"/>
                    <a:pt x="12" y="98"/>
                    <a:pt x="13" y="94"/>
                  </a:cubicBezTo>
                  <a:cubicBezTo>
                    <a:pt x="14" y="91"/>
                    <a:pt x="15" y="88"/>
                    <a:pt x="16" y="85"/>
                  </a:cubicBezTo>
                  <a:cubicBezTo>
                    <a:pt x="17" y="83"/>
                    <a:pt x="17" y="81"/>
                    <a:pt x="18" y="79"/>
                  </a:cubicBezTo>
                  <a:cubicBezTo>
                    <a:pt x="18" y="78"/>
                    <a:pt x="19" y="77"/>
                    <a:pt x="18" y="76"/>
                  </a:cubicBezTo>
                  <a:cubicBezTo>
                    <a:pt x="18" y="77"/>
                    <a:pt x="17" y="78"/>
                    <a:pt x="17" y="79"/>
                  </a:cubicBezTo>
                  <a:cubicBezTo>
                    <a:pt x="18" y="74"/>
                    <a:pt x="20" y="68"/>
                    <a:pt x="21" y="63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1" y="60"/>
                    <a:pt x="22" y="58"/>
                    <a:pt x="21" y="57"/>
                  </a:cubicBezTo>
                  <a:cubicBezTo>
                    <a:pt x="22" y="56"/>
                    <a:pt x="23" y="56"/>
                    <a:pt x="25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3"/>
                    <a:pt x="26" y="52"/>
                    <a:pt x="28" y="52"/>
                  </a:cubicBezTo>
                  <a:cubicBezTo>
                    <a:pt x="28" y="52"/>
                    <a:pt x="28" y="50"/>
                    <a:pt x="29" y="50"/>
                  </a:cubicBezTo>
                  <a:cubicBezTo>
                    <a:pt x="29" y="51"/>
                    <a:pt x="29" y="51"/>
                    <a:pt x="29" y="52"/>
                  </a:cubicBezTo>
                  <a:cubicBezTo>
                    <a:pt x="31" y="51"/>
                    <a:pt x="33" y="48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2"/>
                    <a:pt x="40" y="52"/>
                    <a:pt x="43" y="53"/>
                  </a:cubicBezTo>
                  <a:cubicBezTo>
                    <a:pt x="47" y="52"/>
                    <a:pt x="50" y="52"/>
                    <a:pt x="52" y="52"/>
                  </a:cubicBezTo>
                  <a:cubicBezTo>
                    <a:pt x="53" y="52"/>
                    <a:pt x="54" y="52"/>
                    <a:pt x="55" y="52"/>
                  </a:cubicBezTo>
                  <a:cubicBezTo>
                    <a:pt x="56" y="52"/>
                    <a:pt x="57" y="52"/>
                    <a:pt x="57" y="52"/>
                  </a:cubicBezTo>
                  <a:cubicBezTo>
                    <a:pt x="60" y="52"/>
                    <a:pt x="62" y="50"/>
                    <a:pt x="64" y="50"/>
                  </a:cubicBezTo>
                  <a:cubicBezTo>
                    <a:pt x="66" y="50"/>
                    <a:pt x="68" y="50"/>
                    <a:pt x="68" y="52"/>
                  </a:cubicBezTo>
                  <a:cubicBezTo>
                    <a:pt x="69" y="51"/>
                    <a:pt x="68" y="51"/>
                    <a:pt x="69" y="51"/>
                  </a:cubicBezTo>
                  <a:cubicBezTo>
                    <a:pt x="71" y="50"/>
                    <a:pt x="75" y="51"/>
                    <a:pt x="78" y="52"/>
                  </a:cubicBezTo>
                  <a:cubicBezTo>
                    <a:pt x="79" y="52"/>
                    <a:pt x="81" y="52"/>
                    <a:pt x="83" y="52"/>
                  </a:cubicBezTo>
                  <a:cubicBezTo>
                    <a:pt x="87" y="53"/>
                    <a:pt x="92" y="54"/>
                    <a:pt x="96" y="55"/>
                  </a:cubicBezTo>
                  <a:cubicBezTo>
                    <a:pt x="99" y="55"/>
                    <a:pt x="102" y="55"/>
                    <a:pt x="105" y="56"/>
                  </a:cubicBezTo>
                  <a:cubicBezTo>
                    <a:pt x="107" y="56"/>
                    <a:pt x="109" y="56"/>
                    <a:pt x="110" y="56"/>
                  </a:cubicBezTo>
                  <a:cubicBezTo>
                    <a:pt x="111" y="56"/>
                    <a:pt x="112" y="55"/>
                    <a:pt x="112" y="54"/>
                  </a:cubicBezTo>
                  <a:cubicBezTo>
                    <a:pt x="116" y="51"/>
                    <a:pt x="120" y="47"/>
                    <a:pt x="122" y="43"/>
                  </a:cubicBezTo>
                  <a:cubicBezTo>
                    <a:pt x="126" y="38"/>
                    <a:pt x="130" y="33"/>
                    <a:pt x="134" y="27"/>
                  </a:cubicBezTo>
                  <a:cubicBezTo>
                    <a:pt x="134" y="27"/>
                    <a:pt x="134" y="26"/>
                    <a:pt x="135" y="26"/>
                  </a:cubicBezTo>
                  <a:cubicBezTo>
                    <a:pt x="135" y="26"/>
                    <a:pt x="135" y="25"/>
                    <a:pt x="135" y="25"/>
                  </a:cubicBezTo>
                  <a:cubicBezTo>
                    <a:pt x="136" y="24"/>
                    <a:pt x="137" y="23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9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7"/>
                    <a:pt x="141" y="16"/>
                    <a:pt x="141" y="15"/>
                  </a:cubicBezTo>
                  <a:cubicBezTo>
                    <a:pt x="141" y="15"/>
                    <a:pt x="141" y="15"/>
                    <a:pt x="141" y="14"/>
                  </a:cubicBezTo>
                  <a:cubicBezTo>
                    <a:pt x="143" y="12"/>
                    <a:pt x="144" y="10"/>
                    <a:pt x="146" y="8"/>
                  </a:cubicBezTo>
                  <a:cubicBezTo>
                    <a:pt x="147" y="8"/>
                    <a:pt x="147" y="9"/>
                    <a:pt x="148" y="9"/>
                  </a:cubicBezTo>
                  <a:cubicBezTo>
                    <a:pt x="148" y="8"/>
                    <a:pt x="149" y="7"/>
                    <a:pt x="149" y="5"/>
                  </a:cubicBezTo>
                  <a:cubicBezTo>
                    <a:pt x="150" y="4"/>
                    <a:pt x="150" y="3"/>
                    <a:pt x="152" y="2"/>
                  </a:cubicBezTo>
                  <a:cubicBezTo>
                    <a:pt x="152" y="1"/>
                    <a:pt x="152" y="0"/>
                    <a:pt x="153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2"/>
                    <a:pt x="152" y="3"/>
                    <a:pt x="151" y="4"/>
                  </a:cubicBezTo>
                  <a:cubicBezTo>
                    <a:pt x="151" y="4"/>
                    <a:pt x="151" y="5"/>
                    <a:pt x="151" y="5"/>
                  </a:cubicBezTo>
                  <a:cubicBezTo>
                    <a:pt x="151" y="6"/>
                    <a:pt x="150" y="6"/>
                    <a:pt x="150" y="7"/>
                  </a:cubicBezTo>
                  <a:cubicBezTo>
                    <a:pt x="149" y="7"/>
                    <a:pt x="150" y="8"/>
                    <a:pt x="149" y="8"/>
                  </a:cubicBezTo>
                  <a:cubicBezTo>
                    <a:pt x="149" y="10"/>
                    <a:pt x="147" y="12"/>
                    <a:pt x="148" y="14"/>
                  </a:cubicBezTo>
                  <a:cubicBezTo>
                    <a:pt x="147" y="15"/>
                    <a:pt x="149" y="18"/>
                    <a:pt x="149" y="19"/>
                  </a:cubicBezTo>
                  <a:cubicBezTo>
                    <a:pt x="148" y="20"/>
                    <a:pt x="146" y="21"/>
                    <a:pt x="145" y="21"/>
                  </a:cubicBezTo>
                  <a:cubicBezTo>
                    <a:pt x="145" y="22"/>
                    <a:pt x="144" y="22"/>
                    <a:pt x="145" y="22"/>
                  </a:cubicBezTo>
                  <a:cubicBezTo>
                    <a:pt x="142" y="24"/>
                    <a:pt x="139" y="26"/>
                    <a:pt x="138" y="29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34" y="31"/>
                    <a:pt x="133" y="35"/>
                    <a:pt x="130" y="37"/>
                  </a:cubicBezTo>
                  <a:cubicBezTo>
                    <a:pt x="130" y="37"/>
                    <a:pt x="129" y="37"/>
                    <a:pt x="129" y="38"/>
                  </a:cubicBezTo>
                  <a:cubicBezTo>
                    <a:pt x="129" y="38"/>
                    <a:pt x="129" y="39"/>
                    <a:pt x="129" y="39"/>
                  </a:cubicBezTo>
                  <a:cubicBezTo>
                    <a:pt x="128" y="40"/>
                    <a:pt x="127" y="41"/>
                    <a:pt x="126" y="42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45"/>
                    <a:pt x="123" y="48"/>
                    <a:pt x="121" y="50"/>
                  </a:cubicBezTo>
                  <a:cubicBezTo>
                    <a:pt x="119" y="54"/>
                    <a:pt x="116" y="57"/>
                    <a:pt x="114" y="61"/>
                  </a:cubicBezTo>
                  <a:cubicBezTo>
                    <a:pt x="114" y="61"/>
                    <a:pt x="114" y="61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2" y="60"/>
                    <a:pt x="111" y="61"/>
                    <a:pt x="110" y="61"/>
                  </a:cubicBezTo>
                  <a:cubicBezTo>
                    <a:pt x="109" y="61"/>
                    <a:pt x="108" y="60"/>
                    <a:pt x="106" y="60"/>
                  </a:cubicBezTo>
                  <a:cubicBezTo>
                    <a:pt x="106" y="60"/>
                    <a:pt x="106" y="61"/>
                    <a:pt x="106" y="61"/>
                  </a:cubicBezTo>
                  <a:cubicBezTo>
                    <a:pt x="100" y="60"/>
                    <a:pt x="95" y="59"/>
                    <a:pt x="90" y="59"/>
                  </a:cubicBezTo>
                  <a:cubicBezTo>
                    <a:pt x="89" y="59"/>
                    <a:pt x="87" y="59"/>
                    <a:pt x="86" y="59"/>
                  </a:cubicBezTo>
                  <a:cubicBezTo>
                    <a:pt x="85" y="59"/>
                    <a:pt x="83" y="58"/>
                    <a:pt x="82" y="59"/>
                  </a:cubicBezTo>
                  <a:cubicBezTo>
                    <a:pt x="81" y="59"/>
                    <a:pt x="80" y="60"/>
                    <a:pt x="78" y="60"/>
                  </a:cubicBezTo>
                  <a:cubicBezTo>
                    <a:pt x="79" y="59"/>
                    <a:pt x="79" y="59"/>
                    <a:pt x="80" y="59"/>
                  </a:cubicBezTo>
                  <a:cubicBezTo>
                    <a:pt x="77" y="59"/>
                    <a:pt x="74" y="58"/>
                    <a:pt x="72" y="58"/>
                  </a:cubicBezTo>
                  <a:cubicBezTo>
                    <a:pt x="72" y="63"/>
                    <a:pt x="72" y="71"/>
                    <a:pt x="71" y="76"/>
                  </a:cubicBezTo>
                  <a:cubicBezTo>
                    <a:pt x="71" y="78"/>
                    <a:pt x="70" y="79"/>
                    <a:pt x="70" y="81"/>
                  </a:cubicBezTo>
                  <a:cubicBezTo>
                    <a:pt x="70" y="82"/>
                    <a:pt x="70" y="82"/>
                    <a:pt x="70" y="83"/>
                  </a:cubicBezTo>
                  <a:cubicBezTo>
                    <a:pt x="70" y="84"/>
                    <a:pt x="70" y="85"/>
                    <a:pt x="70" y="86"/>
                  </a:cubicBezTo>
                  <a:cubicBezTo>
                    <a:pt x="70" y="87"/>
                    <a:pt x="70" y="87"/>
                    <a:pt x="70" y="88"/>
                  </a:cubicBezTo>
                  <a:cubicBezTo>
                    <a:pt x="69" y="90"/>
                    <a:pt x="69" y="91"/>
                    <a:pt x="69" y="93"/>
                  </a:cubicBezTo>
                  <a:cubicBezTo>
                    <a:pt x="69" y="94"/>
                    <a:pt x="69" y="95"/>
                    <a:pt x="69" y="97"/>
                  </a:cubicBezTo>
                  <a:cubicBezTo>
                    <a:pt x="69" y="98"/>
                    <a:pt x="68" y="100"/>
                    <a:pt x="68" y="102"/>
                  </a:cubicBezTo>
                  <a:cubicBezTo>
                    <a:pt x="67" y="104"/>
                    <a:pt x="68" y="106"/>
                    <a:pt x="67" y="108"/>
                  </a:cubicBezTo>
                  <a:cubicBezTo>
                    <a:pt x="67" y="109"/>
                    <a:pt x="67" y="111"/>
                    <a:pt x="67" y="112"/>
                  </a:cubicBezTo>
                  <a:cubicBezTo>
                    <a:pt x="67" y="114"/>
                    <a:pt x="67" y="117"/>
                    <a:pt x="67" y="118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9"/>
                    <a:pt x="67" y="119"/>
                    <a:pt x="67" y="120"/>
                  </a:cubicBezTo>
                  <a:cubicBezTo>
                    <a:pt x="67" y="120"/>
                    <a:pt x="67" y="123"/>
                    <a:pt x="67" y="124"/>
                  </a:cubicBezTo>
                  <a:cubicBezTo>
                    <a:pt x="67" y="125"/>
                    <a:pt x="66" y="128"/>
                    <a:pt x="66" y="129"/>
                  </a:cubicBezTo>
                  <a:cubicBezTo>
                    <a:pt x="66" y="130"/>
                    <a:pt x="66" y="130"/>
                    <a:pt x="66" y="131"/>
                  </a:cubicBezTo>
                  <a:cubicBezTo>
                    <a:pt x="66" y="131"/>
                    <a:pt x="66" y="132"/>
                    <a:pt x="66" y="133"/>
                  </a:cubicBezTo>
                  <a:cubicBezTo>
                    <a:pt x="66" y="137"/>
                    <a:pt x="66" y="141"/>
                    <a:pt x="66" y="147"/>
                  </a:cubicBezTo>
                  <a:cubicBezTo>
                    <a:pt x="66" y="147"/>
                    <a:pt x="66" y="148"/>
                    <a:pt x="66" y="149"/>
                  </a:cubicBezTo>
                  <a:cubicBezTo>
                    <a:pt x="66" y="152"/>
                    <a:pt x="67" y="157"/>
                    <a:pt x="66" y="161"/>
                  </a:cubicBezTo>
                  <a:cubicBezTo>
                    <a:pt x="67" y="164"/>
                    <a:pt x="66" y="167"/>
                    <a:pt x="66" y="170"/>
                  </a:cubicBezTo>
                  <a:cubicBezTo>
                    <a:pt x="66" y="170"/>
                    <a:pt x="67" y="170"/>
                    <a:pt x="67" y="170"/>
                  </a:cubicBezTo>
                  <a:cubicBezTo>
                    <a:pt x="67" y="171"/>
                    <a:pt x="67" y="171"/>
                    <a:pt x="66" y="171"/>
                  </a:cubicBezTo>
                  <a:cubicBezTo>
                    <a:pt x="66" y="174"/>
                    <a:pt x="66" y="176"/>
                    <a:pt x="66" y="179"/>
                  </a:cubicBezTo>
                  <a:cubicBezTo>
                    <a:pt x="66" y="179"/>
                    <a:pt x="66" y="179"/>
                    <a:pt x="66" y="180"/>
                  </a:cubicBezTo>
                  <a:cubicBezTo>
                    <a:pt x="66" y="180"/>
                    <a:pt x="66" y="181"/>
                    <a:pt x="66" y="181"/>
                  </a:cubicBezTo>
                  <a:cubicBezTo>
                    <a:pt x="67" y="183"/>
                    <a:pt x="66" y="185"/>
                    <a:pt x="66" y="187"/>
                  </a:cubicBezTo>
                  <a:cubicBezTo>
                    <a:pt x="66" y="190"/>
                    <a:pt x="66" y="194"/>
                    <a:pt x="66" y="197"/>
                  </a:cubicBezTo>
                  <a:cubicBezTo>
                    <a:pt x="67" y="201"/>
                    <a:pt x="66" y="207"/>
                    <a:pt x="67" y="212"/>
                  </a:cubicBezTo>
                  <a:cubicBezTo>
                    <a:pt x="67" y="213"/>
                    <a:pt x="67" y="214"/>
                    <a:pt x="67" y="215"/>
                  </a:cubicBezTo>
                  <a:cubicBezTo>
                    <a:pt x="68" y="215"/>
                    <a:pt x="69" y="216"/>
                    <a:pt x="70" y="216"/>
                  </a:cubicBezTo>
                  <a:cubicBezTo>
                    <a:pt x="70" y="217"/>
                    <a:pt x="70" y="218"/>
                    <a:pt x="69" y="217"/>
                  </a:cubicBezTo>
                  <a:cubicBezTo>
                    <a:pt x="70" y="219"/>
                    <a:pt x="71" y="220"/>
                    <a:pt x="72" y="221"/>
                  </a:cubicBezTo>
                  <a:cubicBezTo>
                    <a:pt x="72" y="223"/>
                    <a:pt x="72" y="226"/>
                    <a:pt x="72" y="227"/>
                  </a:cubicBezTo>
                  <a:cubicBezTo>
                    <a:pt x="70" y="228"/>
                    <a:pt x="68" y="229"/>
                    <a:pt x="65" y="229"/>
                  </a:cubicBezTo>
                  <a:cubicBezTo>
                    <a:pt x="65" y="229"/>
                    <a:pt x="65" y="230"/>
                    <a:pt x="65" y="230"/>
                  </a:cubicBezTo>
                  <a:cubicBezTo>
                    <a:pt x="65" y="230"/>
                    <a:pt x="64" y="230"/>
                    <a:pt x="63" y="230"/>
                  </a:cubicBezTo>
                  <a:cubicBezTo>
                    <a:pt x="63" y="230"/>
                    <a:pt x="63" y="229"/>
                    <a:pt x="62" y="229"/>
                  </a:cubicBezTo>
                  <a:cubicBezTo>
                    <a:pt x="59" y="229"/>
                    <a:pt x="56" y="229"/>
                    <a:pt x="53" y="229"/>
                  </a:cubicBezTo>
                  <a:cubicBezTo>
                    <a:pt x="53" y="229"/>
                    <a:pt x="53" y="229"/>
                    <a:pt x="53" y="229"/>
                  </a:cubicBezTo>
                  <a:cubicBezTo>
                    <a:pt x="52" y="227"/>
                    <a:pt x="54" y="228"/>
                    <a:pt x="54" y="227"/>
                  </a:cubicBezTo>
                  <a:cubicBezTo>
                    <a:pt x="53" y="227"/>
                    <a:pt x="53" y="228"/>
                    <a:pt x="51" y="228"/>
                  </a:cubicBezTo>
                  <a:cubicBezTo>
                    <a:pt x="51" y="226"/>
                    <a:pt x="53" y="225"/>
                    <a:pt x="54" y="223"/>
                  </a:cubicBezTo>
                  <a:cubicBezTo>
                    <a:pt x="53" y="223"/>
                    <a:pt x="51" y="226"/>
                    <a:pt x="50" y="225"/>
                  </a:cubicBezTo>
                  <a:cubicBezTo>
                    <a:pt x="52" y="222"/>
                    <a:pt x="55" y="221"/>
                    <a:pt x="57" y="218"/>
                  </a:cubicBezTo>
                  <a:cubicBezTo>
                    <a:pt x="57" y="218"/>
                    <a:pt x="56" y="218"/>
                    <a:pt x="56" y="218"/>
                  </a:cubicBezTo>
                  <a:cubicBezTo>
                    <a:pt x="55" y="217"/>
                    <a:pt x="56" y="215"/>
                    <a:pt x="57" y="214"/>
                  </a:cubicBezTo>
                  <a:cubicBezTo>
                    <a:pt x="57" y="212"/>
                    <a:pt x="58" y="211"/>
                    <a:pt x="59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59" y="208"/>
                    <a:pt x="59" y="210"/>
                    <a:pt x="57" y="210"/>
                  </a:cubicBezTo>
                  <a:cubicBezTo>
                    <a:pt x="56" y="209"/>
                    <a:pt x="57" y="208"/>
                    <a:pt x="57" y="207"/>
                  </a:cubicBezTo>
                  <a:cubicBezTo>
                    <a:pt x="57" y="207"/>
                    <a:pt x="57" y="206"/>
                    <a:pt x="57" y="206"/>
                  </a:cubicBezTo>
                  <a:cubicBezTo>
                    <a:pt x="57" y="204"/>
                    <a:pt x="57" y="202"/>
                    <a:pt x="56" y="199"/>
                  </a:cubicBezTo>
                  <a:cubicBezTo>
                    <a:pt x="56" y="199"/>
                    <a:pt x="56" y="200"/>
                    <a:pt x="55" y="199"/>
                  </a:cubicBezTo>
                  <a:cubicBezTo>
                    <a:pt x="55" y="197"/>
                    <a:pt x="57" y="196"/>
                    <a:pt x="56" y="194"/>
                  </a:cubicBezTo>
                  <a:cubicBezTo>
                    <a:pt x="57" y="193"/>
                    <a:pt x="55" y="192"/>
                    <a:pt x="55" y="190"/>
                  </a:cubicBezTo>
                  <a:cubicBezTo>
                    <a:pt x="55" y="190"/>
                    <a:pt x="56" y="190"/>
                    <a:pt x="56" y="190"/>
                  </a:cubicBezTo>
                  <a:cubicBezTo>
                    <a:pt x="56" y="187"/>
                    <a:pt x="56" y="184"/>
                    <a:pt x="56" y="182"/>
                  </a:cubicBezTo>
                  <a:cubicBezTo>
                    <a:pt x="56" y="181"/>
                    <a:pt x="55" y="181"/>
                    <a:pt x="55" y="180"/>
                  </a:cubicBezTo>
                  <a:cubicBezTo>
                    <a:pt x="55" y="179"/>
                    <a:pt x="55" y="179"/>
                    <a:pt x="55" y="179"/>
                  </a:cubicBezTo>
                  <a:cubicBezTo>
                    <a:pt x="56" y="178"/>
                    <a:pt x="55" y="178"/>
                    <a:pt x="55" y="177"/>
                  </a:cubicBezTo>
                  <a:cubicBezTo>
                    <a:pt x="55" y="170"/>
                    <a:pt x="54" y="161"/>
                    <a:pt x="53" y="153"/>
                  </a:cubicBezTo>
                  <a:cubicBezTo>
                    <a:pt x="53" y="153"/>
                    <a:pt x="52" y="153"/>
                    <a:pt x="52" y="153"/>
                  </a:cubicBezTo>
                  <a:cubicBezTo>
                    <a:pt x="52" y="152"/>
                    <a:pt x="53" y="151"/>
                    <a:pt x="52" y="149"/>
                  </a:cubicBezTo>
                  <a:cubicBezTo>
                    <a:pt x="52" y="149"/>
                    <a:pt x="51" y="150"/>
                    <a:pt x="51" y="149"/>
                  </a:cubicBezTo>
                  <a:cubicBezTo>
                    <a:pt x="51" y="149"/>
                    <a:pt x="51" y="149"/>
                    <a:pt x="51" y="148"/>
                  </a:cubicBezTo>
                  <a:cubicBezTo>
                    <a:pt x="49" y="147"/>
                    <a:pt x="50" y="144"/>
                    <a:pt x="48" y="143"/>
                  </a:cubicBezTo>
                  <a:cubicBezTo>
                    <a:pt x="48" y="144"/>
                    <a:pt x="48" y="145"/>
                    <a:pt x="47" y="145"/>
                  </a:cubicBezTo>
                  <a:cubicBezTo>
                    <a:pt x="47" y="144"/>
                    <a:pt x="47" y="144"/>
                    <a:pt x="47" y="143"/>
                  </a:cubicBezTo>
                  <a:cubicBezTo>
                    <a:pt x="46" y="145"/>
                    <a:pt x="45" y="147"/>
                    <a:pt x="44" y="149"/>
                  </a:cubicBezTo>
                  <a:cubicBezTo>
                    <a:pt x="44" y="151"/>
                    <a:pt x="43" y="152"/>
                    <a:pt x="44" y="154"/>
                  </a:cubicBezTo>
                  <a:cubicBezTo>
                    <a:pt x="43" y="157"/>
                    <a:pt x="43" y="161"/>
                    <a:pt x="42" y="163"/>
                  </a:cubicBezTo>
                  <a:cubicBezTo>
                    <a:pt x="42" y="163"/>
                    <a:pt x="42" y="162"/>
                    <a:pt x="41" y="162"/>
                  </a:cubicBezTo>
                  <a:cubicBezTo>
                    <a:pt x="43" y="158"/>
                    <a:pt x="43" y="153"/>
                    <a:pt x="43" y="149"/>
                  </a:cubicBezTo>
                  <a:cubicBezTo>
                    <a:pt x="42" y="149"/>
                    <a:pt x="43" y="152"/>
                    <a:pt x="42" y="152"/>
                  </a:cubicBezTo>
                  <a:cubicBezTo>
                    <a:pt x="42" y="153"/>
                    <a:pt x="42" y="154"/>
                    <a:pt x="42" y="156"/>
                  </a:cubicBezTo>
                  <a:cubicBezTo>
                    <a:pt x="41" y="157"/>
                    <a:pt x="41" y="158"/>
                    <a:pt x="41" y="160"/>
                  </a:cubicBezTo>
                  <a:cubicBezTo>
                    <a:pt x="41" y="160"/>
                    <a:pt x="41" y="161"/>
                    <a:pt x="41" y="162"/>
                  </a:cubicBezTo>
                  <a:cubicBezTo>
                    <a:pt x="41" y="163"/>
                    <a:pt x="40" y="166"/>
                    <a:pt x="41" y="169"/>
                  </a:cubicBezTo>
                  <a:cubicBezTo>
                    <a:pt x="41" y="170"/>
                    <a:pt x="40" y="172"/>
                    <a:pt x="40" y="174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40" y="179"/>
                    <a:pt x="40" y="181"/>
                    <a:pt x="39" y="185"/>
                  </a:cubicBezTo>
                  <a:cubicBezTo>
                    <a:pt x="39" y="187"/>
                    <a:pt x="39" y="189"/>
                    <a:pt x="39" y="190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39" y="192"/>
                    <a:pt x="39" y="192"/>
                    <a:pt x="39" y="193"/>
                  </a:cubicBezTo>
                  <a:cubicBezTo>
                    <a:pt x="38" y="197"/>
                    <a:pt x="38" y="201"/>
                    <a:pt x="38" y="205"/>
                  </a:cubicBezTo>
                  <a:cubicBezTo>
                    <a:pt x="37" y="207"/>
                    <a:pt x="37" y="208"/>
                    <a:pt x="37" y="210"/>
                  </a:cubicBezTo>
                  <a:cubicBezTo>
                    <a:pt x="37" y="211"/>
                    <a:pt x="38" y="212"/>
                    <a:pt x="38" y="213"/>
                  </a:cubicBezTo>
                  <a:cubicBezTo>
                    <a:pt x="38" y="213"/>
                    <a:pt x="37" y="214"/>
                    <a:pt x="37" y="213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8" y="216"/>
                    <a:pt x="39" y="217"/>
                    <a:pt x="39" y="219"/>
                  </a:cubicBezTo>
                  <a:close/>
                  <a:moveTo>
                    <a:pt x="37" y="215"/>
                  </a:moveTo>
                  <a:cubicBezTo>
                    <a:pt x="37" y="214"/>
                    <a:pt x="36" y="214"/>
                    <a:pt x="36" y="214"/>
                  </a:cubicBezTo>
                  <a:cubicBezTo>
                    <a:pt x="36" y="214"/>
                    <a:pt x="37" y="215"/>
                    <a:pt x="37" y="215"/>
                  </a:cubicBezTo>
                  <a:close/>
                  <a:moveTo>
                    <a:pt x="144" y="15"/>
                  </a:moveTo>
                  <a:cubicBezTo>
                    <a:pt x="144" y="15"/>
                    <a:pt x="145" y="14"/>
                    <a:pt x="145" y="14"/>
                  </a:cubicBezTo>
                  <a:cubicBezTo>
                    <a:pt x="145" y="14"/>
                    <a:pt x="145" y="15"/>
                    <a:pt x="144" y="15"/>
                  </a:cubicBezTo>
                  <a:close/>
                  <a:moveTo>
                    <a:pt x="146" y="15"/>
                  </a:moveTo>
                  <a:cubicBezTo>
                    <a:pt x="147" y="15"/>
                    <a:pt x="146" y="16"/>
                    <a:pt x="147" y="16"/>
                  </a:cubicBezTo>
                  <a:cubicBezTo>
                    <a:pt x="147" y="15"/>
                    <a:pt x="147" y="14"/>
                    <a:pt x="146" y="14"/>
                  </a:cubicBezTo>
                  <a:cubicBezTo>
                    <a:pt x="147" y="14"/>
                    <a:pt x="146" y="14"/>
                    <a:pt x="146" y="14"/>
                  </a:cubicBezTo>
                  <a:cubicBezTo>
                    <a:pt x="146" y="14"/>
                    <a:pt x="146" y="14"/>
                    <a:pt x="146" y="15"/>
                  </a:cubicBezTo>
                  <a:close/>
                  <a:moveTo>
                    <a:pt x="142" y="18"/>
                  </a:moveTo>
                  <a:cubicBezTo>
                    <a:pt x="143" y="18"/>
                    <a:pt x="144" y="18"/>
                    <a:pt x="144" y="17"/>
                  </a:cubicBezTo>
                  <a:cubicBezTo>
                    <a:pt x="143" y="17"/>
                    <a:pt x="143" y="18"/>
                    <a:pt x="142" y="18"/>
                  </a:cubicBezTo>
                  <a:close/>
                  <a:moveTo>
                    <a:pt x="130" y="34"/>
                  </a:moveTo>
                  <a:cubicBezTo>
                    <a:pt x="132" y="32"/>
                    <a:pt x="134" y="30"/>
                    <a:pt x="135" y="28"/>
                  </a:cubicBezTo>
                  <a:cubicBezTo>
                    <a:pt x="133" y="30"/>
                    <a:pt x="131" y="32"/>
                    <a:pt x="130" y="34"/>
                  </a:cubicBezTo>
                  <a:close/>
                  <a:moveTo>
                    <a:pt x="122" y="44"/>
                  </a:moveTo>
                  <a:cubicBezTo>
                    <a:pt x="122" y="44"/>
                    <a:pt x="123" y="44"/>
                    <a:pt x="123" y="44"/>
                  </a:cubicBezTo>
                  <a:cubicBezTo>
                    <a:pt x="124" y="43"/>
                    <a:pt x="125" y="41"/>
                    <a:pt x="125" y="40"/>
                  </a:cubicBezTo>
                  <a:cubicBezTo>
                    <a:pt x="124" y="42"/>
                    <a:pt x="123" y="43"/>
                    <a:pt x="122" y="44"/>
                  </a:cubicBezTo>
                  <a:close/>
                  <a:moveTo>
                    <a:pt x="30" y="52"/>
                  </a:moveTo>
                  <a:cubicBezTo>
                    <a:pt x="30" y="52"/>
                    <a:pt x="30" y="52"/>
                    <a:pt x="31" y="52"/>
                  </a:cubicBezTo>
                  <a:cubicBezTo>
                    <a:pt x="31" y="52"/>
                    <a:pt x="31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0" y="52"/>
                    <a:pt x="30" y="52"/>
                  </a:cubicBezTo>
                  <a:close/>
                  <a:moveTo>
                    <a:pt x="61" y="56"/>
                  </a:moveTo>
                  <a:cubicBezTo>
                    <a:pt x="62" y="56"/>
                    <a:pt x="62" y="58"/>
                    <a:pt x="63" y="59"/>
                  </a:cubicBezTo>
                  <a:cubicBezTo>
                    <a:pt x="63" y="59"/>
                    <a:pt x="63" y="58"/>
                    <a:pt x="64" y="58"/>
                  </a:cubicBezTo>
                  <a:cubicBezTo>
                    <a:pt x="64" y="57"/>
                    <a:pt x="64" y="56"/>
                    <a:pt x="64" y="55"/>
                  </a:cubicBezTo>
                  <a:cubicBezTo>
                    <a:pt x="63" y="56"/>
                    <a:pt x="64" y="57"/>
                    <a:pt x="63" y="57"/>
                  </a:cubicBezTo>
                  <a:cubicBezTo>
                    <a:pt x="61" y="55"/>
                    <a:pt x="65" y="51"/>
                    <a:pt x="66" y="55"/>
                  </a:cubicBezTo>
                  <a:cubicBezTo>
                    <a:pt x="67" y="55"/>
                    <a:pt x="68" y="54"/>
                    <a:pt x="68" y="54"/>
                  </a:cubicBezTo>
                  <a:cubicBezTo>
                    <a:pt x="67" y="53"/>
                    <a:pt x="66" y="53"/>
                    <a:pt x="67" y="52"/>
                  </a:cubicBezTo>
                  <a:cubicBezTo>
                    <a:pt x="65" y="51"/>
                    <a:pt x="62" y="51"/>
                    <a:pt x="60" y="52"/>
                  </a:cubicBezTo>
                  <a:cubicBezTo>
                    <a:pt x="62" y="53"/>
                    <a:pt x="63" y="51"/>
                    <a:pt x="64" y="52"/>
                  </a:cubicBezTo>
                  <a:cubicBezTo>
                    <a:pt x="64" y="54"/>
                    <a:pt x="62" y="54"/>
                    <a:pt x="61" y="56"/>
                  </a:cubicBezTo>
                  <a:close/>
                  <a:moveTo>
                    <a:pt x="112" y="56"/>
                  </a:moveTo>
                  <a:cubicBezTo>
                    <a:pt x="114" y="55"/>
                    <a:pt x="114" y="53"/>
                    <a:pt x="116" y="52"/>
                  </a:cubicBezTo>
                  <a:cubicBezTo>
                    <a:pt x="116" y="52"/>
                    <a:pt x="117" y="52"/>
                    <a:pt x="116" y="52"/>
                  </a:cubicBezTo>
                  <a:cubicBezTo>
                    <a:pt x="115" y="53"/>
                    <a:pt x="113" y="54"/>
                    <a:pt x="112" y="56"/>
                  </a:cubicBezTo>
                  <a:close/>
                  <a:moveTo>
                    <a:pt x="33" y="54"/>
                  </a:moveTo>
                  <a:cubicBezTo>
                    <a:pt x="33" y="54"/>
                    <a:pt x="33" y="54"/>
                    <a:pt x="33" y="54"/>
                  </a:cubicBezTo>
                  <a:cubicBezTo>
                    <a:pt x="32" y="55"/>
                    <a:pt x="32" y="56"/>
                    <a:pt x="32" y="57"/>
                  </a:cubicBezTo>
                  <a:cubicBezTo>
                    <a:pt x="32" y="57"/>
                    <a:pt x="31" y="58"/>
                    <a:pt x="32" y="59"/>
                  </a:cubicBezTo>
                  <a:cubicBezTo>
                    <a:pt x="34" y="57"/>
                    <a:pt x="34" y="54"/>
                    <a:pt x="35" y="52"/>
                  </a:cubicBezTo>
                  <a:cubicBezTo>
                    <a:pt x="33" y="51"/>
                    <a:pt x="33" y="53"/>
                    <a:pt x="33" y="54"/>
                  </a:cubicBezTo>
                  <a:close/>
                  <a:moveTo>
                    <a:pt x="71" y="52"/>
                  </a:moveTo>
                  <a:cubicBezTo>
                    <a:pt x="73" y="53"/>
                    <a:pt x="75" y="53"/>
                    <a:pt x="77" y="52"/>
                  </a:cubicBezTo>
                  <a:cubicBezTo>
                    <a:pt x="75" y="52"/>
                    <a:pt x="72" y="51"/>
                    <a:pt x="71" y="52"/>
                  </a:cubicBezTo>
                  <a:close/>
                  <a:moveTo>
                    <a:pt x="69" y="52"/>
                  </a:moveTo>
                  <a:cubicBezTo>
                    <a:pt x="69" y="52"/>
                    <a:pt x="70" y="53"/>
                    <a:pt x="70" y="52"/>
                  </a:cubicBezTo>
                  <a:cubicBezTo>
                    <a:pt x="69" y="53"/>
                    <a:pt x="69" y="52"/>
                    <a:pt x="69" y="52"/>
                  </a:cubicBezTo>
                  <a:close/>
                  <a:moveTo>
                    <a:pt x="35" y="55"/>
                  </a:moveTo>
                  <a:cubicBezTo>
                    <a:pt x="36" y="54"/>
                    <a:pt x="37" y="54"/>
                    <a:pt x="37" y="53"/>
                  </a:cubicBezTo>
                  <a:cubicBezTo>
                    <a:pt x="37" y="53"/>
                    <a:pt x="36" y="52"/>
                    <a:pt x="36" y="52"/>
                  </a:cubicBezTo>
                  <a:cubicBezTo>
                    <a:pt x="36" y="53"/>
                    <a:pt x="35" y="54"/>
                    <a:pt x="35" y="55"/>
                  </a:cubicBezTo>
                  <a:close/>
                  <a:moveTo>
                    <a:pt x="56" y="53"/>
                  </a:moveTo>
                  <a:cubicBezTo>
                    <a:pt x="53" y="54"/>
                    <a:pt x="48" y="53"/>
                    <a:pt x="45" y="54"/>
                  </a:cubicBezTo>
                  <a:cubicBezTo>
                    <a:pt x="49" y="55"/>
                    <a:pt x="53" y="54"/>
                    <a:pt x="56" y="53"/>
                  </a:cubicBezTo>
                  <a:close/>
                  <a:moveTo>
                    <a:pt x="37" y="56"/>
                  </a:moveTo>
                  <a:cubicBezTo>
                    <a:pt x="38" y="55"/>
                    <a:pt x="39" y="54"/>
                    <a:pt x="40" y="54"/>
                  </a:cubicBezTo>
                  <a:cubicBezTo>
                    <a:pt x="38" y="53"/>
                    <a:pt x="37" y="55"/>
                    <a:pt x="37" y="56"/>
                  </a:cubicBezTo>
                  <a:close/>
                  <a:moveTo>
                    <a:pt x="61" y="54"/>
                  </a:moveTo>
                  <a:cubicBezTo>
                    <a:pt x="61" y="54"/>
                    <a:pt x="62" y="54"/>
                    <a:pt x="62" y="54"/>
                  </a:cubicBezTo>
                  <a:cubicBezTo>
                    <a:pt x="61" y="54"/>
                    <a:pt x="61" y="54"/>
                    <a:pt x="61" y="54"/>
                  </a:cubicBezTo>
                  <a:close/>
                  <a:moveTo>
                    <a:pt x="29" y="54"/>
                  </a:moveTo>
                  <a:cubicBezTo>
                    <a:pt x="29" y="55"/>
                    <a:pt x="29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5"/>
                    <a:pt x="27" y="54"/>
                    <a:pt x="27" y="54"/>
                  </a:cubicBezTo>
                  <a:cubicBezTo>
                    <a:pt x="27" y="55"/>
                    <a:pt x="27" y="55"/>
                    <a:pt x="27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6" y="57"/>
                    <a:pt x="26" y="57"/>
                  </a:cubicBezTo>
                  <a:cubicBezTo>
                    <a:pt x="27" y="57"/>
                    <a:pt x="26" y="56"/>
                    <a:pt x="27" y="56"/>
                  </a:cubicBezTo>
                  <a:cubicBezTo>
                    <a:pt x="27" y="56"/>
                    <a:pt x="26" y="57"/>
                    <a:pt x="27" y="58"/>
                  </a:cubicBezTo>
                  <a:cubicBezTo>
                    <a:pt x="27" y="57"/>
                    <a:pt x="27" y="55"/>
                    <a:pt x="29" y="56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29" y="54"/>
                    <a:pt x="29" y="54"/>
                    <a:pt x="29" y="54"/>
                  </a:cubicBezTo>
                  <a:close/>
                  <a:moveTo>
                    <a:pt x="63" y="54"/>
                  </a:moveTo>
                  <a:cubicBezTo>
                    <a:pt x="64" y="54"/>
                    <a:pt x="64" y="54"/>
                    <a:pt x="64" y="54"/>
                  </a:cubicBezTo>
                  <a:cubicBezTo>
                    <a:pt x="63" y="54"/>
                    <a:pt x="63" y="54"/>
                    <a:pt x="63" y="54"/>
                  </a:cubicBezTo>
                  <a:close/>
                  <a:moveTo>
                    <a:pt x="38" y="59"/>
                  </a:moveTo>
                  <a:cubicBezTo>
                    <a:pt x="39" y="57"/>
                    <a:pt x="41" y="56"/>
                    <a:pt x="43" y="54"/>
                  </a:cubicBezTo>
                  <a:cubicBezTo>
                    <a:pt x="42" y="54"/>
                    <a:pt x="42" y="54"/>
                    <a:pt x="41" y="54"/>
                  </a:cubicBezTo>
                  <a:cubicBezTo>
                    <a:pt x="40" y="56"/>
                    <a:pt x="38" y="57"/>
                    <a:pt x="38" y="59"/>
                  </a:cubicBezTo>
                  <a:close/>
                  <a:moveTo>
                    <a:pt x="60" y="55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54"/>
                    <a:pt x="58" y="55"/>
                    <a:pt x="57" y="56"/>
                  </a:cubicBezTo>
                  <a:cubicBezTo>
                    <a:pt x="57" y="57"/>
                    <a:pt x="58" y="57"/>
                    <a:pt x="58" y="58"/>
                  </a:cubicBezTo>
                  <a:cubicBezTo>
                    <a:pt x="59" y="57"/>
                    <a:pt x="60" y="56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lose/>
                  <a:moveTo>
                    <a:pt x="55" y="54"/>
                  </a:moveTo>
                  <a:cubicBezTo>
                    <a:pt x="53" y="56"/>
                    <a:pt x="52" y="57"/>
                    <a:pt x="51" y="59"/>
                  </a:cubicBezTo>
                  <a:cubicBezTo>
                    <a:pt x="51" y="60"/>
                    <a:pt x="51" y="61"/>
                    <a:pt x="52" y="61"/>
                  </a:cubicBezTo>
                  <a:cubicBezTo>
                    <a:pt x="53" y="61"/>
                    <a:pt x="55" y="58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8"/>
                    <a:pt x="55" y="58"/>
                  </a:cubicBezTo>
                  <a:cubicBezTo>
                    <a:pt x="55" y="57"/>
                    <a:pt x="56" y="56"/>
                    <a:pt x="56" y="56"/>
                  </a:cubicBezTo>
                  <a:cubicBezTo>
                    <a:pt x="57" y="55"/>
                    <a:pt x="57" y="55"/>
                    <a:pt x="57" y="54"/>
                  </a:cubicBezTo>
                  <a:cubicBezTo>
                    <a:pt x="56" y="55"/>
                    <a:pt x="54" y="56"/>
                    <a:pt x="53" y="57"/>
                  </a:cubicBezTo>
                  <a:cubicBezTo>
                    <a:pt x="54" y="56"/>
                    <a:pt x="54" y="55"/>
                    <a:pt x="55" y="54"/>
                  </a:cubicBezTo>
                  <a:close/>
                  <a:moveTo>
                    <a:pt x="67" y="56"/>
                  </a:moveTo>
                  <a:cubicBezTo>
                    <a:pt x="67" y="57"/>
                    <a:pt x="67" y="58"/>
                    <a:pt x="68" y="59"/>
                  </a:cubicBezTo>
                  <a:cubicBezTo>
                    <a:pt x="68" y="58"/>
                    <a:pt x="69" y="58"/>
                    <a:pt x="68" y="57"/>
                  </a:cubicBezTo>
                  <a:cubicBezTo>
                    <a:pt x="69" y="57"/>
                    <a:pt x="70" y="57"/>
                    <a:pt x="71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0" y="57"/>
                    <a:pt x="70" y="57"/>
                    <a:pt x="70" y="56"/>
                  </a:cubicBezTo>
                  <a:cubicBezTo>
                    <a:pt x="70" y="56"/>
                    <a:pt x="70" y="55"/>
                    <a:pt x="71" y="55"/>
                  </a:cubicBezTo>
                  <a:cubicBezTo>
                    <a:pt x="71" y="54"/>
                    <a:pt x="70" y="54"/>
                    <a:pt x="69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5"/>
                    <a:pt x="68" y="56"/>
                    <a:pt x="67" y="56"/>
                  </a:cubicBezTo>
                  <a:close/>
                  <a:moveTo>
                    <a:pt x="96" y="56"/>
                  </a:moveTo>
                  <a:cubicBezTo>
                    <a:pt x="93" y="55"/>
                    <a:pt x="87" y="55"/>
                    <a:pt x="84" y="55"/>
                  </a:cubicBezTo>
                  <a:cubicBezTo>
                    <a:pt x="88" y="56"/>
                    <a:pt x="91" y="56"/>
                    <a:pt x="96" y="56"/>
                  </a:cubicBezTo>
                  <a:close/>
                  <a:moveTo>
                    <a:pt x="45" y="56"/>
                  </a:moveTo>
                  <a:cubicBezTo>
                    <a:pt x="46" y="56"/>
                    <a:pt x="46" y="55"/>
                    <a:pt x="47" y="56"/>
                  </a:cubicBezTo>
                  <a:cubicBezTo>
                    <a:pt x="47" y="56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8"/>
                    <a:pt x="47" y="57"/>
                    <a:pt x="48" y="57"/>
                  </a:cubicBezTo>
                  <a:cubicBezTo>
                    <a:pt x="48" y="56"/>
                    <a:pt x="49" y="56"/>
                    <a:pt x="49" y="55"/>
                  </a:cubicBezTo>
                  <a:cubicBezTo>
                    <a:pt x="48" y="55"/>
                    <a:pt x="47" y="55"/>
                    <a:pt x="45" y="55"/>
                  </a:cubicBezTo>
                  <a:cubicBezTo>
                    <a:pt x="45" y="55"/>
                    <a:pt x="45" y="56"/>
                    <a:pt x="45" y="56"/>
                  </a:cubicBezTo>
                  <a:close/>
                  <a:moveTo>
                    <a:pt x="38" y="56"/>
                  </a:moveTo>
                  <a:cubicBezTo>
                    <a:pt x="37" y="57"/>
                    <a:pt x="36" y="57"/>
                    <a:pt x="36" y="58"/>
                  </a:cubicBezTo>
                  <a:cubicBezTo>
                    <a:pt x="36" y="58"/>
                    <a:pt x="35" y="59"/>
                    <a:pt x="36" y="60"/>
                  </a:cubicBezTo>
                  <a:cubicBezTo>
                    <a:pt x="37" y="58"/>
                    <a:pt x="38" y="57"/>
                    <a:pt x="39" y="55"/>
                  </a:cubicBezTo>
                  <a:cubicBezTo>
                    <a:pt x="38" y="55"/>
                    <a:pt x="39" y="56"/>
                    <a:pt x="38" y="56"/>
                  </a:cubicBezTo>
                  <a:close/>
                  <a:moveTo>
                    <a:pt x="35" y="57"/>
                  </a:moveTo>
                  <a:cubicBezTo>
                    <a:pt x="35" y="56"/>
                    <a:pt x="36" y="55"/>
                    <a:pt x="36" y="55"/>
                  </a:cubicBezTo>
                  <a:cubicBezTo>
                    <a:pt x="35" y="56"/>
                    <a:pt x="34" y="56"/>
                    <a:pt x="35" y="57"/>
                  </a:cubicBezTo>
                  <a:close/>
                  <a:moveTo>
                    <a:pt x="51" y="55"/>
                  </a:moveTo>
                  <a:cubicBezTo>
                    <a:pt x="50" y="56"/>
                    <a:pt x="50" y="56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2" y="55"/>
                    <a:pt x="52" y="55"/>
                    <a:pt x="51" y="55"/>
                  </a:cubicBezTo>
                  <a:close/>
                  <a:moveTo>
                    <a:pt x="39" y="61"/>
                  </a:moveTo>
                  <a:cubicBezTo>
                    <a:pt x="39" y="61"/>
                    <a:pt x="39" y="62"/>
                    <a:pt x="40" y="62"/>
                  </a:cubicBezTo>
                  <a:cubicBezTo>
                    <a:pt x="40" y="61"/>
                    <a:pt x="43" y="60"/>
                    <a:pt x="42" y="58"/>
                  </a:cubicBezTo>
                  <a:cubicBezTo>
                    <a:pt x="42" y="58"/>
                    <a:pt x="42" y="57"/>
                    <a:pt x="43" y="57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4" y="58"/>
                    <a:pt x="44" y="57"/>
                    <a:pt x="45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2" y="57"/>
                    <a:pt x="41" y="59"/>
                    <a:pt x="39" y="61"/>
                  </a:cubicBezTo>
                  <a:close/>
                  <a:moveTo>
                    <a:pt x="71" y="56"/>
                  </a:moveTo>
                  <a:cubicBezTo>
                    <a:pt x="73" y="56"/>
                    <a:pt x="74" y="56"/>
                    <a:pt x="75" y="55"/>
                  </a:cubicBezTo>
                  <a:cubicBezTo>
                    <a:pt x="73" y="55"/>
                    <a:pt x="72" y="55"/>
                    <a:pt x="71" y="56"/>
                  </a:cubicBezTo>
                  <a:close/>
                  <a:moveTo>
                    <a:pt x="41" y="56"/>
                  </a:moveTo>
                  <a:cubicBezTo>
                    <a:pt x="41" y="58"/>
                    <a:pt x="38" y="58"/>
                    <a:pt x="38" y="60"/>
                  </a:cubicBezTo>
                  <a:cubicBezTo>
                    <a:pt x="40" y="59"/>
                    <a:pt x="42" y="57"/>
                    <a:pt x="42" y="55"/>
                  </a:cubicBezTo>
                  <a:cubicBezTo>
                    <a:pt x="42" y="56"/>
                    <a:pt x="42" y="56"/>
                    <a:pt x="41" y="56"/>
                  </a:cubicBezTo>
                  <a:close/>
                  <a:moveTo>
                    <a:pt x="24" y="57"/>
                  </a:moveTo>
                  <a:cubicBezTo>
                    <a:pt x="23" y="61"/>
                    <a:pt x="22" y="66"/>
                    <a:pt x="21" y="70"/>
                  </a:cubicBezTo>
                  <a:cubicBezTo>
                    <a:pt x="23" y="67"/>
                    <a:pt x="23" y="62"/>
                    <a:pt x="25" y="59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4" y="56"/>
                    <a:pt x="24" y="56"/>
                    <a:pt x="24" y="57"/>
                  </a:cubicBezTo>
                  <a:cubicBezTo>
                    <a:pt x="24" y="56"/>
                    <a:pt x="24" y="57"/>
                    <a:pt x="24" y="57"/>
                  </a:cubicBezTo>
                  <a:close/>
                  <a:moveTo>
                    <a:pt x="77" y="57"/>
                  </a:moveTo>
                  <a:cubicBezTo>
                    <a:pt x="77" y="57"/>
                    <a:pt x="78" y="57"/>
                    <a:pt x="78" y="56"/>
                  </a:cubicBezTo>
                  <a:cubicBezTo>
                    <a:pt x="78" y="56"/>
                    <a:pt x="77" y="56"/>
                    <a:pt x="77" y="57"/>
                  </a:cubicBezTo>
                  <a:close/>
                  <a:moveTo>
                    <a:pt x="83" y="57"/>
                  </a:moveTo>
                  <a:cubicBezTo>
                    <a:pt x="85" y="57"/>
                    <a:pt x="87" y="58"/>
                    <a:pt x="89" y="57"/>
                  </a:cubicBezTo>
                  <a:cubicBezTo>
                    <a:pt x="87" y="57"/>
                    <a:pt x="86" y="56"/>
                    <a:pt x="83" y="56"/>
                  </a:cubicBezTo>
                  <a:cubicBezTo>
                    <a:pt x="84" y="56"/>
                    <a:pt x="83" y="57"/>
                    <a:pt x="83" y="57"/>
                  </a:cubicBezTo>
                  <a:close/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1" y="57"/>
                    <a:pt x="50" y="57"/>
                    <a:pt x="50" y="58"/>
                  </a:cubicBezTo>
                  <a:close/>
                  <a:moveTo>
                    <a:pt x="59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60" y="59"/>
                    <a:pt x="61" y="59"/>
                    <a:pt x="61" y="58"/>
                  </a:cubicBezTo>
                  <a:cubicBezTo>
                    <a:pt x="61" y="58"/>
                    <a:pt x="61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58"/>
                    <a:pt x="59" y="58"/>
                    <a:pt x="59" y="59"/>
                  </a:cubicBezTo>
                  <a:close/>
                  <a:moveTo>
                    <a:pt x="30" y="58"/>
                  </a:moveTo>
                  <a:cubicBezTo>
                    <a:pt x="31" y="58"/>
                    <a:pt x="31" y="57"/>
                    <a:pt x="31" y="57"/>
                  </a:cubicBezTo>
                  <a:cubicBezTo>
                    <a:pt x="31" y="57"/>
                    <a:pt x="30" y="57"/>
                    <a:pt x="30" y="58"/>
                  </a:cubicBezTo>
                  <a:close/>
                  <a:moveTo>
                    <a:pt x="108" y="57"/>
                  </a:moveTo>
                  <a:cubicBezTo>
                    <a:pt x="106" y="57"/>
                    <a:pt x="105" y="57"/>
                    <a:pt x="104" y="57"/>
                  </a:cubicBezTo>
                  <a:cubicBezTo>
                    <a:pt x="106" y="57"/>
                    <a:pt x="107" y="58"/>
                    <a:pt x="108" y="57"/>
                  </a:cubicBezTo>
                  <a:close/>
                  <a:moveTo>
                    <a:pt x="55" y="59"/>
                  </a:moveTo>
                  <a:cubicBezTo>
                    <a:pt x="55" y="59"/>
                    <a:pt x="55" y="60"/>
                    <a:pt x="56" y="61"/>
                  </a:cubicBezTo>
                  <a:cubicBezTo>
                    <a:pt x="58" y="60"/>
                    <a:pt x="56" y="58"/>
                    <a:pt x="56" y="57"/>
                  </a:cubicBezTo>
                  <a:cubicBezTo>
                    <a:pt x="56" y="57"/>
                    <a:pt x="55" y="58"/>
                    <a:pt x="55" y="59"/>
                  </a:cubicBezTo>
                  <a:close/>
                  <a:moveTo>
                    <a:pt x="47" y="60"/>
                  </a:moveTo>
                  <a:cubicBezTo>
                    <a:pt x="48" y="59"/>
                    <a:pt x="48" y="59"/>
                    <a:pt x="49" y="58"/>
                  </a:cubicBezTo>
                  <a:cubicBezTo>
                    <a:pt x="49" y="58"/>
                    <a:pt x="49" y="57"/>
                    <a:pt x="49" y="57"/>
                  </a:cubicBezTo>
                  <a:cubicBezTo>
                    <a:pt x="48" y="58"/>
                    <a:pt x="47" y="59"/>
                    <a:pt x="47" y="60"/>
                  </a:cubicBezTo>
                  <a:close/>
                  <a:moveTo>
                    <a:pt x="32" y="59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32" y="59"/>
                    <a:pt x="33" y="58"/>
                    <a:pt x="33" y="59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2" y="59"/>
                  </a:cubicBezTo>
                  <a:close/>
                  <a:moveTo>
                    <a:pt x="101" y="58"/>
                  </a:moveTo>
                  <a:cubicBezTo>
                    <a:pt x="102" y="58"/>
                    <a:pt x="102" y="59"/>
                    <a:pt x="103" y="58"/>
                  </a:cubicBezTo>
                  <a:cubicBezTo>
                    <a:pt x="102" y="58"/>
                    <a:pt x="101" y="58"/>
                    <a:pt x="101" y="58"/>
                  </a:cubicBezTo>
                  <a:close/>
                  <a:moveTo>
                    <a:pt x="104" y="58"/>
                  </a:moveTo>
                  <a:cubicBezTo>
                    <a:pt x="104" y="58"/>
                    <a:pt x="105" y="58"/>
                    <a:pt x="105" y="58"/>
                  </a:cubicBezTo>
                  <a:cubicBezTo>
                    <a:pt x="105" y="58"/>
                    <a:pt x="104" y="58"/>
                    <a:pt x="104" y="58"/>
                  </a:cubicBezTo>
                  <a:close/>
                  <a:moveTo>
                    <a:pt x="29" y="59"/>
                  </a:moveTo>
                  <a:cubicBezTo>
                    <a:pt x="29" y="59"/>
                    <a:pt x="30" y="59"/>
                    <a:pt x="29" y="60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30" y="61"/>
                    <a:pt x="30" y="61"/>
                  </a:cubicBezTo>
                  <a:cubicBezTo>
                    <a:pt x="30" y="60"/>
                    <a:pt x="31" y="59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29" y="59"/>
                    <a:pt x="29" y="59"/>
                  </a:cubicBezTo>
                  <a:close/>
                  <a:moveTo>
                    <a:pt x="44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6" y="59"/>
                    <a:pt x="45" y="58"/>
                  </a:cubicBezTo>
                  <a:cubicBezTo>
                    <a:pt x="45" y="58"/>
                    <a:pt x="45" y="59"/>
                    <a:pt x="44" y="59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4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9"/>
                  </a:cubicBezTo>
                  <a:close/>
                  <a:moveTo>
                    <a:pt x="48" y="61"/>
                  </a:moveTo>
                  <a:cubicBezTo>
                    <a:pt x="48" y="61"/>
                    <a:pt x="49" y="60"/>
                    <a:pt x="50" y="59"/>
                  </a:cubicBezTo>
                  <a:cubicBezTo>
                    <a:pt x="49" y="58"/>
                    <a:pt x="46" y="61"/>
                    <a:pt x="48" y="61"/>
                  </a:cubicBezTo>
                  <a:close/>
                  <a:moveTo>
                    <a:pt x="33" y="62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2"/>
                    <a:pt x="34" y="61"/>
                  </a:cubicBezTo>
                  <a:cubicBezTo>
                    <a:pt x="34" y="60"/>
                    <a:pt x="35" y="59"/>
                    <a:pt x="34" y="59"/>
                  </a:cubicBezTo>
                  <a:cubicBezTo>
                    <a:pt x="34" y="60"/>
                    <a:pt x="34" y="61"/>
                    <a:pt x="33" y="62"/>
                  </a:cubicBezTo>
                  <a:close/>
                  <a:moveTo>
                    <a:pt x="27" y="60"/>
                  </a:moveTo>
                  <a:cubicBezTo>
                    <a:pt x="28" y="60"/>
                    <a:pt x="28" y="60"/>
                    <a:pt x="28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lose/>
                  <a:moveTo>
                    <a:pt x="68" y="62"/>
                  </a:moveTo>
                  <a:cubicBezTo>
                    <a:pt x="68" y="61"/>
                    <a:pt x="68" y="61"/>
                    <a:pt x="69" y="61"/>
                  </a:cubicBezTo>
                  <a:cubicBezTo>
                    <a:pt x="69" y="60"/>
                    <a:pt x="69" y="59"/>
                    <a:pt x="69" y="59"/>
                  </a:cubicBezTo>
                  <a:cubicBezTo>
                    <a:pt x="68" y="60"/>
                    <a:pt x="67" y="61"/>
                    <a:pt x="68" y="62"/>
                  </a:cubicBezTo>
                  <a:close/>
                  <a:moveTo>
                    <a:pt x="63" y="60"/>
                  </a:moveTo>
                  <a:cubicBezTo>
                    <a:pt x="64" y="60"/>
                    <a:pt x="63" y="61"/>
                    <a:pt x="64" y="61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60"/>
                    <a:pt x="63" y="59"/>
                    <a:pt x="63" y="60"/>
                  </a:cubicBezTo>
                  <a:close/>
                  <a:moveTo>
                    <a:pt x="52" y="62"/>
                  </a:moveTo>
                  <a:cubicBezTo>
                    <a:pt x="53" y="63"/>
                    <a:pt x="53" y="64"/>
                    <a:pt x="53" y="64"/>
                  </a:cubicBezTo>
                  <a:cubicBezTo>
                    <a:pt x="54" y="63"/>
                    <a:pt x="55" y="63"/>
                    <a:pt x="55" y="62"/>
                  </a:cubicBezTo>
                  <a:cubicBezTo>
                    <a:pt x="55" y="61"/>
                    <a:pt x="55" y="60"/>
                    <a:pt x="54" y="60"/>
                  </a:cubicBezTo>
                  <a:cubicBezTo>
                    <a:pt x="53" y="61"/>
                    <a:pt x="53" y="61"/>
                    <a:pt x="52" y="62"/>
                  </a:cubicBezTo>
                  <a:close/>
                  <a:moveTo>
                    <a:pt x="60" y="62"/>
                  </a:moveTo>
                  <a:cubicBezTo>
                    <a:pt x="61" y="61"/>
                    <a:pt x="62" y="60"/>
                    <a:pt x="62" y="60"/>
                  </a:cubicBezTo>
                  <a:cubicBezTo>
                    <a:pt x="61" y="60"/>
                    <a:pt x="59" y="61"/>
                    <a:pt x="60" y="62"/>
                  </a:cubicBezTo>
                  <a:close/>
                  <a:moveTo>
                    <a:pt x="44" y="61"/>
                  </a:moveTo>
                  <a:cubicBezTo>
                    <a:pt x="45" y="61"/>
                    <a:pt x="46" y="60"/>
                    <a:pt x="45" y="60"/>
                  </a:cubicBezTo>
                  <a:cubicBezTo>
                    <a:pt x="45" y="60"/>
                    <a:pt x="44" y="61"/>
                    <a:pt x="44" y="61"/>
                  </a:cubicBezTo>
                  <a:close/>
                  <a:moveTo>
                    <a:pt x="36" y="61"/>
                  </a:moveTo>
                  <a:cubicBezTo>
                    <a:pt x="37" y="61"/>
                    <a:pt x="37" y="60"/>
                    <a:pt x="37" y="60"/>
                  </a:cubicBezTo>
                  <a:cubicBezTo>
                    <a:pt x="37" y="60"/>
                    <a:pt x="36" y="61"/>
                    <a:pt x="36" y="61"/>
                  </a:cubicBezTo>
                  <a:close/>
                  <a:moveTo>
                    <a:pt x="48" y="62"/>
                  </a:moveTo>
                  <a:cubicBezTo>
                    <a:pt x="48" y="63"/>
                    <a:pt x="49" y="63"/>
                    <a:pt x="49" y="64"/>
                  </a:cubicBezTo>
                  <a:cubicBezTo>
                    <a:pt x="51" y="63"/>
                    <a:pt x="52" y="61"/>
                    <a:pt x="50" y="60"/>
                  </a:cubicBezTo>
                  <a:cubicBezTo>
                    <a:pt x="49" y="61"/>
                    <a:pt x="49" y="62"/>
                    <a:pt x="48" y="62"/>
                  </a:cubicBezTo>
                  <a:close/>
                  <a:moveTo>
                    <a:pt x="65" y="62"/>
                  </a:moveTo>
                  <a:cubicBezTo>
                    <a:pt x="66" y="62"/>
                    <a:pt x="65" y="60"/>
                    <a:pt x="65" y="60"/>
                  </a:cubicBezTo>
                  <a:cubicBezTo>
                    <a:pt x="65" y="61"/>
                    <a:pt x="65" y="61"/>
                    <a:pt x="65" y="62"/>
                  </a:cubicBezTo>
                  <a:close/>
                  <a:moveTo>
                    <a:pt x="56" y="62"/>
                  </a:moveTo>
                  <a:cubicBezTo>
                    <a:pt x="57" y="62"/>
                    <a:pt x="57" y="61"/>
                    <a:pt x="58" y="61"/>
                  </a:cubicBezTo>
                  <a:cubicBezTo>
                    <a:pt x="58" y="61"/>
                    <a:pt x="58" y="60"/>
                    <a:pt x="57" y="60"/>
                  </a:cubicBezTo>
                  <a:cubicBezTo>
                    <a:pt x="57" y="61"/>
                    <a:pt x="56" y="62"/>
                    <a:pt x="56" y="62"/>
                  </a:cubicBezTo>
                  <a:close/>
                  <a:moveTo>
                    <a:pt x="31" y="62"/>
                  </a:moveTo>
                  <a:cubicBezTo>
                    <a:pt x="31" y="62"/>
                    <a:pt x="32" y="61"/>
                    <a:pt x="31" y="61"/>
                  </a:cubicBezTo>
                  <a:cubicBezTo>
                    <a:pt x="31" y="61"/>
                    <a:pt x="31" y="61"/>
                    <a:pt x="31" y="62"/>
                  </a:cubicBezTo>
                  <a:close/>
                  <a:moveTo>
                    <a:pt x="41" y="64"/>
                  </a:moveTo>
                  <a:cubicBezTo>
                    <a:pt x="41" y="63"/>
                    <a:pt x="44" y="62"/>
                    <a:pt x="43" y="61"/>
                  </a:cubicBezTo>
                  <a:cubicBezTo>
                    <a:pt x="42" y="62"/>
                    <a:pt x="40" y="63"/>
                    <a:pt x="41" y="64"/>
                  </a:cubicBezTo>
                  <a:close/>
                  <a:moveTo>
                    <a:pt x="36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8" y="62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6" y="62"/>
                  </a:cubicBezTo>
                  <a:close/>
                  <a:moveTo>
                    <a:pt x="45" y="62"/>
                  </a:move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5" y="62"/>
                    <a:pt x="45" y="62"/>
                  </a:cubicBezTo>
                  <a:close/>
                  <a:moveTo>
                    <a:pt x="45" y="63"/>
                  </a:moveTo>
                  <a:cubicBezTo>
                    <a:pt x="45" y="63"/>
                    <a:pt x="46" y="63"/>
                    <a:pt x="45" y="64"/>
                  </a:cubicBezTo>
                  <a:cubicBezTo>
                    <a:pt x="46" y="64"/>
                    <a:pt x="46" y="63"/>
                    <a:pt x="47" y="62"/>
                  </a:cubicBezTo>
                  <a:cubicBezTo>
                    <a:pt x="47" y="61"/>
                    <a:pt x="45" y="62"/>
                    <a:pt x="45" y="63"/>
                  </a:cubicBezTo>
                  <a:close/>
                  <a:moveTo>
                    <a:pt x="70" y="61"/>
                  </a:moveTo>
                  <a:cubicBezTo>
                    <a:pt x="71" y="62"/>
                    <a:pt x="70" y="62"/>
                    <a:pt x="70" y="63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4"/>
                    <a:pt x="71" y="65"/>
                    <a:pt x="70" y="66"/>
                  </a:cubicBezTo>
                  <a:cubicBezTo>
                    <a:pt x="69" y="65"/>
                    <a:pt x="70" y="65"/>
                    <a:pt x="69" y="65"/>
                  </a:cubicBezTo>
                  <a:cubicBezTo>
                    <a:pt x="69" y="66"/>
                    <a:pt x="70" y="68"/>
                    <a:pt x="70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70" y="73"/>
                    <a:pt x="69" y="75"/>
                    <a:pt x="70" y="75"/>
                  </a:cubicBezTo>
                  <a:cubicBezTo>
                    <a:pt x="70" y="70"/>
                    <a:pt x="71" y="66"/>
                    <a:pt x="71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2"/>
                    <a:pt x="71" y="61"/>
                  </a:cubicBezTo>
                  <a:cubicBezTo>
                    <a:pt x="71" y="61"/>
                    <a:pt x="70" y="61"/>
                    <a:pt x="70" y="61"/>
                  </a:cubicBezTo>
                  <a:close/>
                  <a:moveTo>
                    <a:pt x="61" y="63"/>
                  </a:moveTo>
                  <a:cubicBezTo>
                    <a:pt x="61" y="64"/>
                    <a:pt x="61" y="65"/>
                    <a:pt x="62" y="66"/>
                  </a:cubicBezTo>
                  <a:cubicBezTo>
                    <a:pt x="62" y="64"/>
                    <a:pt x="62" y="62"/>
                    <a:pt x="62" y="61"/>
                  </a:cubicBezTo>
                  <a:cubicBezTo>
                    <a:pt x="62" y="62"/>
                    <a:pt x="61" y="62"/>
                    <a:pt x="61" y="63"/>
                  </a:cubicBezTo>
                  <a:close/>
                  <a:moveTo>
                    <a:pt x="25" y="65"/>
                  </a:moveTo>
                  <a:cubicBezTo>
                    <a:pt x="26" y="64"/>
                    <a:pt x="27" y="63"/>
                    <a:pt x="27" y="62"/>
                  </a:cubicBezTo>
                  <a:cubicBezTo>
                    <a:pt x="26" y="63"/>
                    <a:pt x="26" y="64"/>
                    <a:pt x="25" y="65"/>
                  </a:cubicBezTo>
                  <a:close/>
                  <a:moveTo>
                    <a:pt x="31" y="63"/>
                  </a:moveTo>
                  <a:cubicBezTo>
                    <a:pt x="31" y="63"/>
                    <a:pt x="32" y="63"/>
                    <a:pt x="32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3"/>
                    <a:pt x="31" y="64"/>
                    <a:pt x="31" y="63"/>
                  </a:cubicBezTo>
                  <a:cubicBezTo>
                    <a:pt x="31" y="63"/>
                    <a:pt x="32" y="63"/>
                    <a:pt x="32" y="62"/>
                  </a:cubicBezTo>
                  <a:cubicBezTo>
                    <a:pt x="31" y="62"/>
                    <a:pt x="31" y="63"/>
                    <a:pt x="31" y="63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5"/>
                    <a:pt x="31" y="65"/>
                    <a:pt x="32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1" y="63"/>
                    <a:pt x="32" y="63"/>
                    <a:pt x="31" y="63"/>
                  </a:cubicBezTo>
                  <a:close/>
                  <a:moveTo>
                    <a:pt x="42" y="64"/>
                  </a:moveTo>
                  <a:cubicBezTo>
                    <a:pt x="41" y="64"/>
                    <a:pt x="41" y="65"/>
                    <a:pt x="41" y="65"/>
                  </a:cubicBezTo>
                  <a:cubicBezTo>
                    <a:pt x="41" y="64"/>
                    <a:pt x="41" y="65"/>
                    <a:pt x="41" y="65"/>
                  </a:cubicBezTo>
                  <a:cubicBezTo>
                    <a:pt x="42" y="64"/>
                    <a:pt x="44" y="63"/>
                    <a:pt x="43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4"/>
                    <a:pt x="42" y="64"/>
                    <a:pt x="42" y="64"/>
                  </a:cubicBezTo>
                  <a:close/>
                  <a:moveTo>
                    <a:pt x="35" y="65"/>
                  </a:moveTo>
                  <a:cubicBezTo>
                    <a:pt x="35" y="65"/>
                    <a:pt x="36" y="64"/>
                    <a:pt x="36" y="63"/>
                  </a:cubicBezTo>
                  <a:cubicBezTo>
                    <a:pt x="36" y="63"/>
                    <a:pt x="36" y="62"/>
                    <a:pt x="36" y="62"/>
                  </a:cubicBezTo>
                  <a:cubicBezTo>
                    <a:pt x="35" y="63"/>
                    <a:pt x="35" y="64"/>
                    <a:pt x="35" y="65"/>
                  </a:cubicBezTo>
                  <a:close/>
                  <a:moveTo>
                    <a:pt x="37" y="64"/>
                  </a:move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9" y="63"/>
                    <a:pt x="39" y="63"/>
                  </a:cubicBezTo>
                  <a:cubicBezTo>
                    <a:pt x="39" y="63"/>
                    <a:pt x="39" y="62"/>
                    <a:pt x="38" y="62"/>
                  </a:cubicBezTo>
                  <a:cubicBezTo>
                    <a:pt x="38" y="63"/>
                    <a:pt x="37" y="63"/>
                    <a:pt x="3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8" y="64"/>
                  </a:cubicBezTo>
                  <a:cubicBezTo>
                    <a:pt x="58" y="64"/>
                    <a:pt x="59" y="63"/>
                    <a:pt x="59" y="63"/>
                  </a:cubicBezTo>
                  <a:cubicBezTo>
                    <a:pt x="58" y="63"/>
                    <a:pt x="58" y="63"/>
                    <a:pt x="57" y="64"/>
                  </a:cubicBezTo>
                  <a:close/>
                  <a:moveTo>
                    <a:pt x="63" y="64"/>
                  </a:moveTo>
                  <a:cubicBezTo>
                    <a:pt x="63" y="64"/>
                    <a:pt x="63" y="64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4"/>
                    <a:pt x="63" y="64"/>
                  </a:cubicBezTo>
                  <a:close/>
                  <a:moveTo>
                    <a:pt x="50" y="65"/>
                  </a:moveTo>
                  <a:cubicBezTo>
                    <a:pt x="50" y="66"/>
                    <a:pt x="50" y="66"/>
                    <a:pt x="51" y="67"/>
                  </a:cubicBezTo>
                  <a:cubicBezTo>
                    <a:pt x="52" y="67"/>
                    <a:pt x="52" y="66"/>
                    <a:pt x="52" y="65"/>
                  </a:cubicBezTo>
                  <a:cubicBezTo>
                    <a:pt x="52" y="64"/>
                    <a:pt x="52" y="63"/>
                    <a:pt x="51" y="63"/>
                  </a:cubicBezTo>
                  <a:cubicBezTo>
                    <a:pt x="51" y="64"/>
                    <a:pt x="50" y="64"/>
                    <a:pt x="50" y="65"/>
                  </a:cubicBezTo>
                  <a:close/>
                  <a:moveTo>
                    <a:pt x="46" y="65"/>
                  </a:moveTo>
                  <a:cubicBezTo>
                    <a:pt x="47" y="65"/>
                    <a:pt x="47" y="66"/>
                    <a:pt x="47" y="66"/>
                  </a:cubicBezTo>
                  <a:cubicBezTo>
                    <a:pt x="47" y="66"/>
                    <a:pt x="47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5"/>
                  </a:cubicBezTo>
                  <a:cubicBezTo>
                    <a:pt x="48" y="65"/>
                    <a:pt x="48" y="64"/>
                    <a:pt x="47" y="63"/>
                  </a:cubicBezTo>
                  <a:cubicBezTo>
                    <a:pt x="47" y="64"/>
                    <a:pt x="46" y="64"/>
                    <a:pt x="46" y="65"/>
                  </a:cubicBezTo>
                  <a:close/>
                  <a:moveTo>
                    <a:pt x="54" y="64"/>
                  </a:moveTo>
                  <a:cubicBezTo>
                    <a:pt x="54" y="65"/>
                    <a:pt x="54" y="65"/>
                    <a:pt x="54" y="65"/>
                  </a:cubicBezTo>
                  <a:cubicBezTo>
                    <a:pt x="54" y="65"/>
                    <a:pt x="55" y="65"/>
                    <a:pt x="54" y="64"/>
                  </a:cubicBezTo>
                  <a:close/>
                  <a:moveTo>
                    <a:pt x="54" y="66"/>
                  </a:moveTo>
                  <a:cubicBezTo>
                    <a:pt x="55" y="66"/>
                    <a:pt x="57" y="64"/>
                    <a:pt x="56" y="63"/>
                  </a:cubicBezTo>
                  <a:cubicBezTo>
                    <a:pt x="55" y="64"/>
                    <a:pt x="54" y="65"/>
                    <a:pt x="54" y="66"/>
                  </a:cubicBezTo>
                  <a:close/>
                  <a:moveTo>
                    <a:pt x="42" y="66"/>
                  </a:moveTo>
                  <a:cubicBezTo>
                    <a:pt x="42" y="65"/>
                    <a:pt x="43" y="65"/>
                    <a:pt x="43" y="65"/>
                  </a:cubicBezTo>
                  <a:cubicBezTo>
                    <a:pt x="43" y="66"/>
                    <a:pt x="42" y="66"/>
                    <a:pt x="42" y="66"/>
                  </a:cubicBezTo>
                  <a:cubicBezTo>
                    <a:pt x="42" y="67"/>
                    <a:pt x="42" y="67"/>
                    <a:pt x="43" y="67"/>
                  </a:cubicBezTo>
                  <a:cubicBezTo>
                    <a:pt x="44" y="66"/>
                    <a:pt x="44" y="66"/>
                    <a:pt x="45" y="65"/>
                  </a:cubicBezTo>
                  <a:cubicBezTo>
                    <a:pt x="45" y="64"/>
                    <a:pt x="45" y="64"/>
                    <a:pt x="44" y="64"/>
                  </a:cubicBezTo>
                  <a:cubicBezTo>
                    <a:pt x="43" y="63"/>
                    <a:pt x="42" y="65"/>
                    <a:pt x="42" y="66"/>
                  </a:cubicBezTo>
                  <a:close/>
                  <a:moveTo>
                    <a:pt x="27" y="67"/>
                  </a:moveTo>
                  <a:cubicBezTo>
                    <a:pt x="27" y="66"/>
                    <a:pt x="28" y="65"/>
                    <a:pt x="28" y="64"/>
                  </a:cubicBezTo>
                  <a:cubicBezTo>
                    <a:pt x="27" y="65"/>
                    <a:pt x="27" y="66"/>
                    <a:pt x="27" y="67"/>
                  </a:cubicBezTo>
                  <a:close/>
                  <a:moveTo>
                    <a:pt x="36" y="67"/>
                  </a:moveTo>
                  <a:cubicBezTo>
                    <a:pt x="36" y="67"/>
                    <a:pt x="37" y="66"/>
                    <a:pt x="37" y="65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6" y="65"/>
                    <a:pt x="35" y="66"/>
                    <a:pt x="36" y="67"/>
                  </a:cubicBezTo>
                  <a:close/>
                  <a:moveTo>
                    <a:pt x="58" y="65"/>
                  </a:moveTo>
                  <a:cubicBezTo>
                    <a:pt x="58" y="65"/>
                    <a:pt x="59" y="64"/>
                    <a:pt x="59" y="64"/>
                  </a:cubicBezTo>
                  <a:cubicBezTo>
                    <a:pt x="58" y="64"/>
                    <a:pt x="58" y="65"/>
                    <a:pt x="58" y="65"/>
                  </a:cubicBezTo>
                  <a:close/>
                  <a:moveTo>
                    <a:pt x="39" y="65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40" y="65"/>
                    <a:pt x="40" y="65"/>
                  </a:cubicBezTo>
                  <a:cubicBezTo>
                    <a:pt x="40" y="65"/>
                    <a:pt x="40" y="64"/>
                    <a:pt x="40" y="64"/>
                  </a:cubicBezTo>
                  <a:cubicBezTo>
                    <a:pt x="39" y="65"/>
                    <a:pt x="39" y="65"/>
                    <a:pt x="39" y="65"/>
                  </a:cubicBezTo>
                  <a:close/>
                  <a:moveTo>
                    <a:pt x="58" y="66"/>
                  </a:moveTo>
                  <a:cubicBezTo>
                    <a:pt x="59" y="67"/>
                    <a:pt x="59" y="68"/>
                    <a:pt x="59" y="68"/>
                  </a:cubicBezTo>
                  <a:cubicBezTo>
                    <a:pt x="60" y="68"/>
                    <a:pt x="61" y="67"/>
                    <a:pt x="61" y="66"/>
                  </a:cubicBezTo>
                  <a:cubicBezTo>
                    <a:pt x="60" y="67"/>
                    <a:pt x="60" y="65"/>
                    <a:pt x="59" y="64"/>
                  </a:cubicBezTo>
                  <a:cubicBezTo>
                    <a:pt x="59" y="65"/>
                    <a:pt x="58" y="66"/>
                    <a:pt x="58" y="66"/>
                  </a:cubicBezTo>
                  <a:close/>
                  <a:moveTo>
                    <a:pt x="29" y="67"/>
                  </a:moveTo>
                  <a:cubicBezTo>
                    <a:pt x="30" y="66"/>
                    <a:pt x="30" y="66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6"/>
                    <a:pt x="29" y="66"/>
                    <a:pt x="29" y="67"/>
                  </a:cubicBezTo>
                  <a:close/>
                  <a:moveTo>
                    <a:pt x="63" y="65"/>
                  </a:moveTo>
                  <a:cubicBezTo>
                    <a:pt x="63" y="66"/>
                    <a:pt x="62" y="67"/>
                    <a:pt x="63" y="68"/>
                  </a:cubicBezTo>
                  <a:cubicBezTo>
                    <a:pt x="64" y="67"/>
                    <a:pt x="65" y="67"/>
                    <a:pt x="64" y="66"/>
                  </a:cubicBezTo>
                  <a:cubicBezTo>
                    <a:pt x="64" y="66"/>
                    <a:pt x="64" y="65"/>
                    <a:pt x="64" y="65"/>
                  </a:cubicBezTo>
                  <a:cubicBezTo>
                    <a:pt x="64" y="65"/>
                    <a:pt x="63" y="65"/>
                    <a:pt x="63" y="65"/>
                  </a:cubicBezTo>
                  <a:cubicBezTo>
                    <a:pt x="63" y="65"/>
                    <a:pt x="63" y="66"/>
                    <a:pt x="63" y="65"/>
                  </a:cubicBezTo>
                  <a:close/>
                  <a:moveTo>
                    <a:pt x="24" y="69"/>
                  </a:moveTo>
                  <a:cubicBezTo>
                    <a:pt x="25" y="68"/>
                    <a:pt x="26" y="67"/>
                    <a:pt x="26" y="65"/>
                  </a:cubicBezTo>
                  <a:cubicBezTo>
                    <a:pt x="25" y="66"/>
                    <a:pt x="24" y="67"/>
                    <a:pt x="24" y="69"/>
                  </a:cubicBezTo>
                  <a:close/>
                  <a:moveTo>
                    <a:pt x="39" y="67"/>
                  </a:moveTo>
                  <a:cubicBezTo>
                    <a:pt x="40" y="67"/>
                    <a:pt x="40" y="66"/>
                    <a:pt x="41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40" y="66"/>
                    <a:pt x="39" y="66"/>
                    <a:pt x="39" y="67"/>
                  </a:cubicBezTo>
                  <a:close/>
                  <a:moveTo>
                    <a:pt x="43" y="69"/>
                  </a:moveTo>
                  <a:cubicBezTo>
                    <a:pt x="44" y="69"/>
                    <a:pt x="44" y="70"/>
                    <a:pt x="44" y="70"/>
                  </a:cubicBezTo>
                  <a:cubicBezTo>
                    <a:pt x="45" y="69"/>
                    <a:pt x="47" y="67"/>
                    <a:pt x="45" y="66"/>
                  </a:cubicBezTo>
                  <a:cubicBezTo>
                    <a:pt x="45" y="67"/>
                    <a:pt x="43" y="68"/>
                    <a:pt x="43" y="69"/>
                  </a:cubicBezTo>
                  <a:close/>
                  <a:moveTo>
                    <a:pt x="51" y="68"/>
                  </a:moveTo>
                  <a:cubicBezTo>
                    <a:pt x="51" y="68"/>
                    <a:pt x="52" y="69"/>
                    <a:pt x="52" y="69"/>
                  </a:cubicBezTo>
                  <a:cubicBezTo>
                    <a:pt x="53" y="69"/>
                    <a:pt x="53" y="68"/>
                    <a:pt x="54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7"/>
                    <a:pt x="51" y="68"/>
                  </a:cubicBezTo>
                  <a:close/>
                  <a:moveTo>
                    <a:pt x="55" y="67"/>
                  </a:moveTo>
                  <a:cubicBezTo>
                    <a:pt x="55" y="67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6" y="66"/>
                    <a:pt x="55" y="67"/>
                    <a:pt x="55" y="67"/>
                  </a:cubicBezTo>
                  <a:close/>
                  <a:moveTo>
                    <a:pt x="30" y="67"/>
                  </a:moveTo>
                  <a:cubicBezTo>
                    <a:pt x="31" y="68"/>
                    <a:pt x="31" y="67"/>
                    <a:pt x="31" y="67"/>
                  </a:cubicBezTo>
                  <a:cubicBezTo>
                    <a:pt x="31" y="66"/>
                    <a:pt x="31" y="66"/>
                    <a:pt x="30" y="66"/>
                  </a:cubicBezTo>
                  <a:cubicBezTo>
                    <a:pt x="30" y="66"/>
                    <a:pt x="30" y="67"/>
                    <a:pt x="30" y="67"/>
                  </a:cubicBezTo>
                  <a:close/>
                  <a:moveTo>
                    <a:pt x="32" y="67"/>
                  </a:moveTo>
                  <a:cubicBezTo>
                    <a:pt x="32" y="67"/>
                    <a:pt x="33" y="68"/>
                    <a:pt x="33" y="68"/>
                  </a:cubicBezTo>
                  <a:cubicBezTo>
                    <a:pt x="33" y="67"/>
                    <a:pt x="34" y="67"/>
                    <a:pt x="33" y="66"/>
                  </a:cubicBezTo>
                  <a:cubicBezTo>
                    <a:pt x="33" y="66"/>
                    <a:pt x="33" y="67"/>
                    <a:pt x="32" y="67"/>
                  </a:cubicBezTo>
                  <a:close/>
                  <a:moveTo>
                    <a:pt x="48" y="68"/>
                  </a:moveTo>
                  <a:cubicBezTo>
                    <a:pt x="49" y="68"/>
                    <a:pt x="48" y="69"/>
                    <a:pt x="49" y="69"/>
                  </a:cubicBezTo>
                  <a:cubicBezTo>
                    <a:pt x="49" y="69"/>
                    <a:pt x="50" y="68"/>
                    <a:pt x="50" y="68"/>
                  </a:cubicBezTo>
                  <a:cubicBezTo>
                    <a:pt x="49" y="67"/>
                    <a:pt x="50" y="66"/>
                    <a:pt x="49" y="66"/>
                  </a:cubicBezTo>
                  <a:cubicBezTo>
                    <a:pt x="49" y="67"/>
                    <a:pt x="48" y="67"/>
                    <a:pt x="48" y="68"/>
                  </a:cubicBezTo>
                  <a:close/>
                  <a:moveTo>
                    <a:pt x="36" y="68"/>
                  </a:moveTo>
                  <a:cubicBezTo>
                    <a:pt x="37" y="69"/>
                    <a:pt x="36" y="69"/>
                    <a:pt x="37" y="69"/>
                  </a:cubicBezTo>
                  <a:cubicBezTo>
                    <a:pt x="37" y="68"/>
                    <a:pt x="38" y="68"/>
                    <a:pt x="38" y="67"/>
                  </a:cubicBezTo>
                  <a:cubicBezTo>
                    <a:pt x="38" y="66"/>
                    <a:pt x="37" y="68"/>
                    <a:pt x="36" y="68"/>
                  </a:cubicBezTo>
                  <a:close/>
                  <a:moveTo>
                    <a:pt x="40" y="68"/>
                  </a:moveTo>
                  <a:cubicBezTo>
                    <a:pt x="40" y="68"/>
                    <a:pt x="41" y="68"/>
                    <a:pt x="40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8"/>
                    <a:pt x="42" y="67"/>
                    <a:pt x="41" y="67"/>
                  </a:cubicBezTo>
                  <a:cubicBezTo>
                    <a:pt x="41" y="67"/>
                    <a:pt x="40" y="67"/>
                    <a:pt x="40" y="68"/>
                  </a:cubicBezTo>
                  <a:close/>
                  <a:moveTo>
                    <a:pt x="66" y="70"/>
                  </a:moveTo>
                  <a:cubicBezTo>
                    <a:pt x="66" y="69"/>
                    <a:pt x="66" y="69"/>
                    <a:pt x="67" y="69"/>
                  </a:cubicBezTo>
                  <a:cubicBezTo>
                    <a:pt x="67" y="68"/>
                    <a:pt x="66" y="67"/>
                    <a:pt x="66" y="67"/>
                  </a:cubicBezTo>
                  <a:cubicBezTo>
                    <a:pt x="66" y="67"/>
                    <a:pt x="66" y="68"/>
                    <a:pt x="66" y="68"/>
                  </a:cubicBezTo>
                  <a:cubicBezTo>
                    <a:pt x="65" y="69"/>
                    <a:pt x="66" y="70"/>
                    <a:pt x="66" y="70"/>
                  </a:cubicBezTo>
                  <a:close/>
                  <a:moveTo>
                    <a:pt x="57" y="68"/>
                  </a:moveTo>
                  <a:cubicBezTo>
                    <a:pt x="56" y="68"/>
                    <a:pt x="56" y="68"/>
                    <a:pt x="56" y="68"/>
                  </a:cubicBezTo>
                  <a:cubicBezTo>
                    <a:pt x="57" y="69"/>
                    <a:pt x="56" y="70"/>
                    <a:pt x="57" y="71"/>
                  </a:cubicBezTo>
                  <a:cubicBezTo>
                    <a:pt x="58" y="70"/>
                    <a:pt x="58" y="70"/>
                    <a:pt x="59" y="69"/>
                  </a:cubicBezTo>
                  <a:cubicBezTo>
                    <a:pt x="58" y="69"/>
                    <a:pt x="58" y="67"/>
                    <a:pt x="57" y="67"/>
                  </a:cubicBezTo>
                  <a:cubicBezTo>
                    <a:pt x="57" y="67"/>
                    <a:pt x="56" y="68"/>
                    <a:pt x="57" y="68"/>
                  </a:cubicBezTo>
                  <a:close/>
                  <a:moveTo>
                    <a:pt x="64" y="69"/>
                  </a:moveTo>
                  <a:cubicBezTo>
                    <a:pt x="64" y="69"/>
                    <a:pt x="64" y="70"/>
                    <a:pt x="65" y="70"/>
                  </a:cubicBezTo>
                  <a:cubicBezTo>
                    <a:pt x="65" y="69"/>
                    <a:pt x="65" y="68"/>
                    <a:pt x="65" y="67"/>
                  </a:cubicBezTo>
                  <a:cubicBezTo>
                    <a:pt x="65" y="68"/>
                    <a:pt x="64" y="68"/>
                    <a:pt x="64" y="69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7"/>
                    <a:pt x="35" y="68"/>
                    <a:pt x="34" y="68"/>
                  </a:cubicBezTo>
                  <a:close/>
                  <a:moveTo>
                    <a:pt x="37" y="70"/>
                  </a:moveTo>
                  <a:cubicBezTo>
                    <a:pt x="38" y="69"/>
                    <a:pt x="38" y="68"/>
                    <a:pt x="39" y="68"/>
                  </a:cubicBezTo>
                  <a:cubicBezTo>
                    <a:pt x="38" y="68"/>
                    <a:pt x="38" y="69"/>
                    <a:pt x="37" y="70"/>
                  </a:cubicBezTo>
                  <a:close/>
                  <a:moveTo>
                    <a:pt x="27" y="72"/>
                  </a:moveTo>
                  <a:cubicBezTo>
                    <a:pt x="27" y="72"/>
                    <a:pt x="28" y="71"/>
                    <a:pt x="28" y="70"/>
                  </a:cubicBezTo>
                  <a:cubicBezTo>
                    <a:pt x="27" y="70"/>
                    <a:pt x="29" y="68"/>
                    <a:pt x="28" y="68"/>
                  </a:cubicBezTo>
                  <a:cubicBezTo>
                    <a:pt x="27" y="69"/>
                    <a:pt x="26" y="71"/>
                    <a:pt x="27" y="72"/>
                  </a:cubicBezTo>
                  <a:close/>
                  <a:moveTo>
                    <a:pt x="61" y="70"/>
                  </a:moveTo>
                  <a:cubicBezTo>
                    <a:pt x="61" y="70"/>
                    <a:pt x="61" y="70"/>
                    <a:pt x="62" y="69"/>
                  </a:cubicBezTo>
                  <a:cubicBezTo>
                    <a:pt x="61" y="69"/>
                    <a:pt x="62" y="69"/>
                    <a:pt x="61" y="68"/>
                  </a:cubicBezTo>
                  <a:cubicBezTo>
                    <a:pt x="60" y="68"/>
                    <a:pt x="60" y="70"/>
                    <a:pt x="61" y="70"/>
                  </a:cubicBezTo>
                  <a:close/>
                  <a:moveTo>
                    <a:pt x="53" y="71"/>
                  </a:moveTo>
                  <a:cubicBezTo>
                    <a:pt x="53" y="70"/>
                    <a:pt x="54" y="70"/>
                    <a:pt x="55" y="69"/>
                  </a:cubicBezTo>
                  <a:cubicBezTo>
                    <a:pt x="54" y="67"/>
                    <a:pt x="52" y="70"/>
                    <a:pt x="53" y="71"/>
                  </a:cubicBezTo>
                  <a:close/>
                  <a:moveTo>
                    <a:pt x="33" y="69"/>
                  </a:moveTo>
                  <a:cubicBezTo>
                    <a:pt x="33" y="69"/>
                    <a:pt x="34" y="69"/>
                    <a:pt x="34" y="68"/>
                  </a:cubicBezTo>
                  <a:cubicBezTo>
                    <a:pt x="33" y="68"/>
                    <a:pt x="33" y="69"/>
                    <a:pt x="33" y="69"/>
                  </a:cubicBezTo>
                  <a:close/>
                  <a:moveTo>
                    <a:pt x="38" y="71"/>
                  </a:moveTo>
                  <a:cubicBezTo>
                    <a:pt x="39" y="70"/>
                    <a:pt x="39" y="69"/>
                    <a:pt x="40" y="69"/>
                  </a:cubicBezTo>
                  <a:cubicBezTo>
                    <a:pt x="40" y="69"/>
                    <a:pt x="40" y="69"/>
                    <a:pt x="39" y="69"/>
                  </a:cubicBezTo>
                  <a:cubicBezTo>
                    <a:pt x="39" y="69"/>
                    <a:pt x="38" y="70"/>
                    <a:pt x="38" y="71"/>
                  </a:cubicBezTo>
                  <a:close/>
                  <a:moveTo>
                    <a:pt x="45" y="71"/>
                  </a:moveTo>
                  <a:cubicBezTo>
                    <a:pt x="46" y="71"/>
                    <a:pt x="46" y="72"/>
                    <a:pt x="46" y="72"/>
                  </a:cubicBezTo>
                  <a:cubicBezTo>
                    <a:pt x="47" y="71"/>
                    <a:pt x="48" y="71"/>
                    <a:pt x="48" y="70"/>
                  </a:cubicBezTo>
                  <a:cubicBezTo>
                    <a:pt x="48" y="70"/>
                    <a:pt x="48" y="69"/>
                    <a:pt x="47" y="69"/>
                  </a:cubicBezTo>
                  <a:cubicBezTo>
                    <a:pt x="46" y="69"/>
                    <a:pt x="46" y="70"/>
                    <a:pt x="45" y="71"/>
                  </a:cubicBezTo>
                  <a:close/>
                  <a:moveTo>
                    <a:pt x="41" y="70"/>
                  </a:moveTo>
                  <a:cubicBezTo>
                    <a:pt x="42" y="71"/>
                    <a:pt x="42" y="71"/>
                    <a:pt x="43" y="72"/>
                  </a:cubicBezTo>
                  <a:cubicBezTo>
                    <a:pt x="43" y="71"/>
                    <a:pt x="43" y="71"/>
                    <a:pt x="44" y="71"/>
                  </a:cubicBezTo>
                  <a:cubicBezTo>
                    <a:pt x="43" y="70"/>
                    <a:pt x="43" y="69"/>
                    <a:pt x="42" y="69"/>
                  </a:cubicBezTo>
                  <a:cubicBezTo>
                    <a:pt x="42" y="69"/>
                    <a:pt x="42" y="70"/>
                    <a:pt x="41" y="70"/>
                  </a:cubicBezTo>
                  <a:close/>
                  <a:moveTo>
                    <a:pt x="49" y="70"/>
                  </a:moveTo>
                  <a:cubicBezTo>
                    <a:pt x="50" y="70"/>
                    <a:pt x="50" y="71"/>
                    <a:pt x="50" y="71"/>
                  </a:cubicBezTo>
                  <a:cubicBezTo>
                    <a:pt x="51" y="71"/>
                    <a:pt x="51" y="71"/>
                    <a:pt x="51" y="70"/>
                  </a:cubicBezTo>
                  <a:cubicBezTo>
                    <a:pt x="51" y="69"/>
                    <a:pt x="50" y="69"/>
                    <a:pt x="49" y="70"/>
                  </a:cubicBezTo>
                  <a:close/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6" y="70"/>
                    <a:pt x="36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70"/>
                    <a:pt x="35" y="70"/>
                    <a:pt x="35" y="71"/>
                  </a:cubicBezTo>
                  <a:close/>
                  <a:moveTo>
                    <a:pt x="39" y="71"/>
                  </a:moveTo>
                  <a:cubicBezTo>
                    <a:pt x="38" y="71"/>
                    <a:pt x="38" y="71"/>
                    <a:pt x="38" y="71"/>
                  </a:cubicBezTo>
                  <a:cubicBezTo>
                    <a:pt x="38" y="72"/>
                    <a:pt x="39" y="71"/>
                    <a:pt x="39" y="72"/>
                  </a:cubicBezTo>
                  <a:cubicBezTo>
                    <a:pt x="39" y="71"/>
                    <a:pt x="40" y="71"/>
                    <a:pt x="40" y="70"/>
                  </a:cubicBezTo>
                  <a:cubicBezTo>
                    <a:pt x="40" y="70"/>
                    <a:pt x="40" y="69"/>
                    <a:pt x="40" y="69"/>
                  </a:cubicBezTo>
                  <a:cubicBezTo>
                    <a:pt x="40" y="70"/>
                    <a:pt x="38" y="70"/>
                    <a:pt x="39" y="71"/>
                  </a:cubicBezTo>
                  <a:close/>
                  <a:moveTo>
                    <a:pt x="54" y="71"/>
                  </a:moveTo>
                  <a:cubicBezTo>
                    <a:pt x="54" y="72"/>
                    <a:pt x="54" y="73"/>
                    <a:pt x="55" y="73"/>
                  </a:cubicBezTo>
                  <a:cubicBezTo>
                    <a:pt x="56" y="73"/>
                    <a:pt x="56" y="70"/>
                    <a:pt x="55" y="70"/>
                  </a:cubicBezTo>
                  <a:cubicBezTo>
                    <a:pt x="55" y="70"/>
                    <a:pt x="54" y="71"/>
                    <a:pt x="54" y="71"/>
                  </a:cubicBezTo>
                  <a:close/>
                  <a:moveTo>
                    <a:pt x="32" y="71"/>
                  </a:moveTo>
                  <a:cubicBezTo>
                    <a:pt x="33" y="71"/>
                    <a:pt x="33" y="70"/>
                    <a:pt x="33" y="70"/>
                  </a:cubicBezTo>
                  <a:cubicBezTo>
                    <a:pt x="33" y="70"/>
                    <a:pt x="32" y="70"/>
                    <a:pt x="32" y="71"/>
                  </a:cubicBezTo>
                  <a:close/>
                  <a:moveTo>
                    <a:pt x="64" y="72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3" y="70"/>
                    <a:pt x="63" y="70"/>
                  </a:cubicBezTo>
                  <a:cubicBezTo>
                    <a:pt x="63" y="71"/>
                    <a:pt x="63" y="72"/>
                    <a:pt x="64" y="72"/>
                  </a:cubicBezTo>
                  <a:close/>
                  <a:moveTo>
                    <a:pt x="36" y="72"/>
                  </a:moveTo>
                  <a:cubicBezTo>
                    <a:pt x="36" y="71"/>
                    <a:pt x="37" y="71"/>
                    <a:pt x="36" y="70"/>
                  </a:cubicBezTo>
                  <a:cubicBezTo>
                    <a:pt x="36" y="71"/>
                    <a:pt x="35" y="71"/>
                    <a:pt x="36" y="72"/>
                  </a:cubicBezTo>
                  <a:close/>
                  <a:moveTo>
                    <a:pt x="29" y="73"/>
                  </a:moveTo>
                  <a:cubicBezTo>
                    <a:pt x="30" y="72"/>
                    <a:pt x="30" y="72"/>
                    <a:pt x="31" y="71"/>
                  </a:cubicBezTo>
                  <a:cubicBezTo>
                    <a:pt x="30" y="71"/>
                    <a:pt x="31" y="70"/>
                    <a:pt x="30" y="70"/>
                  </a:cubicBezTo>
                  <a:cubicBezTo>
                    <a:pt x="30" y="71"/>
                    <a:pt x="29" y="71"/>
                    <a:pt x="29" y="73"/>
                  </a:cubicBezTo>
                  <a:close/>
                  <a:moveTo>
                    <a:pt x="58" y="72"/>
                  </a:moveTo>
                  <a:cubicBezTo>
                    <a:pt x="58" y="72"/>
                    <a:pt x="58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0" y="72"/>
                    <a:pt x="59" y="71"/>
                    <a:pt x="59" y="70"/>
                  </a:cubicBezTo>
                  <a:cubicBezTo>
                    <a:pt x="59" y="71"/>
                    <a:pt x="57" y="71"/>
                    <a:pt x="58" y="72"/>
                  </a:cubicBezTo>
                  <a:close/>
                  <a:moveTo>
                    <a:pt x="62" y="72"/>
                  </a:moveTo>
                  <a:cubicBezTo>
                    <a:pt x="61" y="71"/>
                    <a:pt x="62" y="71"/>
                    <a:pt x="62" y="71"/>
                  </a:cubicBezTo>
                  <a:cubicBezTo>
                    <a:pt x="61" y="71"/>
                    <a:pt x="61" y="72"/>
                    <a:pt x="62" y="72"/>
                  </a:cubicBezTo>
                  <a:close/>
                  <a:moveTo>
                    <a:pt x="21" y="79"/>
                  </a:moveTo>
                  <a:cubicBezTo>
                    <a:pt x="22" y="77"/>
                    <a:pt x="24" y="74"/>
                    <a:pt x="24" y="72"/>
                  </a:cubicBezTo>
                  <a:cubicBezTo>
                    <a:pt x="24" y="72"/>
                    <a:pt x="24" y="71"/>
                    <a:pt x="23" y="71"/>
                  </a:cubicBezTo>
                  <a:cubicBezTo>
                    <a:pt x="23" y="74"/>
                    <a:pt x="22" y="76"/>
                    <a:pt x="21" y="79"/>
                  </a:cubicBezTo>
                  <a:close/>
                  <a:moveTo>
                    <a:pt x="66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7" y="71"/>
                    <a:pt x="66" y="71"/>
                  </a:cubicBezTo>
                  <a:cubicBezTo>
                    <a:pt x="66" y="71"/>
                    <a:pt x="66" y="71"/>
                    <a:pt x="66" y="72"/>
                  </a:cubicBezTo>
                  <a:close/>
                  <a:moveTo>
                    <a:pt x="25" y="73"/>
                  </a:moveTo>
                  <a:cubicBezTo>
                    <a:pt x="25" y="73"/>
                    <a:pt x="26" y="72"/>
                    <a:pt x="26" y="71"/>
                  </a:cubicBezTo>
                  <a:cubicBezTo>
                    <a:pt x="26" y="72"/>
                    <a:pt x="25" y="73"/>
                    <a:pt x="25" y="73"/>
                  </a:cubicBezTo>
                  <a:close/>
                  <a:moveTo>
                    <a:pt x="39" y="73"/>
                  </a:moveTo>
                  <a:cubicBezTo>
                    <a:pt x="40" y="73"/>
                    <a:pt x="40" y="74"/>
                    <a:pt x="40" y="74"/>
                  </a:cubicBezTo>
                  <a:cubicBezTo>
                    <a:pt x="41" y="74"/>
                    <a:pt x="42" y="73"/>
                    <a:pt x="42" y="73"/>
                  </a:cubicBezTo>
                  <a:cubicBezTo>
                    <a:pt x="42" y="72"/>
                    <a:pt x="41" y="71"/>
                    <a:pt x="41" y="71"/>
                  </a:cubicBezTo>
                  <a:cubicBezTo>
                    <a:pt x="40" y="71"/>
                    <a:pt x="40" y="72"/>
                    <a:pt x="39" y="73"/>
                  </a:cubicBezTo>
                  <a:close/>
                  <a:moveTo>
                    <a:pt x="51" y="73"/>
                  </a:moveTo>
                  <a:cubicBezTo>
                    <a:pt x="52" y="73"/>
                    <a:pt x="52" y="72"/>
                    <a:pt x="52" y="72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1" y="71"/>
                    <a:pt x="51" y="72"/>
                    <a:pt x="51" y="73"/>
                  </a:cubicBezTo>
                  <a:close/>
                  <a:moveTo>
                    <a:pt x="47" y="73"/>
                  </a:moveTo>
                  <a:cubicBezTo>
                    <a:pt x="47" y="74"/>
                    <a:pt x="47" y="74"/>
                    <a:pt x="48" y="74"/>
                  </a:cubicBezTo>
                  <a:cubicBezTo>
                    <a:pt x="48" y="74"/>
                    <a:pt x="49" y="73"/>
                    <a:pt x="50" y="72"/>
                  </a:cubicBezTo>
                  <a:cubicBezTo>
                    <a:pt x="49" y="70"/>
                    <a:pt x="47" y="72"/>
                    <a:pt x="47" y="73"/>
                  </a:cubicBezTo>
                  <a:close/>
                  <a:moveTo>
                    <a:pt x="37" y="72"/>
                  </a:moveTo>
                  <a:cubicBezTo>
                    <a:pt x="37" y="72"/>
                    <a:pt x="38" y="72"/>
                    <a:pt x="37" y="71"/>
                  </a:cubicBezTo>
                  <a:cubicBezTo>
                    <a:pt x="37" y="71"/>
                    <a:pt x="36" y="72"/>
                    <a:pt x="37" y="72"/>
                  </a:cubicBezTo>
                  <a:close/>
                  <a:moveTo>
                    <a:pt x="63" y="73"/>
                  </a:moveTo>
                  <a:cubicBezTo>
                    <a:pt x="63" y="73"/>
                    <a:pt x="63" y="73"/>
                    <a:pt x="63" y="72"/>
                  </a:cubicBezTo>
                  <a:cubicBezTo>
                    <a:pt x="63" y="72"/>
                    <a:pt x="63" y="71"/>
                    <a:pt x="62" y="72"/>
                  </a:cubicBezTo>
                  <a:cubicBezTo>
                    <a:pt x="63" y="72"/>
                    <a:pt x="62" y="73"/>
                    <a:pt x="63" y="73"/>
                  </a:cubicBezTo>
                  <a:close/>
                  <a:moveTo>
                    <a:pt x="43" y="73"/>
                  </a:moveTo>
                  <a:cubicBezTo>
                    <a:pt x="44" y="73"/>
                    <a:pt x="44" y="74"/>
                    <a:pt x="44" y="74"/>
                  </a:cubicBezTo>
                  <a:cubicBezTo>
                    <a:pt x="45" y="74"/>
                    <a:pt x="45" y="73"/>
                    <a:pt x="45" y="73"/>
                  </a:cubicBezTo>
                  <a:cubicBezTo>
                    <a:pt x="45" y="73"/>
                    <a:pt x="45" y="72"/>
                    <a:pt x="44" y="72"/>
                  </a:cubicBezTo>
                  <a:cubicBezTo>
                    <a:pt x="44" y="72"/>
                    <a:pt x="43" y="72"/>
                    <a:pt x="43" y="73"/>
                  </a:cubicBezTo>
                  <a:close/>
                  <a:moveTo>
                    <a:pt x="36" y="74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8" y="73"/>
                    <a:pt x="38" y="72"/>
                  </a:cubicBezTo>
                  <a:cubicBezTo>
                    <a:pt x="37" y="72"/>
                    <a:pt x="37" y="73"/>
                    <a:pt x="36" y="74"/>
                  </a:cubicBezTo>
                  <a:close/>
                  <a:moveTo>
                    <a:pt x="33" y="73"/>
                  </a:moveTo>
                  <a:cubicBezTo>
                    <a:pt x="34" y="73"/>
                    <a:pt x="34" y="73"/>
                    <a:pt x="34" y="72"/>
                  </a:cubicBezTo>
                  <a:cubicBezTo>
                    <a:pt x="33" y="72"/>
                    <a:pt x="33" y="73"/>
                    <a:pt x="33" y="73"/>
                  </a:cubicBezTo>
                  <a:close/>
                  <a:moveTo>
                    <a:pt x="67" y="73"/>
                  </a:moveTo>
                  <a:cubicBezTo>
                    <a:pt x="67" y="73"/>
                    <a:pt x="67" y="73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3"/>
                    <a:pt x="67" y="73"/>
                    <a:pt x="67" y="73"/>
                  </a:cubicBezTo>
                  <a:close/>
                  <a:moveTo>
                    <a:pt x="53" y="73"/>
                  </a:moveTo>
                  <a:cubicBezTo>
                    <a:pt x="53" y="74"/>
                    <a:pt x="52" y="75"/>
                    <a:pt x="53" y="75"/>
                  </a:cubicBezTo>
                  <a:cubicBezTo>
                    <a:pt x="54" y="75"/>
                    <a:pt x="54" y="75"/>
                    <a:pt x="54" y="74"/>
                  </a:cubicBezTo>
                  <a:cubicBezTo>
                    <a:pt x="54" y="74"/>
                    <a:pt x="53" y="73"/>
                    <a:pt x="53" y="73"/>
                  </a:cubicBezTo>
                  <a:close/>
                  <a:moveTo>
                    <a:pt x="53" y="73"/>
                  </a:moveTo>
                  <a:cubicBezTo>
                    <a:pt x="53" y="73"/>
                    <a:pt x="53" y="72"/>
                    <a:pt x="53" y="73"/>
                  </a:cubicBezTo>
                  <a:cubicBezTo>
                    <a:pt x="53" y="73"/>
                    <a:pt x="52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lose/>
                  <a:moveTo>
                    <a:pt x="34" y="74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35" y="73"/>
                    <a:pt x="34" y="73"/>
                    <a:pt x="34" y="74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5"/>
                    <a:pt x="60" y="76"/>
                  </a:cubicBezTo>
                  <a:cubicBezTo>
                    <a:pt x="62" y="75"/>
                    <a:pt x="60" y="73"/>
                    <a:pt x="60" y="73"/>
                  </a:cubicBezTo>
                  <a:cubicBezTo>
                    <a:pt x="60" y="73"/>
                    <a:pt x="59" y="73"/>
                    <a:pt x="59" y="74"/>
                  </a:cubicBezTo>
                  <a:close/>
                  <a:moveTo>
                    <a:pt x="64" y="73"/>
                  </a:moveTo>
                  <a:cubicBezTo>
                    <a:pt x="64" y="73"/>
                    <a:pt x="65" y="73"/>
                    <a:pt x="65" y="73"/>
                  </a:cubicBezTo>
                  <a:cubicBezTo>
                    <a:pt x="65" y="73"/>
                    <a:pt x="64" y="73"/>
                    <a:pt x="64" y="73"/>
                  </a:cubicBezTo>
                  <a:cubicBezTo>
                    <a:pt x="64" y="73"/>
                    <a:pt x="64" y="74"/>
                    <a:pt x="64" y="73"/>
                  </a:cubicBezTo>
                  <a:close/>
                  <a:moveTo>
                    <a:pt x="19" y="74"/>
                  </a:moveTo>
                  <a:cubicBezTo>
                    <a:pt x="19" y="74"/>
                    <a:pt x="20" y="73"/>
                    <a:pt x="19" y="73"/>
                  </a:cubicBezTo>
                  <a:cubicBezTo>
                    <a:pt x="19" y="73"/>
                    <a:pt x="19" y="73"/>
                    <a:pt x="19" y="74"/>
                  </a:cubicBezTo>
                  <a:close/>
                  <a:moveTo>
                    <a:pt x="29" y="74"/>
                  </a:moveTo>
                  <a:cubicBezTo>
                    <a:pt x="30" y="74"/>
                    <a:pt x="30" y="73"/>
                    <a:pt x="30" y="73"/>
                  </a:cubicBezTo>
                  <a:cubicBezTo>
                    <a:pt x="30" y="74"/>
                    <a:pt x="29" y="74"/>
                    <a:pt x="29" y="74"/>
                  </a:cubicBezTo>
                  <a:close/>
                  <a:moveTo>
                    <a:pt x="49" y="74"/>
                  </a:moveTo>
                  <a:cubicBezTo>
                    <a:pt x="49" y="74"/>
                    <a:pt x="48" y="75"/>
                    <a:pt x="48" y="75"/>
                  </a:cubicBezTo>
                  <a:cubicBezTo>
                    <a:pt x="48" y="76"/>
                    <a:pt x="48" y="76"/>
                    <a:pt x="49" y="76"/>
                  </a:cubicBezTo>
                  <a:cubicBezTo>
                    <a:pt x="49" y="75"/>
                    <a:pt x="50" y="74"/>
                    <a:pt x="51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4"/>
                    <a:pt x="49" y="74"/>
                  </a:cubicBezTo>
                  <a:close/>
                  <a:moveTo>
                    <a:pt x="56" y="76"/>
                  </a:moveTo>
                  <a:cubicBezTo>
                    <a:pt x="57" y="75"/>
                    <a:pt x="57" y="75"/>
                    <a:pt x="57" y="75"/>
                  </a:cubicBezTo>
                  <a:cubicBezTo>
                    <a:pt x="57" y="74"/>
                    <a:pt x="57" y="73"/>
                    <a:pt x="56" y="73"/>
                  </a:cubicBezTo>
                  <a:cubicBezTo>
                    <a:pt x="56" y="74"/>
                    <a:pt x="56" y="75"/>
                    <a:pt x="56" y="76"/>
                  </a:cubicBezTo>
                  <a:close/>
                  <a:moveTo>
                    <a:pt x="43" y="74"/>
                  </a:moveTo>
                  <a:cubicBezTo>
                    <a:pt x="42" y="74"/>
                    <a:pt x="42" y="75"/>
                    <a:pt x="41" y="76"/>
                  </a:cubicBezTo>
                  <a:cubicBezTo>
                    <a:pt x="41" y="76"/>
                    <a:pt x="42" y="76"/>
                    <a:pt x="42" y="77"/>
                  </a:cubicBezTo>
                  <a:cubicBezTo>
                    <a:pt x="43" y="76"/>
                    <a:pt x="43" y="76"/>
                    <a:pt x="44" y="75"/>
                  </a:cubicBezTo>
                  <a:cubicBezTo>
                    <a:pt x="43" y="75"/>
                    <a:pt x="43" y="74"/>
                    <a:pt x="43" y="74"/>
                  </a:cubicBezTo>
                  <a:close/>
                  <a:moveTo>
                    <a:pt x="64" y="75"/>
                  </a:moveTo>
                  <a:cubicBezTo>
                    <a:pt x="64" y="75"/>
                    <a:pt x="64" y="75"/>
                    <a:pt x="64" y="75"/>
                  </a:cubicBezTo>
                  <a:cubicBezTo>
                    <a:pt x="64" y="75"/>
                    <a:pt x="64" y="74"/>
                    <a:pt x="64" y="74"/>
                  </a:cubicBezTo>
                  <a:cubicBezTo>
                    <a:pt x="64" y="74"/>
                    <a:pt x="64" y="74"/>
                    <a:pt x="63" y="74"/>
                  </a:cubicBezTo>
                  <a:cubicBezTo>
                    <a:pt x="63" y="74"/>
                    <a:pt x="64" y="76"/>
                    <a:pt x="64" y="75"/>
                  </a:cubicBezTo>
                  <a:close/>
                  <a:moveTo>
                    <a:pt x="27" y="76"/>
                  </a:moveTo>
                  <a:cubicBezTo>
                    <a:pt x="28" y="75"/>
                    <a:pt x="28" y="74"/>
                    <a:pt x="27" y="74"/>
                  </a:cubicBezTo>
                  <a:cubicBezTo>
                    <a:pt x="27" y="74"/>
                    <a:pt x="27" y="75"/>
                    <a:pt x="27" y="76"/>
                  </a:cubicBezTo>
                  <a:close/>
                  <a:moveTo>
                    <a:pt x="46" y="76"/>
                  </a:moveTo>
                  <a:cubicBezTo>
                    <a:pt x="46" y="76"/>
                    <a:pt x="47" y="76"/>
                    <a:pt x="47" y="75"/>
                  </a:cubicBezTo>
                  <a:cubicBezTo>
                    <a:pt x="47" y="75"/>
                    <a:pt x="46" y="74"/>
                    <a:pt x="46" y="74"/>
                  </a:cubicBezTo>
                  <a:cubicBezTo>
                    <a:pt x="45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6"/>
                    <a:pt x="46" y="76"/>
                    <a:pt x="46" y="76"/>
                  </a:cubicBezTo>
                  <a:close/>
                  <a:moveTo>
                    <a:pt x="39" y="77"/>
                  </a:moveTo>
                  <a:cubicBezTo>
                    <a:pt x="40" y="76"/>
                    <a:pt x="40" y="74"/>
                    <a:pt x="39" y="74"/>
                  </a:cubicBezTo>
                  <a:cubicBezTo>
                    <a:pt x="38" y="75"/>
                    <a:pt x="38" y="76"/>
                    <a:pt x="39" y="77"/>
                  </a:cubicBezTo>
                  <a:close/>
                  <a:moveTo>
                    <a:pt x="19" y="75"/>
                  </a:moveTo>
                  <a:cubicBezTo>
                    <a:pt x="19" y="75"/>
                    <a:pt x="19" y="74"/>
                    <a:pt x="19" y="74"/>
                  </a:cubicBezTo>
                  <a:cubicBezTo>
                    <a:pt x="19" y="75"/>
                    <a:pt x="18" y="75"/>
                    <a:pt x="19" y="75"/>
                  </a:cubicBezTo>
                  <a:close/>
                  <a:moveTo>
                    <a:pt x="35" y="76"/>
                  </a:moveTo>
                  <a:cubicBezTo>
                    <a:pt x="35" y="76"/>
                    <a:pt x="36" y="75"/>
                    <a:pt x="36" y="74"/>
                  </a:cubicBezTo>
                  <a:cubicBezTo>
                    <a:pt x="35" y="74"/>
                    <a:pt x="35" y="75"/>
                    <a:pt x="35" y="76"/>
                  </a:cubicBezTo>
                  <a:close/>
                  <a:moveTo>
                    <a:pt x="49" y="77"/>
                  </a:moveTo>
                  <a:cubicBezTo>
                    <a:pt x="50" y="77"/>
                    <a:pt x="50" y="78"/>
                    <a:pt x="50" y="78"/>
                  </a:cubicBezTo>
                  <a:cubicBezTo>
                    <a:pt x="52" y="78"/>
                    <a:pt x="52" y="75"/>
                    <a:pt x="51" y="74"/>
                  </a:cubicBezTo>
                  <a:cubicBezTo>
                    <a:pt x="50" y="75"/>
                    <a:pt x="50" y="76"/>
                    <a:pt x="49" y="77"/>
                  </a:cubicBezTo>
                  <a:close/>
                  <a:moveTo>
                    <a:pt x="19" y="84"/>
                  </a:moveTo>
                  <a:cubicBezTo>
                    <a:pt x="19" y="81"/>
                    <a:pt x="21" y="77"/>
                    <a:pt x="22" y="75"/>
                  </a:cubicBezTo>
                  <a:cubicBezTo>
                    <a:pt x="22" y="75"/>
                    <a:pt x="22" y="74"/>
                    <a:pt x="22" y="75"/>
                  </a:cubicBezTo>
                  <a:cubicBezTo>
                    <a:pt x="21" y="78"/>
                    <a:pt x="19" y="81"/>
                    <a:pt x="19" y="84"/>
                  </a:cubicBezTo>
                  <a:close/>
                  <a:moveTo>
                    <a:pt x="30" y="76"/>
                  </a:moveTo>
                  <a:cubicBezTo>
                    <a:pt x="30" y="75"/>
                    <a:pt x="31" y="75"/>
                    <a:pt x="30" y="75"/>
                  </a:cubicBezTo>
                  <a:cubicBezTo>
                    <a:pt x="30" y="75"/>
                    <a:pt x="29" y="75"/>
                    <a:pt x="30" y="76"/>
                  </a:cubicBezTo>
                  <a:close/>
                  <a:moveTo>
                    <a:pt x="25" y="75"/>
                  </a:moveTo>
                  <a:cubicBezTo>
                    <a:pt x="26" y="82"/>
                    <a:pt x="27" y="89"/>
                    <a:pt x="28" y="95"/>
                  </a:cubicBezTo>
                  <a:cubicBezTo>
                    <a:pt x="28" y="95"/>
                    <a:pt x="27" y="95"/>
                    <a:pt x="27" y="95"/>
                  </a:cubicBezTo>
                  <a:cubicBezTo>
                    <a:pt x="28" y="98"/>
                    <a:pt x="28" y="102"/>
                    <a:pt x="29" y="104"/>
                  </a:cubicBezTo>
                  <a:cubicBezTo>
                    <a:pt x="29" y="104"/>
                    <a:pt x="28" y="104"/>
                    <a:pt x="28" y="105"/>
                  </a:cubicBezTo>
                  <a:cubicBezTo>
                    <a:pt x="29" y="106"/>
                    <a:pt x="29" y="107"/>
                    <a:pt x="29" y="108"/>
                  </a:cubicBezTo>
                  <a:cubicBezTo>
                    <a:pt x="30" y="115"/>
                    <a:pt x="30" y="121"/>
                    <a:pt x="30" y="126"/>
                  </a:cubicBezTo>
                  <a:cubicBezTo>
                    <a:pt x="31" y="130"/>
                    <a:pt x="31" y="135"/>
                    <a:pt x="32" y="139"/>
                  </a:cubicBezTo>
                  <a:cubicBezTo>
                    <a:pt x="31" y="128"/>
                    <a:pt x="30" y="119"/>
                    <a:pt x="30" y="109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97"/>
                    <a:pt x="27" y="84"/>
                    <a:pt x="26" y="75"/>
                  </a:cubicBezTo>
                  <a:cubicBezTo>
                    <a:pt x="26" y="75"/>
                    <a:pt x="25" y="75"/>
                    <a:pt x="25" y="75"/>
                  </a:cubicBezTo>
                  <a:close/>
                  <a:moveTo>
                    <a:pt x="32" y="76"/>
                  </a:moveTo>
                  <a:cubicBezTo>
                    <a:pt x="32" y="76"/>
                    <a:pt x="33" y="75"/>
                    <a:pt x="33" y="75"/>
                  </a:cubicBezTo>
                  <a:cubicBezTo>
                    <a:pt x="33" y="75"/>
                    <a:pt x="32" y="76"/>
                    <a:pt x="32" y="76"/>
                  </a:cubicBezTo>
                  <a:close/>
                  <a:moveTo>
                    <a:pt x="55" y="77"/>
                  </a:moveTo>
                  <a:cubicBezTo>
                    <a:pt x="55" y="76"/>
                    <a:pt x="55" y="75"/>
                    <a:pt x="55" y="75"/>
                  </a:cubicBezTo>
                  <a:cubicBezTo>
                    <a:pt x="54" y="76"/>
                    <a:pt x="55" y="76"/>
                    <a:pt x="55" y="77"/>
                  </a:cubicBezTo>
                  <a:close/>
                  <a:moveTo>
                    <a:pt x="67" y="77"/>
                  </a:moveTo>
                  <a:cubicBezTo>
                    <a:pt x="67" y="76"/>
                    <a:pt x="67" y="75"/>
                    <a:pt x="67" y="75"/>
                  </a:cubicBezTo>
                  <a:cubicBezTo>
                    <a:pt x="67" y="76"/>
                    <a:pt x="66" y="77"/>
                    <a:pt x="67" y="77"/>
                  </a:cubicBezTo>
                  <a:close/>
                  <a:moveTo>
                    <a:pt x="22" y="81"/>
                  </a:moveTo>
                  <a:cubicBezTo>
                    <a:pt x="22" y="81"/>
                    <a:pt x="23" y="80"/>
                    <a:pt x="23" y="80"/>
                  </a:cubicBezTo>
                  <a:cubicBezTo>
                    <a:pt x="23" y="80"/>
                    <a:pt x="23" y="79"/>
                    <a:pt x="23" y="79"/>
                  </a:cubicBezTo>
                  <a:cubicBezTo>
                    <a:pt x="23" y="78"/>
                    <a:pt x="25" y="77"/>
                    <a:pt x="24" y="75"/>
                  </a:cubicBezTo>
                  <a:cubicBezTo>
                    <a:pt x="23" y="77"/>
                    <a:pt x="23" y="79"/>
                    <a:pt x="22" y="81"/>
                  </a:cubicBezTo>
                  <a:close/>
                  <a:moveTo>
                    <a:pt x="15" y="93"/>
                  </a:moveTo>
                  <a:cubicBezTo>
                    <a:pt x="17" y="87"/>
                    <a:pt x="19" y="81"/>
                    <a:pt x="20" y="75"/>
                  </a:cubicBezTo>
                  <a:cubicBezTo>
                    <a:pt x="18" y="81"/>
                    <a:pt x="16" y="87"/>
                    <a:pt x="15" y="93"/>
                  </a:cubicBezTo>
                  <a:close/>
                  <a:moveTo>
                    <a:pt x="35" y="77"/>
                  </a:moveTo>
                  <a:cubicBezTo>
                    <a:pt x="36" y="77"/>
                    <a:pt x="37" y="76"/>
                    <a:pt x="37" y="75"/>
                  </a:cubicBezTo>
                  <a:cubicBezTo>
                    <a:pt x="36" y="76"/>
                    <a:pt x="35" y="76"/>
                    <a:pt x="35" y="77"/>
                  </a:cubicBezTo>
                  <a:close/>
                  <a:moveTo>
                    <a:pt x="59" y="77"/>
                  </a:moveTo>
                  <a:cubicBezTo>
                    <a:pt x="60" y="77"/>
                    <a:pt x="59" y="76"/>
                    <a:pt x="59" y="75"/>
                  </a:cubicBezTo>
                  <a:cubicBezTo>
                    <a:pt x="58" y="76"/>
                    <a:pt x="59" y="77"/>
                    <a:pt x="59" y="77"/>
                  </a:cubicBezTo>
                  <a:close/>
                  <a:moveTo>
                    <a:pt x="65" y="76"/>
                  </a:moveTo>
                  <a:cubicBezTo>
                    <a:pt x="65" y="76"/>
                    <a:pt x="65" y="76"/>
                    <a:pt x="66" y="77"/>
                  </a:cubicBezTo>
                  <a:cubicBezTo>
                    <a:pt x="65" y="77"/>
                    <a:pt x="66" y="77"/>
                    <a:pt x="66" y="77"/>
                  </a:cubicBezTo>
                  <a:cubicBezTo>
                    <a:pt x="66" y="76"/>
                    <a:pt x="66" y="75"/>
                    <a:pt x="65" y="75"/>
                  </a:cubicBezTo>
                  <a:cubicBezTo>
                    <a:pt x="65" y="76"/>
                    <a:pt x="66" y="76"/>
                    <a:pt x="65" y="76"/>
                  </a:cubicBez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5" y="77"/>
                    <a:pt x="54" y="76"/>
                    <a:pt x="54" y="75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43" y="78"/>
                  </a:moveTo>
                  <a:cubicBezTo>
                    <a:pt x="43" y="78"/>
                    <a:pt x="43" y="79"/>
                    <a:pt x="44" y="79"/>
                  </a:cubicBezTo>
                  <a:cubicBezTo>
                    <a:pt x="45" y="78"/>
                    <a:pt x="46" y="77"/>
                    <a:pt x="44" y="76"/>
                  </a:cubicBezTo>
                  <a:cubicBezTo>
                    <a:pt x="44" y="77"/>
                    <a:pt x="43" y="77"/>
                    <a:pt x="43" y="78"/>
                  </a:cubicBezTo>
                  <a:close/>
                  <a:moveTo>
                    <a:pt x="57" y="77"/>
                  </a:moveTo>
                  <a:cubicBezTo>
                    <a:pt x="58" y="77"/>
                    <a:pt x="57" y="76"/>
                    <a:pt x="58" y="76"/>
                  </a:cubicBezTo>
                  <a:cubicBezTo>
                    <a:pt x="57" y="76"/>
                    <a:pt x="57" y="77"/>
                    <a:pt x="57" y="77"/>
                  </a:cubicBezTo>
                  <a:close/>
                  <a:moveTo>
                    <a:pt x="61" y="77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1" y="76"/>
                    <a:pt x="62" y="76"/>
                    <a:pt x="61" y="76"/>
                  </a:cubicBezTo>
                  <a:cubicBezTo>
                    <a:pt x="61" y="76"/>
                    <a:pt x="61" y="76"/>
                    <a:pt x="61" y="77"/>
                  </a:cubicBezTo>
                  <a:close/>
                  <a:moveTo>
                    <a:pt x="47" y="78"/>
                  </a:moveTo>
                  <a:cubicBezTo>
                    <a:pt x="47" y="78"/>
                    <a:pt x="47" y="78"/>
                    <a:pt x="47" y="78"/>
                  </a:cubicBezTo>
                  <a:cubicBezTo>
                    <a:pt x="47" y="77"/>
                    <a:pt x="48" y="77"/>
                    <a:pt x="48" y="76"/>
                  </a:cubicBezTo>
                  <a:cubicBezTo>
                    <a:pt x="48" y="76"/>
                    <a:pt x="48" y="76"/>
                    <a:pt x="47" y="76"/>
                  </a:cubicBezTo>
                  <a:cubicBezTo>
                    <a:pt x="47" y="77"/>
                    <a:pt x="46" y="77"/>
                    <a:pt x="47" y="78"/>
                  </a:cubicBezTo>
                  <a:close/>
                  <a:moveTo>
                    <a:pt x="33" y="77"/>
                  </a:moveTo>
                  <a:cubicBezTo>
                    <a:pt x="33" y="77"/>
                    <a:pt x="34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lose/>
                  <a:moveTo>
                    <a:pt x="36" y="78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79"/>
                    <a:pt x="38" y="78"/>
                    <a:pt x="38" y="77"/>
                  </a:cubicBezTo>
                  <a:cubicBezTo>
                    <a:pt x="38" y="77"/>
                    <a:pt x="38" y="76"/>
                    <a:pt x="37" y="76"/>
                  </a:cubicBezTo>
                  <a:cubicBezTo>
                    <a:pt x="37" y="77"/>
                    <a:pt x="36" y="77"/>
                    <a:pt x="36" y="78"/>
                  </a:cubicBezTo>
                  <a:close/>
                  <a:moveTo>
                    <a:pt x="63" y="77"/>
                  </a:moveTo>
                  <a:cubicBezTo>
                    <a:pt x="63" y="77"/>
                    <a:pt x="63" y="76"/>
                    <a:pt x="63" y="76"/>
                  </a:cubicBezTo>
                  <a:cubicBezTo>
                    <a:pt x="63" y="76"/>
                    <a:pt x="63" y="77"/>
                    <a:pt x="63" y="77"/>
                  </a:cubicBezTo>
                  <a:close/>
                  <a:moveTo>
                    <a:pt x="31" y="77"/>
                  </a:moveTo>
                  <a:cubicBezTo>
                    <a:pt x="31" y="77"/>
                    <a:pt x="31" y="76"/>
                    <a:pt x="30" y="76"/>
                  </a:cubicBezTo>
                  <a:cubicBezTo>
                    <a:pt x="30" y="77"/>
                    <a:pt x="30" y="77"/>
                    <a:pt x="31" y="77"/>
                  </a:cubicBezTo>
                  <a:close/>
                  <a:moveTo>
                    <a:pt x="40" y="78"/>
                  </a:moveTo>
                  <a:cubicBezTo>
                    <a:pt x="40" y="78"/>
                    <a:pt x="40" y="78"/>
                    <a:pt x="41" y="79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6"/>
                    <a:pt x="40" y="76"/>
                    <a:pt x="40" y="78"/>
                  </a:cubicBezTo>
                  <a:close/>
                  <a:moveTo>
                    <a:pt x="69" y="78"/>
                  </a:moveTo>
                  <a:cubicBezTo>
                    <a:pt x="69" y="77"/>
                    <a:pt x="69" y="76"/>
                    <a:pt x="68" y="76"/>
                  </a:cubicBezTo>
                  <a:cubicBezTo>
                    <a:pt x="69" y="77"/>
                    <a:pt x="69" y="78"/>
                    <a:pt x="69" y="78"/>
                  </a:cubicBezTo>
                  <a:close/>
                  <a:moveTo>
                    <a:pt x="33" y="78"/>
                  </a:moveTo>
                  <a:cubicBezTo>
                    <a:pt x="33" y="78"/>
                    <a:pt x="33" y="78"/>
                    <a:pt x="33" y="78"/>
                  </a:cubicBezTo>
                  <a:cubicBezTo>
                    <a:pt x="34" y="78"/>
                    <a:pt x="34" y="78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3" y="77"/>
                    <a:pt x="33" y="78"/>
                  </a:cubicBezTo>
                  <a:close/>
                  <a:moveTo>
                    <a:pt x="57" y="80"/>
                  </a:moveTo>
                  <a:cubicBezTo>
                    <a:pt x="57" y="80"/>
                    <a:pt x="57" y="79"/>
                    <a:pt x="57" y="79"/>
                  </a:cubicBezTo>
                  <a:cubicBezTo>
                    <a:pt x="57" y="78"/>
                    <a:pt x="57" y="78"/>
                    <a:pt x="56" y="77"/>
                  </a:cubicBezTo>
                  <a:cubicBezTo>
                    <a:pt x="56" y="78"/>
                    <a:pt x="57" y="79"/>
                    <a:pt x="57" y="80"/>
                  </a:cubicBezTo>
                  <a:close/>
                  <a:moveTo>
                    <a:pt x="27" y="77"/>
                  </a:moveTo>
                  <a:cubicBezTo>
                    <a:pt x="28" y="78"/>
                    <a:pt x="27" y="79"/>
                    <a:pt x="28" y="79"/>
                  </a:cubicBezTo>
                  <a:cubicBezTo>
                    <a:pt x="28" y="78"/>
                    <a:pt x="28" y="78"/>
                    <a:pt x="29" y="77"/>
                  </a:cubicBezTo>
                  <a:cubicBezTo>
                    <a:pt x="28" y="77"/>
                    <a:pt x="28" y="77"/>
                    <a:pt x="27" y="77"/>
                  </a:cubicBezTo>
                  <a:close/>
                  <a:moveTo>
                    <a:pt x="31" y="78"/>
                  </a:moveTo>
                  <a:cubicBezTo>
                    <a:pt x="31" y="78"/>
                    <a:pt x="31" y="77"/>
                    <a:pt x="31" y="77"/>
                  </a:cubicBezTo>
                  <a:cubicBezTo>
                    <a:pt x="31" y="77"/>
                    <a:pt x="30" y="78"/>
                    <a:pt x="31" y="78"/>
                  </a:cubicBezTo>
                  <a:close/>
                  <a:moveTo>
                    <a:pt x="47" y="79"/>
                  </a:moveTo>
                  <a:cubicBezTo>
                    <a:pt x="48" y="79"/>
                    <a:pt x="48" y="80"/>
                    <a:pt x="49" y="80"/>
                  </a:cubicBezTo>
                  <a:cubicBezTo>
                    <a:pt x="49" y="80"/>
                    <a:pt x="49" y="80"/>
                    <a:pt x="50" y="79"/>
                  </a:cubicBezTo>
                  <a:cubicBezTo>
                    <a:pt x="49" y="79"/>
                    <a:pt x="49" y="78"/>
                    <a:pt x="48" y="77"/>
                  </a:cubicBezTo>
                  <a:cubicBezTo>
                    <a:pt x="48" y="78"/>
                    <a:pt x="47" y="78"/>
                    <a:pt x="47" y="79"/>
                  </a:cubicBezTo>
                  <a:close/>
                  <a:moveTo>
                    <a:pt x="53" y="80"/>
                  </a:moveTo>
                  <a:cubicBezTo>
                    <a:pt x="53" y="79"/>
                    <a:pt x="54" y="79"/>
                    <a:pt x="54" y="78"/>
                  </a:cubicBezTo>
                  <a:cubicBezTo>
                    <a:pt x="53" y="76"/>
                    <a:pt x="52" y="79"/>
                    <a:pt x="5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7"/>
                    <a:pt x="64" y="77"/>
                  </a:cubicBezTo>
                  <a:cubicBezTo>
                    <a:pt x="64" y="77"/>
                    <a:pt x="63" y="78"/>
                    <a:pt x="63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60" y="78"/>
                  </a:moveTo>
                  <a:cubicBezTo>
                    <a:pt x="60" y="79"/>
                    <a:pt x="60" y="79"/>
                    <a:pt x="61" y="80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0" y="77"/>
                  </a:cubicBezTo>
                  <a:cubicBezTo>
                    <a:pt x="60" y="78"/>
                    <a:pt x="59" y="78"/>
                    <a:pt x="60" y="78"/>
                  </a:cubicBezTo>
                  <a:close/>
                  <a:moveTo>
                    <a:pt x="68" y="78"/>
                  </a:moveTo>
                  <a:cubicBezTo>
                    <a:pt x="68" y="78"/>
                    <a:pt x="68" y="79"/>
                    <a:pt x="68" y="80"/>
                  </a:cubicBezTo>
                  <a:cubicBezTo>
                    <a:pt x="68" y="80"/>
                    <a:pt x="69" y="80"/>
                    <a:pt x="69" y="80"/>
                  </a:cubicBezTo>
                  <a:cubicBezTo>
                    <a:pt x="67" y="81"/>
                    <a:pt x="68" y="85"/>
                    <a:pt x="68" y="87"/>
                  </a:cubicBezTo>
                  <a:cubicBezTo>
                    <a:pt x="68" y="87"/>
                    <a:pt x="68" y="87"/>
                    <a:pt x="67" y="87"/>
                  </a:cubicBezTo>
                  <a:cubicBezTo>
                    <a:pt x="67" y="89"/>
                    <a:pt x="67" y="91"/>
                    <a:pt x="68" y="93"/>
                  </a:cubicBezTo>
                  <a:cubicBezTo>
                    <a:pt x="69" y="88"/>
                    <a:pt x="70" y="83"/>
                    <a:pt x="69" y="79"/>
                  </a:cubicBezTo>
                  <a:cubicBezTo>
                    <a:pt x="69" y="79"/>
                    <a:pt x="69" y="78"/>
                    <a:pt x="68" y="78"/>
                  </a:cubicBezTo>
                  <a:close/>
                  <a:moveTo>
                    <a:pt x="34" y="80"/>
                  </a:moveTo>
                  <a:cubicBezTo>
                    <a:pt x="34" y="79"/>
                    <a:pt x="35" y="79"/>
                    <a:pt x="35" y="78"/>
                  </a:cubicBezTo>
                  <a:cubicBezTo>
                    <a:pt x="34" y="78"/>
                    <a:pt x="33" y="79"/>
                    <a:pt x="34" y="80"/>
                  </a:cubicBezTo>
                  <a:close/>
                  <a:moveTo>
                    <a:pt x="37" y="80"/>
                  </a:moveTo>
                  <a:cubicBezTo>
                    <a:pt x="38" y="80"/>
                    <a:pt x="38" y="81"/>
                    <a:pt x="38" y="81"/>
                  </a:cubicBezTo>
                  <a:cubicBezTo>
                    <a:pt x="39" y="81"/>
                    <a:pt x="41" y="79"/>
                    <a:pt x="39" y="78"/>
                  </a:cubicBezTo>
                  <a:cubicBezTo>
                    <a:pt x="38" y="79"/>
                    <a:pt x="38" y="79"/>
                    <a:pt x="37" y="80"/>
                  </a:cubicBezTo>
                  <a:close/>
                  <a:moveTo>
                    <a:pt x="46" y="79"/>
                  </a:moveTo>
                  <a:cubicBezTo>
                    <a:pt x="46" y="79"/>
                    <a:pt x="46" y="79"/>
                    <a:pt x="46" y="78"/>
                  </a:cubicBezTo>
                  <a:cubicBezTo>
                    <a:pt x="46" y="78"/>
                    <a:pt x="46" y="78"/>
                    <a:pt x="45" y="78"/>
                  </a:cubicBezTo>
                  <a:cubicBezTo>
                    <a:pt x="45" y="79"/>
                    <a:pt x="44" y="79"/>
                    <a:pt x="44" y="80"/>
                  </a:cubicBezTo>
                  <a:cubicBezTo>
                    <a:pt x="45" y="80"/>
                    <a:pt x="45" y="79"/>
                    <a:pt x="46" y="79"/>
                  </a:cubicBezTo>
                  <a:close/>
                  <a:moveTo>
                    <a:pt x="51" y="79"/>
                  </a:moveTo>
                  <a:cubicBezTo>
                    <a:pt x="51" y="79"/>
                    <a:pt x="51" y="80"/>
                    <a:pt x="52" y="80"/>
                  </a:cubicBezTo>
                  <a:cubicBezTo>
                    <a:pt x="52" y="79"/>
                    <a:pt x="52" y="79"/>
                    <a:pt x="52" y="78"/>
                  </a:cubicBezTo>
                  <a:cubicBezTo>
                    <a:pt x="51" y="78"/>
                    <a:pt x="51" y="79"/>
                    <a:pt x="51" y="79"/>
                  </a:cubicBezTo>
                  <a:close/>
                  <a:moveTo>
                    <a:pt x="41" y="80"/>
                  </a:moveTo>
                  <a:cubicBezTo>
                    <a:pt x="41" y="80"/>
                    <a:pt x="42" y="81"/>
                    <a:pt x="42" y="81"/>
                  </a:cubicBezTo>
                  <a:cubicBezTo>
                    <a:pt x="42" y="80"/>
                    <a:pt x="43" y="80"/>
                    <a:pt x="43" y="80"/>
                  </a:cubicBezTo>
                  <a:cubicBezTo>
                    <a:pt x="43" y="79"/>
                    <a:pt x="43" y="79"/>
                    <a:pt x="42" y="79"/>
                  </a:cubicBezTo>
                  <a:cubicBezTo>
                    <a:pt x="42" y="79"/>
                    <a:pt x="41" y="79"/>
                    <a:pt x="41" y="80"/>
                  </a:cubicBezTo>
                  <a:close/>
                  <a:moveTo>
                    <a:pt x="59" y="79"/>
                  </a:moveTo>
                  <a:cubicBezTo>
                    <a:pt x="59" y="79"/>
                    <a:pt x="60" y="80"/>
                    <a:pt x="60" y="80"/>
                  </a:cubicBezTo>
                  <a:cubicBezTo>
                    <a:pt x="60" y="80"/>
                    <a:pt x="60" y="79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lose/>
                  <a:moveTo>
                    <a:pt x="34" y="80"/>
                  </a:moveTo>
                  <a:cubicBezTo>
                    <a:pt x="34" y="81"/>
                    <a:pt x="35" y="81"/>
                    <a:pt x="35" y="82"/>
                  </a:cubicBezTo>
                  <a:cubicBezTo>
                    <a:pt x="35" y="81"/>
                    <a:pt x="36" y="81"/>
                    <a:pt x="36" y="80"/>
                  </a:cubicBezTo>
                  <a:cubicBezTo>
                    <a:pt x="36" y="79"/>
                    <a:pt x="36" y="79"/>
                    <a:pt x="35" y="79"/>
                  </a:cubicBezTo>
                  <a:cubicBezTo>
                    <a:pt x="35" y="79"/>
                    <a:pt x="34" y="80"/>
                    <a:pt x="34" y="80"/>
                  </a:cubicBezTo>
                  <a:close/>
                  <a:moveTo>
                    <a:pt x="32" y="80"/>
                  </a:moveTo>
                  <a:cubicBezTo>
                    <a:pt x="32" y="80"/>
                    <a:pt x="33" y="79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lose/>
                  <a:moveTo>
                    <a:pt x="47" y="83"/>
                  </a:moveTo>
                  <a:cubicBezTo>
                    <a:pt x="47" y="83"/>
                    <a:pt x="47" y="82"/>
                    <a:pt x="48" y="81"/>
                  </a:cubicBezTo>
                  <a:cubicBezTo>
                    <a:pt x="48" y="81"/>
                    <a:pt x="47" y="80"/>
                    <a:pt x="47" y="79"/>
                  </a:cubicBezTo>
                  <a:cubicBezTo>
                    <a:pt x="45" y="80"/>
                    <a:pt x="45" y="82"/>
                    <a:pt x="47" y="83"/>
                  </a:cubicBezTo>
                  <a:close/>
                  <a:moveTo>
                    <a:pt x="54" y="80"/>
                  </a:moveTo>
                  <a:cubicBezTo>
                    <a:pt x="53" y="81"/>
                    <a:pt x="54" y="81"/>
                    <a:pt x="54" y="81"/>
                  </a:cubicBezTo>
                  <a:cubicBezTo>
                    <a:pt x="54" y="82"/>
                    <a:pt x="54" y="81"/>
                    <a:pt x="54" y="82"/>
                  </a:cubicBezTo>
                  <a:cubicBezTo>
                    <a:pt x="55" y="82"/>
                    <a:pt x="54" y="82"/>
                    <a:pt x="54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5" y="80"/>
                    <a:pt x="54" y="79"/>
                  </a:cubicBezTo>
                  <a:cubicBezTo>
                    <a:pt x="54" y="80"/>
                    <a:pt x="54" y="80"/>
                    <a:pt x="54" y="80"/>
                  </a:cubicBezTo>
                  <a:close/>
                  <a:moveTo>
                    <a:pt x="57" y="80"/>
                  </a:moveTo>
                  <a:cubicBezTo>
                    <a:pt x="56" y="80"/>
                    <a:pt x="56" y="79"/>
                    <a:pt x="56" y="79"/>
                  </a:cubicBezTo>
                  <a:cubicBezTo>
                    <a:pt x="56" y="80"/>
                    <a:pt x="56" y="80"/>
                    <a:pt x="57" y="80"/>
                  </a:cubicBezTo>
                  <a:close/>
                  <a:moveTo>
                    <a:pt x="27" y="81"/>
                  </a:moveTo>
                  <a:cubicBezTo>
                    <a:pt x="28" y="81"/>
                    <a:pt x="28" y="80"/>
                    <a:pt x="28" y="80"/>
                  </a:cubicBezTo>
                  <a:cubicBezTo>
                    <a:pt x="28" y="80"/>
                    <a:pt x="28" y="79"/>
                    <a:pt x="27" y="80"/>
                  </a:cubicBezTo>
                  <a:cubicBezTo>
                    <a:pt x="28" y="80"/>
                    <a:pt x="28" y="80"/>
                    <a:pt x="27" y="81"/>
                  </a:cubicBezTo>
                  <a:close/>
                  <a:moveTo>
                    <a:pt x="49" y="81"/>
                  </a:moveTo>
                  <a:cubicBezTo>
                    <a:pt x="50" y="82"/>
                    <a:pt x="50" y="81"/>
                    <a:pt x="50" y="81"/>
                  </a:cubicBezTo>
                  <a:cubicBezTo>
                    <a:pt x="50" y="82"/>
                    <a:pt x="51" y="82"/>
                    <a:pt x="50" y="82"/>
                  </a:cubicBezTo>
                  <a:cubicBezTo>
                    <a:pt x="51" y="82"/>
                    <a:pt x="51" y="82"/>
                    <a:pt x="51" y="81"/>
                  </a:cubicBezTo>
                  <a:cubicBezTo>
                    <a:pt x="51" y="81"/>
                    <a:pt x="51" y="80"/>
                    <a:pt x="50" y="80"/>
                  </a:cubicBezTo>
                  <a:cubicBezTo>
                    <a:pt x="50" y="81"/>
                    <a:pt x="49" y="81"/>
                    <a:pt x="49" y="81"/>
                  </a:cubicBezTo>
                  <a:close/>
                  <a:moveTo>
                    <a:pt x="32" y="81"/>
                  </a:moveTo>
                  <a:cubicBezTo>
                    <a:pt x="33" y="81"/>
                    <a:pt x="33" y="80"/>
                    <a:pt x="33" y="80"/>
                  </a:cubicBezTo>
                  <a:cubicBezTo>
                    <a:pt x="33" y="81"/>
                    <a:pt x="32" y="81"/>
                    <a:pt x="32" y="81"/>
                  </a:cubicBezTo>
                  <a:close/>
                  <a:moveTo>
                    <a:pt x="65" y="81"/>
                  </a:moveTo>
                  <a:cubicBezTo>
                    <a:pt x="65" y="81"/>
                    <a:pt x="66" y="81"/>
                    <a:pt x="65" y="80"/>
                  </a:cubicBezTo>
                  <a:cubicBezTo>
                    <a:pt x="65" y="81"/>
                    <a:pt x="65" y="81"/>
                    <a:pt x="65" y="81"/>
                  </a:cubicBezTo>
                  <a:close/>
                  <a:moveTo>
                    <a:pt x="43" y="82"/>
                  </a:moveTo>
                  <a:cubicBezTo>
                    <a:pt x="43" y="82"/>
                    <a:pt x="44" y="81"/>
                    <a:pt x="43" y="80"/>
                  </a:cubicBezTo>
                  <a:cubicBezTo>
                    <a:pt x="43" y="81"/>
                    <a:pt x="42" y="81"/>
                    <a:pt x="43" y="82"/>
                  </a:cubicBezTo>
                  <a:close/>
                  <a:moveTo>
                    <a:pt x="59" y="82"/>
                  </a:moveTo>
                  <a:cubicBezTo>
                    <a:pt x="60" y="82"/>
                    <a:pt x="60" y="81"/>
                    <a:pt x="59" y="81"/>
                  </a:cubicBezTo>
                  <a:cubicBezTo>
                    <a:pt x="59" y="81"/>
                    <a:pt x="58" y="82"/>
                    <a:pt x="59" y="82"/>
                  </a:cubicBezTo>
                  <a:close/>
                  <a:moveTo>
                    <a:pt x="66" y="81"/>
                  </a:move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7" y="81"/>
                    <a:pt x="66" y="81"/>
                  </a:cubicBezTo>
                  <a:cubicBezTo>
                    <a:pt x="66" y="81"/>
                    <a:pt x="66" y="81"/>
                    <a:pt x="66" y="81"/>
                  </a:cubicBezTo>
                  <a:close/>
                  <a:moveTo>
                    <a:pt x="36" y="84"/>
                  </a:moveTo>
                  <a:cubicBezTo>
                    <a:pt x="37" y="83"/>
                    <a:pt x="37" y="83"/>
                    <a:pt x="37" y="82"/>
                  </a:cubicBezTo>
                  <a:cubicBezTo>
                    <a:pt x="37" y="82"/>
                    <a:pt x="37" y="81"/>
                    <a:pt x="36" y="81"/>
                  </a:cubicBezTo>
                  <a:cubicBezTo>
                    <a:pt x="36" y="82"/>
                    <a:pt x="35" y="83"/>
                    <a:pt x="36" y="84"/>
                  </a:cubicBezTo>
                  <a:close/>
                  <a:moveTo>
                    <a:pt x="39" y="83"/>
                  </a:moveTo>
                  <a:cubicBezTo>
                    <a:pt x="39" y="83"/>
                    <a:pt x="39" y="84"/>
                    <a:pt x="40" y="84"/>
                  </a:cubicBezTo>
                  <a:cubicBezTo>
                    <a:pt x="40" y="83"/>
                    <a:pt x="41" y="83"/>
                    <a:pt x="41" y="82"/>
                  </a:cubicBezTo>
                  <a:cubicBezTo>
                    <a:pt x="41" y="80"/>
                    <a:pt x="39" y="82"/>
                    <a:pt x="39" y="83"/>
                  </a:cubicBezTo>
                  <a:close/>
                  <a:moveTo>
                    <a:pt x="62" y="82"/>
                  </a:moveTo>
                  <a:cubicBezTo>
                    <a:pt x="63" y="82"/>
                    <a:pt x="63" y="82"/>
                    <a:pt x="63" y="82"/>
                  </a:cubicBezTo>
                  <a:cubicBezTo>
                    <a:pt x="63" y="81"/>
                    <a:pt x="63" y="81"/>
                    <a:pt x="62" y="81"/>
                  </a:cubicBezTo>
                  <a:cubicBezTo>
                    <a:pt x="62" y="81"/>
                    <a:pt x="62" y="82"/>
                    <a:pt x="62" y="82"/>
                  </a:cubicBezTo>
                  <a:close/>
                  <a:moveTo>
                    <a:pt x="30" y="81"/>
                  </a:moveTo>
                  <a:cubicBezTo>
                    <a:pt x="31" y="81"/>
                    <a:pt x="30" y="82"/>
                    <a:pt x="30" y="82"/>
                  </a:cubicBezTo>
                  <a:cubicBezTo>
                    <a:pt x="30" y="82"/>
                    <a:pt x="30" y="83"/>
                    <a:pt x="30" y="83"/>
                  </a:cubicBezTo>
                  <a:cubicBezTo>
                    <a:pt x="31" y="82"/>
                    <a:pt x="31" y="82"/>
                    <a:pt x="31" y="81"/>
                  </a:cubicBezTo>
                  <a:cubicBezTo>
                    <a:pt x="31" y="81"/>
                    <a:pt x="31" y="81"/>
                    <a:pt x="30" y="81"/>
                  </a:cubicBezTo>
                  <a:close/>
                  <a:moveTo>
                    <a:pt x="39" y="82"/>
                  </a:moveTo>
                  <a:cubicBezTo>
                    <a:pt x="39" y="82"/>
                    <a:pt x="39" y="82"/>
                    <a:pt x="40" y="81"/>
                  </a:cubicBezTo>
                  <a:cubicBezTo>
                    <a:pt x="39" y="81"/>
                    <a:pt x="39" y="82"/>
                    <a:pt x="39" y="82"/>
                  </a:cubicBezTo>
                  <a:close/>
                  <a:moveTo>
                    <a:pt x="43" y="83"/>
                  </a:moveTo>
                  <a:cubicBezTo>
                    <a:pt x="44" y="84"/>
                    <a:pt x="45" y="84"/>
                    <a:pt x="45" y="85"/>
                  </a:cubicBezTo>
                  <a:cubicBezTo>
                    <a:pt x="45" y="84"/>
                    <a:pt x="46" y="84"/>
                    <a:pt x="46" y="84"/>
                  </a:cubicBezTo>
                  <a:cubicBezTo>
                    <a:pt x="45" y="83"/>
                    <a:pt x="45" y="82"/>
                    <a:pt x="44" y="82"/>
                  </a:cubicBezTo>
                  <a:cubicBezTo>
                    <a:pt x="44" y="82"/>
                    <a:pt x="44" y="82"/>
                    <a:pt x="43" y="83"/>
                  </a:cubicBezTo>
                  <a:close/>
                  <a:moveTo>
                    <a:pt x="34" y="83"/>
                  </a:moveTo>
                  <a:cubicBezTo>
                    <a:pt x="34" y="83"/>
                    <a:pt x="34" y="82"/>
                    <a:pt x="34" y="82"/>
                  </a:cubicBezTo>
                  <a:cubicBezTo>
                    <a:pt x="34" y="82"/>
                    <a:pt x="34" y="82"/>
                    <a:pt x="34" y="83"/>
                  </a:cubicBezTo>
                  <a:close/>
                  <a:moveTo>
                    <a:pt x="47" y="84"/>
                  </a:moveTo>
                  <a:cubicBezTo>
                    <a:pt x="48" y="84"/>
                    <a:pt x="48" y="85"/>
                    <a:pt x="48" y="85"/>
                  </a:cubicBezTo>
                  <a:cubicBezTo>
                    <a:pt x="49" y="85"/>
                    <a:pt x="49" y="84"/>
                    <a:pt x="50" y="83"/>
                  </a:cubicBezTo>
                  <a:cubicBezTo>
                    <a:pt x="49" y="81"/>
                    <a:pt x="48" y="82"/>
                    <a:pt x="47" y="84"/>
                  </a:cubicBezTo>
                  <a:close/>
                  <a:moveTo>
                    <a:pt x="56" y="86"/>
                  </a:moveTo>
                  <a:cubicBezTo>
                    <a:pt x="57" y="85"/>
                    <a:pt x="57" y="85"/>
                    <a:pt x="57" y="84"/>
                  </a:cubicBezTo>
                  <a:cubicBezTo>
                    <a:pt x="57" y="83"/>
                    <a:pt x="57" y="82"/>
                    <a:pt x="56" y="82"/>
                  </a:cubicBezTo>
                  <a:cubicBezTo>
                    <a:pt x="56" y="83"/>
                    <a:pt x="56" y="84"/>
                    <a:pt x="56" y="86"/>
                  </a:cubicBezTo>
                  <a:close/>
                  <a:moveTo>
                    <a:pt x="60" y="82"/>
                  </a:moveTo>
                  <a:cubicBezTo>
                    <a:pt x="60" y="83"/>
                    <a:pt x="60" y="84"/>
                    <a:pt x="60" y="84"/>
                  </a:cubicBezTo>
                  <a:cubicBezTo>
                    <a:pt x="60" y="84"/>
                    <a:pt x="60" y="84"/>
                    <a:pt x="61" y="83"/>
                  </a:cubicBezTo>
                  <a:cubicBezTo>
                    <a:pt x="61" y="83"/>
                    <a:pt x="60" y="83"/>
                    <a:pt x="60" y="82"/>
                  </a:cubicBezTo>
                  <a:close/>
                  <a:moveTo>
                    <a:pt x="29" y="86"/>
                  </a:moveTo>
                  <a:cubicBezTo>
                    <a:pt x="28" y="88"/>
                    <a:pt x="29" y="91"/>
                    <a:pt x="29" y="93"/>
                  </a:cubicBezTo>
                  <a:cubicBezTo>
                    <a:pt x="29" y="94"/>
                    <a:pt x="29" y="94"/>
                    <a:pt x="29" y="95"/>
                  </a:cubicBezTo>
                  <a:cubicBezTo>
                    <a:pt x="30" y="95"/>
                    <a:pt x="29" y="95"/>
                    <a:pt x="29" y="96"/>
                  </a:cubicBezTo>
                  <a:cubicBezTo>
                    <a:pt x="29" y="96"/>
                    <a:pt x="30" y="96"/>
                    <a:pt x="30" y="96"/>
                  </a:cubicBezTo>
                  <a:cubicBezTo>
                    <a:pt x="30" y="96"/>
                    <a:pt x="29" y="97"/>
                    <a:pt x="29" y="97"/>
                  </a:cubicBezTo>
                  <a:cubicBezTo>
                    <a:pt x="29" y="98"/>
                    <a:pt x="30" y="100"/>
                    <a:pt x="31" y="102"/>
                  </a:cubicBezTo>
                  <a:cubicBezTo>
                    <a:pt x="31" y="98"/>
                    <a:pt x="30" y="94"/>
                    <a:pt x="30" y="90"/>
                  </a:cubicBezTo>
                  <a:cubicBezTo>
                    <a:pt x="30" y="89"/>
                    <a:pt x="29" y="89"/>
                    <a:pt x="29" y="88"/>
                  </a:cubicBezTo>
                  <a:cubicBezTo>
                    <a:pt x="29" y="88"/>
                    <a:pt x="30" y="88"/>
                    <a:pt x="30" y="87"/>
                  </a:cubicBezTo>
                  <a:cubicBezTo>
                    <a:pt x="30" y="86"/>
                    <a:pt x="29" y="86"/>
                    <a:pt x="29" y="86"/>
                  </a:cubicBezTo>
                  <a:cubicBezTo>
                    <a:pt x="29" y="85"/>
                    <a:pt x="30" y="84"/>
                    <a:pt x="29" y="82"/>
                  </a:cubicBezTo>
                  <a:cubicBezTo>
                    <a:pt x="29" y="83"/>
                    <a:pt x="29" y="82"/>
                    <a:pt x="28" y="82"/>
                  </a:cubicBezTo>
                  <a:cubicBezTo>
                    <a:pt x="28" y="84"/>
                    <a:pt x="28" y="85"/>
                    <a:pt x="29" y="86"/>
                  </a:cubicBezTo>
                  <a:close/>
                  <a:moveTo>
                    <a:pt x="66" y="83"/>
                  </a:moveTo>
                  <a:cubicBezTo>
                    <a:pt x="66" y="83"/>
                    <a:pt x="66" y="84"/>
                    <a:pt x="67" y="84"/>
                  </a:cubicBezTo>
                  <a:cubicBezTo>
                    <a:pt x="67" y="83"/>
                    <a:pt x="67" y="82"/>
                    <a:pt x="66" y="82"/>
                  </a:cubicBezTo>
                  <a:cubicBezTo>
                    <a:pt x="66" y="83"/>
                    <a:pt x="66" y="83"/>
                    <a:pt x="66" y="83"/>
                  </a:cubicBezTo>
                  <a:close/>
                  <a:moveTo>
                    <a:pt x="40" y="85"/>
                  </a:moveTo>
                  <a:cubicBezTo>
                    <a:pt x="41" y="85"/>
                    <a:pt x="42" y="83"/>
                    <a:pt x="42" y="82"/>
                  </a:cubicBezTo>
                  <a:cubicBezTo>
                    <a:pt x="41" y="83"/>
                    <a:pt x="40" y="84"/>
                    <a:pt x="40" y="85"/>
                  </a:cubicBezTo>
                  <a:close/>
                  <a:moveTo>
                    <a:pt x="63" y="84"/>
                  </a:moveTo>
                  <a:cubicBezTo>
                    <a:pt x="63" y="84"/>
                    <a:pt x="64" y="83"/>
                    <a:pt x="64" y="82"/>
                  </a:cubicBezTo>
                  <a:cubicBezTo>
                    <a:pt x="63" y="83"/>
                    <a:pt x="63" y="83"/>
                    <a:pt x="63" y="84"/>
                  </a:cubicBezTo>
                  <a:close/>
                  <a:moveTo>
                    <a:pt x="52" y="85"/>
                  </a:moveTo>
                  <a:cubicBezTo>
                    <a:pt x="51" y="84"/>
                    <a:pt x="52" y="83"/>
                    <a:pt x="51" y="83"/>
                  </a:cubicBezTo>
                  <a:cubicBezTo>
                    <a:pt x="51" y="83"/>
                    <a:pt x="51" y="85"/>
                    <a:pt x="52" y="85"/>
                  </a:cubicBezTo>
                  <a:close/>
                  <a:moveTo>
                    <a:pt x="21" y="84"/>
                  </a:moveTo>
                  <a:cubicBezTo>
                    <a:pt x="21" y="84"/>
                    <a:pt x="22" y="83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lose/>
                  <a:moveTo>
                    <a:pt x="35" y="86"/>
                  </a:moveTo>
                  <a:cubicBezTo>
                    <a:pt x="35" y="85"/>
                    <a:pt x="35" y="84"/>
                    <a:pt x="34" y="83"/>
                  </a:cubicBezTo>
                  <a:cubicBezTo>
                    <a:pt x="34" y="84"/>
                    <a:pt x="34" y="85"/>
                    <a:pt x="35" y="86"/>
                  </a:cubicBezTo>
                  <a:close/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9" y="85"/>
                    <a:pt x="39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4"/>
                    <a:pt x="36" y="85"/>
                    <a:pt x="38" y="86"/>
                  </a:cubicBezTo>
                  <a:close/>
                  <a:moveTo>
                    <a:pt x="41" y="86"/>
                  </a:moveTo>
                  <a:cubicBezTo>
                    <a:pt x="41" y="86"/>
                    <a:pt x="42" y="87"/>
                    <a:pt x="42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2" y="84"/>
                    <a:pt x="41" y="85"/>
                    <a:pt x="41" y="86"/>
                  </a:cubicBezTo>
                  <a:close/>
                  <a:moveTo>
                    <a:pt x="35" y="85"/>
                  </a:moveTo>
                  <a:cubicBezTo>
                    <a:pt x="35" y="85"/>
                    <a:pt x="35" y="85"/>
                    <a:pt x="36" y="85"/>
                  </a:cubicBezTo>
                  <a:cubicBezTo>
                    <a:pt x="36" y="84"/>
                    <a:pt x="35" y="84"/>
                    <a:pt x="35" y="84"/>
                  </a:cubicBezTo>
                  <a:cubicBezTo>
                    <a:pt x="35" y="84"/>
                    <a:pt x="35" y="84"/>
                    <a:pt x="35" y="85"/>
                  </a:cubicBezTo>
                  <a:close/>
                  <a:moveTo>
                    <a:pt x="53" y="85"/>
                  </a:moveTo>
                  <a:cubicBezTo>
                    <a:pt x="53" y="85"/>
                    <a:pt x="53" y="84"/>
                    <a:pt x="53" y="84"/>
                  </a:cubicBezTo>
                  <a:cubicBezTo>
                    <a:pt x="53" y="84"/>
                    <a:pt x="53" y="84"/>
                    <a:pt x="53" y="85"/>
                  </a:cubicBezTo>
                  <a:close/>
                  <a:moveTo>
                    <a:pt x="30" y="87"/>
                  </a:moveTo>
                  <a:cubicBezTo>
                    <a:pt x="31" y="86"/>
                    <a:pt x="32" y="85"/>
                    <a:pt x="31" y="84"/>
                  </a:cubicBezTo>
                  <a:cubicBezTo>
                    <a:pt x="31" y="85"/>
                    <a:pt x="30" y="86"/>
                    <a:pt x="30" y="87"/>
                  </a:cubicBezTo>
                  <a:close/>
                  <a:moveTo>
                    <a:pt x="65" y="86"/>
                  </a:moveTo>
                  <a:cubicBezTo>
                    <a:pt x="65" y="85"/>
                    <a:pt x="65" y="84"/>
                    <a:pt x="65" y="84"/>
                  </a:cubicBezTo>
                  <a:cubicBezTo>
                    <a:pt x="65" y="85"/>
                    <a:pt x="64" y="86"/>
                    <a:pt x="65" y="86"/>
                  </a:cubicBezTo>
                  <a:close/>
                  <a:moveTo>
                    <a:pt x="66" y="85"/>
                  </a:moveTo>
                  <a:cubicBezTo>
                    <a:pt x="66" y="85"/>
                    <a:pt x="67" y="84"/>
                    <a:pt x="66" y="84"/>
                  </a:cubicBezTo>
                  <a:cubicBezTo>
                    <a:pt x="66" y="85"/>
                    <a:pt x="66" y="84"/>
                    <a:pt x="66" y="84"/>
                  </a:cubicBezTo>
                  <a:cubicBezTo>
                    <a:pt x="66" y="84"/>
                    <a:pt x="66" y="85"/>
                    <a:pt x="66" y="85"/>
                  </a:cubicBezTo>
                  <a:close/>
                  <a:moveTo>
                    <a:pt x="45" y="86"/>
                  </a:moveTo>
                  <a:cubicBezTo>
                    <a:pt x="46" y="86"/>
                    <a:pt x="46" y="87"/>
                    <a:pt x="47" y="87"/>
                  </a:cubicBezTo>
                  <a:cubicBezTo>
                    <a:pt x="47" y="87"/>
                    <a:pt x="47" y="87"/>
                    <a:pt x="48" y="86"/>
                  </a:cubicBezTo>
                  <a:cubicBezTo>
                    <a:pt x="47" y="86"/>
                    <a:pt x="47" y="85"/>
                    <a:pt x="46" y="84"/>
                  </a:cubicBezTo>
                  <a:cubicBezTo>
                    <a:pt x="46" y="85"/>
                    <a:pt x="46" y="85"/>
                    <a:pt x="45" y="86"/>
                  </a:cubicBezTo>
                  <a:close/>
                  <a:moveTo>
                    <a:pt x="49" y="86"/>
                  </a:moveTo>
                  <a:cubicBezTo>
                    <a:pt x="49" y="87"/>
                    <a:pt x="50" y="87"/>
                    <a:pt x="50" y="88"/>
                  </a:cubicBezTo>
                  <a:cubicBezTo>
                    <a:pt x="50" y="87"/>
                    <a:pt x="50" y="85"/>
                    <a:pt x="50" y="85"/>
                  </a:cubicBezTo>
                  <a:cubicBezTo>
                    <a:pt x="49" y="85"/>
                    <a:pt x="49" y="85"/>
                    <a:pt x="49" y="86"/>
                  </a:cubicBezTo>
                  <a:close/>
                  <a:moveTo>
                    <a:pt x="60" y="86"/>
                  </a:moveTo>
                  <a:cubicBezTo>
                    <a:pt x="61" y="86"/>
                    <a:pt x="61" y="87"/>
                    <a:pt x="61" y="87"/>
                  </a:cubicBezTo>
                  <a:cubicBezTo>
                    <a:pt x="61" y="86"/>
                    <a:pt x="61" y="86"/>
                    <a:pt x="61" y="85"/>
                  </a:cubicBezTo>
                  <a:cubicBezTo>
                    <a:pt x="60" y="86"/>
                    <a:pt x="61" y="86"/>
                    <a:pt x="60" y="86"/>
                  </a:cubicBezTo>
                  <a:close/>
                  <a:moveTo>
                    <a:pt x="3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6"/>
                    <a:pt x="36" y="86"/>
                  </a:cubicBezTo>
                  <a:cubicBezTo>
                    <a:pt x="36" y="86"/>
                    <a:pt x="36" y="87"/>
                    <a:pt x="36" y="87"/>
                  </a:cubicBezTo>
                  <a:close/>
                  <a:moveTo>
                    <a:pt x="36" y="86"/>
                  </a:moveTo>
                  <a:cubicBezTo>
                    <a:pt x="36" y="85"/>
                    <a:pt x="36" y="85"/>
                    <a:pt x="36" y="85"/>
                  </a:cubicBezTo>
                  <a:cubicBezTo>
                    <a:pt x="36" y="86"/>
                    <a:pt x="36" y="86"/>
                    <a:pt x="36" y="86"/>
                  </a:cubicBezTo>
                  <a:close/>
                  <a:moveTo>
                    <a:pt x="38" y="86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9" y="87"/>
                    <a:pt x="39" y="86"/>
                    <a:pt x="40" y="86"/>
                  </a:cubicBezTo>
                  <a:cubicBezTo>
                    <a:pt x="40" y="85"/>
                    <a:pt x="40" y="85"/>
                    <a:pt x="39" y="85"/>
                  </a:cubicBezTo>
                  <a:cubicBezTo>
                    <a:pt x="39" y="86"/>
                    <a:pt x="39" y="86"/>
                    <a:pt x="38" y="86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7"/>
                    <a:pt x="57" y="87"/>
                    <a:pt x="57" y="87"/>
                  </a:cubicBezTo>
                  <a:close/>
                  <a:moveTo>
                    <a:pt x="58" y="87"/>
                  </a:moveTo>
                  <a:cubicBezTo>
                    <a:pt x="58" y="86"/>
                    <a:pt x="58" y="86"/>
                    <a:pt x="58" y="85"/>
                  </a:cubicBezTo>
                  <a:cubicBezTo>
                    <a:pt x="57" y="86"/>
                    <a:pt x="56" y="86"/>
                    <a:pt x="57" y="87"/>
                  </a:cubicBezTo>
                  <a:cubicBezTo>
                    <a:pt x="57" y="87"/>
                    <a:pt x="57" y="87"/>
                    <a:pt x="58" y="87"/>
                  </a:cubicBezTo>
                  <a:close/>
                  <a:moveTo>
                    <a:pt x="51" y="87"/>
                  </a:moveTo>
                  <a:cubicBezTo>
                    <a:pt x="51" y="87"/>
                    <a:pt x="52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lose/>
                  <a:moveTo>
                    <a:pt x="35" y="87"/>
                  </a:moveTo>
                  <a:cubicBezTo>
                    <a:pt x="36" y="87"/>
                    <a:pt x="36" y="88"/>
                    <a:pt x="36" y="88"/>
                  </a:cubicBezTo>
                  <a:cubicBezTo>
                    <a:pt x="36" y="87"/>
                    <a:pt x="36" y="86"/>
                    <a:pt x="35" y="86"/>
                  </a:cubicBezTo>
                  <a:cubicBezTo>
                    <a:pt x="35" y="86"/>
                    <a:pt x="35" y="86"/>
                    <a:pt x="35" y="87"/>
                  </a:cubicBezTo>
                  <a:close/>
                  <a:moveTo>
                    <a:pt x="55" y="87"/>
                  </a:move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6"/>
                    <a:pt x="55" y="86"/>
                  </a:cubicBezTo>
                  <a:cubicBezTo>
                    <a:pt x="54" y="87"/>
                    <a:pt x="54" y="87"/>
                    <a:pt x="55" y="87"/>
                  </a:cubicBezTo>
                  <a:close/>
                  <a:moveTo>
                    <a:pt x="39" y="88"/>
                  </a:moveTo>
                  <a:cubicBezTo>
                    <a:pt x="40" y="89"/>
                    <a:pt x="40" y="89"/>
                    <a:pt x="40" y="90"/>
                  </a:cubicBezTo>
                  <a:cubicBezTo>
                    <a:pt x="41" y="89"/>
                    <a:pt x="41" y="89"/>
                    <a:pt x="42" y="88"/>
                  </a:cubicBezTo>
                  <a:cubicBezTo>
                    <a:pt x="41" y="88"/>
                    <a:pt x="41" y="87"/>
                    <a:pt x="40" y="86"/>
                  </a:cubicBezTo>
                  <a:cubicBezTo>
                    <a:pt x="40" y="87"/>
                    <a:pt x="39" y="88"/>
                    <a:pt x="39" y="88"/>
                  </a:cubicBezTo>
                  <a:close/>
                  <a:moveTo>
                    <a:pt x="43" y="89"/>
                  </a:moveTo>
                  <a:cubicBezTo>
                    <a:pt x="43" y="89"/>
                    <a:pt x="44" y="90"/>
                    <a:pt x="44" y="90"/>
                  </a:cubicBezTo>
                  <a:cubicBezTo>
                    <a:pt x="45" y="89"/>
                    <a:pt x="45" y="89"/>
                    <a:pt x="46" y="88"/>
                  </a:cubicBezTo>
                  <a:cubicBezTo>
                    <a:pt x="46" y="87"/>
                    <a:pt x="45" y="87"/>
                    <a:pt x="45" y="86"/>
                  </a:cubicBezTo>
                  <a:cubicBezTo>
                    <a:pt x="44" y="87"/>
                    <a:pt x="43" y="88"/>
                    <a:pt x="43" y="89"/>
                  </a:cubicBezTo>
                  <a:close/>
                  <a:moveTo>
                    <a:pt x="31" y="88"/>
                  </a:moveTo>
                  <a:cubicBezTo>
                    <a:pt x="31" y="89"/>
                    <a:pt x="31" y="89"/>
                    <a:pt x="32" y="89"/>
                  </a:cubicBezTo>
                  <a:cubicBezTo>
                    <a:pt x="32" y="89"/>
                    <a:pt x="32" y="87"/>
                    <a:pt x="32" y="87"/>
                  </a:cubicBezTo>
                  <a:cubicBezTo>
                    <a:pt x="32" y="87"/>
                    <a:pt x="31" y="88"/>
                    <a:pt x="31" y="88"/>
                  </a:cubicBezTo>
                  <a:close/>
                  <a:moveTo>
                    <a:pt x="47" y="88"/>
                  </a:moveTo>
                  <a:cubicBezTo>
                    <a:pt x="48" y="89"/>
                    <a:pt x="48" y="89"/>
                    <a:pt x="48" y="90"/>
                  </a:cubicBezTo>
                  <a:cubicBezTo>
                    <a:pt x="49" y="90"/>
                    <a:pt x="49" y="89"/>
                    <a:pt x="50" y="89"/>
                  </a:cubicBezTo>
                  <a:cubicBezTo>
                    <a:pt x="49" y="88"/>
                    <a:pt x="49" y="87"/>
                    <a:pt x="48" y="87"/>
                  </a:cubicBezTo>
                  <a:cubicBezTo>
                    <a:pt x="48" y="87"/>
                    <a:pt x="47" y="87"/>
                    <a:pt x="47" y="88"/>
                  </a:cubicBezTo>
                  <a:close/>
                  <a:moveTo>
                    <a:pt x="59" y="90"/>
                  </a:moveTo>
                  <a:cubicBezTo>
                    <a:pt x="59" y="89"/>
                    <a:pt x="60" y="89"/>
                    <a:pt x="60" y="88"/>
                  </a:cubicBezTo>
                  <a:cubicBezTo>
                    <a:pt x="59" y="85"/>
                    <a:pt x="58" y="89"/>
                    <a:pt x="59" y="90"/>
                  </a:cubicBezTo>
                  <a:close/>
                  <a:moveTo>
                    <a:pt x="34" y="88"/>
                  </a:moveTo>
                  <a:cubicBezTo>
                    <a:pt x="35" y="88"/>
                    <a:pt x="35" y="89"/>
                    <a:pt x="35" y="89"/>
                  </a:cubicBezTo>
                  <a:cubicBezTo>
                    <a:pt x="36" y="88"/>
                    <a:pt x="35" y="88"/>
                    <a:pt x="34" y="87"/>
                  </a:cubicBezTo>
                  <a:cubicBezTo>
                    <a:pt x="35" y="88"/>
                    <a:pt x="34" y="88"/>
                    <a:pt x="34" y="88"/>
                  </a:cubicBezTo>
                  <a:close/>
                  <a:moveTo>
                    <a:pt x="64" y="88"/>
                  </a:moveTo>
                  <a:cubicBezTo>
                    <a:pt x="63" y="88"/>
                    <a:pt x="64" y="87"/>
                    <a:pt x="64" y="87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4" y="88"/>
                    <a:pt x="64" y="88"/>
                  </a:cubicBezTo>
                  <a:close/>
                  <a:moveTo>
                    <a:pt x="37" y="89"/>
                  </a:moveTo>
                  <a:cubicBezTo>
                    <a:pt x="37" y="88"/>
                    <a:pt x="38" y="88"/>
                    <a:pt x="38" y="88"/>
                  </a:cubicBezTo>
                  <a:cubicBezTo>
                    <a:pt x="38" y="88"/>
                    <a:pt x="38" y="87"/>
                    <a:pt x="37" y="87"/>
                  </a:cubicBezTo>
                  <a:cubicBezTo>
                    <a:pt x="37" y="88"/>
                    <a:pt x="37" y="88"/>
                    <a:pt x="37" y="89"/>
                  </a:cubicBezTo>
                  <a:close/>
                  <a:moveTo>
                    <a:pt x="66" y="90"/>
                  </a:moveTo>
                  <a:cubicBezTo>
                    <a:pt x="67" y="89"/>
                    <a:pt x="66" y="88"/>
                    <a:pt x="66" y="87"/>
                  </a:cubicBezTo>
                  <a:cubicBezTo>
                    <a:pt x="65" y="88"/>
                    <a:pt x="66" y="89"/>
                    <a:pt x="66" y="90"/>
                  </a:cubicBezTo>
                  <a:close/>
                  <a:moveTo>
                    <a:pt x="53" y="90"/>
                  </a:moveTo>
                  <a:cubicBezTo>
                    <a:pt x="53" y="90"/>
                    <a:pt x="53" y="88"/>
                    <a:pt x="52" y="88"/>
                  </a:cubicBezTo>
                  <a:cubicBezTo>
                    <a:pt x="52" y="89"/>
                    <a:pt x="52" y="89"/>
                    <a:pt x="53" y="90"/>
                  </a:cubicBezTo>
                  <a:close/>
                  <a:moveTo>
                    <a:pt x="55" y="89"/>
                  </a:moveTo>
                  <a:cubicBezTo>
                    <a:pt x="55" y="89"/>
                    <a:pt x="55" y="90"/>
                    <a:pt x="55" y="90"/>
                  </a:cubicBezTo>
                  <a:cubicBezTo>
                    <a:pt x="55" y="89"/>
                    <a:pt x="55" y="89"/>
                    <a:pt x="55" y="88"/>
                  </a:cubicBezTo>
                  <a:cubicBezTo>
                    <a:pt x="55" y="89"/>
                    <a:pt x="55" y="88"/>
                    <a:pt x="55" y="89"/>
                  </a:cubicBezTo>
                  <a:close/>
                  <a:moveTo>
                    <a:pt x="56" y="89"/>
                  </a:moveTo>
                  <a:cubicBezTo>
                    <a:pt x="57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lose/>
                  <a:moveTo>
                    <a:pt x="51" y="90"/>
                  </a:moveTo>
                  <a:cubicBezTo>
                    <a:pt x="51" y="89"/>
                    <a:pt x="52" y="89"/>
                    <a:pt x="51" y="88"/>
                  </a:cubicBezTo>
                  <a:cubicBezTo>
                    <a:pt x="51" y="89"/>
                    <a:pt x="51" y="89"/>
                    <a:pt x="51" y="90"/>
                  </a:cubicBezTo>
                  <a:close/>
                  <a:moveTo>
                    <a:pt x="33" y="91"/>
                  </a:moveTo>
                  <a:cubicBezTo>
                    <a:pt x="34" y="91"/>
                    <a:pt x="35" y="89"/>
                    <a:pt x="34" y="88"/>
                  </a:cubicBezTo>
                  <a:cubicBezTo>
                    <a:pt x="33" y="89"/>
                    <a:pt x="33" y="90"/>
                    <a:pt x="33" y="91"/>
                  </a:cubicBezTo>
                  <a:close/>
                  <a:moveTo>
                    <a:pt x="37" y="89"/>
                  </a:moveTo>
                  <a:cubicBezTo>
                    <a:pt x="37" y="89"/>
                    <a:pt x="37" y="88"/>
                    <a:pt x="36" y="88"/>
                  </a:cubicBezTo>
                  <a:cubicBezTo>
                    <a:pt x="37" y="89"/>
                    <a:pt x="37" y="89"/>
                    <a:pt x="37" y="89"/>
                  </a:cubicBezTo>
                  <a:close/>
                  <a:moveTo>
                    <a:pt x="59" y="91"/>
                  </a:moveTo>
                  <a:cubicBezTo>
                    <a:pt x="60" y="91"/>
                    <a:pt x="60" y="92"/>
                    <a:pt x="61" y="93"/>
                  </a:cubicBezTo>
                  <a:cubicBezTo>
                    <a:pt x="61" y="92"/>
                    <a:pt x="61" y="90"/>
                    <a:pt x="61" y="89"/>
                  </a:cubicBezTo>
                  <a:cubicBezTo>
                    <a:pt x="60" y="89"/>
                    <a:pt x="60" y="90"/>
                    <a:pt x="59" y="91"/>
                  </a:cubicBezTo>
                  <a:close/>
                  <a:moveTo>
                    <a:pt x="38" y="90"/>
                  </a:moveTo>
                  <a:cubicBezTo>
                    <a:pt x="38" y="90"/>
                    <a:pt x="38" y="91"/>
                    <a:pt x="39" y="91"/>
                  </a:cubicBezTo>
                  <a:cubicBezTo>
                    <a:pt x="39" y="91"/>
                    <a:pt x="39" y="91"/>
                    <a:pt x="40" y="91"/>
                  </a:cubicBezTo>
                  <a:cubicBezTo>
                    <a:pt x="39" y="90"/>
                    <a:pt x="38" y="88"/>
                    <a:pt x="38" y="90"/>
                  </a:cubicBezTo>
                  <a:close/>
                  <a:moveTo>
                    <a:pt x="46" y="90"/>
                  </a:moveTo>
                  <a:cubicBezTo>
                    <a:pt x="46" y="91"/>
                    <a:pt x="45" y="93"/>
                    <a:pt x="46" y="94"/>
                  </a:cubicBezTo>
                  <a:cubicBezTo>
                    <a:pt x="47" y="93"/>
                    <a:pt x="47" y="92"/>
                    <a:pt x="48" y="91"/>
                  </a:cubicBezTo>
                  <a:cubicBezTo>
                    <a:pt x="47" y="90"/>
                    <a:pt x="47" y="89"/>
                    <a:pt x="46" y="89"/>
                  </a:cubicBezTo>
                  <a:cubicBezTo>
                    <a:pt x="46" y="89"/>
                    <a:pt x="46" y="90"/>
                    <a:pt x="46" y="90"/>
                  </a:cubicBezTo>
                  <a:close/>
                  <a:moveTo>
                    <a:pt x="36" y="90"/>
                  </a:moveTo>
                  <a:cubicBezTo>
                    <a:pt x="36" y="90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lose/>
                  <a:moveTo>
                    <a:pt x="56" y="91"/>
                  </a:moveTo>
                  <a:cubicBezTo>
                    <a:pt x="56" y="91"/>
                    <a:pt x="56" y="92"/>
                    <a:pt x="57" y="92"/>
                  </a:cubicBezTo>
                  <a:cubicBezTo>
                    <a:pt x="57" y="92"/>
                    <a:pt x="58" y="90"/>
                    <a:pt x="57" y="90"/>
                  </a:cubicBezTo>
                  <a:cubicBezTo>
                    <a:pt x="57" y="90"/>
                    <a:pt x="56" y="91"/>
                    <a:pt x="56" y="91"/>
                  </a:cubicBezTo>
                  <a:close/>
                  <a:moveTo>
                    <a:pt x="41" y="91"/>
                  </a:moveTo>
                  <a:cubicBezTo>
                    <a:pt x="41" y="92"/>
                    <a:pt x="42" y="92"/>
                    <a:pt x="42" y="92"/>
                  </a:cubicBezTo>
                  <a:cubicBezTo>
                    <a:pt x="42" y="91"/>
                    <a:pt x="42" y="92"/>
                    <a:pt x="42" y="91"/>
                  </a:cubicBezTo>
                  <a:cubicBezTo>
                    <a:pt x="42" y="91"/>
                    <a:pt x="42" y="92"/>
                    <a:pt x="43" y="92"/>
                  </a:cubicBezTo>
                  <a:cubicBezTo>
                    <a:pt x="44" y="91"/>
                    <a:pt x="43" y="90"/>
                    <a:pt x="42" y="90"/>
                  </a:cubicBezTo>
                  <a:cubicBezTo>
                    <a:pt x="42" y="90"/>
                    <a:pt x="42" y="91"/>
                    <a:pt x="41" y="91"/>
                  </a:cubicBezTo>
                  <a:close/>
                  <a:moveTo>
                    <a:pt x="50" y="93"/>
                  </a:moveTo>
                  <a:cubicBezTo>
                    <a:pt x="50" y="91"/>
                    <a:pt x="51" y="90"/>
                    <a:pt x="50" y="90"/>
                  </a:cubicBezTo>
                  <a:cubicBezTo>
                    <a:pt x="49" y="91"/>
                    <a:pt x="49" y="92"/>
                    <a:pt x="50" y="93"/>
                  </a:cubicBezTo>
                  <a:close/>
                  <a:moveTo>
                    <a:pt x="66" y="93"/>
                  </a:moveTo>
                  <a:cubicBezTo>
                    <a:pt x="66" y="91"/>
                    <a:pt x="66" y="90"/>
                    <a:pt x="65" y="90"/>
                  </a:cubicBezTo>
                  <a:cubicBezTo>
                    <a:pt x="65" y="91"/>
                    <a:pt x="66" y="92"/>
                    <a:pt x="66" y="93"/>
                  </a:cubicBezTo>
                  <a:close/>
                  <a:moveTo>
                    <a:pt x="36" y="91"/>
                  </a:moveTo>
                  <a:cubicBezTo>
                    <a:pt x="37" y="92"/>
                    <a:pt x="37" y="93"/>
                    <a:pt x="37" y="93"/>
                  </a:cubicBezTo>
                  <a:cubicBezTo>
                    <a:pt x="38" y="93"/>
                    <a:pt x="37" y="91"/>
                    <a:pt x="37" y="91"/>
                  </a:cubicBezTo>
                  <a:cubicBezTo>
                    <a:pt x="36" y="91"/>
                    <a:pt x="36" y="91"/>
                    <a:pt x="36" y="91"/>
                  </a:cubicBezTo>
                  <a:close/>
                  <a:moveTo>
                    <a:pt x="45" y="91"/>
                  </a:moveTo>
                  <a:cubicBezTo>
                    <a:pt x="45" y="91"/>
                    <a:pt x="45" y="91"/>
                    <a:pt x="45" y="91"/>
                  </a:cubicBezTo>
                  <a:cubicBezTo>
                    <a:pt x="44" y="91"/>
                    <a:pt x="45" y="91"/>
                    <a:pt x="45" y="91"/>
                  </a:cubicBezTo>
                  <a:close/>
                  <a:moveTo>
                    <a:pt x="63" y="93"/>
                  </a:moveTo>
                  <a:cubicBezTo>
                    <a:pt x="63" y="93"/>
                    <a:pt x="63" y="92"/>
                    <a:pt x="63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2"/>
                    <a:pt x="62" y="93"/>
                    <a:pt x="63" y="93"/>
                  </a:cubicBezTo>
                  <a:close/>
                  <a:moveTo>
                    <a:pt x="34" y="93"/>
                  </a:moveTo>
                  <a:cubicBezTo>
                    <a:pt x="34" y="92"/>
                    <a:pt x="35" y="92"/>
                    <a:pt x="34" y="92"/>
                  </a:cubicBezTo>
                  <a:cubicBezTo>
                    <a:pt x="34" y="92"/>
                    <a:pt x="34" y="92"/>
                    <a:pt x="34" y="93"/>
                  </a:cubicBezTo>
                  <a:close/>
                  <a:moveTo>
                    <a:pt x="43" y="93"/>
                  </a:moveTo>
                  <a:cubicBezTo>
                    <a:pt x="43" y="93"/>
                    <a:pt x="43" y="94"/>
                    <a:pt x="43" y="94"/>
                  </a:cubicBezTo>
                  <a:cubicBezTo>
                    <a:pt x="43" y="93"/>
                    <a:pt x="44" y="93"/>
                    <a:pt x="44" y="92"/>
                  </a:cubicBezTo>
                  <a:cubicBezTo>
                    <a:pt x="43" y="92"/>
                    <a:pt x="43" y="93"/>
                    <a:pt x="43" y="93"/>
                  </a:cubicBezTo>
                  <a:close/>
                  <a:moveTo>
                    <a:pt x="40" y="94"/>
                  </a:moveTo>
                  <a:cubicBezTo>
                    <a:pt x="41" y="94"/>
                    <a:pt x="41" y="94"/>
                    <a:pt x="41" y="93"/>
                  </a:cubicBezTo>
                  <a:cubicBezTo>
                    <a:pt x="41" y="93"/>
                    <a:pt x="41" y="92"/>
                    <a:pt x="40" y="92"/>
                  </a:cubicBezTo>
                  <a:cubicBezTo>
                    <a:pt x="40" y="92"/>
                    <a:pt x="39" y="93"/>
                    <a:pt x="40" y="93"/>
                  </a:cubicBezTo>
                  <a:cubicBezTo>
                    <a:pt x="40" y="93"/>
                    <a:pt x="39" y="93"/>
                    <a:pt x="39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lose/>
                  <a:moveTo>
                    <a:pt x="47" y="94"/>
                  </a:moveTo>
                  <a:cubicBezTo>
                    <a:pt x="47" y="95"/>
                    <a:pt x="47" y="95"/>
                    <a:pt x="48" y="96"/>
                  </a:cubicBezTo>
                  <a:cubicBezTo>
                    <a:pt x="48" y="95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0" y="94"/>
                    <a:pt x="49" y="93"/>
                    <a:pt x="49" y="93"/>
                  </a:cubicBezTo>
                  <a:cubicBezTo>
                    <a:pt x="48" y="93"/>
                    <a:pt x="49" y="92"/>
                    <a:pt x="48" y="92"/>
                  </a:cubicBezTo>
                  <a:cubicBezTo>
                    <a:pt x="48" y="93"/>
                    <a:pt x="47" y="93"/>
                    <a:pt x="47" y="94"/>
                  </a:cubicBezTo>
                  <a:close/>
                  <a:moveTo>
                    <a:pt x="31" y="94"/>
                  </a:moveTo>
                  <a:cubicBezTo>
                    <a:pt x="32" y="94"/>
                    <a:pt x="32" y="93"/>
                    <a:pt x="32" y="93"/>
                  </a:cubicBezTo>
                  <a:cubicBezTo>
                    <a:pt x="32" y="93"/>
                    <a:pt x="32" y="92"/>
                    <a:pt x="31" y="92"/>
                  </a:cubicBezTo>
                  <a:cubicBezTo>
                    <a:pt x="31" y="93"/>
                    <a:pt x="31" y="93"/>
                    <a:pt x="31" y="94"/>
                  </a:cubicBezTo>
                  <a:close/>
                  <a:moveTo>
                    <a:pt x="34" y="94"/>
                  </a:moveTo>
                  <a:cubicBezTo>
                    <a:pt x="34" y="94"/>
                    <a:pt x="35" y="95"/>
                    <a:pt x="36" y="95"/>
                  </a:cubicBezTo>
                  <a:cubicBezTo>
                    <a:pt x="36" y="95"/>
                    <a:pt x="36" y="94"/>
                    <a:pt x="37" y="94"/>
                  </a:cubicBezTo>
                  <a:cubicBezTo>
                    <a:pt x="36" y="93"/>
                    <a:pt x="36" y="92"/>
                    <a:pt x="36" y="92"/>
                  </a:cubicBezTo>
                  <a:cubicBezTo>
                    <a:pt x="35" y="93"/>
                    <a:pt x="35" y="93"/>
                    <a:pt x="34" y="94"/>
                  </a:cubicBezTo>
                  <a:close/>
                  <a:moveTo>
                    <a:pt x="54" y="93"/>
                  </a:moveTo>
                  <a:cubicBezTo>
                    <a:pt x="54" y="94"/>
                    <a:pt x="54" y="94"/>
                    <a:pt x="55" y="95"/>
                  </a:cubicBezTo>
                  <a:cubicBezTo>
                    <a:pt x="55" y="94"/>
                    <a:pt x="55" y="93"/>
                    <a:pt x="55" y="92"/>
                  </a:cubicBezTo>
                  <a:cubicBezTo>
                    <a:pt x="55" y="93"/>
                    <a:pt x="55" y="93"/>
                    <a:pt x="54" y="93"/>
                  </a:cubicBezTo>
                  <a:close/>
                  <a:moveTo>
                    <a:pt x="59" y="94"/>
                  </a:moveTo>
                  <a:cubicBezTo>
                    <a:pt x="60" y="94"/>
                    <a:pt x="60" y="94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4"/>
                    <a:pt x="59" y="94"/>
                  </a:cubicBezTo>
                  <a:close/>
                  <a:moveTo>
                    <a:pt x="52" y="94"/>
                  </a:moveTo>
                  <a:cubicBezTo>
                    <a:pt x="52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4"/>
                    <a:pt x="52" y="94"/>
                  </a:cubicBezTo>
                  <a:close/>
                  <a:moveTo>
                    <a:pt x="44" y="94"/>
                  </a:moveTo>
                  <a:cubicBezTo>
                    <a:pt x="44" y="94"/>
                    <a:pt x="44" y="95"/>
                    <a:pt x="45" y="95"/>
                  </a:cubicBezTo>
                  <a:cubicBezTo>
                    <a:pt x="45" y="94"/>
                    <a:pt x="44" y="92"/>
                    <a:pt x="44" y="94"/>
                  </a:cubicBezTo>
                  <a:close/>
                  <a:moveTo>
                    <a:pt x="38" y="94"/>
                  </a:move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5"/>
                    <a:pt x="66" y="95"/>
                  </a:cubicBezTo>
                  <a:cubicBezTo>
                    <a:pt x="65" y="95"/>
                    <a:pt x="66" y="94"/>
                    <a:pt x="65" y="94"/>
                  </a:cubicBezTo>
                  <a:cubicBezTo>
                    <a:pt x="65" y="94"/>
                    <a:pt x="65" y="94"/>
                    <a:pt x="65" y="96"/>
                  </a:cubicBezTo>
                  <a:close/>
                  <a:moveTo>
                    <a:pt x="57" y="97"/>
                  </a:moveTo>
                  <a:cubicBezTo>
                    <a:pt x="57" y="96"/>
                    <a:pt x="58" y="94"/>
                    <a:pt x="56" y="94"/>
                  </a:cubicBezTo>
                  <a:cubicBezTo>
                    <a:pt x="55" y="95"/>
                    <a:pt x="56" y="97"/>
                    <a:pt x="57" y="97"/>
                  </a:cubicBezTo>
                  <a:close/>
                  <a:moveTo>
                    <a:pt x="68" y="99"/>
                  </a:moveTo>
                  <a:cubicBezTo>
                    <a:pt x="68" y="97"/>
                    <a:pt x="68" y="96"/>
                    <a:pt x="68" y="94"/>
                  </a:cubicBezTo>
                  <a:cubicBezTo>
                    <a:pt x="68" y="94"/>
                    <a:pt x="67" y="94"/>
                    <a:pt x="67" y="94"/>
                  </a:cubicBezTo>
                  <a:cubicBezTo>
                    <a:pt x="67" y="95"/>
                    <a:pt x="67" y="98"/>
                    <a:pt x="68" y="99"/>
                  </a:cubicBezTo>
                  <a:close/>
                  <a:moveTo>
                    <a:pt x="38" y="95"/>
                  </a:moveTo>
                  <a:cubicBezTo>
                    <a:pt x="39" y="95"/>
                    <a:pt x="39" y="96"/>
                    <a:pt x="39" y="96"/>
                  </a:cubicBezTo>
                  <a:cubicBezTo>
                    <a:pt x="40" y="95"/>
                    <a:pt x="39" y="94"/>
                    <a:pt x="39" y="94"/>
                  </a:cubicBezTo>
                  <a:cubicBezTo>
                    <a:pt x="39" y="94"/>
                    <a:pt x="38" y="95"/>
                    <a:pt x="38" y="95"/>
                  </a:cubicBezTo>
                  <a:close/>
                  <a:moveTo>
                    <a:pt x="41" y="96"/>
                  </a:moveTo>
                  <a:cubicBezTo>
                    <a:pt x="42" y="95"/>
                    <a:pt x="43" y="95"/>
                    <a:pt x="42" y="94"/>
                  </a:cubicBezTo>
                  <a:cubicBezTo>
                    <a:pt x="41" y="94"/>
                    <a:pt x="41" y="95"/>
                    <a:pt x="41" y="95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5"/>
                    <a:pt x="41" y="95"/>
                  </a:cubicBezTo>
                  <a:cubicBezTo>
                    <a:pt x="41" y="95"/>
                    <a:pt x="41" y="96"/>
                    <a:pt x="41" y="96"/>
                  </a:cubicBezTo>
                  <a:close/>
                  <a:moveTo>
                    <a:pt x="44" y="95"/>
                  </a:moveTo>
                  <a:cubicBezTo>
                    <a:pt x="44" y="94"/>
                    <a:pt x="44" y="94"/>
                    <a:pt x="43" y="94"/>
                  </a:cubicBezTo>
                  <a:cubicBezTo>
                    <a:pt x="43" y="94"/>
                    <a:pt x="43" y="95"/>
                    <a:pt x="44" y="95"/>
                  </a:cubicBezTo>
                  <a:close/>
                  <a:moveTo>
                    <a:pt x="59" y="96"/>
                  </a:moveTo>
                  <a:cubicBezTo>
                    <a:pt x="60" y="96"/>
                    <a:pt x="60" y="97"/>
                    <a:pt x="60" y="98"/>
                  </a:cubicBezTo>
                  <a:cubicBezTo>
                    <a:pt x="61" y="97"/>
                    <a:pt x="61" y="96"/>
                    <a:pt x="60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0" y="95"/>
                    <a:pt x="61" y="94"/>
                    <a:pt x="60" y="94"/>
                  </a:cubicBezTo>
                  <a:cubicBezTo>
                    <a:pt x="60" y="95"/>
                    <a:pt x="59" y="95"/>
                    <a:pt x="59" y="96"/>
                  </a:cubicBezTo>
                  <a:close/>
                  <a:moveTo>
                    <a:pt x="15" y="99"/>
                  </a:moveTo>
                  <a:cubicBezTo>
                    <a:pt x="16" y="97"/>
                    <a:pt x="17" y="96"/>
                    <a:pt x="17" y="94"/>
                  </a:cubicBezTo>
                  <a:cubicBezTo>
                    <a:pt x="16" y="96"/>
                    <a:pt x="15" y="97"/>
                    <a:pt x="15" y="99"/>
                  </a:cubicBezTo>
                  <a:close/>
                  <a:moveTo>
                    <a:pt x="36" y="96"/>
                  </a:moveTo>
                  <a:cubicBezTo>
                    <a:pt x="36" y="96"/>
                    <a:pt x="37" y="96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6" y="96"/>
                    <a:pt x="36" y="96"/>
                  </a:cubicBezTo>
                  <a:close/>
                  <a:moveTo>
                    <a:pt x="41" y="96"/>
                  </a:moveTo>
                  <a:cubicBezTo>
                    <a:pt x="42" y="97"/>
                    <a:pt x="42" y="97"/>
                    <a:pt x="43" y="98"/>
                  </a:cubicBezTo>
                  <a:cubicBezTo>
                    <a:pt x="43" y="97"/>
                    <a:pt x="43" y="97"/>
                    <a:pt x="44" y="96"/>
                  </a:cubicBezTo>
                  <a:cubicBezTo>
                    <a:pt x="43" y="96"/>
                    <a:pt x="43" y="95"/>
                    <a:pt x="42" y="95"/>
                  </a:cubicBezTo>
                  <a:cubicBezTo>
                    <a:pt x="42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lose/>
                  <a:moveTo>
                    <a:pt x="52" y="9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2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close/>
                  <a:moveTo>
                    <a:pt x="37" y="98"/>
                  </a:moveTo>
                  <a:cubicBezTo>
                    <a:pt x="38" y="98"/>
                    <a:pt x="38" y="97"/>
                    <a:pt x="38" y="97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7" y="96"/>
                    <a:pt x="37" y="97"/>
                    <a:pt x="37" y="98"/>
                  </a:cubicBezTo>
                  <a:close/>
                  <a:moveTo>
                    <a:pt x="47" y="97"/>
                  </a:moveTo>
                  <a:cubicBezTo>
                    <a:pt x="47" y="96"/>
                    <a:pt x="47" y="96"/>
                    <a:pt x="46" y="96"/>
                  </a:cubicBezTo>
                  <a:cubicBezTo>
                    <a:pt x="47" y="96"/>
                    <a:pt x="47" y="97"/>
                    <a:pt x="47" y="97"/>
                  </a:cubicBezTo>
                  <a:close/>
                  <a:moveTo>
                    <a:pt x="39" y="97"/>
                  </a:moveTo>
                  <a:cubicBezTo>
                    <a:pt x="39" y="97"/>
                    <a:pt x="40" y="97"/>
                    <a:pt x="40" y="98"/>
                  </a:cubicBezTo>
                  <a:cubicBezTo>
                    <a:pt x="40" y="97"/>
                    <a:pt x="41" y="97"/>
                    <a:pt x="41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96"/>
                    <a:pt x="40" y="97"/>
                    <a:pt x="39" y="97"/>
                  </a:cubicBezTo>
                  <a:close/>
                  <a:moveTo>
                    <a:pt x="31" y="96"/>
                  </a:moveTo>
                  <a:cubicBezTo>
                    <a:pt x="31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8"/>
                  </a:cubicBezTo>
                  <a:cubicBezTo>
                    <a:pt x="32" y="98"/>
                    <a:pt x="32" y="99"/>
                    <a:pt x="32" y="100"/>
                  </a:cubicBezTo>
                  <a:cubicBezTo>
                    <a:pt x="33" y="99"/>
                    <a:pt x="32" y="98"/>
                    <a:pt x="33" y="96"/>
                  </a:cubicBezTo>
                  <a:cubicBezTo>
                    <a:pt x="32" y="96"/>
                    <a:pt x="32" y="97"/>
                    <a:pt x="31" y="96"/>
                  </a:cubicBezTo>
                  <a:close/>
                  <a:moveTo>
                    <a:pt x="54" y="98"/>
                  </a:moveTo>
                  <a:cubicBezTo>
                    <a:pt x="55" y="99"/>
                    <a:pt x="54" y="100"/>
                    <a:pt x="55" y="100"/>
                  </a:cubicBezTo>
                  <a:cubicBezTo>
                    <a:pt x="55" y="99"/>
                    <a:pt x="55" y="97"/>
                    <a:pt x="55" y="96"/>
                  </a:cubicBezTo>
                  <a:cubicBezTo>
                    <a:pt x="54" y="97"/>
                    <a:pt x="54" y="98"/>
                    <a:pt x="54" y="98"/>
                  </a:cubicBezTo>
                  <a:close/>
                  <a:moveTo>
                    <a:pt x="46" y="98"/>
                  </a:moveTo>
                  <a:cubicBezTo>
                    <a:pt x="46" y="98"/>
                    <a:pt x="46" y="98"/>
                    <a:pt x="47" y="97"/>
                  </a:cubicBezTo>
                  <a:cubicBezTo>
                    <a:pt x="46" y="97"/>
                    <a:pt x="46" y="96"/>
                    <a:pt x="46" y="96"/>
                  </a:cubicBezTo>
                  <a:cubicBezTo>
                    <a:pt x="46" y="97"/>
                    <a:pt x="46" y="97"/>
                    <a:pt x="46" y="98"/>
                  </a:cubicBezTo>
                  <a:close/>
                  <a:moveTo>
                    <a:pt x="58" y="100"/>
                  </a:moveTo>
                  <a:cubicBezTo>
                    <a:pt x="58" y="99"/>
                    <a:pt x="58" y="98"/>
                    <a:pt x="58" y="97"/>
                  </a:cubicBezTo>
                  <a:cubicBezTo>
                    <a:pt x="58" y="98"/>
                    <a:pt x="58" y="99"/>
                    <a:pt x="58" y="100"/>
                  </a:cubicBezTo>
                  <a:close/>
                  <a:moveTo>
                    <a:pt x="65" y="102"/>
                  </a:moveTo>
                  <a:cubicBezTo>
                    <a:pt x="65" y="100"/>
                    <a:pt x="66" y="98"/>
                    <a:pt x="65" y="97"/>
                  </a:cubicBezTo>
                  <a:cubicBezTo>
                    <a:pt x="64" y="98"/>
                    <a:pt x="65" y="100"/>
                    <a:pt x="65" y="102"/>
                  </a:cubicBezTo>
                  <a:close/>
                  <a:moveTo>
                    <a:pt x="40" y="98"/>
                  </a:moveTo>
                  <a:cubicBezTo>
                    <a:pt x="41" y="99"/>
                    <a:pt x="41" y="99"/>
                    <a:pt x="41" y="100"/>
                  </a:cubicBezTo>
                  <a:cubicBezTo>
                    <a:pt x="42" y="100"/>
                    <a:pt x="42" y="99"/>
                    <a:pt x="42" y="99"/>
                  </a:cubicBezTo>
                  <a:cubicBezTo>
                    <a:pt x="41" y="98"/>
                    <a:pt x="41" y="96"/>
                    <a:pt x="40" y="98"/>
                  </a:cubicBezTo>
                  <a:close/>
                  <a:moveTo>
                    <a:pt x="43" y="99"/>
                  </a:moveTo>
                  <a:cubicBezTo>
                    <a:pt x="44" y="99"/>
                    <a:pt x="44" y="100"/>
                    <a:pt x="44" y="100"/>
                  </a:cubicBezTo>
                  <a:cubicBezTo>
                    <a:pt x="45" y="100"/>
                    <a:pt x="45" y="98"/>
                    <a:pt x="44" y="97"/>
                  </a:cubicBezTo>
                  <a:cubicBezTo>
                    <a:pt x="44" y="98"/>
                    <a:pt x="43" y="98"/>
                    <a:pt x="43" y="99"/>
                  </a:cubicBezTo>
                  <a:close/>
                  <a:moveTo>
                    <a:pt x="47" y="98"/>
                  </a:moveTo>
                  <a:cubicBezTo>
                    <a:pt x="48" y="98"/>
                    <a:pt x="48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lose/>
                  <a:moveTo>
                    <a:pt x="38" y="99"/>
                  </a:moveTo>
                  <a:cubicBezTo>
                    <a:pt x="38" y="99"/>
                    <a:pt x="38" y="99"/>
                    <a:pt x="38" y="99"/>
                  </a:cubicBezTo>
                  <a:cubicBezTo>
                    <a:pt x="39" y="99"/>
                    <a:pt x="40" y="98"/>
                    <a:pt x="39" y="98"/>
                  </a:cubicBezTo>
                  <a:cubicBezTo>
                    <a:pt x="38" y="98"/>
                    <a:pt x="38" y="98"/>
                    <a:pt x="38" y="99"/>
                  </a:cubicBezTo>
                  <a:close/>
                  <a:moveTo>
                    <a:pt x="48" y="100"/>
                  </a:moveTo>
                  <a:cubicBezTo>
                    <a:pt x="48" y="99"/>
                    <a:pt x="47" y="98"/>
                    <a:pt x="47" y="98"/>
                  </a:cubicBezTo>
                  <a:cubicBezTo>
                    <a:pt x="46" y="98"/>
                    <a:pt x="47" y="100"/>
                    <a:pt x="48" y="100"/>
                  </a:cubicBezTo>
                  <a:close/>
                  <a:moveTo>
                    <a:pt x="36" y="100"/>
                  </a:moveTo>
                  <a:cubicBezTo>
                    <a:pt x="36" y="99"/>
                    <a:pt x="36" y="99"/>
                    <a:pt x="35" y="99"/>
                  </a:cubicBezTo>
                  <a:cubicBezTo>
                    <a:pt x="35" y="99"/>
                    <a:pt x="35" y="100"/>
                    <a:pt x="36" y="100"/>
                  </a:cubicBezTo>
                  <a:close/>
                  <a:moveTo>
                    <a:pt x="39" y="100"/>
                  </a:moveTo>
                  <a:cubicBezTo>
                    <a:pt x="39" y="100"/>
                    <a:pt x="39" y="101"/>
                    <a:pt x="40" y="101"/>
                  </a:cubicBezTo>
                  <a:cubicBezTo>
                    <a:pt x="40" y="101"/>
                    <a:pt x="40" y="101"/>
                    <a:pt x="41" y="100"/>
                  </a:cubicBezTo>
                  <a:cubicBezTo>
                    <a:pt x="40" y="100"/>
                    <a:pt x="40" y="99"/>
                    <a:pt x="40" y="99"/>
                  </a:cubicBezTo>
                  <a:cubicBezTo>
                    <a:pt x="39" y="99"/>
                    <a:pt x="39" y="100"/>
                    <a:pt x="39" y="100"/>
                  </a:cubicBezTo>
                  <a:close/>
                  <a:moveTo>
                    <a:pt x="52" y="103"/>
                  </a:moveTo>
                  <a:cubicBezTo>
                    <a:pt x="53" y="102"/>
                    <a:pt x="53" y="100"/>
                    <a:pt x="52" y="99"/>
                  </a:cubicBezTo>
                  <a:cubicBezTo>
                    <a:pt x="52" y="100"/>
                    <a:pt x="52" y="102"/>
                    <a:pt x="52" y="103"/>
                  </a:cubicBezTo>
                  <a:close/>
                  <a:moveTo>
                    <a:pt x="56" y="103"/>
                  </a:moveTo>
                  <a:cubicBezTo>
                    <a:pt x="57" y="102"/>
                    <a:pt x="57" y="100"/>
                    <a:pt x="57" y="99"/>
                  </a:cubicBezTo>
                  <a:cubicBezTo>
                    <a:pt x="56" y="100"/>
                    <a:pt x="55" y="102"/>
                    <a:pt x="56" y="103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59" y="100"/>
                  </a:cubicBezTo>
                  <a:cubicBezTo>
                    <a:pt x="59" y="101"/>
                    <a:pt x="59" y="101"/>
                    <a:pt x="60" y="101"/>
                  </a:cubicBezTo>
                  <a:cubicBezTo>
                    <a:pt x="59" y="101"/>
                    <a:pt x="60" y="102"/>
                    <a:pt x="60" y="102"/>
                  </a:cubicBezTo>
                  <a:cubicBezTo>
                    <a:pt x="61" y="102"/>
                    <a:pt x="60" y="101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1" y="100"/>
                    <a:pt x="60" y="99"/>
                  </a:cubicBezTo>
                  <a:cubicBezTo>
                    <a:pt x="60" y="100"/>
                    <a:pt x="60" y="99"/>
                    <a:pt x="59" y="100"/>
                  </a:cubicBezTo>
                  <a:close/>
                  <a:moveTo>
                    <a:pt x="13" y="101"/>
                  </a:moveTo>
                  <a:cubicBezTo>
                    <a:pt x="13" y="100"/>
                    <a:pt x="14" y="100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lose/>
                  <a:moveTo>
                    <a:pt x="42" y="101"/>
                  </a:moveTo>
                  <a:cubicBezTo>
                    <a:pt x="42" y="101"/>
                    <a:pt x="42" y="102"/>
                    <a:pt x="43" y="102"/>
                  </a:cubicBezTo>
                  <a:cubicBezTo>
                    <a:pt x="43" y="102"/>
                    <a:pt x="43" y="102"/>
                    <a:pt x="43" y="101"/>
                  </a:cubicBezTo>
                  <a:cubicBezTo>
                    <a:pt x="43" y="101"/>
                    <a:pt x="43" y="100"/>
                    <a:pt x="42" y="100"/>
                  </a:cubicBezTo>
                  <a:cubicBezTo>
                    <a:pt x="42" y="100"/>
                    <a:pt x="42" y="100"/>
                    <a:pt x="42" y="101"/>
                  </a:cubicBezTo>
                  <a:close/>
                  <a:moveTo>
                    <a:pt x="34" y="102"/>
                  </a:moveTo>
                  <a:cubicBezTo>
                    <a:pt x="34" y="102"/>
                    <a:pt x="35" y="101"/>
                    <a:pt x="35" y="101"/>
                  </a:cubicBezTo>
                  <a:cubicBezTo>
                    <a:pt x="35" y="99"/>
                    <a:pt x="33" y="101"/>
                    <a:pt x="34" y="102"/>
                  </a:cubicBezTo>
                  <a:close/>
                  <a:moveTo>
                    <a:pt x="46" y="102"/>
                  </a:moveTo>
                  <a:cubicBezTo>
                    <a:pt x="46" y="101"/>
                    <a:pt x="47" y="101"/>
                    <a:pt x="47" y="101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1"/>
                    <a:pt x="46" y="101"/>
                    <a:pt x="46" y="102"/>
                  </a:cubicBezTo>
                  <a:close/>
                  <a:moveTo>
                    <a:pt x="37" y="102"/>
                  </a:moveTo>
                  <a:cubicBezTo>
                    <a:pt x="37" y="101"/>
                    <a:pt x="37" y="100"/>
                    <a:pt x="36" y="100"/>
                  </a:cubicBezTo>
                  <a:cubicBezTo>
                    <a:pt x="36" y="100"/>
                    <a:pt x="36" y="101"/>
                    <a:pt x="37" y="102"/>
                  </a:cubicBezTo>
                  <a:close/>
                  <a:moveTo>
                    <a:pt x="39" y="103"/>
                  </a:moveTo>
                  <a:cubicBezTo>
                    <a:pt x="39" y="102"/>
                    <a:pt x="38" y="101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2"/>
                    <a:pt x="39" y="103"/>
                  </a:cubicBezTo>
                  <a:close/>
                  <a:moveTo>
                    <a:pt x="45" y="101"/>
                  </a:moveTo>
                  <a:cubicBezTo>
                    <a:pt x="45" y="102"/>
                    <a:pt x="45" y="102"/>
                    <a:pt x="45" y="102"/>
                  </a:cubicBezTo>
                  <a:cubicBezTo>
                    <a:pt x="45" y="102"/>
                    <a:pt x="45" y="101"/>
                    <a:pt x="45" y="101"/>
                  </a:cubicBezTo>
                  <a:cubicBezTo>
                    <a:pt x="45" y="101"/>
                    <a:pt x="44" y="101"/>
                    <a:pt x="45" y="101"/>
                  </a:cubicBezTo>
                  <a:close/>
                  <a:moveTo>
                    <a:pt x="62" y="104"/>
                  </a:moveTo>
                  <a:cubicBezTo>
                    <a:pt x="62" y="103"/>
                    <a:pt x="63" y="102"/>
                    <a:pt x="62" y="101"/>
                  </a:cubicBezTo>
                  <a:cubicBezTo>
                    <a:pt x="62" y="102"/>
                    <a:pt x="62" y="103"/>
                    <a:pt x="62" y="104"/>
                  </a:cubicBezTo>
                  <a:close/>
                  <a:moveTo>
                    <a:pt x="66" y="108"/>
                  </a:moveTo>
                  <a:cubicBezTo>
                    <a:pt x="66" y="106"/>
                    <a:pt x="68" y="103"/>
                    <a:pt x="66" y="101"/>
                  </a:cubicBezTo>
                  <a:cubicBezTo>
                    <a:pt x="67" y="104"/>
                    <a:pt x="66" y="106"/>
                    <a:pt x="66" y="108"/>
                  </a:cubicBezTo>
                  <a:close/>
                  <a:moveTo>
                    <a:pt x="40" y="103"/>
                  </a:moveTo>
                  <a:cubicBezTo>
                    <a:pt x="41" y="103"/>
                    <a:pt x="41" y="104"/>
                    <a:pt x="41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2"/>
                    <a:pt x="42" y="102"/>
                    <a:pt x="41" y="101"/>
                  </a:cubicBezTo>
                  <a:cubicBezTo>
                    <a:pt x="41" y="102"/>
                    <a:pt x="40" y="102"/>
                    <a:pt x="40" y="103"/>
                  </a:cubicBezTo>
                  <a:close/>
                  <a:moveTo>
                    <a:pt x="35" y="104"/>
                  </a:moveTo>
                  <a:cubicBezTo>
                    <a:pt x="35" y="103"/>
                    <a:pt x="36" y="103"/>
                    <a:pt x="36" y="102"/>
                  </a:cubicBezTo>
                  <a:cubicBezTo>
                    <a:pt x="36" y="102"/>
                    <a:pt x="36" y="102"/>
                    <a:pt x="35" y="101"/>
                  </a:cubicBezTo>
                  <a:cubicBezTo>
                    <a:pt x="35" y="102"/>
                    <a:pt x="34" y="103"/>
                    <a:pt x="35" y="104"/>
                  </a:cubicBezTo>
                  <a:close/>
                  <a:moveTo>
                    <a:pt x="32" y="104"/>
                  </a:moveTo>
                  <a:cubicBezTo>
                    <a:pt x="33" y="103"/>
                    <a:pt x="32" y="102"/>
                    <a:pt x="33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2" y="103"/>
                    <a:pt x="32" y="104"/>
                  </a:cubicBezTo>
                  <a:close/>
                  <a:moveTo>
                    <a:pt x="47" y="105"/>
                  </a:moveTo>
                  <a:cubicBezTo>
                    <a:pt x="48" y="104"/>
                    <a:pt x="48" y="102"/>
                    <a:pt x="47" y="102"/>
                  </a:cubicBezTo>
                  <a:cubicBezTo>
                    <a:pt x="46" y="102"/>
                    <a:pt x="45" y="104"/>
                    <a:pt x="47" y="105"/>
                  </a:cubicBezTo>
                  <a:close/>
                  <a:moveTo>
                    <a:pt x="38" y="104"/>
                  </a:moveTo>
                  <a:cubicBezTo>
                    <a:pt x="39" y="103"/>
                    <a:pt x="38" y="102"/>
                    <a:pt x="37" y="102"/>
                  </a:cubicBezTo>
                  <a:cubicBezTo>
                    <a:pt x="37" y="102"/>
                    <a:pt x="38" y="103"/>
                    <a:pt x="38" y="104"/>
                  </a:cubicBezTo>
                  <a:close/>
                  <a:moveTo>
                    <a:pt x="58" y="103"/>
                  </a:moveTo>
                  <a:cubicBezTo>
                    <a:pt x="58" y="102"/>
                    <a:pt x="59" y="102"/>
                    <a:pt x="58" y="102"/>
                  </a:cubicBezTo>
                  <a:cubicBezTo>
                    <a:pt x="58" y="102"/>
                    <a:pt x="58" y="102"/>
                    <a:pt x="58" y="103"/>
                  </a:cubicBezTo>
                  <a:close/>
                  <a:moveTo>
                    <a:pt x="51" y="103"/>
                  </a:moveTo>
                  <a:cubicBezTo>
                    <a:pt x="51" y="102"/>
                    <a:pt x="51" y="102"/>
                    <a:pt x="50" y="102"/>
                  </a:cubicBezTo>
                  <a:cubicBezTo>
                    <a:pt x="50" y="102"/>
                    <a:pt x="50" y="103"/>
                    <a:pt x="51" y="103"/>
                  </a:cubicBezTo>
                  <a:close/>
                  <a:moveTo>
                    <a:pt x="43" y="103"/>
                  </a:moveTo>
                  <a:cubicBezTo>
                    <a:pt x="44" y="103"/>
                    <a:pt x="44" y="104"/>
                    <a:pt x="44" y="104"/>
                  </a:cubicBezTo>
                  <a:cubicBezTo>
                    <a:pt x="44" y="104"/>
                    <a:pt x="45" y="104"/>
                    <a:pt x="45" y="103"/>
                  </a:cubicBezTo>
                  <a:cubicBezTo>
                    <a:pt x="44" y="102"/>
                    <a:pt x="44" y="103"/>
                    <a:pt x="44" y="102"/>
                  </a:cubicBezTo>
                  <a:cubicBezTo>
                    <a:pt x="44" y="103"/>
                    <a:pt x="43" y="103"/>
                    <a:pt x="43" y="103"/>
                  </a:cubicBezTo>
                  <a:close/>
                  <a:moveTo>
                    <a:pt x="54" y="106"/>
                  </a:moveTo>
                  <a:cubicBezTo>
                    <a:pt x="55" y="105"/>
                    <a:pt x="56" y="103"/>
                    <a:pt x="54" y="102"/>
                  </a:cubicBezTo>
                  <a:cubicBezTo>
                    <a:pt x="54" y="103"/>
                    <a:pt x="53" y="105"/>
                    <a:pt x="54" y="106"/>
                  </a:cubicBezTo>
                  <a:close/>
                  <a:moveTo>
                    <a:pt x="58" y="103"/>
                  </a:moveTo>
                  <a:cubicBezTo>
                    <a:pt x="58" y="104"/>
                    <a:pt x="58" y="104"/>
                    <a:pt x="58" y="105"/>
                  </a:cubicBezTo>
                  <a:cubicBezTo>
                    <a:pt x="59" y="105"/>
                    <a:pt x="59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lose/>
                  <a:moveTo>
                    <a:pt x="10" y="114"/>
                  </a:moveTo>
                  <a:cubicBezTo>
                    <a:pt x="10" y="112"/>
                    <a:pt x="10" y="110"/>
                    <a:pt x="11" y="108"/>
                  </a:cubicBezTo>
                  <a:cubicBezTo>
                    <a:pt x="11" y="106"/>
                    <a:pt x="12" y="104"/>
                    <a:pt x="12" y="103"/>
                  </a:cubicBezTo>
                  <a:cubicBezTo>
                    <a:pt x="11" y="106"/>
                    <a:pt x="9" y="111"/>
                    <a:pt x="10" y="114"/>
                  </a:cubicBezTo>
                  <a:close/>
                  <a:moveTo>
                    <a:pt x="35" y="104"/>
                  </a:moveTo>
                  <a:cubicBezTo>
                    <a:pt x="35" y="105"/>
                    <a:pt x="36" y="106"/>
                    <a:pt x="36" y="106"/>
                  </a:cubicBezTo>
                  <a:cubicBezTo>
                    <a:pt x="37" y="106"/>
                    <a:pt x="37" y="105"/>
                    <a:pt x="37" y="104"/>
                  </a:cubicBezTo>
                  <a:cubicBezTo>
                    <a:pt x="37" y="104"/>
                    <a:pt x="37" y="103"/>
                    <a:pt x="36" y="103"/>
                  </a:cubicBezTo>
                  <a:cubicBezTo>
                    <a:pt x="36" y="103"/>
                    <a:pt x="35" y="104"/>
                    <a:pt x="35" y="104"/>
                  </a:cubicBezTo>
                  <a:close/>
                  <a:moveTo>
                    <a:pt x="39" y="104"/>
                  </a:moveTo>
                  <a:cubicBezTo>
                    <a:pt x="40" y="104"/>
                    <a:pt x="40" y="105"/>
                    <a:pt x="40" y="105"/>
                  </a:cubicBezTo>
                  <a:cubicBezTo>
                    <a:pt x="40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0" y="103"/>
                  </a:cubicBezTo>
                  <a:cubicBezTo>
                    <a:pt x="40" y="103"/>
                    <a:pt x="40" y="104"/>
                    <a:pt x="39" y="104"/>
                  </a:cubicBezTo>
                  <a:close/>
                  <a:moveTo>
                    <a:pt x="34" y="105"/>
                  </a:moveTo>
                  <a:cubicBezTo>
                    <a:pt x="34" y="105"/>
                    <a:pt x="34" y="105"/>
                    <a:pt x="34" y="105"/>
                  </a:cubicBezTo>
                  <a:cubicBezTo>
                    <a:pt x="34" y="104"/>
                    <a:pt x="34" y="103"/>
                    <a:pt x="34" y="104"/>
                  </a:cubicBezTo>
                  <a:cubicBezTo>
                    <a:pt x="34" y="104"/>
                    <a:pt x="33" y="105"/>
                    <a:pt x="34" y="105"/>
                  </a:cubicBezTo>
                  <a:close/>
                  <a:moveTo>
                    <a:pt x="51" y="105"/>
                  </a:moveTo>
                  <a:cubicBezTo>
                    <a:pt x="51" y="104"/>
                    <a:pt x="51" y="104"/>
                    <a:pt x="50" y="103"/>
                  </a:cubicBezTo>
                  <a:cubicBezTo>
                    <a:pt x="50" y="104"/>
                    <a:pt x="50" y="105"/>
                    <a:pt x="51" y="105"/>
                  </a:cubicBezTo>
                  <a:close/>
                  <a:moveTo>
                    <a:pt x="43" y="104"/>
                  </a:moveTo>
                  <a:cubicBezTo>
                    <a:pt x="42" y="104"/>
                    <a:pt x="42" y="105"/>
                    <a:pt x="42" y="105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5"/>
                    <a:pt x="43" y="106"/>
                  </a:cubicBezTo>
                  <a:cubicBezTo>
                    <a:pt x="43" y="106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4"/>
                  </a:cubicBezTo>
                  <a:cubicBezTo>
                    <a:pt x="43" y="104"/>
                    <a:pt x="43" y="105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lose/>
                  <a:moveTo>
                    <a:pt x="49" y="107"/>
                  </a:moveTo>
                  <a:cubicBezTo>
                    <a:pt x="49" y="107"/>
                    <a:pt x="50" y="104"/>
                    <a:pt x="49" y="104"/>
                  </a:cubicBezTo>
                  <a:cubicBezTo>
                    <a:pt x="48" y="105"/>
                    <a:pt x="49" y="106"/>
                    <a:pt x="49" y="107"/>
                  </a:cubicBezTo>
                  <a:close/>
                  <a:moveTo>
                    <a:pt x="45" y="105"/>
                  </a:moveTo>
                  <a:cubicBezTo>
                    <a:pt x="45" y="105"/>
                    <a:pt x="45" y="106"/>
                    <a:pt x="45" y="106"/>
                  </a:cubicBezTo>
                  <a:cubicBezTo>
                    <a:pt x="45" y="105"/>
                    <a:pt x="46" y="105"/>
                    <a:pt x="45" y="104"/>
                  </a:cubicBezTo>
                  <a:cubicBezTo>
                    <a:pt x="45" y="105"/>
                    <a:pt x="45" y="105"/>
                    <a:pt x="45" y="105"/>
                  </a:cubicBezTo>
                  <a:close/>
                  <a:moveTo>
                    <a:pt x="31" y="105"/>
                  </a:moveTo>
                  <a:cubicBezTo>
                    <a:pt x="31" y="106"/>
                    <a:pt x="32" y="105"/>
                    <a:pt x="31" y="104"/>
                  </a:cubicBezTo>
                  <a:cubicBezTo>
                    <a:pt x="31" y="105"/>
                    <a:pt x="31" y="105"/>
                    <a:pt x="31" y="105"/>
                  </a:cubicBezTo>
                  <a:close/>
                  <a:moveTo>
                    <a:pt x="38" y="105"/>
                  </a:moveTo>
                  <a:cubicBezTo>
                    <a:pt x="39" y="105"/>
                    <a:pt x="39" y="106"/>
                    <a:pt x="39" y="106"/>
                  </a:cubicBezTo>
                  <a:cubicBezTo>
                    <a:pt x="39" y="106"/>
                    <a:pt x="39" y="106"/>
                    <a:pt x="40" y="106"/>
                  </a:cubicBezTo>
                  <a:cubicBezTo>
                    <a:pt x="39" y="105"/>
                    <a:pt x="39" y="105"/>
                    <a:pt x="39" y="104"/>
                  </a:cubicBezTo>
                  <a:cubicBezTo>
                    <a:pt x="39" y="105"/>
                    <a:pt x="38" y="105"/>
                    <a:pt x="38" y="105"/>
                  </a:cubicBezTo>
                  <a:close/>
                  <a:moveTo>
                    <a:pt x="56" y="107"/>
                  </a:moveTo>
                  <a:cubicBezTo>
                    <a:pt x="57" y="107"/>
                    <a:pt x="57" y="105"/>
                    <a:pt x="56" y="105"/>
                  </a:cubicBezTo>
                  <a:cubicBezTo>
                    <a:pt x="56" y="105"/>
                    <a:pt x="56" y="107"/>
                    <a:pt x="56" y="107"/>
                  </a:cubicBezTo>
                  <a:close/>
                  <a:moveTo>
                    <a:pt x="53" y="106"/>
                  </a:moveTo>
                  <a:cubicBezTo>
                    <a:pt x="52" y="106"/>
                    <a:pt x="52" y="105"/>
                    <a:pt x="52" y="105"/>
                  </a:cubicBezTo>
                  <a:cubicBezTo>
                    <a:pt x="52" y="105"/>
                    <a:pt x="52" y="106"/>
                    <a:pt x="53" y="106"/>
                  </a:cubicBezTo>
                  <a:close/>
                  <a:moveTo>
                    <a:pt x="63" y="106"/>
                  </a:moveTo>
                  <a:cubicBezTo>
                    <a:pt x="63" y="106"/>
                    <a:pt x="63" y="106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5"/>
                    <a:pt x="63" y="108"/>
                    <a:pt x="63" y="106"/>
                  </a:cubicBezTo>
                  <a:close/>
                  <a:moveTo>
                    <a:pt x="34" y="106"/>
                  </a:moveTo>
                  <a:cubicBezTo>
                    <a:pt x="34" y="108"/>
                    <a:pt x="35" y="109"/>
                    <a:pt x="36" y="111"/>
                  </a:cubicBezTo>
                  <a:cubicBezTo>
                    <a:pt x="36" y="110"/>
                    <a:pt x="36" y="110"/>
                    <a:pt x="36" y="109"/>
                  </a:cubicBezTo>
                  <a:cubicBezTo>
                    <a:pt x="36" y="109"/>
                    <a:pt x="36" y="110"/>
                    <a:pt x="36" y="110"/>
                  </a:cubicBezTo>
                  <a:cubicBezTo>
                    <a:pt x="37" y="110"/>
                    <a:pt x="36" y="109"/>
                    <a:pt x="37" y="109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7"/>
                    <a:pt x="39" y="107"/>
                  </a:cubicBezTo>
                  <a:cubicBezTo>
                    <a:pt x="38" y="107"/>
                    <a:pt x="38" y="106"/>
                    <a:pt x="38" y="106"/>
                  </a:cubicBezTo>
                  <a:cubicBezTo>
                    <a:pt x="37" y="107"/>
                    <a:pt x="37" y="108"/>
                    <a:pt x="35" y="108"/>
                  </a:cubicBezTo>
                  <a:cubicBezTo>
                    <a:pt x="35" y="107"/>
                    <a:pt x="35" y="106"/>
                    <a:pt x="35" y="105"/>
                  </a:cubicBezTo>
                  <a:cubicBezTo>
                    <a:pt x="34" y="105"/>
                    <a:pt x="34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lose/>
                  <a:moveTo>
                    <a:pt x="41" y="106"/>
                  </a:moveTo>
                  <a:cubicBezTo>
                    <a:pt x="41" y="106"/>
                    <a:pt x="41" y="107"/>
                    <a:pt x="42" y="107"/>
                  </a:cubicBezTo>
                  <a:cubicBezTo>
                    <a:pt x="42" y="106"/>
                    <a:pt x="42" y="106"/>
                    <a:pt x="41" y="105"/>
                  </a:cubicBezTo>
                  <a:cubicBezTo>
                    <a:pt x="41" y="106"/>
                    <a:pt x="41" y="106"/>
                    <a:pt x="41" y="106"/>
                  </a:cubicBezTo>
                  <a:close/>
                  <a:moveTo>
                    <a:pt x="43" y="107"/>
                  </a:moveTo>
                  <a:cubicBezTo>
                    <a:pt x="44" y="107"/>
                    <a:pt x="44" y="106"/>
                    <a:pt x="44" y="107"/>
                  </a:cubicBezTo>
                  <a:cubicBezTo>
                    <a:pt x="44" y="107"/>
                    <a:pt x="44" y="107"/>
                    <a:pt x="43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4" y="107"/>
                    <a:pt x="44" y="106"/>
                    <a:pt x="43" y="106"/>
                  </a:cubicBezTo>
                  <a:cubicBezTo>
                    <a:pt x="43" y="106"/>
                    <a:pt x="43" y="107"/>
                    <a:pt x="43" y="107"/>
                  </a:cubicBezTo>
                  <a:close/>
                  <a:moveTo>
                    <a:pt x="54" y="106"/>
                  </a:move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6"/>
                    <a:pt x="55" y="106"/>
                  </a:cubicBezTo>
                  <a:cubicBezTo>
                    <a:pt x="55" y="106"/>
                    <a:pt x="55" y="106"/>
                    <a:pt x="54" y="106"/>
                  </a:cubicBezTo>
                  <a:close/>
                  <a:moveTo>
                    <a:pt x="47" y="107"/>
                  </a:moveTo>
                  <a:cubicBezTo>
                    <a:pt x="46" y="107"/>
                    <a:pt x="46" y="107"/>
                    <a:pt x="46" y="108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48" y="108"/>
                    <a:pt x="47" y="107"/>
                    <a:pt x="47" y="107"/>
                  </a:cubicBezTo>
                  <a:close/>
                  <a:moveTo>
                    <a:pt x="52" y="108"/>
                  </a:moveTo>
                  <a:cubicBezTo>
                    <a:pt x="52" y="107"/>
                    <a:pt x="53" y="106"/>
                    <a:pt x="52" y="107"/>
                  </a:cubicBezTo>
                  <a:cubicBezTo>
                    <a:pt x="52" y="107"/>
                    <a:pt x="52" y="108"/>
                    <a:pt x="52" y="108"/>
                  </a:cubicBezTo>
                  <a:close/>
                  <a:moveTo>
                    <a:pt x="58" y="109"/>
                  </a:moveTo>
                  <a:cubicBezTo>
                    <a:pt x="58" y="108"/>
                    <a:pt x="58" y="108"/>
                    <a:pt x="58" y="108"/>
                  </a:cubicBezTo>
                  <a:cubicBezTo>
                    <a:pt x="58" y="108"/>
                    <a:pt x="58" y="107"/>
                    <a:pt x="57" y="107"/>
                  </a:cubicBezTo>
                  <a:cubicBezTo>
                    <a:pt x="58" y="108"/>
                    <a:pt x="57" y="108"/>
                    <a:pt x="58" y="109"/>
                  </a:cubicBezTo>
                  <a:close/>
                  <a:moveTo>
                    <a:pt x="40" y="108"/>
                  </a:moveTo>
                  <a:cubicBezTo>
                    <a:pt x="40" y="108"/>
                    <a:pt x="40" y="108"/>
                    <a:pt x="41" y="108"/>
                  </a:cubicBezTo>
                  <a:cubicBezTo>
                    <a:pt x="41" y="108"/>
                    <a:pt x="41" y="107"/>
                    <a:pt x="40" y="107"/>
                  </a:cubicBezTo>
                  <a:cubicBezTo>
                    <a:pt x="40" y="107"/>
                    <a:pt x="40" y="108"/>
                    <a:pt x="40" y="108"/>
                  </a:cubicBezTo>
                  <a:close/>
                  <a:moveTo>
                    <a:pt x="51" y="110"/>
                  </a:moveTo>
                  <a:cubicBezTo>
                    <a:pt x="51" y="109"/>
                    <a:pt x="51" y="107"/>
                    <a:pt x="50" y="107"/>
                  </a:cubicBezTo>
                  <a:cubicBezTo>
                    <a:pt x="50" y="108"/>
                    <a:pt x="50" y="109"/>
                    <a:pt x="51" y="110"/>
                  </a:cubicBezTo>
                  <a:close/>
                  <a:moveTo>
                    <a:pt x="42" y="108"/>
                  </a:moveTo>
                  <a:cubicBezTo>
                    <a:pt x="42" y="108"/>
                    <a:pt x="43" y="108"/>
                    <a:pt x="43" y="107"/>
                  </a:cubicBezTo>
                  <a:cubicBezTo>
                    <a:pt x="43" y="107"/>
                    <a:pt x="43" y="107"/>
                    <a:pt x="42" y="107"/>
                  </a:cubicBezTo>
                  <a:cubicBezTo>
                    <a:pt x="42" y="108"/>
                    <a:pt x="42" y="108"/>
                    <a:pt x="42" y="108"/>
                  </a:cubicBezTo>
                  <a:close/>
                  <a:moveTo>
                    <a:pt x="60" y="109"/>
                  </a:moveTo>
                  <a:cubicBezTo>
                    <a:pt x="60" y="108"/>
                    <a:pt x="60" y="108"/>
                    <a:pt x="60" y="107"/>
                  </a:cubicBezTo>
                  <a:cubicBezTo>
                    <a:pt x="59" y="108"/>
                    <a:pt x="60" y="109"/>
                    <a:pt x="60" y="109"/>
                  </a:cubicBezTo>
                  <a:close/>
                  <a:moveTo>
                    <a:pt x="55" y="109"/>
                  </a:moveTo>
                  <a:cubicBezTo>
                    <a:pt x="55" y="109"/>
                    <a:pt x="54" y="108"/>
                    <a:pt x="54" y="108"/>
                  </a:cubicBezTo>
                  <a:cubicBezTo>
                    <a:pt x="54" y="108"/>
                    <a:pt x="54" y="109"/>
                    <a:pt x="55" y="109"/>
                  </a:cubicBezTo>
                  <a:close/>
                  <a:moveTo>
                    <a:pt x="57" y="110"/>
                  </a:moveTo>
                  <a:cubicBezTo>
                    <a:pt x="56" y="109"/>
                    <a:pt x="57" y="108"/>
                    <a:pt x="57" y="108"/>
                  </a:cubicBezTo>
                  <a:cubicBezTo>
                    <a:pt x="56" y="108"/>
                    <a:pt x="56" y="110"/>
                    <a:pt x="57" y="110"/>
                  </a:cubicBezTo>
                  <a:close/>
                  <a:moveTo>
                    <a:pt x="42" y="108"/>
                  </a:moveTo>
                  <a:cubicBezTo>
                    <a:pt x="42" y="109"/>
                    <a:pt x="43" y="109"/>
                    <a:pt x="43" y="109"/>
                  </a:cubicBezTo>
                  <a:cubicBezTo>
                    <a:pt x="43" y="109"/>
                    <a:pt x="43" y="109"/>
                    <a:pt x="44" y="109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3" y="108"/>
                    <a:pt x="43" y="108"/>
                    <a:pt x="42" y="108"/>
                  </a:cubicBezTo>
                  <a:close/>
                  <a:moveTo>
                    <a:pt x="32" y="110"/>
                  </a:moveTo>
                  <a:cubicBezTo>
                    <a:pt x="32" y="109"/>
                    <a:pt x="32" y="108"/>
                    <a:pt x="31" y="108"/>
                  </a:cubicBezTo>
                  <a:cubicBezTo>
                    <a:pt x="32" y="109"/>
                    <a:pt x="31" y="110"/>
                    <a:pt x="32" y="110"/>
                  </a:cubicBezTo>
                  <a:close/>
                  <a:moveTo>
                    <a:pt x="40" y="109"/>
                  </a:moveTo>
                  <a:cubicBezTo>
                    <a:pt x="40" y="109"/>
                    <a:pt x="40" y="108"/>
                    <a:pt x="39" y="108"/>
                  </a:cubicBezTo>
                  <a:cubicBezTo>
                    <a:pt x="39" y="109"/>
                    <a:pt x="40" y="109"/>
                    <a:pt x="40" y="109"/>
                  </a:cubicBezTo>
                  <a:close/>
                  <a:moveTo>
                    <a:pt x="34" y="113"/>
                  </a:moveTo>
                  <a:cubicBezTo>
                    <a:pt x="36" y="112"/>
                    <a:pt x="35" y="110"/>
                    <a:pt x="33" y="108"/>
                  </a:cubicBezTo>
                  <a:cubicBezTo>
                    <a:pt x="34" y="110"/>
                    <a:pt x="33" y="112"/>
                    <a:pt x="34" y="113"/>
                  </a:cubicBezTo>
                  <a:close/>
                  <a:moveTo>
                    <a:pt x="41" y="109"/>
                  </a:moveTo>
                  <a:cubicBezTo>
                    <a:pt x="41" y="110"/>
                    <a:pt x="42" y="109"/>
                    <a:pt x="41" y="108"/>
                  </a:cubicBezTo>
                  <a:cubicBezTo>
                    <a:pt x="41" y="109"/>
                    <a:pt x="41" y="109"/>
                    <a:pt x="41" y="109"/>
                  </a:cubicBezTo>
                  <a:close/>
                  <a:moveTo>
                    <a:pt x="45" y="110"/>
                  </a:moveTo>
                  <a:cubicBezTo>
                    <a:pt x="46" y="109"/>
                    <a:pt x="45" y="109"/>
                    <a:pt x="45" y="109"/>
                  </a:cubicBezTo>
                  <a:cubicBezTo>
                    <a:pt x="45" y="109"/>
                    <a:pt x="45" y="110"/>
                    <a:pt x="45" y="110"/>
                  </a:cubicBezTo>
                  <a:close/>
                  <a:moveTo>
                    <a:pt x="58" y="112"/>
                  </a:moveTo>
                  <a:cubicBezTo>
                    <a:pt x="58" y="111"/>
                    <a:pt x="59" y="110"/>
                    <a:pt x="58" y="109"/>
                  </a:cubicBezTo>
                  <a:cubicBezTo>
                    <a:pt x="58" y="110"/>
                    <a:pt x="57" y="111"/>
                    <a:pt x="58" y="112"/>
                  </a:cubicBezTo>
                  <a:close/>
                  <a:moveTo>
                    <a:pt x="38" y="110"/>
                  </a:moveTo>
                  <a:cubicBezTo>
                    <a:pt x="39" y="110"/>
                    <a:pt x="39" y="110"/>
                    <a:pt x="39" y="109"/>
                  </a:cubicBezTo>
                  <a:cubicBezTo>
                    <a:pt x="39" y="109"/>
                    <a:pt x="38" y="110"/>
                    <a:pt x="38" y="110"/>
                  </a:cubicBezTo>
                  <a:close/>
                  <a:moveTo>
                    <a:pt x="41" y="109"/>
                  </a:moveTo>
                  <a:cubicBezTo>
                    <a:pt x="42" y="110"/>
                    <a:pt x="42" y="111"/>
                    <a:pt x="42" y="111"/>
                  </a:cubicBezTo>
                  <a:cubicBezTo>
                    <a:pt x="43" y="110"/>
                    <a:pt x="42" y="109"/>
                    <a:pt x="42" y="109"/>
                  </a:cubicBezTo>
                  <a:cubicBezTo>
                    <a:pt x="42" y="109"/>
                    <a:pt x="42" y="109"/>
                    <a:pt x="41" y="109"/>
                  </a:cubicBezTo>
                  <a:close/>
                  <a:moveTo>
                    <a:pt x="47" y="110"/>
                  </a:moveTo>
                  <a:cubicBezTo>
                    <a:pt x="47" y="110"/>
                    <a:pt x="47" y="110"/>
                    <a:pt x="46" y="109"/>
                  </a:cubicBezTo>
                  <a:cubicBezTo>
                    <a:pt x="46" y="110"/>
                    <a:pt x="46" y="110"/>
                    <a:pt x="47" y="110"/>
                  </a:cubicBezTo>
                  <a:close/>
                  <a:moveTo>
                    <a:pt x="52" y="111"/>
                  </a:moveTo>
                  <a:cubicBezTo>
                    <a:pt x="52" y="111"/>
                    <a:pt x="52" y="110"/>
                    <a:pt x="52" y="110"/>
                  </a:cubicBezTo>
                  <a:cubicBezTo>
                    <a:pt x="52" y="110"/>
                    <a:pt x="52" y="111"/>
                    <a:pt x="52" y="111"/>
                  </a:cubicBezTo>
                  <a:close/>
                  <a:moveTo>
                    <a:pt x="44" y="110"/>
                  </a:moveTo>
                  <a:cubicBezTo>
                    <a:pt x="45" y="111"/>
                    <a:pt x="44" y="112"/>
                    <a:pt x="45" y="112"/>
                  </a:cubicBezTo>
                  <a:cubicBezTo>
                    <a:pt x="46" y="111"/>
                    <a:pt x="45" y="110"/>
                    <a:pt x="44" y="110"/>
                  </a:cubicBezTo>
                  <a:cubicBezTo>
                    <a:pt x="44" y="110"/>
                    <a:pt x="44" y="110"/>
                    <a:pt x="44" y="110"/>
                  </a:cubicBezTo>
                  <a:close/>
                  <a:moveTo>
                    <a:pt x="66" y="110"/>
                  </a:moveTo>
                  <a:cubicBezTo>
                    <a:pt x="66" y="112"/>
                    <a:pt x="66" y="110"/>
                    <a:pt x="66" y="110"/>
                  </a:cubicBezTo>
                  <a:close/>
                  <a:moveTo>
                    <a:pt x="39" y="112"/>
                  </a:moveTo>
                  <a:cubicBezTo>
                    <a:pt x="40" y="112"/>
                    <a:pt x="40" y="111"/>
                    <a:pt x="40" y="110"/>
                  </a:cubicBezTo>
                  <a:cubicBezTo>
                    <a:pt x="39" y="111"/>
                    <a:pt x="39" y="111"/>
                    <a:pt x="39" y="112"/>
                  </a:cubicBezTo>
                  <a:close/>
                  <a:moveTo>
                    <a:pt x="55" y="111"/>
                  </a:moveTo>
                  <a:cubicBezTo>
                    <a:pt x="55" y="111"/>
                    <a:pt x="55" y="111"/>
                    <a:pt x="55" y="110"/>
                  </a:cubicBezTo>
                  <a:cubicBezTo>
                    <a:pt x="54" y="111"/>
                    <a:pt x="55" y="111"/>
                    <a:pt x="55" y="111"/>
                  </a:cubicBezTo>
                  <a:close/>
                  <a:moveTo>
                    <a:pt x="63" y="111"/>
                  </a:move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1"/>
                    <a:pt x="63" y="111"/>
                  </a:cubicBezTo>
                  <a:close/>
                  <a:moveTo>
                    <a:pt x="40" y="112"/>
                  </a:moveTo>
                  <a:cubicBezTo>
                    <a:pt x="41" y="112"/>
                    <a:pt x="41" y="112"/>
                    <a:pt x="41" y="112"/>
                  </a:cubicBezTo>
                  <a:cubicBezTo>
                    <a:pt x="40" y="112"/>
                    <a:pt x="41" y="111"/>
                    <a:pt x="40" y="112"/>
                  </a:cubicBezTo>
                  <a:cubicBezTo>
                    <a:pt x="40" y="112"/>
                    <a:pt x="40" y="112"/>
                    <a:pt x="39" y="11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1" y="113"/>
                    <a:pt x="41" y="112"/>
                    <a:pt x="41" y="11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11"/>
                    <a:pt x="40" y="111"/>
                    <a:pt x="40" y="112"/>
                  </a:cubicBezTo>
                  <a:close/>
                  <a:moveTo>
                    <a:pt x="7" y="127"/>
                  </a:moveTo>
                  <a:cubicBezTo>
                    <a:pt x="7" y="127"/>
                    <a:pt x="7" y="127"/>
                    <a:pt x="8" y="127"/>
                  </a:cubicBezTo>
                  <a:cubicBezTo>
                    <a:pt x="8" y="125"/>
                    <a:pt x="9" y="124"/>
                    <a:pt x="9" y="122"/>
                  </a:cubicBezTo>
                  <a:cubicBezTo>
                    <a:pt x="9" y="120"/>
                    <a:pt x="10" y="118"/>
                    <a:pt x="10" y="116"/>
                  </a:cubicBezTo>
                  <a:cubicBezTo>
                    <a:pt x="11" y="114"/>
                    <a:pt x="12" y="112"/>
                    <a:pt x="11" y="111"/>
                  </a:cubicBezTo>
                  <a:cubicBezTo>
                    <a:pt x="10" y="116"/>
                    <a:pt x="8" y="122"/>
                    <a:pt x="7" y="127"/>
                  </a:cubicBezTo>
                  <a:close/>
                  <a:moveTo>
                    <a:pt x="37" y="112"/>
                  </a:move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7" y="111"/>
                  </a:cubicBezTo>
                  <a:cubicBezTo>
                    <a:pt x="38" y="111"/>
                    <a:pt x="37" y="111"/>
                    <a:pt x="37" y="112"/>
                  </a:cubicBezTo>
                  <a:close/>
                  <a:moveTo>
                    <a:pt x="48" y="112"/>
                  </a:moveTo>
                  <a:cubicBezTo>
                    <a:pt x="48" y="111"/>
                    <a:pt x="48" y="111"/>
                    <a:pt x="47" y="111"/>
                  </a:cubicBezTo>
                  <a:cubicBezTo>
                    <a:pt x="47" y="111"/>
                    <a:pt x="47" y="112"/>
                    <a:pt x="48" y="112"/>
                  </a:cubicBezTo>
                  <a:close/>
                  <a:moveTo>
                    <a:pt x="44" y="113"/>
                  </a:moveTo>
                  <a:cubicBezTo>
                    <a:pt x="44" y="113"/>
                    <a:pt x="44" y="113"/>
                    <a:pt x="44" y="113"/>
                  </a:cubicBezTo>
                  <a:cubicBezTo>
                    <a:pt x="44" y="112"/>
                    <a:pt x="44" y="111"/>
                    <a:pt x="43" y="111"/>
                  </a:cubicBezTo>
                  <a:cubicBezTo>
                    <a:pt x="42" y="112"/>
                    <a:pt x="43" y="113"/>
                    <a:pt x="44" y="113"/>
                  </a:cubicBezTo>
                  <a:close/>
                  <a:moveTo>
                    <a:pt x="58" y="112"/>
                  </a:moveTo>
                  <a:cubicBezTo>
                    <a:pt x="58" y="112"/>
                    <a:pt x="58" y="112"/>
                    <a:pt x="58" y="113"/>
                  </a:cubicBezTo>
                  <a:cubicBezTo>
                    <a:pt x="59" y="113"/>
                    <a:pt x="59" y="112"/>
                    <a:pt x="59" y="111"/>
                  </a:cubicBezTo>
                  <a:cubicBezTo>
                    <a:pt x="58" y="111"/>
                    <a:pt x="58" y="112"/>
                    <a:pt x="58" y="112"/>
                  </a:cubicBezTo>
                  <a:close/>
                  <a:moveTo>
                    <a:pt x="60" y="113"/>
                  </a:moveTo>
                  <a:cubicBezTo>
                    <a:pt x="60" y="113"/>
                    <a:pt x="60" y="112"/>
                    <a:pt x="60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0" y="112"/>
                    <a:pt x="59" y="113"/>
                    <a:pt x="60" y="113"/>
                  </a:cubicBezTo>
                  <a:close/>
                  <a:moveTo>
                    <a:pt x="36" y="112"/>
                  </a:moveTo>
                  <a:cubicBezTo>
                    <a:pt x="36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6" y="112"/>
                  </a:cubicBezTo>
                  <a:close/>
                  <a:moveTo>
                    <a:pt x="38" y="113"/>
                  </a:moveTo>
                  <a:cubicBezTo>
                    <a:pt x="38" y="112"/>
                    <a:pt x="38" y="113"/>
                    <a:pt x="38" y="113"/>
                  </a:cubicBezTo>
                  <a:cubicBezTo>
                    <a:pt x="38" y="113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3"/>
                  </a:cubicBezTo>
                  <a:close/>
                  <a:moveTo>
                    <a:pt x="50" y="113"/>
                  </a:moveTo>
                  <a:cubicBezTo>
                    <a:pt x="50" y="113"/>
                    <a:pt x="50" y="114"/>
                    <a:pt x="51" y="114"/>
                  </a:cubicBezTo>
                  <a:cubicBezTo>
                    <a:pt x="51" y="114"/>
                    <a:pt x="51" y="113"/>
                    <a:pt x="51" y="113"/>
                  </a:cubicBezTo>
                  <a:cubicBezTo>
                    <a:pt x="50" y="113"/>
                    <a:pt x="50" y="113"/>
                    <a:pt x="50" y="112"/>
                  </a:cubicBezTo>
                  <a:cubicBezTo>
                    <a:pt x="49" y="112"/>
                    <a:pt x="50" y="113"/>
                    <a:pt x="50" y="113"/>
                  </a:cubicBezTo>
                  <a:close/>
                  <a:moveTo>
                    <a:pt x="53" y="113"/>
                  </a:moveTo>
                  <a:cubicBezTo>
                    <a:pt x="53" y="113"/>
                    <a:pt x="54" y="112"/>
                    <a:pt x="53" y="112"/>
                  </a:cubicBezTo>
                  <a:cubicBezTo>
                    <a:pt x="53" y="113"/>
                    <a:pt x="53" y="113"/>
                    <a:pt x="53" y="113"/>
                  </a:cubicBezTo>
                  <a:close/>
                  <a:moveTo>
                    <a:pt x="43" y="114"/>
                  </a:moveTo>
                  <a:cubicBezTo>
                    <a:pt x="42" y="114"/>
                    <a:pt x="42" y="113"/>
                    <a:pt x="42" y="113"/>
                  </a:cubicBezTo>
                  <a:cubicBezTo>
                    <a:pt x="41" y="113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5"/>
                    <a:pt x="41" y="116"/>
                    <a:pt x="42" y="116"/>
                  </a:cubicBezTo>
                  <a:cubicBezTo>
                    <a:pt x="42" y="115"/>
                    <a:pt x="43" y="115"/>
                    <a:pt x="43" y="114"/>
                  </a:cubicBezTo>
                  <a:cubicBezTo>
                    <a:pt x="43" y="114"/>
                    <a:pt x="43" y="112"/>
                    <a:pt x="42" y="113"/>
                  </a:cubicBezTo>
                  <a:cubicBezTo>
                    <a:pt x="42" y="113"/>
                    <a:pt x="43" y="114"/>
                    <a:pt x="43" y="114"/>
                  </a:cubicBezTo>
                  <a:close/>
                  <a:moveTo>
                    <a:pt x="56" y="113"/>
                  </a:moveTo>
                  <a:cubicBezTo>
                    <a:pt x="56" y="113"/>
                    <a:pt x="56" y="112"/>
                    <a:pt x="56" y="112"/>
                  </a:cubicBezTo>
                  <a:cubicBezTo>
                    <a:pt x="56" y="113"/>
                    <a:pt x="56" y="113"/>
                    <a:pt x="56" y="113"/>
                  </a:cubicBezTo>
                  <a:close/>
                  <a:moveTo>
                    <a:pt x="46" y="114"/>
                  </a:moveTo>
                  <a:cubicBezTo>
                    <a:pt x="46" y="114"/>
                    <a:pt x="46" y="114"/>
                    <a:pt x="46" y="115"/>
                  </a:cubicBezTo>
                  <a:cubicBezTo>
                    <a:pt x="47" y="115"/>
                    <a:pt x="47" y="114"/>
                    <a:pt x="47" y="114"/>
                  </a:cubicBezTo>
                  <a:cubicBezTo>
                    <a:pt x="47" y="114"/>
                    <a:pt x="47" y="113"/>
                    <a:pt x="46" y="113"/>
                  </a:cubicBezTo>
                  <a:cubicBezTo>
                    <a:pt x="46" y="113"/>
                    <a:pt x="47" y="114"/>
                    <a:pt x="46" y="114"/>
                  </a:cubicBezTo>
                  <a:close/>
                  <a:moveTo>
                    <a:pt x="63" y="114"/>
                  </a:moveTo>
                  <a:cubicBezTo>
                    <a:pt x="63" y="114"/>
                    <a:pt x="63" y="113"/>
                    <a:pt x="63" y="113"/>
                  </a:cubicBezTo>
                  <a:cubicBezTo>
                    <a:pt x="63" y="113"/>
                    <a:pt x="63" y="114"/>
                    <a:pt x="63" y="114"/>
                  </a:cubicBezTo>
                  <a:close/>
                  <a:moveTo>
                    <a:pt x="37" y="114"/>
                  </a:move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8" y="114"/>
                    <a:pt x="38" y="113"/>
                  </a:cubicBezTo>
                  <a:cubicBezTo>
                    <a:pt x="38" y="113"/>
                    <a:pt x="37" y="113"/>
                    <a:pt x="37" y="114"/>
                  </a:cubicBezTo>
                  <a:close/>
                  <a:moveTo>
                    <a:pt x="39" y="114"/>
                  </a:moveTo>
                  <a:cubicBezTo>
                    <a:pt x="39" y="114"/>
                    <a:pt x="39" y="113"/>
                    <a:pt x="39" y="113"/>
                  </a:cubicBezTo>
                  <a:cubicBezTo>
                    <a:pt x="39" y="114"/>
                    <a:pt x="39" y="114"/>
                    <a:pt x="39" y="114"/>
                  </a:cubicBezTo>
                  <a:close/>
                  <a:moveTo>
                    <a:pt x="60" y="115"/>
                  </a:moveTo>
                  <a:cubicBezTo>
                    <a:pt x="60" y="115"/>
                    <a:pt x="60" y="114"/>
                    <a:pt x="60" y="113"/>
                  </a:cubicBezTo>
                  <a:cubicBezTo>
                    <a:pt x="60" y="114"/>
                    <a:pt x="59" y="114"/>
                    <a:pt x="60" y="115"/>
                  </a:cubicBezTo>
                  <a:close/>
                  <a:moveTo>
                    <a:pt x="35" y="114"/>
                  </a:moveTo>
                  <a:cubicBezTo>
                    <a:pt x="35" y="115"/>
                    <a:pt x="34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5"/>
                    <a:pt x="36" y="114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56" y="114"/>
                  </a:moveTo>
                  <a:cubicBezTo>
                    <a:pt x="57" y="114"/>
                    <a:pt x="57" y="113"/>
                    <a:pt x="56" y="113"/>
                  </a:cubicBezTo>
                  <a:cubicBezTo>
                    <a:pt x="56" y="114"/>
                    <a:pt x="56" y="114"/>
                    <a:pt x="56" y="114"/>
                  </a:cubicBezTo>
                  <a:close/>
                  <a:moveTo>
                    <a:pt x="45" y="114"/>
                  </a:moveTo>
                  <a:cubicBezTo>
                    <a:pt x="45" y="114"/>
                    <a:pt x="44" y="114"/>
                    <a:pt x="44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6" y="116"/>
                    <a:pt x="46" y="114"/>
                    <a:pt x="45" y="114"/>
                  </a:cubicBezTo>
                  <a:cubicBezTo>
                    <a:pt x="45" y="114"/>
                    <a:pt x="45" y="114"/>
                    <a:pt x="45" y="114"/>
                  </a:cubicBezTo>
                  <a:close/>
                  <a:moveTo>
                    <a:pt x="54" y="115"/>
                  </a:moveTo>
                  <a:cubicBezTo>
                    <a:pt x="55" y="115"/>
                    <a:pt x="56" y="114"/>
                    <a:pt x="55" y="114"/>
                  </a:cubicBezTo>
                  <a:cubicBezTo>
                    <a:pt x="55" y="114"/>
                    <a:pt x="54" y="115"/>
                    <a:pt x="54" y="115"/>
                  </a:cubicBezTo>
                  <a:close/>
                  <a:moveTo>
                    <a:pt x="38" y="115"/>
                  </a:move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9" y="115"/>
                    <a:pt x="38" y="115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5"/>
                    <a:pt x="38" y="115"/>
                  </a:cubicBezTo>
                  <a:close/>
                  <a:moveTo>
                    <a:pt x="32" y="115"/>
                  </a:moveTo>
                  <a:cubicBezTo>
                    <a:pt x="32" y="115"/>
                    <a:pt x="32" y="115"/>
                    <a:pt x="31" y="114"/>
                  </a:cubicBezTo>
                  <a:cubicBezTo>
                    <a:pt x="31" y="115"/>
                    <a:pt x="32" y="115"/>
                    <a:pt x="32" y="115"/>
                  </a:cubicBezTo>
                  <a:close/>
                  <a:moveTo>
                    <a:pt x="63" y="117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6"/>
                    <a:pt x="63" y="117"/>
                  </a:cubicBezTo>
                  <a:close/>
                  <a:moveTo>
                    <a:pt x="36" y="115"/>
                  </a:moveTo>
                  <a:cubicBezTo>
                    <a:pt x="35" y="116"/>
                    <a:pt x="34" y="117"/>
                    <a:pt x="34" y="118"/>
                  </a:cubicBezTo>
                  <a:cubicBezTo>
                    <a:pt x="34" y="117"/>
                    <a:pt x="36" y="116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lose/>
                  <a:moveTo>
                    <a:pt x="47" y="116"/>
                  </a:moveTo>
                  <a:cubicBezTo>
                    <a:pt x="48" y="116"/>
                    <a:pt x="47" y="115"/>
                    <a:pt x="48" y="115"/>
                  </a:cubicBezTo>
                  <a:cubicBezTo>
                    <a:pt x="48" y="115"/>
                    <a:pt x="47" y="115"/>
                    <a:pt x="47" y="116"/>
                  </a:cubicBezTo>
                  <a:close/>
                  <a:moveTo>
                    <a:pt x="54" y="116"/>
                  </a:moveTo>
                  <a:cubicBezTo>
                    <a:pt x="55" y="116"/>
                    <a:pt x="55" y="117"/>
                    <a:pt x="55" y="117"/>
                  </a:cubicBezTo>
                  <a:cubicBezTo>
                    <a:pt x="55" y="116"/>
                    <a:pt x="55" y="116"/>
                    <a:pt x="55" y="115"/>
                  </a:cubicBezTo>
                  <a:cubicBezTo>
                    <a:pt x="55" y="115"/>
                    <a:pt x="55" y="115"/>
                    <a:pt x="54" y="116"/>
                  </a:cubicBezTo>
                  <a:close/>
                  <a:moveTo>
                    <a:pt x="39" y="116"/>
                  </a:moveTo>
                  <a:cubicBezTo>
                    <a:pt x="40" y="116"/>
                    <a:pt x="40" y="117"/>
                    <a:pt x="41" y="117"/>
                  </a:cubicBezTo>
                  <a:cubicBezTo>
                    <a:pt x="41" y="116"/>
                    <a:pt x="40" y="116"/>
                    <a:pt x="40" y="115"/>
                  </a:cubicBezTo>
                  <a:cubicBezTo>
                    <a:pt x="40" y="115"/>
                    <a:pt x="39" y="115"/>
                    <a:pt x="39" y="116"/>
                  </a:cubicBezTo>
                  <a:close/>
                  <a:moveTo>
                    <a:pt x="43" y="116"/>
                  </a:moveTo>
                  <a:cubicBezTo>
                    <a:pt x="43" y="117"/>
                    <a:pt x="43" y="118"/>
                    <a:pt x="44" y="118"/>
                  </a:cubicBezTo>
                  <a:cubicBezTo>
                    <a:pt x="44" y="117"/>
                    <a:pt x="44" y="117"/>
                    <a:pt x="43" y="116"/>
                  </a:cubicBezTo>
                  <a:cubicBezTo>
                    <a:pt x="44" y="116"/>
                    <a:pt x="44" y="117"/>
                    <a:pt x="45" y="117"/>
                  </a:cubicBezTo>
                  <a:cubicBezTo>
                    <a:pt x="45" y="116"/>
                    <a:pt x="44" y="116"/>
                    <a:pt x="44" y="115"/>
                  </a:cubicBezTo>
                  <a:cubicBezTo>
                    <a:pt x="43" y="115"/>
                    <a:pt x="43" y="116"/>
                    <a:pt x="43" y="116"/>
                  </a:cubicBezTo>
                  <a:close/>
                  <a:moveTo>
                    <a:pt x="51" y="117"/>
                  </a:moveTo>
                  <a:cubicBezTo>
                    <a:pt x="51" y="116"/>
                    <a:pt x="51" y="116"/>
                    <a:pt x="50" y="116"/>
                  </a:cubicBezTo>
                  <a:cubicBezTo>
                    <a:pt x="50" y="116"/>
                    <a:pt x="50" y="117"/>
                    <a:pt x="51" y="117"/>
                  </a:cubicBezTo>
                  <a:close/>
                  <a:moveTo>
                    <a:pt x="58" y="116"/>
                  </a:moveTo>
                  <a:cubicBezTo>
                    <a:pt x="58" y="116"/>
                    <a:pt x="58" y="117"/>
                    <a:pt x="58" y="117"/>
                  </a:cubicBezTo>
                  <a:cubicBezTo>
                    <a:pt x="59" y="117"/>
                    <a:pt x="58" y="116"/>
                    <a:pt x="58" y="116"/>
                  </a:cubicBezTo>
                  <a:cubicBezTo>
                    <a:pt x="58" y="116"/>
                    <a:pt x="58" y="116"/>
                    <a:pt x="58" y="116"/>
                  </a:cubicBezTo>
                  <a:close/>
                  <a:moveTo>
                    <a:pt x="36" y="117"/>
                  </a:moveTo>
                  <a:cubicBezTo>
                    <a:pt x="36" y="117"/>
                    <a:pt x="36" y="117"/>
                    <a:pt x="35" y="117"/>
                  </a:cubicBezTo>
                  <a:cubicBezTo>
                    <a:pt x="35" y="117"/>
                    <a:pt x="36" y="117"/>
                    <a:pt x="36" y="117"/>
                  </a:cubicBezTo>
                  <a:cubicBezTo>
                    <a:pt x="37" y="118"/>
                    <a:pt x="37" y="117"/>
                    <a:pt x="37" y="116"/>
                  </a:cubicBezTo>
                  <a:cubicBezTo>
                    <a:pt x="36" y="116"/>
                    <a:pt x="36" y="117"/>
                    <a:pt x="36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8"/>
                    <a:pt x="40" y="118"/>
                  </a:cubicBezTo>
                  <a:cubicBezTo>
                    <a:pt x="40" y="118"/>
                    <a:pt x="40" y="117"/>
                    <a:pt x="40" y="117"/>
                  </a:cubicBezTo>
                  <a:cubicBezTo>
                    <a:pt x="41" y="117"/>
                    <a:pt x="40" y="116"/>
                    <a:pt x="39" y="116"/>
                  </a:cubicBezTo>
                  <a:cubicBezTo>
                    <a:pt x="39" y="116"/>
                    <a:pt x="39" y="117"/>
                    <a:pt x="39" y="117"/>
                  </a:cubicBezTo>
                  <a:close/>
                  <a:moveTo>
                    <a:pt x="42" y="117"/>
                  </a:moveTo>
                  <a:cubicBezTo>
                    <a:pt x="42" y="118"/>
                    <a:pt x="43" y="118"/>
                    <a:pt x="43" y="119"/>
                  </a:cubicBezTo>
                  <a:cubicBezTo>
                    <a:pt x="44" y="118"/>
                    <a:pt x="43" y="117"/>
                    <a:pt x="43" y="116"/>
                  </a:cubicBezTo>
                  <a:cubicBezTo>
                    <a:pt x="43" y="116"/>
                    <a:pt x="42" y="117"/>
                    <a:pt x="42" y="117"/>
                  </a:cubicBezTo>
                  <a:close/>
                  <a:moveTo>
                    <a:pt x="32" y="118"/>
                  </a:moveTo>
                  <a:cubicBezTo>
                    <a:pt x="32" y="118"/>
                    <a:pt x="32" y="116"/>
                    <a:pt x="32" y="117"/>
                  </a:cubicBezTo>
                  <a:cubicBezTo>
                    <a:pt x="32" y="117"/>
                    <a:pt x="32" y="117"/>
                    <a:pt x="32" y="118"/>
                  </a:cubicBezTo>
                  <a:close/>
                  <a:moveTo>
                    <a:pt x="65" y="120"/>
                  </a:moveTo>
                  <a:cubicBezTo>
                    <a:pt x="65" y="119"/>
                    <a:pt x="65" y="118"/>
                    <a:pt x="65" y="117"/>
                  </a:cubicBezTo>
                  <a:cubicBezTo>
                    <a:pt x="64" y="118"/>
                    <a:pt x="64" y="119"/>
                    <a:pt x="65" y="120"/>
                  </a:cubicBezTo>
                  <a:close/>
                  <a:moveTo>
                    <a:pt x="47" y="119"/>
                  </a:moveTo>
                  <a:cubicBezTo>
                    <a:pt x="47" y="118"/>
                    <a:pt x="47" y="118"/>
                    <a:pt x="47" y="118"/>
                  </a:cubicBezTo>
                  <a:cubicBezTo>
                    <a:pt x="47" y="118"/>
                    <a:pt x="47" y="117"/>
                    <a:pt x="47" y="117"/>
                  </a:cubicBezTo>
                  <a:cubicBezTo>
                    <a:pt x="46" y="116"/>
                    <a:pt x="46" y="118"/>
                    <a:pt x="47" y="119"/>
                  </a:cubicBezTo>
                  <a:close/>
                  <a:moveTo>
                    <a:pt x="53" y="118"/>
                  </a:moveTo>
                  <a:cubicBezTo>
                    <a:pt x="53" y="118"/>
                    <a:pt x="53" y="118"/>
                    <a:pt x="53" y="119"/>
                  </a:cubicBezTo>
                  <a:cubicBezTo>
                    <a:pt x="53" y="118"/>
                    <a:pt x="53" y="117"/>
                    <a:pt x="53" y="117"/>
                  </a:cubicBezTo>
                  <a:cubicBezTo>
                    <a:pt x="53" y="117"/>
                    <a:pt x="53" y="118"/>
                    <a:pt x="53" y="118"/>
                  </a:cubicBezTo>
                  <a:close/>
                  <a:moveTo>
                    <a:pt x="7" y="130"/>
                  </a:moveTo>
                  <a:cubicBezTo>
                    <a:pt x="8" y="131"/>
                    <a:pt x="7" y="133"/>
                    <a:pt x="7" y="134"/>
                  </a:cubicBezTo>
                  <a:cubicBezTo>
                    <a:pt x="7" y="134"/>
                    <a:pt x="7" y="134"/>
                    <a:pt x="8" y="133"/>
                  </a:cubicBezTo>
                  <a:cubicBezTo>
                    <a:pt x="9" y="128"/>
                    <a:pt x="10" y="123"/>
                    <a:pt x="11" y="118"/>
                  </a:cubicBezTo>
                  <a:cubicBezTo>
                    <a:pt x="10" y="122"/>
                    <a:pt x="9" y="126"/>
                    <a:pt x="7" y="130"/>
                  </a:cubicBezTo>
                  <a:close/>
                  <a:moveTo>
                    <a:pt x="34" y="119"/>
                  </a:move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6" y="119"/>
                    <a:pt x="35" y="118"/>
                  </a:cubicBezTo>
                  <a:cubicBezTo>
                    <a:pt x="34" y="118"/>
                    <a:pt x="35" y="119"/>
                    <a:pt x="34" y="119"/>
                  </a:cubicBezTo>
                  <a:close/>
                  <a:moveTo>
                    <a:pt x="65" y="120"/>
                  </a:moveTo>
                  <a:cubicBezTo>
                    <a:pt x="66" y="120"/>
                    <a:pt x="66" y="118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18"/>
                    <a:pt x="66" y="119"/>
                    <a:pt x="65" y="120"/>
                  </a:cubicBezTo>
                  <a:close/>
                  <a:moveTo>
                    <a:pt x="33" y="126"/>
                  </a:moveTo>
                  <a:cubicBezTo>
                    <a:pt x="33" y="123"/>
                    <a:pt x="33" y="121"/>
                    <a:pt x="32" y="118"/>
                  </a:cubicBezTo>
                  <a:cubicBezTo>
                    <a:pt x="32" y="121"/>
                    <a:pt x="32" y="123"/>
                    <a:pt x="33" y="126"/>
                  </a:cubicBezTo>
                  <a:close/>
                  <a:moveTo>
                    <a:pt x="62" y="122"/>
                  </a:moveTo>
                  <a:cubicBezTo>
                    <a:pt x="63" y="122"/>
                    <a:pt x="63" y="119"/>
                    <a:pt x="63" y="118"/>
                  </a:cubicBezTo>
                  <a:cubicBezTo>
                    <a:pt x="62" y="119"/>
                    <a:pt x="63" y="121"/>
                    <a:pt x="62" y="122"/>
                  </a:cubicBezTo>
                  <a:close/>
                  <a:moveTo>
                    <a:pt x="41" y="119"/>
                  </a:moveTo>
                  <a:cubicBezTo>
                    <a:pt x="41" y="120"/>
                    <a:pt x="41" y="120"/>
                    <a:pt x="41" y="121"/>
                  </a:cubicBezTo>
                  <a:cubicBezTo>
                    <a:pt x="41" y="121"/>
                    <a:pt x="42" y="121"/>
                    <a:pt x="42" y="121"/>
                  </a:cubicBezTo>
                  <a:cubicBezTo>
                    <a:pt x="42" y="120"/>
                    <a:pt x="41" y="120"/>
                    <a:pt x="41" y="120"/>
                  </a:cubicBezTo>
                  <a:cubicBezTo>
                    <a:pt x="42" y="120"/>
                    <a:pt x="41" y="119"/>
                    <a:pt x="41" y="119"/>
                  </a:cubicBezTo>
                  <a:cubicBezTo>
                    <a:pt x="42" y="119"/>
                    <a:pt x="42" y="120"/>
                    <a:pt x="42" y="120"/>
                  </a:cubicBezTo>
                  <a:cubicBezTo>
                    <a:pt x="43" y="119"/>
                    <a:pt x="42" y="118"/>
                    <a:pt x="42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lose/>
                  <a:moveTo>
                    <a:pt x="50" y="119"/>
                  </a:moveTo>
                  <a:cubicBezTo>
                    <a:pt x="51" y="119"/>
                    <a:pt x="50" y="118"/>
                    <a:pt x="50" y="118"/>
                  </a:cubicBezTo>
                  <a:cubicBezTo>
                    <a:pt x="50" y="118"/>
                    <a:pt x="50" y="118"/>
                    <a:pt x="50" y="119"/>
                  </a:cubicBezTo>
                  <a:close/>
                  <a:moveTo>
                    <a:pt x="38" y="120"/>
                  </a:moveTo>
                  <a:cubicBezTo>
                    <a:pt x="38" y="120"/>
                    <a:pt x="39" y="120"/>
                    <a:pt x="39" y="119"/>
                  </a:cubicBezTo>
                  <a:cubicBezTo>
                    <a:pt x="38" y="119"/>
                    <a:pt x="38" y="118"/>
                    <a:pt x="38" y="118"/>
                  </a:cubicBezTo>
                  <a:cubicBezTo>
                    <a:pt x="37" y="119"/>
                    <a:pt x="37" y="120"/>
                    <a:pt x="38" y="120"/>
                  </a:cubicBezTo>
                  <a:close/>
                  <a:moveTo>
                    <a:pt x="56" y="119"/>
                  </a:move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9"/>
                    <a:pt x="56" y="119"/>
                  </a:cubicBezTo>
                  <a:close/>
                  <a:moveTo>
                    <a:pt x="60" y="120"/>
                  </a:moveTo>
                  <a:cubicBezTo>
                    <a:pt x="60" y="119"/>
                    <a:pt x="60" y="118"/>
                    <a:pt x="60" y="118"/>
                  </a:cubicBezTo>
                  <a:cubicBezTo>
                    <a:pt x="59" y="119"/>
                    <a:pt x="59" y="119"/>
                    <a:pt x="60" y="120"/>
                  </a:cubicBezTo>
                  <a:close/>
                  <a:moveTo>
                    <a:pt x="57" y="120"/>
                  </a:moveTo>
                  <a:cubicBezTo>
                    <a:pt x="58" y="121"/>
                    <a:pt x="58" y="122"/>
                    <a:pt x="59" y="122"/>
                  </a:cubicBezTo>
                  <a:cubicBezTo>
                    <a:pt x="59" y="121"/>
                    <a:pt x="59" y="120"/>
                    <a:pt x="58" y="119"/>
                  </a:cubicBezTo>
                  <a:cubicBezTo>
                    <a:pt x="58" y="119"/>
                    <a:pt x="57" y="120"/>
                    <a:pt x="57" y="120"/>
                  </a:cubicBezTo>
                  <a:close/>
                  <a:moveTo>
                    <a:pt x="44" y="120"/>
                  </a:moveTo>
                  <a:cubicBezTo>
                    <a:pt x="45" y="121"/>
                    <a:pt x="44" y="121"/>
                    <a:pt x="45" y="121"/>
                  </a:cubicBezTo>
                  <a:cubicBezTo>
                    <a:pt x="45" y="121"/>
                    <a:pt x="45" y="120"/>
                    <a:pt x="45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0"/>
                    <a:pt x="46" y="119"/>
                    <a:pt x="45" y="119"/>
                  </a:cubicBezTo>
                  <a:cubicBezTo>
                    <a:pt x="45" y="119"/>
                    <a:pt x="44" y="120"/>
                    <a:pt x="44" y="120"/>
                  </a:cubicBezTo>
                  <a:close/>
                  <a:moveTo>
                    <a:pt x="54" y="119"/>
                  </a:moveTo>
                  <a:cubicBezTo>
                    <a:pt x="54" y="120"/>
                    <a:pt x="54" y="121"/>
                    <a:pt x="55" y="121"/>
                  </a:cubicBezTo>
                  <a:cubicBezTo>
                    <a:pt x="55" y="120"/>
                    <a:pt x="55" y="120"/>
                    <a:pt x="55" y="119"/>
                  </a:cubicBezTo>
                  <a:cubicBezTo>
                    <a:pt x="55" y="119"/>
                    <a:pt x="54" y="119"/>
                    <a:pt x="54" y="119"/>
                  </a:cubicBezTo>
                  <a:close/>
                  <a:moveTo>
                    <a:pt x="33" y="136"/>
                  </a:moveTo>
                  <a:cubicBezTo>
                    <a:pt x="33" y="135"/>
                    <a:pt x="32" y="133"/>
                    <a:pt x="33" y="133"/>
                  </a:cubicBezTo>
                  <a:cubicBezTo>
                    <a:pt x="32" y="129"/>
                    <a:pt x="32" y="124"/>
                    <a:pt x="31" y="120"/>
                  </a:cubicBezTo>
                  <a:cubicBezTo>
                    <a:pt x="31" y="126"/>
                    <a:pt x="32" y="132"/>
                    <a:pt x="33" y="137"/>
                  </a:cubicBezTo>
                  <a:cubicBezTo>
                    <a:pt x="33" y="137"/>
                    <a:pt x="32" y="136"/>
                    <a:pt x="33" y="136"/>
                  </a:cubicBezTo>
                  <a:close/>
                  <a:moveTo>
                    <a:pt x="34" y="122"/>
                  </a:moveTo>
                  <a:cubicBezTo>
                    <a:pt x="34" y="122"/>
                    <a:pt x="34" y="124"/>
                    <a:pt x="34" y="124"/>
                  </a:cubicBezTo>
                  <a:cubicBezTo>
                    <a:pt x="35" y="124"/>
                    <a:pt x="36" y="122"/>
                    <a:pt x="37" y="121"/>
                  </a:cubicBezTo>
                  <a:cubicBezTo>
                    <a:pt x="37" y="121"/>
                    <a:pt x="37" y="120"/>
                    <a:pt x="36" y="120"/>
                  </a:cubicBezTo>
                  <a:cubicBezTo>
                    <a:pt x="36" y="121"/>
                    <a:pt x="35" y="122"/>
                    <a:pt x="34" y="122"/>
                  </a:cubicBezTo>
                  <a:close/>
                  <a:moveTo>
                    <a:pt x="51" y="121"/>
                  </a:moveTo>
                  <a:cubicBezTo>
                    <a:pt x="51" y="121"/>
                    <a:pt x="51" y="120"/>
                    <a:pt x="51" y="120"/>
                  </a:cubicBezTo>
                  <a:cubicBezTo>
                    <a:pt x="51" y="121"/>
                    <a:pt x="50" y="121"/>
                    <a:pt x="51" y="121"/>
                  </a:cubicBezTo>
                  <a:close/>
                  <a:moveTo>
                    <a:pt x="43" y="121"/>
                  </a:moveTo>
                  <a:cubicBezTo>
                    <a:pt x="43" y="121"/>
                    <a:pt x="43" y="121"/>
                    <a:pt x="43" y="120"/>
                  </a:cubicBezTo>
                  <a:cubicBezTo>
                    <a:pt x="43" y="121"/>
                    <a:pt x="43" y="121"/>
                    <a:pt x="43" y="121"/>
                  </a:cubicBezTo>
                  <a:close/>
                  <a:moveTo>
                    <a:pt x="47" y="122"/>
                  </a:moveTo>
                  <a:cubicBezTo>
                    <a:pt x="47" y="121"/>
                    <a:pt x="47" y="121"/>
                    <a:pt x="47" y="120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6" y="121"/>
                    <a:pt x="47" y="121"/>
                    <a:pt x="47" y="122"/>
                  </a:cubicBezTo>
                  <a:close/>
                  <a:moveTo>
                    <a:pt x="65" y="130"/>
                  </a:moveTo>
                  <a:cubicBezTo>
                    <a:pt x="65" y="132"/>
                    <a:pt x="65" y="136"/>
                    <a:pt x="65" y="139"/>
                  </a:cubicBezTo>
                  <a:cubicBezTo>
                    <a:pt x="65" y="139"/>
                    <a:pt x="64" y="139"/>
                    <a:pt x="64" y="140"/>
                  </a:cubicBezTo>
                  <a:cubicBezTo>
                    <a:pt x="66" y="142"/>
                    <a:pt x="64" y="146"/>
                    <a:pt x="65" y="150"/>
                  </a:cubicBezTo>
                  <a:cubicBezTo>
                    <a:pt x="65" y="141"/>
                    <a:pt x="65" y="130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5" y="123"/>
                    <a:pt x="65" y="127"/>
                    <a:pt x="65" y="130"/>
                  </a:cubicBezTo>
                  <a:close/>
                  <a:moveTo>
                    <a:pt x="39" y="121"/>
                  </a:moveTo>
                  <a:cubicBezTo>
                    <a:pt x="39" y="122"/>
                    <a:pt x="39" y="123"/>
                    <a:pt x="40" y="123"/>
                  </a:cubicBezTo>
                  <a:cubicBezTo>
                    <a:pt x="40" y="123"/>
                    <a:pt x="40" y="123"/>
                    <a:pt x="40" y="122"/>
                  </a:cubicBezTo>
                  <a:cubicBezTo>
                    <a:pt x="40" y="122"/>
                    <a:pt x="40" y="121"/>
                    <a:pt x="39" y="121"/>
                  </a:cubicBezTo>
                  <a:cubicBezTo>
                    <a:pt x="39" y="121"/>
                    <a:pt x="39" y="121"/>
                    <a:pt x="39" y="121"/>
                  </a:cubicBezTo>
                  <a:close/>
                  <a:moveTo>
                    <a:pt x="44" y="123"/>
                  </a:move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1"/>
                    <a:pt x="43" y="121"/>
                  </a:cubicBezTo>
                  <a:cubicBezTo>
                    <a:pt x="43" y="122"/>
                    <a:pt x="43" y="122"/>
                    <a:pt x="44" y="123"/>
                  </a:cubicBezTo>
                  <a:close/>
                  <a:moveTo>
                    <a:pt x="47" y="123"/>
                  </a:moveTo>
                  <a:cubicBezTo>
                    <a:pt x="47" y="123"/>
                    <a:pt x="47" y="122"/>
                    <a:pt x="46" y="121"/>
                  </a:cubicBezTo>
                  <a:cubicBezTo>
                    <a:pt x="46" y="122"/>
                    <a:pt x="47" y="123"/>
                    <a:pt x="47" y="123"/>
                  </a:cubicBezTo>
                  <a:close/>
                  <a:moveTo>
                    <a:pt x="50" y="124"/>
                  </a:moveTo>
                  <a:cubicBezTo>
                    <a:pt x="50" y="123"/>
                    <a:pt x="51" y="123"/>
                    <a:pt x="51" y="123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2"/>
                    <a:pt x="49" y="123"/>
                    <a:pt x="50" y="124"/>
                  </a:cubicBezTo>
                  <a:close/>
                  <a:moveTo>
                    <a:pt x="59" y="123"/>
                  </a:moveTo>
                  <a:cubicBezTo>
                    <a:pt x="60" y="123"/>
                    <a:pt x="60" y="122"/>
                    <a:pt x="60" y="122"/>
                  </a:cubicBezTo>
                  <a:cubicBezTo>
                    <a:pt x="60" y="123"/>
                    <a:pt x="60" y="123"/>
                    <a:pt x="59" y="123"/>
                  </a:cubicBezTo>
                  <a:close/>
                  <a:moveTo>
                    <a:pt x="52" y="124"/>
                  </a:moveTo>
                  <a:cubicBezTo>
                    <a:pt x="53" y="124"/>
                    <a:pt x="53" y="124"/>
                    <a:pt x="53" y="123"/>
                  </a:cubicBezTo>
                  <a:cubicBezTo>
                    <a:pt x="53" y="123"/>
                    <a:pt x="53" y="122"/>
                    <a:pt x="52" y="122"/>
                  </a:cubicBezTo>
                  <a:cubicBezTo>
                    <a:pt x="52" y="123"/>
                    <a:pt x="53" y="123"/>
                    <a:pt x="52" y="124"/>
                  </a:cubicBezTo>
                  <a:close/>
                  <a:moveTo>
                    <a:pt x="42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2"/>
                    <a:pt x="42" y="123"/>
                  </a:cubicBezTo>
                  <a:close/>
                  <a:moveTo>
                    <a:pt x="55" y="124"/>
                  </a:moveTo>
                  <a:cubicBezTo>
                    <a:pt x="55" y="124"/>
                    <a:pt x="55" y="123"/>
                    <a:pt x="55" y="123"/>
                  </a:cubicBezTo>
                  <a:cubicBezTo>
                    <a:pt x="54" y="123"/>
                    <a:pt x="55" y="124"/>
                    <a:pt x="55" y="124"/>
                  </a:cubicBezTo>
                  <a:close/>
                  <a:moveTo>
                    <a:pt x="48" y="124"/>
                  </a:moveTo>
                  <a:cubicBezTo>
                    <a:pt x="48" y="124"/>
                    <a:pt x="48" y="124"/>
                    <a:pt x="49" y="124"/>
                  </a:cubicBezTo>
                  <a:cubicBezTo>
                    <a:pt x="49" y="124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4"/>
                  </a:cubicBezTo>
                  <a:close/>
                  <a:moveTo>
                    <a:pt x="57" y="124"/>
                  </a:moveTo>
                  <a:cubicBezTo>
                    <a:pt x="57" y="124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4"/>
                    <a:pt x="57" y="124"/>
                  </a:cubicBezTo>
                  <a:close/>
                  <a:moveTo>
                    <a:pt x="37" y="124"/>
                  </a:moveTo>
                  <a:cubicBezTo>
                    <a:pt x="37" y="124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4"/>
                    <a:pt x="38" y="124"/>
                    <a:pt x="38" y="123"/>
                  </a:cubicBezTo>
                  <a:cubicBezTo>
                    <a:pt x="37" y="123"/>
                    <a:pt x="37" y="123"/>
                    <a:pt x="37" y="124"/>
                  </a:cubicBezTo>
                  <a:close/>
                  <a:moveTo>
                    <a:pt x="40" y="124"/>
                  </a:moveTo>
                  <a:cubicBezTo>
                    <a:pt x="41" y="124"/>
                    <a:pt x="41" y="124"/>
                    <a:pt x="41" y="123"/>
                  </a:cubicBezTo>
                  <a:cubicBezTo>
                    <a:pt x="41" y="124"/>
                    <a:pt x="40" y="124"/>
                    <a:pt x="40" y="124"/>
                  </a:cubicBezTo>
                  <a:close/>
                  <a:moveTo>
                    <a:pt x="45" y="124"/>
                  </a:moveTo>
                  <a:cubicBezTo>
                    <a:pt x="45" y="124"/>
                    <a:pt x="45" y="125"/>
                    <a:pt x="45" y="125"/>
                  </a:cubicBezTo>
                  <a:cubicBezTo>
                    <a:pt x="46" y="124"/>
                    <a:pt x="45" y="123"/>
                    <a:pt x="45" y="124"/>
                  </a:cubicBezTo>
                  <a:close/>
                  <a:moveTo>
                    <a:pt x="59" y="124"/>
                  </a:moveTo>
                  <a:cubicBezTo>
                    <a:pt x="60" y="124"/>
                    <a:pt x="60" y="125"/>
                    <a:pt x="60" y="125"/>
                  </a:cubicBezTo>
                  <a:cubicBezTo>
                    <a:pt x="60" y="125"/>
                    <a:pt x="60" y="124"/>
                    <a:pt x="60" y="124"/>
                  </a:cubicBezTo>
                  <a:cubicBezTo>
                    <a:pt x="60" y="124"/>
                    <a:pt x="59" y="124"/>
                    <a:pt x="59" y="124"/>
                  </a:cubicBezTo>
                  <a:close/>
                  <a:moveTo>
                    <a:pt x="41" y="126"/>
                  </a:moveTo>
                  <a:cubicBezTo>
                    <a:pt x="41" y="126"/>
                    <a:pt x="42" y="125"/>
                    <a:pt x="42" y="125"/>
                  </a:cubicBezTo>
                  <a:cubicBezTo>
                    <a:pt x="42" y="125"/>
                    <a:pt x="42" y="124"/>
                    <a:pt x="41" y="124"/>
                  </a:cubicBezTo>
                  <a:cubicBezTo>
                    <a:pt x="40" y="125"/>
                    <a:pt x="41" y="125"/>
                    <a:pt x="41" y="126"/>
                  </a:cubicBezTo>
                  <a:close/>
                  <a:moveTo>
                    <a:pt x="48" y="125"/>
                  </a:moveTo>
                  <a:cubicBezTo>
                    <a:pt x="48" y="125"/>
                    <a:pt x="48" y="126"/>
                    <a:pt x="49" y="125"/>
                  </a:cubicBezTo>
                  <a:cubicBezTo>
                    <a:pt x="48" y="125"/>
                    <a:pt x="49" y="124"/>
                    <a:pt x="48" y="124"/>
                  </a:cubicBezTo>
                  <a:cubicBezTo>
                    <a:pt x="48" y="124"/>
                    <a:pt x="48" y="125"/>
                    <a:pt x="48" y="125"/>
                  </a:cubicBezTo>
                  <a:close/>
                  <a:moveTo>
                    <a:pt x="54" y="126"/>
                  </a:moveTo>
                  <a:cubicBezTo>
                    <a:pt x="54" y="125"/>
                    <a:pt x="54" y="125"/>
                    <a:pt x="54" y="124"/>
                  </a:cubicBezTo>
                  <a:cubicBezTo>
                    <a:pt x="53" y="124"/>
                    <a:pt x="53" y="125"/>
                    <a:pt x="54" y="126"/>
                  </a:cubicBezTo>
                  <a:close/>
                  <a:moveTo>
                    <a:pt x="57" y="125"/>
                  </a:moveTo>
                  <a:cubicBezTo>
                    <a:pt x="58" y="125"/>
                    <a:pt x="58" y="125"/>
                    <a:pt x="58" y="12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8" y="125"/>
                    <a:pt x="57" y="125"/>
                    <a:pt x="57" y="125"/>
                  </a:cubicBezTo>
                  <a:close/>
                  <a:moveTo>
                    <a:pt x="52" y="125"/>
                  </a:moveTo>
                  <a:cubicBezTo>
                    <a:pt x="52" y="125"/>
                    <a:pt x="52" y="124"/>
                    <a:pt x="51" y="124"/>
                  </a:cubicBezTo>
                  <a:cubicBezTo>
                    <a:pt x="51" y="124"/>
                    <a:pt x="51" y="125"/>
                    <a:pt x="52" y="125"/>
                  </a:cubicBezTo>
                  <a:close/>
                  <a:moveTo>
                    <a:pt x="37" y="126"/>
                  </a:moveTo>
                  <a:cubicBezTo>
                    <a:pt x="38" y="126"/>
                    <a:pt x="37" y="125"/>
                    <a:pt x="36" y="125"/>
                  </a:cubicBezTo>
                  <a:cubicBezTo>
                    <a:pt x="37" y="125"/>
                    <a:pt x="37" y="126"/>
                    <a:pt x="37" y="126"/>
                  </a:cubicBezTo>
                  <a:close/>
                  <a:moveTo>
                    <a:pt x="61" y="126"/>
                  </a:moveTo>
                  <a:cubicBezTo>
                    <a:pt x="61" y="126"/>
                    <a:pt x="62" y="125"/>
                    <a:pt x="61" y="125"/>
                  </a:cubicBezTo>
                  <a:cubicBezTo>
                    <a:pt x="61" y="125"/>
                    <a:pt x="61" y="126"/>
                    <a:pt x="61" y="126"/>
                  </a:cubicBezTo>
                  <a:close/>
                  <a:moveTo>
                    <a:pt x="35" y="127"/>
                  </a:moveTo>
                  <a:cubicBezTo>
                    <a:pt x="35" y="127"/>
                    <a:pt x="35" y="128"/>
                    <a:pt x="36" y="128"/>
                  </a:cubicBezTo>
                  <a:cubicBezTo>
                    <a:pt x="36" y="128"/>
                    <a:pt x="36" y="127"/>
                    <a:pt x="36" y="127"/>
                  </a:cubicBezTo>
                  <a:cubicBezTo>
                    <a:pt x="36" y="127"/>
                    <a:pt x="36" y="126"/>
                    <a:pt x="36" y="125"/>
                  </a:cubicBezTo>
                  <a:cubicBezTo>
                    <a:pt x="35" y="126"/>
                    <a:pt x="35" y="126"/>
                    <a:pt x="35" y="127"/>
                  </a:cubicBezTo>
                  <a:close/>
                  <a:moveTo>
                    <a:pt x="38" y="126"/>
                  </a:move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39" y="126"/>
                    <a:pt x="38" y="126"/>
                  </a:cubicBezTo>
                  <a:close/>
                  <a:moveTo>
                    <a:pt x="41" y="127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lose/>
                  <a:moveTo>
                    <a:pt x="47" y="127"/>
                  </a:moveTo>
                  <a:cubicBezTo>
                    <a:pt x="47" y="127"/>
                    <a:pt x="47" y="126"/>
                    <a:pt x="46" y="126"/>
                  </a:cubicBezTo>
                  <a:cubicBezTo>
                    <a:pt x="46" y="126"/>
                    <a:pt x="46" y="127"/>
                    <a:pt x="47" y="127"/>
                  </a:cubicBezTo>
                  <a:close/>
                  <a:moveTo>
                    <a:pt x="54" y="127"/>
                  </a:moveTo>
                  <a:cubicBezTo>
                    <a:pt x="55" y="127"/>
                    <a:pt x="55" y="126"/>
                    <a:pt x="54" y="126"/>
                  </a:cubicBezTo>
                  <a:cubicBezTo>
                    <a:pt x="54" y="126"/>
                    <a:pt x="54" y="126"/>
                    <a:pt x="54" y="127"/>
                  </a:cubicBezTo>
                  <a:close/>
                  <a:moveTo>
                    <a:pt x="50" y="127"/>
                  </a:moveTo>
                  <a:cubicBezTo>
                    <a:pt x="51" y="127"/>
                    <a:pt x="51" y="126"/>
                    <a:pt x="50" y="126"/>
                  </a:cubicBezTo>
                  <a:cubicBezTo>
                    <a:pt x="50" y="126"/>
                    <a:pt x="50" y="127"/>
                    <a:pt x="50" y="127"/>
                  </a:cubicBezTo>
                  <a:close/>
                  <a:moveTo>
                    <a:pt x="59" y="126"/>
                  </a:moveTo>
                  <a:cubicBezTo>
                    <a:pt x="58" y="126"/>
                    <a:pt x="59" y="126"/>
                    <a:pt x="59" y="126"/>
                  </a:cubicBezTo>
                  <a:cubicBezTo>
                    <a:pt x="58" y="126"/>
                    <a:pt x="58" y="127"/>
                    <a:pt x="59" y="126"/>
                  </a:cubicBezTo>
                  <a:close/>
                  <a:moveTo>
                    <a:pt x="53" y="129"/>
                  </a:moveTo>
                  <a:cubicBezTo>
                    <a:pt x="54" y="128"/>
                    <a:pt x="53" y="127"/>
                    <a:pt x="53" y="126"/>
                  </a:cubicBezTo>
                  <a:cubicBezTo>
                    <a:pt x="52" y="127"/>
                    <a:pt x="53" y="128"/>
                    <a:pt x="53" y="129"/>
                  </a:cubicBezTo>
                  <a:close/>
                  <a:moveTo>
                    <a:pt x="40" y="128"/>
                  </a:moveTo>
                  <a:cubicBezTo>
                    <a:pt x="40" y="127"/>
                    <a:pt x="40" y="127"/>
                    <a:pt x="39" y="126"/>
                  </a:cubicBezTo>
                  <a:cubicBezTo>
                    <a:pt x="39" y="127"/>
                    <a:pt x="39" y="128"/>
                    <a:pt x="40" y="128"/>
                  </a:cubicBezTo>
                  <a:close/>
                  <a:moveTo>
                    <a:pt x="49" y="127"/>
                  </a:moveTo>
                  <a:cubicBezTo>
                    <a:pt x="50" y="127"/>
                    <a:pt x="49" y="128"/>
                    <a:pt x="50" y="128"/>
                  </a:cubicBezTo>
                  <a:cubicBezTo>
                    <a:pt x="50" y="127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9" y="127"/>
                    <a:pt x="49" y="127"/>
                    <a:pt x="49" y="127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8"/>
                    <a:pt x="43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lose/>
                  <a:moveTo>
                    <a:pt x="60" y="128"/>
                  </a:moveTo>
                  <a:cubicBezTo>
                    <a:pt x="60" y="128"/>
                    <a:pt x="60" y="127"/>
                    <a:pt x="60" y="127"/>
                  </a:cubicBezTo>
                  <a:cubicBezTo>
                    <a:pt x="60" y="127"/>
                    <a:pt x="59" y="128"/>
                    <a:pt x="60" y="128"/>
                  </a:cubicBezTo>
                  <a:close/>
                  <a:moveTo>
                    <a:pt x="57" y="128"/>
                  </a:moveTo>
                  <a:cubicBezTo>
                    <a:pt x="57" y="128"/>
                    <a:pt x="57" y="128"/>
                    <a:pt x="57" y="128"/>
                  </a:cubicBezTo>
                  <a:cubicBezTo>
                    <a:pt x="58" y="127"/>
                    <a:pt x="58" y="127"/>
                    <a:pt x="57" y="127"/>
                  </a:cubicBezTo>
                  <a:cubicBezTo>
                    <a:pt x="57" y="127"/>
                    <a:pt x="57" y="127"/>
                    <a:pt x="57" y="128"/>
                  </a:cubicBezTo>
                  <a:close/>
                  <a:moveTo>
                    <a:pt x="62" y="131"/>
                  </a:moveTo>
                  <a:cubicBezTo>
                    <a:pt x="62" y="130"/>
                    <a:pt x="63" y="128"/>
                    <a:pt x="62" y="127"/>
                  </a:cubicBezTo>
                  <a:cubicBezTo>
                    <a:pt x="62" y="129"/>
                    <a:pt x="62" y="130"/>
                    <a:pt x="62" y="131"/>
                  </a:cubicBezTo>
                  <a:close/>
                  <a:moveTo>
                    <a:pt x="33" y="129"/>
                  </a:move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1"/>
                    <a:pt x="33" y="130"/>
                  </a:cubicBezTo>
                  <a:cubicBezTo>
                    <a:pt x="33" y="129"/>
                    <a:pt x="33" y="129"/>
                    <a:pt x="33" y="128"/>
                  </a:cubicBezTo>
                  <a:cubicBezTo>
                    <a:pt x="33" y="128"/>
                    <a:pt x="33" y="127"/>
                    <a:pt x="33" y="128"/>
                  </a:cubicBezTo>
                  <a:cubicBezTo>
                    <a:pt x="33" y="128"/>
                    <a:pt x="33" y="129"/>
                    <a:pt x="33" y="129"/>
                  </a:cubicBezTo>
                  <a:close/>
                  <a:moveTo>
                    <a:pt x="55" y="128"/>
                  </a:moveTo>
                  <a:cubicBezTo>
                    <a:pt x="55" y="128"/>
                    <a:pt x="56" y="128"/>
                    <a:pt x="55" y="127"/>
                  </a:cubicBezTo>
                  <a:cubicBezTo>
                    <a:pt x="55" y="128"/>
                    <a:pt x="55" y="128"/>
                    <a:pt x="55" y="128"/>
                  </a:cubicBezTo>
                  <a:close/>
                  <a:moveTo>
                    <a:pt x="38" y="130"/>
                  </a:moveTo>
                  <a:cubicBezTo>
                    <a:pt x="39" y="129"/>
                    <a:pt x="39" y="128"/>
                    <a:pt x="38" y="128"/>
                  </a:cubicBezTo>
                  <a:cubicBezTo>
                    <a:pt x="38" y="128"/>
                    <a:pt x="38" y="129"/>
                    <a:pt x="38" y="130"/>
                  </a:cubicBezTo>
                  <a:close/>
                  <a:moveTo>
                    <a:pt x="45" y="129"/>
                  </a:moveTo>
                  <a:cubicBezTo>
                    <a:pt x="45" y="129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9"/>
                    <a:pt x="45" y="129"/>
                  </a:cubicBezTo>
                  <a:close/>
                  <a:moveTo>
                    <a:pt x="42" y="129"/>
                  </a:moveTo>
                  <a:cubicBezTo>
                    <a:pt x="42" y="129"/>
                    <a:pt x="42" y="129"/>
                    <a:pt x="41" y="128"/>
                  </a:cubicBezTo>
                  <a:cubicBezTo>
                    <a:pt x="41" y="129"/>
                    <a:pt x="42" y="129"/>
                    <a:pt x="42" y="129"/>
                  </a:cubicBezTo>
                  <a:close/>
                  <a:moveTo>
                    <a:pt x="47" y="129"/>
                  </a:moveTo>
                  <a:cubicBezTo>
                    <a:pt x="48" y="129"/>
                    <a:pt x="47" y="129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9" y="130"/>
                    <a:pt x="49" y="129"/>
                    <a:pt x="48" y="128"/>
                  </a:cubicBezTo>
                  <a:cubicBezTo>
                    <a:pt x="48" y="129"/>
                    <a:pt x="48" y="128"/>
                    <a:pt x="47" y="129"/>
                  </a:cubicBezTo>
                  <a:close/>
                  <a:moveTo>
                    <a:pt x="50" y="129"/>
                  </a:moveTo>
                  <a:cubicBezTo>
                    <a:pt x="50" y="129"/>
                    <a:pt x="50" y="129"/>
                    <a:pt x="50" y="130"/>
                  </a:cubicBezTo>
                  <a:cubicBezTo>
                    <a:pt x="50" y="130"/>
                    <a:pt x="51" y="130"/>
                    <a:pt x="51" y="129"/>
                  </a:cubicBezTo>
                  <a:cubicBezTo>
                    <a:pt x="50" y="129"/>
                    <a:pt x="51" y="129"/>
                    <a:pt x="51" y="129"/>
                  </a:cubicBezTo>
                  <a:cubicBezTo>
                    <a:pt x="51" y="129"/>
                    <a:pt x="51" y="128"/>
                    <a:pt x="50" y="128"/>
                  </a:cubicBezTo>
                  <a:cubicBezTo>
                    <a:pt x="50" y="129"/>
                    <a:pt x="50" y="129"/>
                    <a:pt x="50" y="129"/>
                  </a:cubicBezTo>
                  <a:close/>
                  <a:moveTo>
                    <a:pt x="52" y="129"/>
                  </a:moveTo>
                  <a:cubicBezTo>
                    <a:pt x="52" y="129"/>
                    <a:pt x="52" y="128"/>
                    <a:pt x="52" y="128"/>
                  </a:cubicBezTo>
                  <a:cubicBezTo>
                    <a:pt x="51" y="128"/>
                    <a:pt x="51" y="129"/>
                    <a:pt x="52" y="129"/>
                  </a:cubicBezTo>
                  <a:close/>
                  <a:moveTo>
                    <a:pt x="41" y="128"/>
                  </a:moveTo>
                  <a:cubicBezTo>
                    <a:pt x="41" y="128"/>
                    <a:pt x="40" y="128"/>
                    <a:pt x="40" y="128"/>
                  </a:cubicBezTo>
                  <a:cubicBezTo>
                    <a:pt x="40" y="129"/>
                    <a:pt x="41" y="129"/>
                    <a:pt x="41" y="128"/>
                  </a:cubicBezTo>
                  <a:close/>
                  <a:moveTo>
                    <a:pt x="58" y="129"/>
                  </a:moveTo>
                  <a:cubicBezTo>
                    <a:pt x="58" y="129"/>
                    <a:pt x="58" y="129"/>
                    <a:pt x="58" y="129"/>
                  </a:cubicBezTo>
                  <a:cubicBezTo>
                    <a:pt x="58" y="129"/>
                    <a:pt x="58" y="128"/>
                    <a:pt x="58" y="128"/>
                  </a:cubicBezTo>
                  <a:cubicBezTo>
                    <a:pt x="58" y="129"/>
                    <a:pt x="58" y="129"/>
                    <a:pt x="58" y="129"/>
                  </a:cubicBezTo>
                  <a:close/>
                  <a:moveTo>
                    <a:pt x="45" y="131"/>
                  </a:moveTo>
                  <a:cubicBezTo>
                    <a:pt x="45" y="130"/>
                    <a:pt x="44" y="129"/>
                    <a:pt x="44" y="129"/>
                  </a:cubicBezTo>
                  <a:cubicBezTo>
                    <a:pt x="43" y="130"/>
                    <a:pt x="44" y="131"/>
                    <a:pt x="45" y="131"/>
                  </a:cubicBezTo>
                  <a:close/>
                  <a:moveTo>
                    <a:pt x="37" y="131"/>
                  </a:moveTo>
                  <a:cubicBezTo>
                    <a:pt x="38" y="131"/>
                    <a:pt x="38" y="129"/>
                    <a:pt x="37" y="129"/>
                  </a:cubicBezTo>
                  <a:cubicBezTo>
                    <a:pt x="36" y="130"/>
                    <a:pt x="37" y="130"/>
                    <a:pt x="37" y="131"/>
                  </a:cubicBezTo>
                  <a:close/>
                  <a:moveTo>
                    <a:pt x="41" y="130"/>
                  </a:moveTo>
                  <a:cubicBezTo>
                    <a:pt x="41" y="130"/>
                    <a:pt x="41" y="129"/>
                    <a:pt x="41" y="129"/>
                  </a:cubicBezTo>
                  <a:cubicBezTo>
                    <a:pt x="41" y="130"/>
                    <a:pt x="41" y="130"/>
                    <a:pt x="41" y="130"/>
                  </a:cubicBezTo>
                  <a:close/>
                  <a:moveTo>
                    <a:pt x="39" y="131"/>
                  </a:moveTo>
                  <a:cubicBezTo>
                    <a:pt x="39" y="130"/>
                    <a:pt x="40" y="130"/>
                    <a:pt x="40" y="129"/>
                  </a:cubicBezTo>
                  <a:cubicBezTo>
                    <a:pt x="39" y="130"/>
                    <a:pt x="38" y="131"/>
                    <a:pt x="39" y="131"/>
                  </a:cubicBezTo>
                  <a:close/>
                  <a:moveTo>
                    <a:pt x="55" y="131"/>
                  </a:moveTo>
                  <a:cubicBezTo>
                    <a:pt x="55" y="131"/>
                    <a:pt x="55" y="131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0"/>
                    <a:pt x="54" y="131"/>
                    <a:pt x="55" y="131"/>
                  </a:cubicBezTo>
                  <a:close/>
                  <a:moveTo>
                    <a:pt x="56" y="131"/>
                  </a:moveTo>
                  <a:cubicBezTo>
                    <a:pt x="56" y="131"/>
                    <a:pt x="56" y="131"/>
                    <a:pt x="57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6" y="130"/>
                    <a:pt x="56" y="131"/>
                  </a:cubicBezTo>
                  <a:close/>
                  <a:moveTo>
                    <a:pt x="50" y="133"/>
                  </a:moveTo>
                  <a:cubicBezTo>
                    <a:pt x="51" y="132"/>
                    <a:pt x="50" y="130"/>
                    <a:pt x="49" y="130"/>
                  </a:cubicBezTo>
                  <a:cubicBezTo>
                    <a:pt x="49" y="131"/>
                    <a:pt x="49" y="131"/>
                    <a:pt x="49" y="132"/>
                  </a:cubicBezTo>
                  <a:cubicBezTo>
                    <a:pt x="49" y="132"/>
                    <a:pt x="49" y="131"/>
                    <a:pt x="49" y="132"/>
                  </a:cubicBezTo>
                  <a:cubicBezTo>
                    <a:pt x="49" y="132"/>
                    <a:pt x="49" y="132"/>
                    <a:pt x="50" y="133"/>
                  </a:cubicBezTo>
                  <a:close/>
                  <a:moveTo>
                    <a:pt x="40" y="133"/>
                  </a:moveTo>
                  <a:cubicBezTo>
                    <a:pt x="40" y="132"/>
                    <a:pt x="40" y="132"/>
                    <a:pt x="41" y="131"/>
                  </a:cubicBezTo>
                  <a:cubicBezTo>
                    <a:pt x="40" y="131"/>
                    <a:pt x="40" y="130"/>
                    <a:pt x="40" y="130"/>
                  </a:cubicBezTo>
                  <a:cubicBezTo>
                    <a:pt x="39" y="131"/>
                    <a:pt x="39" y="132"/>
                    <a:pt x="40" y="133"/>
                  </a:cubicBezTo>
                  <a:close/>
                  <a:moveTo>
                    <a:pt x="43" y="132"/>
                  </a:moveTo>
                  <a:cubicBezTo>
                    <a:pt x="44" y="132"/>
                    <a:pt x="43" y="131"/>
                    <a:pt x="43" y="131"/>
                  </a:cubicBezTo>
                  <a:cubicBezTo>
                    <a:pt x="43" y="131"/>
                    <a:pt x="43" y="132"/>
                    <a:pt x="43" y="132"/>
                  </a:cubicBezTo>
                  <a:close/>
                  <a:moveTo>
                    <a:pt x="60" y="131"/>
                  </a:moveTo>
                  <a:cubicBezTo>
                    <a:pt x="60" y="131"/>
                    <a:pt x="60" y="131"/>
                    <a:pt x="59" y="131"/>
                  </a:cubicBezTo>
                  <a:cubicBezTo>
                    <a:pt x="59" y="131"/>
                    <a:pt x="60" y="131"/>
                    <a:pt x="60" y="131"/>
                  </a:cubicBezTo>
                  <a:close/>
                  <a:moveTo>
                    <a:pt x="36" y="133"/>
                  </a:moveTo>
                  <a:cubicBezTo>
                    <a:pt x="37" y="133"/>
                    <a:pt x="36" y="131"/>
                    <a:pt x="36" y="131"/>
                  </a:cubicBezTo>
                  <a:cubicBezTo>
                    <a:pt x="35" y="132"/>
                    <a:pt x="35" y="132"/>
                    <a:pt x="36" y="133"/>
                  </a:cubicBezTo>
                  <a:close/>
                  <a:moveTo>
                    <a:pt x="38" y="132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9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lose/>
                  <a:moveTo>
                    <a:pt x="55" y="132"/>
                  </a:moveTo>
                  <a:cubicBezTo>
                    <a:pt x="55" y="132"/>
                    <a:pt x="56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cubicBezTo>
                    <a:pt x="55" y="132"/>
                    <a:pt x="55" y="132"/>
                    <a:pt x="55" y="132"/>
                  </a:cubicBezTo>
                  <a:close/>
                  <a:moveTo>
                    <a:pt x="59" y="134"/>
                  </a:moveTo>
                  <a:cubicBezTo>
                    <a:pt x="58" y="134"/>
                    <a:pt x="59" y="132"/>
                    <a:pt x="58" y="131"/>
                  </a:cubicBezTo>
                  <a:cubicBezTo>
                    <a:pt x="58" y="133"/>
                    <a:pt x="58" y="134"/>
                    <a:pt x="59" y="134"/>
                  </a:cubicBezTo>
                  <a:close/>
                  <a:moveTo>
                    <a:pt x="48" y="133"/>
                  </a:moveTo>
                  <a:cubicBezTo>
                    <a:pt x="48" y="133"/>
                    <a:pt x="48" y="132"/>
                    <a:pt x="48" y="132"/>
                  </a:cubicBezTo>
                  <a:cubicBezTo>
                    <a:pt x="47" y="132"/>
                    <a:pt x="48" y="133"/>
                    <a:pt x="48" y="133"/>
                  </a:cubicBezTo>
                  <a:close/>
                  <a:moveTo>
                    <a:pt x="53" y="133"/>
                  </a:moveTo>
                  <a:cubicBezTo>
                    <a:pt x="53" y="133"/>
                    <a:pt x="53" y="132"/>
                    <a:pt x="53" y="132"/>
                  </a:cubicBezTo>
                  <a:cubicBezTo>
                    <a:pt x="53" y="132"/>
                    <a:pt x="53" y="133"/>
                    <a:pt x="53" y="133"/>
                  </a:cubicBezTo>
                  <a:close/>
                  <a:moveTo>
                    <a:pt x="39" y="134"/>
                  </a:moveTo>
                  <a:cubicBezTo>
                    <a:pt x="39" y="133"/>
                    <a:pt x="39" y="133"/>
                    <a:pt x="38" y="132"/>
                  </a:cubicBezTo>
                  <a:cubicBezTo>
                    <a:pt x="38" y="133"/>
                    <a:pt x="38" y="133"/>
                    <a:pt x="39" y="134"/>
                  </a:cubicBezTo>
                  <a:close/>
                  <a:moveTo>
                    <a:pt x="62" y="133"/>
                  </a:moveTo>
                  <a:cubicBezTo>
                    <a:pt x="62" y="133"/>
                    <a:pt x="63" y="133"/>
                    <a:pt x="62" y="132"/>
                  </a:cubicBezTo>
                  <a:cubicBezTo>
                    <a:pt x="62" y="133"/>
                    <a:pt x="62" y="133"/>
                    <a:pt x="62" y="133"/>
                  </a:cubicBezTo>
                  <a:close/>
                  <a:moveTo>
                    <a:pt x="40" y="134"/>
                  </a:moveTo>
                  <a:cubicBezTo>
                    <a:pt x="40" y="134"/>
                    <a:pt x="40" y="135"/>
                    <a:pt x="41" y="135"/>
                  </a:cubicBezTo>
                  <a:cubicBezTo>
                    <a:pt x="41" y="135"/>
                    <a:pt x="42" y="134"/>
                    <a:pt x="42" y="134"/>
                  </a:cubicBezTo>
                  <a:cubicBezTo>
                    <a:pt x="42" y="132"/>
                    <a:pt x="40" y="133"/>
                    <a:pt x="40" y="134"/>
                  </a:cubicBezTo>
                  <a:close/>
                  <a:moveTo>
                    <a:pt x="36" y="134"/>
                  </a:moveTo>
                  <a:cubicBezTo>
                    <a:pt x="37" y="134"/>
                    <a:pt x="37" y="133"/>
                    <a:pt x="37" y="133"/>
                  </a:cubicBezTo>
                  <a:cubicBezTo>
                    <a:pt x="37" y="133"/>
                    <a:pt x="37" y="133"/>
                    <a:pt x="36" y="134"/>
                  </a:cubicBezTo>
                  <a:close/>
                  <a:moveTo>
                    <a:pt x="57" y="136"/>
                  </a:moveTo>
                  <a:cubicBezTo>
                    <a:pt x="57" y="135"/>
                    <a:pt x="57" y="135"/>
                    <a:pt x="58" y="135"/>
                  </a:cubicBezTo>
                  <a:cubicBezTo>
                    <a:pt x="57" y="134"/>
                    <a:pt x="57" y="134"/>
                    <a:pt x="56" y="133"/>
                  </a:cubicBezTo>
                  <a:cubicBezTo>
                    <a:pt x="56" y="134"/>
                    <a:pt x="56" y="135"/>
                    <a:pt x="57" y="136"/>
                  </a:cubicBezTo>
                  <a:close/>
                  <a:moveTo>
                    <a:pt x="45" y="134"/>
                  </a:moveTo>
                  <a:cubicBezTo>
                    <a:pt x="45" y="134"/>
                    <a:pt x="45" y="133"/>
                    <a:pt x="45" y="133"/>
                  </a:cubicBezTo>
                  <a:cubicBezTo>
                    <a:pt x="44" y="133"/>
                    <a:pt x="44" y="134"/>
                    <a:pt x="45" y="134"/>
                  </a:cubicBezTo>
                  <a:close/>
                  <a:moveTo>
                    <a:pt x="51" y="135"/>
                  </a:moveTo>
                  <a:cubicBezTo>
                    <a:pt x="51" y="135"/>
                    <a:pt x="52" y="134"/>
                    <a:pt x="52" y="134"/>
                  </a:cubicBezTo>
                  <a:cubicBezTo>
                    <a:pt x="52" y="134"/>
                    <a:pt x="52" y="133"/>
                    <a:pt x="51" y="133"/>
                  </a:cubicBezTo>
                  <a:cubicBezTo>
                    <a:pt x="51" y="134"/>
                    <a:pt x="51" y="135"/>
                    <a:pt x="51" y="135"/>
                  </a:cubicBezTo>
                  <a:close/>
                  <a:moveTo>
                    <a:pt x="48" y="135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8" y="135"/>
                  </a:cubicBezTo>
                  <a:close/>
                  <a:moveTo>
                    <a:pt x="37" y="134"/>
                  </a:moveTo>
                  <a:cubicBezTo>
                    <a:pt x="37" y="134"/>
                    <a:pt x="37" y="135"/>
                    <a:pt x="37" y="135"/>
                  </a:cubicBezTo>
                  <a:cubicBezTo>
                    <a:pt x="38" y="135"/>
                    <a:pt x="38" y="134"/>
                    <a:pt x="37" y="134"/>
                  </a:cubicBezTo>
                  <a:cubicBezTo>
                    <a:pt x="37" y="134"/>
                    <a:pt x="37" y="134"/>
                    <a:pt x="37" y="134"/>
                  </a:cubicBezTo>
                  <a:close/>
                  <a:moveTo>
                    <a:pt x="40" y="136"/>
                  </a:moveTo>
                  <a:cubicBezTo>
                    <a:pt x="40" y="135"/>
                    <a:pt x="40" y="135"/>
                    <a:pt x="39" y="135"/>
                  </a:cubicBezTo>
                  <a:cubicBezTo>
                    <a:pt x="39" y="135"/>
                    <a:pt x="40" y="136"/>
                    <a:pt x="40" y="136"/>
                  </a:cubicBezTo>
                  <a:close/>
                  <a:moveTo>
                    <a:pt x="54" y="136"/>
                  </a:moveTo>
                  <a:cubicBezTo>
                    <a:pt x="54" y="136"/>
                    <a:pt x="55" y="137"/>
                    <a:pt x="55" y="137"/>
                  </a:cubicBezTo>
                  <a:cubicBezTo>
                    <a:pt x="55" y="137"/>
                    <a:pt x="55" y="136"/>
                    <a:pt x="54" y="136"/>
                  </a:cubicBezTo>
                  <a:close/>
                  <a:moveTo>
                    <a:pt x="55" y="137"/>
                  </a:moveTo>
                  <a:cubicBezTo>
                    <a:pt x="56" y="136"/>
                    <a:pt x="55" y="134"/>
                    <a:pt x="54" y="136"/>
                  </a:cubicBezTo>
                  <a:cubicBezTo>
                    <a:pt x="55" y="136"/>
                    <a:pt x="55" y="137"/>
                    <a:pt x="55" y="137"/>
                  </a:cubicBezTo>
                  <a:close/>
                  <a:moveTo>
                    <a:pt x="42" y="137"/>
                  </a:moveTo>
                  <a:cubicBezTo>
                    <a:pt x="43" y="137"/>
                    <a:pt x="43" y="136"/>
                    <a:pt x="43" y="135"/>
                  </a:cubicBezTo>
                  <a:cubicBezTo>
                    <a:pt x="43" y="136"/>
                    <a:pt x="42" y="136"/>
                    <a:pt x="42" y="137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5"/>
                  </a:cubicBezTo>
                  <a:cubicBezTo>
                    <a:pt x="50" y="135"/>
                    <a:pt x="50" y="135"/>
                    <a:pt x="49" y="135"/>
                  </a:cubicBezTo>
                  <a:cubicBezTo>
                    <a:pt x="49" y="136"/>
                    <a:pt x="50" y="136"/>
                    <a:pt x="50" y="136"/>
                  </a:cubicBezTo>
                  <a:close/>
                  <a:moveTo>
                    <a:pt x="39" y="138"/>
                  </a:moveTo>
                  <a:cubicBezTo>
                    <a:pt x="39" y="137"/>
                    <a:pt x="39" y="136"/>
                    <a:pt x="38" y="136"/>
                  </a:cubicBezTo>
                  <a:cubicBezTo>
                    <a:pt x="38" y="136"/>
                    <a:pt x="39" y="137"/>
                    <a:pt x="39" y="138"/>
                  </a:cubicBezTo>
                  <a:close/>
                  <a:moveTo>
                    <a:pt x="35" y="137"/>
                  </a:moveTo>
                  <a:cubicBezTo>
                    <a:pt x="35" y="138"/>
                    <a:pt x="36" y="137"/>
                    <a:pt x="36" y="137"/>
                  </a:cubicBezTo>
                  <a:cubicBezTo>
                    <a:pt x="36" y="137"/>
                    <a:pt x="36" y="136"/>
                    <a:pt x="35" y="136"/>
                  </a:cubicBezTo>
                  <a:cubicBezTo>
                    <a:pt x="35" y="136"/>
                    <a:pt x="35" y="137"/>
                    <a:pt x="35" y="137"/>
                  </a:cubicBezTo>
                  <a:close/>
                  <a:moveTo>
                    <a:pt x="62" y="138"/>
                  </a:moveTo>
                  <a:cubicBezTo>
                    <a:pt x="62" y="137"/>
                    <a:pt x="63" y="136"/>
                    <a:pt x="62" y="136"/>
                  </a:cubicBezTo>
                  <a:cubicBezTo>
                    <a:pt x="62" y="137"/>
                    <a:pt x="62" y="137"/>
                    <a:pt x="62" y="138"/>
                  </a:cubicBezTo>
                  <a:close/>
                  <a:moveTo>
                    <a:pt x="54" y="138"/>
                  </a:moveTo>
                  <a:cubicBezTo>
                    <a:pt x="54" y="138"/>
                    <a:pt x="54" y="137"/>
                    <a:pt x="53" y="137"/>
                  </a:cubicBezTo>
                  <a:cubicBezTo>
                    <a:pt x="53" y="137"/>
                    <a:pt x="53" y="138"/>
                    <a:pt x="54" y="138"/>
                  </a:cubicBezTo>
                  <a:close/>
                  <a:moveTo>
                    <a:pt x="42" y="140"/>
                  </a:moveTo>
                  <a:cubicBezTo>
                    <a:pt x="42" y="141"/>
                    <a:pt x="42" y="141"/>
                    <a:pt x="43" y="141"/>
                  </a:cubicBezTo>
                  <a:cubicBezTo>
                    <a:pt x="43" y="140"/>
                    <a:pt x="45" y="139"/>
                    <a:pt x="45" y="138"/>
                  </a:cubicBezTo>
                  <a:cubicBezTo>
                    <a:pt x="45" y="138"/>
                    <a:pt x="45" y="137"/>
                    <a:pt x="44" y="137"/>
                  </a:cubicBezTo>
                  <a:cubicBezTo>
                    <a:pt x="44" y="138"/>
                    <a:pt x="43" y="139"/>
                    <a:pt x="42" y="140"/>
                  </a:cubicBezTo>
                  <a:close/>
                  <a:moveTo>
                    <a:pt x="47" y="139"/>
                  </a:moveTo>
                  <a:cubicBezTo>
                    <a:pt x="48" y="139"/>
                    <a:pt x="48" y="138"/>
                    <a:pt x="48" y="138"/>
                  </a:cubicBezTo>
                  <a:cubicBezTo>
                    <a:pt x="47" y="138"/>
                    <a:pt x="47" y="139"/>
                    <a:pt x="47" y="139"/>
                  </a:cubicBezTo>
                  <a:close/>
                  <a:moveTo>
                    <a:pt x="35" y="142"/>
                  </a:moveTo>
                  <a:cubicBezTo>
                    <a:pt x="37" y="141"/>
                    <a:pt x="37" y="140"/>
                    <a:pt x="37" y="139"/>
                  </a:cubicBezTo>
                  <a:cubicBezTo>
                    <a:pt x="37" y="139"/>
                    <a:pt x="37" y="138"/>
                    <a:pt x="37" y="138"/>
                  </a:cubicBezTo>
                  <a:cubicBezTo>
                    <a:pt x="36" y="139"/>
                    <a:pt x="35" y="140"/>
                    <a:pt x="35" y="142"/>
                  </a:cubicBezTo>
                  <a:close/>
                  <a:moveTo>
                    <a:pt x="56" y="139"/>
                  </a:moveTo>
                  <a:cubicBezTo>
                    <a:pt x="57" y="139"/>
                    <a:pt x="57" y="139"/>
                    <a:pt x="57" y="138"/>
                  </a:cubicBezTo>
                  <a:cubicBezTo>
                    <a:pt x="57" y="138"/>
                    <a:pt x="56" y="139"/>
                    <a:pt x="56" y="139"/>
                  </a:cubicBezTo>
                  <a:close/>
                  <a:moveTo>
                    <a:pt x="52" y="140"/>
                  </a:moveTo>
                  <a:cubicBezTo>
                    <a:pt x="52" y="139"/>
                    <a:pt x="52" y="139"/>
                    <a:pt x="51" y="139"/>
                  </a:cubicBezTo>
                  <a:cubicBezTo>
                    <a:pt x="52" y="139"/>
                    <a:pt x="52" y="140"/>
                    <a:pt x="52" y="140"/>
                  </a:cubicBezTo>
                  <a:close/>
                  <a:moveTo>
                    <a:pt x="54" y="139"/>
                  </a:moveTo>
                  <a:cubicBezTo>
                    <a:pt x="54" y="139"/>
                    <a:pt x="55" y="139"/>
                    <a:pt x="55" y="139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4" y="139"/>
                    <a:pt x="54" y="139"/>
                    <a:pt x="54" y="139"/>
                  </a:cubicBezTo>
                  <a:close/>
                  <a:moveTo>
                    <a:pt x="6" y="140"/>
                  </a:moveTo>
                  <a:cubicBezTo>
                    <a:pt x="6" y="140"/>
                    <a:pt x="6" y="139"/>
                    <a:pt x="5" y="140"/>
                  </a:cubicBezTo>
                  <a:cubicBezTo>
                    <a:pt x="5" y="140"/>
                    <a:pt x="6" y="141"/>
                    <a:pt x="5" y="142"/>
                  </a:cubicBezTo>
                  <a:cubicBezTo>
                    <a:pt x="5" y="142"/>
                    <a:pt x="6" y="142"/>
                    <a:pt x="6" y="142"/>
                  </a:cubicBezTo>
                  <a:cubicBezTo>
                    <a:pt x="6" y="141"/>
                    <a:pt x="7" y="140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lose/>
                  <a:moveTo>
                    <a:pt x="57" y="140"/>
                  </a:moveTo>
                  <a:cubicBezTo>
                    <a:pt x="57" y="140"/>
                    <a:pt x="58" y="140"/>
                    <a:pt x="58" y="139"/>
                  </a:cubicBezTo>
                  <a:cubicBezTo>
                    <a:pt x="58" y="139"/>
                    <a:pt x="58" y="139"/>
                    <a:pt x="57" y="139"/>
                  </a:cubicBezTo>
                  <a:cubicBezTo>
                    <a:pt x="57" y="140"/>
                    <a:pt x="57" y="140"/>
                    <a:pt x="57" y="140"/>
                  </a:cubicBezTo>
                  <a:close/>
                  <a:moveTo>
                    <a:pt x="5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0"/>
                    <a:pt x="54" y="140"/>
                    <a:pt x="54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40"/>
                    <a:pt x="53" y="140"/>
                    <a:pt x="52" y="141"/>
                  </a:cubicBezTo>
                  <a:close/>
                  <a:moveTo>
                    <a:pt x="46" y="142"/>
                  </a:moveTo>
                  <a:cubicBezTo>
                    <a:pt x="46" y="142"/>
                    <a:pt x="47" y="141"/>
                    <a:pt x="46" y="140"/>
                  </a:cubicBezTo>
                  <a:cubicBezTo>
                    <a:pt x="46" y="141"/>
                    <a:pt x="45" y="142"/>
                    <a:pt x="46" y="142"/>
                  </a:cubicBezTo>
                  <a:close/>
                  <a:moveTo>
                    <a:pt x="57" y="141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9" y="142"/>
                    <a:pt x="59" y="140"/>
                    <a:pt x="58" y="140"/>
                  </a:cubicBezTo>
                  <a:cubicBezTo>
                    <a:pt x="58" y="141"/>
                    <a:pt x="58" y="141"/>
                    <a:pt x="57" y="141"/>
                  </a:cubicBezTo>
                  <a:close/>
                  <a:moveTo>
                    <a:pt x="48" y="141"/>
                  </a:moveTo>
                  <a:cubicBezTo>
                    <a:pt x="48" y="141"/>
                    <a:pt x="49" y="141"/>
                    <a:pt x="49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8" y="141"/>
                    <a:pt x="48" y="141"/>
                    <a:pt x="48" y="141"/>
                  </a:cubicBezTo>
                  <a:close/>
                  <a:moveTo>
                    <a:pt x="49" y="142"/>
                  </a:moveTo>
                  <a:cubicBezTo>
                    <a:pt x="49" y="142"/>
                    <a:pt x="50" y="141"/>
                    <a:pt x="50" y="141"/>
                  </a:cubicBezTo>
                  <a:cubicBezTo>
                    <a:pt x="50" y="141"/>
                    <a:pt x="49" y="141"/>
                    <a:pt x="49" y="142"/>
                  </a:cubicBezTo>
                  <a:close/>
                  <a:moveTo>
                    <a:pt x="36" y="143"/>
                  </a:moveTo>
                  <a:cubicBezTo>
                    <a:pt x="36" y="144"/>
                    <a:pt x="36" y="144"/>
                    <a:pt x="37" y="144"/>
                  </a:cubicBezTo>
                  <a:cubicBezTo>
                    <a:pt x="37" y="144"/>
                    <a:pt x="38" y="143"/>
                    <a:pt x="39" y="142"/>
                  </a:cubicBezTo>
                  <a:cubicBezTo>
                    <a:pt x="38" y="142"/>
                    <a:pt x="39" y="141"/>
                    <a:pt x="38" y="141"/>
                  </a:cubicBezTo>
                  <a:cubicBezTo>
                    <a:pt x="38" y="142"/>
                    <a:pt x="37" y="143"/>
                    <a:pt x="36" y="143"/>
                  </a:cubicBezTo>
                  <a:close/>
                  <a:moveTo>
                    <a:pt x="54" y="142"/>
                  </a:moveTo>
                  <a:cubicBezTo>
                    <a:pt x="54" y="142"/>
                    <a:pt x="54" y="142"/>
                    <a:pt x="54" y="141"/>
                  </a:cubicBezTo>
                  <a:cubicBezTo>
                    <a:pt x="54" y="141"/>
                    <a:pt x="53" y="142"/>
                    <a:pt x="54" y="142"/>
                  </a:cubicBezTo>
                  <a:close/>
                  <a:moveTo>
                    <a:pt x="43" y="143"/>
                  </a:moveTo>
                  <a:cubicBezTo>
                    <a:pt x="43" y="143"/>
                    <a:pt x="44" y="142"/>
                    <a:pt x="44" y="142"/>
                  </a:cubicBezTo>
                  <a:cubicBezTo>
                    <a:pt x="43" y="142"/>
                    <a:pt x="43" y="143"/>
                    <a:pt x="43" y="143"/>
                  </a:cubicBezTo>
                  <a:close/>
                  <a:moveTo>
                    <a:pt x="49" y="143"/>
                  </a:moveTo>
                  <a:cubicBezTo>
                    <a:pt x="50" y="145"/>
                    <a:pt x="50" y="146"/>
                    <a:pt x="51" y="148"/>
                  </a:cubicBezTo>
                  <a:cubicBezTo>
                    <a:pt x="52" y="147"/>
                    <a:pt x="51" y="146"/>
                    <a:pt x="51" y="145"/>
                  </a:cubicBezTo>
                  <a:cubicBezTo>
                    <a:pt x="51" y="145"/>
                    <a:pt x="51" y="145"/>
                    <a:pt x="50" y="145"/>
                  </a:cubicBezTo>
                  <a:cubicBezTo>
                    <a:pt x="50" y="144"/>
                    <a:pt x="51" y="144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1"/>
                    <a:pt x="49" y="143"/>
                    <a:pt x="49" y="143"/>
                  </a:cubicBezTo>
                  <a:close/>
                  <a:moveTo>
                    <a:pt x="40" y="142"/>
                  </a:moveTo>
                  <a:cubicBezTo>
                    <a:pt x="41" y="143"/>
                    <a:pt x="41" y="143"/>
                    <a:pt x="41" y="143"/>
                  </a:cubicBezTo>
                  <a:cubicBezTo>
                    <a:pt x="41" y="142"/>
                    <a:pt x="41" y="142"/>
                    <a:pt x="40" y="142"/>
                  </a:cubicBezTo>
                  <a:close/>
                  <a:moveTo>
                    <a:pt x="54" y="143"/>
                  </a:moveTo>
                  <a:cubicBezTo>
                    <a:pt x="55" y="143"/>
                    <a:pt x="55" y="142"/>
                    <a:pt x="55" y="142"/>
                  </a:cubicBezTo>
                  <a:cubicBezTo>
                    <a:pt x="54" y="142"/>
                    <a:pt x="55" y="143"/>
                    <a:pt x="54" y="143"/>
                  </a:cubicBezTo>
                  <a:cubicBezTo>
                    <a:pt x="54" y="143"/>
                    <a:pt x="54" y="142"/>
                    <a:pt x="54" y="142"/>
                  </a:cubicBezTo>
                  <a:cubicBezTo>
                    <a:pt x="54" y="142"/>
                    <a:pt x="54" y="143"/>
                    <a:pt x="54" y="143"/>
                  </a:cubicBezTo>
                  <a:close/>
                  <a:moveTo>
                    <a:pt x="57" y="144"/>
                  </a:move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6" y="143"/>
                    <a:pt x="57" y="143"/>
                    <a:pt x="57" y="144"/>
                  </a:cubicBezTo>
                  <a:close/>
                  <a:moveTo>
                    <a:pt x="62" y="144"/>
                  </a:moveTo>
                  <a:cubicBezTo>
                    <a:pt x="62" y="143"/>
                    <a:pt x="62" y="143"/>
                    <a:pt x="61" y="142"/>
                  </a:cubicBezTo>
                  <a:cubicBezTo>
                    <a:pt x="62" y="143"/>
                    <a:pt x="61" y="144"/>
                    <a:pt x="62" y="144"/>
                  </a:cubicBezTo>
                  <a:close/>
                  <a:moveTo>
                    <a:pt x="42" y="144"/>
                  </a:moveTo>
                  <a:cubicBezTo>
                    <a:pt x="42" y="145"/>
                    <a:pt x="43" y="143"/>
                    <a:pt x="42" y="143"/>
                  </a:cubicBezTo>
                  <a:cubicBezTo>
                    <a:pt x="42" y="144"/>
                    <a:pt x="42" y="144"/>
                    <a:pt x="42" y="144"/>
                  </a:cubicBezTo>
                  <a:close/>
                  <a:moveTo>
                    <a:pt x="60" y="144"/>
                  </a:moveTo>
                  <a:cubicBezTo>
                    <a:pt x="59" y="144"/>
                    <a:pt x="60" y="143"/>
                    <a:pt x="60" y="143"/>
                  </a:cubicBezTo>
                  <a:cubicBezTo>
                    <a:pt x="59" y="144"/>
                    <a:pt x="59" y="144"/>
                    <a:pt x="60" y="144"/>
                  </a:cubicBezTo>
                  <a:close/>
                  <a:moveTo>
                    <a:pt x="41" y="147"/>
                  </a:moveTo>
                  <a:cubicBezTo>
                    <a:pt x="41" y="148"/>
                    <a:pt x="40" y="148"/>
                    <a:pt x="40" y="149"/>
                  </a:cubicBezTo>
                  <a:cubicBezTo>
                    <a:pt x="42" y="147"/>
                    <a:pt x="43" y="145"/>
                    <a:pt x="44" y="143"/>
                  </a:cubicBezTo>
                  <a:cubicBezTo>
                    <a:pt x="42" y="144"/>
                    <a:pt x="42" y="146"/>
                    <a:pt x="41" y="147"/>
                  </a:cubicBezTo>
                  <a:close/>
                  <a:moveTo>
                    <a:pt x="37" y="146"/>
                  </a:moveTo>
                  <a:cubicBezTo>
                    <a:pt x="38" y="146"/>
                    <a:pt x="38" y="147"/>
                    <a:pt x="38" y="147"/>
                  </a:cubicBezTo>
                  <a:cubicBezTo>
                    <a:pt x="39" y="146"/>
                    <a:pt x="39" y="145"/>
                    <a:pt x="40" y="145"/>
                  </a:cubicBezTo>
                  <a:cubicBezTo>
                    <a:pt x="40" y="144"/>
                    <a:pt x="40" y="144"/>
                    <a:pt x="39" y="143"/>
                  </a:cubicBezTo>
                  <a:cubicBezTo>
                    <a:pt x="39" y="144"/>
                    <a:pt x="38" y="145"/>
                    <a:pt x="37" y="146"/>
                  </a:cubicBezTo>
                  <a:close/>
                  <a:moveTo>
                    <a:pt x="53" y="144"/>
                  </a:moveTo>
                  <a:cubicBezTo>
                    <a:pt x="54" y="144"/>
                    <a:pt x="53" y="144"/>
                    <a:pt x="53" y="144"/>
                  </a:cubicBezTo>
                  <a:cubicBezTo>
                    <a:pt x="53" y="144"/>
                    <a:pt x="53" y="144"/>
                    <a:pt x="53" y="144"/>
                  </a:cubicBezTo>
                  <a:close/>
                  <a:moveTo>
                    <a:pt x="63" y="146"/>
                  </a:moveTo>
                  <a:cubicBezTo>
                    <a:pt x="63" y="146"/>
                    <a:pt x="63" y="145"/>
                    <a:pt x="63" y="145"/>
                  </a:cubicBezTo>
                  <a:cubicBezTo>
                    <a:pt x="63" y="145"/>
                    <a:pt x="63" y="146"/>
                    <a:pt x="63" y="146"/>
                  </a:cubicBezTo>
                  <a:close/>
                  <a:moveTo>
                    <a:pt x="54" y="146"/>
                  </a:moveTo>
                  <a:cubicBezTo>
                    <a:pt x="55" y="146"/>
                    <a:pt x="54" y="146"/>
                    <a:pt x="54" y="145"/>
                  </a:cubicBezTo>
                  <a:cubicBezTo>
                    <a:pt x="54" y="146"/>
                    <a:pt x="54" y="146"/>
                    <a:pt x="54" y="146"/>
                  </a:cubicBezTo>
                  <a:close/>
                  <a:moveTo>
                    <a:pt x="34" y="149"/>
                  </a:moveTo>
                  <a:cubicBezTo>
                    <a:pt x="34" y="149"/>
                    <a:pt x="34" y="150"/>
                    <a:pt x="34" y="150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4" y="150"/>
                    <a:pt x="34" y="151"/>
                    <a:pt x="34" y="150"/>
                  </a:cubicBezTo>
                  <a:cubicBezTo>
                    <a:pt x="35" y="149"/>
                    <a:pt x="34" y="147"/>
                    <a:pt x="34" y="146"/>
                  </a:cubicBezTo>
                  <a:cubicBezTo>
                    <a:pt x="34" y="146"/>
                    <a:pt x="34" y="146"/>
                    <a:pt x="33" y="146"/>
                  </a:cubicBezTo>
                  <a:cubicBezTo>
                    <a:pt x="33" y="147"/>
                    <a:pt x="34" y="148"/>
                    <a:pt x="34" y="149"/>
                  </a:cubicBezTo>
                  <a:close/>
                  <a:moveTo>
                    <a:pt x="61" y="146"/>
                  </a:moveTo>
                  <a:cubicBezTo>
                    <a:pt x="61" y="146"/>
                    <a:pt x="61" y="147"/>
                    <a:pt x="62" y="147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6"/>
                    <a:pt x="61" y="146"/>
                    <a:pt x="61" y="146"/>
                  </a:cubicBezTo>
                  <a:close/>
                  <a:moveTo>
                    <a:pt x="59" y="147"/>
                  </a:moveTo>
                  <a:cubicBezTo>
                    <a:pt x="59" y="147"/>
                    <a:pt x="60" y="146"/>
                    <a:pt x="59" y="146"/>
                  </a:cubicBezTo>
                  <a:cubicBezTo>
                    <a:pt x="59" y="146"/>
                    <a:pt x="59" y="147"/>
                    <a:pt x="59" y="147"/>
                  </a:cubicBezTo>
                  <a:close/>
                  <a:moveTo>
                    <a:pt x="58" y="148"/>
                  </a:moveTo>
                  <a:cubicBezTo>
                    <a:pt x="58" y="147"/>
                    <a:pt x="58" y="147"/>
                    <a:pt x="57" y="146"/>
                  </a:cubicBezTo>
                  <a:cubicBezTo>
                    <a:pt x="58" y="147"/>
                    <a:pt x="58" y="148"/>
                    <a:pt x="58" y="148"/>
                  </a:cubicBezTo>
                  <a:close/>
                  <a:moveTo>
                    <a:pt x="36" y="148"/>
                  </a:moveTo>
                  <a:cubicBezTo>
                    <a:pt x="36" y="147"/>
                    <a:pt x="36" y="146"/>
                    <a:pt x="35" y="147"/>
                  </a:cubicBezTo>
                  <a:cubicBezTo>
                    <a:pt x="35" y="147"/>
                    <a:pt x="35" y="147"/>
                    <a:pt x="36" y="147"/>
                  </a:cubicBezTo>
                  <a:cubicBezTo>
                    <a:pt x="36" y="147"/>
                    <a:pt x="35" y="147"/>
                    <a:pt x="35" y="147"/>
                  </a:cubicBezTo>
                  <a:cubicBezTo>
                    <a:pt x="35" y="148"/>
                    <a:pt x="35" y="149"/>
                    <a:pt x="36" y="150"/>
                  </a:cubicBezTo>
                  <a:cubicBezTo>
                    <a:pt x="36" y="150"/>
                    <a:pt x="36" y="149"/>
                    <a:pt x="36" y="149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36" y="148"/>
                    <a:pt x="36" y="148"/>
                    <a:pt x="36" y="148"/>
                  </a:cubicBezTo>
                  <a:close/>
                  <a:moveTo>
                    <a:pt x="55" y="148"/>
                  </a:moveTo>
                  <a:cubicBezTo>
                    <a:pt x="55" y="147"/>
                    <a:pt x="55" y="147"/>
                    <a:pt x="55" y="147"/>
                  </a:cubicBezTo>
                  <a:cubicBezTo>
                    <a:pt x="54" y="147"/>
                    <a:pt x="54" y="147"/>
                    <a:pt x="55" y="148"/>
                  </a:cubicBezTo>
                  <a:close/>
                  <a:moveTo>
                    <a:pt x="6" y="149"/>
                  </a:moveTo>
                  <a:cubicBezTo>
                    <a:pt x="6" y="148"/>
                    <a:pt x="7" y="147"/>
                    <a:pt x="6" y="147"/>
                  </a:cubicBezTo>
                  <a:cubicBezTo>
                    <a:pt x="6" y="148"/>
                    <a:pt x="6" y="148"/>
                    <a:pt x="6" y="149"/>
                  </a:cubicBezTo>
                  <a:close/>
                  <a:moveTo>
                    <a:pt x="55" y="150"/>
                  </a:moveTo>
                  <a:cubicBezTo>
                    <a:pt x="56" y="150"/>
                    <a:pt x="56" y="150"/>
                    <a:pt x="56" y="149"/>
                  </a:cubicBezTo>
                  <a:cubicBezTo>
                    <a:pt x="55" y="149"/>
                    <a:pt x="56" y="148"/>
                    <a:pt x="55" y="148"/>
                  </a:cubicBezTo>
                  <a:cubicBezTo>
                    <a:pt x="55" y="149"/>
                    <a:pt x="54" y="150"/>
                    <a:pt x="55" y="150"/>
                  </a:cubicBezTo>
                  <a:close/>
                  <a:moveTo>
                    <a:pt x="59" y="150"/>
                  </a:moveTo>
                  <a:cubicBezTo>
                    <a:pt x="60" y="149"/>
                    <a:pt x="59" y="149"/>
                    <a:pt x="59" y="149"/>
                  </a:cubicBezTo>
                  <a:cubicBezTo>
                    <a:pt x="58" y="149"/>
                    <a:pt x="59" y="150"/>
                    <a:pt x="59" y="150"/>
                  </a:cubicBezTo>
                  <a:close/>
                  <a:moveTo>
                    <a:pt x="40" y="151"/>
                  </a:moveTo>
                  <a:cubicBezTo>
                    <a:pt x="40" y="155"/>
                    <a:pt x="39" y="158"/>
                    <a:pt x="40" y="162"/>
                  </a:cubicBezTo>
                  <a:cubicBezTo>
                    <a:pt x="40" y="162"/>
                    <a:pt x="39" y="163"/>
                    <a:pt x="39" y="163"/>
                  </a:cubicBezTo>
                  <a:cubicBezTo>
                    <a:pt x="39" y="163"/>
                    <a:pt x="40" y="163"/>
                    <a:pt x="40" y="163"/>
                  </a:cubicBezTo>
                  <a:cubicBezTo>
                    <a:pt x="40" y="158"/>
                    <a:pt x="41" y="154"/>
                    <a:pt x="42" y="149"/>
                  </a:cubicBezTo>
                  <a:cubicBezTo>
                    <a:pt x="42" y="149"/>
                    <a:pt x="42" y="149"/>
                    <a:pt x="41" y="149"/>
                  </a:cubicBezTo>
                  <a:cubicBezTo>
                    <a:pt x="41" y="150"/>
                    <a:pt x="41" y="151"/>
                    <a:pt x="40" y="151"/>
                  </a:cubicBezTo>
                  <a:close/>
                  <a:moveTo>
                    <a:pt x="39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39" y="149"/>
                    <a:pt x="39" y="150"/>
                    <a:pt x="39" y="150"/>
                  </a:cubicBezTo>
                  <a:close/>
                  <a:moveTo>
                    <a:pt x="63" y="152"/>
                  </a:moveTo>
                  <a:cubicBezTo>
                    <a:pt x="63" y="151"/>
                    <a:pt x="63" y="150"/>
                    <a:pt x="63" y="150"/>
                  </a:cubicBezTo>
                  <a:cubicBezTo>
                    <a:pt x="63" y="150"/>
                    <a:pt x="62" y="151"/>
                    <a:pt x="63" y="152"/>
                  </a:cubicBezTo>
                  <a:close/>
                  <a:moveTo>
                    <a:pt x="37" y="151"/>
                  </a:moveTo>
                  <a:cubicBezTo>
                    <a:pt x="37" y="150"/>
                    <a:pt x="38" y="150"/>
                    <a:pt x="38" y="150"/>
                  </a:cubicBezTo>
                  <a:cubicBezTo>
                    <a:pt x="38" y="150"/>
                    <a:pt x="37" y="150"/>
                    <a:pt x="37" y="151"/>
                  </a:cubicBezTo>
                  <a:close/>
                  <a:moveTo>
                    <a:pt x="38" y="152"/>
                  </a:moveTo>
                  <a:cubicBezTo>
                    <a:pt x="39" y="152"/>
                    <a:pt x="38" y="151"/>
                    <a:pt x="38" y="150"/>
                  </a:cubicBezTo>
                  <a:cubicBezTo>
                    <a:pt x="38" y="151"/>
                    <a:pt x="37" y="152"/>
                    <a:pt x="38" y="152"/>
                  </a:cubicBezTo>
                  <a:close/>
                  <a:moveTo>
                    <a:pt x="37" y="152"/>
                  </a:moveTo>
                  <a:cubicBezTo>
                    <a:pt x="37" y="152"/>
                    <a:pt x="37" y="151"/>
                    <a:pt x="37" y="151"/>
                  </a:cubicBezTo>
                  <a:cubicBezTo>
                    <a:pt x="36" y="151"/>
                    <a:pt x="36" y="152"/>
                    <a:pt x="37" y="152"/>
                  </a:cubicBezTo>
                  <a:close/>
                  <a:moveTo>
                    <a:pt x="33" y="154"/>
                  </a:moveTo>
                  <a:cubicBezTo>
                    <a:pt x="34" y="154"/>
                    <a:pt x="34" y="152"/>
                    <a:pt x="33" y="151"/>
                  </a:cubicBezTo>
                  <a:cubicBezTo>
                    <a:pt x="33" y="152"/>
                    <a:pt x="33" y="153"/>
                    <a:pt x="33" y="154"/>
                  </a:cubicBezTo>
                  <a:close/>
                  <a:moveTo>
                    <a:pt x="58" y="152"/>
                  </a:moveTo>
                  <a:cubicBezTo>
                    <a:pt x="58" y="152"/>
                    <a:pt x="58" y="152"/>
                    <a:pt x="58" y="152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2"/>
                  </a:cubicBezTo>
                  <a:close/>
                  <a:moveTo>
                    <a:pt x="65" y="171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6" y="165"/>
                    <a:pt x="66" y="157"/>
                    <a:pt x="65" y="151"/>
                  </a:cubicBezTo>
                  <a:cubicBezTo>
                    <a:pt x="64" y="152"/>
                    <a:pt x="64" y="155"/>
                    <a:pt x="65" y="156"/>
                  </a:cubicBezTo>
                  <a:cubicBezTo>
                    <a:pt x="65" y="157"/>
                    <a:pt x="65" y="157"/>
                    <a:pt x="64" y="157"/>
                  </a:cubicBezTo>
                  <a:cubicBezTo>
                    <a:pt x="64" y="158"/>
                    <a:pt x="64" y="160"/>
                    <a:pt x="65" y="161"/>
                  </a:cubicBezTo>
                  <a:cubicBezTo>
                    <a:pt x="65" y="161"/>
                    <a:pt x="64" y="160"/>
                    <a:pt x="64" y="161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2"/>
                    <a:pt x="65" y="162"/>
                    <a:pt x="65" y="162"/>
                  </a:cubicBezTo>
                  <a:cubicBezTo>
                    <a:pt x="65" y="163"/>
                    <a:pt x="64" y="164"/>
                    <a:pt x="64" y="164"/>
                  </a:cubicBezTo>
                  <a:cubicBezTo>
                    <a:pt x="63" y="166"/>
                    <a:pt x="65" y="168"/>
                    <a:pt x="64" y="170"/>
                  </a:cubicBezTo>
                  <a:cubicBezTo>
                    <a:pt x="64" y="170"/>
                    <a:pt x="64" y="169"/>
                    <a:pt x="64" y="170"/>
                  </a:cubicBezTo>
                  <a:cubicBezTo>
                    <a:pt x="64" y="170"/>
                    <a:pt x="63" y="172"/>
                    <a:pt x="64" y="172"/>
                  </a:cubicBezTo>
                  <a:cubicBezTo>
                    <a:pt x="65" y="172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lose/>
                  <a:moveTo>
                    <a:pt x="56" y="153"/>
                  </a:moveTo>
                  <a:cubicBezTo>
                    <a:pt x="57" y="153"/>
                    <a:pt x="57" y="153"/>
                    <a:pt x="57" y="153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6" y="152"/>
                    <a:pt x="57" y="153"/>
                    <a:pt x="56" y="153"/>
                  </a:cubicBezTo>
                  <a:close/>
                  <a:moveTo>
                    <a:pt x="61" y="154"/>
                  </a:moveTo>
                  <a:cubicBezTo>
                    <a:pt x="61" y="154"/>
                    <a:pt x="61" y="153"/>
                    <a:pt x="62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3"/>
                    <a:pt x="61" y="153"/>
                    <a:pt x="61" y="154"/>
                  </a:cubicBezTo>
                  <a:close/>
                  <a:moveTo>
                    <a:pt x="36" y="153"/>
                  </a:moveTo>
                  <a:cubicBezTo>
                    <a:pt x="36" y="153"/>
                    <a:pt x="36" y="153"/>
                    <a:pt x="36" y="152"/>
                  </a:cubicBezTo>
                  <a:cubicBezTo>
                    <a:pt x="35" y="153"/>
                    <a:pt x="36" y="153"/>
                    <a:pt x="36" y="153"/>
                  </a:cubicBezTo>
                  <a:close/>
                  <a:moveTo>
                    <a:pt x="54" y="157"/>
                  </a:moveTo>
                  <a:cubicBezTo>
                    <a:pt x="55" y="156"/>
                    <a:pt x="54" y="156"/>
                    <a:pt x="54" y="155"/>
                  </a:cubicBezTo>
                  <a:cubicBezTo>
                    <a:pt x="55" y="155"/>
                    <a:pt x="55" y="153"/>
                    <a:pt x="54" y="152"/>
                  </a:cubicBezTo>
                  <a:cubicBezTo>
                    <a:pt x="53" y="154"/>
                    <a:pt x="54" y="155"/>
                    <a:pt x="54" y="157"/>
                  </a:cubicBezTo>
                  <a:close/>
                  <a:moveTo>
                    <a:pt x="59" y="153"/>
                  </a:moveTo>
                  <a:cubicBezTo>
                    <a:pt x="59" y="153"/>
                    <a:pt x="59" y="154"/>
                    <a:pt x="60" y="155"/>
                  </a:cubicBezTo>
                  <a:cubicBezTo>
                    <a:pt x="60" y="154"/>
                    <a:pt x="59" y="153"/>
                    <a:pt x="59" y="153"/>
                  </a:cubicBezTo>
                  <a:cubicBezTo>
                    <a:pt x="59" y="153"/>
                    <a:pt x="59" y="153"/>
                    <a:pt x="59" y="153"/>
                  </a:cubicBezTo>
                  <a:close/>
                  <a:moveTo>
                    <a:pt x="38" y="154"/>
                  </a:moveTo>
                  <a:cubicBezTo>
                    <a:pt x="39" y="154"/>
                    <a:pt x="38" y="155"/>
                    <a:pt x="39" y="155"/>
                  </a:cubicBezTo>
                  <a:cubicBezTo>
                    <a:pt x="39" y="154"/>
                    <a:pt x="39" y="153"/>
                    <a:pt x="39" y="153"/>
                  </a:cubicBezTo>
                  <a:cubicBezTo>
                    <a:pt x="39" y="153"/>
                    <a:pt x="38" y="153"/>
                    <a:pt x="38" y="154"/>
                  </a:cubicBezTo>
                  <a:close/>
                  <a:moveTo>
                    <a:pt x="36" y="155"/>
                  </a:moveTo>
                  <a:cubicBezTo>
                    <a:pt x="36" y="155"/>
                    <a:pt x="37" y="155"/>
                    <a:pt x="37" y="154"/>
                  </a:cubicBezTo>
                  <a:cubicBezTo>
                    <a:pt x="36" y="154"/>
                    <a:pt x="37" y="154"/>
                    <a:pt x="36" y="154"/>
                  </a:cubicBezTo>
                  <a:cubicBezTo>
                    <a:pt x="36" y="154"/>
                    <a:pt x="36" y="154"/>
                    <a:pt x="36" y="155"/>
                  </a:cubicBezTo>
                  <a:close/>
                  <a:moveTo>
                    <a:pt x="57" y="156"/>
                  </a:moveTo>
                  <a:cubicBezTo>
                    <a:pt x="57" y="156"/>
                    <a:pt x="57" y="156"/>
                    <a:pt x="57" y="157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8" y="154"/>
                    <a:pt x="58" y="154"/>
                  </a:cubicBezTo>
                  <a:cubicBezTo>
                    <a:pt x="57" y="155"/>
                    <a:pt x="57" y="155"/>
                    <a:pt x="57" y="156"/>
                  </a:cubicBezTo>
                  <a:close/>
                  <a:moveTo>
                    <a:pt x="34" y="156"/>
                  </a:moveTo>
                  <a:cubicBezTo>
                    <a:pt x="34" y="156"/>
                    <a:pt x="35" y="155"/>
                    <a:pt x="35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5"/>
                    <a:pt x="34" y="155"/>
                    <a:pt x="34" y="156"/>
                  </a:cubicBezTo>
                  <a:close/>
                  <a:moveTo>
                    <a:pt x="63" y="156"/>
                  </a:moveTo>
                  <a:cubicBezTo>
                    <a:pt x="63" y="156"/>
                    <a:pt x="63" y="154"/>
                    <a:pt x="63" y="155"/>
                  </a:cubicBezTo>
                  <a:cubicBezTo>
                    <a:pt x="63" y="155"/>
                    <a:pt x="62" y="155"/>
                    <a:pt x="63" y="156"/>
                  </a:cubicBezTo>
                  <a:close/>
                  <a:moveTo>
                    <a:pt x="37" y="157"/>
                  </a:moveTo>
                  <a:cubicBezTo>
                    <a:pt x="37" y="156"/>
                    <a:pt x="38" y="156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6"/>
                    <a:pt x="36" y="156"/>
                    <a:pt x="37" y="157"/>
                  </a:cubicBezTo>
                  <a:close/>
                  <a:moveTo>
                    <a:pt x="61" y="157"/>
                  </a:moveTo>
                  <a:cubicBezTo>
                    <a:pt x="61" y="157"/>
                    <a:pt x="61" y="156"/>
                    <a:pt x="61" y="156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34" y="157"/>
                  </a:moveTo>
                  <a:cubicBezTo>
                    <a:pt x="35" y="157"/>
                    <a:pt x="35" y="156"/>
                    <a:pt x="35" y="156"/>
                  </a:cubicBezTo>
                  <a:cubicBezTo>
                    <a:pt x="35" y="157"/>
                    <a:pt x="34" y="157"/>
                    <a:pt x="34" y="157"/>
                  </a:cubicBezTo>
                  <a:close/>
                  <a:moveTo>
                    <a:pt x="37" y="158"/>
                  </a:moveTo>
                  <a:cubicBezTo>
                    <a:pt x="37" y="158"/>
                    <a:pt x="37" y="158"/>
                    <a:pt x="37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9" y="157"/>
                    <a:pt x="38" y="157"/>
                  </a:cubicBezTo>
                  <a:cubicBezTo>
                    <a:pt x="38" y="157"/>
                    <a:pt x="37" y="158"/>
                    <a:pt x="37" y="158"/>
                  </a:cubicBezTo>
                  <a:close/>
                  <a:moveTo>
                    <a:pt x="58" y="159"/>
                  </a:move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60" y="158"/>
                  </a:cubicBezTo>
                  <a:cubicBezTo>
                    <a:pt x="59" y="158"/>
                    <a:pt x="60" y="157"/>
                    <a:pt x="59" y="157"/>
                  </a:cubicBezTo>
                  <a:cubicBezTo>
                    <a:pt x="59" y="158"/>
                    <a:pt x="59" y="158"/>
                    <a:pt x="58" y="159"/>
                  </a:cubicBezTo>
                  <a:close/>
                  <a:moveTo>
                    <a:pt x="33" y="159"/>
                  </a:moveTo>
                  <a:cubicBezTo>
                    <a:pt x="34" y="159"/>
                    <a:pt x="33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lose/>
                  <a:moveTo>
                    <a:pt x="55" y="159"/>
                  </a:moveTo>
                  <a:cubicBezTo>
                    <a:pt x="55" y="161"/>
                    <a:pt x="56" y="162"/>
                    <a:pt x="56" y="163"/>
                  </a:cubicBezTo>
                  <a:cubicBezTo>
                    <a:pt x="56" y="163"/>
                    <a:pt x="57" y="162"/>
                    <a:pt x="57" y="162"/>
                  </a:cubicBezTo>
                  <a:cubicBezTo>
                    <a:pt x="56" y="162"/>
                    <a:pt x="56" y="161"/>
                    <a:pt x="56" y="161"/>
                  </a:cubicBezTo>
                  <a:cubicBezTo>
                    <a:pt x="56" y="161"/>
                    <a:pt x="56" y="160"/>
                    <a:pt x="56" y="160"/>
                  </a:cubicBezTo>
                  <a:cubicBezTo>
                    <a:pt x="56" y="160"/>
                    <a:pt x="56" y="159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62" y="161"/>
                  </a:moveTo>
                  <a:cubicBezTo>
                    <a:pt x="62" y="161"/>
                    <a:pt x="62" y="161"/>
                    <a:pt x="62" y="161"/>
                  </a:cubicBezTo>
                  <a:cubicBezTo>
                    <a:pt x="61" y="161"/>
                    <a:pt x="61" y="159"/>
                    <a:pt x="61" y="159"/>
                  </a:cubicBezTo>
                  <a:cubicBezTo>
                    <a:pt x="61" y="160"/>
                    <a:pt x="61" y="161"/>
                    <a:pt x="62" y="161"/>
                  </a:cubicBezTo>
                  <a:close/>
                  <a:moveTo>
                    <a:pt x="33" y="161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1"/>
                    <a:pt x="35" y="160"/>
                    <a:pt x="34" y="160"/>
                  </a:cubicBezTo>
                  <a:cubicBezTo>
                    <a:pt x="34" y="160"/>
                    <a:pt x="33" y="161"/>
                    <a:pt x="33" y="161"/>
                  </a:cubicBezTo>
                  <a:close/>
                  <a:moveTo>
                    <a:pt x="61" y="161"/>
                  </a:moveTo>
                  <a:cubicBezTo>
                    <a:pt x="61" y="161"/>
                    <a:pt x="61" y="160"/>
                    <a:pt x="60" y="160"/>
                  </a:cubicBezTo>
                  <a:cubicBezTo>
                    <a:pt x="60" y="160"/>
                    <a:pt x="59" y="160"/>
                    <a:pt x="59" y="161"/>
                  </a:cubicBezTo>
                  <a:cubicBezTo>
                    <a:pt x="60" y="162"/>
                    <a:pt x="60" y="163"/>
                    <a:pt x="61" y="163"/>
                  </a:cubicBezTo>
                  <a:cubicBezTo>
                    <a:pt x="61" y="162"/>
                    <a:pt x="62" y="161"/>
                    <a:pt x="61" y="161"/>
                  </a:cubicBezTo>
                  <a:cubicBezTo>
                    <a:pt x="61" y="161"/>
                    <a:pt x="61" y="161"/>
                    <a:pt x="61" y="161"/>
                  </a:cubicBezTo>
                  <a:close/>
                  <a:moveTo>
                    <a:pt x="32" y="161"/>
                  </a:moveTo>
                  <a:cubicBezTo>
                    <a:pt x="32" y="161"/>
                    <a:pt x="32" y="160"/>
                    <a:pt x="32" y="160"/>
                  </a:cubicBezTo>
                  <a:cubicBezTo>
                    <a:pt x="32" y="160"/>
                    <a:pt x="32" y="161"/>
                    <a:pt x="32" y="161"/>
                  </a:cubicBezTo>
                  <a:close/>
                  <a:moveTo>
                    <a:pt x="36" y="162"/>
                  </a:moveTo>
                  <a:cubicBezTo>
                    <a:pt x="37" y="162"/>
                    <a:pt x="37" y="161"/>
                    <a:pt x="37" y="160"/>
                  </a:cubicBezTo>
                  <a:cubicBezTo>
                    <a:pt x="37" y="161"/>
                    <a:pt x="36" y="161"/>
                    <a:pt x="36" y="162"/>
                  </a:cubicBezTo>
                  <a:close/>
                  <a:moveTo>
                    <a:pt x="58" y="163"/>
                  </a:moveTo>
                  <a:cubicBezTo>
                    <a:pt x="58" y="163"/>
                    <a:pt x="59" y="164"/>
                    <a:pt x="59" y="165"/>
                  </a:cubicBezTo>
                  <a:cubicBezTo>
                    <a:pt x="60" y="165"/>
                    <a:pt x="60" y="165"/>
                    <a:pt x="60" y="164"/>
                  </a:cubicBezTo>
                  <a:cubicBezTo>
                    <a:pt x="59" y="163"/>
                    <a:pt x="59" y="162"/>
                    <a:pt x="58" y="162"/>
                  </a:cubicBezTo>
                  <a:cubicBezTo>
                    <a:pt x="58" y="162"/>
                    <a:pt x="58" y="162"/>
                    <a:pt x="58" y="163"/>
                  </a:cubicBezTo>
                  <a:close/>
                  <a:moveTo>
                    <a:pt x="62" y="163"/>
                  </a:moveTo>
                  <a:cubicBezTo>
                    <a:pt x="63" y="163"/>
                    <a:pt x="62" y="163"/>
                    <a:pt x="63" y="163"/>
                  </a:cubicBezTo>
                  <a:cubicBezTo>
                    <a:pt x="63" y="163"/>
                    <a:pt x="63" y="162"/>
                    <a:pt x="63" y="162"/>
                  </a:cubicBezTo>
                  <a:cubicBezTo>
                    <a:pt x="63" y="162"/>
                    <a:pt x="62" y="162"/>
                    <a:pt x="62" y="163"/>
                  </a:cubicBezTo>
                  <a:close/>
                  <a:moveTo>
                    <a:pt x="37" y="164"/>
                  </a:moveTo>
                  <a:cubicBezTo>
                    <a:pt x="37" y="164"/>
                    <a:pt x="38" y="164"/>
                    <a:pt x="38" y="164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lose/>
                  <a:moveTo>
                    <a:pt x="35" y="165"/>
                  </a:moveTo>
                  <a:cubicBezTo>
                    <a:pt x="36" y="164"/>
                    <a:pt x="36" y="163"/>
                    <a:pt x="35" y="163"/>
                  </a:cubicBezTo>
                  <a:cubicBezTo>
                    <a:pt x="35" y="163"/>
                    <a:pt x="34" y="165"/>
                    <a:pt x="35" y="165"/>
                  </a:cubicBezTo>
                  <a:close/>
                  <a:moveTo>
                    <a:pt x="62" y="163"/>
                  </a:moveTo>
                  <a:cubicBezTo>
                    <a:pt x="62" y="163"/>
                    <a:pt x="62" y="163"/>
                    <a:pt x="62" y="163"/>
                  </a:cubicBezTo>
                  <a:cubicBezTo>
                    <a:pt x="62" y="163"/>
                    <a:pt x="61" y="164"/>
                    <a:pt x="61" y="164"/>
                  </a:cubicBezTo>
                  <a:cubicBezTo>
                    <a:pt x="61" y="164"/>
                    <a:pt x="61" y="165"/>
                    <a:pt x="62" y="164"/>
                  </a:cubicBezTo>
                  <a:cubicBezTo>
                    <a:pt x="62" y="164"/>
                    <a:pt x="62" y="163"/>
                    <a:pt x="62" y="163"/>
                  </a:cubicBezTo>
                  <a:close/>
                  <a:moveTo>
                    <a:pt x="57" y="166"/>
                  </a:moveTo>
                  <a:cubicBezTo>
                    <a:pt x="57" y="165"/>
                    <a:pt x="57" y="164"/>
                    <a:pt x="57" y="164"/>
                  </a:cubicBezTo>
                  <a:cubicBezTo>
                    <a:pt x="56" y="164"/>
                    <a:pt x="57" y="166"/>
                    <a:pt x="57" y="166"/>
                  </a:cubicBezTo>
                  <a:close/>
                  <a:moveTo>
                    <a:pt x="31" y="165"/>
                  </a:moveTo>
                  <a:cubicBezTo>
                    <a:pt x="31" y="165"/>
                    <a:pt x="31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4"/>
                    <a:pt x="31" y="165"/>
                    <a:pt x="31" y="165"/>
                  </a:cubicBezTo>
                  <a:close/>
                  <a:moveTo>
                    <a:pt x="39" y="166"/>
                  </a:moveTo>
                  <a:cubicBezTo>
                    <a:pt x="39" y="168"/>
                    <a:pt x="38" y="169"/>
                    <a:pt x="39" y="171"/>
                  </a:cubicBezTo>
                  <a:cubicBezTo>
                    <a:pt x="39" y="172"/>
                    <a:pt x="39" y="172"/>
                    <a:pt x="38" y="173"/>
                  </a:cubicBezTo>
                  <a:cubicBezTo>
                    <a:pt x="39" y="176"/>
                    <a:pt x="38" y="179"/>
                    <a:pt x="38" y="181"/>
                  </a:cubicBezTo>
                  <a:cubicBezTo>
                    <a:pt x="38" y="181"/>
                    <a:pt x="38" y="182"/>
                    <a:pt x="38" y="183"/>
                  </a:cubicBezTo>
                  <a:cubicBezTo>
                    <a:pt x="38" y="184"/>
                    <a:pt x="38" y="188"/>
                    <a:pt x="38" y="189"/>
                  </a:cubicBezTo>
                  <a:cubicBezTo>
                    <a:pt x="39" y="180"/>
                    <a:pt x="40" y="173"/>
                    <a:pt x="40" y="164"/>
                  </a:cubicBezTo>
                  <a:cubicBezTo>
                    <a:pt x="39" y="165"/>
                    <a:pt x="39" y="165"/>
                    <a:pt x="39" y="166"/>
                  </a:cubicBezTo>
                  <a:close/>
                  <a:moveTo>
                    <a:pt x="60" y="166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67"/>
                    <a:pt x="61" y="166"/>
                    <a:pt x="60" y="165"/>
                  </a:cubicBezTo>
                  <a:cubicBezTo>
                    <a:pt x="61" y="166"/>
                    <a:pt x="60" y="165"/>
                    <a:pt x="60" y="166"/>
                  </a:cubicBezTo>
                  <a:close/>
                  <a:moveTo>
                    <a:pt x="33" y="169"/>
                  </a:moveTo>
                  <a:cubicBezTo>
                    <a:pt x="34" y="168"/>
                    <a:pt x="35" y="167"/>
                    <a:pt x="34" y="165"/>
                  </a:cubicBezTo>
                  <a:cubicBezTo>
                    <a:pt x="33" y="166"/>
                    <a:pt x="33" y="168"/>
                    <a:pt x="33" y="169"/>
                  </a:cubicBezTo>
                  <a:close/>
                  <a:moveTo>
                    <a:pt x="36" y="168"/>
                  </a:moveTo>
                  <a:cubicBezTo>
                    <a:pt x="36" y="167"/>
                    <a:pt x="37" y="167"/>
                    <a:pt x="37" y="166"/>
                  </a:cubicBezTo>
                  <a:cubicBezTo>
                    <a:pt x="37" y="166"/>
                    <a:pt x="37" y="166"/>
                    <a:pt x="37" y="165"/>
                  </a:cubicBezTo>
                  <a:cubicBezTo>
                    <a:pt x="36" y="166"/>
                    <a:pt x="35" y="167"/>
                    <a:pt x="36" y="168"/>
                  </a:cubicBezTo>
                  <a:close/>
                  <a:moveTo>
                    <a:pt x="62" y="166"/>
                  </a:moveTo>
                  <a:cubicBezTo>
                    <a:pt x="63" y="166"/>
                    <a:pt x="63" y="167"/>
                    <a:pt x="63" y="166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63" y="166"/>
                    <a:pt x="62" y="166"/>
                    <a:pt x="62" y="166"/>
                  </a:cubicBezTo>
                  <a:close/>
                  <a:moveTo>
                    <a:pt x="56" y="169"/>
                  </a:moveTo>
                  <a:cubicBezTo>
                    <a:pt x="56" y="168"/>
                    <a:pt x="57" y="168"/>
                    <a:pt x="57" y="168"/>
                  </a:cubicBezTo>
                  <a:cubicBezTo>
                    <a:pt x="57" y="167"/>
                    <a:pt x="57" y="166"/>
                    <a:pt x="56" y="166"/>
                  </a:cubicBezTo>
                  <a:cubicBezTo>
                    <a:pt x="56" y="167"/>
                    <a:pt x="55" y="169"/>
                    <a:pt x="56" y="169"/>
                  </a:cubicBezTo>
                  <a:close/>
                  <a:moveTo>
                    <a:pt x="60" y="168"/>
                  </a:moveTo>
                  <a:cubicBezTo>
                    <a:pt x="60" y="167"/>
                    <a:pt x="61" y="167"/>
                    <a:pt x="61" y="166"/>
                  </a:cubicBezTo>
                  <a:cubicBezTo>
                    <a:pt x="61" y="167"/>
                    <a:pt x="59" y="167"/>
                    <a:pt x="60" y="168"/>
                  </a:cubicBezTo>
                  <a:close/>
                  <a:moveTo>
                    <a:pt x="31" y="179"/>
                  </a:moveTo>
                  <a:cubicBezTo>
                    <a:pt x="31" y="178"/>
                    <a:pt x="32" y="177"/>
                    <a:pt x="32" y="175"/>
                  </a:cubicBezTo>
                  <a:cubicBezTo>
                    <a:pt x="31" y="175"/>
                    <a:pt x="31" y="173"/>
                    <a:pt x="31" y="172"/>
                  </a:cubicBezTo>
                  <a:cubicBezTo>
                    <a:pt x="31" y="172"/>
                    <a:pt x="32" y="172"/>
                    <a:pt x="32" y="172"/>
                  </a:cubicBezTo>
                  <a:cubicBezTo>
                    <a:pt x="32" y="171"/>
                    <a:pt x="32" y="169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71"/>
                    <a:pt x="31" y="175"/>
                    <a:pt x="31" y="179"/>
                  </a:cubicBezTo>
                  <a:close/>
                  <a:moveTo>
                    <a:pt x="59" y="169"/>
                  </a:moveTo>
                  <a:cubicBezTo>
                    <a:pt x="59" y="169"/>
                    <a:pt x="60" y="169"/>
                    <a:pt x="59" y="168"/>
                  </a:cubicBezTo>
                  <a:cubicBezTo>
                    <a:pt x="58" y="168"/>
                    <a:pt x="58" y="169"/>
                    <a:pt x="59" y="169"/>
                  </a:cubicBezTo>
                  <a:close/>
                  <a:moveTo>
                    <a:pt x="61" y="168"/>
                  </a:moveTo>
                  <a:cubicBezTo>
                    <a:pt x="60" y="168"/>
                    <a:pt x="61" y="169"/>
                    <a:pt x="61" y="170"/>
                  </a:cubicBezTo>
                  <a:cubicBezTo>
                    <a:pt x="62" y="170"/>
                    <a:pt x="62" y="169"/>
                    <a:pt x="62" y="169"/>
                  </a:cubicBezTo>
                  <a:cubicBezTo>
                    <a:pt x="62" y="169"/>
                    <a:pt x="62" y="168"/>
                    <a:pt x="61" y="168"/>
                  </a:cubicBezTo>
                  <a:close/>
                  <a:moveTo>
                    <a:pt x="38" y="170"/>
                  </a:moveTo>
                  <a:cubicBezTo>
                    <a:pt x="38" y="169"/>
                    <a:pt x="37" y="169"/>
                    <a:pt x="37" y="168"/>
                  </a:cubicBezTo>
                  <a:cubicBezTo>
                    <a:pt x="37" y="169"/>
                    <a:pt x="37" y="170"/>
                    <a:pt x="38" y="170"/>
                  </a:cubicBezTo>
                  <a:close/>
                  <a:moveTo>
                    <a:pt x="34" y="171"/>
                  </a:moveTo>
                  <a:cubicBezTo>
                    <a:pt x="34" y="170"/>
                    <a:pt x="36" y="169"/>
                    <a:pt x="35" y="169"/>
                  </a:cubicBezTo>
                  <a:cubicBezTo>
                    <a:pt x="35" y="170"/>
                    <a:pt x="34" y="170"/>
                    <a:pt x="34" y="171"/>
                  </a:cubicBezTo>
                  <a:close/>
                  <a:moveTo>
                    <a:pt x="58" y="169"/>
                  </a:moveTo>
                  <a:cubicBezTo>
                    <a:pt x="57" y="170"/>
                    <a:pt x="57" y="170"/>
                    <a:pt x="56" y="170"/>
                  </a:cubicBezTo>
                  <a:cubicBezTo>
                    <a:pt x="56" y="171"/>
                    <a:pt x="57" y="171"/>
                    <a:pt x="57" y="172"/>
                  </a:cubicBezTo>
                  <a:cubicBezTo>
                    <a:pt x="58" y="171"/>
                    <a:pt x="58" y="170"/>
                    <a:pt x="58" y="169"/>
                  </a:cubicBezTo>
                  <a:cubicBezTo>
                    <a:pt x="58" y="170"/>
                    <a:pt x="58" y="169"/>
                    <a:pt x="58" y="169"/>
                  </a:cubicBezTo>
                  <a:close/>
                  <a:moveTo>
                    <a:pt x="59" y="170"/>
                  </a:moveTo>
                  <a:cubicBezTo>
                    <a:pt x="60" y="171"/>
                    <a:pt x="60" y="171"/>
                    <a:pt x="60" y="171"/>
                  </a:cubicBezTo>
                  <a:cubicBezTo>
                    <a:pt x="60" y="170"/>
                    <a:pt x="60" y="170"/>
                    <a:pt x="60" y="169"/>
                  </a:cubicBezTo>
                  <a:cubicBezTo>
                    <a:pt x="60" y="170"/>
                    <a:pt x="59" y="170"/>
                    <a:pt x="59" y="170"/>
                  </a:cubicBezTo>
                  <a:close/>
                  <a:moveTo>
                    <a:pt x="37" y="172"/>
                  </a:moveTo>
                  <a:cubicBezTo>
                    <a:pt x="37" y="172"/>
                    <a:pt x="37" y="172"/>
                    <a:pt x="37" y="172"/>
                  </a:cubicBezTo>
                  <a:cubicBezTo>
                    <a:pt x="37" y="171"/>
                    <a:pt x="37" y="171"/>
                    <a:pt x="36" y="171"/>
                  </a:cubicBezTo>
                  <a:cubicBezTo>
                    <a:pt x="37" y="171"/>
                    <a:pt x="37" y="171"/>
                    <a:pt x="37" y="172"/>
                  </a:cubicBezTo>
                  <a:close/>
                  <a:moveTo>
                    <a:pt x="62" y="171"/>
                  </a:moveTo>
                  <a:cubicBezTo>
                    <a:pt x="62" y="171"/>
                    <a:pt x="62" y="172"/>
                    <a:pt x="63" y="172"/>
                  </a:cubicBezTo>
                  <a:cubicBezTo>
                    <a:pt x="63" y="171"/>
                    <a:pt x="63" y="171"/>
                    <a:pt x="62" y="171"/>
                  </a:cubicBezTo>
                  <a:cubicBezTo>
                    <a:pt x="62" y="171"/>
                    <a:pt x="62" y="171"/>
                    <a:pt x="62" y="171"/>
                  </a:cubicBezTo>
                  <a:close/>
                  <a:moveTo>
                    <a:pt x="35" y="173"/>
                  </a:moveTo>
                  <a:cubicBezTo>
                    <a:pt x="35" y="173"/>
                    <a:pt x="35" y="174"/>
                    <a:pt x="36" y="174"/>
                  </a:cubicBezTo>
                  <a:cubicBezTo>
                    <a:pt x="36" y="173"/>
                    <a:pt x="36" y="173"/>
                    <a:pt x="36" y="172"/>
                  </a:cubicBezTo>
                  <a:cubicBezTo>
                    <a:pt x="36" y="172"/>
                    <a:pt x="36" y="172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5" y="172"/>
                    <a:pt x="35" y="172"/>
                    <a:pt x="35" y="173"/>
                  </a:cubicBezTo>
                  <a:close/>
                  <a:moveTo>
                    <a:pt x="58" y="173"/>
                  </a:moveTo>
                  <a:cubicBezTo>
                    <a:pt x="58" y="173"/>
                    <a:pt x="59" y="173"/>
                    <a:pt x="59" y="172"/>
                  </a:cubicBezTo>
                  <a:cubicBezTo>
                    <a:pt x="59" y="172"/>
                    <a:pt x="59" y="172"/>
                    <a:pt x="59" y="171"/>
                  </a:cubicBezTo>
                  <a:cubicBezTo>
                    <a:pt x="58" y="172"/>
                    <a:pt x="57" y="173"/>
                    <a:pt x="58" y="173"/>
                  </a:cubicBezTo>
                  <a:close/>
                  <a:moveTo>
                    <a:pt x="56" y="174"/>
                  </a:moveTo>
                  <a:cubicBezTo>
                    <a:pt x="56" y="174"/>
                    <a:pt x="56" y="173"/>
                    <a:pt x="57" y="173"/>
                  </a:cubicBezTo>
                  <a:cubicBezTo>
                    <a:pt x="56" y="173"/>
                    <a:pt x="56" y="173"/>
                    <a:pt x="56" y="172"/>
                  </a:cubicBezTo>
                  <a:cubicBezTo>
                    <a:pt x="56" y="172"/>
                    <a:pt x="56" y="172"/>
                    <a:pt x="56" y="172"/>
                  </a:cubicBezTo>
                  <a:cubicBezTo>
                    <a:pt x="56" y="172"/>
                    <a:pt x="56" y="173"/>
                    <a:pt x="56" y="174"/>
                  </a:cubicBezTo>
                  <a:close/>
                  <a:moveTo>
                    <a:pt x="61" y="173"/>
                  </a:moveTo>
                  <a:cubicBezTo>
                    <a:pt x="61" y="173"/>
                    <a:pt x="62" y="175"/>
                    <a:pt x="62" y="174"/>
                  </a:cubicBezTo>
                  <a:cubicBezTo>
                    <a:pt x="62" y="173"/>
                    <a:pt x="61" y="173"/>
                    <a:pt x="61" y="172"/>
                  </a:cubicBezTo>
                  <a:cubicBezTo>
                    <a:pt x="61" y="173"/>
                    <a:pt x="61" y="173"/>
                    <a:pt x="61" y="173"/>
                  </a:cubicBezTo>
                  <a:close/>
                  <a:moveTo>
                    <a:pt x="64" y="173"/>
                  </a:moveTo>
                  <a:cubicBezTo>
                    <a:pt x="64" y="174"/>
                    <a:pt x="65" y="174"/>
                    <a:pt x="65" y="174"/>
                  </a:cubicBezTo>
                  <a:cubicBezTo>
                    <a:pt x="65" y="174"/>
                    <a:pt x="65" y="174"/>
                    <a:pt x="65" y="174"/>
                  </a:cubicBezTo>
                  <a:cubicBezTo>
                    <a:pt x="65" y="173"/>
                    <a:pt x="66" y="173"/>
                    <a:pt x="65" y="173"/>
                  </a:cubicBezTo>
                  <a:cubicBezTo>
                    <a:pt x="65" y="173"/>
                    <a:pt x="65" y="173"/>
                    <a:pt x="64" y="173"/>
                  </a:cubicBezTo>
                  <a:close/>
                  <a:moveTo>
                    <a:pt x="58" y="174"/>
                  </a:moveTo>
                  <a:cubicBezTo>
                    <a:pt x="59" y="174"/>
                    <a:pt x="59" y="173"/>
                    <a:pt x="59" y="173"/>
                  </a:cubicBezTo>
                  <a:cubicBezTo>
                    <a:pt x="59" y="173"/>
                    <a:pt x="58" y="174"/>
                    <a:pt x="58" y="174"/>
                  </a:cubicBezTo>
                  <a:close/>
                  <a:moveTo>
                    <a:pt x="36" y="175"/>
                  </a:moveTo>
                  <a:cubicBezTo>
                    <a:pt x="36" y="175"/>
                    <a:pt x="37" y="174"/>
                    <a:pt x="37" y="174"/>
                  </a:cubicBezTo>
                  <a:cubicBezTo>
                    <a:pt x="36" y="174"/>
                    <a:pt x="36" y="174"/>
                    <a:pt x="36" y="175"/>
                  </a:cubicBezTo>
                  <a:close/>
                  <a:moveTo>
                    <a:pt x="33" y="176"/>
                  </a:moveTo>
                  <a:cubicBezTo>
                    <a:pt x="34" y="176"/>
                    <a:pt x="33" y="177"/>
                    <a:pt x="34" y="177"/>
                  </a:cubicBezTo>
                  <a:cubicBezTo>
                    <a:pt x="35" y="176"/>
                    <a:pt x="35" y="175"/>
                    <a:pt x="34" y="174"/>
                  </a:cubicBezTo>
                  <a:cubicBezTo>
                    <a:pt x="34" y="175"/>
                    <a:pt x="33" y="175"/>
                    <a:pt x="33" y="176"/>
                  </a:cubicBezTo>
                  <a:close/>
                  <a:moveTo>
                    <a:pt x="59" y="175"/>
                  </a:moveTo>
                  <a:cubicBezTo>
                    <a:pt x="59" y="176"/>
                    <a:pt x="59" y="176"/>
                    <a:pt x="60" y="176"/>
                  </a:cubicBezTo>
                  <a:cubicBezTo>
                    <a:pt x="60" y="176"/>
                    <a:pt x="60" y="176"/>
                    <a:pt x="61" y="175"/>
                  </a:cubicBezTo>
                  <a:cubicBezTo>
                    <a:pt x="60" y="175"/>
                    <a:pt x="60" y="174"/>
                    <a:pt x="60" y="174"/>
                  </a:cubicBezTo>
                  <a:cubicBezTo>
                    <a:pt x="60" y="175"/>
                    <a:pt x="59" y="175"/>
                    <a:pt x="59" y="175"/>
                  </a:cubicBezTo>
                  <a:close/>
                  <a:moveTo>
                    <a:pt x="57" y="175"/>
                  </a:moveTo>
                  <a:cubicBezTo>
                    <a:pt x="57" y="175"/>
                    <a:pt x="57" y="175"/>
                    <a:pt x="57" y="176"/>
                  </a:cubicBezTo>
                  <a:cubicBezTo>
                    <a:pt x="57" y="176"/>
                    <a:pt x="58" y="175"/>
                    <a:pt x="58" y="175"/>
                  </a:cubicBezTo>
                  <a:cubicBezTo>
                    <a:pt x="57" y="175"/>
                    <a:pt x="57" y="174"/>
                    <a:pt x="57" y="175"/>
                  </a:cubicBezTo>
                  <a:close/>
                  <a:moveTo>
                    <a:pt x="65" y="176"/>
                  </a:moveTo>
                  <a:cubicBezTo>
                    <a:pt x="65" y="177"/>
                    <a:pt x="64" y="176"/>
                    <a:pt x="64" y="177"/>
                  </a:cubicBezTo>
                  <a:cubicBezTo>
                    <a:pt x="65" y="177"/>
                    <a:pt x="65" y="178"/>
                    <a:pt x="65" y="178"/>
                  </a:cubicBezTo>
                  <a:cubicBezTo>
                    <a:pt x="65" y="177"/>
                    <a:pt x="65" y="176"/>
                    <a:pt x="65" y="175"/>
                  </a:cubicBezTo>
                  <a:cubicBezTo>
                    <a:pt x="65" y="176"/>
                    <a:pt x="65" y="176"/>
                    <a:pt x="65" y="176"/>
                  </a:cubicBezTo>
                  <a:close/>
                  <a:moveTo>
                    <a:pt x="60" y="176"/>
                  </a:moveTo>
                  <a:cubicBezTo>
                    <a:pt x="60" y="176"/>
                    <a:pt x="60" y="176"/>
                    <a:pt x="61" y="176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60" y="176"/>
                    <a:pt x="60" y="176"/>
                    <a:pt x="60" y="176"/>
                  </a:cubicBezTo>
                  <a:close/>
                  <a:moveTo>
                    <a:pt x="58" y="178"/>
                  </a:moveTo>
                  <a:cubicBezTo>
                    <a:pt x="58" y="178"/>
                    <a:pt x="58" y="178"/>
                    <a:pt x="59" y="177"/>
                  </a:cubicBezTo>
                  <a:cubicBezTo>
                    <a:pt x="58" y="177"/>
                    <a:pt x="58" y="176"/>
                    <a:pt x="58" y="176"/>
                  </a:cubicBezTo>
                  <a:cubicBezTo>
                    <a:pt x="57" y="177"/>
                    <a:pt x="57" y="177"/>
                    <a:pt x="58" y="178"/>
                  </a:cubicBezTo>
                  <a:close/>
                  <a:moveTo>
                    <a:pt x="34" y="177"/>
                  </a:moveTo>
                  <a:cubicBezTo>
                    <a:pt x="34" y="177"/>
                    <a:pt x="34" y="177"/>
                    <a:pt x="34" y="178"/>
                  </a:cubicBezTo>
                  <a:cubicBezTo>
                    <a:pt x="35" y="178"/>
                    <a:pt x="35" y="177"/>
                    <a:pt x="35" y="177"/>
                  </a:cubicBezTo>
                  <a:cubicBezTo>
                    <a:pt x="35" y="177"/>
                    <a:pt x="35" y="177"/>
                    <a:pt x="34" y="177"/>
                  </a:cubicBezTo>
                  <a:close/>
                  <a:moveTo>
                    <a:pt x="32" y="177"/>
                  </a:moveTo>
                  <a:cubicBezTo>
                    <a:pt x="33" y="177"/>
                    <a:pt x="32" y="178"/>
                    <a:pt x="33" y="178"/>
                  </a:cubicBezTo>
                  <a:cubicBezTo>
                    <a:pt x="33" y="178"/>
                    <a:pt x="33" y="177"/>
                    <a:pt x="33" y="177"/>
                  </a:cubicBezTo>
                  <a:cubicBezTo>
                    <a:pt x="33" y="177"/>
                    <a:pt x="32" y="177"/>
                    <a:pt x="32" y="177"/>
                  </a:cubicBezTo>
                  <a:close/>
                  <a:moveTo>
                    <a:pt x="60" y="178"/>
                  </a:moveTo>
                  <a:cubicBezTo>
                    <a:pt x="60" y="179"/>
                    <a:pt x="61" y="178"/>
                    <a:pt x="61" y="177"/>
                  </a:cubicBezTo>
                  <a:cubicBezTo>
                    <a:pt x="61" y="178"/>
                    <a:pt x="60" y="178"/>
                    <a:pt x="60" y="178"/>
                  </a:cubicBezTo>
                  <a:close/>
                  <a:moveTo>
                    <a:pt x="63" y="178"/>
                  </a:moveTo>
                  <a:cubicBezTo>
                    <a:pt x="64" y="179"/>
                    <a:pt x="64" y="180"/>
                    <a:pt x="65" y="180"/>
                  </a:cubicBezTo>
                  <a:cubicBezTo>
                    <a:pt x="65" y="180"/>
                    <a:pt x="65" y="180"/>
                    <a:pt x="65" y="179"/>
                  </a:cubicBezTo>
                  <a:cubicBezTo>
                    <a:pt x="64" y="179"/>
                    <a:pt x="64" y="178"/>
                    <a:pt x="64" y="177"/>
                  </a:cubicBezTo>
                  <a:cubicBezTo>
                    <a:pt x="64" y="177"/>
                    <a:pt x="63" y="177"/>
                    <a:pt x="63" y="178"/>
                  </a:cubicBezTo>
                  <a:close/>
                  <a:moveTo>
                    <a:pt x="36" y="178"/>
                  </a:moveTo>
                  <a:cubicBezTo>
                    <a:pt x="36" y="178"/>
                    <a:pt x="37" y="178"/>
                    <a:pt x="36" y="177"/>
                  </a:cubicBezTo>
                  <a:cubicBezTo>
                    <a:pt x="36" y="178"/>
                    <a:pt x="36" y="178"/>
                    <a:pt x="36" y="178"/>
                  </a:cubicBezTo>
                  <a:close/>
                  <a:moveTo>
                    <a:pt x="58" y="179"/>
                  </a:moveTo>
                  <a:cubicBezTo>
                    <a:pt x="58" y="179"/>
                    <a:pt x="58" y="179"/>
                    <a:pt x="58" y="179"/>
                  </a:cubicBezTo>
                  <a:cubicBezTo>
                    <a:pt x="59" y="179"/>
                    <a:pt x="59" y="178"/>
                    <a:pt x="59" y="178"/>
                  </a:cubicBezTo>
                  <a:cubicBezTo>
                    <a:pt x="59" y="178"/>
                    <a:pt x="58" y="178"/>
                    <a:pt x="58" y="179"/>
                  </a:cubicBezTo>
                  <a:close/>
                  <a:moveTo>
                    <a:pt x="57" y="179"/>
                  </a:moveTo>
                  <a:cubicBezTo>
                    <a:pt x="57" y="179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9"/>
                  </a:cubicBezTo>
                  <a:close/>
                  <a:moveTo>
                    <a:pt x="61" y="180"/>
                  </a:moveTo>
                  <a:cubicBezTo>
                    <a:pt x="61" y="179"/>
                    <a:pt x="61" y="179"/>
                    <a:pt x="62" y="178"/>
                  </a:cubicBezTo>
                  <a:cubicBezTo>
                    <a:pt x="61" y="178"/>
                    <a:pt x="60" y="179"/>
                    <a:pt x="61" y="180"/>
                  </a:cubicBezTo>
                  <a:close/>
                  <a:moveTo>
                    <a:pt x="33" y="181"/>
                  </a:moveTo>
                  <a:cubicBezTo>
                    <a:pt x="33" y="180"/>
                    <a:pt x="34" y="179"/>
                    <a:pt x="33" y="179"/>
                  </a:cubicBezTo>
                  <a:cubicBezTo>
                    <a:pt x="33" y="179"/>
                    <a:pt x="32" y="180"/>
                    <a:pt x="33" y="181"/>
                  </a:cubicBezTo>
                  <a:close/>
                  <a:moveTo>
                    <a:pt x="31" y="180"/>
                  </a:moveTo>
                  <a:cubicBezTo>
                    <a:pt x="31" y="180"/>
                    <a:pt x="32" y="179"/>
                    <a:pt x="32" y="179"/>
                  </a:cubicBezTo>
                  <a:cubicBezTo>
                    <a:pt x="32" y="179"/>
                    <a:pt x="31" y="180"/>
                    <a:pt x="31" y="180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5" y="179"/>
                    <a:pt x="35" y="180"/>
                    <a:pt x="36" y="180"/>
                  </a:cubicBezTo>
                  <a:cubicBezTo>
                    <a:pt x="36" y="180"/>
                    <a:pt x="36" y="179"/>
                    <a:pt x="36" y="179"/>
                  </a:cubicBezTo>
                  <a:cubicBezTo>
                    <a:pt x="36" y="179"/>
                    <a:pt x="36" y="179"/>
                    <a:pt x="36" y="179"/>
                  </a:cubicBezTo>
                  <a:close/>
                  <a:moveTo>
                    <a:pt x="37" y="18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37" y="180"/>
                    <a:pt x="37" y="179"/>
                    <a:pt x="37" y="179"/>
                  </a:cubicBezTo>
                  <a:cubicBezTo>
                    <a:pt x="37" y="180"/>
                    <a:pt x="37" y="180"/>
                    <a:pt x="37" y="180"/>
                  </a:cubicBezTo>
                  <a:close/>
                  <a:moveTo>
                    <a:pt x="57" y="181"/>
                  </a:moveTo>
                  <a:cubicBezTo>
                    <a:pt x="57" y="181"/>
                    <a:pt x="58" y="181"/>
                    <a:pt x="58" y="180"/>
                  </a:cubicBezTo>
                  <a:cubicBezTo>
                    <a:pt x="57" y="180"/>
                    <a:pt x="57" y="179"/>
                    <a:pt x="57" y="179"/>
                  </a:cubicBezTo>
                  <a:cubicBezTo>
                    <a:pt x="57" y="180"/>
                    <a:pt x="56" y="181"/>
                    <a:pt x="57" y="181"/>
                  </a:cubicBezTo>
                  <a:close/>
                  <a:moveTo>
                    <a:pt x="61" y="180"/>
                  </a:moveTo>
                  <a:cubicBezTo>
                    <a:pt x="62" y="181"/>
                    <a:pt x="62" y="181"/>
                    <a:pt x="62" y="182"/>
                  </a:cubicBezTo>
                  <a:cubicBezTo>
                    <a:pt x="62" y="181"/>
                    <a:pt x="62" y="180"/>
                    <a:pt x="62" y="179"/>
                  </a:cubicBezTo>
                  <a:cubicBezTo>
                    <a:pt x="62" y="180"/>
                    <a:pt x="62" y="180"/>
                    <a:pt x="61" y="180"/>
                  </a:cubicBezTo>
                  <a:close/>
                  <a:moveTo>
                    <a:pt x="59" y="181"/>
                  </a:moveTo>
                  <a:cubicBezTo>
                    <a:pt x="60" y="181"/>
                    <a:pt x="60" y="180"/>
                    <a:pt x="60" y="180"/>
                  </a:cubicBezTo>
                  <a:cubicBezTo>
                    <a:pt x="60" y="181"/>
                    <a:pt x="59" y="180"/>
                    <a:pt x="59" y="181"/>
                  </a:cubicBezTo>
                  <a:close/>
                  <a:moveTo>
                    <a:pt x="30" y="191"/>
                  </a:moveTo>
                  <a:cubicBezTo>
                    <a:pt x="30" y="191"/>
                    <a:pt x="31" y="191"/>
                    <a:pt x="31" y="191"/>
                  </a:cubicBezTo>
                  <a:cubicBezTo>
                    <a:pt x="30" y="192"/>
                    <a:pt x="31" y="193"/>
                    <a:pt x="30" y="194"/>
                  </a:cubicBezTo>
                  <a:cubicBezTo>
                    <a:pt x="31" y="194"/>
                    <a:pt x="30" y="197"/>
                    <a:pt x="31" y="198"/>
                  </a:cubicBezTo>
                  <a:cubicBezTo>
                    <a:pt x="31" y="198"/>
                    <a:pt x="31" y="197"/>
                    <a:pt x="32" y="196"/>
                  </a:cubicBezTo>
                  <a:cubicBezTo>
                    <a:pt x="32" y="196"/>
                    <a:pt x="31" y="196"/>
                    <a:pt x="31" y="195"/>
                  </a:cubicBezTo>
                  <a:cubicBezTo>
                    <a:pt x="32" y="193"/>
                    <a:pt x="32" y="190"/>
                    <a:pt x="31" y="189"/>
                  </a:cubicBezTo>
                  <a:cubicBezTo>
                    <a:pt x="32" y="187"/>
                    <a:pt x="32" y="184"/>
                    <a:pt x="32" y="181"/>
                  </a:cubicBezTo>
                  <a:cubicBezTo>
                    <a:pt x="32" y="181"/>
                    <a:pt x="32" y="181"/>
                    <a:pt x="31" y="181"/>
                  </a:cubicBezTo>
                  <a:cubicBezTo>
                    <a:pt x="29" y="184"/>
                    <a:pt x="31" y="188"/>
                    <a:pt x="30" y="191"/>
                  </a:cubicBezTo>
                  <a:close/>
                  <a:moveTo>
                    <a:pt x="64" y="185"/>
                  </a:moveTo>
                  <a:cubicBezTo>
                    <a:pt x="64" y="185"/>
                    <a:pt x="64" y="185"/>
                    <a:pt x="63" y="185"/>
                  </a:cubicBezTo>
                  <a:cubicBezTo>
                    <a:pt x="63" y="186"/>
                    <a:pt x="64" y="187"/>
                    <a:pt x="65" y="187"/>
                  </a:cubicBezTo>
                  <a:cubicBezTo>
                    <a:pt x="64" y="188"/>
                    <a:pt x="65" y="189"/>
                    <a:pt x="64" y="190"/>
                  </a:cubicBezTo>
                  <a:cubicBezTo>
                    <a:pt x="64" y="189"/>
                    <a:pt x="63" y="189"/>
                    <a:pt x="63" y="189"/>
                  </a:cubicBezTo>
                  <a:cubicBezTo>
                    <a:pt x="63" y="190"/>
                    <a:pt x="63" y="191"/>
                    <a:pt x="64" y="192"/>
                  </a:cubicBezTo>
                  <a:cubicBezTo>
                    <a:pt x="66" y="190"/>
                    <a:pt x="65" y="185"/>
                    <a:pt x="65" y="182"/>
                  </a:cubicBezTo>
                  <a:cubicBezTo>
                    <a:pt x="65" y="182"/>
                    <a:pt x="64" y="181"/>
                    <a:pt x="64" y="181"/>
                  </a:cubicBezTo>
                  <a:cubicBezTo>
                    <a:pt x="63" y="182"/>
                    <a:pt x="65" y="184"/>
                    <a:pt x="64" y="185"/>
                  </a:cubicBezTo>
                  <a:close/>
                  <a:moveTo>
                    <a:pt x="34" y="183"/>
                  </a:moveTo>
                  <a:cubicBezTo>
                    <a:pt x="34" y="182"/>
                    <a:pt x="35" y="182"/>
                    <a:pt x="35" y="181"/>
                  </a:cubicBezTo>
                  <a:cubicBezTo>
                    <a:pt x="35" y="181"/>
                    <a:pt x="34" y="181"/>
                    <a:pt x="34" y="181"/>
                  </a:cubicBezTo>
                  <a:cubicBezTo>
                    <a:pt x="34" y="182"/>
                    <a:pt x="33" y="183"/>
                    <a:pt x="34" y="183"/>
                  </a:cubicBezTo>
                  <a:close/>
                  <a:moveTo>
                    <a:pt x="60" y="182"/>
                  </a:moveTo>
                  <a:cubicBezTo>
                    <a:pt x="60" y="183"/>
                    <a:pt x="61" y="183"/>
                    <a:pt x="61" y="183"/>
                  </a:cubicBezTo>
                  <a:cubicBezTo>
                    <a:pt x="61" y="182"/>
                    <a:pt x="61" y="182"/>
                    <a:pt x="60" y="182"/>
                  </a:cubicBezTo>
                  <a:cubicBezTo>
                    <a:pt x="60" y="182"/>
                    <a:pt x="60" y="182"/>
                    <a:pt x="60" y="182"/>
                  </a:cubicBezTo>
                  <a:close/>
                  <a:moveTo>
                    <a:pt x="57" y="182"/>
                  </a:moveTo>
                  <a:cubicBezTo>
                    <a:pt x="57" y="183"/>
                    <a:pt x="58" y="183"/>
                    <a:pt x="58" y="183"/>
                  </a:cubicBezTo>
                  <a:cubicBezTo>
                    <a:pt x="58" y="183"/>
                    <a:pt x="59" y="182"/>
                    <a:pt x="59" y="182"/>
                  </a:cubicBezTo>
                  <a:cubicBezTo>
                    <a:pt x="58" y="182"/>
                    <a:pt x="58" y="182"/>
                    <a:pt x="57" y="182"/>
                  </a:cubicBezTo>
                  <a:close/>
                  <a:moveTo>
                    <a:pt x="63" y="183"/>
                  </a:moveTo>
                  <a:cubicBezTo>
                    <a:pt x="63" y="183"/>
                    <a:pt x="64" y="183"/>
                    <a:pt x="63" y="182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3"/>
                    <a:pt x="63" y="183"/>
                    <a:pt x="63" y="183"/>
                  </a:cubicBezTo>
                  <a:close/>
                  <a:moveTo>
                    <a:pt x="36" y="184"/>
                  </a:moveTo>
                  <a:cubicBezTo>
                    <a:pt x="36" y="183"/>
                    <a:pt x="37" y="183"/>
                    <a:pt x="37" y="182"/>
                  </a:cubicBezTo>
                  <a:cubicBezTo>
                    <a:pt x="36" y="182"/>
                    <a:pt x="36" y="183"/>
                    <a:pt x="36" y="184"/>
                  </a:cubicBezTo>
                  <a:close/>
                  <a:moveTo>
                    <a:pt x="35" y="184"/>
                  </a:moveTo>
                  <a:cubicBezTo>
                    <a:pt x="35" y="184"/>
                    <a:pt x="36" y="183"/>
                    <a:pt x="35" y="183"/>
                  </a:cubicBezTo>
                  <a:cubicBezTo>
                    <a:pt x="35" y="183"/>
                    <a:pt x="34" y="184"/>
                    <a:pt x="35" y="184"/>
                  </a:cubicBezTo>
                  <a:close/>
                  <a:moveTo>
                    <a:pt x="58" y="185"/>
                  </a:moveTo>
                  <a:cubicBezTo>
                    <a:pt x="59" y="185"/>
                    <a:pt x="59" y="184"/>
                    <a:pt x="59" y="184"/>
                  </a:cubicBezTo>
                  <a:cubicBezTo>
                    <a:pt x="59" y="184"/>
                    <a:pt x="59" y="183"/>
                    <a:pt x="59" y="183"/>
                  </a:cubicBezTo>
                  <a:cubicBezTo>
                    <a:pt x="59" y="184"/>
                    <a:pt x="58" y="184"/>
                    <a:pt x="58" y="185"/>
                  </a:cubicBezTo>
                  <a:close/>
                  <a:moveTo>
                    <a:pt x="62" y="185"/>
                  </a:moveTo>
                  <a:cubicBezTo>
                    <a:pt x="62" y="185"/>
                    <a:pt x="62" y="184"/>
                    <a:pt x="62" y="184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1" y="184"/>
                    <a:pt x="61" y="185"/>
                    <a:pt x="62" y="185"/>
                  </a:cubicBezTo>
                  <a:close/>
                  <a:moveTo>
                    <a:pt x="33" y="185"/>
                  </a:move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4"/>
                    <a:pt x="33" y="184"/>
                  </a:cubicBezTo>
                  <a:cubicBezTo>
                    <a:pt x="33" y="184"/>
                    <a:pt x="32" y="185"/>
                    <a:pt x="33" y="185"/>
                  </a:cubicBezTo>
                  <a:close/>
                  <a:moveTo>
                    <a:pt x="35" y="186"/>
                  </a:moveTo>
                  <a:cubicBezTo>
                    <a:pt x="36" y="185"/>
                    <a:pt x="36" y="184"/>
                    <a:pt x="36" y="184"/>
                  </a:cubicBezTo>
                  <a:cubicBezTo>
                    <a:pt x="36" y="184"/>
                    <a:pt x="35" y="185"/>
                    <a:pt x="35" y="186"/>
                  </a:cubicBezTo>
                  <a:close/>
                  <a:moveTo>
                    <a:pt x="60" y="187"/>
                  </a:moveTo>
                  <a:cubicBezTo>
                    <a:pt x="60" y="187"/>
                    <a:pt x="61" y="186"/>
                    <a:pt x="60" y="186"/>
                  </a:cubicBezTo>
                  <a:cubicBezTo>
                    <a:pt x="60" y="186"/>
                    <a:pt x="59" y="187"/>
                    <a:pt x="60" y="187"/>
                  </a:cubicBezTo>
                  <a:close/>
                  <a:moveTo>
                    <a:pt x="36" y="187"/>
                  </a:moveTo>
                  <a:cubicBezTo>
                    <a:pt x="36" y="187"/>
                    <a:pt x="36" y="188"/>
                    <a:pt x="37" y="188"/>
                  </a:cubicBezTo>
                  <a:cubicBezTo>
                    <a:pt x="37" y="187"/>
                    <a:pt x="37" y="186"/>
                    <a:pt x="36" y="186"/>
                  </a:cubicBezTo>
                  <a:cubicBezTo>
                    <a:pt x="36" y="187"/>
                    <a:pt x="36" y="187"/>
                    <a:pt x="36" y="187"/>
                  </a:cubicBezTo>
                  <a:close/>
                  <a:moveTo>
                    <a:pt x="57" y="188"/>
                  </a:moveTo>
                  <a:cubicBezTo>
                    <a:pt x="58" y="187"/>
                    <a:pt x="58" y="187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8" y="187"/>
                    <a:pt x="57" y="187"/>
                    <a:pt x="57" y="188"/>
                  </a:cubicBezTo>
                  <a:close/>
                  <a:moveTo>
                    <a:pt x="63" y="187"/>
                  </a:moveTo>
                  <a:cubicBezTo>
                    <a:pt x="63" y="187"/>
                    <a:pt x="63" y="187"/>
                    <a:pt x="63" y="187"/>
                  </a:cubicBezTo>
                  <a:cubicBezTo>
                    <a:pt x="63" y="187"/>
                    <a:pt x="63" y="188"/>
                    <a:pt x="63" y="187"/>
                  </a:cubicBezTo>
                  <a:close/>
                  <a:moveTo>
                    <a:pt x="34" y="188"/>
                  </a:moveTo>
                  <a:cubicBezTo>
                    <a:pt x="34" y="188"/>
                    <a:pt x="35" y="188"/>
                    <a:pt x="35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8"/>
                    <a:pt x="34" y="188"/>
                  </a:cubicBezTo>
                  <a:close/>
                  <a:moveTo>
                    <a:pt x="58" y="189"/>
                  </a:moveTo>
                  <a:cubicBezTo>
                    <a:pt x="58" y="189"/>
                    <a:pt x="59" y="189"/>
                    <a:pt x="59" y="188"/>
                  </a:cubicBezTo>
                  <a:cubicBezTo>
                    <a:pt x="58" y="188"/>
                    <a:pt x="58" y="188"/>
                    <a:pt x="58" y="189"/>
                  </a:cubicBezTo>
                  <a:close/>
                  <a:moveTo>
                    <a:pt x="60" y="189"/>
                  </a:moveTo>
                  <a:cubicBezTo>
                    <a:pt x="60" y="189"/>
                    <a:pt x="61" y="190"/>
                    <a:pt x="61" y="190"/>
                  </a:cubicBezTo>
                  <a:cubicBezTo>
                    <a:pt x="61" y="189"/>
                    <a:pt x="62" y="189"/>
                    <a:pt x="62" y="189"/>
                  </a:cubicBezTo>
                  <a:cubicBezTo>
                    <a:pt x="61" y="189"/>
                    <a:pt x="61" y="188"/>
                    <a:pt x="61" y="188"/>
                  </a:cubicBezTo>
                  <a:cubicBezTo>
                    <a:pt x="61" y="188"/>
                    <a:pt x="61" y="189"/>
                    <a:pt x="60" y="189"/>
                  </a:cubicBezTo>
                  <a:close/>
                  <a:moveTo>
                    <a:pt x="33" y="192"/>
                  </a:moveTo>
                  <a:cubicBezTo>
                    <a:pt x="33" y="191"/>
                    <a:pt x="34" y="189"/>
                    <a:pt x="33" y="189"/>
                  </a:cubicBezTo>
                  <a:cubicBezTo>
                    <a:pt x="32" y="190"/>
                    <a:pt x="33" y="190"/>
                    <a:pt x="33" y="192"/>
                  </a:cubicBezTo>
                  <a:close/>
                  <a:moveTo>
                    <a:pt x="36" y="190"/>
                  </a:moveTo>
                  <a:cubicBezTo>
                    <a:pt x="36" y="190"/>
                    <a:pt x="36" y="191"/>
                    <a:pt x="37" y="191"/>
                  </a:cubicBezTo>
                  <a:cubicBezTo>
                    <a:pt x="37" y="191"/>
                    <a:pt x="37" y="190"/>
                    <a:pt x="36" y="189"/>
                  </a:cubicBezTo>
                  <a:cubicBezTo>
                    <a:pt x="36" y="190"/>
                    <a:pt x="36" y="190"/>
                    <a:pt x="36" y="190"/>
                  </a:cubicBezTo>
                  <a:close/>
                  <a:moveTo>
                    <a:pt x="59" y="191"/>
                  </a:moveTo>
                  <a:cubicBezTo>
                    <a:pt x="60" y="192"/>
                    <a:pt x="60" y="190"/>
                    <a:pt x="59" y="190"/>
                  </a:cubicBezTo>
                  <a:cubicBezTo>
                    <a:pt x="59" y="190"/>
                    <a:pt x="59" y="190"/>
                    <a:pt x="59" y="191"/>
                  </a:cubicBezTo>
                  <a:close/>
                  <a:moveTo>
                    <a:pt x="38" y="196"/>
                  </a:moveTo>
                  <a:cubicBezTo>
                    <a:pt x="38" y="194"/>
                    <a:pt x="38" y="192"/>
                    <a:pt x="38" y="190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8" y="192"/>
                    <a:pt x="37" y="194"/>
                    <a:pt x="38" y="196"/>
                  </a:cubicBezTo>
                  <a:close/>
                  <a:moveTo>
                    <a:pt x="57" y="192"/>
                  </a:moveTo>
                  <a:cubicBezTo>
                    <a:pt x="57" y="191"/>
                    <a:pt x="58" y="191"/>
                    <a:pt x="58" y="191"/>
                  </a:cubicBezTo>
                  <a:cubicBezTo>
                    <a:pt x="57" y="191"/>
                    <a:pt x="57" y="191"/>
                    <a:pt x="57" y="192"/>
                  </a:cubicBezTo>
                  <a:close/>
                  <a:moveTo>
                    <a:pt x="60" y="193"/>
                  </a:moveTo>
                  <a:cubicBezTo>
                    <a:pt x="60" y="193"/>
                    <a:pt x="61" y="193"/>
                    <a:pt x="61" y="194"/>
                  </a:cubicBezTo>
                  <a:cubicBezTo>
                    <a:pt x="61" y="194"/>
                    <a:pt x="61" y="194"/>
                    <a:pt x="62" y="194"/>
                  </a:cubicBezTo>
                  <a:cubicBezTo>
                    <a:pt x="61" y="193"/>
                    <a:pt x="61" y="192"/>
                    <a:pt x="61" y="192"/>
                  </a:cubicBezTo>
                  <a:cubicBezTo>
                    <a:pt x="61" y="192"/>
                    <a:pt x="60" y="192"/>
                    <a:pt x="60" y="193"/>
                  </a:cubicBezTo>
                  <a:close/>
                  <a:moveTo>
                    <a:pt x="65" y="195"/>
                  </a:moveTo>
                  <a:cubicBezTo>
                    <a:pt x="64" y="194"/>
                    <a:pt x="65" y="193"/>
                    <a:pt x="64" y="192"/>
                  </a:cubicBezTo>
                  <a:cubicBezTo>
                    <a:pt x="64" y="193"/>
                    <a:pt x="64" y="195"/>
                    <a:pt x="65" y="195"/>
                  </a:cubicBezTo>
                  <a:close/>
                  <a:moveTo>
                    <a:pt x="34" y="195"/>
                  </a:moveTo>
                  <a:cubicBezTo>
                    <a:pt x="34" y="194"/>
                    <a:pt x="35" y="194"/>
                    <a:pt x="35" y="193"/>
                  </a:cubicBezTo>
                  <a:cubicBezTo>
                    <a:pt x="35" y="194"/>
                    <a:pt x="34" y="194"/>
                    <a:pt x="34" y="195"/>
                  </a:cubicBezTo>
                  <a:close/>
                  <a:moveTo>
                    <a:pt x="58" y="194"/>
                  </a:moveTo>
                  <a:cubicBezTo>
                    <a:pt x="58" y="194"/>
                    <a:pt x="58" y="193"/>
                    <a:pt x="59" y="193"/>
                  </a:cubicBezTo>
                  <a:cubicBezTo>
                    <a:pt x="58" y="193"/>
                    <a:pt x="58" y="194"/>
                    <a:pt x="58" y="194"/>
                  </a:cubicBezTo>
                  <a:close/>
                  <a:moveTo>
                    <a:pt x="59" y="196"/>
                  </a:moveTo>
                  <a:cubicBezTo>
                    <a:pt x="59" y="196"/>
                    <a:pt x="60" y="196"/>
                    <a:pt x="60" y="196"/>
                  </a:cubicBezTo>
                  <a:cubicBezTo>
                    <a:pt x="60" y="195"/>
                    <a:pt x="60" y="194"/>
                    <a:pt x="59" y="194"/>
                  </a:cubicBezTo>
                  <a:cubicBezTo>
                    <a:pt x="58" y="195"/>
                    <a:pt x="58" y="195"/>
                    <a:pt x="59" y="196"/>
                  </a:cubicBezTo>
                  <a:close/>
                  <a:moveTo>
                    <a:pt x="35" y="196"/>
                  </a:moveTo>
                  <a:cubicBezTo>
                    <a:pt x="35" y="196"/>
                    <a:pt x="35" y="195"/>
                    <a:pt x="35" y="194"/>
                  </a:cubicBezTo>
                  <a:cubicBezTo>
                    <a:pt x="35" y="194"/>
                    <a:pt x="35" y="194"/>
                    <a:pt x="35" y="194"/>
                  </a:cubicBezTo>
                  <a:cubicBezTo>
                    <a:pt x="35" y="195"/>
                    <a:pt x="34" y="196"/>
                    <a:pt x="35" y="196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5"/>
                    <a:pt x="36" y="195"/>
                  </a:cubicBezTo>
                  <a:cubicBezTo>
                    <a:pt x="36" y="195"/>
                    <a:pt x="36" y="196"/>
                    <a:pt x="37" y="196"/>
                  </a:cubicBezTo>
                  <a:close/>
                  <a:moveTo>
                    <a:pt x="59" y="196"/>
                  </a:move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6"/>
                    <a:pt x="60" y="196"/>
                  </a:cubicBezTo>
                  <a:cubicBezTo>
                    <a:pt x="60" y="196"/>
                    <a:pt x="59" y="196"/>
                    <a:pt x="59" y="196"/>
                  </a:cubicBezTo>
                  <a:close/>
                  <a:moveTo>
                    <a:pt x="58" y="197"/>
                  </a:moveTo>
                  <a:cubicBezTo>
                    <a:pt x="58" y="197"/>
                    <a:pt x="58" y="196"/>
                    <a:pt x="58" y="196"/>
                  </a:cubicBezTo>
                  <a:cubicBezTo>
                    <a:pt x="57" y="196"/>
                    <a:pt x="57" y="197"/>
                    <a:pt x="58" y="197"/>
                  </a:cubicBezTo>
                  <a:close/>
                  <a:moveTo>
                    <a:pt x="33" y="197"/>
                  </a:moveTo>
                  <a:cubicBezTo>
                    <a:pt x="33" y="197"/>
                    <a:pt x="33" y="196"/>
                    <a:pt x="33" y="196"/>
                  </a:cubicBezTo>
                  <a:cubicBezTo>
                    <a:pt x="33" y="196"/>
                    <a:pt x="33" y="197"/>
                    <a:pt x="33" y="197"/>
                  </a:cubicBezTo>
                  <a:close/>
                  <a:moveTo>
                    <a:pt x="35" y="197"/>
                  </a:moveTo>
                  <a:cubicBezTo>
                    <a:pt x="36" y="198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6"/>
                  </a:cubicBezTo>
                  <a:cubicBezTo>
                    <a:pt x="36" y="197"/>
                    <a:pt x="35" y="197"/>
                    <a:pt x="35" y="197"/>
                  </a:cubicBezTo>
                  <a:close/>
                  <a:moveTo>
                    <a:pt x="59" y="198"/>
                  </a:moveTo>
                  <a:cubicBezTo>
                    <a:pt x="59" y="198"/>
                    <a:pt x="59" y="197"/>
                    <a:pt x="58" y="197"/>
                  </a:cubicBezTo>
                  <a:cubicBezTo>
                    <a:pt x="58" y="198"/>
                    <a:pt x="58" y="198"/>
                    <a:pt x="59" y="198"/>
                  </a:cubicBezTo>
                  <a:close/>
                  <a:moveTo>
                    <a:pt x="64" y="198"/>
                  </a:moveTo>
                  <a:cubicBezTo>
                    <a:pt x="64" y="199"/>
                    <a:pt x="64" y="199"/>
                    <a:pt x="65" y="199"/>
                  </a:cubicBezTo>
                  <a:cubicBezTo>
                    <a:pt x="64" y="198"/>
                    <a:pt x="64" y="198"/>
                    <a:pt x="64" y="197"/>
                  </a:cubicBezTo>
                  <a:cubicBezTo>
                    <a:pt x="64" y="198"/>
                    <a:pt x="63" y="198"/>
                    <a:pt x="64" y="198"/>
                  </a:cubicBezTo>
                  <a:close/>
                  <a:moveTo>
                    <a:pt x="33" y="198"/>
                  </a:moveTo>
                  <a:cubicBezTo>
                    <a:pt x="34" y="198"/>
                    <a:pt x="34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lose/>
                  <a:moveTo>
                    <a:pt x="60" y="199"/>
                  </a:moveTo>
                  <a:cubicBezTo>
                    <a:pt x="61" y="199"/>
                    <a:pt x="60" y="200"/>
                    <a:pt x="61" y="200"/>
                  </a:cubicBezTo>
                  <a:cubicBezTo>
                    <a:pt x="61" y="199"/>
                    <a:pt x="61" y="199"/>
                    <a:pt x="62" y="199"/>
                  </a:cubicBezTo>
                  <a:cubicBezTo>
                    <a:pt x="61" y="199"/>
                    <a:pt x="61" y="198"/>
                    <a:pt x="61" y="198"/>
                  </a:cubicBezTo>
                  <a:cubicBezTo>
                    <a:pt x="61" y="198"/>
                    <a:pt x="60" y="199"/>
                    <a:pt x="60" y="199"/>
                  </a:cubicBezTo>
                  <a:close/>
                  <a:moveTo>
                    <a:pt x="57" y="199"/>
                  </a:moveTo>
                  <a:cubicBezTo>
                    <a:pt x="58" y="200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8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7" y="199"/>
                    <a:pt x="57" y="199"/>
                    <a:pt x="57" y="199"/>
                  </a:cubicBezTo>
                  <a:close/>
                  <a:moveTo>
                    <a:pt x="34" y="200"/>
                  </a:moveTo>
                  <a:cubicBezTo>
                    <a:pt x="34" y="200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lose/>
                  <a:moveTo>
                    <a:pt x="35" y="200"/>
                  </a:moveTo>
                  <a:cubicBezTo>
                    <a:pt x="35" y="200"/>
                    <a:pt x="36" y="199"/>
                    <a:pt x="35" y="199"/>
                  </a:cubicBezTo>
                  <a:cubicBezTo>
                    <a:pt x="35" y="199"/>
                    <a:pt x="35" y="200"/>
                    <a:pt x="35" y="200"/>
                  </a:cubicBezTo>
                  <a:close/>
                  <a:moveTo>
                    <a:pt x="63" y="200"/>
                  </a:moveTo>
                  <a:cubicBezTo>
                    <a:pt x="64" y="200"/>
                    <a:pt x="63" y="199"/>
                    <a:pt x="63" y="199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1" y="201"/>
                  </a:moveTo>
                  <a:cubicBezTo>
                    <a:pt x="61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3" y="201"/>
                  </a:cubicBezTo>
                  <a:cubicBezTo>
                    <a:pt x="62" y="200"/>
                    <a:pt x="62" y="200"/>
                    <a:pt x="61" y="201"/>
                  </a:cubicBezTo>
                  <a:close/>
                  <a:moveTo>
                    <a:pt x="30" y="208"/>
                  </a:moveTo>
                  <a:cubicBezTo>
                    <a:pt x="31" y="208"/>
                    <a:pt x="31" y="209"/>
                    <a:pt x="31" y="209"/>
                  </a:cubicBezTo>
                  <a:cubicBezTo>
                    <a:pt x="31" y="207"/>
                    <a:pt x="32" y="206"/>
                    <a:pt x="32" y="205"/>
                  </a:cubicBezTo>
                  <a:cubicBezTo>
                    <a:pt x="32" y="205"/>
                    <a:pt x="32" y="205"/>
                    <a:pt x="31" y="205"/>
                  </a:cubicBezTo>
                  <a:cubicBezTo>
                    <a:pt x="30" y="204"/>
                    <a:pt x="32" y="202"/>
                    <a:pt x="32" y="200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0" y="202"/>
                    <a:pt x="30" y="205"/>
                    <a:pt x="30" y="208"/>
                  </a:cubicBezTo>
                  <a:close/>
                  <a:moveTo>
                    <a:pt x="57" y="201"/>
                  </a:moveTo>
                  <a:cubicBezTo>
                    <a:pt x="58" y="202"/>
                    <a:pt x="57" y="202"/>
                    <a:pt x="58" y="203"/>
                  </a:cubicBezTo>
                  <a:cubicBezTo>
                    <a:pt x="59" y="203"/>
                    <a:pt x="59" y="202"/>
                    <a:pt x="59" y="202"/>
                  </a:cubicBezTo>
                  <a:cubicBezTo>
                    <a:pt x="59" y="201"/>
                    <a:pt x="59" y="201"/>
                    <a:pt x="59" y="200"/>
                  </a:cubicBezTo>
                  <a:cubicBezTo>
                    <a:pt x="58" y="201"/>
                    <a:pt x="58" y="201"/>
                    <a:pt x="57" y="201"/>
                  </a:cubicBezTo>
                  <a:close/>
                  <a:moveTo>
                    <a:pt x="36" y="203"/>
                  </a:moveTo>
                  <a:cubicBezTo>
                    <a:pt x="36" y="202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2"/>
                    <a:pt x="36" y="203"/>
                  </a:cubicBezTo>
                  <a:close/>
                  <a:moveTo>
                    <a:pt x="63" y="202"/>
                  </a:moveTo>
                  <a:cubicBezTo>
                    <a:pt x="64" y="202"/>
                    <a:pt x="64" y="202"/>
                    <a:pt x="64" y="203"/>
                  </a:cubicBezTo>
                  <a:cubicBezTo>
                    <a:pt x="64" y="202"/>
                    <a:pt x="65" y="203"/>
                    <a:pt x="65" y="203"/>
                  </a:cubicBezTo>
                  <a:cubicBezTo>
                    <a:pt x="65" y="201"/>
                    <a:pt x="64" y="200"/>
                    <a:pt x="63" y="202"/>
                  </a:cubicBezTo>
                  <a:close/>
                  <a:moveTo>
                    <a:pt x="61" y="202"/>
                  </a:moveTo>
                  <a:cubicBezTo>
                    <a:pt x="61" y="202"/>
                    <a:pt x="61" y="201"/>
                    <a:pt x="60" y="202"/>
                  </a:cubicBezTo>
                  <a:cubicBezTo>
                    <a:pt x="61" y="202"/>
                    <a:pt x="60" y="202"/>
                    <a:pt x="61" y="202"/>
                  </a:cubicBezTo>
                  <a:close/>
                  <a:moveTo>
                    <a:pt x="59" y="204"/>
                  </a:moveTo>
                  <a:cubicBezTo>
                    <a:pt x="59" y="204"/>
                    <a:pt x="59" y="204"/>
                    <a:pt x="59" y="204"/>
                  </a:cubicBezTo>
                  <a:cubicBezTo>
                    <a:pt x="60" y="204"/>
                    <a:pt x="60" y="204"/>
                    <a:pt x="60" y="203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59" y="203"/>
                    <a:pt x="59" y="203"/>
                    <a:pt x="59" y="204"/>
                  </a:cubicBezTo>
                  <a:close/>
                  <a:moveTo>
                    <a:pt x="61" y="204"/>
                  </a:moveTo>
                  <a:cubicBezTo>
                    <a:pt x="61" y="204"/>
                    <a:pt x="62" y="204"/>
                    <a:pt x="62" y="204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2" y="204"/>
                    <a:pt x="62" y="203"/>
                    <a:pt x="62" y="203"/>
                  </a:cubicBezTo>
                  <a:cubicBezTo>
                    <a:pt x="62" y="203"/>
                    <a:pt x="62" y="204"/>
                    <a:pt x="61" y="204"/>
                  </a:cubicBezTo>
                  <a:close/>
                  <a:moveTo>
                    <a:pt x="35" y="205"/>
                  </a:moveTo>
                  <a:cubicBezTo>
                    <a:pt x="35" y="204"/>
                    <a:pt x="35" y="204"/>
                    <a:pt x="35" y="204"/>
                  </a:cubicBezTo>
                  <a:cubicBezTo>
                    <a:pt x="34" y="204"/>
                    <a:pt x="35" y="205"/>
                    <a:pt x="35" y="205"/>
                  </a:cubicBezTo>
                  <a:close/>
                  <a:moveTo>
                    <a:pt x="62" y="205"/>
                  </a:moveTo>
                  <a:cubicBezTo>
                    <a:pt x="62" y="205"/>
                    <a:pt x="62" y="206"/>
                    <a:pt x="63" y="206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5"/>
                    <a:pt x="63" y="205"/>
                    <a:pt x="63" y="204"/>
                  </a:cubicBezTo>
                  <a:cubicBezTo>
                    <a:pt x="63" y="205"/>
                    <a:pt x="63" y="205"/>
                    <a:pt x="62" y="205"/>
                  </a:cubicBezTo>
                  <a:close/>
                  <a:moveTo>
                    <a:pt x="61" y="205"/>
                  </a:moveTo>
                  <a:cubicBezTo>
                    <a:pt x="59" y="206"/>
                    <a:pt x="62" y="206"/>
                    <a:pt x="61" y="205"/>
                  </a:cubicBezTo>
                  <a:close/>
                  <a:moveTo>
                    <a:pt x="64" y="206"/>
                  </a:moveTo>
                  <a:cubicBezTo>
                    <a:pt x="64" y="207"/>
                    <a:pt x="65" y="207"/>
                    <a:pt x="65" y="208"/>
                  </a:cubicBezTo>
                  <a:cubicBezTo>
                    <a:pt x="65" y="207"/>
                    <a:pt x="65" y="206"/>
                    <a:pt x="65" y="205"/>
                  </a:cubicBezTo>
                  <a:cubicBezTo>
                    <a:pt x="64" y="205"/>
                    <a:pt x="64" y="206"/>
                    <a:pt x="64" y="206"/>
                  </a:cubicBezTo>
                  <a:close/>
                  <a:moveTo>
                    <a:pt x="34" y="206"/>
                  </a:moveTo>
                  <a:cubicBezTo>
                    <a:pt x="34" y="206"/>
                    <a:pt x="35" y="205"/>
                    <a:pt x="35" y="205"/>
                  </a:cubicBezTo>
                  <a:cubicBezTo>
                    <a:pt x="35" y="205"/>
                    <a:pt x="35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6"/>
                    <a:pt x="34" y="206"/>
                  </a:cubicBezTo>
                  <a:close/>
                  <a:moveTo>
                    <a:pt x="61" y="206"/>
                  </a:moveTo>
                  <a:cubicBezTo>
                    <a:pt x="61" y="207"/>
                    <a:pt x="61" y="207"/>
                    <a:pt x="62" y="207"/>
                  </a:cubicBezTo>
                  <a:cubicBezTo>
                    <a:pt x="62" y="207"/>
                    <a:pt x="61" y="207"/>
                    <a:pt x="62" y="206"/>
                  </a:cubicBezTo>
                  <a:cubicBezTo>
                    <a:pt x="61" y="206"/>
                    <a:pt x="61" y="206"/>
                    <a:pt x="61" y="206"/>
                  </a:cubicBezTo>
                  <a:close/>
                  <a:moveTo>
                    <a:pt x="58" y="208"/>
                  </a:moveTo>
                  <a:cubicBezTo>
                    <a:pt x="59" y="208"/>
                    <a:pt x="59" y="207"/>
                    <a:pt x="60" y="207"/>
                  </a:cubicBezTo>
                  <a:cubicBezTo>
                    <a:pt x="59" y="207"/>
                    <a:pt x="59" y="207"/>
                    <a:pt x="59" y="206"/>
                  </a:cubicBezTo>
                  <a:cubicBezTo>
                    <a:pt x="59" y="207"/>
                    <a:pt x="58" y="207"/>
                    <a:pt x="58" y="208"/>
                  </a:cubicBezTo>
                  <a:close/>
                  <a:moveTo>
                    <a:pt x="63" y="207"/>
                  </a:moveTo>
                  <a:cubicBezTo>
                    <a:pt x="63" y="207"/>
                    <a:pt x="64" y="208"/>
                    <a:pt x="64" y="208"/>
                  </a:cubicBezTo>
                  <a:cubicBezTo>
                    <a:pt x="64" y="208"/>
                    <a:pt x="64" y="207"/>
                    <a:pt x="63" y="206"/>
                  </a:cubicBezTo>
                  <a:cubicBezTo>
                    <a:pt x="63" y="207"/>
                    <a:pt x="63" y="207"/>
                    <a:pt x="63" y="207"/>
                  </a:cubicBezTo>
                  <a:close/>
                  <a:moveTo>
                    <a:pt x="36" y="208"/>
                  </a:moveTo>
                  <a:cubicBezTo>
                    <a:pt x="36" y="207"/>
                    <a:pt x="37" y="207"/>
                    <a:pt x="36" y="207"/>
                  </a:cubicBezTo>
                  <a:cubicBezTo>
                    <a:pt x="36" y="207"/>
                    <a:pt x="36" y="208"/>
                    <a:pt x="36" y="208"/>
                  </a:cubicBezTo>
                  <a:close/>
                  <a:moveTo>
                    <a:pt x="62" y="208"/>
                  </a:moveTo>
                  <a:cubicBezTo>
                    <a:pt x="62" y="209"/>
                    <a:pt x="62" y="209"/>
                    <a:pt x="63" y="210"/>
                  </a:cubicBezTo>
                  <a:cubicBezTo>
                    <a:pt x="63" y="209"/>
                    <a:pt x="63" y="209"/>
                    <a:pt x="63" y="209"/>
                  </a:cubicBezTo>
                  <a:cubicBezTo>
                    <a:pt x="63" y="209"/>
                    <a:pt x="63" y="208"/>
                    <a:pt x="62" y="208"/>
                  </a:cubicBezTo>
                  <a:cubicBezTo>
                    <a:pt x="62" y="208"/>
                    <a:pt x="62" y="208"/>
                    <a:pt x="62" y="208"/>
                  </a:cubicBezTo>
                  <a:close/>
                  <a:moveTo>
                    <a:pt x="61" y="211"/>
                  </a:moveTo>
                  <a:cubicBezTo>
                    <a:pt x="61" y="211"/>
                    <a:pt x="61" y="211"/>
                    <a:pt x="61" y="211"/>
                  </a:cubicBezTo>
                  <a:cubicBezTo>
                    <a:pt x="61" y="209"/>
                    <a:pt x="60" y="210"/>
                    <a:pt x="61" y="211"/>
                  </a:cubicBezTo>
                  <a:close/>
                  <a:moveTo>
                    <a:pt x="32" y="212"/>
                  </a:moveTo>
                  <a:cubicBezTo>
                    <a:pt x="32" y="211"/>
                    <a:pt x="33" y="210"/>
                    <a:pt x="32" y="210"/>
                  </a:cubicBezTo>
                  <a:cubicBezTo>
                    <a:pt x="32" y="210"/>
                    <a:pt x="31" y="210"/>
                    <a:pt x="31" y="210"/>
                  </a:cubicBezTo>
                  <a:cubicBezTo>
                    <a:pt x="31" y="211"/>
                    <a:pt x="31" y="211"/>
                    <a:pt x="32" y="212"/>
                  </a:cubicBezTo>
                  <a:close/>
                  <a:moveTo>
                    <a:pt x="36" y="214"/>
                  </a:moveTo>
                  <a:cubicBezTo>
                    <a:pt x="36" y="212"/>
                    <a:pt x="35" y="211"/>
                    <a:pt x="34" y="210"/>
                  </a:cubicBezTo>
                  <a:cubicBezTo>
                    <a:pt x="34" y="211"/>
                    <a:pt x="35" y="212"/>
                    <a:pt x="36" y="214"/>
                  </a:cubicBezTo>
                  <a:close/>
                  <a:moveTo>
                    <a:pt x="30" y="216"/>
                  </a:moveTo>
                  <a:cubicBezTo>
                    <a:pt x="28" y="216"/>
                    <a:pt x="27" y="218"/>
                    <a:pt x="27" y="219"/>
                  </a:cubicBezTo>
                  <a:cubicBezTo>
                    <a:pt x="29" y="218"/>
                    <a:pt x="30" y="216"/>
                    <a:pt x="32" y="214"/>
                  </a:cubicBezTo>
                  <a:cubicBezTo>
                    <a:pt x="31" y="213"/>
                    <a:pt x="31" y="211"/>
                    <a:pt x="30" y="210"/>
                  </a:cubicBezTo>
                  <a:cubicBezTo>
                    <a:pt x="30" y="212"/>
                    <a:pt x="30" y="214"/>
                    <a:pt x="30" y="216"/>
                  </a:cubicBezTo>
                  <a:close/>
                  <a:moveTo>
                    <a:pt x="65" y="211"/>
                  </a:moveTo>
                  <a:cubicBezTo>
                    <a:pt x="65" y="211"/>
                    <a:pt x="65" y="212"/>
                    <a:pt x="66" y="213"/>
                  </a:cubicBezTo>
                  <a:cubicBezTo>
                    <a:pt x="66" y="212"/>
                    <a:pt x="66" y="211"/>
                    <a:pt x="65" y="211"/>
                  </a:cubicBezTo>
                  <a:cubicBezTo>
                    <a:pt x="65" y="211"/>
                    <a:pt x="65" y="211"/>
                    <a:pt x="65" y="211"/>
                  </a:cubicBezTo>
                  <a:close/>
                  <a:moveTo>
                    <a:pt x="65" y="213"/>
                  </a:moveTo>
                  <a:cubicBezTo>
                    <a:pt x="65" y="213"/>
                    <a:pt x="65" y="213"/>
                    <a:pt x="66" y="213"/>
                  </a:cubicBezTo>
                  <a:cubicBezTo>
                    <a:pt x="66" y="213"/>
                    <a:pt x="65" y="213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lose/>
                  <a:moveTo>
                    <a:pt x="64" y="211"/>
                  </a:moveTo>
                  <a:cubicBezTo>
                    <a:pt x="63" y="212"/>
                    <a:pt x="64" y="212"/>
                    <a:pt x="65" y="213"/>
                  </a:cubicBezTo>
                  <a:cubicBezTo>
                    <a:pt x="64" y="212"/>
                    <a:pt x="64" y="211"/>
                    <a:pt x="64" y="211"/>
                  </a:cubicBezTo>
                  <a:close/>
                  <a:moveTo>
                    <a:pt x="33" y="215"/>
                  </a:moveTo>
                  <a:cubicBezTo>
                    <a:pt x="34" y="215"/>
                    <a:pt x="35" y="216"/>
                    <a:pt x="36" y="215"/>
                  </a:cubicBezTo>
                  <a:cubicBezTo>
                    <a:pt x="35" y="214"/>
                    <a:pt x="35" y="212"/>
                    <a:pt x="33" y="211"/>
                  </a:cubicBezTo>
                  <a:cubicBezTo>
                    <a:pt x="33" y="212"/>
                    <a:pt x="33" y="213"/>
                    <a:pt x="33" y="215"/>
                  </a:cubicBezTo>
                  <a:close/>
                  <a:moveTo>
                    <a:pt x="58" y="213"/>
                  </a:moveTo>
                  <a:cubicBezTo>
                    <a:pt x="59" y="213"/>
                    <a:pt x="59" y="213"/>
                    <a:pt x="59" y="212"/>
                  </a:cubicBezTo>
                  <a:cubicBezTo>
                    <a:pt x="59" y="211"/>
                    <a:pt x="58" y="212"/>
                    <a:pt x="58" y="213"/>
                  </a:cubicBezTo>
                  <a:close/>
                  <a:moveTo>
                    <a:pt x="62" y="214"/>
                  </a:moveTo>
                  <a:cubicBezTo>
                    <a:pt x="62" y="215"/>
                    <a:pt x="63" y="215"/>
                    <a:pt x="63" y="215"/>
                  </a:cubicBezTo>
                  <a:cubicBezTo>
                    <a:pt x="63" y="214"/>
                    <a:pt x="63" y="214"/>
                    <a:pt x="62" y="214"/>
                  </a:cubicBezTo>
                  <a:cubicBezTo>
                    <a:pt x="62" y="214"/>
                    <a:pt x="62" y="214"/>
                    <a:pt x="62" y="214"/>
                  </a:cubicBezTo>
                  <a:close/>
                  <a:moveTo>
                    <a:pt x="59" y="215"/>
                  </a:moveTo>
                  <a:cubicBezTo>
                    <a:pt x="59" y="215"/>
                    <a:pt x="59" y="214"/>
                    <a:pt x="59" y="214"/>
                  </a:cubicBezTo>
                  <a:cubicBezTo>
                    <a:pt x="59" y="214"/>
                    <a:pt x="59" y="214"/>
                    <a:pt x="59" y="215"/>
                  </a:cubicBezTo>
                  <a:close/>
                  <a:moveTo>
                    <a:pt x="64" y="216"/>
                  </a:moveTo>
                  <a:cubicBezTo>
                    <a:pt x="65" y="216"/>
                    <a:pt x="65" y="216"/>
                    <a:pt x="65" y="216"/>
                  </a:cubicBezTo>
                  <a:cubicBezTo>
                    <a:pt x="64" y="215"/>
                    <a:pt x="64" y="214"/>
                    <a:pt x="64" y="214"/>
                  </a:cubicBezTo>
                  <a:cubicBezTo>
                    <a:pt x="64" y="215"/>
                    <a:pt x="64" y="215"/>
                    <a:pt x="64" y="216"/>
                  </a:cubicBezTo>
                  <a:close/>
                  <a:moveTo>
                    <a:pt x="59" y="216"/>
                  </a:moveTo>
                  <a:cubicBezTo>
                    <a:pt x="59" y="216"/>
                    <a:pt x="58" y="215"/>
                    <a:pt x="57" y="215"/>
                  </a:cubicBezTo>
                  <a:cubicBezTo>
                    <a:pt x="57" y="215"/>
                    <a:pt x="56" y="216"/>
                    <a:pt x="56" y="217"/>
                  </a:cubicBezTo>
                  <a:cubicBezTo>
                    <a:pt x="57" y="218"/>
                    <a:pt x="59" y="217"/>
                    <a:pt x="59" y="216"/>
                  </a:cubicBezTo>
                  <a:close/>
                  <a:moveTo>
                    <a:pt x="60" y="217"/>
                  </a:moveTo>
                  <a:cubicBezTo>
                    <a:pt x="61" y="216"/>
                    <a:pt x="61" y="216"/>
                    <a:pt x="61" y="216"/>
                  </a:cubicBezTo>
                  <a:cubicBezTo>
                    <a:pt x="61" y="216"/>
                    <a:pt x="61" y="216"/>
                    <a:pt x="60" y="217"/>
                  </a:cubicBezTo>
                  <a:close/>
                  <a:moveTo>
                    <a:pt x="37" y="217"/>
                  </a:moveTo>
                  <a:cubicBezTo>
                    <a:pt x="37" y="217"/>
                    <a:pt x="37" y="216"/>
                    <a:pt x="36" y="216"/>
                  </a:cubicBezTo>
                  <a:cubicBezTo>
                    <a:pt x="37" y="216"/>
                    <a:pt x="37" y="217"/>
                    <a:pt x="37" y="217"/>
                  </a:cubicBezTo>
                  <a:close/>
                  <a:moveTo>
                    <a:pt x="31" y="218"/>
                  </a:moveTo>
                  <a:cubicBezTo>
                    <a:pt x="32" y="219"/>
                    <a:pt x="32" y="217"/>
                    <a:pt x="33" y="218"/>
                  </a:cubicBezTo>
                  <a:cubicBezTo>
                    <a:pt x="32" y="217"/>
                    <a:pt x="33" y="217"/>
                    <a:pt x="33" y="217"/>
                  </a:cubicBezTo>
                  <a:cubicBezTo>
                    <a:pt x="32" y="217"/>
                    <a:pt x="30" y="217"/>
                    <a:pt x="31" y="218"/>
                  </a:cubicBezTo>
                  <a:close/>
                  <a:moveTo>
                    <a:pt x="65" y="217"/>
                  </a:moveTo>
                  <a:cubicBezTo>
                    <a:pt x="65" y="217"/>
                    <a:pt x="66" y="217"/>
                    <a:pt x="66" y="217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5" y="217"/>
                    <a:pt x="65" y="217"/>
                    <a:pt x="65" y="217"/>
                  </a:cubicBezTo>
                  <a:close/>
                  <a:moveTo>
                    <a:pt x="68" y="218"/>
                  </a:moveTo>
                  <a:cubicBezTo>
                    <a:pt x="68" y="217"/>
                    <a:pt x="68" y="217"/>
                    <a:pt x="68" y="217"/>
                  </a:cubicBezTo>
                  <a:cubicBezTo>
                    <a:pt x="68" y="217"/>
                    <a:pt x="67" y="216"/>
                    <a:pt x="67" y="217"/>
                  </a:cubicBezTo>
                  <a:cubicBezTo>
                    <a:pt x="67" y="217"/>
                    <a:pt x="67" y="218"/>
                    <a:pt x="68" y="218"/>
                  </a:cubicBezTo>
                  <a:close/>
                  <a:moveTo>
                    <a:pt x="36" y="218"/>
                  </a:moveTo>
                  <a:cubicBezTo>
                    <a:pt x="36" y="218"/>
                    <a:pt x="35" y="217"/>
                    <a:pt x="35" y="217"/>
                  </a:cubicBezTo>
                  <a:cubicBezTo>
                    <a:pt x="35" y="217"/>
                    <a:pt x="35" y="218"/>
                    <a:pt x="36" y="218"/>
                  </a:cubicBezTo>
                  <a:close/>
                  <a:moveTo>
                    <a:pt x="33" y="219"/>
                  </a:moveTo>
                  <a:cubicBezTo>
                    <a:pt x="33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5" y="219"/>
                  </a:cubicBezTo>
                  <a:cubicBezTo>
                    <a:pt x="35" y="218"/>
                    <a:pt x="34" y="218"/>
                    <a:pt x="34" y="218"/>
                  </a:cubicBezTo>
                  <a:cubicBezTo>
                    <a:pt x="34" y="218"/>
                    <a:pt x="33" y="218"/>
                    <a:pt x="33" y="219"/>
                  </a:cubicBezTo>
                  <a:close/>
                  <a:moveTo>
                    <a:pt x="63" y="219"/>
                  </a:moveTo>
                  <a:cubicBezTo>
                    <a:pt x="63" y="219"/>
                    <a:pt x="64" y="219"/>
                    <a:pt x="63" y="218"/>
                  </a:cubicBezTo>
                  <a:cubicBezTo>
                    <a:pt x="63" y="219"/>
                    <a:pt x="62" y="219"/>
                    <a:pt x="63" y="219"/>
                  </a:cubicBezTo>
                  <a:close/>
                  <a:moveTo>
                    <a:pt x="29" y="220"/>
                  </a:moveTo>
                  <a:cubicBezTo>
                    <a:pt x="30" y="220"/>
                    <a:pt x="31" y="219"/>
                    <a:pt x="30" y="218"/>
                  </a:cubicBezTo>
                  <a:cubicBezTo>
                    <a:pt x="29" y="219"/>
                    <a:pt x="28" y="220"/>
                    <a:pt x="29" y="220"/>
                  </a:cubicBezTo>
                  <a:close/>
                  <a:moveTo>
                    <a:pt x="66" y="220"/>
                  </a:moveTo>
                  <a:cubicBezTo>
                    <a:pt x="67" y="219"/>
                    <a:pt x="66" y="219"/>
                    <a:pt x="65" y="219"/>
                  </a:cubicBezTo>
                  <a:cubicBezTo>
                    <a:pt x="65" y="219"/>
                    <a:pt x="66" y="220"/>
                    <a:pt x="66" y="220"/>
                  </a:cubicBezTo>
                  <a:close/>
                  <a:moveTo>
                    <a:pt x="57" y="222"/>
                  </a:moveTo>
                  <a:cubicBezTo>
                    <a:pt x="59" y="222"/>
                    <a:pt x="60" y="220"/>
                    <a:pt x="61" y="219"/>
                  </a:cubicBezTo>
                  <a:cubicBezTo>
                    <a:pt x="59" y="219"/>
                    <a:pt x="58" y="221"/>
                    <a:pt x="57" y="222"/>
                  </a:cubicBezTo>
                  <a:close/>
                  <a:moveTo>
                    <a:pt x="32" y="219"/>
                  </a:moveTo>
                  <a:cubicBezTo>
                    <a:pt x="32" y="220"/>
                    <a:pt x="32" y="220"/>
                    <a:pt x="32" y="221"/>
                  </a:cubicBezTo>
                  <a:cubicBezTo>
                    <a:pt x="33" y="220"/>
                    <a:pt x="32" y="219"/>
                    <a:pt x="32" y="219"/>
                  </a:cubicBezTo>
                  <a:close/>
                  <a:moveTo>
                    <a:pt x="54" y="222"/>
                  </a:moveTo>
                  <a:cubicBezTo>
                    <a:pt x="55" y="221"/>
                    <a:pt x="56" y="220"/>
                    <a:pt x="56" y="220"/>
                  </a:cubicBezTo>
                  <a:cubicBezTo>
                    <a:pt x="56" y="220"/>
                    <a:pt x="55" y="221"/>
                    <a:pt x="54" y="222"/>
                  </a:cubicBezTo>
                  <a:close/>
                  <a:moveTo>
                    <a:pt x="68" y="220"/>
                  </a:moveTo>
                  <a:cubicBezTo>
                    <a:pt x="68" y="220"/>
                    <a:pt x="67" y="220"/>
                    <a:pt x="67" y="221"/>
                  </a:cubicBezTo>
                  <a:cubicBezTo>
                    <a:pt x="67" y="222"/>
                    <a:pt x="68" y="222"/>
                    <a:pt x="68" y="222"/>
                  </a:cubicBezTo>
                  <a:cubicBezTo>
                    <a:pt x="69" y="222"/>
                    <a:pt x="68" y="223"/>
                    <a:pt x="69" y="223"/>
                  </a:cubicBezTo>
                  <a:cubicBezTo>
                    <a:pt x="69" y="224"/>
                    <a:pt x="69" y="223"/>
                    <a:pt x="69" y="224"/>
                  </a:cubicBezTo>
                  <a:cubicBezTo>
                    <a:pt x="69" y="225"/>
                    <a:pt x="67" y="225"/>
                    <a:pt x="67" y="227"/>
                  </a:cubicBezTo>
                  <a:cubicBezTo>
                    <a:pt x="69" y="228"/>
                    <a:pt x="72" y="226"/>
                    <a:pt x="71" y="224"/>
                  </a:cubicBezTo>
                  <a:cubicBezTo>
                    <a:pt x="71" y="224"/>
                    <a:pt x="71" y="225"/>
                    <a:pt x="70" y="225"/>
                  </a:cubicBezTo>
                  <a:cubicBezTo>
                    <a:pt x="70" y="225"/>
                    <a:pt x="70" y="225"/>
                    <a:pt x="69" y="224"/>
                  </a:cubicBezTo>
                  <a:cubicBezTo>
                    <a:pt x="69" y="223"/>
                    <a:pt x="69" y="221"/>
                    <a:pt x="68" y="220"/>
                  </a:cubicBezTo>
                  <a:close/>
                  <a:moveTo>
                    <a:pt x="38" y="223"/>
                  </a:moveTo>
                  <a:cubicBezTo>
                    <a:pt x="36" y="223"/>
                    <a:pt x="36" y="219"/>
                    <a:pt x="35" y="220"/>
                  </a:cubicBezTo>
                  <a:cubicBezTo>
                    <a:pt x="36" y="221"/>
                    <a:pt x="36" y="222"/>
                    <a:pt x="37" y="223"/>
                  </a:cubicBezTo>
                  <a:cubicBezTo>
                    <a:pt x="37" y="223"/>
                    <a:pt x="37" y="223"/>
                    <a:pt x="38" y="223"/>
                  </a:cubicBezTo>
                  <a:cubicBezTo>
                    <a:pt x="38" y="223"/>
                    <a:pt x="38" y="223"/>
                    <a:pt x="38" y="224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4"/>
                    <a:pt x="39" y="225"/>
                    <a:pt x="39" y="225"/>
                  </a:cubicBezTo>
                  <a:cubicBezTo>
                    <a:pt x="39" y="224"/>
                    <a:pt x="39" y="223"/>
                    <a:pt x="38" y="223"/>
                  </a:cubicBezTo>
                  <a:close/>
                  <a:moveTo>
                    <a:pt x="62" y="222"/>
                  </a:moveTo>
                  <a:cubicBezTo>
                    <a:pt x="63" y="221"/>
                    <a:pt x="64" y="221"/>
                    <a:pt x="65" y="220"/>
                  </a:cubicBezTo>
                  <a:cubicBezTo>
                    <a:pt x="64" y="220"/>
                    <a:pt x="63" y="221"/>
                    <a:pt x="62" y="222"/>
                  </a:cubicBezTo>
                  <a:close/>
                  <a:moveTo>
                    <a:pt x="29" y="221"/>
                  </a:moveTo>
                  <a:cubicBezTo>
                    <a:pt x="29" y="222"/>
                    <a:pt x="30" y="222"/>
                    <a:pt x="30" y="223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0"/>
                    <a:pt x="30" y="220"/>
                    <a:pt x="29" y="221"/>
                  </a:cubicBezTo>
                  <a:close/>
                  <a:moveTo>
                    <a:pt x="59" y="223"/>
                  </a:moveTo>
                  <a:cubicBezTo>
                    <a:pt x="60" y="222"/>
                    <a:pt x="61" y="221"/>
                    <a:pt x="62" y="220"/>
                  </a:cubicBezTo>
                  <a:cubicBezTo>
                    <a:pt x="60" y="220"/>
                    <a:pt x="59" y="222"/>
                    <a:pt x="59" y="223"/>
                  </a:cubicBezTo>
                  <a:close/>
                  <a:moveTo>
                    <a:pt x="71" y="222"/>
                  </a:moveTo>
                  <a:cubicBezTo>
                    <a:pt x="70" y="222"/>
                    <a:pt x="70" y="224"/>
                    <a:pt x="71" y="224"/>
                  </a:cubicBezTo>
                  <a:cubicBezTo>
                    <a:pt x="71" y="222"/>
                    <a:pt x="70" y="222"/>
                    <a:pt x="71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1"/>
                    <a:pt x="70" y="221"/>
                    <a:pt x="71" y="222"/>
                  </a:cubicBezTo>
                  <a:close/>
                  <a:moveTo>
                    <a:pt x="27" y="222"/>
                  </a:moveTo>
                  <a:cubicBezTo>
                    <a:pt x="28" y="222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7" y="221"/>
                    <a:pt x="27" y="221"/>
                    <a:pt x="27" y="222"/>
                  </a:cubicBezTo>
                  <a:close/>
                  <a:moveTo>
                    <a:pt x="65" y="221"/>
                  </a:moveTo>
                  <a:cubicBezTo>
                    <a:pt x="64" y="222"/>
                    <a:pt x="63" y="222"/>
                    <a:pt x="63" y="223"/>
                  </a:cubicBezTo>
                  <a:cubicBezTo>
                    <a:pt x="64" y="222"/>
                    <a:pt x="65" y="221"/>
                    <a:pt x="65" y="221"/>
                  </a:cubicBezTo>
                  <a:cubicBezTo>
                    <a:pt x="65" y="221"/>
                    <a:pt x="65" y="221"/>
                    <a:pt x="65" y="221"/>
                  </a:cubicBezTo>
                  <a:close/>
                  <a:moveTo>
                    <a:pt x="55" y="223"/>
                  </a:moveTo>
                  <a:cubicBezTo>
                    <a:pt x="55" y="222"/>
                    <a:pt x="56" y="222"/>
                    <a:pt x="56" y="221"/>
                  </a:cubicBezTo>
                  <a:cubicBezTo>
                    <a:pt x="55" y="222"/>
                    <a:pt x="55" y="222"/>
                    <a:pt x="55" y="223"/>
                  </a:cubicBezTo>
                  <a:close/>
                  <a:moveTo>
                    <a:pt x="33" y="222"/>
                  </a:moveTo>
                  <a:cubicBezTo>
                    <a:pt x="34" y="222"/>
                    <a:pt x="34" y="222"/>
                    <a:pt x="34" y="221"/>
                  </a:cubicBezTo>
                  <a:cubicBezTo>
                    <a:pt x="34" y="221"/>
                    <a:pt x="33" y="221"/>
                    <a:pt x="33" y="221"/>
                  </a:cubicBezTo>
                  <a:cubicBezTo>
                    <a:pt x="33" y="222"/>
                    <a:pt x="33" y="222"/>
                    <a:pt x="33" y="222"/>
                  </a:cubicBezTo>
                  <a:close/>
                  <a:moveTo>
                    <a:pt x="64" y="224"/>
                  </a:moveTo>
                  <a:cubicBezTo>
                    <a:pt x="65" y="225"/>
                    <a:pt x="66" y="223"/>
                    <a:pt x="67" y="223"/>
                  </a:cubicBezTo>
                  <a:cubicBezTo>
                    <a:pt x="66" y="220"/>
                    <a:pt x="64" y="223"/>
                    <a:pt x="64" y="224"/>
                  </a:cubicBezTo>
                  <a:close/>
                  <a:moveTo>
                    <a:pt x="54" y="222"/>
                  </a:moveTo>
                  <a:cubicBezTo>
                    <a:pt x="54" y="222"/>
                    <a:pt x="53" y="223"/>
                    <a:pt x="53" y="223"/>
                  </a:cubicBezTo>
                  <a:cubicBezTo>
                    <a:pt x="53" y="223"/>
                    <a:pt x="54" y="222"/>
                    <a:pt x="54" y="222"/>
                  </a:cubicBezTo>
                  <a:close/>
                  <a:moveTo>
                    <a:pt x="28" y="223"/>
                  </a:moveTo>
                  <a:cubicBezTo>
                    <a:pt x="28" y="223"/>
                    <a:pt x="28" y="224"/>
                    <a:pt x="29" y="224"/>
                  </a:cubicBezTo>
                  <a:cubicBezTo>
                    <a:pt x="30" y="224"/>
                    <a:pt x="28" y="222"/>
                    <a:pt x="28" y="222"/>
                  </a:cubicBezTo>
                  <a:cubicBezTo>
                    <a:pt x="28" y="222"/>
                    <a:pt x="28" y="223"/>
                    <a:pt x="28" y="223"/>
                  </a:cubicBezTo>
                  <a:close/>
                  <a:moveTo>
                    <a:pt x="56" y="224"/>
                  </a:moveTo>
                  <a:cubicBezTo>
                    <a:pt x="56" y="223"/>
                    <a:pt x="57" y="223"/>
                    <a:pt x="57" y="222"/>
                  </a:cubicBezTo>
                  <a:cubicBezTo>
                    <a:pt x="56" y="222"/>
                    <a:pt x="55" y="223"/>
                    <a:pt x="56" y="224"/>
                  </a:cubicBezTo>
                  <a:close/>
                  <a:moveTo>
                    <a:pt x="31" y="224"/>
                  </a:moveTo>
                  <a:cubicBezTo>
                    <a:pt x="31" y="224"/>
                    <a:pt x="33" y="223"/>
                    <a:pt x="32" y="222"/>
                  </a:cubicBezTo>
                  <a:cubicBezTo>
                    <a:pt x="32" y="223"/>
                    <a:pt x="31" y="223"/>
                    <a:pt x="31" y="224"/>
                  </a:cubicBezTo>
                  <a:close/>
                  <a:moveTo>
                    <a:pt x="35" y="225"/>
                  </a:moveTo>
                  <a:cubicBezTo>
                    <a:pt x="35" y="224"/>
                    <a:pt x="35" y="223"/>
                    <a:pt x="34" y="223"/>
                  </a:cubicBezTo>
                  <a:cubicBezTo>
                    <a:pt x="34" y="224"/>
                    <a:pt x="35" y="225"/>
                    <a:pt x="35" y="225"/>
                  </a:cubicBezTo>
                  <a:close/>
                  <a:moveTo>
                    <a:pt x="61" y="225"/>
                  </a:moveTo>
                  <a:cubicBezTo>
                    <a:pt x="61" y="225"/>
                    <a:pt x="62" y="224"/>
                    <a:pt x="62" y="223"/>
                  </a:cubicBezTo>
                  <a:cubicBezTo>
                    <a:pt x="61" y="224"/>
                    <a:pt x="60" y="224"/>
                    <a:pt x="61" y="225"/>
                  </a:cubicBezTo>
                  <a:close/>
                  <a:moveTo>
                    <a:pt x="67" y="224"/>
                  </a:moveTo>
                  <a:cubicBezTo>
                    <a:pt x="67" y="224"/>
                    <a:pt x="68" y="224"/>
                    <a:pt x="68" y="223"/>
                  </a:cubicBezTo>
                  <a:cubicBezTo>
                    <a:pt x="67" y="223"/>
                    <a:pt x="67" y="224"/>
                    <a:pt x="67" y="224"/>
                  </a:cubicBezTo>
                  <a:close/>
                  <a:moveTo>
                    <a:pt x="56" y="225"/>
                  </a:moveTo>
                  <a:cubicBezTo>
                    <a:pt x="57" y="225"/>
                    <a:pt x="57" y="224"/>
                    <a:pt x="58" y="224"/>
                  </a:cubicBezTo>
                  <a:cubicBezTo>
                    <a:pt x="57" y="224"/>
                    <a:pt x="57" y="224"/>
                    <a:pt x="56" y="225"/>
                  </a:cubicBezTo>
                  <a:close/>
                  <a:moveTo>
                    <a:pt x="26" y="225"/>
                  </a:moveTo>
                  <a:cubicBezTo>
                    <a:pt x="26" y="225"/>
                    <a:pt x="26" y="226"/>
                    <a:pt x="27" y="226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4"/>
                    <a:pt x="26" y="223"/>
                    <a:pt x="26" y="225"/>
                  </a:cubicBezTo>
                  <a:close/>
                  <a:moveTo>
                    <a:pt x="53" y="226"/>
                  </a:moveTo>
                  <a:cubicBezTo>
                    <a:pt x="54" y="225"/>
                    <a:pt x="55" y="225"/>
                    <a:pt x="55" y="224"/>
                  </a:cubicBezTo>
                  <a:cubicBezTo>
                    <a:pt x="54" y="225"/>
                    <a:pt x="54" y="225"/>
                    <a:pt x="53" y="226"/>
                  </a:cubicBezTo>
                  <a:close/>
                  <a:moveTo>
                    <a:pt x="33" y="226"/>
                  </a:moveTo>
                  <a:cubicBezTo>
                    <a:pt x="33" y="226"/>
                    <a:pt x="34" y="226"/>
                    <a:pt x="34" y="225"/>
                  </a:cubicBezTo>
                  <a:cubicBezTo>
                    <a:pt x="33" y="225"/>
                    <a:pt x="34" y="225"/>
                    <a:pt x="33" y="225"/>
                  </a:cubicBezTo>
                  <a:cubicBezTo>
                    <a:pt x="33" y="225"/>
                    <a:pt x="33" y="226"/>
                    <a:pt x="33" y="226"/>
                  </a:cubicBezTo>
                  <a:close/>
                  <a:moveTo>
                    <a:pt x="67" y="225"/>
                  </a:moveTo>
                  <a:cubicBezTo>
                    <a:pt x="67" y="225"/>
                    <a:pt x="68" y="225"/>
                    <a:pt x="67" y="225"/>
                  </a:cubicBez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57" y="226"/>
                  </a:moveTo>
                  <a:cubicBezTo>
                    <a:pt x="57" y="226"/>
                    <a:pt x="58" y="226"/>
                    <a:pt x="58" y="225"/>
                  </a:cubicBezTo>
                  <a:cubicBezTo>
                    <a:pt x="57" y="225"/>
                    <a:pt x="57" y="226"/>
                    <a:pt x="57" y="226"/>
                  </a:cubicBezTo>
                  <a:close/>
                  <a:moveTo>
                    <a:pt x="61" y="226"/>
                  </a:moveTo>
                  <a:cubicBezTo>
                    <a:pt x="61" y="226"/>
                    <a:pt x="62" y="226"/>
                    <a:pt x="62" y="226"/>
                  </a:cubicBezTo>
                  <a:cubicBezTo>
                    <a:pt x="62" y="226"/>
                    <a:pt x="63" y="226"/>
                    <a:pt x="63" y="225"/>
                  </a:cubicBezTo>
                  <a:cubicBezTo>
                    <a:pt x="63" y="226"/>
                    <a:pt x="62" y="226"/>
                    <a:pt x="61" y="226"/>
                  </a:cubicBezTo>
                  <a:close/>
                  <a:moveTo>
                    <a:pt x="37" y="227"/>
                  </a:moveTo>
                  <a:cubicBezTo>
                    <a:pt x="36" y="227"/>
                    <a:pt x="36" y="226"/>
                    <a:pt x="36" y="226"/>
                  </a:cubicBezTo>
                  <a:cubicBezTo>
                    <a:pt x="36" y="226"/>
                    <a:pt x="36" y="227"/>
                    <a:pt x="37" y="227"/>
                  </a:cubicBezTo>
                  <a:close/>
                  <a:moveTo>
                    <a:pt x="25" y="227"/>
                  </a:moveTo>
                  <a:cubicBezTo>
                    <a:pt x="25" y="226"/>
                    <a:pt x="25" y="226"/>
                    <a:pt x="25" y="226"/>
                  </a:cubicBezTo>
                  <a:cubicBezTo>
                    <a:pt x="24" y="226"/>
                    <a:pt x="25" y="227"/>
                    <a:pt x="25" y="227"/>
                  </a:cubicBezTo>
                  <a:close/>
                  <a:moveTo>
                    <a:pt x="59" y="227"/>
                  </a:moveTo>
                  <a:cubicBezTo>
                    <a:pt x="59" y="227"/>
                    <a:pt x="59" y="227"/>
                    <a:pt x="59" y="227"/>
                  </a:cubicBezTo>
                  <a:cubicBezTo>
                    <a:pt x="60" y="227"/>
                    <a:pt x="60" y="226"/>
                    <a:pt x="60" y="226"/>
                  </a:cubicBezTo>
                  <a:cubicBezTo>
                    <a:pt x="60" y="226"/>
                    <a:pt x="59" y="226"/>
                    <a:pt x="59" y="227"/>
                  </a:cubicBezTo>
                  <a:close/>
                  <a:moveTo>
                    <a:pt x="31" y="227"/>
                  </a:moveTo>
                  <a:cubicBezTo>
                    <a:pt x="32" y="227"/>
                    <a:pt x="32" y="227"/>
                    <a:pt x="32" y="227"/>
                  </a:cubicBezTo>
                  <a:cubicBezTo>
                    <a:pt x="32" y="226"/>
                    <a:pt x="30" y="226"/>
                    <a:pt x="31" y="227"/>
                  </a:cubicBezTo>
                  <a:close/>
                  <a:moveTo>
                    <a:pt x="35" y="227"/>
                  </a:moveTo>
                  <a:cubicBezTo>
                    <a:pt x="35" y="227"/>
                    <a:pt x="35" y="228"/>
                    <a:pt x="36" y="229"/>
                  </a:cubicBezTo>
                  <a:cubicBezTo>
                    <a:pt x="36" y="229"/>
                    <a:pt x="37" y="229"/>
                    <a:pt x="37" y="228"/>
                  </a:cubicBezTo>
                  <a:cubicBezTo>
                    <a:pt x="36" y="228"/>
                    <a:pt x="36" y="226"/>
                    <a:pt x="35" y="227"/>
                  </a:cubicBezTo>
                  <a:close/>
                  <a:moveTo>
                    <a:pt x="28" y="228"/>
                  </a:moveTo>
                  <a:cubicBezTo>
                    <a:pt x="29" y="228"/>
                    <a:pt x="29" y="227"/>
                    <a:pt x="29" y="227"/>
                  </a:cubicBezTo>
                  <a:cubicBezTo>
                    <a:pt x="28" y="227"/>
                    <a:pt x="28" y="227"/>
                    <a:pt x="28" y="228"/>
                  </a:cubicBezTo>
                  <a:close/>
                  <a:moveTo>
                    <a:pt x="65" y="227"/>
                  </a:moveTo>
                  <a:cubicBezTo>
                    <a:pt x="65" y="227"/>
                    <a:pt x="65" y="227"/>
                    <a:pt x="65" y="227"/>
                  </a:cubicBezTo>
                  <a:cubicBezTo>
                    <a:pt x="65" y="227"/>
                    <a:pt x="65" y="227"/>
                    <a:pt x="65" y="227"/>
                  </a:cubicBezTo>
                  <a:close/>
                  <a:moveTo>
                    <a:pt x="34" y="228"/>
                  </a:moveTo>
                  <a:cubicBezTo>
                    <a:pt x="34" y="228"/>
                    <a:pt x="34" y="227"/>
                    <a:pt x="34" y="227"/>
                  </a:cubicBezTo>
                  <a:cubicBezTo>
                    <a:pt x="34" y="228"/>
                    <a:pt x="34" y="228"/>
                    <a:pt x="34" y="228"/>
                  </a:cubicBezTo>
                  <a:close/>
                  <a:moveTo>
                    <a:pt x="33" y="229"/>
                  </a:moveTo>
                  <a:cubicBezTo>
                    <a:pt x="33" y="229"/>
                    <a:pt x="34" y="229"/>
                    <a:pt x="34" y="229"/>
                  </a:cubicBezTo>
                  <a:cubicBezTo>
                    <a:pt x="33" y="229"/>
                    <a:pt x="34" y="228"/>
                    <a:pt x="33" y="228"/>
                  </a:cubicBezTo>
                  <a:cubicBezTo>
                    <a:pt x="33" y="229"/>
                    <a:pt x="33" y="229"/>
                    <a:pt x="33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fontAlgn="auto"/>
              <a:endParaRPr lang="zh-CN" altLang="en-US" sz="2000" strike="noStrike" noProof="1">
                <a:solidFill>
                  <a:srgbClr val="00579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sp>
          <p:nvSpPr>
            <p:cNvPr id="158" name="Freeform 17"/>
            <p:cNvSpPr>
              <a:spLocks noEditPoints="1"/>
            </p:cNvSpPr>
            <p:nvPr/>
          </p:nvSpPr>
          <p:spPr bwMode="auto">
            <a:xfrm>
              <a:off x="8842375" y="3035301"/>
              <a:ext cx="134938" cy="184150"/>
            </a:xfrm>
            <a:custGeom>
              <a:avLst/>
              <a:gdLst>
                <a:gd name="T0" fmla="*/ 24 w 36"/>
                <a:gd name="T1" fmla="*/ 47 h 49"/>
                <a:gd name="T2" fmla="*/ 10 w 36"/>
                <a:gd name="T3" fmla="*/ 2 h 49"/>
                <a:gd name="T4" fmla="*/ 14 w 36"/>
                <a:gd name="T5" fmla="*/ 3 h 49"/>
                <a:gd name="T6" fmla="*/ 14 w 36"/>
                <a:gd name="T7" fmla="*/ 4 h 49"/>
                <a:gd name="T8" fmla="*/ 19 w 36"/>
                <a:gd name="T9" fmla="*/ 6 h 49"/>
                <a:gd name="T10" fmla="*/ 24 w 36"/>
                <a:gd name="T11" fmla="*/ 8 h 49"/>
                <a:gd name="T12" fmla="*/ 17 w 36"/>
                <a:gd name="T13" fmla="*/ 8 h 49"/>
                <a:gd name="T14" fmla="*/ 31 w 36"/>
                <a:gd name="T15" fmla="*/ 12 h 49"/>
                <a:gd name="T16" fmla="*/ 17 w 36"/>
                <a:gd name="T17" fmla="*/ 10 h 49"/>
                <a:gd name="T18" fmla="*/ 22 w 36"/>
                <a:gd name="T19" fmla="*/ 10 h 49"/>
                <a:gd name="T20" fmla="*/ 13 w 36"/>
                <a:gd name="T21" fmla="*/ 13 h 49"/>
                <a:gd name="T22" fmla="*/ 23 w 36"/>
                <a:gd name="T23" fmla="*/ 12 h 49"/>
                <a:gd name="T24" fmla="*/ 21 w 36"/>
                <a:gd name="T25" fmla="*/ 12 h 49"/>
                <a:gd name="T26" fmla="*/ 17 w 36"/>
                <a:gd name="T27" fmla="*/ 12 h 49"/>
                <a:gd name="T28" fmla="*/ 28 w 36"/>
                <a:gd name="T29" fmla="*/ 14 h 49"/>
                <a:gd name="T30" fmla="*/ 5 w 36"/>
                <a:gd name="T31" fmla="*/ 15 h 49"/>
                <a:gd name="T32" fmla="*/ 18 w 36"/>
                <a:gd name="T33" fmla="*/ 15 h 49"/>
                <a:gd name="T34" fmla="*/ 15 w 36"/>
                <a:gd name="T35" fmla="*/ 17 h 49"/>
                <a:gd name="T36" fmla="*/ 13 w 36"/>
                <a:gd name="T37" fmla="*/ 15 h 49"/>
                <a:gd name="T38" fmla="*/ 26 w 36"/>
                <a:gd name="T39" fmla="*/ 16 h 49"/>
                <a:gd name="T40" fmla="*/ 20 w 36"/>
                <a:gd name="T41" fmla="*/ 17 h 49"/>
                <a:gd name="T42" fmla="*/ 29 w 36"/>
                <a:gd name="T43" fmla="*/ 19 h 49"/>
                <a:gd name="T44" fmla="*/ 17 w 36"/>
                <a:gd name="T45" fmla="*/ 18 h 49"/>
                <a:gd name="T46" fmla="*/ 20 w 36"/>
                <a:gd name="T47" fmla="*/ 20 h 49"/>
                <a:gd name="T48" fmla="*/ 27 w 36"/>
                <a:gd name="T49" fmla="*/ 20 h 49"/>
                <a:gd name="T50" fmla="*/ 12 w 36"/>
                <a:gd name="T51" fmla="*/ 21 h 49"/>
                <a:gd name="T52" fmla="*/ 30 w 36"/>
                <a:gd name="T53" fmla="*/ 20 h 49"/>
                <a:gd name="T54" fmla="*/ 26 w 36"/>
                <a:gd name="T55" fmla="*/ 22 h 49"/>
                <a:gd name="T56" fmla="*/ 1 w 36"/>
                <a:gd name="T57" fmla="*/ 26 h 49"/>
                <a:gd name="T58" fmla="*/ 3 w 36"/>
                <a:gd name="T59" fmla="*/ 22 h 49"/>
                <a:gd name="T60" fmla="*/ 6 w 36"/>
                <a:gd name="T61" fmla="*/ 25 h 49"/>
                <a:gd name="T62" fmla="*/ 10 w 36"/>
                <a:gd name="T63" fmla="*/ 23 h 49"/>
                <a:gd name="T64" fmla="*/ 18 w 36"/>
                <a:gd name="T65" fmla="*/ 27 h 49"/>
                <a:gd name="T66" fmla="*/ 11 w 36"/>
                <a:gd name="T67" fmla="*/ 26 h 49"/>
                <a:gd name="T68" fmla="*/ 16 w 36"/>
                <a:gd name="T69" fmla="*/ 25 h 49"/>
                <a:gd name="T70" fmla="*/ 34 w 36"/>
                <a:gd name="T71" fmla="*/ 27 h 49"/>
                <a:gd name="T72" fmla="*/ 19 w 36"/>
                <a:gd name="T73" fmla="*/ 27 h 49"/>
                <a:gd name="T74" fmla="*/ 26 w 36"/>
                <a:gd name="T75" fmla="*/ 29 h 49"/>
                <a:gd name="T76" fmla="*/ 6 w 36"/>
                <a:gd name="T77" fmla="*/ 27 h 49"/>
                <a:gd name="T78" fmla="*/ 11 w 36"/>
                <a:gd name="T79" fmla="*/ 28 h 49"/>
                <a:gd name="T80" fmla="*/ 17 w 36"/>
                <a:gd name="T81" fmla="*/ 30 h 49"/>
                <a:gd name="T82" fmla="*/ 20 w 36"/>
                <a:gd name="T83" fmla="*/ 32 h 49"/>
                <a:gd name="T84" fmla="*/ 24 w 36"/>
                <a:gd name="T85" fmla="*/ 29 h 49"/>
                <a:gd name="T86" fmla="*/ 5 w 36"/>
                <a:gd name="T87" fmla="*/ 30 h 49"/>
                <a:gd name="T88" fmla="*/ 18 w 36"/>
                <a:gd name="T89" fmla="*/ 33 h 49"/>
                <a:gd name="T90" fmla="*/ 17 w 36"/>
                <a:gd name="T91" fmla="*/ 32 h 49"/>
                <a:gd name="T92" fmla="*/ 23 w 36"/>
                <a:gd name="T93" fmla="*/ 32 h 49"/>
                <a:gd name="T94" fmla="*/ 19 w 36"/>
                <a:gd name="T95" fmla="*/ 35 h 49"/>
                <a:gd name="T96" fmla="*/ 16 w 36"/>
                <a:gd name="T97" fmla="*/ 33 h 49"/>
                <a:gd name="T98" fmla="*/ 13 w 36"/>
                <a:gd name="T99" fmla="*/ 36 h 49"/>
                <a:gd name="T100" fmla="*/ 23 w 36"/>
                <a:gd name="T101" fmla="*/ 37 h 49"/>
                <a:gd name="T102" fmla="*/ 18 w 36"/>
                <a:gd name="T103" fmla="*/ 35 h 49"/>
                <a:gd name="T104" fmla="*/ 8 w 36"/>
                <a:gd name="T105" fmla="*/ 38 h 49"/>
                <a:gd name="T106" fmla="*/ 28 w 36"/>
                <a:gd name="T107" fmla="*/ 39 h 49"/>
                <a:gd name="T108" fmla="*/ 19 w 36"/>
                <a:gd name="T109" fmla="*/ 40 h 49"/>
                <a:gd name="T110" fmla="*/ 25 w 36"/>
                <a:gd name="T111" fmla="*/ 42 h 49"/>
                <a:gd name="T112" fmla="*/ 10 w 36"/>
                <a:gd name="T113" fmla="*/ 40 h 49"/>
                <a:gd name="T114" fmla="*/ 17 w 36"/>
                <a:gd name="T115" fmla="*/ 43 h 49"/>
                <a:gd name="T116" fmla="*/ 14 w 36"/>
                <a:gd name="T117" fmla="*/ 45 h 49"/>
                <a:gd name="T118" fmla="*/ 22 w 36"/>
                <a:gd name="T11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" h="49">
                  <a:moveTo>
                    <a:pt x="22" y="1"/>
                  </a:moveTo>
                  <a:cubicBezTo>
                    <a:pt x="22" y="2"/>
                    <a:pt x="22" y="1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4" y="2"/>
                    <a:pt x="23" y="2"/>
                    <a:pt x="24" y="2"/>
                  </a:cubicBezTo>
                  <a:cubicBezTo>
                    <a:pt x="27" y="3"/>
                    <a:pt x="29" y="4"/>
                    <a:pt x="30" y="6"/>
                  </a:cubicBezTo>
                  <a:cubicBezTo>
                    <a:pt x="33" y="8"/>
                    <a:pt x="34" y="12"/>
                    <a:pt x="35" y="16"/>
                  </a:cubicBezTo>
                  <a:cubicBezTo>
                    <a:pt x="36" y="17"/>
                    <a:pt x="36" y="19"/>
                    <a:pt x="36" y="20"/>
                  </a:cubicBezTo>
                  <a:cubicBezTo>
                    <a:pt x="36" y="22"/>
                    <a:pt x="36" y="22"/>
                    <a:pt x="36" y="24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9"/>
                    <a:pt x="36" y="31"/>
                    <a:pt x="35" y="32"/>
                  </a:cubicBezTo>
                  <a:cubicBezTo>
                    <a:pt x="35" y="35"/>
                    <a:pt x="33" y="39"/>
                    <a:pt x="31" y="41"/>
                  </a:cubicBezTo>
                  <a:cubicBezTo>
                    <a:pt x="29" y="44"/>
                    <a:pt x="26" y="45"/>
                    <a:pt x="24" y="47"/>
                  </a:cubicBezTo>
                  <a:cubicBezTo>
                    <a:pt x="23" y="48"/>
                    <a:pt x="24" y="49"/>
                    <a:pt x="23" y="49"/>
                  </a:cubicBezTo>
                  <a:cubicBezTo>
                    <a:pt x="22" y="49"/>
                    <a:pt x="23" y="48"/>
                    <a:pt x="23" y="47"/>
                  </a:cubicBezTo>
                  <a:cubicBezTo>
                    <a:pt x="19" y="47"/>
                    <a:pt x="16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0" y="45"/>
                    <a:pt x="9" y="45"/>
                    <a:pt x="8" y="44"/>
                  </a:cubicBezTo>
                  <a:cubicBezTo>
                    <a:pt x="5" y="41"/>
                    <a:pt x="4" y="38"/>
                    <a:pt x="2" y="34"/>
                  </a:cubicBezTo>
                  <a:cubicBezTo>
                    <a:pt x="2" y="33"/>
                    <a:pt x="2" y="32"/>
                    <a:pt x="1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1" y="19"/>
                    <a:pt x="2" y="14"/>
                    <a:pt x="4" y="9"/>
                  </a:cubicBezTo>
                  <a:cubicBezTo>
                    <a:pt x="6" y="7"/>
                    <a:pt x="8" y="4"/>
                    <a:pt x="10" y="2"/>
                  </a:cubicBezTo>
                  <a:cubicBezTo>
                    <a:pt x="13" y="1"/>
                    <a:pt x="19" y="0"/>
                    <a:pt x="22" y="1"/>
                  </a:cubicBezTo>
                  <a:close/>
                  <a:moveTo>
                    <a:pt x="20" y="2"/>
                  </a:moveTo>
                  <a:cubicBezTo>
                    <a:pt x="20" y="2"/>
                    <a:pt x="21" y="3"/>
                    <a:pt x="22" y="2"/>
                  </a:cubicBezTo>
                  <a:cubicBezTo>
                    <a:pt x="21" y="2"/>
                    <a:pt x="20" y="2"/>
                    <a:pt x="20" y="2"/>
                  </a:cubicBezTo>
                  <a:close/>
                  <a:moveTo>
                    <a:pt x="15" y="6"/>
                  </a:moveTo>
                  <a:cubicBezTo>
                    <a:pt x="15" y="5"/>
                    <a:pt x="16" y="5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2"/>
                    <a:pt x="15" y="5"/>
                    <a:pt x="15" y="6"/>
                  </a:cubicBezTo>
                  <a:close/>
                  <a:moveTo>
                    <a:pt x="14" y="3"/>
                  </a:move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lose/>
                  <a:moveTo>
                    <a:pt x="19" y="4"/>
                  </a:moveTo>
                  <a:cubicBezTo>
                    <a:pt x="19" y="4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6" y="6"/>
                  </a:moveTo>
                  <a:cubicBezTo>
                    <a:pt x="29" y="5"/>
                    <a:pt x="30" y="9"/>
                    <a:pt x="32" y="10"/>
                  </a:cubicBezTo>
                  <a:cubicBezTo>
                    <a:pt x="30" y="7"/>
                    <a:pt x="27" y="3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lose/>
                  <a:moveTo>
                    <a:pt x="13" y="6"/>
                  </a:moveTo>
                  <a:cubicBezTo>
                    <a:pt x="13" y="5"/>
                    <a:pt x="13" y="5"/>
                    <a:pt x="14" y="4"/>
                  </a:cubicBezTo>
                  <a:cubicBezTo>
                    <a:pt x="13" y="4"/>
                    <a:pt x="12" y="5"/>
                    <a:pt x="13" y="6"/>
                  </a:cubicBezTo>
                  <a:close/>
                  <a:moveTo>
                    <a:pt x="20" y="7"/>
                  </a:moveTo>
                  <a:cubicBezTo>
                    <a:pt x="21" y="6"/>
                    <a:pt x="22" y="6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5"/>
                    <a:pt x="20" y="6"/>
                    <a:pt x="20" y="7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9" y="6"/>
                    <a:pt x="7" y="7"/>
                    <a:pt x="7" y="9"/>
                  </a:cubicBezTo>
                  <a:cubicBezTo>
                    <a:pt x="9" y="8"/>
                    <a:pt x="9" y="6"/>
                    <a:pt x="11" y="5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9" y="6"/>
                  </a:cubicBezTo>
                  <a:close/>
                  <a:moveTo>
                    <a:pt x="13" y="7"/>
                  </a:moveTo>
                  <a:cubicBezTo>
                    <a:pt x="14" y="7"/>
                    <a:pt x="14" y="5"/>
                    <a:pt x="14" y="5"/>
                  </a:cubicBezTo>
                  <a:cubicBezTo>
                    <a:pt x="14" y="5"/>
                    <a:pt x="13" y="6"/>
                    <a:pt x="13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4" y="10"/>
                    <a:pt x="14" y="10"/>
                  </a:cubicBezTo>
                  <a:cubicBezTo>
                    <a:pt x="15" y="9"/>
                    <a:pt x="16" y="7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5" y="7"/>
                    <a:pt x="14" y="7"/>
                  </a:cubicBezTo>
                  <a:close/>
                  <a:moveTo>
                    <a:pt x="24" y="6"/>
                  </a:moveTo>
                  <a:cubicBezTo>
                    <a:pt x="23" y="7"/>
                    <a:pt x="23" y="8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1"/>
                    <a:pt x="25" y="12"/>
                    <a:pt x="25" y="13"/>
                  </a:cubicBezTo>
                  <a:cubicBezTo>
                    <a:pt x="26" y="13"/>
                    <a:pt x="26" y="12"/>
                    <a:pt x="27" y="12"/>
                  </a:cubicBezTo>
                  <a:cubicBezTo>
                    <a:pt x="26" y="10"/>
                    <a:pt x="25" y="9"/>
                    <a:pt x="26" y="7"/>
                  </a:cubicBezTo>
                  <a:cubicBezTo>
                    <a:pt x="25" y="7"/>
                    <a:pt x="25" y="6"/>
                    <a:pt x="24" y="6"/>
                  </a:cubicBezTo>
                  <a:close/>
                  <a:moveTo>
                    <a:pt x="11" y="8"/>
                  </a:move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1" y="7"/>
                    <a:pt x="11" y="8"/>
                  </a:cubicBezTo>
                  <a:close/>
                  <a:moveTo>
                    <a:pt x="17" y="8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8"/>
                  </a:cubicBezTo>
                  <a:close/>
                  <a:moveTo>
                    <a:pt x="9" y="9"/>
                  </a:moveTo>
                  <a:cubicBezTo>
                    <a:pt x="10" y="9"/>
                    <a:pt x="10" y="8"/>
                    <a:pt x="10" y="7"/>
                  </a:cubicBezTo>
                  <a:cubicBezTo>
                    <a:pt x="10" y="7"/>
                    <a:pt x="9" y="8"/>
                    <a:pt x="9" y="9"/>
                  </a:cubicBezTo>
                  <a:close/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lose/>
                  <a:moveTo>
                    <a:pt x="29" y="9"/>
                  </a:moveTo>
                  <a:cubicBezTo>
                    <a:pt x="29" y="10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30" y="10"/>
                    <a:pt x="30" y="10"/>
                  </a:cubicBezTo>
                  <a:cubicBezTo>
                    <a:pt x="29" y="11"/>
                    <a:pt x="30" y="12"/>
                    <a:pt x="31" y="12"/>
                  </a:cubicBezTo>
                  <a:cubicBezTo>
                    <a:pt x="30" y="13"/>
                    <a:pt x="32" y="13"/>
                    <a:pt x="32" y="14"/>
                  </a:cubicBezTo>
                  <a:cubicBezTo>
                    <a:pt x="32" y="14"/>
                    <a:pt x="32" y="14"/>
                    <a:pt x="32" y="15"/>
                  </a:cubicBezTo>
                  <a:cubicBezTo>
                    <a:pt x="32" y="15"/>
                    <a:pt x="33" y="16"/>
                    <a:pt x="33" y="16"/>
                  </a:cubicBezTo>
                  <a:cubicBezTo>
                    <a:pt x="34" y="18"/>
                    <a:pt x="34" y="19"/>
                    <a:pt x="35" y="20"/>
                  </a:cubicBezTo>
                  <a:cubicBezTo>
                    <a:pt x="35" y="14"/>
                    <a:pt x="31" y="10"/>
                    <a:pt x="28" y="7"/>
                  </a:cubicBezTo>
                  <a:cubicBezTo>
                    <a:pt x="28" y="8"/>
                    <a:pt x="29" y="9"/>
                    <a:pt x="29" y="9"/>
                  </a:cubicBezTo>
                  <a:close/>
                  <a:moveTo>
                    <a:pt x="17" y="9"/>
                  </a:moveTo>
                  <a:cubicBezTo>
                    <a:pt x="16" y="9"/>
                    <a:pt x="17" y="8"/>
                    <a:pt x="16" y="8"/>
                  </a:cubicBezTo>
                  <a:cubicBezTo>
                    <a:pt x="16" y="9"/>
                    <a:pt x="15" y="10"/>
                    <a:pt x="16" y="10"/>
                  </a:cubicBezTo>
                  <a:cubicBezTo>
                    <a:pt x="14" y="11"/>
                    <a:pt x="15" y="13"/>
                    <a:pt x="16" y="13"/>
                  </a:cubicBezTo>
                  <a:cubicBezTo>
                    <a:pt x="17" y="12"/>
                    <a:pt x="16" y="11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7"/>
                    <a:pt x="17" y="8"/>
                    <a:pt x="17" y="9"/>
                  </a:cubicBezTo>
                  <a:close/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1" y="9"/>
                  </a:cubicBezTo>
                  <a:close/>
                  <a:moveTo>
                    <a:pt x="11" y="10"/>
                  </a:moveTo>
                  <a:cubicBezTo>
                    <a:pt x="12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1" y="9"/>
                    <a:pt x="11" y="10"/>
                  </a:cubicBezTo>
                  <a:close/>
                  <a:moveTo>
                    <a:pt x="22" y="10"/>
                  </a:moveTo>
                  <a:cubicBezTo>
                    <a:pt x="23" y="10"/>
                    <a:pt x="23" y="9"/>
                    <a:pt x="22" y="8"/>
                  </a:cubicBezTo>
                  <a:cubicBezTo>
                    <a:pt x="21" y="9"/>
                    <a:pt x="22" y="10"/>
                    <a:pt x="22" y="10"/>
                  </a:cubicBezTo>
                  <a:close/>
                  <a:moveTo>
                    <a:pt x="20" y="10"/>
                  </a:moveTo>
                  <a:cubicBezTo>
                    <a:pt x="21" y="10"/>
                    <a:pt x="20" y="9"/>
                    <a:pt x="20" y="9"/>
                  </a:cubicBezTo>
                  <a:cubicBezTo>
                    <a:pt x="20" y="9"/>
                    <a:pt x="20" y="10"/>
                    <a:pt x="20" y="10"/>
                  </a:cubicBezTo>
                  <a:close/>
                  <a:moveTo>
                    <a:pt x="19" y="9"/>
                  </a:move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2"/>
                    <a:pt x="19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0" y="11"/>
                    <a:pt x="19" y="11"/>
                    <a:pt x="19" y="10"/>
                  </a:cubicBezTo>
                  <a:cubicBezTo>
                    <a:pt x="18" y="10"/>
                    <a:pt x="20" y="10"/>
                    <a:pt x="19" y="9"/>
                  </a:cubicBezTo>
                  <a:close/>
                  <a:moveTo>
                    <a:pt x="13" y="13"/>
                  </a:moveTo>
                  <a:cubicBezTo>
                    <a:pt x="14" y="12"/>
                    <a:pt x="14" y="10"/>
                    <a:pt x="13" y="9"/>
                  </a:cubicBezTo>
                  <a:cubicBezTo>
                    <a:pt x="11" y="10"/>
                    <a:pt x="12" y="13"/>
                    <a:pt x="13" y="13"/>
                  </a:cubicBezTo>
                  <a:close/>
                  <a:moveTo>
                    <a:pt x="8" y="11"/>
                  </a:moveTo>
                  <a:cubicBezTo>
                    <a:pt x="9" y="11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lose/>
                  <a:moveTo>
                    <a:pt x="4" y="14"/>
                  </a:moveTo>
                  <a:cubicBezTo>
                    <a:pt x="4" y="13"/>
                    <a:pt x="5" y="11"/>
                    <a:pt x="6" y="10"/>
                  </a:cubicBezTo>
                  <a:cubicBezTo>
                    <a:pt x="5" y="11"/>
                    <a:pt x="4" y="13"/>
                    <a:pt x="4" y="1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lose/>
                  <a:moveTo>
                    <a:pt x="23" y="12"/>
                  </a:moveTo>
                  <a:cubicBezTo>
                    <a:pt x="23" y="12"/>
                    <a:pt x="24" y="12"/>
                    <a:pt x="24" y="11"/>
                  </a:cubicBezTo>
                  <a:cubicBezTo>
                    <a:pt x="24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  <a:moveTo>
                    <a:pt x="9" y="14"/>
                  </a:moveTo>
                  <a:cubicBezTo>
                    <a:pt x="10" y="13"/>
                    <a:pt x="11" y="12"/>
                    <a:pt x="10" y="11"/>
                  </a:cubicBezTo>
                  <a:cubicBezTo>
                    <a:pt x="10" y="12"/>
                    <a:pt x="8" y="13"/>
                    <a:pt x="9" y="14"/>
                  </a:cubicBezTo>
                  <a:close/>
                  <a:moveTo>
                    <a:pt x="30" y="16"/>
                  </a:moveTo>
                  <a:cubicBezTo>
                    <a:pt x="30" y="16"/>
                    <a:pt x="30" y="15"/>
                    <a:pt x="31" y="15"/>
                  </a:cubicBezTo>
                  <a:cubicBezTo>
                    <a:pt x="30" y="14"/>
                    <a:pt x="30" y="12"/>
                    <a:pt x="28" y="11"/>
                  </a:cubicBezTo>
                  <a:cubicBezTo>
                    <a:pt x="29" y="13"/>
                    <a:pt x="29" y="14"/>
                    <a:pt x="30" y="16"/>
                  </a:cubicBezTo>
                  <a:close/>
                  <a:moveTo>
                    <a:pt x="21" y="12"/>
                  </a:moveTo>
                  <a:cubicBezTo>
                    <a:pt x="22" y="13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lose/>
                  <a:moveTo>
                    <a:pt x="19" y="14"/>
                  </a:moveTo>
                  <a:cubicBezTo>
                    <a:pt x="19" y="13"/>
                    <a:pt x="20" y="13"/>
                    <a:pt x="20" y="12"/>
                  </a:cubicBezTo>
                  <a:cubicBezTo>
                    <a:pt x="20" y="12"/>
                    <a:pt x="19" y="13"/>
                    <a:pt x="19" y="14"/>
                  </a:cubicBezTo>
                  <a:close/>
                  <a:moveTo>
                    <a:pt x="14" y="15"/>
                  </a:moveTo>
                  <a:cubicBezTo>
                    <a:pt x="15" y="15"/>
                    <a:pt x="15" y="15"/>
                    <a:pt x="15" y="14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4" y="14"/>
                    <a:pt x="13" y="15"/>
                    <a:pt x="14" y="15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5"/>
                    <a:pt x="17" y="16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7" y="13"/>
                    <a:pt x="18" y="12"/>
                    <a:pt x="17" y="12"/>
                  </a:cubicBezTo>
                  <a:cubicBezTo>
                    <a:pt x="17" y="13"/>
                    <a:pt x="16" y="13"/>
                    <a:pt x="16" y="14"/>
                  </a:cubicBezTo>
                  <a:close/>
                  <a:moveTo>
                    <a:pt x="24" y="15"/>
                  </a:moveTo>
                  <a:cubicBezTo>
                    <a:pt x="25" y="14"/>
                    <a:pt x="25" y="13"/>
                    <a:pt x="24" y="13"/>
                  </a:cubicBezTo>
                  <a:cubicBezTo>
                    <a:pt x="24" y="13"/>
                    <a:pt x="24" y="14"/>
                    <a:pt x="24" y="15"/>
                  </a:cubicBezTo>
                  <a:close/>
                  <a:moveTo>
                    <a:pt x="20" y="15"/>
                  </a:move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9" y="15"/>
                    <a:pt x="20" y="15"/>
                  </a:cubicBezTo>
                  <a:close/>
                  <a:moveTo>
                    <a:pt x="12" y="15"/>
                  </a:moveTo>
                  <a:cubicBezTo>
                    <a:pt x="12" y="14"/>
                    <a:pt x="12" y="14"/>
                    <a:pt x="11" y="13"/>
                  </a:cubicBezTo>
                  <a:cubicBezTo>
                    <a:pt x="12" y="14"/>
                    <a:pt x="11" y="14"/>
                    <a:pt x="12" y="15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4"/>
                    <a:pt x="28" y="14"/>
                  </a:cubicBezTo>
                  <a:cubicBezTo>
                    <a:pt x="27" y="14"/>
                    <a:pt x="28" y="13"/>
                    <a:pt x="27" y="13"/>
                  </a:cubicBezTo>
                  <a:cubicBezTo>
                    <a:pt x="27" y="14"/>
                    <a:pt x="26" y="14"/>
                    <a:pt x="27" y="15"/>
                  </a:cubicBezTo>
                  <a:close/>
                  <a:moveTo>
                    <a:pt x="11" y="17"/>
                  </a:moveTo>
                  <a:cubicBezTo>
                    <a:pt x="11" y="16"/>
                    <a:pt x="12" y="16"/>
                    <a:pt x="12" y="15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9" y="14"/>
                    <a:pt x="10" y="16"/>
                    <a:pt x="11" y="17"/>
                  </a:cubicBezTo>
                  <a:close/>
                  <a:moveTo>
                    <a:pt x="24" y="15"/>
                  </a:moveTo>
                  <a:cubicBezTo>
                    <a:pt x="24" y="15"/>
                    <a:pt x="24" y="16"/>
                    <a:pt x="25" y="16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5" y="15"/>
                    <a:pt x="24" y="15"/>
                  </a:cubicBezTo>
                  <a:close/>
                  <a:moveTo>
                    <a:pt x="5" y="15"/>
                  </a:moveTo>
                  <a:cubicBezTo>
                    <a:pt x="5" y="15"/>
                    <a:pt x="5" y="15"/>
                    <a:pt x="5" y="14"/>
                  </a:cubicBezTo>
                  <a:cubicBezTo>
                    <a:pt x="5" y="15"/>
                    <a:pt x="4" y="15"/>
                    <a:pt x="5" y="15"/>
                  </a:cubicBezTo>
                  <a:close/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5"/>
                    <a:pt x="7" y="15"/>
                  </a:cubicBezTo>
                  <a:close/>
                  <a:moveTo>
                    <a:pt x="18" y="15"/>
                  </a:moveTo>
                  <a:cubicBezTo>
                    <a:pt x="18" y="16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19" y="16"/>
                    <a:pt x="19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lose/>
                  <a:moveTo>
                    <a:pt x="7" y="18"/>
                  </a:moveTo>
                  <a:cubicBezTo>
                    <a:pt x="8" y="17"/>
                    <a:pt x="9" y="16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6" y="17"/>
                    <a:pt x="7" y="18"/>
                  </a:cubicBezTo>
                  <a:close/>
                  <a:moveTo>
                    <a:pt x="21" y="16"/>
                  </a:moveTo>
                  <a:cubicBezTo>
                    <a:pt x="21" y="16"/>
                    <a:pt x="22" y="16"/>
                    <a:pt x="22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0" y="16"/>
                    <a:pt x="21" y="16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6"/>
                    <a:pt x="16" y="15"/>
                    <a:pt x="15" y="15"/>
                  </a:cubicBezTo>
                  <a:cubicBezTo>
                    <a:pt x="15" y="15"/>
                    <a:pt x="15" y="16"/>
                    <a:pt x="15" y="17"/>
                  </a:cubicBezTo>
                  <a:close/>
                  <a:moveTo>
                    <a:pt x="29" y="16"/>
                  </a:moveTo>
                  <a:cubicBezTo>
                    <a:pt x="28" y="16"/>
                    <a:pt x="28" y="15"/>
                    <a:pt x="28" y="15"/>
                  </a:cubicBezTo>
                  <a:cubicBezTo>
                    <a:pt x="27" y="16"/>
                    <a:pt x="28" y="18"/>
                    <a:pt x="29" y="16"/>
                  </a:cubicBezTo>
                  <a:close/>
                  <a:moveTo>
                    <a:pt x="3" y="20"/>
                  </a:moveTo>
                  <a:cubicBezTo>
                    <a:pt x="4" y="19"/>
                    <a:pt x="4" y="16"/>
                    <a:pt x="3" y="15"/>
                  </a:cubicBezTo>
                  <a:cubicBezTo>
                    <a:pt x="3" y="17"/>
                    <a:pt x="2" y="18"/>
                    <a:pt x="3" y="20"/>
                  </a:cubicBezTo>
                  <a:close/>
                  <a:moveTo>
                    <a:pt x="13" y="18"/>
                  </a:moveTo>
                  <a:cubicBezTo>
                    <a:pt x="14" y="17"/>
                    <a:pt x="13" y="16"/>
                    <a:pt x="13" y="15"/>
                  </a:cubicBezTo>
                  <a:cubicBezTo>
                    <a:pt x="12" y="16"/>
                    <a:pt x="11" y="18"/>
                    <a:pt x="12" y="19"/>
                  </a:cubicBezTo>
                  <a:cubicBezTo>
                    <a:pt x="13" y="18"/>
                    <a:pt x="12" y="17"/>
                    <a:pt x="13" y="16"/>
                  </a:cubicBezTo>
                  <a:cubicBezTo>
                    <a:pt x="13" y="17"/>
                    <a:pt x="13" y="17"/>
                    <a:pt x="13" y="18"/>
                  </a:cubicBezTo>
                  <a:close/>
                  <a:moveTo>
                    <a:pt x="22" y="18"/>
                  </a:moveTo>
                  <a:cubicBezTo>
                    <a:pt x="22" y="17"/>
                    <a:pt x="22" y="17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1" y="17"/>
                    <a:pt x="22" y="18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lose/>
                  <a:moveTo>
                    <a:pt x="26" y="17"/>
                  </a:moveTo>
                  <a:cubicBezTo>
                    <a:pt x="26" y="17"/>
                    <a:pt x="27" y="16"/>
                    <a:pt x="26" y="16"/>
                  </a:cubicBezTo>
                  <a:cubicBezTo>
                    <a:pt x="26" y="17"/>
                    <a:pt x="25" y="17"/>
                    <a:pt x="26" y="17"/>
                  </a:cubicBezTo>
                  <a:close/>
                  <a:moveTo>
                    <a:pt x="8" y="18"/>
                  </a:moveTo>
                  <a:cubicBezTo>
                    <a:pt x="8" y="19"/>
                    <a:pt x="8" y="20"/>
                    <a:pt x="9" y="20"/>
                  </a:cubicBezTo>
                  <a:cubicBezTo>
                    <a:pt x="10" y="20"/>
                    <a:pt x="10" y="19"/>
                    <a:pt x="10" y="18"/>
                  </a:cubicBezTo>
                  <a:cubicBezTo>
                    <a:pt x="9" y="18"/>
                    <a:pt x="9" y="17"/>
                    <a:pt x="9" y="16"/>
                  </a:cubicBezTo>
                  <a:cubicBezTo>
                    <a:pt x="9" y="17"/>
                    <a:pt x="8" y="17"/>
                    <a:pt x="8" y="18"/>
                  </a:cubicBezTo>
                  <a:close/>
                  <a:moveTo>
                    <a:pt x="31" y="18"/>
                  </a:moveTo>
                  <a:cubicBezTo>
                    <a:pt x="31" y="18"/>
                    <a:pt x="32" y="18"/>
                    <a:pt x="32" y="18"/>
                  </a:cubicBezTo>
                  <a:cubicBezTo>
                    <a:pt x="32" y="17"/>
                    <a:pt x="32" y="17"/>
                    <a:pt x="31" y="16"/>
                  </a:cubicBezTo>
                  <a:cubicBezTo>
                    <a:pt x="31" y="17"/>
                    <a:pt x="30" y="18"/>
                    <a:pt x="31" y="18"/>
                  </a:cubicBezTo>
                  <a:close/>
                  <a:moveTo>
                    <a:pt x="19" y="19"/>
                  </a:moveTo>
                  <a:cubicBezTo>
                    <a:pt x="20" y="19"/>
                    <a:pt x="21" y="18"/>
                    <a:pt x="20" y="17"/>
                  </a:cubicBezTo>
                  <a:cubicBezTo>
                    <a:pt x="20" y="18"/>
                    <a:pt x="19" y="19"/>
                    <a:pt x="19" y="19"/>
                  </a:cubicBezTo>
                  <a:close/>
                  <a:moveTo>
                    <a:pt x="22" y="18"/>
                  </a:moveTo>
                  <a:cubicBezTo>
                    <a:pt x="22" y="19"/>
                    <a:pt x="22" y="19"/>
                    <a:pt x="23" y="19"/>
                  </a:cubicBezTo>
                  <a:cubicBezTo>
                    <a:pt x="23" y="19"/>
                    <a:pt x="23" y="18"/>
                    <a:pt x="23" y="18"/>
                  </a:cubicBezTo>
                  <a:cubicBezTo>
                    <a:pt x="23" y="18"/>
                    <a:pt x="23" y="17"/>
                    <a:pt x="23" y="17"/>
                  </a:cubicBezTo>
                  <a:cubicBezTo>
                    <a:pt x="23" y="18"/>
                    <a:pt x="22" y="18"/>
                    <a:pt x="22" y="18"/>
                  </a:cubicBezTo>
                  <a:close/>
                  <a:moveTo>
                    <a:pt x="26" y="19"/>
                  </a:moveTo>
                  <a:cubicBezTo>
                    <a:pt x="27" y="19"/>
                    <a:pt x="26" y="18"/>
                    <a:pt x="27" y="18"/>
                  </a:cubicBezTo>
                  <a:cubicBezTo>
                    <a:pt x="27" y="18"/>
                    <a:pt x="27" y="17"/>
                    <a:pt x="27" y="17"/>
                  </a:cubicBezTo>
                  <a:cubicBezTo>
                    <a:pt x="27" y="18"/>
                    <a:pt x="26" y="18"/>
                    <a:pt x="26" y="19"/>
                  </a:cubicBezTo>
                  <a:close/>
                  <a:moveTo>
                    <a:pt x="28" y="18"/>
                  </a:moveTo>
                  <a:cubicBezTo>
                    <a:pt x="28" y="18"/>
                    <a:pt x="29" y="19"/>
                    <a:pt x="29" y="19"/>
                  </a:cubicBezTo>
                  <a:cubicBezTo>
                    <a:pt x="30" y="18"/>
                    <a:pt x="29" y="16"/>
                    <a:pt x="28" y="18"/>
                  </a:cubicBezTo>
                  <a:close/>
                  <a:moveTo>
                    <a:pt x="14" y="19"/>
                  </a:move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20"/>
                    <a:pt x="13" y="21"/>
                    <a:pt x="14" y="22"/>
                  </a:cubicBezTo>
                  <a:cubicBezTo>
                    <a:pt x="14" y="21"/>
                    <a:pt x="15" y="20"/>
                    <a:pt x="15" y="19"/>
                  </a:cubicBezTo>
                  <a:cubicBezTo>
                    <a:pt x="15" y="19"/>
                    <a:pt x="15" y="18"/>
                    <a:pt x="14" y="18"/>
                  </a:cubicBezTo>
                  <a:cubicBezTo>
                    <a:pt x="14" y="18"/>
                    <a:pt x="13" y="18"/>
                    <a:pt x="14" y="19"/>
                  </a:cubicBezTo>
                  <a:close/>
                  <a:moveTo>
                    <a:pt x="16" y="19"/>
                  </a:moveTo>
                  <a:cubicBezTo>
                    <a:pt x="17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7" y="19"/>
                    <a:pt x="16" y="19"/>
                  </a:cubicBezTo>
                  <a:close/>
                  <a:moveTo>
                    <a:pt x="6" y="19"/>
                  </a:move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lose/>
                  <a:moveTo>
                    <a:pt x="20" y="20"/>
                  </a:moveTo>
                  <a:cubicBezTo>
                    <a:pt x="20" y="20"/>
                    <a:pt x="21" y="20"/>
                    <a:pt x="21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1"/>
                    <a:pt x="20" y="21"/>
                    <a:pt x="21" y="22"/>
                  </a:cubicBezTo>
                  <a:cubicBezTo>
                    <a:pt x="21" y="21"/>
                    <a:pt x="22" y="21"/>
                    <a:pt x="22" y="20"/>
                  </a:cubicBezTo>
                  <a:cubicBezTo>
                    <a:pt x="22" y="20"/>
                    <a:pt x="21" y="19"/>
                    <a:pt x="21" y="19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1" y="19"/>
                    <a:pt x="20" y="19"/>
                    <a:pt x="20" y="20"/>
                  </a:cubicBezTo>
                  <a:close/>
                  <a:moveTo>
                    <a:pt x="28" y="21"/>
                  </a:moveTo>
                  <a:cubicBezTo>
                    <a:pt x="28" y="20"/>
                    <a:pt x="28" y="19"/>
                    <a:pt x="27" y="19"/>
                  </a:cubicBezTo>
                  <a:cubicBezTo>
                    <a:pt x="27" y="20"/>
                    <a:pt x="28" y="20"/>
                    <a:pt x="28" y="21"/>
                  </a:cubicBezTo>
                  <a:close/>
                  <a:moveTo>
                    <a:pt x="31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  <a:moveTo>
                    <a:pt x="24" y="21"/>
                  </a:moveTo>
                  <a:cubicBezTo>
                    <a:pt x="24" y="20"/>
                    <a:pt x="25" y="20"/>
                    <a:pt x="24" y="19"/>
                  </a:cubicBezTo>
                  <a:cubicBezTo>
                    <a:pt x="24" y="20"/>
                    <a:pt x="23" y="21"/>
                    <a:pt x="24" y="21"/>
                  </a:cubicBezTo>
                  <a:close/>
                  <a:moveTo>
                    <a:pt x="27" y="20"/>
                  </a:moveTo>
                  <a:cubicBezTo>
                    <a:pt x="27" y="20"/>
                    <a:pt x="27" y="19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11" y="23"/>
                  </a:moveTo>
                  <a:cubicBezTo>
                    <a:pt x="11" y="22"/>
                    <a:pt x="11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9" y="22"/>
                    <a:pt x="11" y="23"/>
                  </a:cubicBezTo>
                  <a:close/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7" y="20"/>
                  </a:cubicBezTo>
                  <a:close/>
                  <a:moveTo>
                    <a:pt x="33" y="22"/>
                  </a:move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2"/>
                    <a:pt x="33" y="22"/>
                  </a:cubicBezTo>
                  <a:close/>
                  <a:moveTo>
                    <a:pt x="12" y="21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2" y="2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3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6" y="21"/>
                    <a:pt x="16" y="21"/>
                    <a:pt x="16" y="20"/>
                  </a:cubicBezTo>
                  <a:cubicBezTo>
                    <a:pt x="15" y="21"/>
                    <a:pt x="15" y="21"/>
                    <a:pt x="15" y="22"/>
                  </a:cubicBezTo>
                  <a:close/>
                  <a:moveTo>
                    <a:pt x="18" y="22"/>
                  </a:moveTo>
                  <a:cubicBezTo>
                    <a:pt x="18" y="21"/>
                    <a:pt x="19" y="21"/>
                    <a:pt x="19" y="20"/>
                  </a:cubicBezTo>
                  <a:cubicBezTo>
                    <a:pt x="18" y="21"/>
                    <a:pt x="17" y="21"/>
                    <a:pt x="18" y="22"/>
                  </a:cubicBezTo>
                  <a:close/>
                  <a:moveTo>
                    <a:pt x="30" y="22"/>
                  </a:moveTo>
                  <a:cubicBezTo>
                    <a:pt x="30" y="21"/>
                    <a:pt x="30" y="20"/>
                    <a:pt x="30" y="20"/>
                  </a:cubicBezTo>
                  <a:cubicBezTo>
                    <a:pt x="30" y="21"/>
                    <a:pt x="30" y="21"/>
                    <a:pt x="30" y="22"/>
                  </a:cubicBezTo>
                  <a:close/>
                  <a:moveTo>
                    <a:pt x="8" y="22"/>
                  </a:moveTo>
                  <a:cubicBezTo>
                    <a:pt x="8" y="21"/>
                    <a:pt x="7" y="21"/>
                    <a:pt x="7" y="20"/>
                  </a:cubicBezTo>
                  <a:cubicBezTo>
                    <a:pt x="7" y="21"/>
                    <a:pt x="7" y="22"/>
                    <a:pt x="8" y="22"/>
                  </a:cubicBezTo>
                  <a:close/>
                  <a:moveTo>
                    <a:pt x="22" y="23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2"/>
                    <a:pt x="22" y="23"/>
                    <a:pt x="22" y="23"/>
                  </a:cubicBezTo>
                  <a:close/>
                  <a:moveTo>
                    <a:pt x="26" y="25"/>
                  </a:moveTo>
                  <a:cubicBezTo>
                    <a:pt x="26" y="25"/>
                    <a:pt x="26" y="24"/>
                    <a:pt x="26" y="24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3" y="21"/>
                    <a:pt x="26" y="24"/>
                    <a:pt x="26" y="25"/>
                  </a:cubicBezTo>
                  <a:close/>
                  <a:moveTo>
                    <a:pt x="29" y="24"/>
                  </a:moveTo>
                  <a:cubicBezTo>
                    <a:pt x="30" y="23"/>
                    <a:pt x="30" y="22"/>
                    <a:pt x="29" y="22"/>
                  </a:cubicBezTo>
                  <a:cubicBezTo>
                    <a:pt x="28" y="22"/>
                    <a:pt x="29" y="23"/>
                    <a:pt x="29" y="24"/>
                  </a:cubicBezTo>
                  <a:close/>
                  <a:moveTo>
                    <a:pt x="6" y="23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2"/>
                    <a:pt x="12" y="22"/>
                  </a:cubicBezTo>
                  <a:cubicBezTo>
                    <a:pt x="12" y="22"/>
                    <a:pt x="13" y="23"/>
                    <a:pt x="13" y="23"/>
                  </a:cubicBezTo>
                  <a:close/>
                  <a:moveTo>
                    <a:pt x="1" y="26"/>
                  </a:moveTo>
                  <a:cubicBezTo>
                    <a:pt x="1" y="28"/>
                    <a:pt x="2" y="28"/>
                    <a:pt x="2" y="30"/>
                  </a:cubicBezTo>
                  <a:cubicBezTo>
                    <a:pt x="2" y="31"/>
                    <a:pt x="2" y="32"/>
                    <a:pt x="3" y="32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2" y="29"/>
                    <a:pt x="2" y="30"/>
                    <a:pt x="2" y="29"/>
                  </a:cubicBezTo>
                  <a:cubicBezTo>
                    <a:pt x="2" y="27"/>
                    <a:pt x="2" y="24"/>
                    <a:pt x="2" y="22"/>
                  </a:cubicBezTo>
                  <a:cubicBezTo>
                    <a:pt x="1" y="23"/>
                    <a:pt x="1" y="25"/>
                    <a:pt x="1" y="26"/>
                  </a:cubicBezTo>
                  <a:close/>
                  <a:moveTo>
                    <a:pt x="3" y="22"/>
                  </a:moveTo>
                  <a:cubicBezTo>
                    <a:pt x="3" y="23"/>
                    <a:pt x="3" y="24"/>
                    <a:pt x="4" y="25"/>
                  </a:cubicBezTo>
                  <a:cubicBezTo>
                    <a:pt x="4" y="25"/>
                    <a:pt x="4" y="24"/>
                    <a:pt x="4" y="23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4" y="22"/>
                    <a:pt x="3" y="22"/>
                  </a:cubicBezTo>
                  <a:cubicBezTo>
                    <a:pt x="3" y="23"/>
                    <a:pt x="3" y="22"/>
                    <a:pt x="3" y="22"/>
                  </a:cubicBezTo>
                  <a:close/>
                  <a:moveTo>
                    <a:pt x="19" y="23"/>
                  </a:moveTo>
                  <a:cubicBezTo>
                    <a:pt x="19" y="23"/>
                    <a:pt x="19" y="24"/>
                    <a:pt x="19" y="24"/>
                  </a:cubicBezTo>
                  <a:cubicBezTo>
                    <a:pt x="20" y="24"/>
                    <a:pt x="20" y="23"/>
                    <a:pt x="20" y="23"/>
                  </a:cubicBezTo>
                  <a:cubicBezTo>
                    <a:pt x="20" y="22"/>
                    <a:pt x="20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lose/>
                  <a:moveTo>
                    <a:pt x="14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6" y="24"/>
                    <a:pt x="15" y="22"/>
                    <a:pt x="15" y="22"/>
                  </a:cubicBezTo>
                  <a:cubicBezTo>
                    <a:pt x="14" y="22"/>
                    <a:pt x="14" y="23"/>
                    <a:pt x="14" y="23"/>
                  </a:cubicBezTo>
                  <a:close/>
                  <a:moveTo>
                    <a:pt x="6" y="25"/>
                  </a:moveTo>
                  <a:cubicBezTo>
                    <a:pt x="7" y="25"/>
                    <a:pt x="7" y="23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lose/>
                  <a:moveTo>
                    <a:pt x="12" y="25"/>
                  </a:moveTo>
                  <a:cubicBezTo>
                    <a:pt x="13" y="24"/>
                    <a:pt x="12" y="23"/>
                    <a:pt x="12" y="22"/>
                  </a:cubicBezTo>
                  <a:cubicBezTo>
                    <a:pt x="11" y="23"/>
                    <a:pt x="11" y="24"/>
                    <a:pt x="12" y="25"/>
                  </a:cubicBezTo>
                  <a:close/>
                  <a:moveTo>
                    <a:pt x="16" y="25"/>
                  </a:moveTo>
                  <a:cubicBezTo>
                    <a:pt x="17" y="24"/>
                    <a:pt x="17" y="24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6" y="24"/>
                    <a:pt x="16" y="25"/>
                  </a:cubicBezTo>
                  <a:close/>
                  <a:moveTo>
                    <a:pt x="9" y="24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24"/>
                    <a:pt x="10" y="23"/>
                    <a:pt x="10" y="23"/>
                  </a:cubicBezTo>
                  <a:cubicBezTo>
                    <a:pt x="10" y="23"/>
                    <a:pt x="10" y="24"/>
                    <a:pt x="9" y="24"/>
                  </a:cubicBezTo>
                  <a:close/>
                  <a:moveTo>
                    <a:pt x="24" y="27"/>
                  </a:moveTo>
                  <a:cubicBezTo>
                    <a:pt x="25" y="27"/>
                    <a:pt x="25" y="26"/>
                    <a:pt x="25" y="26"/>
                  </a:cubicBezTo>
                  <a:cubicBezTo>
                    <a:pt x="25" y="25"/>
                    <a:pt x="25" y="24"/>
                    <a:pt x="24" y="23"/>
                  </a:cubicBezTo>
                  <a:cubicBezTo>
                    <a:pt x="23" y="24"/>
                    <a:pt x="23" y="26"/>
                    <a:pt x="24" y="27"/>
                  </a:cubicBezTo>
                  <a:close/>
                  <a:moveTo>
                    <a:pt x="14" y="26"/>
                  </a:moveTo>
                  <a:cubicBezTo>
                    <a:pt x="15" y="26"/>
                    <a:pt x="14" y="24"/>
                    <a:pt x="14" y="24"/>
                  </a:cubicBezTo>
                  <a:cubicBezTo>
                    <a:pt x="13" y="25"/>
                    <a:pt x="14" y="25"/>
                    <a:pt x="14" y="26"/>
                  </a:cubicBezTo>
                  <a:close/>
                  <a:moveTo>
                    <a:pt x="18" y="27"/>
                  </a:moveTo>
                  <a:cubicBezTo>
                    <a:pt x="18" y="27"/>
                    <a:pt x="18" y="26"/>
                    <a:pt x="19" y="25"/>
                  </a:cubicBezTo>
                  <a:cubicBezTo>
                    <a:pt x="18" y="25"/>
                    <a:pt x="19" y="24"/>
                    <a:pt x="18" y="24"/>
                  </a:cubicBezTo>
                  <a:cubicBezTo>
                    <a:pt x="17" y="25"/>
                    <a:pt x="17" y="26"/>
                    <a:pt x="18" y="27"/>
                  </a:cubicBezTo>
                  <a:close/>
                  <a:moveTo>
                    <a:pt x="20" y="26"/>
                  </a:moveTo>
                  <a:cubicBezTo>
                    <a:pt x="21" y="26"/>
                    <a:pt x="21" y="27"/>
                    <a:pt x="21" y="27"/>
                  </a:cubicBezTo>
                  <a:cubicBezTo>
                    <a:pt x="22" y="26"/>
                    <a:pt x="22" y="25"/>
                    <a:pt x="21" y="24"/>
                  </a:cubicBezTo>
                  <a:cubicBezTo>
                    <a:pt x="21" y="25"/>
                    <a:pt x="20" y="25"/>
                    <a:pt x="20" y="26"/>
                  </a:cubicBezTo>
                  <a:close/>
                  <a:moveTo>
                    <a:pt x="31" y="26"/>
                  </a:moveTo>
                  <a:cubicBezTo>
                    <a:pt x="31" y="26"/>
                    <a:pt x="31" y="25"/>
                    <a:pt x="30" y="25"/>
                  </a:cubicBezTo>
                  <a:cubicBezTo>
                    <a:pt x="30" y="25"/>
                    <a:pt x="31" y="26"/>
                    <a:pt x="31" y="26"/>
                  </a:cubicBezTo>
                  <a:close/>
                  <a:moveTo>
                    <a:pt x="11" y="25"/>
                  </a:moveTo>
                  <a:cubicBezTo>
                    <a:pt x="10" y="26"/>
                    <a:pt x="10" y="25"/>
                    <a:pt x="10" y="26"/>
                  </a:cubicBezTo>
                  <a:cubicBezTo>
                    <a:pt x="10" y="26"/>
                    <a:pt x="10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lose/>
                  <a:moveTo>
                    <a:pt x="26" y="26"/>
                  </a:moveTo>
                  <a:cubicBezTo>
                    <a:pt x="27" y="26"/>
                    <a:pt x="27" y="27"/>
                    <a:pt x="27" y="27"/>
                  </a:cubicBezTo>
                  <a:cubicBezTo>
                    <a:pt x="27" y="27"/>
                    <a:pt x="28" y="27"/>
                    <a:pt x="28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6" y="25"/>
                    <a:pt x="26" y="26"/>
                  </a:cubicBezTo>
                  <a:close/>
                  <a:moveTo>
                    <a:pt x="8" y="28"/>
                  </a:moveTo>
                  <a:cubicBezTo>
                    <a:pt x="9" y="27"/>
                    <a:pt x="8" y="25"/>
                    <a:pt x="7" y="25"/>
                  </a:cubicBezTo>
                  <a:cubicBezTo>
                    <a:pt x="7" y="26"/>
                    <a:pt x="7" y="27"/>
                    <a:pt x="8" y="28"/>
                  </a:cubicBezTo>
                  <a:close/>
                  <a:moveTo>
                    <a:pt x="16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6" y="26"/>
                  </a:cubicBezTo>
                  <a:close/>
                  <a:moveTo>
                    <a:pt x="13" y="26"/>
                  </a:moveTo>
                  <a:cubicBezTo>
                    <a:pt x="13" y="26"/>
                    <a:pt x="13" y="27"/>
                    <a:pt x="13" y="27"/>
                  </a:cubicBezTo>
                  <a:cubicBezTo>
                    <a:pt x="15" y="27"/>
                    <a:pt x="13" y="24"/>
                    <a:pt x="13" y="26"/>
                  </a:cubicBezTo>
                  <a:close/>
                  <a:moveTo>
                    <a:pt x="4" y="26"/>
                  </a:moveTo>
                  <a:cubicBezTo>
                    <a:pt x="4" y="27"/>
                    <a:pt x="5" y="28"/>
                    <a:pt x="5" y="28"/>
                  </a:cubicBezTo>
                  <a:cubicBezTo>
                    <a:pt x="5" y="27"/>
                    <a:pt x="5" y="26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lose/>
                  <a:moveTo>
                    <a:pt x="15" y="27"/>
                  </a:moveTo>
                  <a:cubicBezTo>
                    <a:pt x="16" y="27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22" y="28"/>
                  </a:moveTo>
                  <a:cubicBezTo>
                    <a:pt x="22" y="29"/>
                    <a:pt x="22" y="29"/>
                    <a:pt x="23" y="30"/>
                  </a:cubicBezTo>
                  <a:cubicBezTo>
                    <a:pt x="23" y="29"/>
                    <a:pt x="23" y="29"/>
                    <a:pt x="24" y="28"/>
                  </a:cubicBezTo>
                  <a:cubicBezTo>
                    <a:pt x="23" y="28"/>
                    <a:pt x="23" y="27"/>
                    <a:pt x="22" y="26"/>
                  </a:cubicBezTo>
                  <a:cubicBezTo>
                    <a:pt x="22" y="27"/>
                    <a:pt x="22" y="28"/>
                    <a:pt x="22" y="28"/>
                  </a:cubicBezTo>
                  <a:close/>
                  <a:moveTo>
                    <a:pt x="17" y="28"/>
                  </a:moveTo>
                  <a:cubicBezTo>
                    <a:pt x="17" y="28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8"/>
                    <a:pt x="19" y="29"/>
                  </a:cubicBezTo>
                  <a:cubicBezTo>
                    <a:pt x="19" y="29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7"/>
                    <a:pt x="20" y="26"/>
                    <a:pt x="19" y="27"/>
                  </a:cubicBezTo>
                  <a:close/>
                  <a:moveTo>
                    <a:pt x="12" y="27"/>
                  </a:moveTo>
                  <a:cubicBezTo>
                    <a:pt x="12" y="28"/>
                    <a:pt x="12" y="28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lose/>
                  <a:moveTo>
                    <a:pt x="26" y="29"/>
                  </a:moveTo>
                  <a:cubicBezTo>
                    <a:pt x="26" y="29"/>
                    <a:pt x="25" y="28"/>
                    <a:pt x="25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7"/>
                    <a:pt x="26" y="27"/>
                  </a:cubicBezTo>
                  <a:cubicBezTo>
                    <a:pt x="25" y="27"/>
                    <a:pt x="25" y="29"/>
                    <a:pt x="26" y="29"/>
                  </a:cubicBezTo>
                  <a:close/>
                  <a:moveTo>
                    <a:pt x="4" y="30"/>
                  </a:moveTo>
                  <a:cubicBezTo>
                    <a:pt x="5" y="29"/>
                    <a:pt x="4" y="28"/>
                    <a:pt x="3" y="27"/>
                  </a:cubicBezTo>
                  <a:cubicBezTo>
                    <a:pt x="3" y="28"/>
                    <a:pt x="4" y="29"/>
                    <a:pt x="4" y="3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5" y="29"/>
                  </a:cubicBezTo>
                  <a:cubicBezTo>
                    <a:pt x="15" y="28"/>
                    <a:pt x="15" y="27"/>
                    <a:pt x="14" y="27"/>
                  </a:cubicBezTo>
                  <a:cubicBezTo>
                    <a:pt x="14" y="28"/>
                    <a:pt x="14" y="28"/>
                    <a:pt x="14" y="28"/>
                  </a:cubicBezTo>
                  <a:close/>
                  <a:moveTo>
                    <a:pt x="7" y="30"/>
                  </a:moveTo>
                  <a:cubicBezTo>
                    <a:pt x="7" y="29"/>
                    <a:pt x="7" y="28"/>
                    <a:pt x="6" y="27"/>
                  </a:cubicBezTo>
                  <a:cubicBezTo>
                    <a:pt x="7" y="28"/>
                    <a:pt x="6" y="29"/>
                    <a:pt x="7" y="30"/>
                  </a:cubicBezTo>
                  <a:close/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lose/>
                  <a:moveTo>
                    <a:pt x="32" y="29"/>
                  </a:moveTo>
                  <a:cubicBezTo>
                    <a:pt x="33" y="30"/>
                    <a:pt x="30" y="32"/>
                    <a:pt x="31" y="34"/>
                  </a:cubicBezTo>
                  <a:cubicBezTo>
                    <a:pt x="32" y="32"/>
                    <a:pt x="33" y="29"/>
                    <a:pt x="33" y="28"/>
                  </a:cubicBezTo>
                  <a:cubicBezTo>
                    <a:pt x="32" y="28"/>
                    <a:pt x="32" y="29"/>
                    <a:pt x="32" y="29"/>
                  </a:cubicBezTo>
                  <a:close/>
                  <a:moveTo>
                    <a:pt x="11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2" y="28"/>
                    <a:pt x="11" y="29"/>
                  </a:cubicBezTo>
                  <a:close/>
                  <a:moveTo>
                    <a:pt x="33" y="32"/>
                  </a:moveTo>
                  <a:cubicBezTo>
                    <a:pt x="33" y="30"/>
                    <a:pt x="34" y="29"/>
                    <a:pt x="34" y="28"/>
                  </a:cubicBezTo>
                  <a:cubicBezTo>
                    <a:pt x="33" y="29"/>
                    <a:pt x="33" y="31"/>
                    <a:pt x="33" y="32"/>
                  </a:cubicBezTo>
                  <a:close/>
                  <a:moveTo>
                    <a:pt x="8" y="29"/>
                  </a:moveTo>
                  <a:cubicBezTo>
                    <a:pt x="9" y="29"/>
                    <a:pt x="9" y="30"/>
                    <a:pt x="9" y="30"/>
                  </a:cubicBezTo>
                  <a:cubicBezTo>
                    <a:pt x="10" y="30"/>
                    <a:pt x="10" y="28"/>
                    <a:pt x="9" y="28"/>
                  </a:cubicBezTo>
                  <a:cubicBezTo>
                    <a:pt x="9" y="28"/>
                    <a:pt x="9" y="29"/>
                    <a:pt x="8" y="29"/>
                  </a:cubicBezTo>
                  <a:close/>
                  <a:moveTo>
                    <a:pt x="17" y="30"/>
                  </a:moveTo>
                  <a:cubicBezTo>
                    <a:pt x="16" y="29"/>
                    <a:pt x="17" y="29"/>
                    <a:pt x="17" y="29"/>
                  </a:cubicBezTo>
                  <a:cubicBezTo>
                    <a:pt x="16" y="29"/>
                    <a:pt x="17" y="28"/>
                    <a:pt x="16" y="28"/>
                  </a:cubicBezTo>
                  <a:cubicBezTo>
                    <a:pt x="16" y="29"/>
                    <a:pt x="16" y="29"/>
                    <a:pt x="17" y="30"/>
                  </a:cubicBezTo>
                  <a:close/>
                  <a:moveTo>
                    <a:pt x="29" y="30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9" y="28"/>
                    <a:pt x="28" y="28"/>
                  </a:cubicBezTo>
                  <a:cubicBezTo>
                    <a:pt x="28" y="29"/>
                    <a:pt x="28" y="30"/>
                    <a:pt x="29" y="30"/>
                  </a:cubicBezTo>
                  <a:close/>
                  <a:moveTo>
                    <a:pt x="14" y="30"/>
                  </a:moveTo>
                  <a:cubicBezTo>
                    <a:pt x="14" y="30"/>
                    <a:pt x="14" y="29"/>
                    <a:pt x="13" y="29"/>
                  </a:cubicBezTo>
                  <a:cubicBezTo>
                    <a:pt x="13" y="29"/>
                    <a:pt x="13" y="30"/>
                    <a:pt x="14" y="30"/>
                  </a:cubicBezTo>
                  <a:close/>
                  <a:moveTo>
                    <a:pt x="20" y="32"/>
                  </a:moveTo>
                  <a:cubicBezTo>
                    <a:pt x="20" y="32"/>
                    <a:pt x="20" y="33"/>
                    <a:pt x="21" y="33"/>
                  </a:cubicBezTo>
                  <a:cubicBezTo>
                    <a:pt x="21" y="32"/>
                    <a:pt x="22" y="32"/>
                    <a:pt x="22" y="31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1" y="30"/>
                    <a:pt x="20" y="31"/>
                    <a:pt x="20" y="32"/>
                  </a:cubicBezTo>
                  <a:close/>
                  <a:moveTo>
                    <a:pt x="11" y="31"/>
                  </a:moveTo>
                  <a:cubicBezTo>
                    <a:pt x="11" y="31"/>
                    <a:pt x="10" y="31"/>
                    <a:pt x="10" y="30"/>
                  </a:cubicBezTo>
                  <a:cubicBezTo>
                    <a:pt x="10" y="31"/>
                    <a:pt x="10" y="32"/>
                    <a:pt x="10" y="32"/>
                  </a:cubicBezTo>
                  <a:cubicBezTo>
                    <a:pt x="11" y="32"/>
                    <a:pt x="12" y="30"/>
                    <a:pt x="11" y="29"/>
                  </a:cubicBezTo>
                  <a:cubicBezTo>
                    <a:pt x="10" y="30"/>
                    <a:pt x="11" y="30"/>
                    <a:pt x="11" y="31"/>
                  </a:cubicBezTo>
                  <a:close/>
                  <a:moveTo>
                    <a:pt x="16" y="31"/>
                  </a:moveTo>
                  <a:cubicBezTo>
                    <a:pt x="16" y="30"/>
                    <a:pt x="16" y="29"/>
                    <a:pt x="15" y="29"/>
                  </a:cubicBezTo>
                  <a:cubicBezTo>
                    <a:pt x="15" y="30"/>
                    <a:pt x="16" y="30"/>
                    <a:pt x="16" y="31"/>
                  </a:cubicBezTo>
                  <a:close/>
                  <a:moveTo>
                    <a:pt x="23" y="31"/>
                  </a:moveTo>
                  <a:cubicBezTo>
                    <a:pt x="24" y="31"/>
                    <a:pt x="24" y="32"/>
                    <a:pt x="24" y="32"/>
                  </a:cubicBezTo>
                  <a:cubicBezTo>
                    <a:pt x="25" y="32"/>
                    <a:pt x="25" y="31"/>
                    <a:pt x="25" y="30"/>
                  </a:cubicBezTo>
                  <a:cubicBezTo>
                    <a:pt x="25" y="30"/>
                    <a:pt x="25" y="30"/>
                    <a:pt x="24" y="29"/>
                  </a:cubicBezTo>
                  <a:cubicBezTo>
                    <a:pt x="24" y="30"/>
                    <a:pt x="24" y="30"/>
                    <a:pt x="23" y="31"/>
                  </a:cubicBezTo>
                  <a:close/>
                  <a:moveTo>
                    <a:pt x="27" y="32"/>
                  </a:moveTo>
                  <a:cubicBezTo>
                    <a:pt x="28" y="31"/>
                    <a:pt x="28" y="30"/>
                    <a:pt x="27" y="30"/>
                  </a:cubicBezTo>
                  <a:cubicBezTo>
                    <a:pt x="26" y="30"/>
                    <a:pt x="27" y="31"/>
                    <a:pt x="27" y="32"/>
                  </a:cubicBezTo>
                  <a:close/>
                  <a:moveTo>
                    <a:pt x="30" y="30"/>
                  </a:moveTo>
                  <a:cubicBezTo>
                    <a:pt x="30" y="30"/>
                    <a:pt x="30" y="31"/>
                    <a:pt x="30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lose/>
                  <a:moveTo>
                    <a:pt x="6" y="33"/>
                  </a:moveTo>
                  <a:cubicBezTo>
                    <a:pt x="6" y="33"/>
                    <a:pt x="5" y="32"/>
                    <a:pt x="6" y="31"/>
                  </a:cubicBezTo>
                  <a:cubicBezTo>
                    <a:pt x="6" y="31"/>
                    <a:pt x="6" y="30"/>
                    <a:pt x="5" y="30"/>
                  </a:cubicBezTo>
                  <a:cubicBezTo>
                    <a:pt x="4" y="31"/>
                    <a:pt x="5" y="34"/>
                    <a:pt x="6" y="33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9" y="31"/>
                  </a:cubicBezTo>
                  <a:cubicBezTo>
                    <a:pt x="8" y="31"/>
                    <a:pt x="8" y="30"/>
                    <a:pt x="8" y="30"/>
                  </a:cubicBezTo>
                  <a:cubicBezTo>
                    <a:pt x="7" y="31"/>
                    <a:pt x="7" y="32"/>
                    <a:pt x="8" y="33"/>
                  </a:cubicBezTo>
                  <a:close/>
                  <a:moveTo>
                    <a:pt x="13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lose/>
                  <a:moveTo>
                    <a:pt x="17" y="31"/>
                  </a:moveTo>
                  <a:cubicBezTo>
                    <a:pt x="18" y="32"/>
                    <a:pt x="18" y="32"/>
                    <a:pt x="18" y="33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8" y="31"/>
                    <a:pt x="18" y="30"/>
                    <a:pt x="17" y="30"/>
                  </a:cubicBezTo>
                  <a:cubicBezTo>
                    <a:pt x="18" y="31"/>
                    <a:pt x="17" y="31"/>
                    <a:pt x="17" y="31"/>
                  </a:cubicBezTo>
                  <a:close/>
                  <a:moveTo>
                    <a:pt x="15" y="32"/>
                  </a:moveTo>
                  <a:cubicBezTo>
                    <a:pt x="16" y="32"/>
                    <a:pt x="15" y="31"/>
                    <a:pt x="15" y="31"/>
                  </a:cubicBezTo>
                  <a:cubicBezTo>
                    <a:pt x="14" y="31"/>
                    <a:pt x="15" y="32"/>
                    <a:pt x="15" y="32"/>
                  </a:cubicBezTo>
                  <a:close/>
                  <a:moveTo>
                    <a:pt x="12" y="33"/>
                  </a:moveTo>
                  <a:cubicBezTo>
                    <a:pt x="12" y="33"/>
                    <a:pt x="13" y="33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3"/>
                    <a:pt x="12" y="33"/>
                  </a:cubicBezTo>
                  <a:close/>
                  <a:moveTo>
                    <a:pt x="17" y="33"/>
                  </a:moveTo>
                  <a:cubicBezTo>
                    <a:pt x="18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3"/>
                    <a:pt x="17" y="33"/>
                  </a:cubicBezTo>
                  <a:close/>
                  <a:moveTo>
                    <a:pt x="26" y="32"/>
                  </a:moveTo>
                  <a:cubicBezTo>
                    <a:pt x="25" y="33"/>
                    <a:pt x="25" y="34"/>
                    <a:pt x="26" y="35"/>
                  </a:cubicBezTo>
                  <a:cubicBezTo>
                    <a:pt x="26" y="34"/>
                    <a:pt x="25" y="34"/>
                    <a:pt x="26" y="33"/>
                  </a:cubicBezTo>
                  <a:cubicBezTo>
                    <a:pt x="26" y="33"/>
                    <a:pt x="26" y="34"/>
                    <a:pt x="26" y="34"/>
                  </a:cubicBezTo>
                  <a:cubicBezTo>
                    <a:pt x="27" y="33"/>
                    <a:pt x="27" y="33"/>
                    <a:pt x="26" y="32"/>
                  </a:cubicBezTo>
                  <a:cubicBezTo>
                    <a:pt x="25" y="32"/>
                    <a:pt x="26" y="33"/>
                    <a:pt x="26" y="33"/>
                  </a:cubicBezTo>
                  <a:cubicBezTo>
                    <a:pt x="26" y="33"/>
                    <a:pt x="26" y="33"/>
                    <a:pt x="26" y="32"/>
                  </a:cubicBezTo>
                  <a:close/>
                  <a:moveTo>
                    <a:pt x="22" y="35"/>
                  </a:moveTo>
                  <a:cubicBezTo>
                    <a:pt x="23" y="35"/>
                    <a:pt x="23" y="34"/>
                    <a:pt x="24" y="33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3"/>
                    <a:pt x="21" y="34"/>
                    <a:pt x="22" y="35"/>
                  </a:cubicBezTo>
                  <a:close/>
                  <a:moveTo>
                    <a:pt x="15" y="33"/>
                  </a:moveTo>
                  <a:cubicBezTo>
                    <a:pt x="14" y="33"/>
                    <a:pt x="14" y="32"/>
                    <a:pt x="14" y="32"/>
                  </a:cubicBezTo>
                  <a:cubicBezTo>
                    <a:pt x="14" y="32"/>
                    <a:pt x="14" y="33"/>
                    <a:pt x="15" y="33"/>
                  </a:cubicBezTo>
                  <a:close/>
                  <a:moveTo>
                    <a:pt x="28" y="33"/>
                  </a:moveTo>
                  <a:cubicBezTo>
                    <a:pt x="29" y="33"/>
                    <a:pt x="28" y="34"/>
                    <a:pt x="29" y="34"/>
                  </a:cubicBezTo>
                  <a:cubicBezTo>
                    <a:pt x="29" y="33"/>
                    <a:pt x="29" y="32"/>
                    <a:pt x="29" y="32"/>
                  </a:cubicBezTo>
                  <a:cubicBezTo>
                    <a:pt x="28" y="32"/>
                    <a:pt x="28" y="33"/>
                    <a:pt x="28" y="33"/>
                  </a:cubicBezTo>
                  <a:close/>
                  <a:moveTo>
                    <a:pt x="19" y="36"/>
                  </a:moveTo>
                  <a:cubicBezTo>
                    <a:pt x="20" y="35"/>
                    <a:pt x="20" y="35"/>
                    <a:pt x="20" y="34"/>
                  </a:cubicBezTo>
                  <a:cubicBezTo>
                    <a:pt x="20" y="34"/>
                    <a:pt x="20" y="33"/>
                    <a:pt x="19" y="33"/>
                  </a:cubicBezTo>
                  <a:cubicBezTo>
                    <a:pt x="18" y="34"/>
                    <a:pt x="20" y="35"/>
                    <a:pt x="19" y="35"/>
                  </a:cubicBezTo>
                  <a:cubicBezTo>
                    <a:pt x="19" y="35"/>
                    <a:pt x="19" y="35"/>
                    <a:pt x="19" y="36"/>
                  </a:cubicBezTo>
                  <a:close/>
                  <a:moveTo>
                    <a:pt x="33" y="34"/>
                  </a:moveTo>
                  <a:cubicBezTo>
                    <a:pt x="34" y="34"/>
                    <a:pt x="34" y="33"/>
                    <a:pt x="34" y="33"/>
                  </a:cubicBezTo>
                  <a:cubicBezTo>
                    <a:pt x="34" y="33"/>
                    <a:pt x="33" y="33"/>
                    <a:pt x="33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5"/>
                    <a:pt x="9" y="35"/>
                  </a:cubicBezTo>
                  <a:cubicBezTo>
                    <a:pt x="9" y="34"/>
                    <a:pt x="10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lose/>
                  <a:moveTo>
                    <a:pt x="17" y="35"/>
                  </a:moveTo>
                  <a:cubicBezTo>
                    <a:pt x="18" y="35"/>
                    <a:pt x="17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5"/>
                    <a:pt x="17" y="35"/>
                  </a:cubicBezTo>
                  <a:close/>
                  <a:moveTo>
                    <a:pt x="3" y="34"/>
                  </a:moveTo>
                  <a:cubicBezTo>
                    <a:pt x="3" y="34"/>
                    <a:pt x="4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lose/>
                  <a:moveTo>
                    <a:pt x="11" y="34"/>
                  </a:move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2" y="33"/>
                    <a:pt x="11" y="33"/>
                  </a:cubicBezTo>
                  <a:cubicBezTo>
                    <a:pt x="11" y="34"/>
                    <a:pt x="11" y="33"/>
                    <a:pt x="11" y="34"/>
                  </a:cubicBezTo>
                  <a:close/>
                  <a:moveTo>
                    <a:pt x="13" y="36"/>
                  </a:moveTo>
                  <a:cubicBezTo>
                    <a:pt x="14" y="35"/>
                    <a:pt x="14" y="34"/>
                    <a:pt x="13" y="34"/>
                  </a:cubicBezTo>
                  <a:cubicBezTo>
                    <a:pt x="13" y="34"/>
                    <a:pt x="13" y="35"/>
                    <a:pt x="13" y="36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5"/>
                    <a:pt x="6" y="35"/>
                    <a:pt x="7" y="35"/>
                  </a:cubicBezTo>
                  <a:close/>
                  <a:moveTo>
                    <a:pt x="27" y="36"/>
                  </a:moveTo>
                  <a:cubicBezTo>
                    <a:pt x="28" y="36"/>
                    <a:pt x="28" y="35"/>
                    <a:pt x="28" y="35"/>
                  </a:cubicBezTo>
                  <a:cubicBezTo>
                    <a:pt x="28" y="35"/>
                    <a:pt x="28" y="34"/>
                    <a:pt x="27" y="34"/>
                  </a:cubicBezTo>
                  <a:cubicBezTo>
                    <a:pt x="27" y="35"/>
                    <a:pt x="27" y="35"/>
                    <a:pt x="27" y="36"/>
                  </a:cubicBezTo>
                  <a:close/>
                  <a:moveTo>
                    <a:pt x="23" y="37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6" y="35"/>
                    <a:pt x="24" y="35"/>
                  </a:cubicBezTo>
                  <a:cubicBezTo>
                    <a:pt x="24" y="35"/>
                    <a:pt x="24" y="36"/>
                    <a:pt x="23" y="37"/>
                  </a:cubicBezTo>
                  <a:close/>
                  <a:moveTo>
                    <a:pt x="30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5"/>
                    <a:pt x="30" y="35"/>
                  </a:cubicBezTo>
                  <a:cubicBezTo>
                    <a:pt x="30" y="35"/>
                    <a:pt x="30" y="35"/>
                    <a:pt x="30" y="36"/>
                  </a:cubicBezTo>
                  <a:close/>
                  <a:moveTo>
                    <a:pt x="10" y="37"/>
                  </a:moveTo>
                  <a:cubicBezTo>
                    <a:pt x="11" y="36"/>
                    <a:pt x="10" y="36"/>
                    <a:pt x="10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9" y="36"/>
                    <a:pt x="10" y="37"/>
                  </a:cubicBezTo>
                  <a:close/>
                  <a:moveTo>
                    <a:pt x="18" y="38"/>
                  </a:moveTo>
                  <a:cubicBezTo>
                    <a:pt x="18" y="38"/>
                    <a:pt x="19" y="37"/>
                    <a:pt x="19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7" y="36"/>
                    <a:pt x="17" y="37"/>
                    <a:pt x="18" y="38"/>
                  </a:cubicBezTo>
                  <a:close/>
                  <a:moveTo>
                    <a:pt x="21" y="38"/>
                  </a:moveTo>
                  <a:cubicBezTo>
                    <a:pt x="22" y="37"/>
                    <a:pt x="22" y="36"/>
                    <a:pt x="21" y="36"/>
                  </a:cubicBezTo>
                  <a:cubicBezTo>
                    <a:pt x="20" y="36"/>
                    <a:pt x="20" y="38"/>
                    <a:pt x="21" y="38"/>
                  </a:cubicBezTo>
                  <a:close/>
                  <a:moveTo>
                    <a:pt x="13" y="36"/>
                  </a:move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3" y="36"/>
                  </a:cubicBezTo>
                  <a:close/>
                  <a:moveTo>
                    <a:pt x="14" y="37"/>
                  </a:moveTo>
                  <a:cubicBezTo>
                    <a:pt x="14" y="38"/>
                    <a:pt x="15" y="38"/>
                    <a:pt x="15" y="39"/>
                  </a:cubicBezTo>
                  <a:cubicBezTo>
                    <a:pt x="16" y="38"/>
                    <a:pt x="16" y="36"/>
                    <a:pt x="14" y="36"/>
                  </a:cubicBezTo>
                  <a:cubicBezTo>
                    <a:pt x="14" y="36"/>
                    <a:pt x="14" y="36"/>
                    <a:pt x="14" y="37"/>
                  </a:cubicBezTo>
                  <a:close/>
                  <a:moveTo>
                    <a:pt x="8" y="38"/>
                  </a:moveTo>
                  <a:cubicBezTo>
                    <a:pt x="8" y="38"/>
                    <a:pt x="8" y="38"/>
                    <a:pt x="9" y="38"/>
                  </a:cubicBezTo>
                  <a:cubicBezTo>
                    <a:pt x="8" y="38"/>
                    <a:pt x="8" y="37"/>
                    <a:pt x="8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8" y="37"/>
                    <a:pt x="8" y="38"/>
                  </a:cubicBezTo>
                  <a:close/>
                  <a:moveTo>
                    <a:pt x="25" y="39"/>
                  </a:moveTo>
                  <a:cubicBezTo>
                    <a:pt x="25" y="38"/>
                    <a:pt x="27" y="37"/>
                    <a:pt x="26" y="37"/>
                  </a:cubicBezTo>
                  <a:cubicBezTo>
                    <a:pt x="25" y="37"/>
                    <a:pt x="24" y="38"/>
                    <a:pt x="25" y="39"/>
                  </a:cubicBezTo>
                  <a:close/>
                  <a:moveTo>
                    <a:pt x="8" y="42"/>
                  </a:moveTo>
                  <a:cubicBezTo>
                    <a:pt x="8" y="41"/>
                    <a:pt x="7" y="41"/>
                    <a:pt x="7" y="40"/>
                  </a:cubicBezTo>
                  <a:cubicBezTo>
                    <a:pt x="6" y="39"/>
                    <a:pt x="6" y="37"/>
                    <a:pt x="5" y="37"/>
                  </a:cubicBezTo>
                  <a:cubicBezTo>
                    <a:pt x="5" y="39"/>
                    <a:pt x="6" y="41"/>
                    <a:pt x="8" y="42"/>
                  </a:cubicBezTo>
                  <a:close/>
                  <a:moveTo>
                    <a:pt x="28" y="39"/>
                  </a:moveTo>
                  <a:cubicBezTo>
                    <a:pt x="28" y="39"/>
                    <a:pt x="29" y="38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9"/>
                    <a:pt x="28" y="39"/>
                  </a:cubicBezTo>
                  <a:close/>
                  <a:moveTo>
                    <a:pt x="14" y="38"/>
                  </a:moveTo>
                  <a:cubicBezTo>
                    <a:pt x="14" y="38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lose/>
                  <a:moveTo>
                    <a:pt x="19" y="40"/>
                  </a:moveTo>
                  <a:cubicBezTo>
                    <a:pt x="19" y="40"/>
                    <a:pt x="19" y="40"/>
                    <a:pt x="20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8"/>
                    <a:pt x="20" y="38"/>
                  </a:cubicBezTo>
                  <a:cubicBezTo>
                    <a:pt x="19" y="39"/>
                    <a:pt x="19" y="39"/>
                    <a:pt x="19" y="40"/>
                  </a:cubicBezTo>
                  <a:close/>
                  <a:moveTo>
                    <a:pt x="16" y="41"/>
                  </a:moveTo>
                  <a:cubicBezTo>
                    <a:pt x="17" y="41"/>
                    <a:pt x="17" y="40"/>
                    <a:pt x="17" y="40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6" y="39"/>
                    <a:pt x="15" y="41"/>
                    <a:pt x="16" y="41"/>
                  </a:cubicBezTo>
                  <a:close/>
                  <a:moveTo>
                    <a:pt x="22" y="40"/>
                  </a:move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2" y="39"/>
                    <a:pt x="22" y="40"/>
                  </a:cubicBezTo>
                  <a:close/>
                  <a:moveTo>
                    <a:pt x="25" y="42"/>
                  </a:moveTo>
                  <a:cubicBezTo>
                    <a:pt x="25" y="42"/>
                    <a:pt x="25" y="41"/>
                    <a:pt x="25" y="41"/>
                  </a:cubicBezTo>
                  <a:cubicBezTo>
                    <a:pt x="25" y="40"/>
                    <a:pt x="27" y="39"/>
                    <a:pt x="27" y="38"/>
                  </a:cubicBezTo>
                  <a:cubicBezTo>
                    <a:pt x="26" y="39"/>
                    <a:pt x="25" y="40"/>
                    <a:pt x="25" y="42"/>
                  </a:cubicBezTo>
                  <a:close/>
                  <a:moveTo>
                    <a:pt x="26" y="43"/>
                  </a:moveTo>
                  <a:cubicBezTo>
                    <a:pt x="26" y="43"/>
                    <a:pt x="27" y="42"/>
                    <a:pt x="27" y="43"/>
                  </a:cubicBezTo>
                  <a:cubicBezTo>
                    <a:pt x="28" y="41"/>
                    <a:pt x="29" y="40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40"/>
                    <a:pt x="27" y="41"/>
                    <a:pt x="26" y="43"/>
                  </a:cubicBezTo>
                  <a:close/>
                  <a:moveTo>
                    <a:pt x="14" y="41"/>
                  </a:moveTo>
                  <a:cubicBezTo>
                    <a:pt x="14" y="40"/>
                    <a:pt x="13" y="39"/>
                    <a:pt x="13" y="39"/>
                  </a:cubicBezTo>
                  <a:cubicBezTo>
                    <a:pt x="13" y="40"/>
                    <a:pt x="13" y="40"/>
                    <a:pt x="14" y="41"/>
                  </a:cubicBezTo>
                  <a:close/>
                  <a:moveTo>
                    <a:pt x="10" y="40"/>
                  </a:moveTo>
                  <a:cubicBezTo>
                    <a:pt x="10" y="40"/>
                    <a:pt x="10" y="41"/>
                    <a:pt x="10" y="41"/>
                  </a:cubicBezTo>
                  <a:cubicBezTo>
                    <a:pt x="10" y="40"/>
                    <a:pt x="11" y="40"/>
                    <a:pt x="11" y="40"/>
                  </a:cubicBezTo>
                  <a:cubicBezTo>
                    <a:pt x="11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3" y="41"/>
                  </a:moveTo>
                  <a:cubicBezTo>
                    <a:pt x="24" y="41"/>
                    <a:pt x="24" y="40"/>
                    <a:pt x="24" y="40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1" y="42"/>
                  </a:moveTo>
                  <a:cubicBezTo>
                    <a:pt x="21" y="42"/>
                    <a:pt x="21" y="41"/>
                    <a:pt x="22" y="41"/>
                  </a:cubicBezTo>
                  <a:cubicBezTo>
                    <a:pt x="21" y="41"/>
                    <a:pt x="22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lose/>
                  <a:moveTo>
                    <a:pt x="17" y="43"/>
                  </a:moveTo>
                  <a:cubicBezTo>
                    <a:pt x="18" y="43"/>
                    <a:pt x="18" y="43"/>
                    <a:pt x="19" y="43"/>
                  </a:cubicBezTo>
                  <a:cubicBezTo>
                    <a:pt x="19" y="42"/>
                    <a:pt x="18" y="41"/>
                    <a:pt x="18" y="41"/>
                  </a:cubicBezTo>
                  <a:cubicBezTo>
                    <a:pt x="18" y="42"/>
                    <a:pt x="17" y="42"/>
                    <a:pt x="17" y="43"/>
                  </a:cubicBezTo>
                  <a:close/>
                  <a:moveTo>
                    <a:pt x="11" y="41"/>
                  </a:moveTo>
                  <a:cubicBezTo>
                    <a:pt x="11" y="42"/>
                    <a:pt x="12" y="42"/>
                    <a:pt x="12" y="43"/>
                  </a:cubicBezTo>
                  <a:cubicBezTo>
                    <a:pt x="12" y="42"/>
                    <a:pt x="12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3" y="43"/>
                    <a:pt x="13" y="43"/>
                  </a:cubicBezTo>
                  <a:close/>
                  <a:moveTo>
                    <a:pt x="14" y="44"/>
                  </a:move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5"/>
                  </a:cubicBezTo>
                  <a:cubicBezTo>
                    <a:pt x="14" y="45"/>
                    <a:pt x="14" y="45"/>
                    <a:pt x="14" y="44"/>
                  </a:cubicBezTo>
                  <a:cubicBezTo>
                    <a:pt x="14" y="45"/>
                    <a:pt x="14" y="44"/>
                    <a:pt x="14" y="44"/>
                  </a:cubicBezTo>
                  <a:close/>
                  <a:moveTo>
                    <a:pt x="22" y="44"/>
                  </a:moveTo>
                  <a:cubicBezTo>
                    <a:pt x="22" y="44"/>
                    <a:pt x="23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lose/>
                  <a:moveTo>
                    <a:pt x="14" y="45"/>
                  </a:moveTo>
                  <a:cubicBezTo>
                    <a:pt x="15" y="46"/>
                    <a:pt x="17" y="47"/>
                    <a:pt x="18" y="46"/>
                  </a:cubicBezTo>
                  <a:cubicBezTo>
                    <a:pt x="17" y="46"/>
                    <a:pt x="16" y="45"/>
                    <a:pt x="16" y="45"/>
                  </a:cubicBezTo>
                  <a:cubicBezTo>
                    <a:pt x="16" y="45"/>
                    <a:pt x="16" y="45"/>
                    <a:pt x="15" y="45"/>
                  </a:cubicBezTo>
                  <a:cubicBezTo>
                    <a:pt x="15" y="46"/>
                    <a:pt x="15" y="45"/>
                    <a:pt x="14" y="45"/>
                  </a:cubicBezTo>
                  <a:close/>
                  <a:moveTo>
                    <a:pt x="19" y="46"/>
                  </a:moveTo>
                  <a:cubicBezTo>
                    <a:pt x="20" y="46"/>
                    <a:pt x="21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fontAlgn="auto"/>
              <a:endParaRPr lang="zh-CN" altLang="en-US" sz="2000" strike="noStrike" noProof="1">
                <a:solidFill>
                  <a:srgbClr val="00579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</p:grpSp>
      <p:sp>
        <p:nvSpPr>
          <p:cNvPr id="106507" name="矩形 4"/>
          <p:cNvSpPr/>
          <p:nvPr/>
        </p:nvSpPr>
        <p:spPr>
          <a:xfrm>
            <a:off x="4129088" y="1479550"/>
            <a:ext cx="6664325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一、职业道德是社会道德在职业生活中的具体化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6508" name="矩形 2"/>
          <p:cNvSpPr/>
          <p:nvPr/>
        </p:nvSpPr>
        <p:spPr>
          <a:xfrm>
            <a:off x="4129088" y="2106613"/>
            <a:ext cx="6665912" cy="161448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二、社会主义职业道德规范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爱岗敬业      诚实守信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办事公道      服务群众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奉献社会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6509" name="矩形 8"/>
          <p:cNvSpPr/>
          <p:nvPr/>
        </p:nvSpPr>
        <p:spPr>
          <a:xfrm>
            <a:off x="4129405" y="4210685"/>
            <a:ext cx="7209155" cy="198374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三、加强职业道德建设，注重思想道德教育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1.思想道德教育要突出用科学的理论培养人，用社会主义道德思想教育人。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2.思想道德教育要借助道德评价的力量，严厉谴责和批判违反社会主义道德原则的不良行为。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WPS 演示</Application>
  <PresentationFormat>宽屏</PresentationFormat>
  <Paragraphs>158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Calibri Light</vt:lpstr>
      <vt:lpstr>楷体</vt:lpstr>
      <vt:lpstr>Calibri</vt:lpstr>
      <vt:lpstr>方正兰亭黑_GBK</vt:lpstr>
      <vt:lpstr>微软雅黑</vt:lpstr>
      <vt:lpstr>Bebas</vt:lpstr>
      <vt:lpstr>不给糖就捣蛋的万圣节</vt:lpstr>
      <vt:lpstr>Arial</vt:lpstr>
      <vt:lpstr>Calibri</vt:lpstr>
      <vt:lpstr>+中文标题</vt:lpstr>
      <vt:lpstr>方正静蕾简体</vt:lpstr>
      <vt:lpstr>Arial Unicode MS</vt:lpstr>
      <vt:lpstr>等线</vt:lpstr>
      <vt:lpstr>华文行楷</vt:lpstr>
      <vt:lpstr>华文琥珀</vt:lpstr>
      <vt:lpstr>微软简老宋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70</cp:revision>
  <dcterms:created xsi:type="dcterms:W3CDTF">2018-07-07T09:05:00Z</dcterms:created>
  <dcterms:modified xsi:type="dcterms:W3CDTF">2021-12-15T03:45:36Z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