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361" r:id="rId3"/>
    <p:sldId id="466" r:id="rId4"/>
    <p:sldId id="467" r:id="rId5"/>
    <p:sldId id="468" r:id="rId7"/>
    <p:sldId id="469" r:id="rId8"/>
    <p:sldId id="470" r:id="rId9"/>
    <p:sldId id="471" r:id="rId10"/>
    <p:sldId id="472" r:id="rId11"/>
    <p:sldId id="473" r:id="rId12"/>
    <p:sldId id="475" r:id="rId13"/>
    <p:sldId id="476" r:id="rId14"/>
    <p:sldId id="478" r:id="rId15"/>
    <p:sldId id="597" r:id="rId16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F4F4"/>
    <a:srgbClr val="445469"/>
    <a:srgbClr val="254C6A"/>
    <a:srgbClr val="264E6B"/>
    <a:srgbClr val="244C69"/>
    <a:srgbClr val="5C9FAE"/>
    <a:srgbClr val="2B5A7B"/>
    <a:srgbClr val="234A66"/>
    <a:srgbClr val="244B67"/>
    <a:srgbClr val="1240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 showGuides="1">
      <p:cViewPr varScale="1">
        <p:scale>
          <a:sx n="97" d="100"/>
          <a:sy n="97" d="100"/>
        </p:scale>
        <p:origin x="96" y="2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auto"/>
            <a:fld id="{5522DA38-9F8A-41B6-BE35-30F647F09FB7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148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149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auto"/>
            <a:fld id="{63E0D610-CAD3-40F9-B36C-E4DDD18E6997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372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7373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6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92162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105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0105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577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7577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782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77826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987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79874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2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81922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396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8397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601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8601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806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88066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011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90114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组合 6"/>
          <p:cNvGrpSpPr/>
          <p:nvPr userDrawn="1"/>
        </p:nvGrpSpPr>
        <p:grpSpPr>
          <a:xfrm>
            <a:off x="449263" y="244475"/>
            <a:ext cx="704850" cy="646113"/>
            <a:chOff x="1417110" y="1933669"/>
            <a:chExt cx="1827515" cy="1676757"/>
          </a:xfrm>
        </p:grpSpPr>
        <p:sp>
          <p:nvSpPr>
            <p:cNvPr id="8" name="椭圆 7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9" name="椭圆 8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0" name="椭圆 9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1" name="椭圆 10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2" name="椭圆 11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3" name="椭圆 12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  <p:grpSp>
        <p:nvGrpSpPr>
          <p:cNvPr id="2057" name="组合 18"/>
          <p:cNvGrpSpPr/>
          <p:nvPr userDrawn="1"/>
        </p:nvGrpSpPr>
        <p:grpSpPr>
          <a:xfrm>
            <a:off x="5770563" y="6656388"/>
            <a:ext cx="692150" cy="125412"/>
            <a:chOff x="3510366" y="-2733"/>
            <a:chExt cx="1300959" cy="237042"/>
          </a:xfrm>
        </p:grpSpPr>
        <p:sp>
          <p:nvSpPr>
            <p:cNvPr id="20" name="椭圆 19"/>
            <p:cNvSpPr/>
            <p:nvPr userDrawn="1"/>
          </p:nvSpPr>
          <p:spPr>
            <a:xfrm>
              <a:off x="3510366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21" name="椭圆 20"/>
            <p:cNvSpPr/>
            <p:nvPr userDrawn="1"/>
          </p:nvSpPr>
          <p:spPr>
            <a:xfrm>
              <a:off x="3865005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22" name="椭圆 21"/>
            <p:cNvSpPr/>
            <p:nvPr userDrawn="1"/>
          </p:nvSpPr>
          <p:spPr>
            <a:xfrm>
              <a:off x="4219644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23" name="椭圆 22"/>
            <p:cNvSpPr/>
            <p:nvPr userDrawn="1"/>
          </p:nvSpPr>
          <p:spPr>
            <a:xfrm>
              <a:off x="4574283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组合 6"/>
          <p:cNvGrpSpPr/>
          <p:nvPr userDrawn="1"/>
        </p:nvGrpSpPr>
        <p:grpSpPr>
          <a:xfrm>
            <a:off x="449263" y="244475"/>
            <a:ext cx="704850" cy="646113"/>
            <a:chOff x="1417110" y="1933669"/>
            <a:chExt cx="1827515" cy="1676757"/>
          </a:xfrm>
        </p:grpSpPr>
        <p:sp>
          <p:nvSpPr>
            <p:cNvPr id="8" name="椭圆 7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9" name="椭圆 8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0" name="椭圆 9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1" name="椭圆 10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2" name="椭圆 11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3" name="椭圆 12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  <p:grpSp>
        <p:nvGrpSpPr>
          <p:cNvPr id="3081" name="组合 17"/>
          <p:cNvGrpSpPr/>
          <p:nvPr userDrawn="1"/>
        </p:nvGrpSpPr>
        <p:grpSpPr>
          <a:xfrm>
            <a:off x="5770563" y="6656388"/>
            <a:ext cx="692150" cy="125412"/>
            <a:chOff x="3510366" y="-2733"/>
            <a:chExt cx="1300959" cy="237042"/>
          </a:xfrm>
        </p:grpSpPr>
        <p:sp>
          <p:nvSpPr>
            <p:cNvPr id="14" name="椭圆 13"/>
            <p:cNvSpPr/>
            <p:nvPr userDrawn="1"/>
          </p:nvSpPr>
          <p:spPr>
            <a:xfrm>
              <a:off x="3510366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5" name="椭圆 14"/>
            <p:cNvSpPr/>
            <p:nvPr userDrawn="1"/>
          </p:nvSpPr>
          <p:spPr>
            <a:xfrm>
              <a:off x="3865005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6" name="椭圆 15"/>
            <p:cNvSpPr/>
            <p:nvPr userDrawn="1"/>
          </p:nvSpPr>
          <p:spPr>
            <a:xfrm>
              <a:off x="4219644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7" name="椭圆 16"/>
            <p:cNvSpPr/>
            <p:nvPr userDrawn="1"/>
          </p:nvSpPr>
          <p:spPr>
            <a:xfrm>
              <a:off x="4574283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  <p:sp>
        <p:nvSpPr>
          <p:cNvPr id="19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50015" y="1451085"/>
            <a:ext cx="11332551" cy="364648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组合 6"/>
          <p:cNvGrpSpPr/>
          <p:nvPr userDrawn="1"/>
        </p:nvGrpSpPr>
        <p:grpSpPr>
          <a:xfrm>
            <a:off x="449263" y="244475"/>
            <a:ext cx="704850" cy="646113"/>
            <a:chOff x="1417110" y="1933669"/>
            <a:chExt cx="1827515" cy="1676757"/>
          </a:xfrm>
        </p:grpSpPr>
        <p:sp>
          <p:nvSpPr>
            <p:cNvPr id="8" name="椭圆 7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9" name="椭圆 8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0" name="椭圆 9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1" name="椭圆 10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2" name="椭圆 11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3" name="椭圆 12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  <p:grpSp>
        <p:nvGrpSpPr>
          <p:cNvPr id="4105" name="组合 17"/>
          <p:cNvGrpSpPr/>
          <p:nvPr userDrawn="1"/>
        </p:nvGrpSpPr>
        <p:grpSpPr>
          <a:xfrm>
            <a:off x="5770563" y="6656388"/>
            <a:ext cx="692150" cy="125412"/>
            <a:chOff x="3510366" y="-2733"/>
            <a:chExt cx="1300959" cy="237042"/>
          </a:xfrm>
        </p:grpSpPr>
        <p:sp>
          <p:nvSpPr>
            <p:cNvPr id="14" name="椭圆 13"/>
            <p:cNvSpPr/>
            <p:nvPr userDrawn="1"/>
          </p:nvSpPr>
          <p:spPr>
            <a:xfrm>
              <a:off x="3510366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5" name="椭圆 14"/>
            <p:cNvSpPr/>
            <p:nvPr userDrawn="1"/>
          </p:nvSpPr>
          <p:spPr>
            <a:xfrm>
              <a:off x="3865005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6" name="椭圆 15"/>
            <p:cNvSpPr/>
            <p:nvPr userDrawn="1"/>
          </p:nvSpPr>
          <p:spPr>
            <a:xfrm>
              <a:off x="4219644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7" name="椭圆 16"/>
            <p:cNvSpPr/>
            <p:nvPr userDrawn="1"/>
          </p:nvSpPr>
          <p:spPr>
            <a:xfrm>
              <a:off x="4574283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  <p:sp>
        <p:nvSpPr>
          <p:cNvPr id="2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561945" y="1041338"/>
            <a:ext cx="2449031" cy="2728231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  <p:sp>
        <p:nvSpPr>
          <p:cNvPr id="2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9099873" y="3104038"/>
            <a:ext cx="2449031" cy="335875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  <p:sp>
        <p:nvSpPr>
          <p:cNvPr id="23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9099873" y="1036736"/>
            <a:ext cx="2449031" cy="196440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  <p:sp>
        <p:nvSpPr>
          <p:cNvPr id="24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6561945" y="3881535"/>
            <a:ext cx="2449031" cy="2581256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组合 6"/>
          <p:cNvGrpSpPr/>
          <p:nvPr userDrawn="1"/>
        </p:nvGrpSpPr>
        <p:grpSpPr>
          <a:xfrm>
            <a:off x="449263" y="244475"/>
            <a:ext cx="704850" cy="646113"/>
            <a:chOff x="1417110" y="1933669"/>
            <a:chExt cx="1827515" cy="1676757"/>
          </a:xfrm>
        </p:grpSpPr>
        <p:sp>
          <p:nvSpPr>
            <p:cNvPr id="8" name="椭圆 7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9" name="椭圆 8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0" name="椭圆 9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1" name="椭圆 10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2" name="椭圆 11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3" name="椭圆 12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  <p:grpSp>
        <p:nvGrpSpPr>
          <p:cNvPr id="5129" name="组合 17"/>
          <p:cNvGrpSpPr/>
          <p:nvPr userDrawn="1"/>
        </p:nvGrpSpPr>
        <p:grpSpPr>
          <a:xfrm>
            <a:off x="5770563" y="6656388"/>
            <a:ext cx="692150" cy="125412"/>
            <a:chOff x="3510366" y="-2733"/>
            <a:chExt cx="1300959" cy="237042"/>
          </a:xfrm>
        </p:grpSpPr>
        <p:sp>
          <p:nvSpPr>
            <p:cNvPr id="14" name="椭圆 13"/>
            <p:cNvSpPr/>
            <p:nvPr userDrawn="1"/>
          </p:nvSpPr>
          <p:spPr>
            <a:xfrm>
              <a:off x="3510366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5" name="椭圆 14"/>
            <p:cNvSpPr/>
            <p:nvPr userDrawn="1"/>
          </p:nvSpPr>
          <p:spPr>
            <a:xfrm>
              <a:off x="3865005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6" name="椭圆 15"/>
            <p:cNvSpPr/>
            <p:nvPr userDrawn="1"/>
          </p:nvSpPr>
          <p:spPr>
            <a:xfrm>
              <a:off x="4219644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7" name="椭圆 16"/>
            <p:cNvSpPr/>
            <p:nvPr userDrawn="1"/>
          </p:nvSpPr>
          <p:spPr>
            <a:xfrm>
              <a:off x="4574283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  <p:sp>
        <p:nvSpPr>
          <p:cNvPr id="19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1123222" y="1924635"/>
            <a:ext cx="2449031" cy="2728231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  <p:sp>
        <p:nvSpPr>
          <p:cNvPr id="20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3698439" y="1924635"/>
            <a:ext cx="2449031" cy="2728231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  <p:sp>
        <p:nvSpPr>
          <p:cNvPr id="25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6273657" y="1924635"/>
            <a:ext cx="2449031" cy="2728231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  <p:sp>
        <p:nvSpPr>
          <p:cNvPr id="26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848874" y="1924634"/>
            <a:ext cx="2449031" cy="2728231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35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ransition spd="slow">
    <p:wipe/>
  </p:transition>
  <p:hf sldNum="0" hdr="0" ftr="0" dt="0"/>
  <p:txStyles>
    <p:titleStyle>
      <a:lvl1pPr algn="l" defTabSz="913765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37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文本框 5"/>
          <p:cNvSpPr txBox="1"/>
          <p:nvPr/>
        </p:nvSpPr>
        <p:spPr>
          <a:xfrm>
            <a:off x="1944688" y="2624138"/>
            <a:ext cx="8301037" cy="14462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/>
            <a:r>
              <a:rPr lang="zh-CN" altLang="en-US" sz="8800" b="1" dirty="0">
                <a:solidFill>
                  <a:srgbClr val="2E4864"/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就业与创业指导</a:t>
            </a:r>
            <a:endParaRPr lang="zh-CN" altLang="en-US" sz="8800" b="1" dirty="0">
              <a:solidFill>
                <a:srgbClr val="2E4864"/>
              </a:solidFill>
              <a:latin typeface="方正舒体" panose="02010601030101010101" pitchFamily="2" charset="-122"/>
              <a:ea typeface="方正舒体" panose="02010601030101010101" pitchFamily="2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0" y="6575425"/>
            <a:ext cx="10080625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1" name="文本框 5"/>
          <p:cNvSpPr txBox="1"/>
          <p:nvPr/>
        </p:nvSpPr>
        <p:spPr>
          <a:xfrm>
            <a:off x="4083050" y="4414838"/>
            <a:ext cx="4025900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/>
            <a:r>
              <a:rPr lang="zh-CN" altLang="en-US" sz="3200" b="1" dirty="0">
                <a:solidFill>
                  <a:srgbClr val="2E4864"/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主编   刘金同</a:t>
            </a:r>
            <a:endParaRPr lang="zh-CN" altLang="en-US" sz="3200" b="1" dirty="0">
              <a:solidFill>
                <a:srgbClr val="2E4864"/>
              </a:solidFill>
              <a:latin typeface="方正舒体" panose="02010601030101010101" pitchFamily="2" charset="-122"/>
              <a:ea typeface="方正舒体" panose="02010601030101010101" pitchFamily="2" charset="-122"/>
            </a:endParaRPr>
          </a:p>
        </p:txBody>
      </p:sp>
      <p:sp>
        <p:nvSpPr>
          <p:cNvPr id="27" name="文本框 5"/>
          <p:cNvSpPr txBox="1">
            <a:spLocks noChangeArrowheads="1"/>
          </p:cNvSpPr>
          <p:nvPr/>
        </p:nvSpPr>
        <p:spPr bwMode="auto">
          <a:xfrm>
            <a:off x="9909175" y="6284913"/>
            <a:ext cx="2246313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9pPr>
          </a:lstStyle>
          <a:p>
            <a:pPr algn="ctr" defTabSz="91376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35" b="1" strike="noStrike" noProof="1" dirty="0">
                <a:solidFill>
                  <a:srgbClr val="2E4864"/>
                </a:solidFill>
                <a:latin typeface="方正舒体" panose="02010601030101010101" pitchFamily="2" charset="-122"/>
                <a:ea typeface="方正舒体" panose="02010601030101010101" pitchFamily="2" charset="-122"/>
                <a:cs typeface="+mn-cs"/>
              </a:rPr>
              <a:t>北京出版社</a:t>
            </a:r>
            <a:endParaRPr lang="zh-CN" altLang="en-US" sz="2135" b="1" strike="noStrike" noProof="1" dirty="0">
              <a:solidFill>
                <a:srgbClr val="2E4864"/>
              </a:solidFill>
              <a:latin typeface="方正舒体" panose="02010601030101010101" pitchFamily="2" charset="-122"/>
              <a:ea typeface="方正舒体" panose="02010601030101010101" pitchFamily="2" charset="-122"/>
            </a:endParaRPr>
          </a:p>
        </p:txBody>
      </p:sp>
    </p:spTree>
  </p:cSld>
  <p:clrMapOvr>
    <a:masterClrMapping/>
  </p:clrMapOvr>
  <p:transition spd="slow">
    <p:split orient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椭圆 7"/>
          <p:cNvSpPr/>
          <p:nvPr/>
        </p:nvSpPr>
        <p:spPr>
          <a:xfrm>
            <a:off x="2533650" y="2311400"/>
            <a:ext cx="2235200" cy="2235200"/>
          </a:xfrm>
          <a:prstGeom prst="ellipse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2793907" y="2557041"/>
            <a:ext cx="1743351" cy="1743351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87043" name="文本框 5"/>
          <p:cNvSpPr txBox="1"/>
          <p:nvPr/>
        </p:nvSpPr>
        <p:spPr>
          <a:xfrm>
            <a:off x="2886075" y="3151188"/>
            <a:ext cx="1558925" cy="6445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zh-CN" altLang="en-US" sz="3600" b="1" dirty="0">
                <a:solidFill>
                  <a:srgbClr val="FFFFFF"/>
                </a:solidFill>
                <a:latin typeface="楷体" panose="02010609060101010101" charset="-122"/>
                <a:ea typeface="楷体" panose="02010609060101010101" charset="-122"/>
              </a:rPr>
              <a:t>第四节</a:t>
            </a:r>
            <a:endParaRPr lang="zh-CN" altLang="en-US" sz="3600" b="1" dirty="0">
              <a:solidFill>
                <a:srgbClr val="FFFF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7044" name="文本框 5"/>
          <p:cNvSpPr txBox="1"/>
          <p:nvPr/>
        </p:nvSpPr>
        <p:spPr>
          <a:xfrm>
            <a:off x="5772150" y="3178175"/>
            <a:ext cx="3383280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b="1" dirty="0">
                <a:solidFill>
                  <a:srgbClr val="27506E"/>
                </a:solidFill>
                <a:latin typeface="微软雅黑" panose="020B0503020204020204" charset="-122"/>
                <a:ea typeface="微软雅黑" panose="020B0503020204020204" charset="-122"/>
              </a:rPr>
              <a:t>职业设计与职业选择</a:t>
            </a:r>
            <a:endParaRPr lang="zh-CN" altLang="en-US" sz="2800" b="1" dirty="0">
              <a:solidFill>
                <a:srgbClr val="27506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4242014" y="2325449"/>
            <a:ext cx="520689" cy="520689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2434253" y="2747849"/>
            <a:ext cx="382375" cy="38237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2243065" y="4595685"/>
            <a:ext cx="213793" cy="213793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2793907" y="4143587"/>
            <a:ext cx="294040" cy="294040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4566544" y="3704983"/>
            <a:ext cx="304395" cy="30439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4331201" y="4531981"/>
            <a:ext cx="206056" cy="206056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2214553" y="3704983"/>
            <a:ext cx="132944" cy="132944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</p:spTree>
  </p:cSld>
  <p:clrMapOvr>
    <a:masterClrMapping/>
  </p:clrMapOvr>
  <p:transition spd="slow">
    <p:push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89089" name="组合 13"/>
          <p:cNvGrpSpPr/>
          <p:nvPr/>
        </p:nvGrpSpPr>
        <p:grpSpPr>
          <a:xfrm>
            <a:off x="673100" y="527051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89096" name="文本框 5"/>
          <p:cNvSpPr txBox="1"/>
          <p:nvPr/>
        </p:nvSpPr>
        <p:spPr>
          <a:xfrm>
            <a:off x="819150" y="681832"/>
            <a:ext cx="385763" cy="3381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01</a:t>
            </a:r>
            <a:endParaRPr lang="en-US" altLang="zh-CN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89097" name="文本框 5"/>
          <p:cNvSpPr txBox="1"/>
          <p:nvPr/>
        </p:nvSpPr>
        <p:spPr>
          <a:xfrm>
            <a:off x="1620838" y="620713"/>
            <a:ext cx="293751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</a:rPr>
              <a:t>职业设计与职业选择</a:t>
            </a:r>
            <a:endParaRPr lang="zh-CN" altLang="en-US" sz="2400" b="1" dirty="0">
              <a:solidFill>
                <a:schemeClr val="accent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9098" name="矩形 4"/>
          <p:cNvSpPr/>
          <p:nvPr/>
        </p:nvSpPr>
        <p:spPr>
          <a:xfrm>
            <a:off x="4697413" y="1575753"/>
            <a:ext cx="4572000" cy="1984375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一、职业规划要考虑的外部因素 </a:t>
            </a:r>
            <a:endParaRPr lang="zh-CN" altLang="en-US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冷门还是热门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稳定还是不稳定 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大公司还是小企业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大都市还是小城镇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89099" name="组合 50"/>
          <p:cNvGrpSpPr/>
          <p:nvPr/>
        </p:nvGrpSpPr>
        <p:grpSpPr>
          <a:xfrm>
            <a:off x="701675" y="1497965"/>
            <a:ext cx="3497263" cy="2874963"/>
            <a:chOff x="1906579" y="1785144"/>
            <a:chExt cx="3497263" cy="2875757"/>
          </a:xfrm>
        </p:grpSpPr>
        <p:sp>
          <p:nvSpPr>
            <p:cNvPr id="52" name="Rectangle 107"/>
            <p:cNvSpPr>
              <a:spLocks noChangeArrowheads="1"/>
            </p:cNvSpPr>
            <p:nvPr/>
          </p:nvSpPr>
          <p:spPr bwMode="auto">
            <a:xfrm>
              <a:off x="3469321" y="3436938"/>
              <a:ext cx="225425" cy="1223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3" name="Freeform 110"/>
            <p:cNvSpPr/>
            <p:nvPr/>
          </p:nvSpPr>
          <p:spPr bwMode="auto">
            <a:xfrm>
              <a:off x="3469321" y="3519488"/>
              <a:ext cx="112713" cy="1141413"/>
            </a:xfrm>
            <a:custGeom>
              <a:avLst/>
              <a:gdLst>
                <a:gd name="T0" fmla="*/ 0 w 71"/>
                <a:gd name="T1" fmla="*/ 0 h 719"/>
                <a:gd name="T2" fmla="*/ 0 w 71"/>
                <a:gd name="T3" fmla="*/ 719 h 719"/>
                <a:gd name="T4" fmla="*/ 71 w 71"/>
                <a:gd name="T5" fmla="*/ 719 h 719"/>
                <a:gd name="T6" fmla="*/ 71 w 71"/>
                <a:gd name="T7" fmla="*/ 4 h 719"/>
                <a:gd name="T8" fmla="*/ 0 w 71"/>
                <a:gd name="T9" fmla="*/ 0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19">
                  <a:moveTo>
                    <a:pt x="0" y="0"/>
                  </a:moveTo>
                  <a:lnTo>
                    <a:pt x="0" y="719"/>
                  </a:lnTo>
                  <a:lnTo>
                    <a:pt x="71" y="719"/>
                  </a:lnTo>
                  <a:lnTo>
                    <a:pt x="71" y="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cxnSp>
          <p:nvCxnSpPr>
            <p:cNvPr id="89102" name="直接连接符 53"/>
            <p:cNvCxnSpPr/>
            <p:nvPr/>
          </p:nvCxnSpPr>
          <p:spPr>
            <a:xfrm>
              <a:off x="2106095" y="2709338"/>
              <a:ext cx="2916000" cy="0"/>
            </a:xfrm>
            <a:prstGeom prst="line">
              <a:avLst/>
            </a:prstGeom>
            <a:ln w="57150" cap="flat" cmpd="sng">
              <a:solidFill>
                <a:srgbClr val="77B8BC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89103" name="直接连接符 54"/>
            <p:cNvCxnSpPr/>
            <p:nvPr/>
          </p:nvCxnSpPr>
          <p:spPr>
            <a:xfrm>
              <a:off x="2106095" y="3098901"/>
              <a:ext cx="2916000" cy="0"/>
            </a:xfrm>
            <a:prstGeom prst="line">
              <a:avLst/>
            </a:prstGeom>
            <a:ln w="57150" cap="flat" cmpd="sng">
              <a:solidFill>
                <a:srgbClr val="77B8BC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89104" name="直接连接符 55"/>
            <p:cNvCxnSpPr/>
            <p:nvPr/>
          </p:nvCxnSpPr>
          <p:spPr>
            <a:xfrm>
              <a:off x="2106095" y="3488463"/>
              <a:ext cx="2916000" cy="0"/>
            </a:xfrm>
            <a:prstGeom prst="line">
              <a:avLst/>
            </a:prstGeom>
            <a:ln w="57150" cap="flat" cmpd="sng">
              <a:solidFill>
                <a:srgbClr val="77B8BC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89105" name="直接连接符 56"/>
            <p:cNvCxnSpPr/>
            <p:nvPr/>
          </p:nvCxnSpPr>
          <p:spPr>
            <a:xfrm>
              <a:off x="2062795" y="1930212"/>
              <a:ext cx="2959300" cy="0"/>
            </a:xfrm>
            <a:prstGeom prst="line">
              <a:avLst/>
            </a:prstGeom>
            <a:ln w="57150" cap="flat" cmpd="sng">
              <a:solidFill>
                <a:srgbClr val="77B8BC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89106" name="直接连接符 57"/>
            <p:cNvCxnSpPr/>
            <p:nvPr/>
          </p:nvCxnSpPr>
          <p:spPr>
            <a:xfrm>
              <a:off x="2106095" y="2319775"/>
              <a:ext cx="2916000" cy="0"/>
            </a:xfrm>
            <a:prstGeom prst="line">
              <a:avLst/>
            </a:prstGeom>
            <a:ln w="57150" cap="flat" cmpd="sng">
              <a:solidFill>
                <a:srgbClr val="77B8BC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grpSp>
          <p:nvGrpSpPr>
            <p:cNvPr id="89107" name="组合 58"/>
            <p:cNvGrpSpPr/>
            <p:nvPr/>
          </p:nvGrpSpPr>
          <p:grpSpPr>
            <a:xfrm>
              <a:off x="1906579" y="1785144"/>
              <a:ext cx="3497263" cy="2347913"/>
              <a:chOff x="1906579" y="1785144"/>
              <a:chExt cx="3497263" cy="2347913"/>
            </a:xfrm>
          </p:grpSpPr>
          <p:sp>
            <p:nvSpPr>
              <p:cNvPr id="70" name="Freeform 126"/>
              <p:cNvSpPr/>
              <p:nvPr/>
            </p:nvSpPr>
            <p:spPr bwMode="auto">
              <a:xfrm>
                <a:off x="1906579" y="1785144"/>
                <a:ext cx="3290888" cy="2141538"/>
              </a:xfrm>
              <a:custGeom>
                <a:avLst/>
                <a:gdLst>
                  <a:gd name="T0" fmla="*/ 710 w 876"/>
                  <a:gd name="T1" fmla="*/ 373 h 570"/>
                  <a:gd name="T2" fmla="*/ 575 w 876"/>
                  <a:gd name="T3" fmla="*/ 359 h 570"/>
                  <a:gd name="T4" fmla="*/ 328 w 876"/>
                  <a:gd name="T5" fmla="*/ 122 h 570"/>
                  <a:gd name="T6" fmla="*/ 201 w 876"/>
                  <a:gd name="T7" fmla="*/ 169 h 570"/>
                  <a:gd name="T8" fmla="*/ 31 w 876"/>
                  <a:gd name="T9" fmla="*/ 0 h 570"/>
                  <a:gd name="T10" fmla="*/ 0 w 876"/>
                  <a:gd name="T11" fmla="*/ 31 h 570"/>
                  <a:gd name="T12" fmla="*/ 190 w 876"/>
                  <a:gd name="T13" fmla="*/ 221 h 570"/>
                  <a:gd name="T14" fmla="*/ 318 w 876"/>
                  <a:gd name="T15" fmla="*/ 172 h 570"/>
                  <a:gd name="T16" fmla="*/ 555 w 876"/>
                  <a:gd name="T17" fmla="*/ 401 h 570"/>
                  <a:gd name="T18" fmla="*/ 690 w 876"/>
                  <a:gd name="T19" fmla="*/ 415 h 570"/>
                  <a:gd name="T20" fmla="*/ 845 w 876"/>
                  <a:gd name="T21" fmla="*/ 570 h 570"/>
                  <a:gd name="T22" fmla="*/ 876 w 876"/>
                  <a:gd name="T23" fmla="*/ 539 h 570"/>
                  <a:gd name="T24" fmla="*/ 710 w 876"/>
                  <a:gd name="T25" fmla="*/ 373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76" h="570">
                    <a:moveTo>
                      <a:pt x="710" y="373"/>
                    </a:moveTo>
                    <a:cubicBezTo>
                      <a:pt x="710" y="373"/>
                      <a:pt x="588" y="360"/>
                      <a:pt x="575" y="359"/>
                    </a:cubicBezTo>
                    <a:cubicBezTo>
                      <a:pt x="564" y="349"/>
                      <a:pt x="328" y="122"/>
                      <a:pt x="328" y="122"/>
                    </a:cubicBezTo>
                    <a:cubicBezTo>
                      <a:pt x="328" y="122"/>
                      <a:pt x="222" y="161"/>
                      <a:pt x="201" y="169"/>
                    </a:cubicBezTo>
                    <a:cubicBezTo>
                      <a:pt x="183" y="152"/>
                      <a:pt x="31" y="0"/>
                      <a:pt x="31" y="0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190" y="221"/>
                      <a:pt x="190" y="221"/>
                      <a:pt x="190" y="221"/>
                    </a:cubicBezTo>
                    <a:cubicBezTo>
                      <a:pt x="190" y="221"/>
                      <a:pt x="297" y="180"/>
                      <a:pt x="318" y="172"/>
                    </a:cubicBezTo>
                    <a:cubicBezTo>
                      <a:pt x="336" y="190"/>
                      <a:pt x="555" y="401"/>
                      <a:pt x="555" y="401"/>
                    </a:cubicBezTo>
                    <a:cubicBezTo>
                      <a:pt x="555" y="401"/>
                      <a:pt x="676" y="414"/>
                      <a:pt x="690" y="415"/>
                    </a:cubicBezTo>
                    <a:cubicBezTo>
                      <a:pt x="698" y="423"/>
                      <a:pt x="795" y="520"/>
                      <a:pt x="845" y="570"/>
                    </a:cubicBezTo>
                    <a:cubicBezTo>
                      <a:pt x="876" y="539"/>
                      <a:pt x="876" y="539"/>
                      <a:pt x="876" y="539"/>
                    </a:cubicBezTo>
                    <a:cubicBezTo>
                      <a:pt x="710" y="373"/>
                      <a:pt x="710" y="373"/>
                      <a:pt x="710" y="373"/>
                    </a:cubicBezTo>
                  </a:path>
                </a:pathLst>
              </a:custGeom>
              <a:solidFill>
                <a:srgbClr val="498B9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71" name="Freeform 127"/>
              <p:cNvSpPr/>
              <p:nvPr/>
            </p:nvSpPr>
            <p:spPr bwMode="auto">
              <a:xfrm>
                <a:off x="4821229" y="3550444"/>
                <a:ext cx="582613" cy="582613"/>
              </a:xfrm>
              <a:custGeom>
                <a:avLst/>
                <a:gdLst>
                  <a:gd name="T0" fmla="*/ 168 w 367"/>
                  <a:gd name="T1" fmla="*/ 171 h 367"/>
                  <a:gd name="T2" fmla="*/ 168 w 367"/>
                  <a:gd name="T3" fmla="*/ 171 h 367"/>
                  <a:gd name="T4" fmla="*/ 0 w 367"/>
                  <a:gd name="T5" fmla="*/ 211 h 367"/>
                  <a:gd name="T6" fmla="*/ 367 w 367"/>
                  <a:gd name="T7" fmla="*/ 367 h 367"/>
                  <a:gd name="T8" fmla="*/ 211 w 367"/>
                  <a:gd name="T9" fmla="*/ 0 h 367"/>
                  <a:gd name="T10" fmla="*/ 168 w 367"/>
                  <a:gd name="T11" fmla="*/ 171 h 367"/>
                  <a:gd name="T12" fmla="*/ 168 w 367"/>
                  <a:gd name="T13" fmla="*/ 171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7" h="367">
                    <a:moveTo>
                      <a:pt x="168" y="171"/>
                    </a:moveTo>
                    <a:lnTo>
                      <a:pt x="168" y="171"/>
                    </a:lnTo>
                    <a:lnTo>
                      <a:pt x="0" y="211"/>
                    </a:lnTo>
                    <a:lnTo>
                      <a:pt x="367" y="367"/>
                    </a:lnTo>
                    <a:lnTo>
                      <a:pt x="211" y="0"/>
                    </a:lnTo>
                    <a:lnTo>
                      <a:pt x="168" y="171"/>
                    </a:lnTo>
                    <a:lnTo>
                      <a:pt x="168" y="171"/>
                    </a:lnTo>
                    <a:close/>
                  </a:path>
                </a:pathLst>
              </a:custGeom>
              <a:solidFill>
                <a:srgbClr val="498B9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60" name="任意多边形 59"/>
            <p:cNvSpPr/>
            <p:nvPr/>
          </p:nvSpPr>
          <p:spPr>
            <a:xfrm rot="2700000">
              <a:off x="3121167" y="2025512"/>
              <a:ext cx="550532" cy="1084264"/>
            </a:xfrm>
            <a:custGeom>
              <a:avLst/>
              <a:gdLst>
                <a:gd name="connsiteX0" fmla="*/ 538162 w 546499"/>
                <a:gd name="connsiteY0" fmla="*/ 0 h 1076324"/>
                <a:gd name="connsiteX1" fmla="*/ 546499 w 546499"/>
                <a:gd name="connsiteY1" fmla="*/ 841 h 1076324"/>
                <a:gd name="connsiteX2" fmla="*/ 546499 w 546499"/>
                <a:gd name="connsiteY2" fmla="*/ 1075484 h 1076324"/>
                <a:gd name="connsiteX3" fmla="*/ 538162 w 546499"/>
                <a:gd name="connsiteY3" fmla="*/ 1076324 h 1076324"/>
                <a:gd name="connsiteX4" fmla="*/ 0 w 546499"/>
                <a:gd name="connsiteY4" fmla="*/ 538162 h 1076324"/>
                <a:gd name="connsiteX5" fmla="*/ 538162 w 546499"/>
                <a:gd name="connsiteY5" fmla="*/ 0 h 1076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6499" h="1076324">
                  <a:moveTo>
                    <a:pt x="538162" y="0"/>
                  </a:moveTo>
                  <a:lnTo>
                    <a:pt x="546499" y="841"/>
                  </a:lnTo>
                  <a:lnTo>
                    <a:pt x="546499" y="1075484"/>
                  </a:lnTo>
                  <a:lnTo>
                    <a:pt x="538162" y="1076324"/>
                  </a:lnTo>
                  <a:cubicBezTo>
                    <a:pt x="240943" y="1076324"/>
                    <a:pt x="0" y="835381"/>
                    <a:pt x="0" y="538162"/>
                  </a:cubicBezTo>
                  <a:cubicBezTo>
                    <a:pt x="0" y="240943"/>
                    <a:pt x="240943" y="0"/>
                    <a:pt x="538162" y="0"/>
                  </a:cubicBezTo>
                  <a:close/>
                </a:path>
              </a:pathLst>
            </a:custGeom>
            <a:solidFill>
              <a:srgbClr val="59ACB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1" name="任意多边形 60"/>
            <p:cNvSpPr/>
            <p:nvPr/>
          </p:nvSpPr>
          <p:spPr>
            <a:xfrm rot="13500000">
              <a:off x="3498583" y="2401748"/>
              <a:ext cx="550532" cy="1084264"/>
            </a:xfrm>
            <a:custGeom>
              <a:avLst/>
              <a:gdLst>
                <a:gd name="connsiteX0" fmla="*/ 538162 w 546499"/>
                <a:gd name="connsiteY0" fmla="*/ 0 h 1076324"/>
                <a:gd name="connsiteX1" fmla="*/ 546499 w 546499"/>
                <a:gd name="connsiteY1" fmla="*/ 841 h 1076324"/>
                <a:gd name="connsiteX2" fmla="*/ 546499 w 546499"/>
                <a:gd name="connsiteY2" fmla="*/ 1075484 h 1076324"/>
                <a:gd name="connsiteX3" fmla="*/ 538162 w 546499"/>
                <a:gd name="connsiteY3" fmla="*/ 1076324 h 1076324"/>
                <a:gd name="connsiteX4" fmla="*/ 0 w 546499"/>
                <a:gd name="connsiteY4" fmla="*/ 538162 h 1076324"/>
                <a:gd name="connsiteX5" fmla="*/ 538162 w 546499"/>
                <a:gd name="connsiteY5" fmla="*/ 0 h 1076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6499" h="1076324">
                  <a:moveTo>
                    <a:pt x="538162" y="0"/>
                  </a:moveTo>
                  <a:lnTo>
                    <a:pt x="546499" y="841"/>
                  </a:lnTo>
                  <a:lnTo>
                    <a:pt x="546499" y="1075484"/>
                  </a:lnTo>
                  <a:lnTo>
                    <a:pt x="538162" y="1076324"/>
                  </a:lnTo>
                  <a:cubicBezTo>
                    <a:pt x="240943" y="1076324"/>
                    <a:pt x="0" y="835381"/>
                    <a:pt x="0" y="538162"/>
                  </a:cubicBezTo>
                  <a:cubicBezTo>
                    <a:pt x="0" y="240943"/>
                    <a:pt x="240943" y="0"/>
                    <a:pt x="538162" y="0"/>
                  </a:cubicBezTo>
                  <a:close/>
                </a:path>
              </a:pathLst>
            </a:custGeom>
            <a:solidFill>
              <a:srgbClr val="498B9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89112" name="组合 61"/>
            <p:cNvGrpSpPr/>
            <p:nvPr/>
          </p:nvGrpSpPr>
          <p:grpSpPr>
            <a:xfrm>
              <a:off x="3295557" y="2342361"/>
              <a:ext cx="588169" cy="839506"/>
              <a:chOff x="3785462" y="2609061"/>
              <a:chExt cx="588169" cy="839506"/>
            </a:xfrm>
          </p:grpSpPr>
          <p:sp>
            <p:nvSpPr>
              <p:cNvPr id="67" name="Oval 164"/>
              <p:cNvSpPr>
                <a:spLocks noChangeArrowheads="1"/>
              </p:cNvSpPr>
              <p:nvPr/>
            </p:nvSpPr>
            <p:spPr bwMode="auto">
              <a:xfrm>
                <a:off x="4002675" y="3297754"/>
                <a:ext cx="149225" cy="150813"/>
              </a:xfrm>
              <a:prstGeom prst="ellipse">
                <a:avLst/>
              </a:prstGeom>
              <a:solidFill>
                <a:srgbClr val="D9DDD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68" name="Freeform 165"/>
              <p:cNvSpPr/>
              <p:nvPr/>
            </p:nvSpPr>
            <p:spPr bwMode="auto">
              <a:xfrm>
                <a:off x="3785462" y="2609061"/>
                <a:ext cx="585788" cy="615950"/>
              </a:xfrm>
              <a:custGeom>
                <a:avLst/>
                <a:gdLst>
                  <a:gd name="T0" fmla="*/ 59 w 156"/>
                  <a:gd name="T1" fmla="*/ 0 h 164"/>
                  <a:gd name="T2" fmla="*/ 0 w 156"/>
                  <a:gd name="T3" fmla="*/ 59 h 164"/>
                  <a:gd name="T4" fmla="*/ 0 w 156"/>
                  <a:gd name="T5" fmla="*/ 76 h 164"/>
                  <a:gd name="T6" fmla="*/ 36 w 156"/>
                  <a:gd name="T7" fmla="*/ 76 h 164"/>
                  <a:gd name="T8" fmla="*/ 36 w 156"/>
                  <a:gd name="T9" fmla="*/ 59 h 164"/>
                  <a:gd name="T10" fmla="*/ 59 w 156"/>
                  <a:gd name="T11" fmla="*/ 36 h 164"/>
                  <a:gd name="T12" fmla="*/ 97 w 156"/>
                  <a:gd name="T13" fmla="*/ 36 h 164"/>
                  <a:gd name="T14" fmla="*/ 120 w 156"/>
                  <a:gd name="T15" fmla="*/ 59 h 164"/>
                  <a:gd name="T16" fmla="*/ 120 w 156"/>
                  <a:gd name="T17" fmla="*/ 69 h 164"/>
                  <a:gd name="T18" fmla="*/ 97 w 156"/>
                  <a:gd name="T19" fmla="*/ 92 h 164"/>
                  <a:gd name="T20" fmla="*/ 60 w 156"/>
                  <a:gd name="T21" fmla="*/ 92 h 164"/>
                  <a:gd name="T22" fmla="*/ 60 w 156"/>
                  <a:gd name="T23" fmla="*/ 164 h 164"/>
                  <a:gd name="T24" fmla="*/ 96 w 156"/>
                  <a:gd name="T25" fmla="*/ 164 h 164"/>
                  <a:gd name="T26" fmla="*/ 96 w 156"/>
                  <a:gd name="T27" fmla="*/ 128 h 164"/>
                  <a:gd name="T28" fmla="*/ 97 w 156"/>
                  <a:gd name="T29" fmla="*/ 128 h 164"/>
                  <a:gd name="T30" fmla="*/ 156 w 156"/>
                  <a:gd name="T31" fmla="*/ 69 h 164"/>
                  <a:gd name="T32" fmla="*/ 156 w 156"/>
                  <a:gd name="T33" fmla="*/ 59 h 164"/>
                  <a:gd name="T34" fmla="*/ 97 w 156"/>
                  <a:gd name="T35" fmla="*/ 0 h 164"/>
                  <a:gd name="T36" fmla="*/ 59 w 156"/>
                  <a:gd name="T3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6" h="164">
                    <a:moveTo>
                      <a:pt x="59" y="0"/>
                    </a:moveTo>
                    <a:cubicBezTo>
                      <a:pt x="27" y="0"/>
                      <a:pt x="0" y="26"/>
                      <a:pt x="0" y="59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36" y="76"/>
                      <a:pt x="36" y="76"/>
                      <a:pt x="36" y="76"/>
                    </a:cubicBezTo>
                    <a:cubicBezTo>
                      <a:pt x="36" y="59"/>
                      <a:pt x="36" y="59"/>
                      <a:pt x="36" y="59"/>
                    </a:cubicBezTo>
                    <a:cubicBezTo>
                      <a:pt x="36" y="46"/>
                      <a:pt x="47" y="36"/>
                      <a:pt x="59" y="36"/>
                    </a:cubicBezTo>
                    <a:cubicBezTo>
                      <a:pt x="97" y="36"/>
                      <a:pt x="97" y="36"/>
                      <a:pt x="97" y="36"/>
                    </a:cubicBezTo>
                    <a:cubicBezTo>
                      <a:pt x="109" y="36"/>
                      <a:pt x="120" y="46"/>
                      <a:pt x="120" y="59"/>
                    </a:cubicBezTo>
                    <a:cubicBezTo>
                      <a:pt x="120" y="69"/>
                      <a:pt x="120" y="69"/>
                      <a:pt x="120" y="69"/>
                    </a:cubicBezTo>
                    <a:cubicBezTo>
                      <a:pt x="120" y="82"/>
                      <a:pt x="109" y="92"/>
                      <a:pt x="97" y="92"/>
                    </a:cubicBezTo>
                    <a:cubicBezTo>
                      <a:pt x="60" y="92"/>
                      <a:pt x="60" y="92"/>
                      <a:pt x="60" y="92"/>
                    </a:cubicBezTo>
                    <a:cubicBezTo>
                      <a:pt x="60" y="164"/>
                      <a:pt x="60" y="164"/>
                      <a:pt x="60" y="164"/>
                    </a:cubicBezTo>
                    <a:cubicBezTo>
                      <a:pt x="96" y="164"/>
                      <a:pt x="96" y="164"/>
                      <a:pt x="96" y="164"/>
                    </a:cubicBezTo>
                    <a:cubicBezTo>
                      <a:pt x="96" y="164"/>
                      <a:pt x="96" y="144"/>
                      <a:pt x="96" y="128"/>
                    </a:cubicBezTo>
                    <a:cubicBezTo>
                      <a:pt x="97" y="128"/>
                      <a:pt x="97" y="128"/>
                      <a:pt x="97" y="128"/>
                    </a:cubicBezTo>
                    <a:cubicBezTo>
                      <a:pt x="129" y="128"/>
                      <a:pt x="156" y="102"/>
                      <a:pt x="156" y="69"/>
                    </a:cubicBezTo>
                    <a:cubicBezTo>
                      <a:pt x="156" y="59"/>
                      <a:pt x="156" y="59"/>
                      <a:pt x="156" y="59"/>
                    </a:cubicBezTo>
                    <a:cubicBezTo>
                      <a:pt x="156" y="26"/>
                      <a:pt x="129" y="0"/>
                      <a:pt x="97" y="0"/>
                    </a:cubicBezTo>
                    <a:cubicBezTo>
                      <a:pt x="59" y="0"/>
                      <a:pt x="59" y="0"/>
                      <a:pt x="59" y="0"/>
                    </a:cubicBezTo>
                  </a:path>
                </a:pathLst>
              </a:custGeom>
              <a:solidFill>
                <a:srgbClr val="F5EDE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69" name="Freeform 179"/>
              <p:cNvSpPr/>
              <p:nvPr/>
            </p:nvSpPr>
            <p:spPr bwMode="auto">
              <a:xfrm>
                <a:off x="4013268" y="2738838"/>
                <a:ext cx="360363" cy="487363"/>
              </a:xfrm>
              <a:custGeom>
                <a:avLst/>
                <a:gdLst>
                  <a:gd name="T0" fmla="*/ 90 w 96"/>
                  <a:gd name="T1" fmla="*/ 0 h 130"/>
                  <a:gd name="T2" fmla="*/ 60 w 96"/>
                  <a:gd name="T3" fmla="*/ 29 h 130"/>
                  <a:gd name="T4" fmla="*/ 60 w 96"/>
                  <a:gd name="T5" fmla="*/ 35 h 130"/>
                  <a:gd name="T6" fmla="*/ 57 w 96"/>
                  <a:gd name="T7" fmla="*/ 46 h 130"/>
                  <a:gd name="T8" fmla="*/ 37 w 96"/>
                  <a:gd name="T9" fmla="*/ 58 h 130"/>
                  <a:gd name="T10" fmla="*/ 30 w 96"/>
                  <a:gd name="T11" fmla="*/ 58 h 130"/>
                  <a:gd name="T12" fmla="*/ 0 w 96"/>
                  <a:gd name="T13" fmla="*/ 87 h 130"/>
                  <a:gd name="T14" fmla="*/ 0 w 96"/>
                  <a:gd name="T15" fmla="*/ 130 h 130"/>
                  <a:gd name="T16" fmla="*/ 36 w 96"/>
                  <a:gd name="T17" fmla="*/ 130 h 130"/>
                  <a:gd name="T18" fmla="*/ 36 w 96"/>
                  <a:gd name="T19" fmla="*/ 94 h 130"/>
                  <a:gd name="T20" fmla="*/ 37 w 96"/>
                  <a:gd name="T21" fmla="*/ 94 h 130"/>
                  <a:gd name="T22" fmla="*/ 43 w 96"/>
                  <a:gd name="T23" fmla="*/ 94 h 130"/>
                  <a:gd name="T24" fmla="*/ 83 w 96"/>
                  <a:gd name="T25" fmla="*/ 71 h 130"/>
                  <a:gd name="T26" fmla="*/ 86 w 96"/>
                  <a:gd name="T27" fmla="*/ 68 h 130"/>
                  <a:gd name="T28" fmla="*/ 93 w 96"/>
                  <a:gd name="T29" fmla="*/ 52 h 130"/>
                  <a:gd name="T30" fmla="*/ 96 w 96"/>
                  <a:gd name="T31" fmla="*/ 35 h 130"/>
                  <a:gd name="T32" fmla="*/ 96 w 96"/>
                  <a:gd name="T33" fmla="*/ 25 h 130"/>
                  <a:gd name="T34" fmla="*/ 90 w 96"/>
                  <a:gd name="T3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6" h="130">
                    <a:moveTo>
                      <a:pt x="90" y="0"/>
                    </a:moveTo>
                    <a:cubicBezTo>
                      <a:pt x="81" y="9"/>
                      <a:pt x="71" y="19"/>
                      <a:pt x="60" y="29"/>
                    </a:cubicBezTo>
                    <a:cubicBezTo>
                      <a:pt x="60" y="35"/>
                      <a:pt x="60" y="35"/>
                      <a:pt x="60" y="35"/>
                    </a:cubicBezTo>
                    <a:cubicBezTo>
                      <a:pt x="60" y="39"/>
                      <a:pt x="59" y="43"/>
                      <a:pt x="57" y="46"/>
                    </a:cubicBezTo>
                    <a:cubicBezTo>
                      <a:pt x="53" y="53"/>
                      <a:pt x="45" y="58"/>
                      <a:pt x="37" y="58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20" y="68"/>
                      <a:pt x="10" y="78"/>
                      <a:pt x="0" y="87"/>
                    </a:cubicBezTo>
                    <a:cubicBezTo>
                      <a:pt x="0" y="130"/>
                      <a:pt x="0" y="130"/>
                      <a:pt x="0" y="130"/>
                    </a:cubicBezTo>
                    <a:cubicBezTo>
                      <a:pt x="36" y="130"/>
                      <a:pt x="36" y="130"/>
                      <a:pt x="36" y="130"/>
                    </a:cubicBezTo>
                    <a:cubicBezTo>
                      <a:pt x="36" y="130"/>
                      <a:pt x="36" y="110"/>
                      <a:pt x="36" y="94"/>
                    </a:cubicBezTo>
                    <a:cubicBezTo>
                      <a:pt x="37" y="94"/>
                      <a:pt x="37" y="94"/>
                      <a:pt x="37" y="94"/>
                    </a:cubicBezTo>
                    <a:cubicBezTo>
                      <a:pt x="39" y="94"/>
                      <a:pt x="41" y="94"/>
                      <a:pt x="43" y="94"/>
                    </a:cubicBezTo>
                    <a:cubicBezTo>
                      <a:pt x="60" y="92"/>
                      <a:pt x="74" y="84"/>
                      <a:pt x="83" y="71"/>
                    </a:cubicBezTo>
                    <a:cubicBezTo>
                      <a:pt x="84" y="70"/>
                      <a:pt x="85" y="69"/>
                      <a:pt x="86" y="68"/>
                    </a:cubicBezTo>
                    <a:cubicBezTo>
                      <a:pt x="89" y="63"/>
                      <a:pt x="92" y="58"/>
                      <a:pt x="93" y="52"/>
                    </a:cubicBezTo>
                    <a:cubicBezTo>
                      <a:pt x="95" y="47"/>
                      <a:pt x="96" y="41"/>
                      <a:pt x="96" y="35"/>
                    </a:cubicBezTo>
                    <a:cubicBezTo>
                      <a:pt x="96" y="25"/>
                      <a:pt x="96" y="25"/>
                      <a:pt x="96" y="25"/>
                    </a:cubicBezTo>
                    <a:cubicBezTo>
                      <a:pt x="96" y="16"/>
                      <a:pt x="94" y="8"/>
                      <a:pt x="90" y="0"/>
                    </a:cubicBezTo>
                  </a:path>
                </a:pathLst>
              </a:custGeom>
              <a:solidFill>
                <a:srgbClr val="D9DDD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63" name="Freeform 108"/>
            <p:cNvSpPr/>
            <p:nvPr/>
          </p:nvSpPr>
          <p:spPr bwMode="auto">
            <a:xfrm>
              <a:off x="3582033" y="3390208"/>
              <a:ext cx="112713" cy="957842"/>
            </a:xfrm>
            <a:custGeom>
              <a:avLst/>
              <a:gdLst>
                <a:gd name="T0" fmla="*/ 30 w 30"/>
                <a:gd name="T1" fmla="*/ 0 h 322"/>
                <a:gd name="T2" fmla="*/ 0 w 30"/>
                <a:gd name="T3" fmla="*/ 2 h 322"/>
                <a:gd name="T4" fmla="*/ 0 w 30"/>
                <a:gd name="T5" fmla="*/ 2 h 322"/>
                <a:gd name="T6" fmla="*/ 0 w 30"/>
                <a:gd name="T7" fmla="*/ 20 h 322"/>
                <a:gd name="T8" fmla="*/ 0 w 30"/>
                <a:gd name="T9" fmla="*/ 322 h 322"/>
                <a:gd name="T10" fmla="*/ 30 w 30"/>
                <a:gd name="T11" fmla="*/ 322 h 322"/>
                <a:gd name="T12" fmla="*/ 30 w 30"/>
                <a:gd name="T13" fmla="*/ 20 h 322"/>
                <a:gd name="T14" fmla="*/ 30 w 30"/>
                <a:gd name="T15" fmla="*/ 10 h 322"/>
                <a:gd name="T16" fmla="*/ 30 w 30"/>
                <a:gd name="T17" fmla="*/ 0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322">
                  <a:moveTo>
                    <a:pt x="30" y="0"/>
                  </a:moveTo>
                  <a:cubicBezTo>
                    <a:pt x="20" y="2"/>
                    <a:pt x="1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30" y="322"/>
                    <a:pt x="30" y="322"/>
                    <a:pt x="30" y="322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solidFill>
              <a:srgbClr val="3F3C4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64" name="Freeform 109"/>
            <p:cNvSpPr/>
            <p:nvPr/>
          </p:nvSpPr>
          <p:spPr bwMode="auto">
            <a:xfrm>
              <a:off x="3469321" y="3436938"/>
              <a:ext cx="112713" cy="910549"/>
            </a:xfrm>
            <a:custGeom>
              <a:avLst/>
              <a:gdLst>
                <a:gd name="T0" fmla="*/ 0 w 71"/>
                <a:gd name="T1" fmla="*/ 0 h 719"/>
                <a:gd name="T2" fmla="*/ 0 w 71"/>
                <a:gd name="T3" fmla="*/ 719 h 719"/>
                <a:gd name="T4" fmla="*/ 71 w 71"/>
                <a:gd name="T5" fmla="*/ 719 h 719"/>
                <a:gd name="T6" fmla="*/ 71 w 71"/>
                <a:gd name="T7" fmla="*/ 4 h 719"/>
                <a:gd name="T8" fmla="*/ 0 w 71"/>
                <a:gd name="T9" fmla="*/ 0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19">
                  <a:moveTo>
                    <a:pt x="0" y="0"/>
                  </a:moveTo>
                  <a:lnTo>
                    <a:pt x="0" y="719"/>
                  </a:lnTo>
                  <a:lnTo>
                    <a:pt x="71" y="719"/>
                  </a:lnTo>
                  <a:lnTo>
                    <a:pt x="71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C5C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65" name="Freeform 129"/>
            <p:cNvSpPr/>
            <p:nvPr/>
          </p:nvSpPr>
          <p:spPr bwMode="auto">
            <a:xfrm>
              <a:off x="3582033" y="2054226"/>
              <a:ext cx="701675" cy="1404938"/>
            </a:xfrm>
            <a:custGeom>
              <a:avLst/>
              <a:gdLst>
                <a:gd name="T0" fmla="*/ 0 w 187"/>
                <a:gd name="T1" fmla="*/ 0 h 374"/>
                <a:gd name="T2" fmla="*/ 0 w 187"/>
                <a:gd name="T3" fmla="*/ 44 h 374"/>
                <a:gd name="T4" fmla="*/ 0 w 187"/>
                <a:gd name="T5" fmla="*/ 44 h 374"/>
                <a:gd name="T6" fmla="*/ 0 w 187"/>
                <a:gd name="T7" fmla="*/ 44 h 374"/>
                <a:gd name="T8" fmla="*/ 0 w 187"/>
                <a:gd name="T9" fmla="*/ 44 h 374"/>
                <a:gd name="T10" fmla="*/ 0 w 187"/>
                <a:gd name="T11" fmla="*/ 44 h 374"/>
                <a:gd name="T12" fmla="*/ 1 w 187"/>
                <a:gd name="T13" fmla="*/ 44 h 374"/>
                <a:gd name="T14" fmla="*/ 1 w 187"/>
                <a:gd name="T15" fmla="*/ 44 h 374"/>
                <a:gd name="T16" fmla="*/ 1 w 187"/>
                <a:gd name="T17" fmla="*/ 44 h 374"/>
                <a:gd name="T18" fmla="*/ 1 w 187"/>
                <a:gd name="T19" fmla="*/ 44 h 374"/>
                <a:gd name="T20" fmla="*/ 1 w 187"/>
                <a:gd name="T21" fmla="*/ 44 h 374"/>
                <a:gd name="T22" fmla="*/ 1 w 187"/>
                <a:gd name="T23" fmla="*/ 44 h 374"/>
                <a:gd name="T24" fmla="*/ 1 w 187"/>
                <a:gd name="T25" fmla="*/ 44 h 374"/>
                <a:gd name="T26" fmla="*/ 1 w 187"/>
                <a:gd name="T27" fmla="*/ 44 h 374"/>
                <a:gd name="T28" fmla="*/ 2 w 187"/>
                <a:gd name="T29" fmla="*/ 44 h 374"/>
                <a:gd name="T30" fmla="*/ 2 w 187"/>
                <a:gd name="T31" fmla="*/ 44 h 374"/>
                <a:gd name="T32" fmla="*/ 2 w 187"/>
                <a:gd name="T33" fmla="*/ 44 h 374"/>
                <a:gd name="T34" fmla="*/ 2 w 187"/>
                <a:gd name="T35" fmla="*/ 44 h 374"/>
                <a:gd name="T36" fmla="*/ 2 w 187"/>
                <a:gd name="T37" fmla="*/ 44 h 374"/>
                <a:gd name="T38" fmla="*/ 2 w 187"/>
                <a:gd name="T39" fmla="*/ 44 h 374"/>
                <a:gd name="T40" fmla="*/ 2 w 187"/>
                <a:gd name="T41" fmla="*/ 44 h 374"/>
                <a:gd name="T42" fmla="*/ 2 w 187"/>
                <a:gd name="T43" fmla="*/ 44 h 374"/>
                <a:gd name="T44" fmla="*/ 143 w 187"/>
                <a:gd name="T45" fmla="*/ 184 h 374"/>
                <a:gd name="T46" fmla="*/ 143 w 187"/>
                <a:gd name="T47" fmla="*/ 184 h 374"/>
                <a:gd name="T48" fmla="*/ 143 w 187"/>
                <a:gd name="T49" fmla="*/ 185 h 374"/>
                <a:gd name="T50" fmla="*/ 143 w 187"/>
                <a:gd name="T51" fmla="*/ 185 h 374"/>
                <a:gd name="T52" fmla="*/ 143 w 187"/>
                <a:gd name="T53" fmla="*/ 185 h 374"/>
                <a:gd name="T54" fmla="*/ 143 w 187"/>
                <a:gd name="T55" fmla="*/ 185 h 374"/>
                <a:gd name="T56" fmla="*/ 143 w 187"/>
                <a:gd name="T57" fmla="*/ 185 h 374"/>
                <a:gd name="T58" fmla="*/ 143 w 187"/>
                <a:gd name="T59" fmla="*/ 185 h 374"/>
                <a:gd name="T60" fmla="*/ 143 w 187"/>
                <a:gd name="T61" fmla="*/ 185 h 374"/>
                <a:gd name="T62" fmla="*/ 143 w 187"/>
                <a:gd name="T63" fmla="*/ 185 h 374"/>
                <a:gd name="T64" fmla="*/ 143 w 187"/>
                <a:gd name="T65" fmla="*/ 186 h 374"/>
                <a:gd name="T66" fmla="*/ 143 w 187"/>
                <a:gd name="T67" fmla="*/ 186 h 374"/>
                <a:gd name="T68" fmla="*/ 143 w 187"/>
                <a:gd name="T69" fmla="*/ 186 h 374"/>
                <a:gd name="T70" fmla="*/ 143 w 187"/>
                <a:gd name="T71" fmla="*/ 186 h 374"/>
                <a:gd name="T72" fmla="*/ 143 w 187"/>
                <a:gd name="T73" fmla="*/ 186 h 374"/>
                <a:gd name="T74" fmla="*/ 143 w 187"/>
                <a:gd name="T75" fmla="*/ 186 h 374"/>
                <a:gd name="T76" fmla="*/ 143 w 187"/>
                <a:gd name="T77" fmla="*/ 186 h 374"/>
                <a:gd name="T78" fmla="*/ 143 w 187"/>
                <a:gd name="T79" fmla="*/ 186 h 374"/>
                <a:gd name="T80" fmla="*/ 143 w 187"/>
                <a:gd name="T81" fmla="*/ 187 h 374"/>
                <a:gd name="T82" fmla="*/ 143 w 187"/>
                <a:gd name="T83" fmla="*/ 187 h 374"/>
                <a:gd name="T84" fmla="*/ 143 w 187"/>
                <a:gd name="T85" fmla="*/ 187 h 374"/>
                <a:gd name="T86" fmla="*/ 143 w 187"/>
                <a:gd name="T87" fmla="*/ 187 h 374"/>
                <a:gd name="T88" fmla="*/ 143 w 187"/>
                <a:gd name="T89" fmla="*/ 187 h 374"/>
                <a:gd name="T90" fmla="*/ 143 w 187"/>
                <a:gd name="T91" fmla="*/ 187 h 374"/>
                <a:gd name="T92" fmla="*/ 143 w 187"/>
                <a:gd name="T93" fmla="*/ 187 h 374"/>
                <a:gd name="T94" fmla="*/ 143 w 187"/>
                <a:gd name="T95" fmla="*/ 187 h 374"/>
                <a:gd name="T96" fmla="*/ 143 w 187"/>
                <a:gd name="T97" fmla="*/ 187 h 374"/>
                <a:gd name="T98" fmla="*/ 143 w 187"/>
                <a:gd name="T99" fmla="*/ 187 h 374"/>
                <a:gd name="T100" fmla="*/ 143 w 187"/>
                <a:gd name="T101" fmla="*/ 187 h 374"/>
                <a:gd name="T102" fmla="*/ 143 w 187"/>
                <a:gd name="T103" fmla="*/ 187 h 374"/>
                <a:gd name="T104" fmla="*/ 134 w 187"/>
                <a:gd name="T105" fmla="*/ 238 h 374"/>
                <a:gd name="T106" fmla="*/ 109 w 187"/>
                <a:gd name="T107" fmla="*/ 280 h 374"/>
                <a:gd name="T108" fmla="*/ 0 w 187"/>
                <a:gd name="T109" fmla="*/ 330 h 374"/>
                <a:gd name="T110" fmla="*/ 0 w 187"/>
                <a:gd name="T111" fmla="*/ 374 h 374"/>
                <a:gd name="T112" fmla="*/ 0 w 187"/>
                <a:gd name="T113" fmla="*/ 374 h 374"/>
                <a:gd name="T114" fmla="*/ 187 w 187"/>
                <a:gd name="T115" fmla="*/ 187 h 374"/>
                <a:gd name="T116" fmla="*/ 187 w 187"/>
                <a:gd name="T117" fmla="*/ 179 h 374"/>
                <a:gd name="T118" fmla="*/ 186 w 187"/>
                <a:gd name="T119" fmla="*/ 163 h 374"/>
                <a:gd name="T120" fmla="*/ 146 w 187"/>
                <a:gd name="T121" fmla="*/ 70 h 374"/>
                <a:gd name="T122" fmla="*/ 132 w 187"/>
                <a:gd name="T123" fmla="*/ 54 h 374"/>
                <a:gd name="T124" fmla="*/ 0 w 187"/>
                <a:gd name="T125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7" h="374"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79" y="45"/>
                    <a:pt x="142" y="107"/>
                    <a:pt x="143" y="184"/>
                  </a:cubicBezTo>
                  <a:cubicBezTo>
                    <a:pt x="143" y="184"/>
                    <a:pt x="143" y="184"/>
                    <a:pt x="143" y="184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205"/>
                    <a:pt x="140" y="222"/>
                    <a:pt x="134" y="238"/>
                  </a:cubicBezTo>
                  <a:cubicBezTo>
                    <a:pt x="128" y="253"/>
                    <a:pt x="120" y="267"/>
                    <a:pt x="109" y="280"/>
                  </a:cubicBezTo>
                  <a:cubicBezTo>
                    <a:pt x="83" y="311"/>
                    <a:pt x="44" y="330"/>
                    <a:pt x="0" y="330"/>
                  </a:cubicBezTo>
                  <a:cubicBezTo>
                    <a:pt x="0" y="374"/>
                    <a:pt x="0" y="374"/>
                    <a:pt x="0" y="374"/>
                  </a:cubicBezTo>
                  <a:cubicBezTo>
                    <a:pt x="0" y="374"/>
                    <a:pt x="0" y="374"/>
                    <a:pt x="0" y="374"/>
                  </a:cubicBezTo>
                  <a:cubicBezTo>
                    <a:pt x="103" y="374"/>
                    <a:pt x="187" y="290"/>
                    <a:pt x="187" y="187"/>
                  </a:cubicBezTo>
                  <a:cubicBezTo>
                    <a:pt x="187" y="184"/>
                    <a:pt x="187" y="182"/>
                    <a:pt x="187" y="179"/>
                  </a:cubicBezTo>
                  <a:cubicBezTo>
                    <a:pt x="187" y="174"/>
                    <a:pt x="187" y="169"/>
                    <a:pt x="186" y="163"/>
                  </a:cubicBezTo>
                  <a:cubicBezTo>
                    <a:pt x="181" y="128"/>
                    <a:pt x="167" y="96"/>
                    <a:pt x="146" y="70"/>
                  </a:cubicBezTo>
                  <a:cubicBezTo>
                    <a:pt x="142" y="65"/>
                    <a:pt x="137" y="59"/>
                    <a:pt x="132" y="54"/>
                  </a:cubicBezTo>
                  <a:cubicBezTo>
                    <a:pt x="98" y="21"/>
                    <a:pt x="51" y="0"/>
                    <a:pt x="0" y="0"/>
                  </a:cubicBezTo>
                </a:path>
              </a:pathLst>
            </a:custGeom>
            <a:solidFill>
              <a:srgbClr val="3F3C4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66" name="Freeform 130"/>
            <p:cNvSpPr/>
            <p:nvPr/>
          </p:nvSpPr>
          <p:spPr bwMode="auto">
            <a:xfrm>
              <a:off x="2880358" y="2054226"/>
              <a:ext cx="701675" cy="1404938"/>
            </a:xfrm>
            <a:custGeom>
              <a:avLst/>
              <a:gdLst>
                <a:gd name="T0" fmla="*/ 187 w 187"/>
                <a:gd name="T1" fmla="*/ 0 h 374"/>
                <a:gd name="T2" fmla="*/ 90 w 187"/>
                <a:gd name="T3" fmla="*/ 27 h 374"/>
                <a:gd name="T4" fmla="*/ 55 w 187"/>
                <a:gd name="T5" fmla="*/ 54 h 374"/>
                <a:gd name="T6" fmla="*/ 0 w 187"/>
                <a:gd name="T7" fmla="*/ 187 h 374"/>
                <a:gd name="T8" fmla="*/ 187 w 187"/>
                <a:gd name="T9" fmla="*/ 374 h 374"/>
                <a:gd name="T10" fmla="*/ 187 w 187"/>
                <a:gd name="T11" fmla="*/ 330 h 374"/>
                <a:gd name="T12" fmla="*/ 187 w 187"/>
                <a:gd name="T13" fmla="*/ 330 h 374"/>
                <a:gd name="T14" fmla="*/ 151 w 187"/>
                <a:gd name="T15" fmla="*/ 326 h 374"/>
                <a:gd name="T16" fmla="*/ 86 w 187"/>
                <a:gd name="T17" fmla="*/ 288 h 374"/>
                <a:gd name="T18" fmla="*/ 72 w 187"/>
                <a:gd name="T19" fmla="*/ 272 h 374"/>
                <a:gd name="T20" fmla="*/ 44 w 187"/>
                <a:gd name="T21" fmla="*/ 189 h 374"/>
                <a:gd name="T22" fmla="*/ 44 w 187"/>
                <a:gd name="T23" fmla="*/ 189 h 374"/>
                <a:gd name="T24" fmla="*/ 44 w 187"/>
                <a:gd name="T25" fmla="*/ 189 h 374"/>
                <a:gd name="T26" fmla="*/ 44 w 187"/>
                <a:gd name="T27" fmla="*/ 189 h 374"/>
                <a:gd name="T28" fmla="*/ 44 w 187"/>
                <a:gd name="T29" fmla="*/ 189 h 374"/>
                <a:gd name="T30" fmla="*/ 44 w 187"/>
                <a:gd name="T31" fmla="*/ 189 h 374"/>
                <a:gd name="T32" fmla="*/ 44 w 187"/>
                <a:gd name="T33" fmla="*/ 189 h 374"/>
                <a:gd name="T34" fmla="*/ 44 w 187"/>
                <a:gd name="T35" fmla="*/ 189 h 374"/>
                <a:gd name="T36" fmla="*/ 44 w 187"/>
                <a:gd name="T37" fmla="*/ 188 h 374"/>
                <a:gd name="T38" fmla="*/ 44 w 187"/>
                <a:gd name="T39" fmla="*/ 188 h 374"/>
                <a:gd name="T40" fmla="*/ 44 w 187"/>
                <a:gd name="T41" fmla="*/ 188 h 374"/>
                <a:gd name="T42" fmla="*/ 44 w 187"/>
                <a:gd name="T43" fmla="*/ 188 h 374"/>
                <a:gd name="T44" fmla="*/ 44 w 187"/>
                <a:gd name="T45" fmla="*/ 188 h 374"/>
                <a:gd name="T46" fmla="*/ 44 w 187"/>
                <a:gd name="T47" fmla="*/ 188 h 374"/>
                <a:gd name="T48" fmla="*/ 44 w 187"/>
                <a:gd name="T49" fmla="*/ 188 h 374"/>
                <a:gd name="T50" fmla="*/ 44 w 187"/>
                <a:gd name="T51" fmla="*/ 188 h 374"/>
                <a:gd name="T52" fmla="*/ 44 w 187"/>
                <a:gd name="T53" fmla="*/ 188 h 374"/>
                <a:gd name="T54" fmla="*/ 44 w 187"/>
                <a:gd name="T55" fmla="*/ 187 h 374"/>
                <a:gd name="T56" fmla="*/ 44 w 187"/>
                <a:gd name="T57" fmla="*/ 187 h 374"/>
                <a:gd name="T58" fmla="*/ 44 w 187"/>
                <a:gd name="T59" fmla="*/ 187 h 374"/>
                <a:gd name="T60" fmla="*/ 44 w 187"/>
                <a:gd name="T61" fmla="*/ 187 h 374"/>
                <a:gd name="T62" fmla="*/ 44 w 187"/>
                <a:gd name="T63" fmla="*/ 187 h 374"/>
                <a:gd name="T64" fmla="*/ 44 w 187"/>
                <a:gd name="T65" fmla="*/ 187 h 374"/>
                <a:gd name="T66" fmla="*/ 44 w 187"/>
                <a:gd name="T67" fmla="*/ 187 h 374"/>
                <a:gd name="T68" fmla="*/ 44 w 187"/>
                <a:gd name="T69" fmla="*/ 187 h 374"/>
                <a:gd name="T70" fmla="*/ 44 w 187"/>
                <a:gd name="T71" fmla="*/ 187 h 374"/>
                <a:gd name="T72" fmla="*/ 44 w 187"/>
                <a:gd name="T73" fmla="*/ 187 h 374"/>
                <a:gd name="T74" fmla="*/ 44 w 187"/>
                <a:gd name="T75" fmla="*/ 187 h 374"/>
                <a:gd name="T76" fmla="*/ 187 w 187"/>
                <a:gd name="T77" fmla="*/ 44 h 374"/>
                <a:gd name="T78" fmla="*/ 187 w 187"/>
                <a:gd name="T79" fmla="*/ 0 h 374"/>
                <a:gd name="T80" fmla="*/ 187 w 187"/>
                <a:gd name="T81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7" h="374">
                  <a:moveTo>
                    <a:pt x="187" y="0"/>
                  </a:moveTo>
                  <a:cubicBezTo>
                    <a:pt x="152" y="0"/>
                    <a:pt x="119" y="10"/>
                    <a:pt x="90" y="27"/>
                  </a:cubicBezTo>
                  <a:cubicBezTo>
                    <a:pt x="78" y="34"/>
                    <a:pt x="66" y="43"/>
                    <a:pt x="55" y="54"/>
                  </a:cubicBezTo>
                  <a:cubicBezTo>
                    <a:pt x="21" y="88"/>
                    <a:pt x="0" y="135"/>
                    <a:pt x="0" y="187"/>
                  </a:cubicBezTo>
                  <a:cubicBezTo>
                    <a:pt x="0" y="290"/>
                    <a:pt x="84" y="374"/>
                    <a:pt x="187" y="374"/>
                  </a:cubicBezTo>
                  <a:cubicBezTo>
                    <a:pt x="187" y="330"/>
                    <a:pt x="187" y="330"/>
                    <a:pt x="187" y="330"/>
                  </a:cubicBezTo>
                  <a:cubicBezTo>
                    <a:pt x="187" y="330"/>
                    <a:pt x="187" y="330"/>
                    <a:pt x="187" y="330"/>
                  </a:cubicBezTo>
                  <a:cubicBezTo>
                    <a:pt x="175" y="330"/>
                    <a:pt x="162" y="329"/>
                    <a:pt x="151" y="326"/>
                  </a:cubicBezTo>
                  <a:cubicBezTo>
                    <a:pt x="126" y="319"/>
                    <a:pt x="104" y="306"/>
                    <a:pt x="86" y="288"/>
                  </a:cubicBezTo>
                  <a:cubicBezTo>
                    <a:pt x="81" y="283"/>
                    <a:pt x="76" y="278"/>
                    <a:pt x="72" y="272"/>
                  </a:cubicBezTo>
                  <a:cubicBezTo>
                    <a:pt x="55" y="249"/>
                    <a:pt x="44" y="220"/>
                    <a:pt x="44" y="189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08"/>
                    <a:pt x="108" y="44"/>
                    <a:pt x="187" y="44"/>
                  </a:cubicBezTo>
                  <a:cubicBezTo>
                    <a:pt x="187" y="0"/>
                    <a:pt x="187" y="0"/>
                    <a:pt x="187" y="0"/>
                  </a:cubicBezTo>
                  <a:cubicBezTo>
                    <a:pt x="187" y="0"/>
                    <a:pt x="187" y="0"/>
                    <a:pt x="187" y="0"/>
                  </a:cubicBezTo>
                </a:path>
              </a:pathLst>
            </a:custGeom>
            <a:solidFill>
              <a:srgbClr val="5C5C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89120" name="组合 71"/>
          <p:cNvGrpSpPr/>
          <p:nvPr/>
        </p:nvGrpSpPr>
        <p:grpSpPr>
          <a:xfrm>
            <a:off x="7402513" y="4060190"/>
            <a:ext cx="3497262" cy="2859088"/>
            <a:chOff x="6800820" y="1789589"/>
            <a:chExt cx="3497263" cy="2871312"/>
          </a:xfrm>
        </p:grpSpPr>
        <p:sp>
          <p:nvSpPr>
            <p:cNvPr id="73" name="Rectangle 107"/>
            <p:cNvSpPr>
              <a:spLocks noChangeArrowheads="1"/>
            </p:cNvSpPr>
            <p:nvPr/>
          </p:nvSpPr>
          <p:spPr bwMode="auto">
            <a:xfrm>
              <a:off x="8327044" y="3436938"/>
              <a:ext cx="225425" cy="1223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74" name="Freeform 110"/>
            <p:cNvSpPr/>
            <p:nvPr/>
          </p:nvSpPr>
          <p:spPr bwMode="auto">
            <a:xfrm>
              <a:off x="8327044" y="3519488"/>
              <a:ext cx="112713" cy="1141413"/>
            </a:xfrm>
            <a:custGeom>
              <a:avLst/>
              <a:gdLst>
                <a:gd name="T0" fmla="*/ 0 w 71"/>
                <a:gd name="T1" fmla="*/ 0 h 719"/>
                <a:gd name="T2" fmla="*/ 0 w 71"/>
                <a:gd name="T3" fmla="*/ 719 h 719"/>
                <a:gd name="T4" fmla="*/ 71 w 71"/>
                <a:gd name="T5" fmla="*/ 719 h 719"/>
                <a:gd name="T6" fmla="*/ 71 w 71"/>
                <a:gd name="T7" fmla="*/ 4 h 719"/>
                <a:gd name="T8" fmla="*/ 0 w 71"/>
                <a:gd name="T9" fmla="*/ 0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19">
                  <a:moveTo>
                    <a:pt x="0" y="0"/>
                  </a:moveTo>
                  <a:lnTo>
                    <a:pt x="0" y="719"/>
                  </a:lnTo>
                  <a:lnTo>
                    <a:pt x="71" y="719"/>
                  </a:lnTo>
                  <a:lnTo>
                    <a:pt x="71" y="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cxnSp>
          <p:nvCxnSpPr>
            <p:cNvPr id="89123" name="直接连接符 74"/>
            <p:cNvCxnSpPr/>
            <p:nvPr/>
          </p:nvCxnSpPr>
          <p:spPr>
            <a:xfrm>
              <a:off x="6963818" y="2709338"/>
              <a:ext cx="2916000" cy="0"/>
            </a:xfrm>
            <a:prstGeom prst="line">
              <a:avLst/>
            </a:prstGeom>
            <a:ln w="57150" cap="flat" cmpd="sng">
              <a:solidFill>
                <a:schemeClr val="accent1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89124" name="直接连接符 75"/>
            <p:cNvCxnSpPr/>
            <p:nvPr/>
          </p:nvCxnSpPr>
          <p:spPr>
            <a:xfrm>
              <a:off x="6963818" y="3098901"/>
              <a:ext cx="2916000" cy="0"/>
            </a:xfrm>
            <a:prstGeom prst="line">
              <a:avLst/>
            </a:prstGeom>
            <a:ln w="57150" cap="flat" cmpd="sng">
              <a:solidFill>
                <a:schemeClr val="accent1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89125" name="直接连接符 76"/>
            <p:cNvCxnSpPr/>
            <p:nvPr/>
          </p:nvCxnSpPr>
          <p:spPr>
            <a:xfrm>
              <a:off x="6963818" y="3488463"/>
              <a:ext cx="2916000" cy="0"/>
            </a:xfrm>
            <a:prstGeom prst="line">
              <a:avLst/>
            </a:prstGeom>
            <a:ln w="57150" cap="flat" cmpd="sng">
              <a:solidFill>
                <a:schemeClr val="accent1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89126" name="直接连接符 77"/>
            <p:cNvCxnSpPr/>
            <p:nvPr/>
          </p:nvCxnSpPr>
          <p:spPr>
            <a:xfrm>
              <a:off x="6968778" y="1930212"/>
              <a:ext cx="2916000" cy="0"/>
            </a:xfrm>
            <a:prstGeom prst="line">
              <a:avLst/>
            </a:prstGeom>
            <a:ln w="57150" cap="flat" cmpd="sng">
              <a:solidFill>
                <a:schemeClr val="accent1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89127" name="直接连接符 78"/>
            <p:cNvCxnSpPr/>
            <p:nvPr/>
          </p:nvCxnSpPr>
          <p:spPr>
            <a:xfrm>
              <a:off x="6963818" y="2319775"/>
              <a:ext cx="2844000" cy="0"/>
            </a:xfrm>
            <a:prstGeom prst="line">
              <a:avLst/>
            </a:prstGeom>
            <a:ln w="57150" cap="flat" cmpd="sng">
              <a:solidFill>
                <a:schemeClr val="accent1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grpSp>
          <p:nvGrpSpPr>
            <p:cNvPr id="89128" name="组合 79"/>
            <p:cNvGrpSpPr/>
            <p:nvPr/>
          </p:nvGrpSpPr>
          <p:grpSpPr>
            <a:xfrm>
              <a:off x="6800820" y="1789589"/>
              <a:ext cx="3497263" cy="2351088"/>
              <a:chOff x="6800820" y="1789589"/>
              <a:chExt cx="3497263" cy="2351088"/>
            </a:xfrm>
          </p:grpSpPr>
          <p:sp>
            <p:nvSpPr>
              <p:cNvPr id="92" name="Freeform 49"/>
              <p:cNvSpPr/>
              <p:nvPr/>
            </p:nvSpPr>
            <p:spPr bwMode="auto">
              <a:xfrm>
                <a:off x="6800820" y="1954689"/>
                <a:ext cx="3335338" cy="2185988"/>
              </a:xfrm>
              <a:custGeom>
                <a:avLst/>
                <a:gdLst>
                  <a:gd name="T0" fmla="*/ 857 w 888"/>
                  <a:gd name="T1" fmla="*/ 0 h 582"/>
                  <a:gd name="T2" fmla="*/ 705 w 888"/>
                  <a:gd name="T3" fmla="*/ 151 h 582"/>
                  <a:gd name="T4" fmla="*/ 578 w 888"/>
                  <a:gd name="T5" fmla="*/ 104 h 582"/>
                  <a:gd name="T6" fmla="*/ 331 w 888"/>
                  <a:gd name="T7" fmla="*/ 341 h 582"/>
                  <a:gd name="T8" fmla="*/ 196 w 888"/>
                  <a:gd name="T9" fmla="*/ 355 h 582"/>
                  <a:gd name="T10" fmla="*/ 0 w 888"/>
                  <a:gd name="T11" fmla="*/ 551 h 582"/>
                  <a:gd name="T12" fmla="*/ 31 w 888"/>
                  <a:gd name="T13" fmla="*/ 582 h 582"/>
                  <a:gd name="T14" fmla="*/ 216 w 888"/>
                  <a:gd name="T15" fmla="*/ 397 h 582"/>
                  <a:gd name="T16" fmla="*/ 351 w 888"/>
                  <a:gd name="T17" fmla="*/ 383 h 582"/>
                  <a:gd name="T18" fmla="*/ 588 w 888"/>
                  <a:gd name="T19" fmla="*/ 154 h 582"/>
                  <a:gd name="T20" fmla="*/ 716 w 888"/>
                  <a:gd name="T21" fmla="*/ 203 h 582"/>
                  <a:gd name="T22" fmla="*/ 888 w 888"/>
                  <a:gd name="T23" fmla="*/ 31 h 582"/>
                  <a:gd name="T24" fmla="*/ 857 w 888"/>
                  <a:gd name="T25" fmla="*/ 0 h 5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88" h="582">
                    <a:moveTo>
                      <a:pt x="857" y="0"/>
                    </a:moveTo>
                    <a:cubicBezTo>
                      <a:pt x="816" y="40"/>
                      <a:pt x="719" y="137"/>
                      <a:pt x="705" y="151"/>
                    </a:cubicBezTo>
                    <a:cubicBezTo>
                      <a:pt x="684" y="143"/>
                      <a:pt x="578" y="104"/>
                      <a:pt x="578" y="104"/>
                    </a:cubicBezTo>
                    <a:cubicBezTo>
                      <a:pt x="578" y="104"/>
                      <a:pt x="342" y="331"/>
                      <a:pt x="331" y="341"/>
                    </a:cubicBezTo>
                    <a:cubicBezTo>
                      <a:pt x="318" y="342"/>
                      <a:pt x="196" y="355"/>
                      <a:pt x="196" y="355"/>
                    </a:cubicBezTo>
                    <a:cubicBezTo>
                      <a:pt x="0" y="551"/>
                      <a:pt x="0" y="551"/>
                      <a:pt x="0" y="551"/>
                    </a:cubicBezTo>
                    <a:cubicBezTo>
                      <a:pt x="31" y="582"/>
                      <a:pt x="31" y="582"/>
                      <a:pt x="31" y="582"/>
                    </a:cubicBezTo>
                    <a:cubicBezTo>
                      <a:pt x="31" y="582"/>
                      <a:pt x="205" y="408"/>
                      <a:pt x="216" y="397"/>
                    </a:cubicBezTo>
                    <a:cubicBezTo>
                      <a:pt x="230" y="396"/>
                      <a:pt x="351" y="383"/>
                      <a:pt x="351" y="383"/>
                    </a:cubicBezTo>
                    <a:cubicBezTo>
                      <a:pt x="351" y="383"/>
                      <a:pt x="570" y="172"/>
                      <a:pt x="588" y="154"/>
                    </a:cubicBezTo>
                    <a:cubicBezTo>
                      <a:pt x="609" y="162"/>
                      <a:pt x="716" y="203"/>
                      <a:pt x="716" y="203"/>
                    </a:cubicBezTo>
                    <a:cubicBezTo>
                      <a:pt x="888" y="31"/>
                      <a:pt x="888" y="31"/>
                      <a:pt x="888" y="31"/>
                    </a:cubicBezTo>
                    <a:cubicBezTo>
                      <a:pt x="857" y="0"/>
                      <a:pt x="857" y="0"/>
                      <a:pt x="857" y="0"/>
                    </a:cubicBezTo>
                  </a:path>
                </a:pathLst>
              </a:custGeom>
              <a:solidFill>
                <a:srgbClr val="244C69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93" name="Freeform 50"/>
              <p:cNvSpPr/>
              <p:nvPr/>
            </p:nvSpPr>
            <p:spPr bwMode="auto">
              <a:xfrm>
                <a:off x="9715470" y="1789589"/>
                <a:ext cx="582613" cy="582613"/>
              </a:xfrm>
              <a:custGeom>
                <a:avLst/>
                <a:gdLst>
                  <a:gd name="T0" fmla="*/ 168 w 367"/>
                  <a:gd name="T1" fmla="*/ 199 h 367"/>
                  <a:gd name="T2" fmla="*/ 168 w 367"/>
                  <a:gd name="T3" fmla="*/ 199 h 367"/>
                  <a:gd name="T4" fmla="*/ 0 w 367"/>
                  <a:gd name="T5" fmla="*/ 156 h 367"/>
                  <a:gd name="T6" fmla="*/ 367 w 367"/>
                  <a:gd name="T7" fmla="*/ 0 h 367"/>
                  <a:gd name="T8" fmla="*/ 211 w 367"/>
                  <a:gd name="T9" fmla="*/ 367 h 367"/>
                  <a:gd name="T10" fmla="*/ 168 w 367"/>
                  <a:gd name="T11" fmla="*/ 199 h 367"/>
                  <a:gd name="T12" fmla="*/ 168 w 367"/>
                  <a:gd name="T13" fmla="*/ 199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7" h="367">
                    <a:moveTo>
                      <a:pt x="168" y="199"/>
                    </a:moveTo>
                    <a:lnTo>
                      <a:pt x="168" y="199"/>
                    </a:lnTo>
                    <a:lnTo>
                      <a:pt x="0" y="156"/>
                    </a:lnTo>
                    <a:lnTo>
                      <a:pt x="367" y="0"/>
                    </a:lnTo>
                    <a:lnTo>
                      <a:pt x="211" y="367"/>
                    </a:lnTo>
                    <a:lnTo>
                      <a:pt x="168" y="199"/>
                    </a:lnTo>
                    <a:lnTo>
                      <a:pt x="168" y="199"/>
                    </a:lnTo>
                    <a:close/>
                  </a:path>
                </a:pathLst>
              </a:custGeom>
              <a:solidFill>
                <a:srgbClr val="244C6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81" name="任意多边形 80"/>
            <p:cNvSpPr/>
            <p:nvPr/>
          </p:nvSpPr>
          <p:spPr>
            <a:xfrm rot="2700000">
              <a:off x="7978890" y="2025512"/>
              <a:ext cx="550532" cy="1084264"/>
            </a:xfrm>
            <a:custGeom>
              <a:avLst/>
              <a:gdLst>
                <a:gd name="connsiteX0" fmla="*/ 538162 w 546499"/>
                <a:gd name="connsiteY0" fmla="*/ 0 h 1076324"/>
                <a:gd name="connsiteX1" fmla="*/ 546499 w 546499"/>
                <a:gd name="connsiteY1" fmla="*/ 841 h 1076324"/>
                <a:gd name="connsiteX2" fmla="*/ 546499 w 546499"/>
                <a:gd name="connsiteY2" fmla="*/ 1075484 h 1076324"/>
                <a:gd name="connsiteX3" fmla="*/ 538162 w 546499"/>
                <a:gd name="connsiteY3" fmla="*/ 1076324 h 1076324"/>
                <a:gd name="connsiteX4" fmla="*/ 0 w 546499"/>
                <a:gd name="connsiteY4" fmla="*/ 538162 h 1076324"/>
                <a:gd name="connsiteX5" fmla="*/ 538162 w 546499"/>
                <a:gd name="connsiteY5" fmla="*/ 0 h 1076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6499" h="1076324">
                  <a:moveTo>
                    <a:pt x="538162" y="0"/>
                  </a:moveTo>
                  <a:lnTo>
                    <a:pt x="546499" y="841"/>
                  </a:lnTo>
                  <a:lnTo>
                    <a:pt x="546499" y="1075484"/>
                  </a:lnTo>
                  <a:lnTo>
                    <a:pt x="538162" y="1076324"/>
                  </a:lnTo>
                  <a:cubicBezTo>
                    <a:pt x="240943" y="1076324"/>
                    <a:pt x="0" y="835381"/>
                    <a:pt x="0" y="538162"/>
                  </a:cubicBezTo>
                  <a:cubicBezTo>
                    <a:pt x="0" y="240943"/>
                    <a:pt x="240943" y="0"/>
                    <a:pt x="538162" y="0"/>
                  </a:cubicBezTo>
                  <a:close/>
                </a:path>
              </a:pathLst>
            </a:custGeom>
            <a:solidFill>
              <a:srgbClr val="4565A3"/>
            </a:solidFill>
            <a:ln w="1270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2" name="任意多边形 81"/>
            <p:cNvSpPr/>
            <p:nvPr/>
          </p:nvSpPr>
          <p:spPr>
            <a:xfrm rot="13500000">
              <a:off x="8356306" y="2401748"/>
              <a:ext cx="550532" cy="1084264"/>
            </a:xfrm>
            <a:custGeom>
              <a:avLst/>
              <a:gdLst>
                <a:gd name="connsiteX0" fmla="*/ 538162 w 546499"/>
                <a:gd name="connsiteY0" fmla="*/ 0 h 1076324"/>
                <a:gd name="connsiteX1" fmla="*/ 546499 w 546499"/>
                <a:gd name="connsiteY1" fmla="*/ 841 h 1076324"/>
                <a:gd name="connsiteX2" fmla="*/ 546499 w 546499"/>
                <a:gd name="connsiteY2" fmla="*/ 1075484 h 1076324"/>
                <a:gd name="connsiteX3" fmla="*/ 538162 w 546499"/>
                <a:gd name="connsiteY3" fmla="*/ 1076324 h 1076324"/>
                <a:gd name="connsiteX4" fmla="*/ 0 w 546499"/>
                <a:gd name="connsiteY4" fmla="*/ 538162 h 1076324"/>
                <a:gd name="connsiteX5" fmla="*/ 538162 w 546499"/>
                <a:gd name="connsiteY5" fmla="*/ 0 h 1076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6499" h="1076324">
                  <a:moveTo>
                    <a:pt x="538162" y="0"/>
                  </a:moveTo>
                  <a:lnTo>
                    <a:pt x="546499" y="841"/>
                  </a:lnTo>
                  <a:lnTo>
                    <a:pt x="546499" y="1075484"/>
                  </a:lnTo>
                  <a:lnTo>
                    <a:pt x="538162" y="1076324"/>
                  </a:lnTo>
                  <a:cubicBezTo>
                    <a:pt x="240943" y="1076324"/>
                    <a:pt x="0" y="835381"/>
                    <a:pt x="0" y="538162"/>
                  </a:cubicBezTo>
                  <a:cubicBezTo>
                    <a:pt x="0" y="240943"/>
                    <a:pt x="240943" y="0"/>
                    <a:pt x="538162" y="0"/>
                  </a:cubicBezTo>
                  <a:close/>
                </a:path>
              </a:pathLst>
            </a:custGeom>
            <a:solidFill>
              <a:srgbClr val="244C6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3" name="Freeform 108"/>
            <p:cNvSpPr/>
            <p:nvPr/>
          </p:nvSpPr>
          <p:spPr bwMode="auto">
            <a:xfrm>
              <a:off x="8439756" y="3390209"/>
              <a:ext cx="112713" cy="957814"/>
            </a:xfrm>
            <a:custGeom>
              <a:avLst/>
              <a:gdLst>
                <a:gd name="T0" fmla="*/ 30 w 30"/>
                <a:gd name="T1" fmla="*/ 0 h 322"/>
                <a:gd name="T2" fmla="*/ 0 w 30"/>
                <a:gd name="T3" fmla="*/ 2 h 322"/>
                <a:gd name="T4" fmla="*/ 0 w 30"/>
                <a:gd name="T5" fmla="*/ 2 h 322"/>
                <a:gd name="T6" fmla="*/ 0 w 30"/>
                <a:gd name="T7" fmla="*/ 20 h 322"/>
                <a:gd name="T8" fmla="*/ 0 w 30"/>
                <a:gd name="T9" fmla="*/ 322 h 322"/>
                <a:gd name="T10" fmla="*/ 30 w 30"/>
                <a:gd name="T11" fmla="*/ 322 h 322"/>
                <a:gd name="T12" fmla="*/ 30 w 30"/>
                <a:gd name="T13" fmla="*/ 20 h 322"/>
                <a:gd name="T14" fmla="*/ 30 w 30"/>
                <a:gd name="T15" fmla="*/ 10 h 322"/>
                <a:gd name="T16" fmla="*/ 30 w 30"/>
                <a:gd name="T17" fmla="*/ 0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322">
                  <a:moveTo>
                    <a:pt x="30" y="0"/>
                  </a:moveTo>
                  <a:cubicBezTo>
                    <a:pt x="20" y="2"/>
                    <a:pt x="1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30" y="322"/>
                    <a:pt x="30" y="322"/>
                    <a:pt x="30" y="322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solidFill>
              <a:srgbClr val="3F3C4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84" name="Freeform 109"/>
            <p:cNvSpPr/>
            <p:nvPr/>
          </p:nvSpPr>
          <p:spPr bwMode="auto">
            <a:xfrm>
              <a:off x="8327044" y="3376022"/>
              <a:ext cx="112713" cy="972000"/>
            </a:xfrm>
            <a:custGeom>
              <a:avLst/>
              <a:gdLst>
                <a:gd name="T0" fmla="*/ 0 w 71"/>
                <a:gd name="T1" fmla="*/ 0 h 719"/>
                <a:gd name="T2" fmla="*/ 0 w 71"/>
                <a:gd name="T3" fmla="*/ 719 h 719"/>
                <a:gd name="T4" fmla="*/ 71 w 71"/>
                <a:gd name="T5" fmla="*/ 719 h 719"/>
                <a:gd name="T6" fmla="*/ 71 w 71"/>
                <a:gd name="T7" fmla="*/ 4 h 719"/>
                <a:gd name="T8" fmla="*/ 0 w 71"/>
                <a:gd name="T9" fmla="*/ 0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19">
                  <a:moveTo>
                    <a:pt x="0" y="0"/>
                  </a:moveTo>
                  <a:lnTo>
                    <a:pt x="0" y="719"/>
                  </a:lnTo>
                  <a:lnTo>
                    <a:pt x="71" y="719"/>
                  </a:lnTo>
                  <a:lnTo>
                    <a:pt x="71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C5C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85" name="Freeform 129"/>
            <p:cNvSpPr/>
            <p:nvPr/>
          </p:nvSpPr>
          <p:spPr bwMode="auto">
            <a:xfrm>
              <a:off x="8439756" y="2054226"/>
              <a:ext cx="701675" cy="1404938"/>
            </a:xfrm>
            <a:custGeom>
              <a:avLst/>
              <a:gdLst>
                <a:gd name="T0" fmla="*/ 0 w 187"/>
                <a:gd name="T1" fmla="*/ 0 h 374"/>
                <a:gd name="T2" fmla="*/ 0 w 187"/>
                <a:gd name="T3" fmla="*/ 44 h 374"/>
                <a:gd name="T4" fmla="*/ 0 w 187"/>
                <a:gd name="T5" fmla="*/ 44 h 374"/>
                <a:gd name="T6" fmla="*/ 0 w 187"/>
                <a:gd name="T7" fmla="*/ 44 h 374"/>
                <a:gd name="T8" fmla="*/ 0 w 187"/>
                <a:gd name="T9" fmla="*/ 44 h 374"/>
                <a:gd name="T10" fmla="*/ 0 w 187"/>
                <a:gd name="T11" fmla="*/ 44 h 374"/>
                <a:gd name="T12" fmla="*/ 1 w 187"/>
                <a:gd name="T13" fmla="*/ 44 h 374"/>
                <a:gd name="T14" fmla="*/ 1 w 187"/>
                <a:gd name="T15" fmla="*/ 44 h 374"/>
                <a:gd name="T16" fmla="*/ 1 w 187"/>
                <a:gd name="T17" fmla="*/ 44 h 374"/>
                <a:gd name="T18" fmla="*/ 1 w 187"/>
                <a:gd name="T19" fmla="*/ 44 h 374"/>
                <a:gd name="T20" fmla="*/ 1 w 187"/>
                <a:gd name="T21" fmla="*/ 44 h 374"/>
                <a:gd name="T22" fmla="*/ 1 w 187"/>
                <a:gd name="T23" fmla="*/ 44 h 374"/>
                <a:gd name="T24" fmla="*/ 1 w 187"/>
                <a:gd name="T25" fmla="*/ 44 h 374"/>
                <a:gd name="T26" fmla="*/ 1 w 187"/>
                <a:gd name="T27" fmla="*/ 44 h 374"/>
                <a:gd name="T28" fmla="*/ 2 w 187"/>
                <a:gd name="T29" fmla="*/ 44 h 374"/>
                <a:gd name="T30" fmla="*/ 2 w 187"/>
                <a:gd name="T31" fmla="*/ 44 h 374"/>
                <a:gd name="T32" fmla="*/ 2 w 187"/>
                <a:gd name="T33" fmla="*/ 44 h 374"/>
                <a:gd name="T34" fmla="*/ 2 w 187"/>
                <a:gd name="T35" fmla="*/ 44 h 374"/>
                <a:gd name="T36" fmla="*/ 2 w 187"/>
                <a:gd name="T37" fmla="*/ 44 h 374"/>
                <a:gd name="T38" fmla="*/ 2 w 187"/>
                <a:gd name="T39" fmla="*/ 44 h 374"/>
                <a:gd name="T40" fmla="*/ 2 w 187"/>
                <a:gd name="T41" fmla="*/ 44 h 374"/>
                <a:gd name="T42" fmla="*/ 2 w 187"/>
                <a:gd name="T43" fmla="*/ 44 h 374"/>
                <a:gd name="T44" fmla="*/ 143 w 187"/>
                <a:gd name="T45" fmla="*/ 184 h 374"/>
                <a:gd name="T46" fmla="*/ 143 w 187"/>
                <a:gd name="T47" fmla="*/ 184 h 374"/>
                <a:gd name="T48" fmla="*/ 143 w 187"/>
                <a:gd name="T49" fmla="*/ 185 h 374"/>
                <a:gd name="T50" fmla="*/ 143 w 187"/>
                <a:gd name="T51" fmla="*/ 185 h 374"/>
                <a:gd name="T52" fmla="*/ 143 w 187"/>
                <a:gd name="T53" fmla="*/ 185 h 374"/>
                <a:gd name="T54" fmla="*/ 143 w 187"/>
                <a:gd name="T55" fmla="*/ 185 h 374"/>
                <a:gd name="T56" fmla="*/ 143 w 187"/>
                <a:gd name="T57" fmla="*/ 185 h 374"/>
                <a:gd name="T58" fmla="*/ 143 w 187"/>
                <a:gd name="T59" fmla="*/ 185 h 374"/>
                <a:gd name="T60" fmla="*/ 143 w 187"/>
                <a:gd name="T61" fmla="*/ 185 h 374"/>
                <a:gd name="T62" fmla="*/ 143 w 187"/>
                <a:gd name="T63" fmla="*/ 185 h 374"/>
                <a:gd name="T64" fmla="*/ 143 w 187"/>
                <a:gd name="T65" fmla="*/ 186 h 374"/>
                <a:gd name="T66" fmla="*/ 143 w 187"/>
                <a:gd name="T67" fmla="*/ 186 h 374"/>
                <a:gd name="T68" fmla="*/ 143 w 187"/>
                <a:gd name="T69" fmla="*/ 186 h 374"/>
                <a:gd name="T70" fmla="*/ 143 w 187"/>
                <a:gd name="T71" fmla="*/ 186 h 374"/>
                <a:gd name="T72" fmla="*/ 143 w 187"/>
                <a:gd name="T73" fmla="*/ 186 h 374"/>
                <a:gd name="T74" fmla="*/ 143 w 187"/>
                <a:gd name="T75" fmla="*/ 186 h 374"/>
                <a:gd name="T76" fmla="*/ 143 w 187"/>
                <a:gd name="T77" fmla="*/ 186 h 374"/>
                <a:gd name="T78" fmla="*/ 143 w 187"/>
                <a:gd name="T79" fmla="*/ 186 h 374"/>
                <a:gd name="T80" fmla="*/ 143 w 187"/>
                <a:gd name="T81" fmla="*/ 187 h 374"/>
                <a:gd name="T82" fmla="*/ 143 w 187"/>
                <a:gd name="T83" fmla="*/ 187 h 374"/>
                <a:gd name="T84" fmla="*/ 143 w 187"/>
                <a:gd name="T85" fmla="*/ 187 h 374"/>
                <a:gd name="T86" fmla="*/ 143 w 187"/>
                <a:gd name="T87" fmla="*/ 187 h 374"/>
                <a:gd name="T88" fmla="*/ 143 w 187"/>
                <a:gd name="T89" fmla="*/ 187 h 374"/>
                <a:gd name="T90" fmla="*/ 143 w 187"/>
                <a:gd name="T91" fmla="*/ 187 h 374"/>
                <a:gd name="T92" fmla="*/ 143 w 187"/>
                <a:gd name="T93" fmla="*/ 187 h 374"/>
                <a:gd name="T94" fmla="*/ 143 w 187"/>
                <a:gd name="T95" fmla="*/ 187 h 374"/>
                <a:gd name="T96" fmla="*/ 143 w 187"/>
                <a:gd name="T97" fmla="*/ 187 h 374"/>
                <a:gd name="T98" fmla="*/ 143 w 187"/>
                <a:gd name="T99" fmla="*/ 187 h 374"/>
                <a:gd name="T100" fmla="*/ 143 w 187"/>
                <a:gd name="T101" fmla="*/ 187 h 374"/>
                <a:gd name="T102" fmla="*/ 143 w 187"/>
                <a:gd name="T103" fmla="*/ 187 h 374"/>
                <a:gd name="T104" fmla="*/ 134 w 187"/>
                <a:gd name="T105" fmla="*/ 238 h 374"/>
                <a:gd name="T106" fmla="*/ 109 w 187"/>
                <a:gd name="T107" fmla="*/ 280 h 374"/>
                <a:gd name="T108" fmla="*/ 0 w 187"/>
                <a:gd name="T109" fmla="*/ 330 h 374"/>
                <a:gd name="T110" fmla="*/ 0 w 187"/>
                <a:gd name="T111" fmla="*/ 374 h 374"/>
                <a:gd name="T112" fmla="*/ 0 w 187"/>
                <a:gd name="T113" fmla="*/ 374 h 374"/>
                <a:gd name="T114" fmla="*/ 187 w 187"/>
                <a:gd name="T115" fmla="*/ 187 h 374"/>
                <a:gd name="T116" fmla="*/ 187 w 187"/>
                <a:gd name="T117" fmla="*/ 179 h 374"/>
                <a:gd name="T118" fmla="*/ 186 w 187"/>
                <a:gd name="T119" fmla="*/ 163 h 374"/>
                <a:gd name="T120" fmla="*/ 146 w 187"/>
                <a:gd name="T121" fmla="*/ 70 h 374"/>
                <a:gd name="T122" fmla="*/ 132 w 187"/>
                <a:gd name="T123" fmla="*/ 54 h 374"/>
                <a:gd name="T124" fmla="*/ 0 w 187"/>
                <a:gd name="T125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7" h="374"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79" y="45"/>
                    <a:pt x="142" y="107"/>
                    <a:pt x="143" y="184"/>
                  </a:cubicBezTo>
                  <a:cubicBezTo>
                    <a:pt x="143" y="184"/>
                    <a:pt x="143" y="184"/>
                    <a:pt x="143" y="184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205"/>
                    <a:pt x="140" y="222"/>
                    <a:pt x="134" y="238"/>
                  </a:cubicBezTo>
                  <a:cubicBezTo>
                    <a:pt x="128" y="253"/>
                    <a:pt x="120" y="267"/>
                    <a:pt x="109" y="280"/>
                  </a:cubicBezTo>
                  <a:cubicBezTo>
                    <a:pt x="83" y="311"/>
                    <a:pt x="44" y="330"/>
                    <a:pt x="0" y="330"/>
                  </a:cubicBezTo>
                  <a:cubicBezTo>
                    <a:pt x="0" y="374"/>
                    <a:pt x="0" y="374"/>
                    <a:pt x="0" y="374"/>
                  </a:cubicBezTo>
                  <a:cubicBezTo>
                    <a:pt x="0" y="374"/>
                    <a:pt x="0" y="374"/>
                    <a:pt x="0" y="374"/>
                  </a:cubicBezTo>
                  <a:cubicBezTo>
                    <a:pt x="103" y="374"/>
                    <a:pt x="187" y="290"/>
                    <a:pt x="187" y="187"/>
                  </a:cubicBezTo>
                  <a:cubicBezTo>
                    <a:pt x="187" y="184"/>
                    <a:pt x="187" y="182"/>
                    <a:pt x="187" y="179"/>
                  </a:cubicBezTo>
                  <a:cubicBezTo>
                    <a:pt x="187" y="174"/>
                    <a:pt x="187" y="169"/>
                    <a:pt x="186" y="163"/>
                  </a:cubicBezTo>
                  <a:cubicBezTo>
                    <a:pt x="181" y="128"/>
                    <a:pt x="167" y="96"/>
                    <a:pt x="146" y="70"/>
                  </a:cubicBezTo>
                  <a:cubicBezTo>
                    <a:pt x="142" y="65"/>
                    <a:pt x="137" y="59"/>
                    <a:pt x="132" y="54"/>
                  </a:cubicBezTo>
                  <a:cubicBezTo>
                    <a:pt x="98" y="21"/>
                    <a:pt x="51" y="0"/>
                    <a:pt x="0" y="0"/>
                  </a:cubicBezTo>
                </a:path>
              </a:pathLst>
            </a:custGeom>
            <a:solidFill>
              <a:srgbClr val="3F3C4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86" name="Freeform 130"/>
            <p:cNvSpPr/>
            <p:nvPr/>
          </p:nvSpPr>
          <p:spPr bwMode="auto">
            <a:xfrm>
              <a:off x="7738081" y="2054226"/>
              <a:ext cx="701675" cy="1404938"/>
            </a:xfrm>
            <a:custGeom>
              <a:avLst/>
              <a:gdLst>
                <a:gd name="T0" fmla="*/ 187 w 187"/>
                <a:gd name="T1" fmla="*/ 0 h 374"/>
                <a:gd name="T2" fmla="*/ 90 w 187"/>
                <a:gd name="T3" fmla="*/ 27 h 374"/>
                <a:gd name="T4" fmla="*/ 55 w 187"/>
                <a:gd name="T5" fmla="*/ 54 h 374"/>
                <a:gd name="T6" fmla="*/ 0 w 187"/>
                <a:gd name="T7" fmla="*/ 187 h 374"/>
                <a:gd name="T8" fmla="*/ 187 w 187"/>
                <a:gd name="T9" fmla="*/ 374 h 374"/>
                <a:gd name="T10" fmla="*/ 187 w 187"/>
                <a:gd name="T11" fmla="*/ 330 h 374"/>
                <a:gd name="T12" fmla="*/ 187 w 187"/>
                <a:gd name="T13" fmla="*/ 330 h 374"/>
                <a:gd name="T14" fmla="*/ 151 w 187"/>
                <a:gd name="T15" fmla="*/ 326 h 374"/>
                <a:gd name="T16" fmla="*/ 86 w 187"/>
                <a:gd name="T17" fmla="*/ 288 h 374"/>
                <a:gd name="T18" fmla="*/ 72 w 187"/>
                <a:gd name="T19" fmla="*/ 272 h 374"/>
                <a:gd name="T20" fmla="*/ 44 w 187"/>
                <a:gd name="T21" fmla="*/ 189 h 374"/>
                <a:gd name="T22" fmla="*/ 44 w 187"/>
                <a:gd name="T23" fmla="*/ 189 h 374"/>
                <a:gd name="T24" fmla="*/ 44 w 187"/>
                <a:gd name="T25" fmla="*/ 189 h 374"/>
                <a:gd name="T26" fmla="*/ 44 w 187"/>
                <a:gd name="T27" fmla="*/ 189 h 374"/>
                <a:gd name="T28" fmla="*/ 44 w 187"/>
                <a:gd name="T29" fmla="*/ 189 h 374"/>
                <a:gd name="T30" fmla="*/ 44 w 187"/>
                <a:gd name="T31" fmla="*/ 189 h 374"/>
                <a:gd name="T32" fmla="*/ 44 w 187"/>
                <a:gd name="T33" fmla="*/ 189 h 374"/>
                <a:gd name="T34" fmla="*/ 44 w 187"/>
                <a:gd name="T35" fmla="*/ 189 h 374"/>
                <a:gd name="T36" fmla="*/ 44 w 187"/>
                <a:gd name="T37" fmla="*/ 188 h 374"/>
                <a:gd name="T38" fmla="*/ 44 w 187"/>
                <a:gd name="T39" fmla="*/ 188 h 374"/>
                <a:gd name="T40" fmla="*/ 44 w 187"/>
                <a:gd name="T41" fmla="*/ 188 h 374"/>
                <a:gd name="T42" fmla="*/ 44 w 187"/>
                <a:gd name="T43" fmla="*/ 188 h 374"/>
                <a:gd name="T44" fmla="*/ 44 w 187"/>
                <a:gd name="T45" fmla="*/ 188 h 374"/>
                <a:gd name="T46" fmla="*/ 44 w 187"/>
                <a:gd name="T47" fmla="*/ 188 h 374"/>
                <a:gd name="T48" fmla="*/ 44 w 187"/>
                <a:gd name="T49" fmla="*/ 188 h 374"/>
                <a:gd name="T50" fmla="*/ 44 w 187"/>
                <a:gd name="T51" fmla="*/ 188 h 374"/>
                <a:gd name="T52" fmla="*/ 44 w 187"/>
                <a:gd name="T53" fmla="*/ 188 h 374"/>
                <a:gd name="T54" fmla="*/ 44 w 187"/>
                <a:gd name="T55" fmla="*/ 187 h 374"/>
                <a:gd name="T56" fmla="*/ 44 w 187"/>
                <a:gd name="T57" fmla="*/ 187 h 374"/>
                <a:gd name="T58" fmla="*/ 44 w 187"/>
                <a:gd name="T59" fmla="*/ 187 h 374"/>
                <a:gd name="T60" fmla="*/ 44 w 187"/>
                <a:gd name="T61" fmla="*/ 187 h 374"/>
                <a:gd name="T62" fmla="*/ 44 w 187"/>
                <a:gd name="T63" fmla="*/ 187 h 374"/>
                <a:gd name="T64" fmla="*/ 44 w 187"/>
                <a:gd name="T65" fmla="*/ 187 h 374"/>
                <a:gd name="T66" fmla="*/ 44 w 187"/>
                <a:gd name="T67" fmla="*/ 187 h 374"/>
                <a:gd name="T68" fmla="*/ 44 w 187"/>
                <a:gd name="T69" fmla="*/ 187 h 374"/>
                <a:gd name="T70" fmla="*/ 44 w 187"/>
                <a:gd name="T71" fmla="*/ 187 h 374"/>
                <a:gd name="T72" fmla="*/ 44 w 187"/>
                <a:gd name="T73" fmla="*/ 187 h 374"/>
                <a:gd name="T74" fmla="*/ 44 w 187"/>
                <a:gd name="T75" fmla="*/ 187 h 374"/>
                <a:gd name="T76" fmla="*/ 187 w 187"/>
                <a:gd name="T77" fmla="*/ 44 h 374"/>
                <a:gd name="T78" fmla="*/ 187 w 187"/>
                <a:gd name="T79" fmla="*/ 0 h 374"/>
                <a:gd name="T80" fmla="*/ 187 w 187"/>
                <a:gd name="T81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7" h="374">
                  <a:moveTo>
                    <a:pt x="187" y="0"/>
                  </a:moveTo>
                  <a:cubicBezTo>
                    <a:pt x="152" y="0"/>
                    <a:pt x="119" y="10"/>
                    <a:pt x="90" y="27"/>
                  </a:cubicBezTo>
                  <a:cubicBezTo>
                    <a:pt x="78" y="34"/>
                    <a:pt x="66" y="43"/>
                    <a:pt x="55" y="54"/>
                  </a:cubicBezTo>
                  <a:cubicBezTo>
                    <a:pt x="21" y="88"/>
                    <a:pt x="0" y="135"/>
                    <a:pt x="0" y="187"/>
                  </a:cubicBezTo>
                  <a:cubicBezTo>
                    <a:pt x="0" y="290"/>
                    <a:pt x="84" y="374"/>
                    <a:pt x="187" y="374"/>
                  </a:cubicBezTo>
                  <a:cubicBezTo>
                    <a:pt x="187" y="330"/>
                    <a:pt x="187" y="330"/>
                    <a:pt x="187" y="330"/>
                  </a:cubicBezTo>
                  <a:cubicBezTo>
                    <a:pt x="187" y="330"/>
                    <a:pt x="187" y="330"/>
                    <a:pt x="187" y="330"/>
                  </a:cubicBezTo>
                  <a:cubicBezTo>
                    <a:pt x="175" y="330"/>
                    <a:pt x="162" y="329"/>
                    <a:pt x="151" y="326"/>
                  </a:cubicBezTo>
                  <a:cubicBezTo>
                    <a:pt x="126" y="319"/>
                    <a:pt x="104" y="306"/>
                    <a:pt x="86" y="288"/>
                  </a:cubicBezTo>
                  <a:cubicBezTo>
                    <a:pt x="81" y="283"/>
                    <a:pt x="76" y="278"/>
                    <a:pt x="72" y="272"/>
                  </a:cubicBezTo>
                  <a:cubicBezTo>
                    <a:pt x="55" y="249"/>
                    <a:pt x="44" y="220"/>
                    <a:pt x="44" y="189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08"/>
                    <a:pt x="108" y="44"/>
                    <a:pt x="187" y="44"/>
                  </a:cubicBezTo>
                  <a:cubicBezTo>
                    <a:pt x="187" y="0"/>
                    <a:pt x="187" y="0"/>
                    <a:pt x="187" y="0"/>
                  </a:cubicBezTo>
                  <a:cubicBezTo>
                    <a:pt x="187" y="0"/>
                    <a:pt x="187" y="0"/>
                    <a:pt x="187" y="0"/>
                  </a:cubicBezTo>
                </a:path>
              </a:pathLst>
            </a:custGeom>
            <a:solidFill>
              <a:srgbClr val="5C5C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grpSp>
          <p:nvGrpSpPr>
            <p:cNvPr id="89137" name="组合 86"/>
            <p:cNvGrpSpPr/>
            <p:nvPr/>
          </p:nvGrpSpPr>
          <p:grpSpPr>
            <a:xfrm>
              <a:off x="8368252" y="2336345"/>
              <a:ext cx="149225" cy="838835"/>
              <a:chOff x="8498118" y="2609732"/>
              <a:chExt cx="149225" cy="838835"/>
            </a:xfrm>
          </p:grpSpPr>
          <p:grpSp>
            <p:nvGrpSpPr>
              <p:cNvPr id="89138" name="组合 87"/>
              <p:cNvGrpSpPr/>
              <p:nvPr/>
            </p:nvGrpSpPr>
            <p:grpSpPr>
              <a:xfrm>
                <a:off x="8500948" y="2609732"/>
                <a:ext cx="135288" cy="608216"/>
                <a:chOff x="8500948" y="2609732"/>
                <a:chExt cx="135288" cy="608216"/>
              </a:xfrm>
            </p:grpSpPr>
            <p:sp>
              <p:nvSpPr>
                <p:cNvPr id="90" name="Rectangle 74"/>
                <p:cNvSpPr>
                  <a:spLocks noChangeArrowheads="1"/>
                </p:cNvSpPr>
                <p:nvPr/>
              </p:nvSpPr>
              <p:spPr bwMode="auto">
                <a:xfrm>
                  <a:off x="8500948" y="2609732"/>
                  <a:ext cx="134938" cy="576000"/>
                </a:xfrm>
                <a:prstGeom prst="rect">
                  <a:avLst/>
                </a:prstGeom>
                <a:solidFill>
                  <a:srgbClr val="F5EDE8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91" name="Freeform 95"/>
                <p:cNvSpPr/>
                <p:nvPr/>
              </p:nvSpPr>
              <p:spPr bwMode="auto">
                <a:xfrm>
                  <a:off x="8501298" y="2911948"/>
                  <a:ext cx="134938" cy="306000"/>
                </a:xfrm>
                <a:custGeom>
                  <a:avLst/>
                  <a:gdLst>
                    <a:gd name="T0" fmla="*/ 36 w 36"/>
                    <a:gd name="T1" fmla="*/ 0 h 78"/>
                    <a:gd name="T2" fmla="*/ 0 w 36"/>
                    <a:gd name="T3" fmla="*/ 35 h 78"/>
                    <a:gd name="T4" fmla="*/ 0 w 36"/>
                    <a:gd name="T5" fmla="*/ 35 h 78"/>
                    <a:gd name="T6" fmla="*/ 0 w 36"/>
                    <a:gd name="T7" fmla="*/ 78 h 78"/>
                    <a:gd name="T8" fmla="*/ 36 w 36"/>
                    <a:gd name="T9" fmla="*/ 78 h 78"/>
                    <a:gd name="T10" fmla="*/ 36 w 36"/>
                    <a:gd name="T11" fmla="*/ 16 h 78"/>
                    <a:gd name="T12" fmla="*/ 36 w 36"/>
                    <a:gd name="T13" fmla="*/ 0 h 78"/>
                    <a:gd name="T14" fmla="*/ 36 w 36"/>
                    <a:gd name="T15" fmla="*/ 0 h 78"/>
                    <a:gd name="T16" fmla="*/ 36 w 36"/>
                    <a:gd name="T17" fmla="*/ 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6" h="78">
                      <a:moveTo>
                        <a:pt x="36" y="0"/>
                      </a:moveTo>
                      <a:cubicBezTo>
                        <a:pt x="24" y="12"/>
                        <a:pt x="12" y="24"/>
                        <a:pt x="0" y="35"/>
                      </a:cubicBezTo>
                      <a:cubicBezTo>
                        <a:pt x="0" y="35"/>
                        <a:pt x="0" y="35"/>
                        <a:pt x="0" y="35"/>
                      </a:cubicBezTo>
                      <a:cubicBezTo>
                        <a:pt x="0" y="78"/>
                        <a:pt x="0" y="78"/>
                        <a:pt x="0" y="78"/>
                      </a:cubicBezTo>
                      <a:cubicBezTo>
                        <a:pt x="36" y="78"/>
                        <a:pt x="36" y="78"/>
                        <a:pt x="36" y="78"/>
                      </a:cubicBezTo>
                      <a:cubicBezTo>
                        <a:pt x="36" y="16"/>
                        <a:pt x="36" y="16"/>
                        <a:pt x="36" y="16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36" y="0"/>
                        <a:pt x="36" y="0"/>
                        <a:pt x="36" y="0"/>
                      </a:cubicBezTo>
                    </a:path>
                  </a:pathLst>
                </a:custGeom>
                <a:solidFill>
                  <a:srgbClr val="D9DDDF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endParaRPr>
                </a:p>
              </p:txBody>
            </p:sp>
          </p:grpSp>
          <p:sp>
            <p:nvSpPr>
              <p:cNvPr id="89" name="Oval 164"/>
              <p:cNvSpPr>
                <a:spLocks noChangeArrowheads="1"/>
              </p:cNvSpPr>
              <p:nvPr/>
            </p:nvSpPr>
            <p:spPr bwMode="auto">
              <a:xfrm>
                <a:off x="8498118" y="3297754"/>
                <a:ext cx="149225" cy="150813"/>
              </a:xfrm>
              <a:prstGeom prst="ellipse">
                <a:avLst/>
              </a:prstGeom>
              <a:solidFill>
                <a:srgbClr val="D9DDD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89142" name="矩形 2"/>
          <p:cNvSpPr/>
          <p:nvPr/>
        </p:nvSpPr>
        <p:spPr>
          <a:xfrm>
            <a:off x="2490788" y="4353878"/>
            <a:ext cx="4695825" cy="1244600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二、职业规划也要结合自身因素 </a:t>
            </a:r>
            <a:endParaRPr lang="zh-CN" altLang="en-US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W分析法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SWOT分析法 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1137" name="Text Placeholder 5"/>
          <p:cNvSpPr txBox="1"/>
          <p:nvPr/>
        </p:nvSpPr>
        <p:spPr>
          <a:xfrm>
            <a:off x="4811713" y="2719388"/>
            <a:ext cx="4776787" cy="1931987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t">
            <a:spAutoFit/>
          </a:bodyPr>
          <a:p>
            <a:pPr algn="just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sz="2000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1. 消除择业焦虑有何技巧？</a:t>
            </a:r>
            <a:endParaRPr lang="zh-CN" altLang="zh-CN" sz="2000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  <a:p>
            <a:pPr algn="just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sz="2000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2. 消除择业恐惧的方法有哪些？</a:t>
            </a:r>
            <a:endParaRPr lang="zh-CN" altLang="zh-CN" sz="2000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  <a:p>
            <a:pPr algn="just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sz="2000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3. 决定职业声望的因素有哪些？</a:t>
            </a:r>
            <a:endParaRPr lang="zh-CN" altLang="zh-CN" sz="2000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  <a:p>
            <a:pPr algn="just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sz="2000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4. 大学生应怎样进行自我心理调适？</a:t>
            </a:r>
            <a:endParaRPr lang="zh-CN" altLang="zh-CN" sz="2000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  <a:p>
            <a:pPr algn="just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sz="2000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5. 职业规划与职业选择应考虑哪些因素？</a:t>
            </a:r>
            <a:endParaRPr lang="zh-CN" altLang="zh-CN" sz="2000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  <p:grpSp>
        <p:nvGrpSpPr>
          <p:cNvPr id="25" name="组合 22"/>
          <p:cNvGrpSpPr/>
          <p:nvPr/>
        </p:nvGrpSpPr>
        <p:grpSpPr>
          <a:xfrm rot="0">
            <a:off x="1595120" y="944245"/>
            <a:ext cx="3003550" cy="4473575"/>
            <a:chOff x="7448550" y="2122488"/>
            <a:chExt cx="901700" cy="1366838"/>
          </a:xfrm>
          <a:solidFill>
            <a:srgbClr val="254C6A"/>
          </a:solidFill>
        </p:grpSpPr>
        <p:sp>
          <p:nvSpPr>
            <p:cNvPr id="26" name="Freeform 92"/>
            <p:cNvSpPr/>
            <p:nvPr/>
          </p:nvSpPr>
          <p:spPr bwMode="auto">
            <a:xfrm>
              <a:off x="7461250" y="3382963"/>
              <a:ext cx="317500" cy="106363"/>
            </a:xfrm>
            <a:custGeom>
              <a:avLst/>
              <a:gdLst>
                <a:gd name="T0" fmla="*/ 99 w 200"/>
                <a:gd name="T1" fmla="*/ 0 h 67"/>
                <a:gd name="T2" fmla="*/ 127 w 200"/>
                <a:gd name="T3" fmla="*/ 2 h 67"/>
                <a:gd name="T4" fmla="*/ 150 w 200"/>
                <a:gd name="T5" fmla="*/ 5 h 67"/>
                <a:gd name="T6" fmla="*/ 170 w 200"/>
                <a:gd name="T7" fmla="*/ 11 h 67"/>
                <a:gd name="T8" fmla="*/ 186 w 200"/>
                <a:gd name="T9" fmla="*/ 17 h 67"/>
                <a:gd name="T10" fmla="*/ 196 w 200"/>
                <a:gd name="T11" fmla="*/ 25 h 67"/>
                <a:gd name="T12" fmla="*/ 200 w 200"/>
                <a:gd name="T13" fmla="*/ 34 h 67"/>
                <a:gd name="T14" fmla="*/ 196 w 200"/>
                <a:gd name="T15" fmla="*/ 42 h 67"/>
                <a:gd name="T16" fmla="*/ 186 w 200"/>
                <a:gd name="T17" fmla="*/ 50 h 67"/>
                <a:gd name="T18" fmla="*/ 170 w 200"/>
                <a:gd name="T19" fmla="*/ 56 h 67"/>
                <a:gd name="T20" fmla="*/ 150 w 200"/>
                <a:gd name="T21" fmla="*/ 62 h 67"/>
                <a:gd name="T22" fmla="*/ 127 w 200"/>
                <a:gd name="T23" fmla="*/ 66 h 67"/>
                <a:gd name="T24" fmla="*/ 99 w 200"/>
                <a:gd name="T25" fmla="*/ 67 h 67"/>
                <a:gd name="T26" fmla="*/ 73 w 200"/>
                <a:gd name="T27" fmla="*/ 66 h 67"/>
                <a:gd name="T28" fmla="*/ 50 w 200"/>
                <a:gd name="T29" fmla="*/ 62 h 67"/>
                <a:gd name="T30" fmla="*/ 30 w 200"/>
                <a:gd name="T31" fmla="*/ 56 h 67"/>
                <a:gd name="T32" fmla="*/ 14 w 200"/>
                <a:gd name="T33" fmla="*/ 50 h 67"/>
                <a:gd name="T34" fmla="*/ 4 w 200"/>
                <a:gd name="T35" fmla="*/ 42 h 67"/>
                <a:gd name="T36" fmla="*/ 0 w 200"/>
                <a:gd name="T37" fmla="*/ 34 h 67"/>
                <a:gd name="T38" fmla="*/ 4 w 200"/>
                <a:gd name="T39" fmla="*/ 25 h 67"/>
                <a:gd name="T40" fmla="*/ 14 w 200"/>
                <a:gd name="T41" fmla="*/ 17 h 67"/>
                <a:gd name="T42" fmla="*/ 30 w 200"/>
                <a:gd name="T43" fmla="*/ 11 h 67"/>
                <a:gd name="T44" fmla="*/ 50 w 200"/>
                <a:gd name="T45" fmla="*/ 5 h 67"/>
                <a:gd name="T46" fmla="*/ 73 w 200"/>
                <a:gd name="T47" fmla="*/ 2 h 67"/>
                <a:gd name="T48" fmla="*/ 99 w 200"/>
                <a:gd name="T4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0" h="67">
                  <a:moveTo>
                    <a:pt x="99" y="0"/>
                  </a:moveTo>
                  <a:lnTo>
                    <a:pt x="127" y="2"/>
                  </a:lnTo>
                  <a:lnTo>
                    <a:pt x="150" y="5"/>
                  </a:lnTo>
                  <a:lnTo>
                    <a:pt x="170" y="11"/>
                  </a:lnTo>
                  <a:lnTo>
                    <a:pt x="186" y="17"/>
                  </a:lnTo>
                  <a:lnTo>
                    <a:pt x="196" y="25"/>
                  </a:lnTo>
                  <a:lnTo>
                    <a:pt x="200" y="34"/>
                  </a:lnTo>
                  <a:lnTo>
                    <a:pt x="196" y="42"/>
                  </a:lnTo>
                  <a:lnTo>
                    <a:pt x="186" y="50"/>
                  </a:lnTo>
                  <a:lnTo>
                    <a:pt x="170" y="56"/>
                  </a:lnTo>
                  <a:lnTo>
                    <a:pt x="150" y="62"/>
                  </a:lnTo>
                  <a:lnTo>
                    <a:pt x="127" y="66"/>
                  </a:lnTo>
                  <a:lnTo>
                    <a:pt x="99" y="67"/>
                  </a:lnTo>
                  <a:lnTo>
                    <a:pt x="73" y="66"/>
                  </a:lnTo>
                  <a:lnTo>
                    <a:pt x="50" y="62"/>
                  </a:lnTo>
                  <a:lnTo>
                    <a:pt x="30" y="56"/>
                  </a:lnTo>
                  <a:lnTo>
                    <a:pt x="14" y="50"/>
                  </a:lnTo>
                  <a:lnTo>
                    <a:pt x="4" y="42"/>
                  </a:lnTo>
                  <a:lnTo>
                    <a:pt x="0" y="34"/>
                  </a:lnTo>
                  <a:lnTo>
                    <a:pt x="4" y="25"/>
                  </a:lnTo>
                  <a:lnTo>
                    <a:pt x="14" y="17"/>
                  </a:lnTo>
                  <a:lnTo>
                    <a:pt x="30" y="11"/>
                  </a:lnTo>
                  <a:lnTo>
                    <a:pt x="50" y="5"/>
                  </a:lnTo>
                  <a:lnTo>
                    <a:pt x="73" y="2"/>
                  </a:lnTo>
                  <a:lnTo>
                    <a:pt x="99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27" name="Freeform 101"/>
            <p:cNvSpPr>
              <a:spLocks noEditPoints="1"/>
            </p:cNvSpPr>
            <p:nvPr/>
          </p:nvSpPr>
          <p:spPr bwMode="auto">
            <a:xfrm>
              <a:off x="7564438" y="2595563"/>
              <a:ext cx="26988" cy="26988"/>
            </a:xfrm>
            <a:custGeom>
              <a:avLst/>
              <a:gdLst>
                <a:gd name="T0" fmla="*/ 9 w 17"/>
                <a:gd name="T1" fmla="*/ 9 h 17"/>
                <a:gd name="T2" fmla="*/ 9 w 17"/>
                <a:gd name="T3" fmla="*/ 9 h 17"/>
                <a:gd name="T4" fmla="*/ 11 w 17"/>
                <a:gd name="T5" fmla="*/ 9 h 17"/>
                <a:gd name="T6" fmla="*/ 9 w 17"/>
                <a:gd name="T7" fmla="*/ 9 h 17"/>
                <a:gd name="T8" fmla="*/ 9 w 17"/>
                <a:gd name="T9" fmla="*/ 0 h 17"/>
                <a:gd name="T10" fmla="*/ 12 w 17"/>
                <a:gd name="T11" fmla="*/ 1 h 17"/>
                <a:gd name="T12" fmla="*/ 15 w 17"/>
                <a:gd name="T13" fmla="*/ 3 h 17"/>
                <a:gd name="T14" fmla="*/ 17 w 17"/>
                <a:gd name="T15" fmla="*/ 5 h 17"/>
                <a:gd name="T16" fmla="*/ 17 w 17"/>
                <a:gd name="T17" fmla="*/ 9 h 17"/>
                <a:gd name="T18" fmla="*/ 17 w 17"/>
                <a:gd name="T19" fmla="*/ 12 h 17"/>
                <a:gd name="T20" fmla="*/ 15 w 17"/>
                <a:gd name="T21" fmla="*/ 14 h 17"/>
                <a:gd name="T22" fmla="*/ 12 w 17"/>
                <a:gd name="T23" fmla="*/ 17 h 17"/>
                <a:gd name="T24" fmla="*/ 9 w 17"/>
                <a:gd name="T25" fmla="*/ 17 h 17"/>
                <a:gd name="T26" fmla="*/ 5 w 17"/>
                <a:gd name="T27" fmla="*/ 17 h 17"/>
                <a:gd name="T28" fmla="*/ 3 w 17"/>
                <a:gd name="T29" fmla="*/ 14 h 17"/>
                <a:gd name="T30" fmla="*/ 2 w 17"/>
                <a:gd name="T31" fmla="*/ 12 h 17"/>
                <a:gd name="T32" fmla="*/ 0 w 17"/>
                <a:gd name="T33" fmla="*/ 9 h 17"/>
                <a:gd name="T34" fmla="*/ 2 w 17"/>
                <a:gd name="T35" fmla="*/ 5 h 17"/>
                <a:gd name="T36" fmla="*/ 3 w 17"/>
                <a:gd name="T37" fmla="*/ 3 h 17"/>
                <a:gd name="T38" fmla="*/ 5 w 17"/>
                <a:gd name="T39" fmla="*/ 1 h 17"/>
                <a:gd name="T40" fmla="*/ 9 w 17"/>
                <a:gd name="T4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" h="17">
                  <a:moveTo>
                    <a:pt x="9" y="9"/>
                  </a:moveTo>
                  <a:lnTo>
                    <a:pt x="9" y="9"/>
                  </a:lnTo>
                  <a:lnTo>
                    <a:pt x="11" y="9"/>
                  </a:lnTo>
                  <a:lnTo>
                    <a:pt x="9" y="9"/>
                  </a:lnTo>
                  <a:close/>
                  <a:moveTo>
                    <a:pt x="9" y="0"/>
                  </a:moveTo>
                  <a:lnTo>
                    <a:pt x="12" y="1"/>
                  </a:lnTo>
                  <a:lnTo>
                    <a:pt x="15" y="3"/>
                  </a:lnTo>
                  <a:lnTo>
                    <a:pt x="17" y="5"/>
                  </a:lnTo>
                  <a:lnTo>
                    <a:pt x="17" y="9"/>
                  </a:lnTo>
                  <a:lnTo>
                    <a:pt x="17" y="12"/>
                  </a:lnTo>
                  <a:lnTo>
                    <a:pt x="15" y="14"/>
                  </a:lnTo>
                  <a:lnTo>
                    <a:pt x="12" y="17"/>
                  </a:lnTo>
                  <a:lnTo>
                    <a:pt x="9" y="17"/>
                  </a:lnTo>
                  <a:lnTo>
                    <a:pt x="5" y="17"/>
                  </a:lnTo>
                  <a:lnTo>
                    <a:pt x="3" y="14"/>
                  </a:lnTo>
                  <a:lnTo>
                    <a:pt x="2" y="12"/>
                  </a:lnTo>
                  <a:lnTo>
                    <a:pt x="0" y="9"/>
                  </a:lnTo>
                  <a:lnTo>
                    <a:pt x="2" y="5"/>
                  </a:lnTo>
                  <a:lnTo>
                    <a:pt x="3" y="3"/>
                  </a:lnTo>
                  <a:lnTo>
                    <a:pt x="5" y="1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28" name="Freeform 102"/>
            <p:cNvSpPr/>
            <p:nvPr/>
          </p:nvSpPr>
          <p:spPr bwMode="auto">
            <a:xfrm>
              <a:off x="7662863" y="2587625"/>
              <a:ext cx="28575" cy="26988"/>
            </a:xfrm>
            <a:custGeom>
              <a:avLst/>
              <a:gdLst>
                <a:gd name="T0" fmla="*/ 9 w 18"/>
                <a:gd name="T1" fmla="*/ 0 h 17"/>
                <a:gd name="T2" fmla="*/ 12 w 18"/>
                <a:gd name="T3" fmla="*/ 0 h 17"/>
                <a:gd name="T4" fmla="*/ 16 w 18"/>
                <a:gd name="T5" fmla="*/ 1 h 17"/>
                <a:gd name="T6" fmla="*/ 17 w 18"/>
                <a:gd name="T7" fmla="*/ 5 h 17"/>
                <a:gd name="T8" fmla="*/ 18 w 18"/>
                <a:gd name="T9" fmla="*/ 8 h 17"/>
                <a:gd name="T10" fmla="*/ 17 w 18"/>
                <a:gd name="T11" fmla="*/ 12 h 17"/>
                <a:gd name="T12" fmla="*/ 16 w 18"/>
                <a:gd name="T13" fmla="*/ 14 h 17"/>
                <a:gd name="T14" fmla="*/ 12 w 18"/>
                <a:gd name="T15" fmla="*/ 16 h 17"/>
                <a:gd name="T16" fmla="*/ 9 w 18"/>
                <a:gd name="T17" fmla="*/ 17 h 17"/>
                <a:gd name="T18" fmla="*/ 5 w 18"/>
                <a:gd name="T19" fmla="*/ 16 h 17"/>
                <a:gd name="T20" fmla="*/ 2 w 18"/>
                <a:gd name="T21" fmla="*/ 14 h 17"/>
                <a:gd name="T22" fmla="*/ 1 w 18"/>
                <a:gd name="T23" fmla="*/ 12 h 17"/>
                <a:gd name="T24" fmla="*/ 0 w 18"/>
                <a:gd name="T25" fmla="*/ 8 h 17"/>
                <a:gd name="T26" fmla="*/ 1 w 18"/>
                <a:gd name="T27" fmla="*/ 5 h 17"/>
                <a:gd name="T28" fmla="*/ 2 w 18"/>
                <a:gd name="T29" fmla="*/ 1 h 17"/>
                <a:gd name="T30" fmla="*/ 5 w 18"/>
                <a:gd name="T31" fmla="*/ 0 h 17"/>
                <a:gd name="T32" fmla="*/ 9 w 18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" h="17">
                  <a:moveTo>
                    <a:pt x="9" y="0"/>
                  </a:moveTo>
                  <a:lnTo>
                    <a:pt x="12" y="0"/>
                  </a:lnTo>
                  <a:lnTo>
                    <a:pt x="16" y="1"/>
                  </a:lnTo>
                  <a:lnTo>
                    <a:pt x="17" y="5"/>
                  </a:lnTo>
                  <a:lnTo>
                    <a:pt x="18" y="8"/>
                  </a:lnTo>
                  <a:lnTo>
                    <a:pt x="17" y="12"/>
                  </a:lnTo>
                  <a:lnTo>
                    <a:pt x="16" y="14"/>
                  </a:lnTo>
                  <a:lnTo>
                    <a:pt x="12" y="16"/>
                  </a:lnTo>
                  <a:lnTo>
                    <a:pt x="9" y="17"/>
                  </a:lnTo>
                  <a:lnTo>
                    <a:pt x="5" y="16"/>
                  </a:lnTo>
                  <a:lnTo>
                    <a:pt x="2" y="14"/>
                  </a:lnTo>
                  <a:lnTo>
                    <a:pt x="1" y="12"/>
                  </a:lnTo>
                  <a:lnTo>
                    <a:pt x="0" y="8"/>
                  </a:lnTo>
                  <a:lnTo>
                    <a:pt x="1" y="5"/>
                  </a:lnTo>
                  <a:lnTo>
                    <a:pt x="2" y="1"/>
                  </a:lnTo>
                  <a:lnTo>
                    <a:pt x="5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29" name="Freeform 140"/>
            <p:cNvSpPr>
              <a:spLocks noEditPoints="1"/>
            </p:cNvSpPr>
            <p:nvPr/>
          </p:nvSpPr>
          <p:spPr bwMode="auto">
            <a:xfrm>
              <a:off x="7497763" y="2778125"/>
              <a:ext cx="246063" cy="323850"/>
            </a:xfrm>
            <a:custGeom>
              <a:avLst/>
              <a:gdLst>
                <a:gd name="T0" fmla="*/ 76 w 155"/>
                <a:gd name="T1" fmla="*/ 12 h 204"/>
                <a:gd name="T2" fmla="*/ 45 w 155"/>
                <a:gd name="T3" fmla="*/ 24 h 204"/>
                <a:gd name="T4" fmla="*/ 27 w 155"/>
                <a:gd name="T5" fmla="*/ 37 h 204"/>
                <a:gd name="T6" fmla="*/ 23 w 155"/>
                <a:gd name="T7" fmla="*/ 42 h 204"/>
                <a:gd name="T8" fmla="*/ 19 w 155"/>
                <a:gd name="T9" fmla="*/ 51 h 204"/>
                <a:gd name="T10" fmla="*/ 11 w 155"/>
                <a:gd name="T11" fmla="*/ 91 h 204"/>
                <a:gd name="T12" fmla="*/ 24 w 155"/>
                <a:gd name="T13" fmla="*/ 134 h 204"/>
                <a:gd name="T14" fmla="*/ 25 w 155"/>
                <a:gd name="T15" fmla="*/ 136 h 204"/>
                <a:gd name="T16" fmla="*/ 25 w 155"/>
                <a:gd name="T17" fmla="*/ 139 h 204"/>
                <a:gd name="T18" fmla="*/ 28 w 155"/>
                <a:gd name="T19" fmla="*/ 146 h 204"/>
                <a:gd name="T20" fmla="*/ 36 w 155"/>
                <a:gd name="T21" fmla="*/ 167 h 204"/>
                <a:gd name="T22" fmla="*/ 51 w 155"/>
                <a:gd name="T23" fmla="*/ 186 h 204"/>
                <a:gd name="T24" fmla="*/ 71 w 155"/>
                <a:gd name="T25" fmla="*/ 195 h 204"/>
                <a:gd name="T26" fmla="*/ 92 w 155"/>
                <a:gd name="T27" fmla="*/ 189 h 204"/>
                <a:gd name="T28" fmla="*/ 104 w 155"/>
                <a:gd name="T29" fmla="*/ 181 h 204"/>
                <a:gd name="T30" fmla="*/ 108 w 155"/>
                <a:gd name="T31" fmla="*/ 177 h 204"/>
                <a:gd name="T32" fmla="*/ 114 w 155"/>
                <a:gd name="T33" fmla="*/ 169 h 204"/>
                <a:gd name="T34" fmla="*/ 125 w 155"/>
                <a:gd name="T35" fmla="*/ 153 h 204"/>
                <a:gd name="T36" fmla="*/ 142 w 155"/>
                <a:gd name="T37" fmla="*/ 110 h 204"/>
                <a:gd name="T38" fmla="*/ 144 w 155"/>
                <a:gd name="T39" fmla="*/ 70 h 204"/>
                <a:gd name="T40" fmla="*/ 142 w 155"/>
                <a:gd name="T41" fmla="*/ 54 h 204"/>
                <a:gd name="T42" fmla="*/ 140 w 155"/>
                <a:gd name="T43" fmla="*/ 50 h 204"/>
                <a:gd name="T44" fmla="*/ 137 w 155"/>
                <a:gd name="T45" fmla="*/ 43 h 204"/>
                <a:gd name="T46" fmla="*/ 130 w 155"/>
                <a:gd name="T47" fmla="*/ 32 h 204"/>
                <a:gd name="T48" fmla="*/ 114 w 155"/>
                <a:gd name="T49" fmla="*/ 17 h 204"/>
                <a:gd name="T50" fmla="*/ 89 w 155"/>
                <a:gd name="T51" fmla="*/ 11 h 204"/>
                <a:gd name="T52" fmla="*/ 105 w 155"/>
                <a:gd name="T53" fmla="*/ 3 h 204"/>
                <a:gd name="T54" fmla="*/ 130 w 155"/>
                <a:gd name="T55" fmla="*/ 17 h 204"/>
                <a:gd name="T56" fmla="*/ 146 w 155"/>
                <a:gd name="T57" fmla="*/ 38 h 204"/>
                <a:gd name="T58" fmla="*/ 151 w 155"/>
                <a:gd name="T59" fmla="*/ 51 h 204"/>
                <a:gd name="T60" fmla="*/ 151 w 155"/>
                <a:gd name="T61" fmla="*/ 53 h 204"/>
                <a:gd name="T62" fmla="*/ 155 w 155"/>
                <a:gd name="T63" fmla="*/ 84 h 204"/>
                <a:gd name="T64" fmla="*/ 146 w 155"/>
                <a:gd name="T65" fmla="*/ 131 h 204"/>
                <a:gd name="T66" fmla="*/ 127 w 155"/>
                <a:gd name="T67" fmla="*/ 167 h 204"/>
                <a:gd name="T68" fmla="*/ 113 w 155"/>
                <a:gd name="T69" fmla="*/ 186 h 204"/>
                <a:gd name="T70" fmla="*/ 96 w 155"/>
                <a:gd name="T71" fmla="*/ 198 h 204"/>
                <a:gd name="T72" fmla="*/ 71 w 155"/>
                <a:gd name="T73" fmla="*/ 204 h 204"/>
                <a:gd name="T74" fmla="*/ 45 w 155"/>
                <a:gd name="T75" fmla="*/ 194 h 204"/>
                <a:gd name="T76" fmla="*/ 27 w 155"/>
                <a:gd name="T77" fmla="*/ 170 h 204"/>
                <a:gd name="T78" fmla="*/ 17 w 155"/>
                <a:gd name="T79" fmla="*/ 146 h 204"/>
                <a:gd name="T80" fmla="*/ 7 w 155"/>
                <a:gd name="T81" fmla="*/ 123 h 204"/>
                <a:gd name="T82" fmla="*/ 0 w 155"/>
                <a:gd name="T83" fmla="*/ 91 h 204"/>
                <a:gd name="T84" fmla="*/ 6 w 155"/>
                <a:gd name="T85" fmla="*/ 60 h 204"/>
                <a:gd name="T86" fmla="*/ 15 w 155"/>
                <a:gd name="T87" fmla="*/ 38 h 204"/>
                <a:gd name="T88" fmla="*/ 19 w 155"/>
                <a:gd name="T89" fmla="*/ 30 h 204"/>
                <a:gd name="T90" fmla="*/ 20 w 155"/>
                <a:gd name="T91" fmla="*/ 29 h 204"/>
                <a:gd name="T92" fmla="*/ 58 w 155"/>
                <a:gd name="T93" fmla="*/ 7 h 204"/>
                <a:gd name="T94" fmla="*/ 89 w 155"/>
                <a:gd name="T95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5" h="204">
                  <a:moveTo>
                    <a:pt x="89" y="11"/>
                  </a:moveTo>
                  <a:lnTo>
                    <a:pt x="76" y="12"/>
                  </a:lnTo>
                  <a:lnTo>
                    <a:pt x="62" y="16"/>
                  </a:lnTo>
                  <a:lnTo>
                    <a:pt x="45" y="24"/>
                  </a:lnTo>
                  <a:lnTo>
                    <a:pt x="27" y="36"/>
                  </a:lnTo>
                  <a:lnTo>
                    <a:pt x="27" y="37"/>
                  </a:lnTo>
                  <a:lnTo>
                    <a:pt x="25" y="40"/>
                  </a:lnTo>
                  <a:lnTo>
                    <a:pt x="23" y="42"/>
                  </a:lnTo>
                  <a:lnTo>
                    <a:pt x="21" y="47"/>
                  </a:lnTo>
                  <a:lnTo>
                    <a:pt x="19" y="51"/>
                  </a:lnTo>
                  <a:lnTo>
                    <a:pt x="13" y="70"/>
                  </a:lnTo>
                  <a:lnTo>
                    <a:pt x="11" y="91"/>
                  </a:lnTo>
                  <a:lnTo>
                    <a:pt x="13" y="113"/>
                  </a:lnTo>
                  <a:lnTo>
                    <a:pt x="24" y="134"/>
                  </a:lnTo>
                  <a:lnTo>
                    <a:pt x="24" y="135"/>
                  </a:lnTo>
                  <a:lnTo>
                    <a:pt x="25" y="136"/>
                  </a:lnTo>
                  <a:lnTo>
                    <a:pt x="25" y="136"/>
                  </a:lnTo>
                  <a:lnTo>
                    <a:pt x="25" y="139"/>
                  </a:lnTo>
                  <a:lnTo>
                    <a:pt x="27" y="142"/>
                  </a:lnTo>
                  <a:lnTo>
                    <a:pt x="28" y="146"/>
                  </a:lnTo>
                  <a:lnTo>
                    <a:pt x="30" y="155"/>
                  </a:lnTo>
                  <a:lnTo>
                    <a:pt x="36" y="167"/>
                  </a:lnTo>
                  <a:lnTo>
                    <a:pt x="42" y="177"/>
                  </a:lnTo>
                  <a:lnTo>
                    <a:pt x="51" y="186"/>
                  </a:lnTo>
                  <a:lnTo>
                    <a:pt x="61" y="193"/>
                  </a:lnTo>
                  <a:lnTo>
                    <a:pt x="71" y="195"/>
                  </a:lnTo>
                  <a:lnTo>
                    <a:pt x="80" y="194"/>
                  </a:lnTo>
                  <a:lnTo>
                    <a:pt x="92" y="189"/>
                  </a:lnTo>
                  <a:lnTo>
                    <a:pt x="104" y="181"/>
                  </a:lnTo>
                  <a:lnTo>
                    <a:pt x="104" y="181"/>
                  </a:lnTo>
                  <a:lnTo>
                    <a:pt x="105" y="180"/>
                  </a:lnTo>
                  <a:lnTo>
                    <a:pt x="108" y="177"/>
                  </a:lnTo>
                  <a:lnTo>
                    <a:pt x="110" y="174"/>
                  </a:lnTo>
                  <a:lnTo>
                    <a:pt x="114" y="169"/>
                  </a:lnTo>
                  <a:lnTo>
                    <a:pt x="120" y="161"/>
                  </a:lnTo>
                  <a:lnTo>
                    <a:pt x="125" y="153"/>
                  </a:lnTo>
                  <a:lnTo>
                    <a:pt x="134" y="134"/>
                  </a:lnTo>
                  <a:lnTo>
                    <a:pt x="142" y="110"/>
                  </a:lnTo>
                  <a:lnTo>
                    <a:pt x="146" y="84"/>
                  </a:lnTo>
                  <a:lnTo>
                    <a:pt x="144" y="70"/>
                  </a:lnTo>
                  <a:lnTo>
                    <a:pt x="142" y="54"/>
                  </a:lnTo>
                  <a:lnTo>
                    <a:pt x="142" y="54"/>
                  </a:lnTo>
                  <a:lnTo>
                    <a:pt x="142" y="53"/>
                  </a:lnTo>
                  <a:lnTo>
                    <a:pt x="140" y="50"/>
                  </a:lnTo>
                  <a:lnTo>
                    <a:pt x="139" y="47"/>
                  </a:lnTo>
                  <a:lnTo>
                    <a:pt x="137" y="43"/>
                  </a:lnTo>
                  <a:lnTo>
                    <a:pt x="134" y="38"/>
                  </a:lnTo>
                  <a:lnTo>
                    <a:pt x="130" y="32"/>
                  </a:lnTo>
                  <a:lnTo>
                    <a:pt x="123" y="24"/>
                  </a:lnTo>
                  <a:lnTo>
                    <a:pt x="114" y="17"/>
                  </a:lnTo>
                  <a:lnTo>
                    <a:pt x="102" y="12"/>
                  </a:lnTo>
                  <a:lnTo>
                    <a:pt x="89" y="11"/>
                  </a:lnTo>
                  <a:close/>
                  <a:moveTo>
                    <a:pt x="89" y="0"/>
                  </a:moveTo>
                  <a:lnTo>
                    <a:pt x="105" y="3"/>
                  </a:lnTo>
                  <a:lnTo>
                    <a:pt x="120" y="8"/>
                  </a:lnTo>
                  <a:lnTo>
                    <a:pt x="130" y="17"/>
                  </a:lnTo>
                  <a:lnTo>
                    <a:pt x="138" y="26"/>
                  </a:lnTo>
                  <a:lnTo>
                    <a:pt x="146" y="38"/>
                  </a:lnTo>
                  <a:lnTo>
                    <a:pt x="150" y="47"/>
                  </a:lnTo>
                  <a:lnTo>
                    <a:pt x="151" y="51"/>
                  </a:lnTo>
                  <a:lnTo>
                    <a:pt x="147" y="53"/>
                  </a:lnTo>
                  <a:lnTo>
                    <a:pt x="151" y="53"/>
                  </a:lnTo>
                  <a:lnTo>
                    <a:pt x="155" y="68"/>
                  </a:lnTo>
                  <a:lnTo>
                    <a:pt x="155" y="84"/>
                  </a:lnTo>
                  <a:lnTo>
                    <a:pt x="152" y="109"/>
                  </a:lnTo>
                  <a:lnTo>
                    <a:pt x="146" y="131"/>
                  </a:lnTo>
                  <a:lnTo>
                    <a:pt x="138" y="151"/>
                  </a:lnTo>
                  <a:lnTo>
                    <a:pt x="127" y="167"/>
                  </a:lnTo>
                  <a:lnTo>
                    <a:pt x="120" y="178"/>
                  </a:lnTo>
                  <a:lnTo>
                    <a:pt x="113" y="186"/>
                  </a:lnTo>
                  <a:lnTo>
                    <a:pt x="110" y="189"/>
                  </a:lnTo>
                  <a:lnTo>
                    <a:pt x="96" y="198"/>
                  </a:lnTo>
                  <a:lnTo>
                    <a:pt x="84" y="203"/>
                  </a:lnTo>
                  <a:lnTo>
                    <a:pt x="71" y="204"/>
                  </a:lnTo>
                  <a:lnTo>
                    <a:pt x="57" y="202"/>
                  </a:lnTo>
                  <a:lnTo>
                    <a:pt x="45" y="194"/>
                  </a:lnTo>
                  <a:lnTo>
                    <a:pt x="34" y="184"/>
                  </a:lnTo>
                  <a:lnTo>
                    <a:pt x="27" y="170"/>
                  </a:lnTo>
                  <a:lnTo>
                    <a:pt x="21" y="157"/>
                  </a:lnTo>
                  <a:lnTo>
                    <a:pt x="17" y="146"/>
                  </a:lnTo>
                  <a:lnTo>
                    <a:pt x="15" y="139"/>
                  </a:lnTo>
                  <a:lnTo>
                    <a:pt x="7" y="123"/>
                  </a:lnTo>
                  <a:lnTo>
                    <a:pt x="3" y="106"/>
                  </a:lnTo>
                  <a:lnTo>
                    <a:pt x="0" y="91"/>
                  </a:lnTo>
                  <a:lnTo>
                    <a:pt x="3" y="75"/>
                  </a:lnTo>
                  <a:lnTo>
                    <a:pt x="6" y="60"/>
                  </a:lnTo>
                  <a:lnTo>
                    <a:pt x="9" y="47"/>
                  </a:lnTo>
                  <a:lnTo>
                    <a:pt x="15" y="38"/>
                  </a:lnTo>
                  <a:lnTo>
                    <a:pt x="17" y="32"/>
                  </a:lnTo>
                  <a:lnTo>
                    <a:pt x="19" y="30"/>
                  </a:lnTo>
                  <a:lnTo>
                    <a:pt x="20" y="29"/>
                  </a:lnTo>
                  <a:lnTo>
                    <a:pt x="20" y="29"/>
                  </a:lnTo>
                  <a:lnTo>
                    <a:pt x="40" y="16"/>
                  </a:lnTo>
                  <a:lnTo>
                    <a:pt x="58" y="7"/>
                  </a:lnTo>
                  <a:lnTo>
                    <a:pt x="75" y="2"/>
                  </a:lnTo>
                  <a:lnTo>
                    <a:pt x="89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30" name="Freeform 141"/>
            <p:cNvSpPr/>
            <p:nvPr/>
          </p:nvSpPr>
          <p:spPr bwMode="auto">
            <a:xfrm>
              <a:off x="7572375" y="2798763"/>
              <a:ext cx="115888" cy="46038"/>
            </a:xfrm>
            <a:custGeom>
              <a:avLst/>
              <a:gdLst>
                <a:gd name="T0" fmla="*/ 10 w 73"/>
                <a:gd name="T1" fmla="*/ 0 h 29"/>
                <a:gd name="T2" fmla="*/ 10 w 73"/>
                <a:gd name="T3" fmla="*/ 0 h 29"/>
                <a:gd name="T4" fmla="*/ 11 w 73"/>
                <a:gd name="T5" fmla="*/ 3 h 29"/>
                <a:gd name="T6" fmla="*/ 12 w 73"/>
                <a:gd name="T7" fmla="*/ 7 h 29"/>
                <a:gd name="T8" fmla="*/ 16 w 73"/>
                <a:gd name="T9" fmla="*/ 10 h 29"/>
                <a:gd name="T10" fmla="*/ 19 w 73"/>
                <a:gd name="T11" fmla="*/ 13 h 29"/>
                <a:gd name="T12" fmla="*/ 24 w 73"/>
                <a:gd name="T13" fmla="*/ 16 h 29"/>
                <a:gd name="T14" fmla="*/ 29 w 73"/>
                <a:gd name="T15" fmla="*/ 19 h 29"/>
                <a:gd name="T16" fmla="*/ 35 w 73"/>
                <a:gd name="T17" fmla="*/ 20 h 29"/>
                <a:gd name="T18" fmla="*/ 42 w 73"/>
                <a:gd name="T19" fmla="*/ 17 h 29"/>
                <a:gd name="T20" fmla="*/ 53 w 73"/>
                <a:gd name="T21" fmla="*/ 12 h 29"/>
                <a:gd name="T22" fmla="*/ 66 w 73"/>
                <a:gd name="T23" fmla="*/ 0 h 29"/>
                <a:gd name="T24" fmla="*/ 73 w 73"/>
                <a:gd name="T25" fmla="*/ 7 h 29"/>
                <a:gd name="T26" fmla="*/ 59 w 73"/>
                <a:gd name="T27" fmla="*/ 20 h 29"/>
                <a:gd name="T28" fmla="*/ 46 w 73"/>
                <a:gd name="T29" fmla="*/ 27 h 29"/>
                <a:gd name="T30" fmla="*/ 35 w 73"/>
                <a:gd name="T31" fmla="*/ 29 h 29"/>
                <a:gd name="T32" fmla="*/ 24 w 73"/>
                <a:gd name="T33" fmla="*/ 28 h 29"/>
                <a:gd name="T34" fmla="*/ 15 w 73"/>
                <a:gd name="T35" fmla="*/ 23 h 29"/>
                <a:gd name="T36" fmla="*/ 8 w 73"/>
                <a:gd name="T37" fmla="*/ 16 h 29"/>
                <a:gd name="T38" fmla="*/ 6 w 73"/>
                <a:gd name="T39" fmla="*/ 13 h 29"/>
                <a:gd name="T40" fmla="*/ 3 w 73"/>
                <a:gd name="T41" fmla="*/ 10 h 29"/>
                <a:gd name="T42" fmla="*/ 2 w 73"/>
                <a:gd name="T43" fmla="*/ 7 h 29"/>
                <a:gd name="T44" fmla="*/ 0 w 73"/>
                <a:gd name="T45" fmla="*/ 6 h 29"/>
                <a:gd name="T46" fmla="*/ 0 w 73"/>
                <a:gd name="T47" fmla="*/ 4 h 29"/>
                <a:gd name="T48" fmla="*/ 0 w 73"/>
                <a:gd name="T49" fmla="*/ 4 h 29"/>
                <a:gd name="T50" fmla="*/ 10 w 73"/>
                <a:gd name="T5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3" h="29">
                  <a:moveTo>
                    <a:pt x="10" y="0"/>
                  </a:moveTo>
                  <a:lnTo>
                    <a:pt x="10" y="0"/>
                  </a:lnTo>
                  <a:lnTo>
                    <a:pt x="11" y="3"/>
                  </a:lnTo>
                  <a:lnTo>
                    <a:pt x="12" y="7"/>
                  </a:lnTo>
                  <a:lnTo>
                    <a:pt x="16" y="10"/>
                  </a:lnTo>
                  <a:lnTo>
                    <a:pt x="19" y="13"/>
                  </a:lnTo>
                  <a:lnTo>
                    <a:pt x="24" y="16"/>
                  </a:lnTo>
                  <a:lnTo>
                    <a:pt x="29" y="19"/>
                  </a:lnTo>
                  <a:lnTo>
                    <a:pt x="35" y="20"/>
                  </a:lnTo>
                  <a:lnTo>
                    <a:pt x="42" y="17"/>
                  </a:lnTo>
                  <a:lnTo>
                    <a:pt x="53" y="12"/>
                  </a:lnTo>
                  <a:lnTo>
                    <a:pt x="66" y="0"/>
                  </a:lnTo>
                  <a:lnTo>
                    <a:pt x="73" y="7"/>
                  </a:lnTo>
                  <a:lnTo>
                    <a:pt x="59" y="20"/>
                  </a:lnTo>
                  <a:lnTo>
                    <a:pt x="46" y="27"/>
                  </a:lnTo>
                  <a:lnTo>
                    <a:pt x="35" y="29"/>
                  </a:lnTo>
                  <a:lnTo>
                    <a:pt x="24" y="28"/>
                  </a:lnTo>
                  <a:lnTo>
                    <a:pt x="15" y="23"/>
                  </a:lnTo>
                  <a:lnTo>
                    <a:pt x="8" y="16"/>
                  </a:lnTo>
                  <a:lnTo>
                    <a:pt x="6" y="13"/>
                  </a:lnTo>
                  <a:lnTo>
                    <a:pt x="3" y="10"/>
                  </a:lnTo>
                  <a:lnTo>
                    <a:pt x="2" y="7"/>
                  </a:lnTo>
                  <a:lnTo>
                    <a:pt x="0" y="6"/>
                  </a:lnTo>
                  <a:lnTo>
                    <a:pt x="0" y="4"/>
                  </a:lnTo>
                  <a:lnTo>
                    <a:pt x="0" y="4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31" name="Freeform 142"/>
            <p:cNvSpPr>
              <a:spLocks noEditPoints="1"/>
            </p:cNvSpPr>
            <p:nvPr/>
          </p:nvSpPr>
          <p:spPr bwMode="auto">
            <a:xfrm>
              <a:off x="7702550" y="2849563"/>
              <a:ext cx="93663" cy="220663"/>
            </a:xfrm>
            <a:custGeom>
              <a:avLst/>
              <a:gdLst>
                <a:gd name="T0" fmla="*/ 11 w 59"/>
                <a:gd name="T1" fmla="*/ 4 h 139"/>
                <a:gd name="T2" fmla="*/ 11 w 59"/>
                <a:gd name="T3" fmla="*/ 4 h 139"/>
                <a:gd name="T4" fmla="*/ 11 w 59"/>
                <a:gd name="T5" fmla="*/ 4 h 139"/>
                <a:gd name="T6" fmla="*/ 11 w 59"/>
                <a:gd name="T7" fmla="*/ 4 h 139"/>
                <a:gd name="T8" fmla="*/ 21 w 59"/>
                <a:gd name="T9" fmla="*/ 0 h 139"/>
                <a:gd name="T10" fmla="*/ 52 w 59"/>
                <a:gd name="T11" fmla="*/ 55 h 139"/>
                <a:gd name="T12" fmla="*/ 53 w 59"/>
                <a:gd name="T13" fmla="*/ 56 h 139"/>
                <a:gd name="T14" fmla="*/ 55 w 59"/>
                <a:gd name="T15" fmla="*/ 59 h 139"/>
                <a:gd name="T16" fmla="*/ 56 w 59"/>
                <a:gd name="T17" fmla="*/ 63 h 139"/>
                <a:gd name="T18" fmla="*/ 59 w 59"/>
                <a:gd name="T19" fmla="*/ 67 h 139"/>
                <a:gd name="T20" fmla="*/ 59 w 59"/>
                <a:gd name="T21" fmla="*/ 72 h 139"/>
                <a:gd name="T22" fmla="*/ 57 w 59"/>
                <a:gd name="T23" fmla="*/ 80 h 139"/>
                <a:gd name="T24" fmla="*/ 52 w 59"/>
                <a:gd name="T25" fmla="*/ 87 h 139"/>
                <a:gd name="T26" fmla="*/ 44 w 59"/>
                <a:gd name="T27" fmla="*/ 94 h 139"/>
                <a:gd name="T28" fmla="*/ 10 w 59"/>
                <a:gd name="T29" fmla="*/ 118 h 139"/>
                <a:gd name="T30" fmla="*/ 11 w 59"/>
                <a:gd name="T31" fmla="*/ 137 h 139"/>
                <a:gd name="T32" fmla="*/ 1 w 59"/>
                <a:gd name="T33" fmla="*/ 139 h 139"/>
                <a:gd name="T34" fmla="*/ 0 w 59"/>
                <a:gd name="T35" fmla="*/ 114 h 139"/>
                <a:gd name="T36" fmla="*/ 39 w 59"/>
                <a:gd name="T37" fmla="*/ 86 h 139"/>
                <a:gd name="T38" fmla="*/ 43 w 59"/>
                <a:gd name="T39" fmla="*/ 82 h 139"/>
                <a:gd name="T40" fmla="*/ 46 w 59"/>
                <a:gd name="T41" fmla="*/ 80 h 139"/>
                <a:gd name="T42" fmla="*/ 48 w 59"/>
                <a:gd name="T43" fmla="*/ 77 h 139"/>
                <a:gd name="T44" fmla="*/ 48 w 59"/>
                <a:gd name="T45" fmla="*/ 74 h 139"/>
                <a:gd name="T46" fmla="*/ 48 w 59"/>
                <a:gd name="T47" fmla="*/ 72 h 139"/>
                <a:gd name="T48" fmla="*/ 48 w 59"/>
                <a:gd name="T49" fmla="*/ 68 h 139"/>
                <a:gd name="T50" fmla="*/ 47 w 59"/>
                <a:gd name="T51" fmla="*/ 64 h 139"/>
                <a:gd name="T52" fmla="*/ 44 w 59"/>
                <a:gd name="T53" fmla="*/ 61 h 139"/>
                <a:gd name="T54" fmla="*/ 44 w 59"/>
                <a:gd name="T55" fmla="*/ 61 h 139"/>
                <a:gd name="T56" fmla="*/ 44 w 59"/>
                <a:gd name="T57" fmla="*/ 61 h 139"/>
                <a:gd name="T58" fmla="*/ 44 w 59"/>
                <a:gd name="T59" fmla="*/ 60 h 139"/>
                <a:gd name="T60" fmla="*/ 11 w 59"/>
                <a:gd name="T61" fmla="*/ 4 h 139"/>
                <a:gd name="T62" fmla="*/ 21 w 59"/>
                <a:gd name="T6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" h="139">
                  <a:moveTo>
                    <a:pt x="11" y="4"/>
                  </a:moveTo>
                  <a:lnTo>
                    <a:pt x="11" y="4"/>
                  </a:lnTo>
                  <a:lnTo>
                    <a:pt x="11" y="4"/>
                  </a:lnTo>
                  <a:lnTo>
                    <a:pt x="11" y="4"/>
                  </a:lnTo>
                  <a:close/>
                  <a:moveTo>
                    <a:pt x="21" y="0"/>
                  </a:moveTo>
                  <a:lnTo>
                    <a:pt x="52" y="55"/>
                  </a:lnTo>
                  <a:lnTo>
                    <a:pt x="53" y="56"/>
                  </a:lnTo>
                  <a:lnTo>
                    <a:pt x="55" y="59"/>
                  </a:lnTo>
                  <a:lnTo>
                    <a:pt x="56" y="63"/>
                  </a:lnTo>
                  <a:lnTo>
                    <a:pt x="59" y="67"/>
                  </a:lnTo>
                  <a:lnTo>
                    <a:pt x="59" y="72"/>
                  </a:lnTo>
                  <a:lnTo>
                    <a:pt x="57" y="80"/>
                  </a:lnTo>
                  <a:lnTo>
                    <a:pt x="52" y="87"/>
                  </a:lnTo>
                  <a:lnTo>
                    <a:pt x="44" y="94"/>
                  </a:lnTo>
                  <a:lnTo>
                    <a:pt x="10" y="118"/>
                  </a:lnTo>
                  <a:lnTo>
                    <a:pt x="11" y="137"/>
                  </a:lnTo>
                  <a:lnTo>
                    <a:pt x="1" y="139"/>
                  </a:lnTo>
                  <a:lnTo>
                    <a:pt x="0" y="114"/>
                  </a:lnTo>
                  <a:lnTo>
                    <a:pt x="39" y="86"/>
                  </a:lnTo>
                  <a:lnTo>
                    <a:pt x="43" y="82"/>
                  </a:lnTo>
                  <a:lnTo>
                    <a:pt x="46" y="80"/>
                  </a:lnTo>
                  <a:lnTo>
                    <a:pt x="48" y="77"/>
                  </a:lnTo>
                  <a:lnTo>
                    <a:pt x="48" y="74"/>
                  </a:lnTo>
                  <a:lnTo>
                    <a:pt x="48" y="72"/>
                  </a:lnTo>
                  <a:lnTo>
                    <a:pt x="48" y="68"/>
                  </a:lnTo>
                  <a:lnTo>
                    <a:pt x="47" y="64"/>
                  </a:lnTo>
                  <a:lnTo>
                    <a:pt x="44" y="61"/>
                  </a:lnTo>
                  <a:lnTo>
                    <a:pt x="44" y="61"/>
                  </a:lnTo>
                  <a:lnTo>
                    <a:pt x="44" y="61"/>
                  </a:lnTo>
                  <a:lnTo>
                    <a:pt x="44" y="60"/>
                  </a:lnTo>
                  <a:lnTo>
                    <a:pt x="11" y="4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2" name="Freeform 143"/>
            <p:cNvSpPr/>
            <p:nvPr/>
          </p:nvSpPr>
          <p:spPr bwMode="auto">
            <a:xfrm>
              <a:off x="7448550" y="2876550"/>
              <a:ext cx="82550" cy="177800"/>
            </a:xfrm>
            <a:custGeom>
              <a:avLst/>
              <a:gdLst>
                <a:gd name="T0" fmla="*/ 33 w 52"/>
                <a:gd name="T1" fmla="*/ 0 h 112"/>
                <a:gd name="T2" fmla="*/ 33 w 52"/>
                <a:gd name="T3" fmla="*/ 0 h 112"/>
                <a:gd name="T4" fmla="*/ 40 w 52"/>
                <a:gd name="T5" fmla="*/ 5 h 112"/>
                <a:gd name="T6" fmla="*/ 12 w 52"/>
                <a:gd name="T7" fmla="*/ 48 h 112"/>
                <a:gd name="T8" fmla="*/ 12 w 52"/>
                <a:gd name="T9" fmla="*/ 48 h 112"/>
                <a:gd name="T10" fmla="*/ 12 w 52"/>
                <a:gd name="T11" fmla="*/ 48 h 112"/>
                <a:gd name="T12" fmla="*/ 12 w 52"/>
                <a:gd name="T13" fmla="*/ 50 h 112"/>
                <a:gd name="T14" fmla="*/ 10 w 52"/>
                <a:gd name="T15" fmla="*/ 52 h 112"/>
                <a:gd name="T16" fmla="*/ 10 w 52"/>
                <a:gd name="T17" fmla="*/ 55 h 112"/>
                <a:gd name="T18" fmla="*/ 10 w 52"/>
                <a:gd name="T19" fmla="*/ 57 h 112"/>
                <a:gd name="T20" fmla="*/ 12 w 52"/>
                <a:gd name="T21" fmla="*/ 59 h 112"/>
                <a:gd name="T22" fmla="*/ 13 w 52"/>
                <a:gd name="T23" fmla="*/ 61 h 112"/>
                <a:gd name="T24" fmla="*/ 16 w 52"/>
                <a:gd name="T25" fmla="*/ 65 h 112"/>
                <a:gd name="T26" fmla="*/ 47 w 52"/>
                <a:gd name="T27" fmla="*/ 87 h 112"/>
                <a:gd name="T28" fmla="*/ 50 w 52"/>
                <a:gd name="T29" fmla="*/ 90 h 112"/>
                <a:gd name="T30" fmla="*/ 51 w 52"/>
                <a:gd name="T31" fmla="*/ 91 h 112"/>
                <a:gd name="T32" fmla="*/ 52 w 52"/>
                <a:gd name="T33" fmla="*/ 94 h 112"/>
                <a:gd name="T34" fmla="*/ 52 w 52"/>
                <a:gd name="T35" fmla="*/ 98 h 112"/>
                <a:gd name="T36" fmla="*/ 52 w 52"/>
                <a:gd name="T37" fmla="*/ 101 h 112"/>
                <a:gd name="T38" fmla="*/ 51 w 52"/>
                <a:gd name="T39" fmla="*/ 105 h 112"/>
                <a:gd name="T40" fmla="*/ 50 w 52"/>
                <a:gd name="T41" fmla="*/ 108 h 112"/>
                <a:gd name="T42" fmla="*/ 47 w 52"/>
                <a:gd name="T43" fmla="*/ 112 h 112"/>
                <a:gd name="T44" fmla="*/ 39 w 52"/>
                <a:gd name="T45" fmla="*/ 107 h 112"/>
                <a:gd name="T46" fmla="*/ 40 w 52"/>
                <a:gd name="T47" fmla="*/ 103 h 112"/>
                <a:gd name="T48" fmla="*/ 42 w 52"/>
                <a:gd name="T49" fmla="*/ 101 h 112"/>
                <a:gd name="T50" fmla="*/ 43 w 52"/>
                <a:gd name="T51" fmla="*/ 98 h 112"/>
                <a:gd name="T52" fmla="*/ 43 w 52"/>
                <a:gd name="T53" fmla="*/ 98 h 112"/>
                <a:gd name="T54" fmla="*/ 43 w 52"/>
                <a:gd name="T55" fmla="*/ 97 h 112"/>
                <a:gd name="T56" fmla="*/ 43 w 52"/>
                <a:gd name="T57" fmla="*/ 97 h 112"/>
                <a:gd name="T58" fmla="*/ 10 w 52"/>
                <a:gd name="T59" fmla="*/ 73 h 112"/>
                <a:gd name="T60" fmla="*/ 5 w 52"/>
                <a:gd name="T61" fmla="*/ 68 h 112"/>
                <a:gd name="T62" fmla="*/ 3 w 52"/>
                <a:gd name="T63" fmla="*/ 64 h 112"/>
                <a:gd name="T64" fmla="*/ 1 w 52"/>
                <a:gd name="T65" fmla="*/ 59 h 112"/>
                <a:gd name="T66" fmla="*/ 0 w 52"/>
                <a:gd name="T67" fmla="*/ 55 h 112"/>
                <a:gd name="T68" fmla="*/ 1 w 52"/>
                <a:gd name="T69" fmla="*/ 51 h 112"/>
                <a:gd name="T70" fmla="*/ 1 w 52"/>
                <a:gd name="T71" fmla="*/ 47 h 112"/>
                <a:gd name="T72" fmla="*/ 3 w 52"/>
                <a:gd name="T73" fmla="*/ 44 h 112"/>
                <a:gd name="T74" fmla="*/ 4 w 52"/>
                <a:gd name="T75" fmla="*/ 43 h 112"/>
                <a:gd name="T76" fmla="*/ 4 w 52"/>
                <a:gd name="T77" fmla="*/ 42 h 112"/>
                <a:gd name="T78" fmla="*/ 33 w 52"/>
                <a:gd name="T7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2" h="112">
                  <a:moveTo>
                    <a:pt x="33" y="0"/>
                  </a:moveTo>
                  <a:lnTo>
                    <a:pt x="33" y="0"/>
                  </a:lnTo>
                  <a:lnTo>
                    <a:pt x="40" y="5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50"/>
                  </a:lnTo>
                  <a:lnTo>
                    <a:pt x="10" y="52"/>
                  </a:lnTo>
                  <a:lnTo>
                    <a:pt x="10" y="55"/>
                  </a:lnTo>
                  <a:lnTo>
                    <a:pt x="10" y="57"/>
                  </a:lnTo>
                  <a:lnTo>
                    <a:pt x="12" y="59"/>
                  </a:lnTo>
                  <a:lnTo>
                    <a:pt x="13" y="61"/>
                  </a:lnTo>
                  <a:lnTo>
                    <a:pt x="16" y="65"/>
                  </a:lnTo>
                  <a:lnTo>
                    <a:pt x="47" y="87"/>
                  </a:lnTo>
                  <a:lnTo>
                    <a:pt x="50" y="90"/>
                  </a:lnTo>
                  <a:lnTo>
                    <a:pt x="51" y="91"/>
                  </a:lnTo>
                  <a:lnTo>
                    <a:pt x="52" y="94"/>
                  </a:lnTo>
                  <a:lnTo>
                    <a:pt x="52" y="98"/>
                  </a:lnTo>
                  <a:lnTo>
                    <a:pt x="52" y="101"/>
                  </a:lnTo>
                  <a:lnTo>
                    <a:pt x="51" y="105"/>
                  </a:lnTo>
                  <a:lnTo>
                    <a:pt x="50" y="108"/>
                  </a:lnTo>
                  <a:lnTo>
                    <a:pt x="47" y="112"/>
                  </a:lnTo>
                  <a:lnTo>
                    <a:pt x="39" y="107"/>
                  </a:lnTo>
                  <a:lnTo>
                    <a:pt x="40" y="103"/>
                  </a:lnTo>
                  <a:lnTo>
                    <a:pt x="42" y="101"/>
                  </a:lnTo>
                  <a:lnTo>
                    <a:pt x="43" y="98"/>
                  </a:lnTo>
                  <a:lnTo>
                    <a:pt x="43" y="98"/>
                  </a:lnTo>
                  <a:lnTo>
                    <a:pt x="43" y="97"/>
                  </a:lnTo>
                  <a:lnTo>
                    <a:pt x="43" y="97"/>
                  </a:lnTo>
                  <a:lnTo>
                    <a:pt x="10" y="73"/>
                  </a:lnTo>
                  <a:lnTo>
                    <a:pt x="5" y="68"/>
                  </a:lnTo>
                  <a:lnTo>
                    <a:pt x="3" y="64"/>
                  </a:lnTo>
                  <a:lnTo>
                    <a:pt x="1" y="59"/>
                  </a:lnTo>
                  <a:lnTo>
                    <a:pt x="0" y="55"/>
                  </a:lnTo>
                  <a:lnTo>
                    <a:pt x="1" y="51"/>
                  </a:lnTo>
                  <a:lnTo>
                    <a:pt x="1" y="47"/>
                  </a:lnTo>
                  <a:lnTo>
                    <a:pt x="3" y="44"/>
                  </a:lnTo>
                  <a:lnTo>
                    <a:pt x="4" y="43"/>
                  </a:lnTo>
                  <a:lnTo>
                    <a:pt x="4" y="42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3" name="Freeform 144"/>
            <p:cNvSpPr/>
            <p:nvPr/>
          </p:nvSpPr>
          <p:spPr bwMode="auto">
            <a:xfrm>
              <a:off x="7629525" y="3087688"/>
              <a:ext cx="49213" cy="360363"/>
            </a:xfrm>
            <a:custGeom>
              <a:avLst/>
              <a:gdLst>
                <a:gd name="T0" fmla="*/ 6 w 31"/>
                <a:gd name="T1" fmla="*/ 0 h 227"/>
                <a:gd name="T2" fmla="*/ 6 w 31"/>
                <a:gd name="T3" fmla="*/ 0 h 227"/>
                <a:gd name="T4" fmla="*/ 16 w 31"/>
                <a:gd name="T5" fmla="*/ 0 h 227"/>
                <a:gd name="T6" fmla="*/ 16 w 31"/>
                <a:gd name="T7" fmla="*/ 6 h 227"/>
                <a:gd name="T8" fmla="*/ 16 w 31"/>
                <a:gd name="T9" fmla="*/ 16 h 227"/>
                <a:gd name="T10" fmla="*/ 14 w 31"/>
                <a:gd name="T11" fmla="*/ 33 h 227"/>
                <a:gd name="T12" fmla="*/ 13 w 31"/>
                <a:gd name="T13" fmla="*/ 54 h 227"/>
                <a:gd name="T14" fmla="*/ 12 w 31"/>
                <a:gd name="T15" fmla="*/ 78 h 227"/>
                <a:gd name="T16" fmla="*/ 10 w 31"/>
                <a:gd name="T17" fmla="*/ 104 h 227"/>
                <a:gd name="T18" fmla="*/ 10 w 31"/>
                <a:gd name="T19" fmla="*/ 129 h 227"/>
                <a:gd name="T20" fmla="*/ 9 w 31"/>
                <a:gd name="T21" fmla="*/ 152 h 227"/>
                <a:gd name="T22" fmla="*/ 10 w 31"/>
                <a:gd name="T23" fmla="*/ 172 h 227"/>
                <a:gd name="T24" fmla="*/ 10 w 31"/>
                <a:gd name="T25" fmla="*/ 189 h 227"/>
                <a:gd name="T26" fmla="*/ 12 w 31"/>
                <a:gd name="T27" fmla="*/ 194 h 227"/>
                <a:gd name="T28" fmla="*/ 12 w 31"/>
                <a:gd name="T29" fmla="*/ 194 h 227"/>
                <a:gd name="T30" fmla="*/ 13 w 31"/>
                <a:gd name="T31" fmla="*/ 214 h 227"/>
                <a:gd name="T32" fmla="*/ 13 w 31"/>
                <a:gd name="T33" fmla="*/ 215 h 227"/>
                <a:gd name="T34" fmla="*/ 13 w 31"/>
                <a:gd name="T35" fmla="*/ 216 h 227"/>
                <a:gd name="T36" fmla="*/ 13 w 31"/>
                <a:gd name="T37" fmla="*/ 216 h 227"/>
                <a:gd name="T38" fmla="*/ 13 w 31"/>
                <a:gd name="T39" fmla="*/ 216 h 227"/>
                <a:gd name="T40" fmla="*/ 14 w 31"/>
                <a:gd name="T41" fmla="*/ 218 h 227"/>
                <a:gd name="T42" fmla="*/ 16 w 31"/>
                <a:gd name="T43" fmla="*/ 218 h 227"/>
                <a:gd name="T44" fmla="*/ 17 w 31"/>
                <a:gd name="T45" fmla="*/ 218 h 227"/>
                <a:gd name="T46" fmla="*/ 17 w 31"/>
                <a:gd name="T47" fmla="*/ 218 h 227"/>
                <a:gd name="T48" fmla="*/ 31 w 31"/>
                <a:gd name="T49" fmla="*/ 216 h 227"/>
                <a:gd name="T50" fmla="*/ 31 w 31"/>
                <a:gd name="T51" fmla="*/ 227 h 227"/>
                <a:gd name="T52" fmla="*/ 18 w 31"/>
                <a:gd name="T53" fmla="*/ 227 h 227"/>
                <a:gd name="T54" fmla="*/ 16 w 31"/>
                <a:gd name="T55" fmla="*/ 227 h 227"/>
                <a:gd name="T56" fmla="*/ 14 w 31"/>
                <a:gd name="T57" fmla="*/ 227 h 227"/>
                <a:gd name="T58" fmla="*/ 10 w 31"/>
                <a:gd name="T59" fmla="*/ 227 h 227"/>
                <a:gd name="T60" fmla="*/ 8 w 31"/>
                <a:gd name="T61" fmla="*/ 225 h 227"/>
                <a:gd name="T62" fmla="*/ 5 w 31"/>
                <a:gd name="T63" fmla="*/ 223 h 227"/>
                <a:gd name="T64" fmla="*/ 4 w 31"/>
                <a:gd name="T65" fmla="*/ 219 h 227"/>
                <a:gd name="T66" fmla="*/ 4 w 31"/>
                <a:gd name="T67" fmla="*/ 216 h 227"/>
                <a:gd name="T68" fmla="*/ 4 w 31"/>
                <a:gd name="T69" fmla="*/ 214 h 227"/>
                <a:gd name="T70" fmla="*/ 1 w 31"/>
                <a:gd name="T71" fmla="*/ 195 h 227"/>
                <a:gd name="T72" fmla="*/ 1 w 31"/>
                <a:gd name="T73" fmla="*/ 189 h 227"/>
                <a:gd name="T74" fmla="*/ 0 w 31"/>
                <a:gd name="T75" fmla="*/ 173 h 227"/>
                <a:gd name="T76" fmla="*/ 0 w 31"/>
                <a:gd name="T77" fmla="*/ 152 h 227"/>
                <a:gd name="T78" fmla="*/ 0 w 31"/>
                <a:gd name="T79" fmla="*/ 129 h 227"/>
                <a:gd name="T80" fmla="*/ 1 w 31"/>
                <a:gd name="T81" fmla="*/ 102 h 227"/>
                <a:gd name="T82" fmla="*/ 1 w 31"/>
                <a:gd name="T83" fmla="*/ 78 h 227"/>
                <a:gd name="T84" fmla="*/ 2 w 31"/>
                <a:gd name="T85" fmla="*/ 54 h 227"/>
                <a:gd name="T86" fmla="*/ 4 w 31"/>
                <a:gd name="T87" fmla="*/ 32 h 227"/>
                <a:gd name="T88" fmla="*/ 5 w 31"/>
                <a:gd name="T89" fmla="*/ 15 h 227"/>
                <a:gd name="T90" fmla="*/ 6 w 31"/>
                <a:gd name="T91" fmla="*/ 4 h 227"/>
                <a:gd name="T92" fmla="*/ 6 w 31"/>
                <a:gd name="T9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1" h="227">
                  <a:moveTo>
                    <a:pt x="6" y="0"/>
                  </a:moveTo>
                  <a:lnTo>
                    <a:pt x="6" y="0"/>
                  </a:lnTo>
                  <a:lnTo>
                    <a:pt x="16" y="0"/>
                  </a:lnTo>
                  <a:lnTo>
                    <a:pt x="16" y="6"/>
                  </a:lnTo>
                  <a:lnTo>
                    <a:pt x="16" y="16"/>
                  </a:lnTo>
                  <a:lnTo>
                    <a:pt x="14" y="33"/>
                  </a:lnTo>
                  <a:lnTo>
                    <a:pt x="13" y="54"/>
                  </a:lnTo>
                  <a:lnTo>
                    <a:pt x="12" y="78"/>
                  </a:lnTo>
                  <a:lnTo>
                    <a:pt x="10" y="104"/>
                  </a:lnTo>
                  <a:lnTo>
                    <a:pt x="10" y="129"/>
                  </a:lnTo>
                  <a:lnTo>
                    <a:pt x="9" y="152"/>
                  </a:lnTo>
                  <a:lnTo>
                    <a:pt x="10" y="172"/>
                  </a:lnTo>
                  <a:lnTo>
                    <a:pt x="10" y="189"/>
                  </a:lnTo>
                  <a:lnTo>
                    <a:pt x="12" y="194"/>
                  </a:lnTo>
                  <a:lnTo>
                    <a:pt x="12" y="194"/>
                  </a:lnTo>
                  <a:lnTo>
                    <a:pt x="13" y="214"/>
                  </a:lnTo>
                  <a:lnTo>
                    <a:pt x="13" y="215"/>
                  </a:lnTo>
                  <a:lnTo>
                    <a:pt x="13" y="216"/>
                  </a:lnTo>
                  <a:lnTo>
                    <a:pt x="13" y="216"/>
                  </a:lnTo>
                  <a:lnTo>
                    <a:pt x="13" y="216"/>
                  </a:lnTo>
                  <a:lnTo>
                    <a:pt x="14" y="218"/>
                  </a:lnTo>
                  <a:lnTo>
                    <a:pt x="16" y="218"/>
                  </a:lnTo>
                  <a:lnTo>
                    <a:pt x="17" y="218"/>
                  </a:lnTo>
                  <a:lnTo>
                    <a:pt x="17" y="218"/>
                  </a:lnTo>
                  <a:lnTo>
                    <a:pt x="31" y="216"/>
                  </a:lnTo>
                  <a:lnTo>
                    <a:pt x="31" y="227"/>
                  </a:lnTo>
                  <a:lnTo>
                    <a:pt x="18" y="227"/>
                  </a:lnTo>
                  <a:lnTo>
                    <a:pt x="16" y="227"/>
                  </a:lnTo>
                  <a:lnTo>
                    <a:pt x="14" y="227"/>
                  </a:lnTo>
                  <a:lnTo>
                    <a:pt x="10" y="227"/>
                  </a:lnTo>
                  <a:lnTo>
                    <a:pt x="8" y="225"/>
                  </a:lnTo>
                  <a:lnTo>
                    <a:pt x="5" y="223"/>
                  </a:lnTo>
                  <a:lnTo>
                    <a:pt x="4" y="219"/>
                  </a:lnTo>
                  <a:lnTo>
                    <a:pt x="4" y="216"/>
                  </a:lnTo>
                  <a:lnTo>
                    <a:pt x="4" y="214"/>
                  </a:lnTo>
                  <a:lnTo>
                    <a:pt x="1" y="195"/>
                  </a:lnTo>
                  <a:lnTo>
                    <a:pt x="1" y="189"/>
                  </a:lnTo>
                  <a:lnTo>
                    <a:pt x="0" y="173"/>
                  </a:lnTo>
                  <a:lnTo>
                    <a:pt x="0" y="152"/>
                  </a:lnTo>
                  <a:lnTo>
                    <a:pt x="0" y="129"/>
                  </a:lnTo>
                  <a:lnTo>
                    <a:pt x="1" y="102"/>
                  </a:lnTo>
                  <a:lnTo>
                    <a:pt x="1" y="78"/>
                  </a:lnTo>
                  <a:lnTo>
                    <a:pt x="2" y="54"/>
                  </a:lnTo>
                  <a:lnTo>
                    <a:pt x="4" y="32"/>
                  </a:lnTo>
                  <a:lnTo>
                    <a:pt x="5" y="15"/>
                  </a:lnTo>
                  <a:lnTo>
                    <a:pt x="6" y="4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4" name="Freeform 145"/>
            <p:cNvSpPr/>
            <p:nvPr/>
          </p:nvSpPr>
          <p:spPr bwMode="auto">
            <a:xfrm>
              <a:off x="7556500" y="3092450"/>
              <a:ext cx="44450" cy="363538"/>
            </a:xfrm>
            <a:custGeom>
              <a:avLst/>
              <a:gdLst>
                <a:gd name="T0" fmla="*/ 16 w 28"/>
                <a:gd name="T1" fmla="*/ 0 h 229"/>
                <a:gd name="T2" fmla="*/ 16 w 28"/>
                <a:gd name="T3" fmla="*/ 0 h 229"/>
                <a:gd name="T4" fmla="*/ 26 w 28"/>
                <a:gd name="T5" fmla="*/ 0 h 229"/>
                <a:gd name="T6" fmla="*/ 26 w 28"/>
                <a:gd name="T7" fmla="*/ 4 h 229"/>
                <a:gd name="T8" fmla="*/ 26 w 28"/>
                <a:gd name="T9" fmla="*/ 14 h 229"/>
                <a:gd name="T10" fmla="*/ 25 w 28"/>
                <a:gd name="T11" fmla="*/ 31 h 229"/>
                <a:gd name="T12" fmla="*/ 25 w 28"/>
                <a:gd name="T13" fmla="*/ 52 h 229"/>
                <a:gd name="T14" fmla="*/ 25 w 28"/>
                <a:gd name="T15" fmla="*/ 77 h 229"/>
                <a:gd name="T16" fmla="*/ 25 w 28"/>
                <a:gd name="T17" fmla="*/ 102 h 229"/>
                <a:gd name="T18" fmla="*/ 25 w 28"/>
                <a:gd name="T19" fmla="*/ 127 h 229"/>
                <a:gd name="T20" fmla="*/ 25 w 28"/>
                <a:gd name="T21" fmla="*/ 152 h 229"/>
                <a:gd name="T22" fmla="*/ 25 w 28"/>
                <a:gd name="T23" fmla="*/ 173 h 229"/>
                <a:gd name="T24" fmla="*/ 25 w 28"/>
                <a:gd name="T25" fmla="*/ 190 h 229"/>
                <a:gd name="T26" fmla="*/ 25 w 28"/>
                <a:gd name="T27" fmla="*/ 191 h 229"/>
                <a:gd name="T28" fmla="*/ 25 w 28"/>
                <a:gd name="T29" fmla="*/ 195 h 229"/>
                <a:gd name="T30" fmla="*/ 25 w 28"/>
                <a:gd name="T31" fmla="*/ 199 h 229"/>
                <a:gd name="T32" fmla="*/ 25 w 28"/>
                <a:gd name="T33" fmla="*/ 203 h 229"/>
                <a:gd name="T34" fmla="*/ 26 w 28"/>
                <a:gd name="T35" fmla="*/ 221 h 229"/>
                <a:gd name="T36" fmla="*/ 26 w 28"/>
                <a:gd name="T37" fmla="*/ 221 h 229"/>
                <a:gd name="T38" fmla="*/ 28 w 28"/>
                <a:gd name="T39" fmla="*/ 224 h 229"/>
                <a:gd name="T40" fmla="*/ 26 w 28"/>
                <a:gd name="T41" fmla="*/ 225 h 229"/>
                <a:gd name="T42" fmla="*/ 25 w 28"/>
                <a:gd name="T43" fmla="*/ 226 h 229"/>
                <a:gd name="T44" fmla="*/ 24 w 28"/>
                <a:gd name="T45" fmla="*/ 228 h 229"/>
                <a:gd name="T46" fmla="*/ 24 w 28"/>
                <a:gd name="T47" fmla="*/ 228 h 229"/>
                <a:gd name="T48" fmla="*/ 22 w 28"/>
                <a:gd name="T49" fmla="*/ 229 h 229"/>
                <a:gd name="T50" fmla="*/ 20 w 28"/>
                <a:gd name="T51" fmla="*/ 229 h 229"/>
                <a:gd name="T52" fmla="*/ 17 w 28"/>
                <a:gd name="T53" fmla="*/ 229 h 229"/>
                <a:gd name="T54" fmla="*/ 13 w 28"/>
                <a:gd name="T55" fmla="*/ 228 h 229"/>
                <a:gd name="T56" fmla="*/ 0 w 28"/>
                <a:gd name="T57" fmla="*/ 228 h 229"/>
                <a:gd name="T58" fmla="*/ 0 w 28"/>
                <a:gd name="T59" fmla="*/ 217 h 229"/>
                <a:gd name="T60" fmla="*/ 14 w 28"/>
                <a:gd name="T61" fmla="*/ 219 h 229"/>
                <a:gd name="T62" fmla="*/ 14 w 28"/>
                <a:gd name="T63" fmla="*/ 219 h 229"/>
                <a:gd name="T64" fmla="*/ 16 w 28"/>
                <a:gd name="T65" fmla="*/ 219 h 229"/>
                <a:gd name="T66" fmla="*/ 16 w 28"/>
                <a:gd name="T67" fmla="*/ 203 h 229"/>
                <a:gd name="T68" fmla="*/ 16 w 28"/>
                <a:gd name="T69" fmla="*/ 202 h 229"/>
                <a:gd name="T70" fmla="*/ 16 w 28"/>
                <a:gd name="T71" fmla="*/ 200 h 229"/>
                <a:gd name="T72" fmla="*/ 16 w 28"/>
                <a:gd name="T73" fmla="*/ 198 h 229"/>
                <a:gd name="T74" fmla="*/ 16 w 28"/>
                <a:gd name="T75" fmla="*/ 194 h 229"/>
                <a:gd name="T76" fmla="*/ 16 w 28"/>
                <a:gd name="T77" fmla="*/ 191 h 229"/>
                <a:gd name="T78" fmla="*/ 16 w 28"/>
                <a:gd name="T79" fmla="*/ 190 h 229"/>
                <a:gd name="T80" fmla="*/ 14 w 28"/>
                <a:gd name="T81" fmla="*/ 173 h 229"/>
                <a:gd name="T82" fmla="*/ 14 w 28"/>
                <a:gd name="T83" fmla="*/ 152 h 229"/>
                <a:gd name="T84" fmla="*/ 14 w 28"/>
                <a:gd name="T85" fmla="*/ 127 h 229"/>
                <a:gd name="T86" fmla="*/ 14 w 28"/>
                <a:gd name="T87" fmla="*/ 102 h 229"/>
                <a:gd name="T88" fmla="*/ 14 w 28"/>
                <a:gd name="T89" fmla="*/ 76 h 229"/>
                <a:gd name="T90" fmla="*/ 16 w 28"/>
                <a:gd name="T91" fmla="*/ 52 h 229"/>
                <a:gd name="T92" fmla="*/ 16 w 28"/>
                <a:gd name="T93" fmla="*/ 31 h 229"/>
                <a:gd name="T94" fmla="*/ 16 w 28"/>
                <a:gd name="T95" fmla="*/ 14 h 229"/>
                <a:gd name="T96" fmla="*/ 16 w 28"/>
                <a:gd name="T97" fmla="*/ 4 h 229"/>
                <a:gd name="T98" fmla="*/ 16 w 28"/>
                <a:gd name="T99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8" h="229">
                  <a:moveTo>
                    <a:pt x="16" y="0"/>
                  </a:moveTo>
                  <a:lnTo>
                    <a:pt x="16" y="0"/>
                  </a:lnTo>
                  <a:lnTo>
                    <a:pt x="26" y="0"/>
                  </a:lnTo>
                  <a:lnTo>
                    <a:pt x="26" y="4"/>
                  </a:lnTo>
                  <a:lnTo>
                    <a:pt x="26" y="14"/>
                  </a:lnTo>
                  <a:lnTo>
                    <a:pt x="25" y="31"/>
                  </a:lnTo>
                  <a:lnTo>
                    <a:pt x="25" y="52"/>
                  </a:lnTo>
                  <a:lnTo>
                    <a:pt x="25" y="77"/>
                  </a:lnTo>
                  <a:lnTo>
                    <a:pt x="25" y="102"/>
                  </a:lnTo>
                  <a:lnTo>
                    <a:pt x="25" y="127"/>
                  </a:lnTo>
                  <a:lnTo>
                    <a:pt x="25" y="152"/>
                  </a:lnTo>
                  <a:lnTo>
                    <a:pt x="25" y="173"/>
                  </a:lnTo>
                  <a:lnTo>
                    <a:pt x="25" y="190"/>
                  </a:lnTo>
                  <a:lnTo>
                    <a:pt x="25" y="191"/>
                  </a:lnTo>
                  <a:lnTo>
                    <a:pt x="25" y="195"/>
                  </a:lnTo>
                  <a:lnTo>
                    <a:pt x="25" y="199"/>
                  </a:lnTo>
                  <a:lnTo>
                    <a:pt x="25" y="203"/>
                  </a:lnTo>
                  <a:lnTo>
                    <a:pt x="26" y="221"/>
                  </a:lnTo>
                  <a:lnTo>
                    <a:pt x="26" y="221"/>
                  </a:lnTo>
                  <a:lnTo>
                    <a:pt x="28" y="224"/>
                  </a:lnTo>
                  <a:lnTo>
                    <a:pt x="26" y="225"/>
                  </a:lnTo>
                  <a:lnTo>
                    <a:pt x="25" y="226"/>
                  </a:lnTo>
                  <a:lnTo>
                    <a:pt x="24" y="228"/>
                  </a:lnTo>
                  <a:lnTo>
                    <a:pt x="24" y="228"/>
                  </a:lnTo>
                  <a:lnTo>
                    <a:pt x="22" y="229"/>
                  </a:lnTo>
                  <a:lnTo>
                    <a:pt x="20" y="229"/>
                  </a:lnTo>
                  <a:lnTo>
                    <a:pt x="17" y="229"/>
                  </a:lnTo>
                  <a:lnTo>
                    <a:pt x="13" y="228"/>
                  </a:lnTo>
                  <a:lnTo>
                    <a:pt x="0" y="228"/>
                  </a:lnTo>
                  <a:lnTo>
                    <a:pt x="0" y="217"/>
                  </a:lnTo>
                  <a:lnTo>
                    <a:pt x="14" y="219"/>
                  </a:lnTo>
                  <a:lnTo>
                    <a:pt x="14" y="219"/>
                  </a:lnTo>
                  <a:lnTo>
                    <a:pt x="16" y="219"/>
                  </a:lnTo>
                  <a:lnTo>
                    <a:pt x="16" y="203"/>
                  </a:lnTo>
                  <a:lnTo>
                    <a:pt x="16" y="202"/>
                  </a:lnTo>
                  <a:lnTo>
                    <a:pt x="16" y="200"/>
                  </a:lnTo>
                  <a:lnTo>
                    <a:pt x="16" y="198"/>
                  </a:lnTo>
                  <a:lnTo>
                    <a:pt x="16" y="194"/>
                  </a:lnTo>
                  <a:lnTo>
                    <a:pt x="16" y="191"/>
                  </a:lnTo>
                  <a:lnTo>
                    <a:pt x="16" y="190"/>
                  </a:lnTo>
                  <a:lnTo>
                    <a:pt x="14" y="173"/>
                  </a:lnTo>
                  <a:lnTo>
                    <a:pt x="14" y="152"/>
                  </a:lnTo>
                  <a:lnTo>
                    <a:pt x="14" y="127"/>
                  </a:lnTo>
                  <a:lnTo>
                    <a:pt x="14" y="102"/>
                  </a:lnTo>
                  <a:lnTo>
                    <a:pt x="14" y="76"/>
                  </a:lnTo>
                  <a:lnTo>
                    <a:pt x="16" y="52"/>
                  </a:lnTo>
                  <a:lnTo>
                    <a:pt x="16" y="31"/>
                  </a:lnTo>
                  <a:lnTo>
                    <a:pt x="16" y="14"/>
                  </a:lnTo>
                  <a:lnTo>
                    <a:pt x="16" y="4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5" name="Freeform 146"/>
            <p:cNvSpPr>
              <a:spLocks noEditPoints="1"/>
            </p:cNvSpPr>
            <p:nvPr/>
          </p:nvSpPr>
          <p:spPr bwMode="auto">
            <a:xfrm>
              <a:off x="7491413" y="2516188"/>
              <a:ext cx="288925" cy="269875"/>
            </a:xfrm>
            <a:custGeom>
              <a:avLst/>
              <a:gdLst>
                <a:gd name="T0" fmla="*/ 71 w 182"/>
                <a:gd name="T1" fmla="*/ 11 h 170"/>
                <a:gd name="T2" fmla="*/ 53 w 182"/>
                <a:gd name="T3" fmla="*/ 19 h 170"/>
                <a:gd name="T4" fmla="*/ 49 w 182"/>
                <a:gd name="T5" fmla="*/ 21 h 170"/>
                <a:gd name="T6" fmla="*/ 29 w 182"/>
                <a:gd name="T7" fmla="*/ 40 h 170"/>
                <a:gd name="T8" fmla="*/ 12 w 182"/>
                <a:gd name="T9" fmla="*/ 74 h 170"/>
                <a:gd name="T10" fmla="*/ 12 w 182"/>
                <a:gd name="T11" fmla="*/ 105 h 170"/>
                <a:gd name="T12" fmla="*/ 21 w 182"/>
                <a:gd name="T13" fmla="*/ 126 h 170"/>
                <a:gd name="T14" fmla="*/ 24 w 182"/>
                <a:gd name="T15" fmla="*/ 129 h 170"/>
                <a:gd name="T16" fmla="*/ 24 w 182"/>
                <a:gd name="T17" fmla="*/ 130 h 170"/>
                <a:gd name="T18" fmla="*/ 53 w 182"/>
                <a:gd name="T19" fmla="*/ 153 h 170"/>
                <a:gd name="T20" fmla="*/ 86 w 182"/>
                <a:gd name="T21" fmla="*/ 160 h 170"/>
                <a:gd name="T22" fmla="*/ 116 w 182"/>
                <a:gd name="T23" fmla="*/ 156 h 170"/>
                <a:gd name="T24" fmla="*/ 129 w 182"/>
                <a:gd name="T25" fmla="*/ 152 h 170"/>
                <a:gd name="T26" fmla="*/ 130 w 182"/>
                <a:gd name="T27" fmla="*/ 152 h 170"/>
                <a:gd name="T28" fmla="*/ 130 w 182"/>
                <a:gd name="T29" fmla="*/ 151 h 170"/>
                <a:gd name="T30" fmla="*/ 134 w 182"/>
                <a:gd name="T31" fmla="*/ 148 h 170"/>
                <a:gd name="T32" fmla="*/ 144 w 182"/>
                <a:gd name="T33" fmla="*/ 139 h 170"/>
                <a:gd name="T34" fmla="*/ 151 w 182"/>
                <a:gd name="T35" fmla="*/ 134 h 170"/>
                <a:gd name="T36" fmla="*/ 156 w 182"/>
                <a:gd name="T37" fmla="*/ 129 h 170"/>
                <a:gd name="T38" fmla="*/ 158 w 182"/>
                <a:gd name="T39" fmla="*/ 127 h 170"/>
                <a:gd name="T40" fmla="*/ 159 w 182"/>
                <a:gd name="T41" fmla="*/ 126 h 170"/>
                <a:gd name="T42" fmla="*/ 161 w 182"/>
                <a:gd name="T43" fmla="*/ 123 h 170"/>
                <a:gd name="T44" fmla="*/ 164 w 182"/>
                <a:gd name="T45" fmla="*/ 118 h 170"/>
                <a:gd name="T46" fmla="*/ 168 w 182"/>
                <a:gd name="T47" fmla="*/ 102 h 170"/>
                <a:gd name="T48" fmla="*/ 171 w 182"/>
                <a:gd name="T49" fmla="*/ 92 h 170"/>
                <a:gd name="T50" fmla="*/ 172 w 182"/>
                <a:gd name="T51" fmla="*/ 84 h 170"/>
                <a:gd name="T52" fmla="*/ 168 w 182"/>
                <a:gd name="T53" fmla="*/ 63 h 170"/>
                <a:gd name="T54" fmla="*/ 152 w 182"/>
                <a:gd name="T55" fmla="*/ 37 h 170"/>
                <a:gd name="T56" fmla="*/ 134 w 182"/>
                <a:gd name="T57" fmla="*/ 23 h 170"/>
                <a:gd name="T58" fmla="*/ 121 w 182"/>
                <a:gd name="T59" fmla="*/ 17 h 170"/>
                <a:gd name="T60" fmla="*/ 120 w 182"/>
                <a:gd name="T61" fmla="*/ 16 h 170"/>
                <a:gd name="T62" fmla="*/ 118 w 182"/>
                <a:gd name="T63" fmla="*/ 16 h 170"/>
                <a:gd name="T64" fmla="*/ 86 w 182"/>
                <a:gd name="T65" fmla="*/ 9 h 170"/>
                <a:gd name="T66" fmla="*/ 86 w 182"/>
                <a:gd name="T67" fmla="*/ 0 h 170"/>
                <a:gd name="T68" fmla="*/ 122 w 182"/>
                <a:gd name="T69" fmla="*/ 7 h 170"/>
                <a:gd name="T70" fmla="*/ 137 w 182"/>
                <a:gd name="T71" fmla="*/ 13 h 170"/>
                <a:gd name="T72" fmla="*/ 160 w 182"/>
                <a:gd name="T73" fmla="*/ 30 h 170"/>
                <a:gd name="T74" fmla="*/ 179 w 182"/>
                <a:gd name="T75" fmla="*/ 61 h 170"/>
                <a:gd name="T76" fmla="*/ 182 w 182"/>
                <a:gd name="T77" fmla="*/ 81 h 170"/>
                <a:gd name="T78" fmla="*/ 181 w 182"/>
                <a:gd name="T79" fmla="*/ 87 h 170"/>
                <a:gd name="T80" fmla="*/ 177 w 182"/>
                <a:gd name="T81" fmla="*/ 109 h 170"/>
                <a:gd name="T82" fmla="*/ 171 w 182"/>
                <a:gd name="T83" fmla="*/ 126 h 170"/>
                <a:gd name="T84" fmla="*/ 165 w 182"/>
                <a:gd name="T85" fmla="*/ 134 h 170"/>
                <a:gd name="T86" fmla="*/ 156 w 182"/>
                <a:gd name="T87" fmla="*/ 142 h 170"/>
                <a:gd name="T88" fmla="*/ 142 w 182"/>
                <a:gd name="T89" fmla="*/ 155 h 170"/>
                <a:gd name="T90" fmla="*/ 134 w 182"/>
                <a:gd name="T91" fmla="*/ 160 h 170"/>
                <a:gd name="T92" fmla="*/ 127 w 182"/>
                <a:gd name="T93" fmla="*/ 163 h 170"/>
                <a:gd name="T94" fmla="*/ 103 w 182"/>
                <a:gd name="T95" fmla="*/ 169 h 170"/>
                <a:gd name="T96" fmla="*/ 84 w 182"/>
                <a:gd name="T97" fmla="*/ 170 h 170"/>
                <a:gd name="T98" fmla="*/ 55 w 182"/>
                <a:gd name="T99" fmla="*/ 165 h 170"/>
                <a:gd name="T100" fmla="*/ 28 w 182"/>
                <a:gd name="T101" fmla="*/ 150 h 170"/>
                <a:gd name="T102" fmla="*/ 12 w 182"/>
                <a:gd name="T103" fmla="*/ 131 h 170"/>
                <a:gd name="T104" fmla="*/ 3 w 182"/>
                <a:gd name="T105" fmla="*/ 106 h 170"/>
                <a:gd name="T106" fmla="*/ 2 w 182"/>
                <a:gd name="T107" fmla="*/ 72 h 170"/>
                <a:gd name="T108" fmla="*/ 23 w 182"/>
                <a:gd name="T109" fmla="*/ 34 h 170"/>
                <a:gd name="T110" fmla="*/ 46 w 182"/>
                <a:gd name="T111" fmla="*/ 12 h 170"/>
                <a:gd name="T112" fmla="*/ 67 w 182"/>
                <a:gd name="T113" fmla="*/ 2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2" h="170">
                  <a:moveTo>
                    <a:pt x="86" y="9"/>
                  </a:moveTo>
                  <a:lnTo>
                    <a:pt x="71" y="11"/>
                  </a:lnTo>
                  <a:lnTo>
                    <a:pt x="61" y="15"/>
                  </a:lnTo>
                  <a:lnTo>
                    <a:pt x="53" y="19"/>
                  </a:lnTo>
                  <a:lnTo>
                    <a:pt x="49" y="21"/>
                  </a:lnTo>
                  <a:lnTo>
                    <a:pt x="49" y="21"/>
                  </a:lnTo>
                  <a:lnTo>
                    <a:pt x="49" y="21"/>
                  </a:lnTo>
                  <a:lnTo>
                    <a:pt x="29" y="40"/>
                  </a:lnTo>
                  <a:lnTo>
                    <a:pt x="17" y="58"/>
                  </a:lnTo>
                  <a:lnTo>
                    <a:pt x="12" y="74"/>
                  </a:lnTo>
                  <a:lnTo>
                    <a:pt x="10" y="89"/>
                  </a:lnTo>
                  <a:lnTo>
                    <a:pt x="12" y="105"/>
                  </a:lnTo>
                  <a:lnTo>
                    <a:pt x="17" y="118"/>
                  </a:lnTo>
                  <a:lnTo>
                    <a:pt x="21" y="126"/>
                  </a:lnTo>
                  <a:lnTo>
                    <a:pt x="24" y="129"/>
                  </a:lnTo>
                  <a:lnTo>
                    <a:pt x="24" y="129"/>
                  </a:lnTo>
                  <a:lnTo>
                    <a:pt x="24" y="130"/>
                  </a:lnTo>
                  <a:lnTo>
                    <a:pt x="24" y="130"/>
                  </a:lnTo>
                  <a:lnTo>
                    <a:pt x="37" y="144"/>
                  </a:lnTo>
                  <a:lnTo>
                    <a:pt x="53" y="153"/>
                  </a:lnTo>
                  <a:lnTo>
                    <a:pt x="69" y="159"/>
                  </a:lnTo>
                  <a:lnTo>
                    <a:pt x="86" y="160"/>
                  </a:lnTo>
                  <a:lnTo>
                    <a:pt x="103" y="159"/>
                  </a:lnTo>
                  <a:lnTo>
                    <a:pt x="116" y="156"/>
                  </a:lnTo>
                  <a:lnTo>
                    <a:pt x="126" y="153"/>
                  </a:lnTo>
                  <a:lnTo>
                    <a:pt x="129" y="152"/>
                  </a:lnTo>
                  <a:lnTo>
                    <a:pt x="129" y="152"/>
                  </a:lnTo>
                  <a:lnTo>
                    <a:pt x="130" y="152"/>
                  </a:lnTo>
                  <a:lnTo>
                    <a:pt x="130" y="151"/>
                  </a:lnTo>
                  <a:lnTo>
                    <a:pt x="130" y="151"/>
                  </a:lnTo>
                  <a:lnTo>
                    <a:pt x="133" y="150"/>
                  </a:lnTo>
                  <a:lnTo>
                    <a:pt x="134" y="148"/>
                  </a:lnTo>
                  <a:lnTo>
                    <a:pt x="139" y="144"/>
                  </a:lnTo>
                  <a:lnTo>
                    <a:pt x="144" y="139"/>
                  </a:lnTo>
                  <a:lnTo>
                    <a:pt x="148" y="136"/>
                  </a:lnTo>
                  <a:lnTo>
                    <a:pt x="151" y="134"/>
                  </a:lnTo>
                  <a:lnTo>
                    <a:pt x="154" y="131"/>
                  </a:lnTo>
                  <a:lnTo>
                    <a:pt x="156" y="129"/>
                  </a:lnTo>
                  <a:lnTo>
                    <a:pt x="158" y="127"/>
                  </a:lnTo>
                  <a:lnTo>
                    <a:pt x="158" y="127"/>
                  </a:lnTo>
                  <a:lnTo>
                    <a:pt x="159" y="126"/>
                  </a:lnTo>
                  <a:lnTo>
                    <a:pt x="159" y="126"/>
                  </a:lnTo>
                  <a:lnTo>
                    <a:pt x="160" y="126"/>
                  </a:lnTo>
                  <a:lnTo>
                    <a:pt x="161" y="123"/>
                  </a:lnTo>
                  <a:lnTo>
                    <a:pt x="163" y="121"/>
                  </a:lnTo>
                  <a:lnTo>
                    <a:pt x="164" y="118"/>
                  </a:lnTo>
                  <a:lnTo>
                    <a:pt x="167" y="110"/>
                  </a:lnTo>
                  <a:lnTo>
                    <a:pt x="168" y="102"/>
                  </a:lnTo>
                  <a:lnTo>
                    <a:pt x="169" y="97"/>
                  </a:lnTo>
                  <a:lnTo>
                    <a:pt x="171" y="92"/>
                  </a:lnTo>
                  <a:lnTo>
                    <a:pt x="172" y="88"/>
                  </a:lnTo>
                  <a:lnTo>
                    <a:pt x="172" y="84"/>
                  </a:lnTo>
                  <a:lnTo>
                    <a:pt x="172" y="81"/>
                  </a:lnTo>
                  <a:lnTo>
                    <a:pt x="168" y="63"/>
                  </a:lnTo>
                  <a:lnTo>
                    <a:pt x="161" y="49"/>
                  </a:lnTo>
                  <a:lnTo>
                    <a:pt x="152" y="37"/>
                  </a:lnTo>
                  <a:lnTo>
                    <a:pt x="143" y="29"/>
                  </a:lnTo>
                  <a:lnTo>
                    <a:pt x="134" y="23"/>
                  </a:lnTo>
                  <a:lnTo>
                    <a:pt x="126" y="19"/>
                  </a:lnTo>
                  <a:lnTo>
                    <a:pt x="121" y="17"/>
                  </a:lnTo>
                  <a:lnTo>
                    <a:pt x="120" y="16"/>
                  </a:lnTo>
                  <a:lnTo>
                    <a:pt x="120" y="16"/>
                  </a:lnTo>
                  <a:lnTo>
                    <a:pt x="118" y="16"/>
                  </a:lnTo>
                  <a:lnTo>
                    <a:pt x="118" y="16"/>
                  </a:lnTo>
                  <a:lnTo>
                    <a:pt x="101" y="11"/>
                  </a:lnTo>
                  <a:lnTo>
                    <a:pt x="86" y="9"/>
                  </a:lnTo>
                  <a:lnTo>
                    <a:pt x="86" y="9"/>
                  </a:lnTo>
                  <a:close/>
                  <a:moveTo>
                    <a:pt x="86" y="0"/>
                  </a:moveTo>
                  <a:lnTo>
                    <a:pt x="103" y="2"/>
                  </a:lnTo>
                  <a:lnTo>
                    <a:pt x="122" y="7"/>
                  </a:lnTo>
                  <a:lnTo>
                    <a:pt x="127" y="8"/>
                  </a:lnTo>
                  <a:lnTo>
                    <a:pt x="137" y="13"/>
                  </a:lnTo>
                  <a:lnTo>
                    <a:pt x="150" y="21"/>
                  </a:lnTo>
                  <a:lnTo>
                    <a:pt x="160" y="30"/>
                  </a:lnTo>
                  <a:lnTo>
                    <a:pt x="171" y="44"/>
                  </a:lnTo>
                  <a:lnTo>
                    <a:pt x="179" y="61"/>
                  </a:lnTo>
                  <a:lnTo>
                    <a:pt x="182" y="81"/>
                  </a:lnTo>
                  <a:lnTo>
                    <a:pt x="182" y="81"/>
                  </a:lnTo>
                  <a:lnTo>
                    <a:pt x="182" y="83"/>
                  </a:lnTo>
                  <a:lnTo>
                    <a:pt x="181" y="87"/>
                  </a:lnTo>
                  <a:lnTo>
                    <a:pt x="180" y="96"/>
                  </a:lnTo>
                  <a:lnTo>
                    <a:pt x="177" y="109"/>
                  </a:lnTo>
                  <a:lnTo>
                    <a:pt x="173" y="122"/>
                  </a:lnTo>
                  <a:lnTo>
                    <a:pt x="171" y="126"/>
                  </a:lnTo>
                  <a:lnTo>
                    <a:pt x="168" y="131"/>
                  </a:lnTo>
                  <a:lnTo>
                    <a:pt x="165" y="134"/>
                  </a:lnTo>
                  <a:lnTo>
                    <a:pt x="161" y="136"/>
                  </a:lnTo>
                  <a:lnTo>
                    <a:pt x="156" y="142"/>
                  </a:lnTo>
                  <a:lnTo>
                    <a:pt x="150" y="148"/>
                  </a:lnTo>
                  <a:lnTo>
                    <a:pt x="142" y="155"/>
                  </a:lnTo>
                  <a:lnTo>
                    <a:pt x="137" y="159"/>
                  </a:lnTo>
                  <a:lnTo>
                    <a:pt x="134" y="160"/>
                  </a:lnTo>
                  <a:lnTo>
                    <a:pt x="133" y="161"/>
                  </a:lnTo>
                  <a:lnTo>
                    <a:pt x="127" y="163"/>
                  </a:lnTo>
                  <a:lnTo>
                    <a:pt x="117" y="165"/>
                  </a:lnTo>
                  <a:lnTo>
                    <a:pt x="103" y="169"/>
                  </a:lnTo>
                  <a:lnTo>
                    <a:pt x="86" y="170"/>
                  </a:lnTo>
                  <a:lnTo>
                    <a:pt x="84" y="170"/>
                  </a:lnTo>
                  <a:lnTo>
                    <a:pt x="71" y="169"/>
                  </a:lnTo>
                  <a:lnTo>
                    <a:pt x="55" y="165"/>
                  </a:lnTo>
                  <a:lnTo>
                    <a:pt x="41" y="159"/>
                  </a:lnTo>
                  <a:lnTo>
                    <a:pt x="28" y="150"/>
                  </a:lnTo>
                  <a:lnTo>
                    <a:pt x="16" y="135"/>
                  </a:lnTo>
                  <a:lnTo>
                    <a:pt x="12" y="131"/>
                  </a:lnTo>
                  <a:lnTo>
                    <a:pt x="7" y="121"/>
                  </a:lnTo>
                  <a:lnTo>
                    <a:pt x="3" y="106"/>
                  </a:lnTo>
                  <a:lnTo>
                    <a:pt x="0" y="89"/>
                  </a:lnTo>
                  <a:lnTo>
                    <a:pt x="2" y="72"/>
                  </a:lnTo>
                  <a:lnTo>
                    <a:pt x="10" y="54"/>
                  </a:lnTo>
                  <a:lnTo>
                    <a:pt x="23" y="34"/>
                  </a:lnTo>
                  <a:lnTo>
                    <a:pt x="42" y="13"/>
                  </a:lnTo>
                  <a:lnTo>
                    <a:pt x="46" y="12"/>
                  </a:lnTo>
                  <a:lnTo>
                    <a:pt x="54" y="7"/>
                  </a:lnTo>
                  <a:lnTo>
                    <a:pt x="67" y="2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6" name="Freeform 147"/>
            <p:cNvSpPr/>
            <p:nvPr/>
          </p:nvSpPr>
          <p:spPr bwMode="auto">
            <a:xfrm>
              <a:off x="7610475" y="2525713"/>
              <a:ext cx="120650" cy="53975"/>
            </a:xfrm>
            <a:custGeom>
              <a:avLst/>
              <a:gdLst>
                <a:gd name="T0" fmla="*/ 9 w 76"/>
                <a:gd name="T1" fmla="*/ 0 h 34"/>
                <a:gd name="T2" fmla="*/ 9 w 76"/>
                <a:gd name="T3" fmla="*/ 1 h 34"/>
                <a:gd name="T4" fmla="*/ 11 w 76"/>
                <a:gd name="T5" fmla="*/ 2 h 34"/>
                <a:gd name="T6" fmla="*/ 12 w 76"/>
                <a:gd name="T7" fmla="*/ 5 h 34"/>
                <a:gd name="T8" fmla="*/ 14 w 76"/>
                <a:gd name="T9" fmla="*/ 6 h 34"/>
                <a:gd name="T10" fmla="*/ 16 w 76"/>
                <a:gd name="T11" fmla="*/ 9 h 34"/>
                <a:gd name="T12" fmla="*/ 17 w 76"/>
                <a:gd name="T13" fmla="*/ 10 h 34"/>
                <a:gd name="T14" fmla="*/ 18 w 76"/>
                <a:gd name="T15" fmla="*/ 10 h 34"/>
                <a:gd name="T16" fmla="*/ 18 w 76"/>
                <a:gd name="T17" fmla="*/ 10 h 34"/>
                <a:gd name="T18" fmla="*/ 18 w 76"/>
                <a:gd name="T19" fmla="*/ 11 h 34"/>
                <a:gd name="T20" fmla="*/ 21 w 76"/>
                <a:gd name="T21" fmla="*/ 14 h 34"/>
                <a:gd name="T22" fmla="*/ 24 w 76"/>
                <a:gd name="T23" fmla="*/ 17 h 34"/>
                <a:gd name="T24" fmla="*/ 25 w 76"/>
                <a:gd name="T25" fmla="*/ 14 h 34"/>
                <a:gd name="T26" fmla="*/ 26 w 76"/>
                <a:gd name="T27" fmla="*/ 11 h 34"/>
                <a:gd name="T28" fmla="*/ 29 w 76"/>
                <a:gd name="T29" fmla="*/ 10 h 34"/>
                <a:gd name="T30" fmla="*/ 30 w 76"/>
                <a:gd name="T31" fmla="*/ 10 h 34"/>
                <a:gd name="T32" fmla="*/ 33 w 76"/>
                <a:gd name="T33" fmla="*/ 10 h 34"/>
                <a:gd name="T34" fmla="*/ 35 w 76"/>
                <a:gd name="T35" fmla="*/ 11 h 34"/>
                <a:gd name="T36" fmla="*/ 37 w 76"/>
                <a:gd name="T37" fmla="*/ 13 h 34"/>
                <a:gd name="T38" fmla="*/ 37 w 76"/>
                <a:gd name="T39" fmla="*/ 13 h 34"/>
                <a:gd name="T40" fmla="*/ 46 w 76"/>
                <a:gd name="T41" fmla="*/ 19 h 34"/>
                <a:gd name="T42" fmla="*/ 46 w 76"/>
                <a:gd name="T43" fmla="*/ 19 h 34"/>
                <a:gd name="T44" fmla="*/ 50 w 76"/>
                <a:gd name="T45" fmla="*/ 22 h 34"/>
                <a:gd name="T46" fmla="*/ 54 w 76"/>
                <a:gd name="T47" fmla="*/ 22 h 34"/>
                <a:gd name="T48" fmla="*/ 58 w 76"/>
                <a:gd name="T49" fmla="*/ 22 h 34"/>
                <a:gd name="T50" fmla="*/ 63 w 76"/>
                <a:gd name="T51" fmla="*/ 20 h 34"/>
                <a:gd name="T52" fmla="*/ 67 w 76"/>
                <a:gd name="T53" fmla="*/ 19 h 34"/>
                <a:gd name="T54" fmla="*/ 69 w 76"/>
                <a:gd name="T55" fmla="*/ 18 h 34"/>
                <a:gd name="T56" fmla="*/ 71 w 76"/>
                <a:gd name="T57" fmla="*/ 17 h 34"/>
                <a:gd name="T58" fmla="*/ 71 w 76"/>
                <a:gd name="T59" fmla="*/ 17 h 34"/>
                <a:gd name="T60" fmla="*/ 76 w 76"/>
                <a:gd name="T61" fmla="*/ 26 h 34"/>
                <a:gd name="T62" fmla="*/ 73 w 76"/>
                <a:gd name="T63" fmla="*/ 27 h 34"/>
                <a:gd name="T64" fmla="*/ 69 w 76"/>
                <a:gd name="T65" fmla="*/ 28 h 34"/>
                <a:gd name="T66" fmla="*/ 62 w 76"/>
                <a:gd name="T67" fmla="*/ 31 h 34"/>
                <a:gd name="T68" fmla="*/ 54 w 76"/>
                <a:gd name="T69" fmla="*/ 32 h 34"/>
                <a:gd name="T70" fmla="*/ 49 w 76"/>
                <a:gd name="T71" fmla="*/ 32 h 34"/>
                <a:gd name="T72" fmla="*/ 43 w 76"/>
                <a:gd name="T73" fmla="*/ 30 h 34"/>
                <a:gd name="T74" fmla="*/ 39 w 76"/>
                <a:gd name="T75" fmla="*/ 27 h 34"/>
                <a:gd name="T76" fmla="*/ 33 w 76"/>
                <a:gd name="T77" fmla="*/ 22 h 34"/>
                <a:gd name="T78" fmla="*/ 34 w 76"/>
                <a:gd name="T79" fmla="*/ 27 h 34"/>
                <a:gd name="T80" fmla="*/ 34 w 76"/>
                <a:gd name="T81" fmla="*/ 28 h 34"/>
                <a:gd name="T82" fmla="*/ 34 w 76"/>
                <a:gd name="T83" fmla="*/ 30 h 34"/>
                <a:gd name="T84" fmla="*/ 33 w 76"/>
                <a:gd name="T85" fmla="*/ 32 h 34"/>
                <a:gd name="T86" fmla="*/ 31 w 76"/>
                <a:gd name="T87" fmla="*/ 34 h 34"/>
                <a:gd name="T88" fmla="*/ 29 w 76"/>
                <a:gd name="T89" fmla="*/ 34 h 34"/>
                <a:gd name="T90" fmla="*/ 29 w 76"/>
                <a:gd name="T91" fmla="*/ 34 h 34"/>
                <a:gd name="T92" fmla="*/ 28 w 76"/>
                <a:gd name="T93" fmla="*/ 34 h 34"/>
                <a:gd name="T94" fmla="*/ 28 w 76"/>
                <a:gd name="T95" fmla="*/ 34 h 34"/>
                <a:gd name="T96" fmla="*/ 26 w 76"/>
                <a:gd name="T97" fmla="*/ 32 h 34"/>
                <a:gd name="T98" fmla="*/ 25 w 76"/>
                <a:gd name="T99" fmla="*/ 32 h 34"/>
                <a:gd name="T100" fmla="*/ 25 w 76"/>
                <a:gd name="T101" fmla="*/ 31 h 34"/>
                <a:gd name="T102" fmla="*/ 22 w 76"/>
                <a:gd name="T103" fmla="*/ 30 h 34"/>
                <a:gd name="T104" fmla="*/ 21 w 76"/>
                <a:gd name="T105" fmla="*/ 27 h 34"/>
                <a:gd name="T106" fmla="*/ 18 w 76"/>
                <a:gd name="T107" fmla="*/ 24 h 34"/>
                <a:gd name="T108" fmla="*/ 16 w 76"/>
                <a:gd name="T109" fmla="*/ 22 h 34"/>
                <a:gd name="T110" fmla="*/ 12 w 76"/>
                <a:gd name="T111" fmla="*/ 18 h 34"/>
                <a:gd name="T112" fmla="*/ 9 w 76"/>
                <a:gd name="T113" fmla="*/ 15 h 34"/>
                <a:gd name="T114" fmla="*/ 8 w 76"/>
                <a:gd name="T115" fmla="*/ 14 h 34"/>
                <a:gd name="T116" fmla="*/ 4 w 76"/>
                <a:gd name="T117" fmla="*/ 10 h 34"/>
                <a:gd name="T118" fmla="*/ 1 w 76"/>
                <a:gd name="T119" fmla="*/ 6 h 34"/>
                <a:gd name="T120" fmla="*/ 0 w 76"/>
                <a:gd name="T121" fmla="*/ 2 h 34"/>
                <a:gd name="T122" fmla="*/ 9 w 76"/>
                <a:gd name="T12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6" h="34">
                  <a:moveTo>
                    <a:pt x="9" y="0"/>
                  </a:moveTo>
                  <a:lnTo>
                    <a:pt x="9" y="1"/>
                  </a:lnTo>
                  <a:lnTo>
                    <a:pt x="11" y="2"/>
                  </a:lnTo>
                  <a:lnTo>
                    <a:pt x="12" y="5"/>
                  </a:lnTo>
                  <a:lnTo>
                    <a:pt x="14" y="6"/>
                  </a:lnTo>
                  <a:lnTo>
                    <a:pt x="16" y="9"/>
                  </a:lnTo>
                  <a:lnTo>
                    <a:pt x="17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1"/>
                  </a:lnTo>
                  <a:lnTo>
                    <a:pt x="21" y="14"/>
                  </a:lnTo>
                  <a:lnTo>
                    <a:pt x="24" y="17"/>
                  </a:lnTo>
                  <a:lnTo>
                    <a:pt x="25" y="14"/>
                  </a:lnTo>
                  <a:lnTo>
                    <a:pt x="26" y="11"/>
                  </a:lnTo>
                  <a:lnTo>
                    <a:pt x="29" y="10"/>
                  </a:lnTo>
                  <a:lnTo>
                    <a:pt x="30" y="10"/>
                  </a:lnTo>
                  <a:lnTo>
                    <a:pt x="33" y="10"/>
                  </a:lnTo>
                  <a:lnTo>
                    <a:pt x="35" y="11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46" y="19"/>
                  </a:lnTo>
                  <a:lnTo>
                    <a:pt x="46" y="19"/>
                  </a:lnTo>
                  <a:lnTo>
                    <a:pt x="50" y="22"/>
                  </a:lnTo>
                  <a:lnTo>
                    <a:pt x="54" y="22"/>
                  </a:lnTo>
                  <a:lnTo>
                    <a:pt x="58" y="22"/>
                  </a:lnTo>
                  <a:lnTo>
                    <a:pt x="63" y="20"/>
                  </a:lnTo>
                  <a:lnTo>
                    <a:pt x="67" y="19"/>
                  </a:lnTo>
                  <a:lnTo>
                    <a:pt x="69" y="18"/>
                  </a:lnTo>
                  <a:lnTo>
                    <a:pt x="71" y="17"/>
                  </a:lnTo>
                  <a:lnTo>
                    <a:pt x="71" y="17"/>
                  </a:lnTo>
                  <a:lnTo>
                    <a:pt x="76" y="26"/>
                  </a:lnTo>
                  <a:lnTo>
                    <a:pt x="73" y="27"/>
                  </a:lnTo>
                  <a:lnTo>
                    <a:pt x="69" y="28"/>
                  </a:lnTo>
                  <a:lnTo>
                    <a:pt x="62" y="31"/>
                  </a:lnTo>
                  <a:lnTo>
                    <a:pt x="54" y="32"/>
                  </a:lnTo>
                  <a:lnTo>
                    <a:pt x="49" y="32"/>
                  </a:lnTo>
                  <a:lnTo>
                    <a:pt x="43" y="30"/>
                  </a:lnTo>
                  <a:lnTo>
                    <a:pt x="39" y="27"/>
                  </a:lnTo>
                  <a:lnTo>
                    <a:pt x="33" y="22"/>
                  </a:lnTo>
                  <a:lnTo>
                    <a:pt x="34" y="27"/>
                  </a:lnTo>
                  <a:lnTo>
                    <a:pt x="34" y="28"/>
                  </a:lnTo>
                  <a:lnTo>
                    <a:pt x="34" y="30"/>
                  </a:lnTo>
                  <a:lnTo>
                    <a:pt x="33" y="32"/>
                  </a:lnTo>
                  <a:lnTo>
                    <a:pt x="31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26" y="32"/>
                  </a:lnTo>
                  <a:lnTo>
                    <a:pt x="25" y="32"/>
                  </a:lnTo>
                  <a:lnTo>
                    <a:pt x="25" y="31"/>
                  </a:lnTo>
                  <a:lnTo>
                    <a:pt x="22" y="30"/>
                  </a:lnTo>
                  <a:lnTo>
                    <a:pt x="21" y="27"/>
                  </a:lnTo>
                  <a:lnTo>
                    <a:pt x="18" y="24"/>
                  </a:lnTo>
                  <a:lnTo>
                    <a:pt x="16" y="22"/>
                  </a:lnTo>
                  <a:lnTo>
                    <a:pt x="12" y="18"/>
                  </a:lnTo>
                  <a:lnTo>
                    <a:pt x="9" y="15"/>
                  </a:lnTo>
                  <a:lnTo>
                    <a:pt x="8" y="14"/>
                  </a:lnTo>
                  <a:lnTo>
                    <a:pt x="4" y="10"/>
                  </a:lnTo>
                  <a:lnTo>
                    <a:pt x="1" y="6"/>
                  </a:lnTo>
                  <a:lnTo>
                    <a:pt x="0" y="2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7" name="Freeform 148"/>
            <p:cNvSpPr/>
            <p:nvPr/>
          </p:nvSpPr>
          <p:spPr bwMode="auto">
            <a:xfrm>
              <a:off x="7477125" y="2455863"/>
              <a:ext cx="139700" cy="73025"/>
            </a:xfrm>
            <a:custGeom>
              <a:avLst/>
              <a:gdLst>
                <a:gd name="T0" fmla="*/ 9 w 88"/>
                <a:gd name="T1" fmla="*/ 0 h 46"/>
                <a:gd name="T2" fmla="*/ 11 w 88"/>
                <a:gd name="T3" fmla="*/ 3 h 46"/>
                <a:gd name="T4" fmla="*/ 12 w 88"/>
                <a:gd name="T5" fmla="*/ 7 h 46"/>
                <a:gd name="T6" fmla="*/ 15 w 88"/>
                <a:gd name="T7" fmla="*/ 11 h 46"/>
                <a:gd name="T8" fmla="*/ 19 w 88"/>
                <a:gd name="T9" fmla="*/ 15 h 46"/>
                <a:gd name="T10" fmla="*/ 24 w 88"/>
                <a:gd name="T11" fmla="*/ 19 h 46"/>
                <a:gd name="T12" fmla="*/ 28 w 88"/>
                <a:gd name="T13" fmla="*/ 21 h 46"/>
                <a:gd name="T14" fmla="*/ 32 w 88"/>
                <a:gd name="T15" fmla="*/ 24 h 46"/>
                <a:gd name="T16" fmla="*/ 36 w 88"/>
                <a:gd name="T17" fmla="*/ 25 h 46"/>
                <a:gd name="T18" fmla="*/ 38 w 88"/>
                <a:gd name="T19" fmla="*/ 27 h 46"/>
                <a:gd name="T20" fmla="*/ 40 w 88"/>
                <a:gd name="T21" fmla="*/ 28 h 46"/>
                <a:gd name="T22" fmla="*/ 41 w 88"/>
                <a:gd name="T23" fmla="*/ 28 h 46"/>
                <a:gd name="T24" fmla="*/ 45 w 88"/>
                <a:gd name="T25" fmla="*/ 29 h 46"/>
                <a:gd name="T26" fmla="*/ 49 w 88"/>
                <a:gd name="T27" fmla="*/ 30 h 46"/>
                <a:gd name="T28" fmla="*/ 50 w 88"/>
                <a:gd name="T29" fmla="*/ 28 h 46"/>
                <a:gd name="T30" fmla="*/ 50 w 88"/>
                <a:gd name="T31" fmla="*/ 27 h 46"/>
                <a:gd name="T32" fmla="*/ 50 w 88"/>
                <a:gd name="T33" fmla="*/ 25 h 46"/>
                <a:gd name="T34" fmla="*/ 51 w 88"/>
                <a:gd name="T35" fmla="*/ 25 h 46"/>
                <a:gd name="T36" fmla="*/ 51 w 88"/>
                <a:gd name="T37" fmla="*/ 24 h 46"/>
                <a:gd name="T38" fmla="*/ 54 w 88"/>
                <a:gd name="T39" fmla="*/ 23 h 46"/>
                <a:gd name="T40" fmla="*/ 55 w 88"/>
                <a:gd name="T41" fmla="*/ 21 h 46"/>
                <a:gd name="T42" fmla="*/ 58 w 88"/>
                <a:gd name="T43" fmla="*/ 20 h 46"/>
                <a:gd name="T44" fmla="*/ 62 w 88"/>
                <a:gd name="T45" fmla="*/ 20 h 46"/>
                <a:gd name="T46" fmla="*/ 63 w 88"/>
                <a:gd name="T47" fmla="*/ 20 h 46"/>
                <a:gd name="T48" fmla="*/ 66 w 88"/>
                <a:gd name="T49" fmla="*/ 21 h 46"/>
                <a:gd name="T50" fmla="*/ 67 w 88"/>
                <a:gd name="T51" fmla="*/ 23 h 46"/>
                <a:gd name="T52" fmla="*/ 70 w 88"/>
                <a:gd name="T53" fmla="*/ 25 h 46"/>
                <a:gd name="T54" fmla="*/ 71 w 88"/>
                <a:gd name="T55" fmla="*/ 29 h 46"/>
                <a:gd name="T56" fmla="*/ 71 w 88"/>
                <a:gd name="T57" fmla="*/ 30 h 46"/>
                <a:gd name="T58" fmla="*/ 71 w 88"/>
                <a:gd name="T59" fmla="*/ 32 h 46"/>
                <a:gd name="T60" fmla="*/ 70 w 88"/>
                <a:gd name="T61" fmla="*/ 33 h 46"/>
                <a:gd name="T62" fmla="*/ 68 w 88"/>
                <a:gd name="T63" fmla="*/ 36 h 46"/>
                <a:gd name="T64" fmla="*/ 75 w 88"/>
                <a:gd name="T65" fmla="*/ 36 h 46"/>
                <a:gd name="T66" fmla="*/ 81 w 88"/>
                <a:gd name="T67" fmla="*/ 36 h 46"/>
                <a:gd name="T68" fmla="*/ 84 w 88"/>
                <a:gd name="T69" fmla="*/ 36 h 46"/>
                <a:gd name="T70" fmla="*/ 87 w 88"/>
                <a:gd name="T71" fmla="*/ 36 h 46"/>
                <a:gd name="T72" fmla="*/ 87 w 88"/>
                <a:gd name="T73" fmla="*/ 36 h 46"/>
                <a:gd name="T74" fmla="*/ 87 w 88"/>
                <a:gd name="T75" fmla="*/ 36 h 46"/>
                <a:gd name="T76" fmla="*/ 88 w 88"/>
                <a:gd name="T77" fmla="*/ 46 h 46"/>
                <a:gd name="T78" fmla="*/ 87 w 88"/>
                <a:gd name="T79" fmla="*/ 46 h 46"/>
                <a:gd name="T80" fmla="*/ 84 w 88"/>
                <a:gd name="T81" fmla="*/ 46 h 46"/>
                <a:gd name="T82" fmla="*/ 81 w 88"/>
                <a:gd name="T83" fmla="*/ 46 h 46"/>
                <a:gd name="T84" fmla="*/ 74 w 88"/>
                <a:gd name="T85" fmla="*/ 46 h 46"/>
                <a:gd name="T86" fmla="*/ 63 w 88"/>
                <a:gd name="T87" fmla="*/ 45 h 46"/>
                <a:gd name="T88" fmla="*/ 55 w 88"/>
                <a:gd name="T89" fmla="*/ 41 h 46"/>
                <a:gd name="T90" fmla="*/ 54 w 88"/>
                <a:gd name="T91" fmla="*/ 41 h 46"/>
                <a:gd name="T92" fmla="*/ 49 w 88"/>
                <a:gd name="T93" fmla="*/ 41 h 46"/>
                <a:gd name="T94" fmla="*/ 43 w 88"/>
                <a:gd name="T95" fmla="*/ 40 h 46"/>
                <a:gd name="T96" fmla="*/ 37 w 88"/>
                <a:gd name="T97" fmla="*/ 37 h 46"/>
                <a:gd name="T98" fmla="*/ 36 w 88"/>
                <a:gd name="T99" fmla="*/ 37 h 46"/>
                <a:gd name="T100" fmla="*/ 34 w 88"/>
                <a:gd name="T101" fmla="*/ 36 h 46"/>
                <a:gd name="T102" fmla="*/ 32 w 88"/>
                <a:gd name="T103" fmla="*/ 34 h 46"/>
                <a:gd name="T104" fmla="*/ 28 w 88"/>
                <a:gd name="T105" fmla="*/ 33 h 46"/>
                <a:gd name="T106" fmla="*/ 24 w 88"/>
                <a:gd name="T107" fmla="*/ 30 h 46"/>
                <a:gd name="T108" fmla="*/ 19 w 88"/>
                <a:gd name="T109" fmla="*/ 28 h 46"/>
                <a:gd name="T110" fmla="*/ 11 w 88"/>
                <a:gd name="T111" fmla="*/ 20 h 46"/>
                <a:gd name="T112" fmla="*/ 3 w 88"/>
                <a:gd name="T113" fmla="*/ 11 h 46"/>
                <a:gd name="T114" fmla="*/ 0 w 88"/>
                <a:gd name="T115" fmla="*/ 0 h 46"/>
                <a:gd name="T116" fmla="*/ 9 w 88"/>
                <a:gd name="T11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8" h="46">
                  <a:moveTo>
                    <a:pt x="9" y="0"/>
                  </a:moveTo>
                  <a:lnTo>
                    <a:pt x="11" y="3"/>
                  </a:lnTo>
                  <a:lnTo>
                    <a:pt x="12" y="7"/>
                  </a:lnTo>
                  <a:lnTo>
                    <a:pt x="15" y="11"/>
                  </a:lnTo>
                  <a:lnTo>
                    <a:pt x="19" y="15"/>
                  </a:lnTo>
                  <a:lnTo>
                    <a:pt x="24" y="19"/>
                  </a:lnTo>
                  <a:lnTo>
                    <a:pt x="28" y="21"/>
                  </a:lnTo>
                  <a:lnTo>
                    <a:pt x="32" y="24"/>
                  </a:lnTo>
                  <a:lnTo>
                    <a:pt x="36" y="25"/>
                  </a:lnTo>
                  <a:lnTo>
                    <a:pt x="38" y="27"/>
                  </a:lnTo>
                  <a:lnTo>
                    <a:pt x="40" y="28"/>
                  </a:lnTo>
                  <a:lnTo>
                    <a:pt x="41" y="28"/>
                  </a:lnTo>
                  <a:lnTo>
                    <a:pt x="45" y="29"/>
                  </a:lnTo>
                  <a:lnTo>
                    <a:pt x="49" y="30"/>
                  </a:lnTo>
                  <a:lnTo>
                    <a:pt x="50" y="28"/>
                  </a:lnTo>
                  <a:lnTo>
                    <a:pt x="50" y="27"/>
                  </a:lnTo>
                  <a:lnTo>
                    <a:pt x="50" y="25"/>
                  </a:lnTo>
                  <a:lnTo>
                    <a:pt x="51" y="25"/>
                  </a:lnTo>
                  <a:lnTo>
                    <a:pt x="51" y="24"/>
                  </a:lnTo>
                  <a:lnTo>
                    <a:pt x="54" y="23"/>
                  </a:lnTo>
                  <a:lnTo>
                    <a:pt x="55" y="21"/>
                  </a:lnTo>
                  <a:lnTo>
                    <a:pt x="58" y="20"/>
                  </a:lnTo>
                  <a:lnTo>
                    <a:pt x="62" y="20"/>
                  </a:lnTo>
                  <a:lnTo>
                    <a:pt x="63" y="20"/>
                  </a:lnTo>
                  <a:lnTo>
                    <a:pt x="66" y="21"/>
                  </a:lnTo>
                  <a:lnTo>
                    <a:pt x="67" y="23"/>
                  </a:lnTo>
                  <a:lnTo>
                    <a:pt x="70" y="25"/>
                  </a:lnTo>
                  <a:lnTo>
                    <a:pt x="71" y="29"/>
                  </a:lnTo>
                  <a:lnTo>
                    <a:pt x="71" y="30"/>
                  </a:lnTo>
                  <a:lnTo>
                    <a:pt x="71" y="32"/>
                  </a:lnTo>
                  <a:lnTo>
                    <a:pt x="70" y="33"/>
                  </a:lnTo>
                  <a:lnTo>
                    <a:pt x="68" y="36"/>
                  </a:lnTo>
                  <a:lnTo>
                    <a:pt x="75" y="36"/>
                  </a:lnTo>
                  <a:lnTo>
                    <a:pt x="81" y="36"/>
                  </a:lnTo>
                  <a:lnTo>
                    <a:pt x="84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8" y="46"/>
                  </a:lnTo>
                  <a:lnTo>
                    <a:pt x="87" y="46"/>
                  </a:lnTo>
                  <a:lnTo>
                    <a:pt x="84" y="46"/>
                  </a:lnTo>
                  <a:lnTo>
                    <a:pt x="81" y="46"/>
                  </a:lnTo>
                  <a:lnTo>
                    <a:pt x="74" y="46"/>
                  </a:lnTo>
                  <a:lnTo>
                    <a:pt x="63" y="45"/>
                  </a:lnTo>
                  <a:lnTo>
                    <a:pt x="55" y="41"/>
                  </a:lnTo>
                  <a:lnTo>
                    <a:pt x="54" y="41"/>
                  </a:lnTo>
                  <a:lnTo>
                    <a:pt x="49" y="41"/>
                  </a:lnTo>
                  <a:lnTo>
                    <a:pt x="43" y="40"/>
                  </a:lnTo>
                  <a:lnTo>
                    <a:pt x="37" y="37"/>
                  </a:lnTo>
                  <a:lnTo>
                    <a:pt x="36" y="37"/>
                  </a:lnTo>
                  <a:lnTo>
                    <a:pt x="34" y="36"/>
                  </a:lnTo>
                  <a:lnTo>
                    <a:pt x="32" y="34"/>
                  </a:lnTo>
                  <a:lnTo>
                    <a:pt x="28" y="33"/>
                  </a:lnTo>
                  <a:lnTo>
                    <a:pt x="24" y="30"/>
                  </a:lnTo>
                  <a:lnTo>
                    <a:pt x="19" y="28"/>
                  </a:lnTo>
                  <a:lnTo>
                    <a:pt x="11" y="20"/>
                  </a:lnTo>
                  <a:lnTo>
                    <a:pt x="3" y="11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8" name="Freeform 149"/>
            <p:cNvSpPr/>
            <p:nvPr/>
          </p:nvSpPr>
          <p:spPr bwMode="auto">
            <a:xfrm>
              <a:off x="7556500" y="2644775"/>
              <a:ext cx="149225" cy="63500"/>
            </a:xfrm>
            <a:custGeom>
              <a:avLst/>
              <a:gdLst>
                <a:gd name="T0" fmla="*/ 86 w 94"/>
                <a:gd name="T1" fmla="*/ 0 h 40"/>
                <a:gd name="T2" fmla="*/ 94 w 94"/>
                <a:gd name="T3" fmla="*/ 6 h 40"/>
                <a:gd name="T4" fmla="*/ 81 w 94"/>
                <a:gd name="T5" fmla="*/ 21 h 40"/>
                <a:gd name="T6" fmla="*/ 68 w 94"/>
                <a:gd name="T7" fmla="*/ 32 h 40"/>
                <a:gd name="T8" fmla="*/ 55 w 94"/>
                <a:gd name="T9" fmla="*/ 38 h 40"/>
                <a:gd name="T10" fmla="*/ 42 w 94"/>
                <a:gd name="T11" fmla="*/ 40 h 40"/>
                <a:gd name="T12" fmla="*/ 42 w 94"/>
                <a:gd name="T13" fmla="*/ 40 h 40"/>
                <a:gd name="T14" fmla="*/ 28 w 94"/>
                <a:gd name="T15" fmla="*/ 38 h 40"/>
                <a:gd name="T16" fmla="*/ 16 w 94"/>
                <a:gd name="T17" fmla="*/ 33 h 40"/>
                <a:gd name="T18" fmla="*/ 8 w 94"/>
                <a:gd name="T19" fmla="*/ 28 h 40"/>
                <a:gd name="T20" fmla="*/ 1 w 94"/>
                <a:gd name="T21" fmla="*/ 24 h 40"/>
                <a:gd name="T22" fmla="*/ 0 w 94"/>
                <a:gd name="T23" fmla="*/ 21 h 40"/>
                <a:gd name="T24" fmla="*/ 0 w 94"/>
                <a:gd name="T25" fmla="*/ 21 h 40"/>
                <a:gd name="T26" fmla="*/ 7 w 94"/>
                <a:gd name="T27" fmla="*/ 15 h 40"/>
                <a:gd name="T28" fmla="*/ 7 w 94"/>
                <a:gd name="T29" fmla="*/ 16 h 40"/>
                <a:gd name="T30" fmla="*/ 9 w 94"/>
                <a:gd name="T31" fmla="*/ 17 h 40"/>
                <a:gd name="T32" fmla="*/ 12 w 94"/>
                <a:gd name="T33" fmla="*/ 20 h 40"/>
                <a:gd name="T34" fmla="*/ 17 w 94"/>
                <a:gd name="T35" fmla="*/ 23 h 40"/>
                <a:gd name="T36" fmla="*/ 28 w 94"/>
                <a:gd name="T37" fmla="*/ 28 h 40"/>
                <a:gd name="T38" fmla="*/ 42 w 94"/>
                <a:gd name="T39" fmla="*/ 31 h 40"/>
                <a:gd name="T40" fmla="*/ 52 w 94"/>
                <a:gd name="T41" fmla="*/ 29 h 40"/>
                <a:gd name="T42" fmla="*/ 63 w 94"/>
                <a:gd name="T43" fmla="*/ 24 h 40"/>
                <a:gd name="T44" fmla="*/ 75 w 94"/>
                <a:gd name="T45" fmla="*/ 15 h 40"/>
                <a:gd name="T46" fmla="*/ 86 w 94"/>
                <a:gd name="T4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4" h="40">
                  <a:moveTo>
                    <a:pt x="86" y="0"/>
                  </a:moveTo>
                  <a:lnTo>
                    <a:pt x="94" y="6"/>
                  </a:lnTo>
                  <a:lnTo>
                    <a:pt x="81" y="21"/>
                  </a:lnTo>
                  <a:lnTo>
                    <a:pt x="68" y="32"/>
                  </a:lnTo>
                  <a:lnTo>
                    <a:pt x="55" y="38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28" y="38"/>
                  </a:lnTo>
                  <a:lnTo>
                    <a:pt x="16" y="33"/>
                  </a:lnTo>
                  <a:lnTo>
                    <a:pt x="8" y="28"/>
                  </a:lnTo>
                  <a:lnTo>
                    <a:pt x="1" y="24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7" y="15"/>
                  </a:lnTo>
                  <a:lnTo>
                    <a:pt x="7" y="16"/>
                  </a:lnTo>
                  <a:lnTo>
                    <a:pt x="9" y="17"/>
                  </a:lnTo>
                  <a:lnTo>
                    <a:pt x="12" y="20"/>
                  </a:lnTo>
                  <a:lnTo>
                    <a:pt x="17" y="23"/>
                  </a:lnTo>
                  <a:lnTo>
                    <a:pt x="28" y="28"/>
                  </a:lnTo>
                  <a:lnTo>
                    <a:pt x="42" y="31"/>
                  </a:lnTo>
                  <a:lnTo>
                    <a:pt x="52" y="29"/>
                  </a:lnTo>
                  <a:lnTo>
                    <a:pt x="63" y="24"/>
                  </a:lnTo>
                  <a:lnTo>
                    <a:pt x="75" y="15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9" name="Freeform 150"/>
            <p:cNvSpPr/>
            <p:nvPr/>
          </p:nvSpPr>
          <p:spPr bwMode="auto">
            <a:xfrm>
              <a:off x="7685088" y="2633663"/>
              <a:ext cx="25400" cy="23813"/>
            </a:xfrm>
            <a:custGeom>
              <a:avLst/>
              <a:gdLst>
                <a:gd name="T0" fmla="*/ 5 w 16"/>
                <a:gd name="T1" fmla="*/ 0 h 15"/>
                <a:gd name="T2" fmla="*/ 16 w 16"/>
                <a:gd name="T3" fmla="*/ 7 h 15"/>
                <a:gd name="T4" fmla="*/ 11 w 16"/>
                <a:gd name="T5" fmla="*/ 15 h 15"/>
                <a:gd name="T6" fmla="*/ 0 w 16"/>
                <a:gd name="T7" fmla="*/ 7 h 15"/>
                <a:gd name="T8" fmla="*/ 5 w 16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5">
                  <a:moveTo>
                    <a:pt x="5" y="0"/>
                  </a:moveTo>
                  <a:lnTo>
                    <a:pt x="16" y="7"/>
                  </a:lnTo>
                  <a:lnTo>
                    <a:pt x="11" y="15"/>
                  </a:lnTo>
                  <a:lnTo>
                    <a:pt x="0" y="7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10" name="Freeform 151"/>
            <p:cNvSpPr>
              <a:spLocks noEditPoints="1"/>
            </p:cNvSpPr>
            <p:nvPr/>
          </p:nvSpPr>
          <p:spPr bwMode="auto">
            <a:xfrm>
              <a:off x="7583488" y="2684463"/>
              <a:ext cx="93663" cy="71438"/>
            </a:xfrm>
            <a:custGeom>
              <a:avLst/>
              <a:gdLst>
                <a:gd name="T0" fmla="*/ 0 w 59"/>
                <a:gd name="T1" fmla="*/ 7 h 45"/>
                <a:gd name="T2" fmla="*/ 0 w 59"/>
                <a:gd name="T3" fmla="*/ 7 h 45"/>
                <a:gd name="T4" fmla="*/ 0 w 59"/>
                <a:gd name="T5" fmla="*/ 7 h 45"/>
                <a:gd name="T6" fmla="*/ 0 w 59"/>
                <a:gd name="T7" fmla="*/ 7 h 45"/>
                <a:gd name="T8" fmla="*/ 50 w 59"/>
                <a:gd name="T9" fmla="*/ 0 h 45"/>
                <a:gd name="T10" fmla="*/ 59 w 59"/>
                <a:gd name="T11" fmla="*/ 2 h 45"/>
                <a:gd name="T12" fmla="*/ 56 w 59"/>
                <a:gd name="T13" fmla="*/ 16 h 45"/>
                <a:gd name="T14" fmla="*/ 51 w 59"/>
                <a:gd name="T15" fmla="*/ 28 h 45"/>
                <a:gd name="T16" fmla="*/ 45 w 59"/>
                <a:gd name="T17" fmla="*/ 36 h 45"/>
                <a:gd name="T18" fmla="*/ 38 w 59"/>
                <a:gd name="T19" fmla="*/ 41 h 45"/>
                <a:gd name="T20" fmla="*/ 33 w 59"/>
                <a:gd name="T21" fmla="*/ 44 h 45"/>
                <a:gd name="T22" fmla="*/ 31 w 59"/>
                <a:gd name="T23" fmla="*/ 45 h 45"/>
                <a:gd name="T24" fmla="*/ 29 w 59"/>
                <a:gd name="T25" fmla="*/ 45 h 45"/>
                <a:gd name="T26" fmla="*/ 28 w 59"/>
                <a:gd name="T27" fmla="*/ 45 h 45"/>
                <a:gd name="T28" fmla="*/ 18 w 59"/>
                <a:gd name="T29" fmla="*/ 40 h 45"/>
                <a:gd name="T30" fmla="*/ 11 w 59"/>
                <a:gd name="T31" fmla="*/ 32 h 45"/>
                <a:gd name="T32" fmla="*/ 5 w 59"/>
                <a:gd name="T33" fmla="*/ 24 h 45"/>
                <a:gd name="T34" fmla="*/ 4 w 59"/>
                <a:gd name="T35" fmla="*/ 19 h 45"/>
                <a:gd name="T36" fmla="*/ 1 w 59"/>
                <a:gd name="T37" fmla="*/ 13 h 45"/>
                <a:gd name="T38" fmla="*/ 1 w 59"/>
                <a:gd name="T39" fmla="*/ 11 h 45"/>
                <a:gd name="T40" fmla="*/ 0 w 59"/>
                <a:gd name="T41" fmla="*/ 8 h 45"/>
                <a:gd name="T42" fmla="*/ 0 w 59"/>
                <a:gd name="T43" fmla="*/ 7 h 45"/>
                <a:gd name="T44" fmla="*/ 9 w 59"/>
                <a:gd name="T45" fmla="*/ 6 h 45"/>
                <a:gd name="T46" fmla="*/ 9 w 59"/>
                <a:gd name="T47" fmla="*/ 6 h 45"/>
                <a:gd name="T48" fmla="*/ 11 w 59"/>
                <a:gd name="T49" fmla="*/ 7 h 45"/>
                <a:gd name="T50" fmla="*/ 11 w 59"/>
                <a:gd name="T51" fmla="*/ 10 h 45"/>
                <a:gd name="T52" fmla="*/ 12 w 59"/>
                <a:gd name="T53" fmla="*/ 13 h 45"/>
                <a:gd name="T54" fmla="*/ 14 w 59"/>
                <a:gd name="T55" fmla="*/ 19 h 45"/>
                <a:gd name="T56" fmla="*/ 17 w 59"/>
                <a:gd name="T57" fmla="*/ 24 h 45"/>
                <a:gd name="T58" fmla="*/ 21 w 59"/>
                <a:gd name="T59" fmla="*/ 29 h 45"/>
                <a:gd name="T60" fmla="*/ 25 w 59"/>
                <a:gd name="T61" fmla="*/ 33 h 45"/>
                <a:gd name="T62" fmla="*/ 29 w 59"/>
                <a:gd name="T63" fmla="*/ 36 h 45"/>
                <a:gd name="T64" fmla="*/ 30 w 59"/>
                <a:gd name="T65" fmla="*/ 34 h 45"/>
                <a:gd name="T66" fmla="*/ 34 w 59"/>
                <a:gd name="T67" fmla="*/ 32 h 45"/>
                <a:gd name="T68" fmla="*/ 38 w 59"/>
                <a:gd name="T69" fmla="*/ 29 h 45"/>
                <a:gd name="T70" fmla="*/ 43 w 59"/>
                <a:gd name="T71" fmla="*/ 23 h 45"/>
                <a:gd name="T72" fmla="*/ 47 w 59"/>
                <a:gd name="T73" fmla="*/ 13 h 45"/>
                <a:gd name="T74" fmla="*/ 50 w 59"/>
                <a:gd name="T7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9" h="45">
                  <a:moveTo>
                    <a:pt x="0" y="7"/>
                  </a:move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close/>
                  <a:moveTo>
                    <a:pt x="50" y="0"/>
                  </a:moveTo>
                  <a:lnTo>
                    <a:pt x="59" y="2"/>
                  </a:lnTo>
                  <a:lnTo>
                    <a:pt x="56" y="16"/>
                  </a:lnTo>
                  <a:lnTo>
                    <a:pt x="51" y="28"/>
                  </a:lnTo>
                  <a:lnTo>
                    <a:pt x="45" y="36"/>
                  </a:lnTo>
                  <a:lnTo>
                    <a:pt x="38" y="41"/>
                  </a:lnTo>
                  <a:lnTo>
                    <a:pt x="33" y="44"/>
                  </a:lnTo>
                  <a:lnTo>
                    <a:pt x="31" y="45"/>
                  </a:lnTo>
                  <a:lnTo>
                    <a:pt x="29" y="45"/>
                  </a:lnTo>
                  <a:lnTo>
                    <a:pt x="28" y="45"/>
                  </a:lnTo>
                  <a:lnTo>
                    <a:pt x="18" y="40"/>
                  </a:lnTo>
                  <a:lnTo>
                    <a:pt x="11" y="32"/>
                  </a:lnTo>
                  <a:lnTo>
                    <a:pt x="5" y="24"/>
                  </a:lnTo>
                  <a:lnTo>
                    <a:pt x="4" y="19"/>
                  </a:lnTo>
                  <a:lnTo>
                    <a:pt x="1" y="13"/>
                  </a:lnTo>
                  <a:lnTo>
                    <a:pt x="1" y="11"/>
                  </a:lnTo>
                  <a:lnTo>
                    <a:pt x="0" y="8"/>
                  </a:lnTo>
                  <a:lnTo>
                    <a:pt x="0" y="7"/>
                  </a:lnTo>
                  <a:lnTo>
                    <a:pt x="9" y="6"/>
                  </a:lnTo>
                  <a:lnTo>
                    <a:pt x="9" y="6"/>
                  </a:lnTo>
                  <a:lnTo>
                    <a:pt x="11" y="7"/>
                  </a:lnTo>
                  <a:lnTo>
                    <a:pt x="11" y="10"/>
                  </a:lnTo>
                  <a:lnTo>
                    <a:pt x="12" y="13"/>
                  </a:lnTo>
                  <a:lnTo>
                    <a:pt x="14" y="19"/>
                  </a:lnTo>
                  <a:lnTo>
                    <a:pt x="17" y="24"/>
                  </a:lnTo>
                  <a:lnTo>
                    <a:pt x="21" y="29"/>
                  </a:lnTo>
                  <a:lnTo>
                    <a:pt x="25" y="33"/>
                  </a:lnTo>
                  <a:lnTo>
                    <a:pt x="29" y="36"/>
                  </a:lnTo>
                  <a:lnTo>
                    <a:pt x="30" y="34"/>
                  </a:lnTo>
                  <a:lnTo>
                    <a:pt x="34" y="32"/>
                  </a:lnTo>
                  <a:lnTo>
                    <a:pt x="38" y="29"/>
                  </a:lnTo>
                  <a:lnTo>
                    <a:pt x="43" y="23"/>
                  </a:lnTo>
                  <a:lnTo>
                    <a:pt x="47" y="13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11" name="Freeform 152"/>
            <p:cNvSpPr>
              <a:spLocks noEditPoints="1"/>
            </p:cNvSpPr>
            <p:nvPr/>
          </p:nvSpPr>
          <p:spPr bwMode="auto">
            <a:xfrm>
              <a:off x="7758113" y="2709863"/>
              <a:ext cx="44450" cy="52388"/>
            </a:xfrm>
            <a:custGeom>
              <a:avLst/>
              <a:gdLst>
                <a:gd name="T0" fmla="*/ 12 w 28"/>
                <a:gd name="T1" fmla="*/ 11 h 33"/>
                <a:gd name="T2" fmla="*/ 12 w 28"/>
                <a:gd name="T3" fmla="*/ 11 h 33"/>
                <a:gd name="T4" fmla="*/ 11 w 28"/>
                <a:gd name="T5" fmla="*/ 11 h 33"/>
                <a:gd name="T6" fmla="*/ 11 w 28"/>
                <a:gd name="T7" fmla="*/ 11 h 33"/>
                <a:gd name="T8" fmla="*/ 11 w 28"/>
                <a:gd name="T9" fmla="*/ 11 h 33"/>
                <a:gd name="T10" fmla="*/ 11 w 28"/>
                <a:gd name="T11" fmla="*/ 12 h 33"/>
                <a:gd name="T12" fmla="*/ 9 w 28"/>
                <a:gd name="T13" fmla="*/ 14 h 33"/>
                <a:gd name="T14" fmla="*/ 9 w 28"/>
                <a:gd name="T15" fmla="*/ 16 h 33"/>
                <a:gd name="T16" fmla="*/ 11 w 28"/>
                <a:gd name="T17" fmla="*/ 17 h 33"/>
                <a:gd name="T18" fmla="*/ 11 w 28"/>
                <a:gd name="T19" fmla="*/ 18 h 33"/>
                <a:gd name="T20" fmla="*/ 11 w 28"/>
                <a:gd name="T21" fmla="*/ 21 h 33"/>
                <a:gd name="T22" fmla="*/ 12 w 28"/>
                <a:gd name="T23" fmla="*/ 22 h 33"/>
                <a:gd name="T24" fmla="*/ 12 w 28"/>
                <a:gd name="T25" fmla="*/ 22 h 33"/>
                <a:gd name="T26" fmla="*/ 13 w 28"/>
                <a:gd name="T27" fmla="*/ 21 h 33"/>
                <a:gd name="T28" fmla="*/ 16 w 28"/>
                <a:gd name="T29" fmla="*/ 20 h 33"/>
                <a:gd name="T30" fmla="*/ 16 w 28"/>
                <a:gd name="T31" fmla="*/ 18 h 33"/>
                <a:gd name="T32" fmla="*/ 17 w 28"/>
                <a:gd name="T33" fmla="*/ 18 h 33"/>
                <a:gd name="T34" fmla="*/ 17 w 28"/>
                <a:gd name="T35" fmla="*/ 18 h 33"/>
                <a:gd name="T36" fmla="*/ 17 w 28"/>
                <a:gd name="T37" fmla="*/ 18 h 33"/>
                <a:gd name="T38" fmla="*/ 17 w 28"/>
                <a:gd name="T39" fmla="*/ 17 h 33"/>
                <a:gd name="T40" fmla="*/ 18 w 28"/>
                <a:gd name="T41" fmla="*/ 16 h 33"/>
                <a:gd name="T42" fmla="*/ 17 w 28"/>
                <a:gd name="T43" fmla="*/ 13 h 33"/>
                <a:gd name="T44" fmla="*/ 16 w 28"/>
                <a:gd name="T45" fmla="*/ 12 h 33"/>
                <a:gd name="T46" fmla="*/ 13 w 28"/>
                <a:gd name="T47" fmla="*/ 11 h 33"/>
                <a:gd name="T48" fmla="*/ 12 w 28"/>
                <a:gd name="T49" fmla="*/ 11 h 33"/>
                <a:gd name="T50" fmla="*/ 12 w 28"/>
                <a:gd name="T51" fmla="*/ 0 h 33"/>
                <a:gd name="T52" fmla="*/ 16 w 28"/>
                <a:gd name="T53" fmla="*/ 1 h 33"/>
                <a:gd name="T54" fmla="*/ 18 w 28"/>
                <a:gd name="T55" fmla="*/ 3 h 33"/>
                <a:gd name="T56" fmla="*/ 22 w 28"/>
                <a:gd name="T57" fmla="*/ 4 h 33"/>
                <a:gd name="T58" fmla="*/ 24 w 28"/>
                <a:gd name="T59" fmla="*/ 5 h 33"/>
                <a:gd name="T60" fmla="*/ 25 w 28"/>
                <a:gd name="T61" fmla="*/ 5 h 33"/>
                <a:gd name="T62" fmla="*/ 26 w 28"/>
                <a:gd name="T63" fmla="*/ 7 h 33"/>
                <a:gd name="T64" fmla="*/ 26 w 28"/>
                <a:gd name="T65" fmla="*/ 8 h 33"/>
                <a:gd name="T66" fmla="*/ 28 w 28"/>
                <a:gd name="T67" fmla="*/ 12 h 33"/>
                <a:gd name="T68" fmla="*/ 28 w 28"/>
                <a:gd name="T69" fmla="*/ 16 h 33"/>
                <a:gd name="T70" fmla="*/ 28 w 28"/>
                <a:gd name="T71" fmla="*/ 18 h 33"/>
                <a:gd name="T72" fmla="*/ 26 w 28"/>
                <a:gd name="T73" fmla="*/ 22 h 33"/>
                <a:gd name="T74" fmla="*/ 25 w 28"/>
                <a:gd name="T75" fmla="*/ 25 h 33"/>
                <a:gd name="T76" fmla="*/ 24 w 28"/>
                <a:gd name="T77" fmla="*/ 26 h 33"/>
                <a:gd name="T78" fmla="*/ 22 w 28"/>
                <a:gd name="T79" fmla="*/ 28 h 33"/>
                <a:gd name="T80" fmla="*/ 18 w 28"/>
                <a:gd name="T81" fmla="*/ 30 h 33"/>
                <a:gd name="T82" fmla="*/ 16 w 28"/>
                <a:gd name="T83" fmla="*/ 31 h 33"/>
                <a:gd name="T84" fmla="*/ 12 w 28"/>
                <a:gd name="T85" fmla="*/ 33 h 33"/>
                <a:gd name="T86" fmla="*/ 12 w 28"/>
                <a:gd name="T87" fmla="*/ 33 h 33"/>
                <a:gd name="T88" fmla="*/ 9 w 28"/>
                <a:gd name="T89" fmla="*/ 31 h 33"/>
                <a:gd name="T90" fmla="*/ 7 w 28"/>
                <a:gd name="T91" fmla="*/ 30 h 33"/>
                <a:gd name="T92" fmla="*/ 4 w 28"/>
                <a:gd name="T93" fmla="*/ 29 h 33"/>
                <a:gd name="T94" fmla="*/ 3 w 28"/>
                <a:gd name="T95" fmla="*/ 26 h 33"/>
                <a:gd name="T96" fmla="*/ 1 w 28"/>
                <a:gd name="T97" fmla="*/ 24 h 33"/>
                <a:gd name="T98" fmla="*/ 0 w 28"/>
                <a:gd name="T99" fmla="*/ 21 h 33"/>
                <a:gd name="T100" fmla="*/ 0 w 28"/>
                <a:gd name="T101" fmla="*/ 18 h 33"/>
                <a:gd name="T102" fmla="*/ 0 w 28"/>
                <a:gd name="T103" fmla="*/ 17 h 33"/>
                <a:gd name="T104" fmla="*/ 0 w 28"/>
                <a:gd name="T105" fmla="*/ 14 h 33"/>
                <a:gd name="T106" fmla="*/ 0 w 28"/>
                <a:gd name="T107" fmla="*/ 11 h 33"/>
                <a:gd name="T108" fmla="*/ 1 w 28"/>
                <a:gd name="T109" fmla="*/ 7 h 33"/>
                <a:gd name="T110" fmla="*/ 3 w 28"/>
                <a:gd name="T111" fmla="*/ 4 h 33"/>
                <a:gd name="T112" fmla="*/ 5 w 28"/>
                <a:gd name="T113" fmla="*/ 1 h 33"/>
                <a:gd name="T114" fmla="*/ 8 w 28"/>
                <a:gd name="T115" fmla="*/ 1 h 33"/>
                <a:gd name="T116" fmla="*/ 12 w 28"/>
                <a:gd name="T11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" h="33">
                  <a:moveTo>
                    <a:pt x="12" y="11"/>
                  </a:moveTo>
                  <a:lnTo>
                    <a:pt x="12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2"/>
                  </a:lnTo>
                  <a:lnTo>
                    <a:pt x="9" y="14"/>
                  </a:lnTo>
                  <a:lnTo>
                    <a:pt x="9" y="16"/>
                  </a:lnTo>
                  <a:lnTo>
                    <a:pt x="11" y="17"/>
                  </a:lnTo>
                  <a:lnTo>
                    <a:pt x="11" y="18"/>
                  </a:lnTo>
                  <a:lnTo>
                    <a:pt x="11" y="21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3" y="21"/>
                  </a:lnTo>
                  <a:lnTo>
                    <a:pt x="16" y="20"/>
                  </a:lnTo>
                  <a:lnTo>
                    <a:pt x="16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7"/>
                  </a:lnTo>
                  <a:lnTo>
                    <a:pt x="18" y="16"/>
                  </a:lnTo>
                  <a:lnTo>
                    <a:pt x="17" y="13"/>
                  </a:lnTo>
                  <a:lnTo>
                    <a:pt x="16" y="12"/>
                  </a:lnTo>
                  <a:lnTo>
                    <a:pt x="13" y="11"/>
                  </a:lnTo>
                  <a:lnTo>
                    <a:pt x="12" y="11"/>
                  </a:lnTo>
                  <a:close/>
                  <a:moveTo>
                    <a:pt x="12" y="0"/>
                  </a:moveTo>
                  <a:lnTo>
                    <a:pt x="16" y="1"/>
                  </a:lnTo>
                  <a:lnTo>
                    <a:pt x="18" y="3"/>
                  </a:lnTo>
                  <a:lnTo>
                    <a:pt x="22" y="4"/>
                  </a:lnTo>
                  <a:lnTo>
                    <a:pt x="24" y="5"/>
                  </a:lnTo>
                  <a:lnTo>
                    <a:pt x="25" y="5"/>
                  </a:lnTo>
                  <a:lnTo>
                    <a:pt x="26" y="7"/>
                  </a:lnTo>
                  <a:lnTo>
                    <a:pt x="26" y="8"/>
                  </a:lnTo>
                  <a:lnTo>
                    <a:pt x="28" y="12"/>
                  </a:lnTo>
                  <a:lnTo>
                    <a:pt x="28" y="16"/>
                  </a:lnTo>
                  <a:lnTo>
                    <a:pt x="28" y="18"/>
                  </a:lnTo>
                  <a:lnTo>
                    <a:pt x="26" y="22"/>
                  </a:lnTo>
                  <a:lnTo>
                    <a:pt x="25" y="25"/>
                  </a:lnTo>
                  <a:lnTo>
                    <a:pt x="24" y="26"/>
                  </a:lnTo>
                  <a:lnTo>
                    <a:pt x="22" y="28"/>
                  </a:lnTo>
                  <a:lnTo>
                    <a:pt x="18" y="30"/>
                  </a:lnTo>
                  <a:lnTo>
                    <a:pt x="16" y="31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9" y="31"/>
                  </a:lnTo>
                  <a:lnTo>
                    <a:pt x="7" y="30"/>
                  </a:lnTo>
                  <a:lnTo>
                    <a:pt x="4" y="29"/>
                  </a:lnTo>
                  <a:lnTo>
                    <a:pt x="3" y="26"/>
                  </a:lnTo>
                  <a:lnTo>
                    <a:pt x="1" y="24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1" y="7"/>
                  </a:lnTo>
                  <a:lnTo>
                    <a:pt x="3" y="4"/>
                  </a:lnTo>
                  <a:lnTo>
                    <a:pt x="5" y="1"/>
                  </a:lnTo>
                  <a:lnTo>
                    <a:pt x="8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12" name="Freeform 153"/>
            <p:cNvSpPr>
              <a:spLocks noEditPoints="1"/>
            </p:cNvSpPr>
            <p:nvPr/>
          </p:nvSpPr>
          <p:spPr bwMode="auto">
            <a:xfrm>
              <a:off x="7799388" y="2624138"/>
              <a:ext cx="73025" cy="85725"/>
            </a:xfrm>
            <a:custGeom>
              <a:avLst/>
              <a:gdLst>
                <a:gd name="T0" fmla="*/ 17 w 46"/>
                <a:gd name="T1" fmla="*/ 11 h 54"/>
                <a:gd name="T2" fmla="*/ 16 w 46"/>
                <a:gd name="T3" fmla="*/ 12 h 54"/>
                <a:gd name="T4" fmla="*/ 12 w 46"/>
                <a:gd name="T5" fmla="*/ 17 h 54"/>
                <a:gd name="T6" fmla="*/ 11 w 46"/>
                <a:gd name="T7" fmla="*/ 23 h 54"/>
                <a:gd name="T8" fmla="*/ 11 w 46"/>
                <a:gd name="T9" fmla="*/ 29 h 54"/>
                <a:gd name="T10" fmla="*/ 11 w 46"/>
                <a:gd name="T11" fmla="*/ 37 h 54"/>
                <a:gd name="T12" fmla="*/ 13 w 46"/>
                <a:gd name="T13" fmla="*/ 42 h 54"/>
                <a:gd name="T14" fmla="*/ 17 w 46"/>
                <a:gd name="T15" fmla="*/ 45 h 54"/>
                <a:gd name="T16" fmla="*/ 21 w 46"/>
                <a:gd name="T17" fmla="*/ 44 h 54"/>
                <a:gd name="T18" fmla="*/ 26 w 46"/>
                <a:gd name="T19" fmla="*/ 41 h 54"/>
                <a:gd name="T20" fmla="*/ 30 w 46"/>
                <a:gd name="T21" fmla="*/ 34 h 54"/>
                <a:gd name="T22" fmla="*/ 34 w 46"/>
                <a:gd name="T23" fmla="*/ 27 h 54"/>
                <a:gd name="T24" fmla="*/ 36 w 46"/>
                <a:gd name="T25" fmla="*/ 19 h 54"/>
                <a:gd name="T26" fmla="*/ 34 w 46"/>
                <a:gd name="T27" fmla="*/ 13 h 54"/>
                <a:gd name="T28" fmla="*/ 26 w 46"/>
                <a:gd name="T29" fmla="*/ 17 h 54"/>
                <a:gd name="T30" fmla="*/ 26 w 46"/>
                <a:gd name="T31" fmla="*/ 16 h 54"/>
                <a:gd name="T32" fmla="*/ 24 w 46"/>
                <a:gd name="T33" fmla="*/ 13 h 54"/>
                <a:gd name="T34" fmla="*/ 20 w 46"/>
                <a:gd name="T35" fmla="*/ 11 h 54"/>
                <a:gd name="T36" fmla="*/ 24 w 46"/>
                <a:gd name="T37" fmla="*/ 0 h 54"/>
                <a:gd name="T38" fmla="*/ 36 w 46"/>
                <a:gd name="T39" fmla="*/ 3 h 54"/>
                <a:gd name="T40" fmla="*/ 43 w 46"/>
                <a:gd name="T41" fmla="*/ 10 h 54"/>
                <a:gd name="T42" fmla="*/ 46 w 46"/>
                <a:gd name="T43" fmla="*/ 19 h 54"/>
                <a:gd name="T44" fmla="*/ 41 w 46"/>
                <a:gd name="T45" fmla="*/ 36 h 54"/>
                <a:gd name="T46" fmla="*/ 33 w 46"/>
                <a:gd name="T47" fmla="*/ 48 h 54"/>
                <a:gd name="T48" fmla="*/ 30 w 46"/>
                <a:gd name="T49" fmla="*/ 50 h 54"/>
                <a:gd name="T50" fmla="*/ 24 w 46"/>
                <a:gd name="T51" fmla="*/ 54 h 54"/>
                <a:gd name="T52" fmla="*/ 17 w 46"/>
                <a:gd name="T53" fmla="*/ 54 h 54"/>
                <a:gd name="T54" fmla="*/ 9 w 46"/>
                <a:gd name="T55" fmla="*/ 53 h 54"/>
                <a:gd name="T56" fmla="*/ 4 w 46"/>
                <a:gd name="T57" fmla="*/ 48 h 54"/>
                <a:gd name="T58" fmla="*/ 2 w 46"/>
                <a:gd name="T59" fmla="*/ 38 h 54"/>
                <a:gd name="T60" fmla="*/ 0 w 46"/>
                <a:gd name="T61" fmla="*/ 29 h 54"/>
                <a:gd name="T62" fmla="*/ 0 w 46"/>
                <a:gd name="T63" fmla="*/ 23 h 54"/>
                <a:gd name="T64" fmla="*/ 2 w 46"/>
                <a:gd name="T65" fmla="*/ 20 h 54"/>
                <a:gd name="T66" fmla="*/ 2 w 46"/>
                <a:gd name="T67" fmla="*/ 19 h 54"/>
                <a:gd name="T68" fmla="*/ 5 w 46"/>
                <a:gd name="T69" fmla="*/ 10 h 54"/>
                <a:gd name="T70" fmla="*/ 12 w 46"/>
                <a:gd name="T71" fmla="*/ 3 h 54"/>
                <a:gd name="T72" fmla="*/ 19 w 46"/>
                <a:gd name="T73" fmla="*/ 0 h 54"/>
                <a:gd name="T74" fmla="*/ 24 w 46"/>
                <a:gd name="T75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6" h="54">
                  <a:moveTo>
                    <a:pt x="19" y="11"/>
                  </a:moveTo>
                  <a:lnTo>
                    <a:pt x="17" y="11"/>
                  </a:lnTo>
                  <a:lnTo>
                    <a:pt x="17" y="11"/>
                  </a:lnTo>
                  <a:lnTo>
                    <a:pt x="16" y="12"/>
                  </a:lnTo>
                  <a:lnTo>
                    <a:pt x="15" y="15"/>
                  </a:lnTo>
                  <a:lnTo>
                    <a:pt x="12" y="17"/>
                  </a:lnTo>
                  <a:lnTo>
                    <a:pt x="11" y="21"/>
                  </a:lnTo>
                  <a:lnTo>
                    <a:pt x="11" y="23"/>
                  </a:lnTo>
                  <a:lnTo>
                    <a:pt x="11" y="25"/>
                  </a:lnTo>
                  <a:lnTo>
                    <a:pt x="11" y="29"/>
                  </a:lnTo>
                  <a:lnTo>
                    <a:pt x="11" y="33"/>
                  </a:lnTo>
                  <a:lnTo>
                    <a:pt x="11" y="37"/>
                  </a:lnTo>
                  <a:lnTo>
                    <a:pt x="12" y="41"/>
                  </a:lnTo>
                  <a:lnTo>
                    <a:pt x="13" y="42"/>
                  </a:lnTo>
                  <a:lnTo>
                    <a:pt x="15" y="44"/>
                  </a:lnTo>
                  <a:lnTo>
                    <a:pt x="17" y="45"/>
                  </a:lnTo>
                  <a:lnTo>
                    <a:pt x="20" y="45"/>
                  </a:lnTo>
                  <a:lnTo>
                    <a:pt x="21" y="44"/>
                  </a:lnTo>
                  <a:lnTo>
                    <a:pt x="25" y="42"/>
                  </a:lnTo>
                  <a:lnTo>
                    <a:pt x="26" y="41"/>
                  </a:lnTo>
                  <a:lnTo>
                    <a:pt x="28" y="38"/>
                  </a:lnTo>
                  <a:lnTo>
                    <a:pt x="30" y="34"/>
                  </a:lnTo>
                  <a:lnTo>
                    <a:pt x="32" y="30"/>
                  </a:lnTo>
                  <a:lnTo>
                    <a:pt x="34" y="27"/>
                  </a:lnTo>
                  <a:lnTo>
                    <a:pt x="36" y="21"/>
                  </a:lnTo>
                  <a:lnTo>
                    <a:pt x="36" y="19"/>
                  </a:lnTo>
                  <a:lnTo>
                    <a:pt x="36" y="15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6"/>
                  </a:lnTo>
                  <a:lnTo>
                    <a:pt x="25" y="15"/>
                  </a:lnTo>
                  <a:lnTo>
                    <a:pt x="24" y="13"/>
                  </a:lnTo>
                  <a:lnTo>
                    <a:pt x="21" y="12"/>
                  </a:lnTo>
                  <a:lnTo>
                    <a:pt x="20" y="11"/>
                  </a:lnTo>
                  <a:lnTo>
                    <a:pt x="19" y="11"/>
                  </a:lnTo>
                  <a:close/>
                  <a:moveTo>
                    <a:pt x="24" y="0"/>
                  </a:moveTo>
                  <a:lnTo>
                    <a:pt x="30" y="2"/>
                  </a:lnTo>
                  <a:lnTo>
                    <a:pt x="36" y="3"/>
                  </a:lnTo>
                  <a:lnTo>
                    <a:pt x="41" y="6"/>
                  </a:lnTo>
                  <a:lnTo>
                    <a:pt x="43" y="10"/>
                  </a:lnTo>
                  <a:lnTo>
                    <a:pt x="45" y="13"/>
                  </a:lnTo>
                  <a:lnTo>
                    <a:pt x="46" y="19"/>
                  </a:lnTo>
                  <a:lnTo>
                    <a:pt x="43" y="28"/>
                  </a:lnTo>
                  <a:lnTo>
                    <a:pt x="41" y="36"/>
                  </a:lnTo>
                  <a:lnTo>
                    <a:pt x="37" y="42"/>
                  </a:lnTo>
                  <a:lnTo>
                    <a:pt x="33" y="48"/>
                  </a:lnTo>
                  <a:lnTo>
                    <a:pt x="32" y="50"/>
                  </a:lnTo>
                  <a:lnTo>
                    <a:pt x="30" y="50"/>
                  </a:lnTo>
                  <a:lnTo>
                    <a:pt x="30" y="51"/>
                  </a:lnTo>
                  <a:lnTo>
                    <a:pt x="24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3" y="54"/>
                  </a:lnTo>
                  <a:lnTo>
                    <a:pt x="9" y="53"/>
                  </a:lnTo>
                  <a:lnTo>
                    <a:pt x="7" y="50"/>
                  </a:lnTo>
                  <a:lnTo>
                    <a:pt x="4" y="48"/>
                  </a:lnTo>
                  <a:lnTo>
                    <a:pt x="3" y="45"/>
                  </a:lnTo>
                  <a:lnTo>
                    <a:pt x="2" y="38"/>
                  </a:lnTo>
                  <a:lnTo>
                    <a:pt x="0" y="33"/>
                  </a:lnTo>
                  <a:lnTo>
                    <a:pt x="0" y="29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19"/>
                  </a:lnTo>
                  <a:lnTo>
                    <a:pt x="3" y="13"/>
                  </a:lnTo>
                  <a:lnTo>
                    <a:pt x="5" y="10"/>
                  </a:lnTo>
                  <a:lnTo>
                    <a:pt x="8" y="6"/>
                  </a:lnTo>
                  <a:lnTo>
                    <a:pt x="12" y="3"/>
                  </a:lnTo>
                  <a:lnTo>
                    <a:pt x="15" y="2"/>
                  </a:lnTo>
                  <a:lnTo>
                    <a:pt x="19" y="0"/>
                  </a:lnTo>
                  <a:lnTo>
                    <a:pt x="21" y="2"/>
                  </a:lnTo>
                  <a:lnTo>
                    <a:pt x="24" y="2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24" name="Freeform 154"/>
            <p:cNvSpPr>
              <a:spLocks noEditPoints="1"/>
            </p:cNvSpPr>
            <p:nvPr/>
          </p:nvSpPr>
          <p:spPr bwMode="auto">
            <a:xfrm>
              <a:off x="7731125" y="2122488"/>
              <a:ext cx="619125" cy="517525"/>
            </a:xfrm>
            <a:custGeom>
              <a:avLst/>
              <a:gdLst>
                <a:gd name="T0" fmla="*/ 190 w 390"/>
                <a:gd name="T1" fmla="*/ 14 h 326"/>
                <a:gd name="T2" fmla="*/ 136 w 390"/>
                <a:gd name="T3" fmla="*/ 15 h 326"/>
                <a:gd name="T4" fmla="*/ 93 w 390"/>
                <a:gd name="T5" fmla="*/ 51 h 326"/>
                <a:gd name="T6" fmla="*/ 90 w 390"/>
                <a:gd name="T7" fmla="*/ 57 h 326"/>
                <a:gd name="T8" fmla="*/ 80 w 390"/>
                <a:gd name="T9" fmla="*/ 65 h 326"/>
                <a:gd name="T10" fmla="*/ 46 w 390"/>
                <a:gd name="T11" fmla="*/ 74 h 326"/>
                <a:gd name="T12" fmla="*/ 42 w 390"/>
                <a:gd name="T13" fmla="*/ 77 h 326"/>
                <a:gd name="T14" fmla="*/ 21 w 390"/>
                <a:gd name="T15" fmla="*/ 94 h 326"/>
                <a:gd name="T16" fmla="*/ 18 w 390"/>
                <a:gd name="T17" fmla="*/ 165 h 326"/>
                <a:gd name="T18" fmla="*/ 24 w 390"/>
                <a:gd name="T19" fmla="*/ 184 h 326"/>
                <a:gd name="T20" fmla="*/ 17 w 390"/>
                <a:gd name="T21" fmla="*/ 197 h 326"/>
                <a:gd name="T22" fmla="*/ 20 w 390"/>
                <a:gd name="T23" fmla="*/ 238 h 326"/>
                <a:gd name="T24" fmla="*/ 46 w 390"/>
                <a:gd name="T25" fmla="*/ 259 h 326"/>
                <a:gd name="T26" fmla="*/ 54 w 390"/>
                <a:gd name="T27" fmla="*/ 271 h 326"/>
                <a:gd name="T28" fmla="*/ 67 w 390"/>
                <a:gd name="T29" fmla="*/ 290 h 326"/>
                <a:gd name="T30" fmla="*/ 136 w 390"/>
                <a:gd name="T31" fmla="*/ 310 h 326"/>
                <a:gd name="T32" fmla="*/ 173 w 390"/>
                <a:gd name="T33" fmla="*/ 299 h 326"/>
                <a:gd name="T34" fmla="*/ 186 w 390"/>
                <a:gd name="T35" fmla="*/ 303 h 326"/>
                <a:gd name="T36" fmla="*/ 244 w 390"/>
                <a:gd name="T37" fmla="*/ 315 h 326"/>
                <a:gd name="T38" fmla="*/ 317 w 390"/>
                <a:gd name="T39" fmla="*/ 265 h 326"/>
                <a:gd name="T40" fmla="*/ 335 w 390"/>
                <a:gd name="T41" fmla="*/ 242 h 326"/>
                <a:gd name="T42" fmla="*/ 368 w 390"/>
                <a:gd name="T43" fmla="*/ 209 h 326"/>
                <a:gd name="T44" fmla="*/ 354 w 390"/>
                <a:gd name="T45" fmla="*/ 129 h 326"/>
                <a:gd name="T46" fmla="*/ 343 w 390"/>
                <a:gd name="T47" fmla="*/ 121 h 326"/>
                <a:gd name="T48" fmla="*/ 347 w 390"/>
                <a:gd name="T49" fmla="*/ 103 h 326"/>
                <a:gd name="T50" fmla="*/ 330 w 390"/>
                <a:gd name="T51" fmla="*/ 51 h 326"/>
                <a:gd name="T52" fmla="*/ 287 w 390"/>
                <a:gd name="T53" fmla="*/ 26 h 326"/>
                <a:gd name="T54" fmla="*/ 219 w 390"/>
                <a:gd name="T55" fmla="*/ 9 h 326"/>
                <a:gd name="T56" fmla="*/ 234 w 390"/>
                <a:gd name="T57" fmla="*/ 0 h 326"/>
                <a:gd name="T58" fmla="*/ 291 w 390"/>
                <a:gd name="T59" fmla="*/ 17 h 326"/>
                <a:gd name="T60" fmla="*/ 352 w 390"/>
                <a:gd name="T61" fmla="*/ 72 h 326"/>
                <a:gd name="T62" fmla="*/ 356 w 390"/>
                <a:gd name="T63" fmla="*/ 108 h 326"/>
                <a:gd name="T64" fmla="*/ 352 w 390"/>
                <a:gd name="T65" fmla="*/ 119 h 326"/>
                <a:gd name="T66" fmla="*/ 355 w 390"/>
                <a:gd name="T67" fmla="*/ 120 h 326"/>
                <a:gd name="T68" fmla="*/ 390 w 390"/>
                <a:gd name="T69" fmla="*/ 174 h 326"/>
                <a:gd name="T70" fmla="*/ 354 w 390"/>
                <a:gd name="T71" fmla="*/ 239 h 326"/>
                <a:gd name="T72" fmla="*/ 335 w 390"/>
                <a:gd name="T73" fmla="*/ 254 h 326"/>
                <a:gd name="T74" fmla="*/ 326 w 390"/>
                <a:gd name="T75" fmla="*/ 268 h 326"/>
                <a:gd name="T76" fmla="*/ 304 w 390"/>
                <a:gd name="T77" fmla="*/ 303 h 326"/>
                <a:gd name="T78" fmla="*/ 244 w 390"/>
                <a:gd name="T79" fmla="*/ 326 h 326"/>
                <a:gd name="T80" fmla="*/ 179 w 390"/>
                <a:gd name="T81" fmla="*/ 311 h 326"/>
                <a:gd name="T82" fmla="*/ 168 w 390"/>
                <a:gd name="T83" fmla="*/ 311 h 326"/>
                <a:gd name="T84" fmla="*/ 164 w 390"/>
                <a:gd name="T85" fmla="*/ 312 h 326"/>
                <a:gd name="T86" fmla="*/ 69 w 390"/>
                <a:gd name="T87" fmla="*/ 306 h 326"/>
                <a:gd name="T88" fmla="*/ 45 w 390"/>
                <a:gd name="T89" fmla="*/ 272 h 326"/>
                <a:gd name="T90" fmla="*/ 42 w 390"/>
                <a:gd name="T91" fmla="*/ 268 h 326"/>
                <a:gd name="T92" fmla="*/ 10 w 390"/>
                <a:gd name="T93" fmla="*/ 243 h 326"/>
                <a:gd name="T94" fmla="*/ 10 w 390"/>
                <a:gd name="T95" fmla="*/ 188 h 326"/>
                <a:gd name="T96" fmla="*/ 13 w 390"/>
                <a:gd name="T97" fmla="*/ 174 h 326"/>
                <a:gd name="T98" fmla="*/ 9 w 390"/>
                <a:gd name="T99" fmla="*/ 170 h 326"/>
                <a:gd name="T100" fmla="*/ 13 w 390"/>
                <a:gd name="T101" fmla="*/ 87 h 326"/>
                <a:gd name="T102" fmla="*/ 38 w 390"/>
                <a:gd name="T103" fmla="*/ 68 h 326"/>
                <a:gd name="T104" fmla="*/ 81 w 390"/>
                <a:gd name="T105" fmla="*/ 55 h 326"/>
                <a:gd name="T106" fmla="*/ 101 w 390"/>
                <a:gd name="T107" fmla="*/ 26 h 326"/>
                <a:gd name="T108" fmla="*/ 179 w 390"/>
                <a:gd name="T109" fmla="*/ 1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90" h="326">
                  <a:moveTo>
                    <a:pt x="199" y="7"/>
                  </a:moveTo>
                  <a:lnTo>
                    <a:pt x="195" y="17"/>
                  </a:lnTo>
                  <a:lnTo>
                    <a:pt x="194" y="15"/>
                  </a:lnTo>
                  <a:lnTo>
                    <a:pt x="193" y="15"/>
                  </a:lnTo>
                  <a:lnTo>
                    <a:pt x="190" y="14"/>
                  </a:lnTo>
                  <a:lnTo>
                    <a:pt x="186" y="13"/>
                  </a:lnTo>
                  <a:lnTo>
                    <a:pt x="175" y="11"/>
                  </a:lnTo>
                  <a:lnTo>
                    <a:pt x="164" y="10"/>
                  </a:lnTo>
                  <a:lnTo>
                    <a:pt x="151" y="11"/>
                  </a:lnTo>
                  <a:lnTo>
                    <a:pt x="136" y="15"/>
                  </a:lnTo>
                  <a:lnTo>
                    <a:pt x="122" y="22"/>
                  </a:lnTo>
                  <a:lnTo>
                    <a:pt x="107" y="34"/>
                  </a:lnTo>
                  <a:lnTo>
                    <a:pt x="93" y="51"/>
                  </a:lnTo>
                  <a:lnTo>
                    <a:pt x="93" y="51"/>
                  </a:lnTo>
                  <a:lnTo>
                    <a:pt x="93" y="51"/>
                  </a:lnTo>
                  <a:lnTo>
                    <a:pt x="93" y="51"/>
                  </a:lnTo>
                  <a:lnTo>
                    <a:pt x="92" y="52"/>
                  </a:lnTo>
                  <a:lnTo>
                    <a:pt x="90" y="55"/>
                  </a:lnTo>
                  <a:lnTo>
                    <a:pt x="90" y="56"/>
                  </a:lnTo>
                  <a:lnTo>
                    <a:pt x="90" y="57"/>
                  </a:lnTo>
                  <a:lnTo>
                    <a:pt x="94" y="64"/>
                  </a:lnTo>
                  <a:lnTo>
                    <a:pt x="88" y="64"/>
                  </a:lnTo>
                  <a:lnTo>
                    <a:pt x="86" y="64"/>
                  </a:lnTo>
                  <a:lnTo>
                    <a:pt x="84" y="65"/>
                  </a:lnTo>
                  <a:lnTo>
                    <a:pt x="80" y="65"/>
                  </a:lnTo>
                  <a:lnTo>
                    <a:pt x="75" y="66"/>
                  </a:lnTo>
                  <a:lnTo>
                    <a:pt x="69" y="66"/>
                  </a:lnTo>
                  <a:lnTo>
                    <a:pt x="60" y="69"/>
                  </a:lnTo>
                  <a:lnTo>
                    <a:pt x="51" y="72"/>
                  </a:lnTo>
                  <a:lnTo>
                    <a:pt x="46" y="74"/>
                  </a:lnTo>
                  <a:lnTo>
                    <a:pt x="46" y="76"/>
                  </a:lnTo>
                  <a:lnTo>
                    <a:pt x="45" y="76"/>
                  </a:lnTo>
                  <a:lnTo>
                    <a:pt x="45" y="76"/>
                  </a:lnTo>
                  <a:lnTo>
                    <a:pt x="43" y="76"/>
                  </a:lnTo>
                  <a:lnTo>
                    <a:pt x="42" y="77"/>
                  </a:lnTo>
                  <a:lnTo>
                    <a:pt x="39" y="78"/>
                  </a:lnTo>
                  <a:lnTo>
                    <a:pt x="35" y="79"/>
                  </a:lnTo>
                  <a:lnTo>
                    <a:pt x="31" y="83"/>
                  </a:lnTo>
                  <a:lnTo>
                    <a:pt x="28" y="86"/>
                  </a:lnTo>
                  <a:lnTo>
                    <a:pt x="21" y="94"/>
                  </a:lnTo>
                  <a:lnTo>
                    <a:pt x="16" y="102"/>
                  </a:lnTo>
                  <a:lnTo>
                    <a:pt x="12" y="113"/>
                  </a:lnTo>
                  <a:lnTo>
                    <a:pt x="9" y="127"/>
                  </a:lnTo>
                  <a:lnTo>
                    <a:pt x="12" y="144"/>
                  </a:lnTo>
                  <a:lnTo>
                    <a:pt x="18" y="165"/>
                  </a:lnTo>
                  <a:lnTo>
                    <a:pt x="20" y="167"/>
                  </a:lnTo>
                  <a:lnTo>
                    <a:pt x="22" y="170"/>
                  </a:lnTo>
                  <a:lnTo>
                    <a:pt x="24" y="174"/>
                  </a:lnTo>
                  <a:lnTo>
                    <a:pt x="24" y="179"/>
                  </a:lnTo>
                  <a:lnTo>
                    <a:pt x="24" y="184"/>
                  </a:lnTo>
                  <a:lnTo>
                    <a:pt x="21" y="189"/>
                  </a:lnTo>
                  <a:lnTo>
                    <a:pt x="21" y="191"/>
                  </a:lnTo>
                  <a:lnTo>
                    <a:pt x="20" y="192"/>
                  </a:lnTo>
                  <a:lnTo>
                    <a:pt x="18" y="195"/>
                  </a:lnTo>
                  <a:lnTo>
                    <a:pt x="17" y="197"/>
                  </a:lnTo>
                  <a:lnTo>
                    <a:pt x="16" y="204"/>
                  </a:lnTo>
                  <a:lnTo>
                    <a:pt x="14" y="210"/>
                  </a:lnTo>
                  <a:lnTo>
                    <a:pt x="13" y="217"/>
                  </a:lnTo>
                  <a:lnTo>
                    <a:pt x="14" y="227"/>
                  </a:lnTo>
                  <a:lnTo>
                    <a:pt x="20" y="238"/>
                  </a:lnTo>
                  <a:lnTo>
                    <a:pt x="28" y="248"/>
                  </a:lnTo>
                  <a:lnTo>
                    <a:pt x="42" y="257"/>
                  </a:lnTo>
                  <a:lnTo>
                    <a:pt x="42" y="257"/>
                  </a:lnTo>
                  <a:lnTo>
                    <a:pt x="45" y="257"/>
                  </a:lnTo>
                  <a:lnTo>
                    <a:pt x="46" y="259"/>
                  </a:lnTo>
                  <a:lnTo>
                    <a:pt x="48" y="260"/>
                  </a:lnTo>
                  <a:lnTo>
                    <a:pt x="51" y="263"/>
                  </a:lnTo>
                  <a:lnTo>
                    <a:pt x="52" y="265"/>
                  </a:lnTo>
                  <a:lnTo>
                    <a:pt x="54" y="269"/>
                  </a:lnTo>
                  <a:lnTo>
                    <a:pt x="54" y="271"/>
                  </a:lnTo>
                  <a:lnTo>
                    <a:pt x="55" y="273"/>
                  </a:lnTo>
                  <a:lnTo>
                    <a:pt x="56" y="276"/>
                  </a:lnTo>
                  <a:lnTo>
                    <a:pt x="59" y="280"/>
                  </a:lnTo>
                  <a:lnTo>
                    <a:pt x="63" y="285"/>
                  </a:lnTo>
                  <a:lnTo>
                    <a:pt x="67" y="290"/>
                  </a:lnTo>
                  <a:lnTo>
                    <a:pt x="76" y="299"/>
                  </a:lnTo>
                  <a:lnTo>
                    <a:pt x="86" y="306"/>
                  </a:lnTo>
                  <a:lnTo>
                    <a:pt x="100" y="311"/>
                  </a:lnTo>
                  <a:lnTo>
                    <a:pt x="117" y="312"/>
                  </a:lnTo>
                  <a:lnTo>
                    <a:pt x="136" y="310"/>
                  </a:lnTo>
                  <a:lnTo>
                    <a:pt x="160" y="303"/>
                  </a:lnTo>
                  <a:lnTo>
                    <a:pt x="162" y="302"/>
                  </a:lnTo>
                  <a:lnTo>
                    <a:pt x="165" y="301"/>
                  </a:lnTo>
                  <a:lnTo>
                    <a:pt x="168" y="301"/>
                  </a:lnTo>
                  <a:lnTo>
                    <a:pt x="173" y="299"/>
                  </a:lnTo>
                  <a:lnTo>
                    <a:pt x="177" y="301"/>
                  </a:lnTo>
                  <a:lnTo>
                    <a:pt x="182" y="302"/>
                  </a:lnTo>
                  <a:lnTo>
                    <a:pt x="182" y="302"/>
                  </a:lnTo>
                  <a:lnTo>
                    <a:pt x="183" y="303"/>
                  </a:lnTo>
                  <a:lnTo>
                    <a:pt x="186" y="303"/>
                  </a:lnTo>
                  <a:lnTo>
                    <a:pt x="190" y="306"/>
                  </a:lnTo>
                  <a:lnTo>
                    <a:pt x="195" y="307"/>
                  </a:lnTo>
                  <a:lnTo>
                    <a:pt x="200" y="309"/>
                  </a:lnTo>
                  <a:lnTo>
                    <a:pt x="220" y="314"/>
                  </a:lnTo>
                  <a:lnTo>
                    <a:pt x="244" y="315"/>
                  </a:lnTo>
                  <a:lnTo>
                    <a:pt x="261" y="314"/>
                  </a:lnTo>
                  <a:lnTo>
                    <a:pt x="276" y="310"/>
                  </a:lnTo>
                  <a:lnTo>
                    <a:pt x="292" y="301"/>
                  </a:lnTo>
                  <a:lnTo>
                    <a:pt x="305" y="286"/>
                  </a:lnTo>
                  <a:lnTo>
                    <a:pt x="317" y="265"/>
                  </a:lnTo>
                  <a:lnTo>
                    <a:pt x="318" y="260"/>
                  </a:lnTo>
                  <a:lnTo>
                    <a:pt x="323" y="252"/>
                  </a:lnTo>
                  <a:lnTo>
                    <a:pt x="331" y="244"/>
                  </a:lnTo>
                  <a:lnTo>
                    <a:pt x="333" y="243"/>
                  </a:lnTo>
                  <a:lnTo>
                    <a:pt x="335" y="242"/>
                  </a:lnTo>
                  <a:lnTo>
                    <a:pt x="339" y="239"/>
                  </a:lnTo>
                  <a:lnTo>
                    <a:pt x="344" y="234"/>
                  </a:lnTo>
                  <a:lnTo>
                    <a:pt x="350" y="229"/>
                  </a:lnTo>
                  <a:lnTo>
                    <a:pt x="356" y="223"/>
                  </a:lnTo>
                  <a:lnTo>
                    <a:pt x="368" y="209"/>
                  </a:lnTo>
                  <a:lnTo>
                    <a:pt x="377" y="192"/>
                  </a:lnTo>
                  <a:lnTo>
                    <a:pt x="380" y="174"/>
                  </a:lnTo>
                  <a:lnTo>
                    <a:pt x="378" y="159"/>
                  </a:lnTo>
                  <a:lnTo>
                    <a:pt x="369" y="145"/>
                  </a:lnTo>
                  <a:lnTo>
                    <a:pt x="354" y="129"/>
                  </a:lnTo>
                  <a:lnTo>
                    <a:pt x="351" y="129"/>
                  </a:lnTo>
                  <a:lnTo>
                    <a:pt x="348" y="128"/>
                  </a:lnTo>
                  <a:lnTo>
                    <a:pt x="346" y="127"/>
                  </a:lnTo>
                  <a:lnTo>
                    <a:pt x="344" y="125"/>
                  </a:lnTo>
                  <a:lnTo>
                    <a:pt x="343" y="121"/>
                  </a:lnTo>
                  <a:lnTo>
                    <a:pt x="342" y="119"/>
                  </a:lnTo>
                  <a:lnTo>
                    <a:pt x="343" y="115"/>
                  </a:lnTo>
                  <a:lnTo>
                    <a:pt x="344" y="111"/>
                  </a:lnTo>
                  <a:lnTo>
                    <a:pt x="346" y="106"/>
                  </a:lnTo>
                  <a:lnTo>
                    <a:pt x="347" y="103"/>
                  </a:lnTo>
                  <a:lnTo>
                    <a:pt x="347" y="99"/>
                  </a:lnTo>
                  <a:lnTo>
                    <a:pt x="346" y="89"/>
                  </a:lnTo>
                  <a:lnTo>
                    <a:pt x="343" y="76"/>
                  </a:lnTo>
                  <a:lnTo>
                    <a:pt x="337" y="61"/>
                  </a:lnTo>
                  <a:lnTo>
                    <a:pt x="330" y="51"/>
                  </a:lnTo>
                  <a:lnTo>
                    <a:pt x="320" y="40"/>
                  </a:lnTo>
                  <a:lnTo>
                    <a:pt x="305" y="32"/>
                  </a:lnTo>
                  <a:lnTo>
                    <a:pt x="287" y="26"/>
                  </a:lnTo>
                  <a:lnTo>
                    <a:pt x="287" y="26"/>
                  </a:lnTo>
                  <a:lnTo>
                    <a:pt x="287" y="26"/>
                  </a:lnTo>
                  <a:lnTo>
                    <a:pt x="284" y="24"/>
                  </a:lnTo>
                  <a:lnTo>
                    <a:pt x="276" y="21"/>
                  </a:lnTo>
                  <a:lnTo>
                    <a:pt x="265" y="17"/>
                  </a:lnTo>
                  <a:lnTo>
                    <a:pt x="242" y="11"/>
                  </a:lnTo>
                  <a:lnTo>
                    <a:pt x="219" y="9"/>
                  </a:lnTo>
                  <a:lnTo>
                    <a:pt x="208" y="10"/>
                  </a:lnTo>
                  <a:lnTo>
                    <a:pt x="199" y="11"/>
                  </a:lnTo>
                  <a:lnTo>
                    <a:pt x="199" y="7"/>
                  </a:lnTo>
                  <a:close/>
                  <a:moveTo>
                    <a:pt x="219" y="0"/>
                  </a:moveTo>
                  <a:lnTo>
                    <a:pt x="234" y="0"/>
                  </a:lnTo>
                  <a:lnTo>
                    <a:pt x="250" y="4"/>
                  </a:lnTo>
                  <a:lnTo>
                    <a:pt x="265" y="7"/>
                  </a:lnTo>
                  <a:lnTo>
                    <a:pt x="276" y="11"/>
                  </a:lnTo>
                  <a:lnTo>
                    <a:pt x="286" y="14"/>
                  </a:lnTo>
                  <a:lnTo>
                    <a:pt x="291" y="17"/>
                  </a:lnTo>
                  <a:lnTo>
                    <a:pt x="310" y="23"/>
                  </a:lnTo>
                  <a:lnTo>
                    <a:pt x="326" y="32"/>
                  </a:lnTo>
                  <a:lnTo>
                    <a:pt x="338" y="44"/>
                  </a:lnTo>
                  <a:lnTo>
                    <a:pt x="346" y="56"/>
                  </a:lnTo>
                  <a:lnTo>
                    <a:pt x="352" y="72"/>
                  </a:lnTo>
                  <a:lnTo>
                    <a:pt x="356" y="87"/>
                  </a:lnTo>
                  <a:lnTo>
                    <a:pt x="356" y="99"/>
                  </a:lnTo>
                  <a:lnTo>
                    <a:pt x="356" y="104"/>
                  </a:lnTo>
                  <a:lnTo>
                    <a:pt x="356" y="107"/>
                  </a:lnTo>
                  <a:lnTo>
                    <a:pt x="356" y="108"/>
                  </a:lnTo>
                  <a:lnTo>
                    <a:pt x="356" y="110"/>
                  </a:lnTo>
                  <a:lnTo>
                    <a:pt x="355" y="110"/>
                  </a:lnTo>
                  <a:lnTo>
                    <a:pt x="354" y="113"/>
                  </a:lnTo>
                  <a:lnTo>
                    <a:pt x="352" y="116"/>
                  </a:lnTo>
                  <a:lnTo>
                    <a:pt x="352" y="119"/>
                  </a:lnTo>
                  <a:lnTo>
                    <a:pt x="352" y="119"/>
                  </a:lnTo>
                  <a:lnTo>
                    <a:pt x="352" y="119"/>
                  </a:lnTo>
                  <a:lnTo>
                    <a:pt x="352" y="120"/>
                  </a:lnTo>
                  <a:lnTo>
                    <a:pt x="354" y="120"/>
                  </a:lnTo>
                  <a:lnTo>
                    <a:pt x="355" y="120"/>
                  </a:lnTo>
                  <a:lnTo>
                    <a:pt x="358" y="120"/>
                  </a:lnTo>
                  <a:lnTo>
                    <a:pt x="359" y="121"/>
                  </a:lnTo>
                  <a:lnTo>
                    <a:pt x="377" y="138"/>
                  </a:lnTo>
                  <a:lnTo>
                    <a:pt x="388" y="155"/>
                  </a:lnTo>
                  <a:lnTo>
                    <a:pt x="390" y="174"/>
                  </a:lnTo>
                  <a:lnTo>
                    <a:pt x="388" y="191"/>
                  </a:lnTo>
                  <a:lnTo>
                    <a:pt x="381" y="205"/>
                  </a:lnTo>
                  <a:lnTo>
                    <a:pt x="373" y="218"/>
                  </a:lnTo>
                  <a:lnTo>
                    <a:pt x="363" y="230"/>
                  </a:lnTo>
                  <a:lnTo>
                    <a:pt x="354" y="239"/>
                  </a:lnTo>
                  <a:lnTo>
                    <a:pt x="344" y="247"/>
                  </a:lnTo>
                  <a:lnTo>
                    <a:pt x="339" y="251"/>
                  </a:lnTo>
                  <a:lnTo>
                    <a:pt x="337" y="252"/>
                  </a:lnTo>
                  <a:lnTo>
                    <a:pt x="337" y="254"/>
                  </a:lnTo>
                  <a:lnTo>
                    <a:pt x="335" y="254"/>
                  </a:lnTo>
                  <a:lnTo>
                    <a:pt x="333" y="255"/>
                  </a:lnTo>
                  <a:lnTo>
                    <a:pt x="330" y="259"/>
                  </a:lnTo>
                  <a:lnTo>
                    <a:pt x="327" y="263"/>
                  </a:lnTo>
                  <a:lnTo>
                    <a:pt x="326" y="267"/>
                  </a:lnTo>
                  <a:lnTo>
                    <a:pt x="326" y="268"/>
                  </a:lnTo>
                  <a:lnTo>
                    <a:pt x="326" y="268"/>
                  </a:lnTo>
                  <a:lnTo>
                    <a:pt x="326" y="269"/>
                  </a:lnTo>
                  <a:lnTo>
                    <a:pt x="326" y="269"/>
                  </a:lnTo>
                  <a:lnTo>
                    <a:pt x="316" y="289"/>
                  </a:lnTo>
                  <a:lnTo>
                    <a:pt x="304" y="303"/>
                  </a:lnTo>
                  <a:lnTo>
                    <a:pt x="289" y="314"/>
                  </a:lnTo>
                  <a:lnTo>
                    <a:pt x="275" y="320"/>
                  </a:lnTo>
                  <a:lnTo>
                    <a:pt x="259" y="324"/>
                  </a:lnTo>
                  <a:lnTo>
                    <a:pt x="244" y="326"/>
                  </a:lnTo>
                  <a:lnTo>
                    <a:pt x="244" y="326"/>
                  </a:lnTo>
                  <a:lnTo>
                    <a:pt x="227" y="324"/>
                  </a:lnTo>
                  <a:lnTo>
                    <a:pt x="211" y="322"/>
                  </a:lnTo>
                  <a:lnTo>
                    <a:pt x="198" y="318"/>
                  </a:lnTo>
                  <a:lnTo>
                    <a:pt x="187" y="315"/>
                  </a:lnTo>
                  <a:lnTo>
                    <a:pt x="179" y="311"/>
                  </a:lnTo>
                  <a:lnTo>
                    <a:pt x="177" y="311"/>
                  </a:lnTo>
                  <a:lnTo>
                    <a:pt x="175" y="310"/>
                  </a:lnTo>
                  <a:lnTo>
                    <a:pt x="173" y="310"/>
                  </a:lnTo>
                  <a:lnTo>
                    <a:pt x="169" y="310"/>
                  </a:lnTo>
                  <a:lnTo>
                    <a:pt x="168" y="311"/>
                  </a:lnTo>
                  <a:lnTo>
                    <a:pt x="165" y="311"/>
                  </a:lnTo>
                  <a:lnTo>
                    <a:pt x="165" y="311"/>
                  </a:lnTo>
                  <a:lnTo>
                    <a:pt x="165" y="311"/>
                  </a:lnTo>
                  <a:lnTo>
                    <a:pt x="165" y="312"/>
                  </a:lnTo>
                  <a:lnTo>
                    <a:pt x="164" y="312"/>
                  </a:lnTo>
                  <a:lnTo>
                    <a:pt x="139" y="320"/>
                  </a:lnTo>
                  <a:lnTo>
                    <a:pt x="117" y="323"/>
                  </a:lnTo>
                  <a:lnTo>
                    <a:pt x="98" y="320"/>
                  </a:lnTo>
                  <a:lnTo>
                    <a:pt x="83" y="315"/>
                  </a:lnTo>
                  <a:lnTo>
                    <a:pt x="69" y="306"/>
                  </a:lnTo>
                  <a:lnTo>
                    <a:pt x="60" y="297"/>
                  </a:lnTo>
                  <a:lnTo>
                    <a:pt x="52" y="288"/>
                  </a:lnTo>
                  <a:lnTo>
                    <a:pt x="48" y="280"/>
                  </a:lnTo>
                  <a:lnTo>
                    <a:pt x="45" y="274"/>
                  </a:lnTo>
                  <a:lnTo>
                    <a:pt x="45" y="272"/>
                  </a:lnTo>
                  <a:lnTo>
                    <a:pt x="45" y="272"/>
                  </a:lnTo>
                  <a:lnTo>
                    <a:pt x="45" y="272"/>
                  </a:lnTo>
                  <a:lnTo>
                    <a:pt x="43" y="269"/>
                  </a:lnTo>
                  <a:lnTo>
                    <a:pt x="43" y="268"/>
                  </a:lnTo>
                  <a:lnTo>
                    <a:pt x="42" y="268"/>
                  </a:lnTo>
                  <a:lnTo>
                    <a:pt x="42" y="268"/>
                  </a:lnTo>
                  <a:lnTo>
                    <a:pt x="41" y="268"/>
                  </a:lnTo>
                  <a:lnTo>
                    <a:pt x="38" y="268"/>
                  </a:lnTo>
                  <a:lnTo>
                    <a:pt x="22" y="256"/>
                  </a:lnTo>
                  <a:lnTo>
                    <a:pt x="10" y="243"/>
                  </a:lnTo>
                  <a:lnTo>
                    <a:pt x="5" y="230"/>
                  </a:lnTo>
                  <a:lnTo>
                    <a:pt x="4" y="217"/>
                  </a:lnTo>
                  <a:lnTo>
                    <a:pt x="5" y="205"/>
                  </a:lnTo>
                  <a:lnTo>
                    <a:pt x="8" y="195"/>
                  </a:lnTo>
                  <a:lnTo>
                    <a:pt x="10" y="188"/>
                  </a:lnTo>
                  <a:lnTo>
                    <a:pt x="13" y="184"/>
                  </a:lnTo>
                  <a:lnTo>
                    <a:pt x="14" y="182"/>
                  </a:lnTo>
                  <a:lnTo>
                    <a:pt x="14" y="179"/>
                  </a:lnTo>
                  <a:lnTo>
                    <a:pt x="13" y="176"/>
                  </a:lnTo>
                  <a:lnTo>
                    <a:pt x="13" y="174"/>
                  </a:lnTo>
                  <a:lnTo>
                    <a:pt x="12" y="171"/>
                  </a:lnTo>
                  <a:lnTo>
                    <a:pt x="10" y="171"/>
                  </a:lnTo>
                  <a:lnTo>
                    <a:pt x="10" y="171"/>
                  </a:lnTo>
                  <a:lnTo>
                    <a:pt x="10" y="170"/>
                  </a:lnTo>
                  <a:lnTo>
                    <a:pt x="9" y="170"/>
                  </a:lnTo>
                  <a:lnTo>
                    <a:pt x="3" y="146"/>
                  </a:lnTo>
                  <a:lnTo>
                    <a:pt x="0" y="127"/>
                  </a:lnTo>
                  <a:lnTo>
                    <a:pt x="1" y="111"/>
                  </a:lnTo>
                  <a:lnTo>
                    <a:pt x="7" y="98"/>
                  </a:lnTo>
                  <a:lnTo>
                    <a:pt x="13" y="87"/>
                  </a:lnTo>
                  <a:lnTo>
                    <a:pt x="21" y="79"/>
                  </a:lnTo>
                  <a:lnTo>
                    <a:pt x="26" y="76"/>
                  </a:lnTo>
                  <a:lnTo>
                    <a:pt x="30" y="72"/>
                  </a:lnTo>
                  <a:lnTo>
                    <a:pt x="34" y="69"/>
                  </a:lnTo>
                  <a:lnTo>
                    <a:pt x="38" y="68"/>
                  </a:lnTo>
                  <a:lnTo>
                    <a:pt x="41" y="66"/>
                  </a:lnTo>
                  <a:lnTo>
                    <a:pt x="52" y="61"/>
                  </a:lnTo>
                  <a:lnTo>
                    <a:pt x="68" y="57"/>
                  </a:lnTo>
                  <a:lnTo>
                    <a:pt x="75" y="56"/>
                  </a:lnTo>
                  <a:lnTo>
                    <a:pt x="81" y="55"/>
                  </a:lnTo>
                  <a:lnTo>
                    <a:pt x="81" y="51"/>
                  </a:lnTo>
                  <a:lnTo>
                    <a:pt x="83" y="48"/>
                  </a:lnTo>
                  <a:lnTo>
                    <a:pt x="84" y="45"/>
                  </a:lnTo>
                  <a:lnTo>
                    <a:pt x="85" y="44"/>
                  </a:lnTo>
                  <a:lnTo>
                    <a:pt x="101" y="26"/>
                  </a:lnTo>
                  <a:lnTo>
                    <a:pt x="117" y="14"/>
                  </a:lnTo>
                  <a:lnTo>
                    <a:pt x="132" y="5"/>
                  </a:lnTo>
                  <a:lnTo>
                    <a:pt x="148" y="1"/>
                  </a:lnTo>
                  <a:lnTo>
                    <a:pt x="164" y="0"/>
                  </a:lnTo>
                  <a:lnTo>
                    <a:pt x="179" y="1"/>
                  </a:lnTo>
                  <a:lnTo>
                    <a:pt x="191" y="5"/>
                  </a:lnTo>
                  <a:lnTo>
                    <a:pt x="198" y="6"/>
                  </a:lnTo>
                  <a:lnTo>
                    <a:pt x="196" y="2"/>
                  </a:lnTo>
                  <a:lnTo>
                    <a:pt x="219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  <p:sp>
        <p:nvSpPr>
          <p:cNvPr id="91139" name="文本框 5"/>
          <p:cNvSpPr txBox="1"/>
          <p:nvPr/>
        </p:nvSpPr>
        <p:spPr>
          <a:xfrm>
            <a:off x="3006408" y="1402398"/>
            <a:ext cx="1076325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/>
            <a:r>
              <a:rPr lang="zh-CN" altLang="en-US" sz="2400" dirty="0">
                <a:solidFill>
                  <a:schemeClr val="accent1"/>
                </a:solidFill>
                <a:latin typeface="华文琥珀" panose="02010800040101010101" charset="-122"/>
                <a:ea typeface="华文琥珀" panose="02010800040101010101" charset="-122"/>
              </a:rPr>
              <a:t>思 考练 习</a:t>
            </a:r>
            <a:endParaRPr lang="zh-CN" altLang="en-US" sz="2400" dirty="0">
              <a:solidFill>
                <a:schemeClr val="accent1"/>
              </a:solidFill>
              <a:latin typeface="华文琥珀" panose="02010800040101010101" charset="-122"/>
              <a:ea typeface="华文琥珀" panose="02010800040101010101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00033" name="组合 9"/>
          <p:cNvGrpSpPr/>
          <p:nvPr/>
        </p:nvGrpSpPr>
        <p:grpSpPr>
          <a:xfrm>
            <a:off x="3457575" y="2033588"/>
            <a:ext cx="5348288" cy="2725737"/>
            <a:chOff x="3026" y="2389"/>
            <a:chExt cx="8423" cy="4292"/>
          </a:xfrm>
        </p:grpSpPr>
        <p:sp>
          <p:nvSpPr>
            <p:cNvPr id="300034" name="文本框 4"/>
            <p:cNvSpPr txBox="1"/>
            <p:nvPr/>
          </p:nvSpPr>
          <p:spPr>
            <a:xfrm>
              <a:off x="3459" y="3175"/>
              <a:ext cx="7990" cy="334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r>
                <a:rPr lang="en-US" altLang="zh-CN" sz="6600" dirty="0">
                  <a:solidFill>
                    <a:srgbClr val="254C6A"/>
                  </a:solidFill>
                  <a:latin typeface="微软简老宋" charset="0"/>
                  <a:ea typeface="微软雅黑 Light" panose="020B0502040204020203" charset="-122"/>
                  <a:cs typeface="微软简老宋" charset="0"/>
                </a:rPr>
                <a:t>THANK</a:t>
              </a:r>
              <a:endParaRPr lang="en-US" altLang="zh-CN" sz="6600" dirty="0">
                <a:solidFill>
                  <a:srgbClr val="254C6A"/>
                </a:solidFill>
                <a:latin typeface="微软简老宋" charset="0"/>
                <a:ea typeface="微软雅黑 Light" panose="020B0502040204020203" charset="-122"/>
                <a:cs typeface="微软简老宋" charset="0"/>
              </a:endParaRPr>
            </a:p>
            <a:p>
              <a:r>
                <a:rPr lang="en-US" altLang="zh-CN" sz="6600" dirty="0">
                  <a:solidFill>
                    <a:srgbClr val="8064A2"/>
                  </a:solidFill>
                  <a:latin typeface="微软简老宋" charset="0"/>
                  <a:ea typeface="微软雅黑 Light" panose="020B0502040204020203" charset="-122"/>
                  <a:cs typeface="微软简老宋" charset="0"/>
                </a:rPr>
                <a:t> </a:t>
              </a:r>
              <a:r>
                <a:rPr lang="en-US" altLang="zh-CN" sz="6600" dirty="0">
                  <a:solidFill>
                    <a:srgbClr val="254C6A"/>
                  </a:solidFill>
                  <a:latin typeface="微软简老宋" charset="0"/>
                  <a:ea typeface="微软雅黑 Light" panose="020B0502040204020203" charset="-122"/>
                  <a:cs typeface="微软简老宋" charset="0"/>
                </a:rPr>
                <a:t>YOU</a:t>
              </a:r>
              <a:r>
                <a:rPr lang="en-US" altLang="zh-CN" sz="6600" dirty="0">
                  <a:solidFill>
                    <a:srgbClr val="8064A2"/>
                  </a:solidFill>
                  <a:latin typeface="微软简老宋" charset="0"/>
                  <a:ea typeface="微软雅黑 Light" panose="020B0502040204020203" charset="-122"/>
                  <a:cs typeface="微软简老宋" charset="0"/>
                </a:rPr>
                <a:t> </a:t>
              </a:r>
              <a:endParaRPr lang="zh-CN" altLang="en-US" sz="6600" dirty="0">
                <a:solidFill>
                  <a:srgbClr val="8064A2"/>
                </a:solidFill>
                <a:latin typeface="微软简老宋" charset="0"/>
                <a:ea typeface="微软简老宋" charset="0"/>
              </a:endParaRPr>
            </a:p>
          </p:txBody>
        </p:sp>
        <p:sp>
          <p:nvSpPr>
            <p:cNvPr id="3" name="椭圆 2"/>
            <p:cNvSpPr/>
            <p:nvPr/>
          </p:nvSpPr>
          <p:spPr>
            <a:xfrm>
              <a:off x="3147" y="6058"/>
              <a:ext cx="623" cy="623"/>
            </a:xfrm>
            <a:prstGeom prst="ellipse">
              <a:avLst/>
            </a:prstGeom>
            <a:solidFill>
              <a:srgbClr val="254C6A"/>
            </a:solidFill>
            <a:ln w="25400" cap="flat" cmpd="sng" algn="ctr">
              <a:noFill/>
              <a:prstDash val="solid"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3026" y="2958"/>
              <a:ext cx="433" cy="433"/>
            </a:xfrm>
            <a:prstGeom prst="ellipse">
              <a:avLst/>
            </a:prstGeom>
            <a:solidFill>
              <a:srgbClr val="254C6A"/>
            </a:solidFill>
            <a:ln w="25400" cap="flat" cmpd="sng" algn="ctr">
              <a:noFill/>
              <a:prstDash val="solid"/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7313" y="2389"/>
              <a:ext cx="346" cy="346"/>
              <a:chOff x="304800" y="673100"/>
              <a:chExt cx="4000500" cy="4000500"/>
            </a:xfrm>
            <a:effectLst>
              <a:outerShdw blurRad="381000" dist="152400" dir="8100000" algn="tr" rotWithShape="0">
                <a:prstClr val="black">
                  <a:alpha val="70000"/>
                </a:prstClr>
              </a:outerShdw>
            </a:effectLst>
          </p:grpSpPr>
          <p:sp>
            <p:nvSpPr>
              <p:cNvPr id="7" name="同心圆 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479425" y="847725"/>
                <a:ext cx="3651250" cy="3651250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5770" y="5034"/>
              <a:ext cx="453" cy="453"/>
              <a:chOff x="304800" y="673100"/>
              <a:chExt cx="4000500" cy="4000500"/>
            </a:xfrm>
            <a:effectLst>
              <a:outerShdw blurRad="381000" dist="152400" dir="8100000" algn="tr" rotWithShape="0">
                <a:prstClr val="black">
                  <a:alpha val="70000"/>
                </a:prstClr>
              </a:outerShdw>
            </a:effectLst>
          </p:grpSpPr>
          <p:sp>
            <p:nvSpPr>
              <p:cNvPr id="24" name="同心圆 2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479425" y="847725"/>
                <a:ext cx="3651250" cy="3651250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26" name="椭圆 25"/>
            <p:cNvSpPr/>
            <p:nvPr/>
          </p:nvSpPr>
          <p:spPr>
            <a:xfrm>
              <a:off x="9568" y="2627"/>
              <a:ext cx="433" cy="433"/>
            </a:xfrm>
            <a:prstGeom prst="ellipse">
              <a:avLst/>
            </a:prstGeom>
            <a:solidFill>
              <a:srgbClr val="254C6A"/>
            </a:solidFill>
            <a:ln w="25400" cap="flat" cmpd="sng" algn="ctr">
              <a:noFill/>
              <a:prstDash val="solid"/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11041" y="6260"/>
              <a:ext cx="216" cy="216"/>
            </a:xfrm>
            <a:prstGeom prst="ellipse">
              <a:avLst/>
            </a:prstGeom>
            <a:solidFill>
              <a:srgbClr val="254C6A"/>
            </a:solidFill>
            <a:ln w="25400" cap="flat" cmpd="sng" algn="ctr">
              <a:noFill/>
              <a:prstDash val="solid"/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8831" y="5322"/>
              <a:ext cx="737" cy="737"/>
              <a:chOff x="304800" y="673100"/>
              <a:chExt cx="4000500" cy="4000500"/>
            </a:xfrm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9" name="同心圆 2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  <p:transition spd="slow">
    <p:rand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81" name="文本框 5"/>
          <p:cNvSpPr txBox="1"/>
          <p:nvPr/>
        </p:nvSpPr>
        <p:spPr>
          <a:xfrm>
            <a:off x="1235075" y="2762250"/>
            <a:ext cx="480377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3200" b="1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第三章  职业与职业基础</a:t>
            </a:r>
            <a:endParaRPr lang="zh-CN" altLang="en-US" sz="3200" b="1" dirty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1682" name="矩形 28"/>
          <p:cNvSpPr/>
          <p:nvPr/>
        </p:nvSpPr>
        <p:spPr>
          <a:xfrm>
            <a:off x="1235075" y="3429000"/>
            <a:ext cx="4498975" cy="1753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27506E"/>
                </a:solidFill>
                <a:latin typeface="微软雅黑" panose="020B0503020204020204" charset="-122"/>
                <a:ea typeface="微软雅黑" panose="020B0503020204020204" charset="-122"/>
              </a:rPr>
              <a:t>树立正确的择业观；</a:t>
            </a:r>
            <a:endParaRPr lang="zh-CN" altLang="en-US" dirty="0">
              <a:solidFill>
                <a:srgbClr val="27506E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27506E"/>
                </a:solidFill>
                <a:latin typeface="微软雅黑" panose="020B0503020204020204" charset="-122"/>
                <a:ea typeface="微软雅黑" panose="020B0503020204020204" charset="-122"/>
              </a:rPr>
              <a:t>了解职业发展与职业声望分析；</a:t>
            </a:r>
            <a:endParaRPr lang="zh-CN" altLang="en-US" dirty="0">
              <a:solidFill>
                <a:srgbClr val="27506E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27506E"/>
                </a:solidFill>
                <a:latin typeface="微软雅黑" panose="020B0503020204020204" charset="-122"/>
                <a:ea typeface="微软雅黑" panose="020B0503020204020204" charset="-122"/>
              </a:rPr>
              <a:t>学习职业选择中的自我认知与评价；</a:t>
            </a:r>
            <a:endParaRPr lang="zh-CN" altLang="en-US" dirty="0">
              <a:solidFill>
                <a:srgbClr val="27506E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27506E"/>
                </a:solidFill>
                <a:latin typeface="微软雅黑" panose="020B0503020204020204" charset="-122"/>
                <a:ea typeface="微软雅黑" panose="020B0503020204020204" charset="-122"/>
              </a:rPr>
              <a:t>学会职业设计与职业选择。</a:t>
            </a:r>
            <a:endParaRPr lang="zh-CN" altLang="en-US" dirty="0">
              <a:solidFill>
                <a:srgbClr val="27506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1328738" y="3429000"/>
            <a:ext cx="563563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684" name="组合 8"/>
          <p:cNvGrpSpPr/>
          <p:nvPr/>
        </p:nvGrpSpPr>
        <p:grpSpPr>
          <a:xfrm>
            <a:off x="6926263" y="1063625"/>
            <a:ext cx="4486275" cy="904875"/>
            <a:chOff x="10908" y="1247"/>
            <a:chExt cx="7064" cy="1426"/>
          </a:xfrm>
        </p:grpSpPr>
        <p:sp>
          <p:nvSpPr>
            <p:cNvPr id="21" name="椭圆 20"/>
            <p:cNvSpPr/>
            <p:nvPr/>
          </p:nvSpPr>
          <p:spPr>
            <a:xfrm>
              <a:off x="10908" y="1247"/>
              <a:ext cx="487" cy="48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 fontAlgn="auto"/>
              <a:endParaRPr lang="zh-CN" altLang="en-US" sz="2400" strike="noStrike" noProof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71686" name="组合 7"/>
            <p:cNvGrpSpPr/>
            <p:nvPr/>
          </p:nvGrpSpPr>
          <p:grpSpPr>
            <a:xfrm>
              <a:off x="11514" y="1247"/>
              <a:ext cx="6458" cy="1426"/>
              <a:chOff x="11402" y="1247"/>
              <a:chExt cx="6458" cy="1426"/>
            </a:xfrm>
          </p:grpSpPr>
          <p:sp>
            <p:nvSpPr>
              <p:cNvPr id="71687" name="矩形 41"/>
              <p:cNvSpPr/>
              <p:nvPr/>
            </p:nvSpPr>
            <p:spPr>
              <a:xfrm>
                <a:off x="11402" y="1247"/>
                <a:ext cx="1494" cy="62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b">
                <a:spAutoFit/>
              </a:bodyPr>
              <a:p>
                <a:r>
                  <a:rPr lang="zh-CN" altLang="en-US" sz="2000" b="1" dirty="0">
                    <a:solidFill>
                      <a:schemeClr val="accent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第一节</a:t>
                </a:r>
                <a:endParaRPr lang="zh-CN" altLang="en-US" sz="2000" b="1" dirty="0">
                  <a:solidFill>
                    <a:schemeClr val="accent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71688" name="矩形 42"/>
              <p:cNvSpPr/>
              <p:nvPr/>
            </p:nvSpPr>
            <p:spPr>
              <a:xfrm>
                <a:off x="11402" y="1875"/>
                <a:ext cx="6459" cy="79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b">
                <a:spAutoFit/>
              </a:bodyPr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rgbClr val="27506E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树立正确的择业观</a:t>
                </a:r>
                <a:endParaRPr lang="zh-CN" altLang="en-US" dirty="0">
                  <a:solidFill>
                    <a:srgbClr val="27506E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grpSp>
        <p:nvGrpSpPr>
          <p:cNvPr id="71689" name="组合 9"/>
          <p:cNvGrpSpPr/>
          <p:nvPr/>
        </p:nvGrpSpPr>
        <p:grpSpPr>
          <a:xfrm>
            <a:off x="6926263" y="2370138"/>
            <a:ext cx="4321175" cy="906462"/>
            <a:chOff x="10908" y="3745"/>
            <a:chExt cx="6804" cy="1426"/>
          </a:xfrm>
        </p:grpSpPr>
        <p:sp>
          <p:nvSpPr>
            <p:cNvPr id="22" name="椭圆 21"/>
            <p:cNvSpPr/>
            <p:nvPr/>
          </p:nvSpPr>
          <p:spPr>
            <a:xfrm>
              <a:off x="10908" y="3745"/>
              <a:ext cx="487" cy="48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 fontAlgn="auto"/>
              <a:endParaRPr lang="zh-CN" altLang="en-US" sz="2400" strike="noStrike" noProof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71691" name="组合 6"/>
            <p:cNvGrpSpPr/>
            <p:nvPr/>
          </p:nvGrpSpPr>
          <p:grpSpPr>
            <a:xfrm>
              <a:off x="11514" y="3745"/>
              <a:ext cx="6198" cy="1426"/>
              <a:chOff x="11402" y="3745"/>
              <a:chExt cx="6198" cy="1426"/>
            </a:xfrm>
          </p:grpSpPr>
          <p:sp>
            <p:nvSpPr>
              <p:cNvPr id="71692" name="矩形 44"/>
              <p:cNvSpPr/>
              <p:nvPr/>
            </p:nvSpPr>
            <p:spPr>
              <a:xfrm>
                <a:off x="11402" y="3745"/>
                <a:ext cx="1494" cy="62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b">
                <a:spAutoFit/>
              </a:bodyPr>
              <a:p>
                <a:r>
                  <a:rPr lang="zh-CN" altLang="en-US" sz="2000" b="1" dirty="0">
                    <a:solidFill>
                      <a:schemeClr val="accent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第二节</a:t>
                </a:r>
                <a:endParaRPr lang="zh-CN" altLang="en-US" sz="2000" b="1" dirty="0">
                  <a:solidFill>
                    <a:schemeClr val="accent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71693" name="矩形 22"/>
              <p:cNvSpPr/>
              <p:nvPr/>
            </p:nvSpPr>
            <p:spPr>
              <a:xfrm>
                <a:off x="11402" y="4373"/>
                <a:ext cx="6198" cy="79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b">
                <a:spAutoFit/>
              </a:bodyPr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rgbClr val="27506E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职业发展与职业声望分析</a:t>
                </a:r>
                <a:endParaRPr lang="zh-CN" altLang="en-US" dirty="0">
                  <a:solidFill>
                    <a:srgbClr val="27506E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grpSp>
        <p:nvGrpSpPr>
          <p:cNvPr id="71694" name="组合 11"/>
          <p:cNvGrpSpPr/>
          <p:nvPr/>
        </p:nvGrpSpPr>
        <p:grpSpPr>
          <a:xfrm>
            <a:off x="6926263" y="3678238"/>
            <a:ext cx="3919537" cy="904875"/>
            <a:chOff x="10908" y="6283"/>
            <a:chExt cx="6172" cy="1426"/>
          </a:xfrm>
        </p:grpSpPr>
        <p:sp>
          <p:nvSpPr>
            <p:cNvPr id="47" name="椭圆 46"/>
            <p:cNvSpPr/>
            <p:nvPr/>
          </p:nvSpPr>
          <p:spPr>
            <a:xfrm>
              <a:off x="10908" y="6283"/>
              <a:ext cx="487" cy="48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 fontAlgn="auto"/>
              <a:endParaRPr lang="zh-CN" altLang="en-US" sz="2400" strike="noStrike" noProof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71696" name="组合 5"/>
            <p:cNvGrpSpPr/>
            <p:nvPr/>
          </p:nvGrpSpPr>
          <p:grpSpPr>
            <a:xfrm>
              <a:off x="11514" y="6283"/>
              <a:ext cx="5566" cy="1426"/>
              <a:chOff x="11402" y="6283"/>
              <a:chExt cx="5566" cy="1426"/>
            </a:xfrm>
          </p:grpSpPr>
          <p:sp>
            <p:nvSpPr>
              <p:cNvPr id="71697" name="矩形 48"/>
              <p:cNvSpPr/>
              <p:nvPr/>
            </p:nvSpPr>
            <p:spPr>
              <a:xfrm>
                <a:off x="11402" y="6283"/>
                <a:ext cx="1494" cy="62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b">
                <a:spAutoFit/>
              </a:bodyPr>
              <a:p>
                <a:r>
                  <a:rPr lang="zh-CN" altLang="en-US" sz="2000" b="1" dirty="0">
                    <a:solidFill>
                      <a:schemeClr val="accent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第三节</a:t>
                </a:r>
                <a:endParaRPr lang="zh-CN" altLang="en-US" sz="2000" b="1" dirty="0">
                  <a:solidFill>
                    <a:schemeClr val="accent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71698" name="矩形 23"/>
              <p:cNvSpPr/>
              <p:nvPr/>
            </p:nvSpPr>
            <p:spPr>
              <a:xfrm>
                <a:off x="11402" y="6911"/>
                <a:ext cx="5567" cy="79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b">
                <a:spAutoFit/>
              </a:bodyPr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rgbClr val="27506E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职业选择中的自我认知与评价</a:t>
                </a:r>
                <a:endParaRPr lang="zh-CN" altLang="en-US" dirty="0">
                  <a:solidFill>
                    <a:srgbClr val="27506E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grpSp>
        <p:nvGrpSpPr>
          <p:cNvPr id="71699" name="组合 10"/>
          <p:cNvGrpSpPr/>
          <p:nvPr/>
        </p:nvGrpSpPr>
        <p:grpSpPr>
          <a:xfrm>
            <a:off x="6926263" y="4984750"/>
            <a:ext cx="3919537" cy="906463"/>
            <a:chOff x="10908" y="8511"/>
            <a:chExt cx="6172" cy="1426"/>
          </a:xfrm>
        </p:grpSpPr>
        <p:sp>
          <p:nvSpPr>
            <p:cNvPr id="2" name="椭圆 1"/>
            <p:cNvSpPr/>
            <p:nvPr/>
          </p:nvSpPr>
          <p:spPr>
            <a:xfrm>
              <a:off x="10908" y="8511"/>
              <a:ext cx="487" cy="48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p>
              <a:pPr algn="ctr" fontAlgn="auto"/>
              <a:endParaRPr lang="zh-CN" altLang="en-US" sz="2400" strike="noStrike" noProof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71701" name="组合 4"/>
            <p:cNvGrpSpPr/>
            <p:nvPr/>
          </p:nvGrpSpPr>
          <p:grpSpPr>
            <a:xfrm>
              <a:off x="11514" y="8511"/>
              <a:ext cx="5566" cy="1426"/>
              <a:chOff x="11402" y="8511"/>
              <a:chExt cx="5566" cy="1426"/>
            </a:xfrm>
          </p:grpSpPr>
          <p:sp>
            <p:nvSpPr>
              <p:cNvPr id="71702" name="矩形 2"/>
              <p:cNvSpPr/>
              <p:nvPr/>
            </p:nvSpPr>
            <p:spPr>
              <a:xfrm>
                <a:off x="11402" y="8511"/>
                <a:ext cx="1494" cy="62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b">
                <a:spAutoFit/>
              </a:bodyPr>
              <a:p>
                <a:r>
                  <a:rPr lang="zh-CN" altLang="en-US" sz="2000" b="1" dirty="0">
                    <a:solidFill>
                      <a:schemeClr val="accent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第四节</a:t>
                </a:r>
                <a:endParaRPr lang="zh-CN" altLang="en-US" sz="2000" b="1" dirty="0">
                  <a:solidFill>
                    <a:schemeClr val="accent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71703" name="矩形 3"/>
              <p:cNvSpPr/>
              <p:nvPr/>
            </p:nvSpPr>
            <p:spPr>
              <a:xfrm>
                <a:off x="11402" y="9139"/>
                <a:ext cx="5567" cy="79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b">
                <a:spAutoFit/>
              </a:bodyPr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rgbClr val="27506E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职业设计与职业选择</a:t>
                </a:r>
                <a:endParaRPr lang="zh-CN" altLang="en-US" dirty="0">
                  <a:solidFill>
                    <a:srgbClr val="27506E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</p:spTree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椭圆 7"/>
          <p:cNvSpPr/>
          <p:nvPr/>
        </p:nvSpPr>
        <p:spPr>
          <a:xfrm>
            <a:off x="2722563" y="2311400"/>
            <a:ext cx="2236788" cy="2235200"/>
          </a:xfrm>
          <a:prstGeom prst="ellipse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2983134" y="2557041"/>
            <a:ext cx="1743351" cy="1743351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72707" name="文本框 5"/>
          <p:cNvSpPr txBox="1"/>
          <p:nvPr/>
        </p:nvSpPr>
        <p:spPr>
          <a:xfrm>
            <a:off x="3074988" y="3151188"/>
            <a:ext cx="1560512" cy="6445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zh-CN" altLang="en-US" sz="3600" b="1" dirty="0">
                <a:solidFill>
                  <a:srgbClr val="FFFFFF"/>
                </a:solidFill>
                <a:latin typeface="楷体" panose="02010609060101010101" charset="-122"/>
                <a:ea typeface="楷体" panose="02010609060101010101" charset="-122"/>
              </a:rPr>
              <a:t>第一节</a:t>
            </a:r>
            <a:endParaRPr lang="zh-CN" altLang="en-US" sz="3600" b="1" dirty="0">
              <a:solidFill>
                <a:srgbClr val="FFFF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2708" name="文本框 5"/>
          <p:cNvSpPr txBox="1"/>
          <p:nvPr/>
        </p:nvSpPr>
        <p:spPr>
          <a:xfrm>
            <a:off x="5551488" y="3178175"/>
            <a:ext cx="3027680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b="1" dirty="0">
                <a:solidFill>
                  <a:srgbClr val="27506E"/>
                </a:solidFill>
                <a:latin typeface="微软雅黑" panose="020B0503020204020204" charset="-122"/>
                <a:ea typeface="微软雅黑" panose="020B0503020204020204" charset="-122"/>
              </a:rPr>
              <a:t>树立正确的择业观</a:t>
            </a:r>
            <a:endParaRPr lang="zh-CN" altLang="en-US" sz="2800" b="1" dirty="0">
              <a:solidFill>
                <a:srgbClr val="27506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4431241" y="2325449"/>
            <a:ext cx="520689" cy="520689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2623483" y="2747849"/>
            <a:ext cx="382375" cy="38237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2432295" y="4595685"/>
            <a:ext cx="213793" cy="213793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2983137" y="4143587"/>
            <a:ext cx="294040" cy="294040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4755774" y="3704983"/>
            <a:ext cx="304395" cy="30439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4520428" y="4531981"/>
            <a:ext cx="206056" cy="206056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2403786" y="3704983"/>
            <a:ext cx="132944" cy="132944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</p:spTree>
  </p:cSld>
  <p:clrMapOvr>
    <a:masterClrMapping/>
  </p:clrMapOvr>
  <p:transition spd="slow">
    <p:push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74753" name="组合 13"/>
          <p:cNvGrpSpPr/>
          <p:nvPr/>
        </p:nvGrpSpPr>
        <p:grpSpPr>
          <a:xfrm>
            <a:off x="673100" y="488950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74760" name="文本框 5"/>
          <p:cNvSpPr txBox="1"/>
          <p:nvPr/>
        </p:nvSpPr>
        <p:spPr>
          <a:xfrm>
            <a:off x="819150" y="642938"/>
            <a:ext cx="385763" cy="3381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01</a:t>
            </a:r>
            <a:endParaRPr lang="en-US" altLang="zh-CN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74761" name="文本框 5"/>
          <p:cNvSpPr txBox="1"/>
          <p:nvPr/>
        </p:nvSpPr>
        <p:spPr>
          <a:xfrm>
            <a:off x="1620838" y="620713"/>
            <a:ext cx="2224087" cy="39846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000" b="1" dirty="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</a:rPr>
              <a:t>树立正确的择业观</a:t>
            </a:r>
            <a:endParaRPr lang="zh-CN" altLang="en-US" sz="2000" b="1" dirty="0">
              <a:solidFill>
                <a:schemeClr val="accent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4762" name="矩形 25"/>
          <p:cNvSpPr/>
          <p:nvPr/>
        </p:nvSpPr>
        <p:spPr>
          <a:xfrm>
            <a:off x="5908675" y="1636713"/>
            <a:ext cx="4375150" cy="3830637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一、梳理平整消除择业浮躁</a:t>
            </a:r>
            <a:endParaRPr lang="zh-CN" altLang="en-US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引起择业浮躁的因素</a:t>
            </a:r>
            <a:endParaRPr lang="zh-CN" altLang="en-US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平息择业浮躁的良药</a:t>
            </a:r>
            <a:endParaRPr lang="zh-CN" altLang="en-US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二、松弛心理消除择业焦虑</a:t>
            </a:r>
            <a:endParaRPr lang="zh-CN" altLang="en-US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引起择业焦虑的因素</a:t>
            </a:r>
            <a:endParaRPr lang="zh-CN" altLang="en-US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消除择业焦虑的技巧</a:t>
            </a:r>
            <a:endParaRPr lang="zh-CN" altLang="en-US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三、释重缓冲消除择业恐惧</a:t>
            </a:r>
            <a:endParaRPr lang="zh-CN" altLang="en-US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en-US" altLang="zh-CN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1.</a:t>
            </a:r>
            <a:r>
              <a:rPr lang="zh-CN" altLang="en-US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引起择业恐惧的因素</a:t>
            </a:r>
            <a:endParaRPr lang="zh-CN" altLang="en-US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消除择业恐惧的方法</a:t>
            </a:r>
            <a:endParaRPr lang="zh-CN" altLang="en-US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11" name="组 10"/>
          <p:cNvGrpSpPr/>
          <p:nvPr/>
        </p:nvGrpSpPr>
        <p:grpSpPr>
          <a:xfrm>
            <a:off x="1698733" y="2060747"/>
            <a:ext cx="2402864" cy="2737675"/>
            <a:chOff x="953326" y="1604200"/>
            <a:chExt cx="3203818" cy="3649107"/>
          </a:xfrm>
          <a:solidFill>
            <a:srgbClr val="F8F6F3"/>
          </a:solidFill>
        </p:grpSpPr>
        <p:grpSp>
          <p:nvGrpSpPr>
            <p:cNvPr id="12" name="Group 24"/>
            <p:cNvGrpSpPr/>
            <p:nvPr/>
          </p:nvGrpSpPr>
          <p:grpSpPr>
            <a:xfrm rot="19960150">
              <a:off x="3473071" y="1919475"/>
              <a:ext cx="660855" cy="3333832"/>
              <a:chOff x="0" y="-1"/>
              <a:chExt cx="222665" cy="1123294"/>
            </a:xfrm>
            <a:grpFill/>
          </p:grpSpPr>
          <p:sp>
            <p:nvSpPr>
              <p:cNvPr id="7" name="chenying0907 20"/>
              <p:cNvSpPr/>
              <p:nvPr/>
            </p:nvSpPr>
            <p:spPr>
              <a:xfrm>
                <a:off x="12679" y="165100"/>
                <a:ext cx="209986" cy="742430"/>
              </a:xfrm>
              <a:custGeom>
                <a:avLst/>
                <a:gdLst>
                  <a:gd name="connsiteX0" fmla="*/ 19779 w 20578"/>
                  <a:gd name="connsiteY0" fmla="*/ 21600 h 21600"/>
                  <a:gd name="connsiteX1" fmla="*/ 19877 w 20578"/>
                  <a:gd name="connsiteY1" fmla="*/ 17107 h 21600"/>
                  <a:gd name="connsiteX2" fmla="*/ 15824 w 20578"/>
                  <a:gd name="connsiteY2" fmla="*/ 0 h 21600"/>
                  <a:gd name="connsiteX3" fmla="*/ 1 w 20578"/>
                  <a:gd name="connsiteY3" fmla="*/ 0 h 21600"/>
                  <a:gd name="connsiteX4" fmla="*/ 775 w 20578"/>
                  <a:gd name="connsiteY4" fmla="*/ 1843 h 21600"/>
                  <a:gd name="connsiteX5" fmla="*/ 1506 w 20578"/>
                  <a:gd name="connsiteY5" fmla="*/ 15903 h 21600"/>
                  <a:gd name="connsiteX6" fmla="*/ 37 w 20578"/>
                  <a:gd name="connsiteY6" fmla="*/ 21376 h 21600"/>
                  <a:gd name="connsiteX0-1" fmla="*/ 19781 w 20580"/>
                  <a:gd name="connsiteY0-2" fmla="*/ 21600 h 21600"/>
                  <a:gd name="connsiteX1-3" fmla="*/ 19879 w 20580"/>
                  <a:gd name="connsiteY1-4" fmla="*/ 17107 h 21600"/>
                  <a:gd name="connsiteX2-5" fmla="*/ 15826 w 20580"/>
                  <a:gd name="connsiteY2-6" fmla="*/ 0 h 21600"/>
                  <a:gd name="connsiteX3-7" fmla="*/ 3 w 20580"/>
                  <a:gd name="connsiteY3-8" fmla="*/ 0 h 21600"/>
                  <a:gd name="connsiteX4-9" fmla="*/ 777 w 20580"/>
                  <a:gd name="connsiteY4-10" fmla="*/ 1843 h 21600"/>
                  <a:gd name="connsiteX5-11" fmla="*/ 1362 w 20580"/>
                  <a:gd name="connsiteY5-12" fmla="*/ 16761 h 21600"/>
                  <a:gd name="connsiteX6-13" fmla="*/ 39 w 20580"/>
                  <a:gd name="connsiteY6-14" fmla="*/ 21376 h 21600"/>
                  <a:gd name="connsiteX0-15" fmla="*/ 19781 w 20580"/>
                  <a:gd name="connsiteY0-16" fmla="*/ 22107 h 22107"/>
                  <a:gd name="connsiteX1-17" fmla="*/ 19879 w 20580"/>
                  <a:gd name="connsiteY1-18" fmla="*/ 17614 h 22107"/>
                  <a:gd name="connsiteX2-19" fmla="*/ 16092 w 20580"/>
                  <a:gd name="connsiteY2-20" fmla="*/ 1554 h 22107"/>
                  <a:gd name="connsiteX3-21" fmla="*/ 15826 w 20580"/>
                  <a:gd name="connsiteY3-22" fmla="*/ 507 h 22107"/>
                  <a:gd name="connsiteX4-23" fmla="*/ 3 w 20580"/>
                  <a:gd name="connsiteY4-24" fmla="*/ 507 h 22107"/>
                  <a:gd name="connsiteX5-25" fmla="*/ 777 w 20580"/>
                  <a:gd name="connsiteY5-26" fmla="*/ 2350 h 22107"/>
                  <a:gd name="connsiteX6-27" fmla="*/ 1362 w 20580"/>
                  <a:gd name="connsiteY6-28" fmla="*/ 17268 h 22107"/>
                  <a:gd name="connsiteX7" fmla="*/ 39 w 20580"/>
                  <a:gd name="connsiteY7" fmla="*/ 21883 h 22107"/>
                  <a:gd name="connsiteX0-29" fmla="*/ 19781 w 20580"/>
                  <a:gd name="connsiteY0-30" fmla="*/ 21600 h 21600"/>
                  <a:gd name="connsiteX1-31" fmla="*/ 19879 w 20580"/>
                  <a:gd name="connsiteY1-32" fmla="*/ 17107 h 21600"/>
                  <a:gd name="connsiteX2-33" fmla="*/ 17646 w 20580"/>
                  <a:gd name="connsiteY2-34" fmla="*/ 7130 h 21600"/>
                  <a:gd name="connsiteX3-35" fmla="*/ 16092 w 20580"/>
                  <a:gd name="connsiteY3-36" fmla="*/ 1047 h 21600"/>
                  <a:gd name="connsiteX4-37" fmla="*/ 15826 w 20580"/>
                  <a:gd name="connsiteY4-38" fmla="*/ 0 h 21600"/>
                  <a:gd name="connsiteX5-39" fmla="*/ 3 w 20580"/>
                  <a:gd name="connsiteY5-40" fmla="*/ 0 h 21600"/>
                  <a:gd name="connsiteX6-41" fmla="*/ 777 w 20580"/>
                  <a:gd name="connsiteY6-42" fmla="*/ 1843 h 21600"/>
                  <a:gd name="connsiteX7-43" fmla="*/ 1362 w 20580"/>
                  <a:gd name="connsiteY7-44" fmla="*/ 16761 h 21600"/>
                  <a:gd name="connsiteX8" fmla="*/ 39 w 20580"/>
                  <a:gd name="connsiteY8" fmla="*/ 21376 h 21600"/>
                  <a:gd name="connsiteX0-45" fmla="*/ 19781 w 20655"/>
                  <a:gd name="connsiteY0-46" fmla="*/ 21600 h 21600"/>
                  <a:gd name="connsiteX1-47" fmla="*/ 19879 w 20655"/>
                  <a:gd name="connsiteY1-48" fmla="*/ 17107 h 21600"/>
                  <a:gd name="connsiteX2-49" fmla="*/ 16092 w 20655"/>
                  <a:gd name="connsiteY2-50" fmla="*/ 1047 h 21600"/>
                  <a:gd name="connsiteX3-51" fmla="*/ 15826 w 20655"/>
                  <a:gd name="connsiteY3-52" fmla="*/ 0 h 21600"/>
                  <a:gd name="connsiteX4-53" fmla="*/ 3 w 20655"/>
                  <a:gd name="connsiteY4-54" fmla="*/ 0 h 21600"/>
                  <a:gd name="connsiteX5-55" fmla="*/ 777 w 20655"/>
                  <a:gd name="connsiteY5-56" fmla="*/ 1843 h 21600"/>
                  <a:gd name="connsiteX6-57" fmla="*/ 1362 w 20655"/>
                  <a:gd name="connsiteY6-58" fmla="*/ 16761 h 21600"/>
                  <a:gd name="connsiteX7-59" fmla="*/ 39 w 20655"/>
                  <a:gd name="connsiteY7-60" fmla="*/ 21376 h 21600"/>
                  <a:gd name="connsiteX0-61" fmla="*/ 19781 w 20655"/>
                  <a:gd name="connsiteY0-62" fmla="*/ 21600 h 21600"/>
                  <a:gd name="connsiteX1-63" fmla="*/ 19879 w 20655"/>
                  <a:gd name="connsiteY1-64" fmla="*/ 17107 h 21600"/>
                  <a:gd name="connsiteX2-65" fmla="*/ 17432 w 20655"/>
                  <a:gd name="connsiteY2-66" fmla="*/ 7098 h 21600"/>
                  <a:gd name="connsiteX3-67" fmla="*/ 16092 w 20655"/>
                  <a:gd name="connsiteY3-68" fmla="*/ 1047 h 21600"/>
                  <a:gd name="connsiteX4-69" fmla="*/ 15826 w 20655"/>
                  <a:gd name="connsiteY4-70" fmla="*/ 0 h 21600"/>
                  <a:gd name="connsiteX5-71" fmla="*/ 3 w 20655"/>
                  <a:gd name="connsiteY5-72" fmla="*/ 0 h 21600"/>
                  <a:gd name="connsiteX6-73" fmla="*/ 777 w 20655"/>
                  <a:gd name="connsiteY6-74" fmla="*/ 1843 h 21600"/>
                  <a:gd name="connsiteX7-75" fmla="*/ 1362 w 20655"/>
                  <a:gd name="connsiteY7-76" fmla="*/ 16761 h 21600"/>
                  <a:gd name="connsiteX8-77" fmla="*/ 39 w 20655"/>
                  <a:gd name="connsiteY8-78" fmla="*/ 21376 h 21600"/>
                  <a:gd name="connsiteX0-79" fmla="*/ 19781 w 20655"/>
                  <a:gd name="connsiteY0-80" fmla="*/ 21600 h 21600"/>
                  <a:gd name="connsiteX1-81" fmla="*/ 19879 w 20655"/>
                  <a:gd name="connsiteY1-82" fmla="*/ 17107 h 21600"/>
                  <a:gd name="connsiteX2-83" fmla="*/ 16092 w 20655"/>
                  <a:gd name="connsiteY2-84" fmla="*/ 1047 h 21600"/>
                  <a:gd name="connsiteX3-85" fmla="*/ 15826 w 20655"/>
                  <a:gd name="connsiteY3-86" fmla="*/ 0 h 21600"/>
                  <a:gd name="connsiteX4-87" fmla="*/ 3 w 20655"/>
                  <a:gd name="connsiteY4-88" fmla="*/ 0 h 21600"/>
                  <a:gd name="connsiteX5-89" fmla="*/ 777 w 20655"/>
                  <a:gd name="connsiteY5-90" fmla="*/ 1843 h 21600"/>
                  <a:gd name="connsiteX6-91" fmla="*/ 1362 w 20655"/>
                  <a:gd name="connsiteY6-92" fmla="*/ 16761 h 21600"/>
                  <a:gd name="connsiteX7-93" fmla="*/ 39 w 20655"/>
                  <a:gd name="connsiteY7-94" fmla="*/ 21376 h 2160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43" y="connsiteY7-44"/>
                  </a:cxn>
                </a:cxnLst>
                <a:rect l="l" t="t" r="r" b="b"/>
                <a:pathLst>
                  <a:path w="20655" h="21600" extrusionOk="0">
                    <a:moveTo>
                      <a:pt x="19781" y="21600"/>
                    </a:moveTo>
                    <a:cubicBezTo>
                      <a:pt x="21310" y="19799"/>
                      <a:pt x="20494" y="20533"/>
                      <a:pt x="19879" y="17107"/>
                    </a:cubicBezTo>
                    <a:cubicBezTo>
                      <a:pt x="19264" y="13682"/>
                      <a:pt x="16767" y="3898"/>
                      <a:pt x="16092" y="1047"/>
                    </a:cubicBezTo>
                    <a:cubicBezTo>
                      <a:pt x="15789" y="-141"/>
                      <a:pt x="18507" y="174"/>
                      <a:pt x="15826" y="0"/>
                    </a:cubicBezTo>
                    <a:lnTo>
                      <a:pt x="3" y="0"/>
                    </a:lnTo>
                    <a:lnTo>
                      <a:pt x="777" y="1843"/>
                    </a:lnTo>
                    <a:cubicBezTo>
                      <a:pt x="765" y="4727"/>
                      <a:pt x="1073" y="13883"/>
                      <a:pt x="1362" y="16761"/>
                    </a:cubicBezTo>
                    <a:cubicBezTo>
                      <a:pt x="1544" y="18573"/>
                      <a:pt x="-290" y="19629"/>
                      <a:pt x="39" y="21376"/>
                    </a:cubicBezTo>
                  </a:path>
                </a:pathLst>
              </a:custGeom>
              <a:solidFill>
                <a:srgbClr val="2B5A7B"/>
              </a:solidFill>
              <a:ln w="38100" cap="flat">
                <a:solidFill>
                  <a:srgbClr val="234A66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p>
                <a:pPr marL="0" marR="0" lvl="0" indent="0" defTabSz="3429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000">
                    <a:solidFill>
                      <a:srgbClr val="FFFFFF"/>
                    </a:solidFill>
                    <a:effectLst>
                      <a:outerShdw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3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</a:endParaRPr>
              </a:p>
            </p:txBody>
          </p:sp>
          <p:sp>
            <p:nvSpPr>
              <p:cNvPr id="8" name="chenying0907 21"/>
              <p:cNvSpPr/>
              <p:nvPr/>
            </p:nvSpPr>
            <p:spPr>
              <a:xfrm>
                <a:off x="12700" y="889000"/>
                <a:ext cx="199716" cy="175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274" extrusionOk="0">
                    <a:moveTo>
                      <a:pt x="21600" y="0"/>
                    </a:moveTo>
                    <a:cubicBezTo>
                      <a:pt x="18923" y="21600"/>
                      <a:pt x="5182" y="19974"/>
                      <a:pt x="0" y="11161"/>
                    </a:cubicBezTo>
                  </a:path>
                </a:pathLst>
              </a:custGeom>
              <a:grpFill/>
              <a:ln w="38100" cap="flat">
                <a:solidFill>
                  <a:srgbClr val="234A66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p>
                <a:pPr marL="0" marR="0" lvl="0" indent="0" defTabSz="3429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000">
                    <a:solidFill>
                      <a:srgbClr val="FFFFFF"/>
                    </a:solidFill>
                    <a:effectLst>
                      <a:outerShdw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3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</a:endParaRPr>
              </a:p>
            </p:txBody>
          </p:sp>
          <p:sp>
            <p:nvSpPr>
              <p:cNvPr id="13" name="chenying0907 22"/>
              <p:cNvSpPr/>
              <p:nvPr/>
            </p:nvSpPr>
            <p:spPr>
              <a:xfrm>
                <a:off x="0" y="-1"/>
                <a:ext cx="169627" cy="1569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399" extrusionOk="0">
                    <a:moveTo>
                      <a:pt x="21600" y="21399"/>
                    </a:moveTo>
                    <a:cubicBezTo>
                      <a:pt x="21600" y="14641"/>
                      <a:pt x="20714" y="6540"/>
                      <a:pt x="20597" y="325"/>
                    </a:cubicBezTo>
                    <a:cubicBezTo>
                      <a:pt x="13874" y="-42"/>
                      <a:pt x="6603" y="-201"/>
                      <a:pt x="0" y="411"/>
                    </a:cubicBezTo>
                    <a:cubicBezTo>
                      <a:pt x="771" y="6724"/>
                      <a:pt x="1612" y="13779"/>
                      <a:pt x="1316" y="20126"/>
                    </a:cubicBezTo>
                  </a:path>
                </a:pathLst>
              </a:custGeom>
              <a:noFill/>
              <a:ln w="38100" cap="flat">
                <a:solidFill>
                  <a:srgbClr val="234A66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p>
                <a:pPr marL="0" marR="0" lvl="0" indent="0" defTabSz="3429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000">
                    <a:solidFill>
                      <a:srgbClr val="FFFFFF"/>
                    </a:solidFill>
                    <a:effectLst>
                      <a:outerShdw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3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</a:endParaRPr>
              </a:p>
            </p:txBody>
          </p:sp>
          <p:sp>
            <p:nvSpPr>
              <p:cNvPr id="27" name="chenying0907 23"/>
              <p:cNvSpPr/>
              <p:nvPr/>
            </p:nvSpPr>
            <p:spPr>
              <a:xfrm>
                <a:off x="12700" y="889000"/>
                <a:ext cx="200707" cy="2342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472" y="7302"/>
                      <a:pt x="6555" y="15634"/>
                      <a:pt x="11604" y="21600"/>
                    </a:cubicBezTo>
                    <a:cubicBezTo>
                      <a:pt x="14587" y="14593"/>
                      <a:pt x="19470" y="7960"/>
                      <a:pt x="21600" y="709"/>
                    </a:cubicBezTo>
                  </a:path>
                </a:pathLst>
              </a:custGeom>
              <a:noFill/>
              <a:ln w="38100" cap="flat">
                <a:solidFill>
                  <a:srgbClr val="234A66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p>
                <a:pPr marL="0" marR="0" lvl="0" indent="0" defTabSz="3429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000">
                    <a:solidFill>
                      <a:srgbClr val="FFFFFF"/>
                    </a:solidFill>
                    <a:effectLst>
                      <a:outerShdw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3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</a:endParaRPr>
              </a:p>
            </p:txBody>
          </p:sp>
        </p:grpSp>
        <p:sp>
          <p:nvSpPr>
            <p:cNvPr id="28" name="chenying0907 109"/>
            <p:cNvSpPr/>
            <p:nvPr/>
          </p:nvSpPr>
          <p:spPr>
            <a:xfrm rot="19960150">
              <a:off x="953326" y="1604200"/>
              <a:ext cx="3203818" cy="30510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4" h="21252" extrusionOk="0">
                  <a:moveTo>
                    <a:pt x="0" y="11486"/>
                  </a:moveTo>
                  <a:cubicBezTo>
                    <a:pt x="6297" y="11810"/>
                    <a:pt x="8452" y="9094"/>
                    <a:pt x="10432" y="6445"/>
                  </a:cubicBezTo>
                  <a:cubicBezTo>
                    <a:pt x="11413" y="5133"/>
                    <a:pt x="12361" y="62"/>
                    <a:pt x="14424" y="1"/>
                  </a:cubicBezTo>
                  <a:cubicBezTo>
                    <a:pt x="15769" y="-39"/>
                    <a:pt x="16223" y="2237"/>
                    <a:pt x="16082" y="3272"/>
                  </a:cubicBezTo>
                  <a:cubicBezTo>
                    <a:pt x="15861" y="4889"/>
                    <a:pt x="14041" y="6135"/>
                    <a:pt x="14194" y="7965"/>
                  </a:cubicBezTo>
                  <a:cubicBezTo>
                    <a:pt x="14390" y="10301"/>
                    <a:pt x="17861" y="9673"/>
                    <a:pt x="19260" y="10227"/>
                  </a:cubicBezTo>
                  <a:cubicBezTo>
                    <a:pt x="19766" y="10428"/>
                    <a:pt x="21231" y="11033"/>
                    <a:pt x="21376" y="11673"/>
                  </a:cubicBezTo>
                  <a:cubicBezTo>
                    <a:pt x="21570" y="12535"/>
                    <a:pt x="20193" y="13225"/>
                    <a:pt x="19575" y="13518"/>
                  </a:cubicBezTo>
                  <a:cubicBezTo>
                    <a:pt x="20100" y="13794"/>
                    <a:pt x="21600" y="14815"/>
                    <a:pt x="21175" y="15661"/>
                  </a:cubicBezTo>
                  <a:cubicBezTo>
                    <a:pt x="20946" y="16116"/>
                    <a:pt x="20069" y="16279"/>
                    <a:pt x="19912" y="16721"/>
                  </a:cubicBezTo>
                  <a:cubicBezTo>
                    <a:pt x="19755" y="17170"/>
                    <a:pt x="20477" y="17215"/>
                    <a:pt x="20793" y="17467"/>
                  </a:cubicBezTo>
                  <a:cubicBezTo>
                    <a:pt x="21207" y="17798"/>
                    <a:pt x="21392" y="18222"/>
                    <a:pt x="21094" y="18674"/>
                  </a:cubicBezTo>
                  <a:cubicBezTo>
                    <a:pt x="20996" y="18822"/>
                    <a:pt x="20711" y="18995"/>
                    <a:pt x="20448" y="19175"/>
                  </a:cubicBezTo>
                  <a:cubicBezTo>
                    <a:pt x="20191" y="19349"/>
                    <a:pt x="19956" y="19529"/>
                    <a:pt x="19937" y="19697"/>
                  </a:cubicBezTo>
                  <a:cubicBezTo>
                    <a:pt x="19902" y="20016"/>
                    <a:pt x="20352" y="20019"/>
                    <a:pt x="20495" y="20232"/>
                  </a:cubicBezTo>
                  <a:cubicBezTo>
                    <a:pt x="21389" y="21561"/>
                    <a:pt x="18668" y="21213"/>
                    <a:pt x="18243" y="21207"/>
                  </a:cubicBezTo>
                  <a:cubicBezTo>
                    <a:pt x="15548" y="21174"/>
                    <a:pt x="12492" y="21415"/>
                    <a:pt x="9278" y="20028"/>
                  </a:cubicBezTo>
                  <a:cubicBezTo>
                    <a:pt x="6757" y="18941"/>
                    <a:pt x="4040" y="19440"/>
                    <a:pt x="1192" y="19163"/>
                  </a:cubicBezTo>
                </a:path>
              </a:pathLst>
            </a:custGeom>
            <a:solidFill>
              <a:schemeClr val="bg2"/>
            </a:solidFill>
            <a:ln w="38100">
              <a:solidFill>
                <a:srgbClr val="234A66"/>
              </a:solidFill>
              <a:miter lim="400000"/>
            </a:ln>
          </p:spPr>
          <p:txBody>
            <a:bodyPr lIns="38100" tIns="38100" rIns="38100" bIns="38100" anchor="ctr"/>
            <a:p>
              <a:pPr marL="0" marR="0" lvl="0" indent="0" defTabSz="3429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</a:endParaRPr>
            </a:p>
          </p:txBody>
        </p:sp>
      </p:grpSp>
    </p:spTree>
  </p:cSld>
  <p:clrMapOvr>
    <a:masterClrMapping/>
  </p:clrMapOvr>
  <p:transition spd="slow">
    <p:rand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椭圆 7"/>
          <p:cNvSpPr/>
          <p:nvPr/>
        </p:nvSpPr>
        <p:spPr>
          <a:xfrm>
            <a:off x="2411413" y="2311400"/>
            <a:ext cx="2235200" cy="2235200"/>
          </a:xfrm>
          <a:prstGeom prst="ellipse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2671352" y="2557041"/>
            <a:ext cx="1743351" cy="1743351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76803" name="文本框 5"/>
          <p:cNvSpPr txBox="1"/>
          <p:nvPr/>
        </p:nvSpPr>
        <p:spPr>
          <a:xfrm>
            <a:off x="2762250" y="3151188"/>
            <a:ext cx="1560513" cy="6445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zh-CN" altLang="en-US" sz="3600" b="1" dirty="0">
                <a:solidFill>
                  <a:srgbClr val="FFFFFF"/>
                </a:solidFill>
                <a:latin typeface="楷体" panose="02010609060101010101" charset="-122"/>
                <a:ea typeface="楷体" panose="02010609060101010101" charset="-122"/>
              </a:rPr>
              <a:t>第二节</a:t>
            </a:r>
            <a:endParaRPr lang="zh-CN" altLang="en-US" sz="3600" b="1" dirty="0">
              <a:solidFill>
                <a:srgbClr val="FFFF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6804" name="文本框 5"/>
          <p:cNvSpPr txBox="1"/>
          <p:nvPr/>
        </p:nvSpPr>
        <p:spPr>
          <a:xfrm>
            <a:off x="5368925" y="3178175"/>
            <a:ext cx="4094480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b="1" dirty="0">
                <a:solidFill>
                  <a:srgbClr val="27506E"/>
                </a:solidFill>
                <a:latin typeface="微软雅黑" panose="020B0503020204020204" charset="-122"/>
                <a:ea typeface="微软雅黑" panose="020B0503020204020204" charset="-122"/>
              </a:rPr>
              <a:t>职业发展与职业声望分析</a:t>
            </a:r>
            <a:endParaRPr lang="zh-CN" altLang="en-US" sz="2800" b="1" dirty="0">
              <a:solidFill>
                <a:srgbClr val="27506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4119459" y="2325449"/>
            <a:ext cx="520689" cy="520689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2311698" y="2747849"/>
            <a:ext cx="382375" cy="38237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2120510" y="4595685"/>
            <a:ext cx="213793" cy="213793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2671352" y="4143587"/>
            <a:ext cx="294040" cy="294040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4443986" y="3704983"/>
            <a:ext cx="304395" cy="30439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4208643" y="4531981"/>
            <a:ext cx="206056" cy="206056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2092001" y="3704983"/>
            <a:ext cx="132944" cy="132944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</p:spTree>
  </p:cSld>
  <p:clrMapOvr>
    <a:masterClrMapping/>
  </p:clrMapOvr>
  <p:transition spd="slow">
    <p:push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78849" name="组合 13"/>
          <p:cNvGrpSpPr/>
          <p:nvPr/>
        </p:nvGrpSpPr>
        <p:grpSpPr>
          <a:xfrm>
            <a:off x="673100" y="527051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78856" name="文本框 5"/>
          <p:cNvSpPr txBox="1"/>
          <p:nvPr/>
        </p:nvSpPr>
        <p:spPr>
          <a:xfrm>
            <a:off x="819150" y="681832"/>
            <a:ext cx="385763" cy="3381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01</a:t>
            </a:r>
            <a:endParaRPr lang="en-US" altLang="zh-CN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78857" name="文本框 5"/>
          <p:cNvSpPr txBox="1"/>
          <p:nvPr/>
        </p:nvSpPr>
        <p:spPr>
          <a:xfrm>
            <a:off x="1620838" y="620713"/>
            <a:ext cx="140716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</a:rPr>
              <a:t>职业发展</a:t>
            </a:r>
            <a:endParaRPr lang="zh-CN" altLang="en-US" sz="2400" b="1" dirty="0">
              <a:solidFill>
                <a:schemeClr val="accent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8858" name="矩形 25"/>
          <p:cNvSpPr/>
          <p:nvPr/>
        </p:nvSpPr>
        <p:spPr>
          <a:xfrm>
            <a:off x="5114925" y="1647825"/>
            <a:ext cx="5842000" cy="1336675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 algn="just">
              <a:lnSpc>
                <a:spcPct val="150000"/>
              </a:lnSpc>
            </a:pPr>
            <a:r>
              <a:rPr lang="zh-CN" altLang="en-US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一、职业发展</a:t>
            </a:r>
            <a:endParaRPr lang="zh-CN" altLang="en-US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职业发展是组织用来帮助员工获取目前及将来工作所需的技能、知识的一种方法。</a:t>
            </a:r>
            <a:endParaRPr lang="zh-CN" altLang="en-US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78859" name="组合 44"/>
          <p:cNvGrpSpPr/>
          <p:nvPr/>
        </p:nvGrpSpPr>
        <p:grpSpPr>
          <a:xfrm>
            <a:off x="1414463" y="1403350"/>
            <a:ext cx="2819400" cy="4568825"/>
            <a:chOff x="4682069" y="1726836"/>
            <a:chExt cx="2819203" cy="4569844"/>
          </a:xfrm>
        </p:grpSpPr>
        <p:sp>
          <p:nvSpPr>
            <p:cNvPr id="46" name="Freeform 11"/>
            <p:cNvSpPr>
              <a:spLocks noChangeAspect="1"/>
            </p:cNvSpPr>
            <p:nvPr/>
          </p:nvSpPr>
          <p:spPr bwMode="auto">
            <a:xfrm rot="21240000">
              <a:off x="6525495" y="3481891"/>
              <a:ext cx="974845" cy="990407"/>
            </a:xfrm>
            <a:custGeom>
              <a:avLst/>
              <a:gdLst>
                <a:gd name="T0" fmla="*/ 60 w 569"/>
                <a:gd name="T1" fmla="*/ 166 h 578"/>
                <a:gd name="T2" fmla="*/ 402 w 569"/>
                <a:gd name="T3" fmla="*/ 67 h 578"/>
                <a:gd name="T4" fmla="*/ 501 w 569"/>
                <a:gd name="T5" fmla="*/ 410 h 578"/>
                <a:gd name="T6" fmla="*/ 195 w 569"/>
                <a:gd name="T7" fmla="*/ 525 h 578"/>
                <a:gd name="T8" fmla="*/ 116 w 569"/>
                <a:gd name="T9" fmla="*/ 578 h 578"/>
                <a:gd name="T10" fmla="*/ 121 w 569"/>
                <a:gd name="T11" fmla="*/ 483 h 578"/>
                <a:gd name="T12" fmla="*/ 60 w 569"/>
                <a:gd name="T13" fmla="*/ 166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9" h="578">
                  <a:moveTo>
                    <a:pt x="60" y="166"/>
                  </a:moveTo>
                  <a:cubicBezTo>
                    <a:pt x="127" y="44"/>
                    <a:pt x="280" y="0"/>
                    <a:pt x="402" y="67"/>
                  </a:cubicBezTo>
                  <a:cubicBezTo>
                    <a:pt x="524" y="134"/>
                    <a:pt x="569" y="288"/>
                    <a:pt x="501" y="410"/>
                  </a:cubicBezTo>
                  <a:cubicBezTo>
                    <a:pt x="441" y="520"/>
                    <a:pt x="310" y="567"/>
                    <a:pt x="195" y="525"/>
                  </a:cubicBezTo>
                  <a:cubicBezTo>
                    <a:pt x="116" y="578"/>
                    <a:pt x="116" y="578"/>
                    <a:pt x="116" y="578"/>
                  </a:cubicBezTo>
                  <a:cubicBezTo>
                    <a:pt x="121" y="483"/>
                    <a:pt x="121" y="483"/>
                    <a:pt x="121" y="483"/>
                  </a:cubicBezTo>
                  <a:cubicBezTo>
                    <a:pt x="28" y="407"/>
                    <a:pt x="0" y="274"/>
                    <a:pt x="60" y="166"/>
                  </a:cubicBez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7" name="Freeform 5"/>
            <p:cNvSpPr>
              <a:spLocks noChangeAspect="1"/>
            </p:cNvSpPr>
            <p:nvPr/>
          </p:nvSpPr>
          <p:spPr bwMode="auto">
            <a:xfrm rot="1260000">
              <a:off x="6623563" y="2274142"/>
              <a:ext cx="779876" cy="903486"/>
            </a:xfrm>
            <a:custGeom>
              <a:avLst/>
              <a:gdLst>
                <a:gd name="T0" fmla="*/ 0 w 505"/>
                <a:gd name="T1" fmla="*/ 252 h 586"/>
                <a:gd name="T2" fmla="*/ 252 w 505"/>
                <a:gd name="T3" fmla="*/ 0 h 586"/>
                <a:gd name="T4" fmla="*/ 505 w 505"/>
                <a:gd name="T5" fmla="*/ 252 h 586"/>
                <a:gd name="T6" fmla="*/ 292 w 505"/>
                <a:gd name="T7" fmla="*/ 501 h 586"/>
                <a:gd name="T8" fmla="*/ 248 w 505"/>
                <a:gd name="T9" fmla="*/ 586 h 586"/>
                <a:gd name="T10" fmla="*/ 206 w 505"/>
                <a:gd name="T11" fmla="*/ 500 h 586"/>
                <a:gd name="T12" fmla="*/ 0 w 505"/>
                <a:gd name="T13" fmla="*/ 252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5" h="586">
                  <a:moveTo>
                    <a:pt x="0" y="252"/>
                  </a:moveTo>
                  <a:cubicBezTo>
                    <a:pt x="0" y="113"/>
                    <a:pt x="113" y="0"/>
                    <a:pt x="252" y="0"/>
                  </a:cubicBezTo>
                  <a:cubicBezTo>
                    <a:pt x="392" y="0"/>
                    <a:pt x="505" y="113"/>
                    <a:pt x="505" y="252"/>
                  </a:cubicBezTo>
                  <a:cubicBezTo>
                    <a:pt x="505" y="378"/>
                    <a:pt x="412" y="482"/>
                    <a:pt x="292" y="501"/>
                  </a:cubicBezTo>
                  <a:cubicBezTo>
                    <a:pt x="248" y="586"/>
                    <a:pt x="248" y="586"/>
                    <a:pt x="248" y="586"/>
                  </a:cubicBezTo>
                  <a:cubicBezTo>
                    <a:pt x="206" y="500"/>
                    <a:pt x="206" y="500"/>
                    <a:pt x="206" y="500"/>
                  </a:cubicBezTo>
                  <a:cubicBezTo>
                    <a:pt x="89" y="478"/>
                    <a:pt x="0" y="376"/>
                    <a:pt x="0" y="252"/>
                  </a:cubicBez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8" name="Freeform 6"/>
            <p:cNvSpPr/>
            <p:nvPr/>
          </p:nvSpPr>
          <p:spPr bwMode="auto">
            <a:xfrm rot="21060000">
              <a:off x="5669804" y="2942299"/>
              <a:ext cx="555405" cy="2381533"/>
            </a:xfrm>
            <a:custGeom>
              <a:avLst/>
              <a:gdLst>
                <a:gd name="T0" fmla="*/ 318 w 323"/>
                <a:gd name="T1" fmla="*/ 1385 h 1385"/>
                <a:gd name="T2" fmla="*/ 0 w 323"/>
                <a:gd name="T3" fmla="*/ 523 h 1385"/>
                <a:gd name="T4" fmla="*/ 5 w 323"/>
                <a:gd name="T5" fmla="*/ 522 h 1385"/>
                <a:gd name="T6" fmla="*/ 318 w 323"/>
                <a:gd name="T7" fmla="*/ 1370 h 1385"/>
                <a:gd name="T8" fmla="*/ 318 w 323"/>
                <a:gd name="T9" fmla="*/ 0 h 1385"/>
                <a:gd name="T10" fmla="*/ 323 w 323"/>
                <a:gd name="T11" fmla="*/ 0 h 1385"/>
                <a:gd name="T12" fmla="*/ 323 w 323"/>
                <a:gd name="T13" fmla="*/ 1385 h 1385"/>
                <a:gd name="T14" fmla="*/ 318 w 323"/>
                <a:gd name="T15" fmla="*/ 1385 h 1385"/>
                <a:gd name="T16" fmla="*/ 318 w 323"/>
                <a:gd name="T17" fmla="*/ 1385 h 1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3" h="1385">
                  <a:moveTo>
                    <a:pt x="318" y="1385"/>
                  </a:moveTo>
                  <a:lnTo>
                    <a:pt x="0" y="523"/>
                  </a:lnTo>
                  <a:lnTo>
                    <a:pt x="5" y="522"/>
                  </a:lnTo>
                  <a:lnTo>
                    <a:pt x="318" y="1370"/>
                  </a:lnTo>
                  <a:lnTo>
                    <a:pt x="318" y="0"/>
                  </a:lnTo>
                  <a:lnTo>
                    <a:pt x="323" y="0"/>
                  </a:lnTo>
                  <a:lnTo>
                    <a:pt x="323" y="1385"/>
                  </a:lnTo>
                  <a:lnTo>
                    <a:pt x="318" y="1385"/>
                  </a:lnTo>
                  <a:lnTo>
                    <a:pt x="318" y="1385"/>
                  </a:lnTo>
                  <a:close/>
                </a:path>
              </a:pathLst>
            </a:custGeom>
            <a:solidFill>
              <a:srgbClr val="498B9C"/>
            </a:solidFill>
            <a:ln>
              <a:solidFill>
                <a:srgbClr val="234A66"/>
              </a:solidFill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9" name="Freeform 5"/>
            <p:cNvSpPr/>
            <p:nvPr/>
          </p:nvSpPr>
          <p:spPr bwMode="auto">
            <a:xfrm rot="21060000">
              <a:off x="5422217" y="1726836"/>
              <a:ext cx="1060082" cy="1228101"/>
            </a:xfrm>
            <a:custGeom>
              <a:avLst/>
              <a:gdLst>
                <a:gd name="T0" fmla="*/ 0 w 505"/>
                <a:gd name="T1" fmla="*/ 252 h 586"/>
                <a:gd name="T2" fmla="*/ 252 w 505"/>
                <a:gd name="T3" fmla="*/ 0 h 586"/>
                <a:gd name="T4" fmla="*/ 505 w 505"/>
                <a:gd name="T5" fmla="*/ 252 h 586"/>
                <a:gd name="T6" fmla="*/ 292 w 505"/>
                <a:gd name="T7" fmla="*/ 501 h 586"/>
                <a:gd name="T8" fmla="*/ 248 w 505"/>
                <a:gd name="T9" fmla="*/ 586 h 586"/>
                <a:gd name="T10" fmla="*/ 206 w 505"/>
                <a:gd name="T11" fmla="*/ 500 h 586"/>
                <a:gd name="T12" fmla="*/ 0 w 505"/>
                <a:gd name="T13" fmla="*/ 252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5" h="586">
                  <a:moveTo>
                    <a:pt x="0" y="252"/>
                  </a:moveTo>
                  <a:cubicBezTo>
                    <a:pt x="0" y="113"/>
                    <a:pt x="113" y="0"/>
                    <a:pt x="252" y="0"/>
                  </a:cubicBezTo>
                  <a:cubicBezTo>
                    <a:pt x="392" y="0"/>
                    <a:pt x="505" y="113"/>
                    <a:pt x="505" y="252"/>
                  </a:cubicBezTo>
                  <a:cubicBezTo>
                    <a:pt x="505" y="378"/>
                    <a:pt x="412" y="482"/>
                    <a:pt x="292" y="501"/>
                  </a:cubicBezTo>
                  <a:cubicBezTo>
                    <a:pt x="248" y="586"/>
                    <a:pt x="248" y="586"/>
                    <a:pt x="248" y="586"/>
                  </a:cubicBezTo>
                  <a:cubicBezTo>
                    <a:pt x="206" y="500"/>
                    <a:pt x="206" y="500"/>
                    <a:pt x="206" y="500"/>
                  </a:cubicBezTo>
                  <a:cubicBezTo>
                    <a:pt x="89" y="478"/>
                    <a:pt x="0" y="376"/>
                    <a:pt x="0" y="252"/>
                  </a:cubicBez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0" name="Freeform 10"/>
            <p:cNvSpPr>
              <a:spLocks noChangeAspect="1"/>
            </p:cNvSpPr>
            <p:nvPr/>
          </p:nvSpPr>
          <p:spPr bwMode="auto">
            <a:xfrm rot="21060000">
              <a:off x="4682069" y="2840266"/>
              <a:ext cx="1112378" cy="1128498"/>
            </a:xfrm>
            <a:custGeom>
              <a:avLst/>
              <a:gdLst>
                <a:gd name="T0" fmla="*/ 509 w 569"/>
                <a:gd name="T1" fmla="*/ 166 h 578"/>
                <a:gd name="T2" fmla="*/ 166 w 569"/>
                <a:gd name="T3" fmla="*/ 67 h 578"/>
                <a:gd name="T4" fmla="*/ 67 w 569"/>
                <a:gd name="T5" fmla="*/ 410 h 578"/>
                <a:gd name="T6" fmla="*/ 373 w 569"/>
                <a:gd name="T7" fmla="*/ 525 h 578"/>
                <a:gd name="T8" fmla="*/ 452 w 569"/>
                <a:gd name="T9" fmla="*/ 578 h 578"/>
                <a:gd name="T10" fmla="*/ 448 w 569"/>
                <a:gd name="T11" fmla="*/ 483 h 578"/>
                <a:gd name="T12" fmla="*/ 509 w 569"/>
                <a:gd name="T13" fmla="*/ 166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9" h="578">
                  <a:moveTo>
                    <a:pt x="509" y="166"/>
                  </a:moveTo>
                  <a:cubicBezTo>
                    <a:pt x="442" y="44"/>
                    <a:pt x="288" y="0"/>
                    <a:pt x="166" y="67"/>
                  </a:cubicBezTo>
                  <a:cubicBezTo>
                    <a:pt x="44" y="134"/>
                    <a:pt x="0" y="288"/>
                    <a:pt x="67" y="410"/>
                  </a:cubicBezTo>
                  <a:cubicBezTo>
                    <a:pt x="128" y="520"/>
                    <a:pt x="259" y="567"/>
                    <a:pt x="373" y="525"/>
                  </a:cubicBezTo>
                  <a:cubicBezTo>
                    <a:pt x="452" y="578"/>
                    <a:pt x="452" y="578"/>
                    <a:pt x="452" y="578"/>
                  </a:cubicBezTo>
                  <a:cubicBezTo>
                    <a:pt x="448" y="483"/>
                    <a:pt x="448" y="483"/>
                    <a:pt x="448" y="483"/>
                  </a:cubicBezTo>
                  <a:cubicBezTo>
                    <a:pt x="540" y="407"/>
                    <a:pt x="569" y="274"/>
                    <a:pt x="509" y="166"/>
                  </a:cubicBez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1" name="Freeform 5"/>
            <p:cNvSpPr/>
            <p:nvPr/>
          </p:nvSpPr>
          <p:spPr bwMode="auto">
            <a:xfrm rot="21060000">
              <a:off x="5416809" y="1728788"/>
              <a:ext cx="1052346" cy="1219139"/>
            </a:xfrm>
            <a:custGeom>
              <a:avLst/>
              <a:gdLst>
                <a:gd name="T0" fmla="*/ 0 w 505"/>
                <a:gd name="T1" fmla="*/ 252 h 586"/>
                <a:gd name="T2" fmla="*/ 252 w 505"/>
                <a:gd name="T3" fmla="*/ 0 h 586"/>
                <a:gd name="T4" fmla="*/ 505 w 505"/>
                <a:gd name="T5" fmla="*/ 252 h 586"/>
                <a:gd name="T6" fmla="*/ 292 w 505"/>
                <a:gd name="T7" fmla="*/ 501 h 586"/>
                <a:gd name="T8" fmla="*/ 248 w 505"/>
                <a:gd name="T9" fmla="*/ 586 h 586"/>
                <a:gd name="T10" fmla="*/ 206 w 505"/>
                <a:gd name="T11" fmla="*/ 500 h 586"/>
                <a:gd name="T12" fmla="*/ 0 w 505"/>
                <a:gd name="T13" fmla="*/ 252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5" h="586">
                  <a:moveTo>
                    <a:pt x="0" y="252"/>
                  </a:moveTo>
                  <a:cubicBezTo>
                    <a:pt x="0" y="113"/>
                    <a:pt x="113" y="0"/>
                    <a:pt x="252" y="0"/>
                  </a:cubicBezTo>
                  <a:cubicBezTo>
                    <a:pt x="392" y="0"/>
                    <a:pt x="505" y="113"/>
                    <a:pt x="505" y="252"/>
                  </a:cubicBezTo>
                  <a:cubicBezTo>
                    <a:pt x="505" y="378"/>
                    <a:pt x="412" y="482"/>
                    <a:pt x="292" y="501"/>
                  </a:cubicBezTo>
                  <a:cubicBezTo>
                    <a:pt x="248" y="586"/>
                    <a:pt x="248" y="586"/>
                    <a:pt x="248" y="586"/>
                  </a:cubicBezTo>
                  <a:cubicBezTo>
                    <a:pt x="206" y="500"/>
                    <a:pt x="206" y="500"/>
                    <a:pt x="206" y="500"/>
                  </a:cubicBezTo>
                  <a:cubicBezTo>
                    <a:pt x="89" y="478"/>
                    <a:pt x="0" y="376"/>
                    <a:pt x="0" y="252"/>
                  </a:cubicBezTo>
                  <a:close/>
                </a:path>
              </a:pathLst>
            </a:custGeom>
            <a:solidFill>
              <a:srgbClr val="2B5A7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2" name="Freeform 10"/>
            <p:cNvSpPr>
              <a:spLocks noChangeAspect="1"/>
            </p:cNvSpPr>
            <p:nvPr/>
          </p:nvSpPr>
          <p:spPr bwMode="auto">
            <a:xfrm rot="21060000">
              <a:off x="4685013" y="2847515"/>
              <a:ext cx="1091827" cy="1107649"/>
            </a:xfrm>
            <a:custGeom>
              <a:avLst/>
              <a:gdLst>
                <a:gd name="T0" fmla="*/ 509 w 569"/>
                <a:gd name="T1" fmla="*/ 166 h 578"/>
                <a:gd name="T2" fmla="*/ 166 w 569"/>
                <a:gd name="T3" fmla="*/ 67 h 578"/>
                <a:gd name="T4" fmla="*/ 67 w 569"/>
                <a:gd name="T5" fmla="*/ 410 h 578"/>
                <a:gd name="T6" fmla="*/ 373 w 569"/>
                <a:gd name="T7" fmla="*/ 525 h 578"/>
                <a:gd name="T8" fmla="*/ 452 w 569"/>
                <a:gd name="T9" fmla="*/ 578 h 578"/>
                <a:gd name="T10" fmla="*/ 448 w 569"/>
                <a:gd name="T11" fmla="*/ 483 h 578"/>
                <a:gd name="T12" fmla="*/ 509 w 569"/>
                <a:gd name="T13" fmla="*/ 166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9" h="578">
                  <a:moveTo>
                    <a:pt x="509" y="166"/>
                  </a:moveTo>
                  <a:cubicBezTo>
                    <a:pt x="442" y="44"/>
                    <a:pt x="288" y="0"/>
                    <a:pt x="166" y="67"/>
                  </a:cubicBezTo>
                  <a:cubicBezTo>
                    <a:pt x="44" y="134"/>
                    <a:pt x="0" y="288"/>
                    <a:pt x="67" y="410"/>
                  </a:cubicBezTo>
                  <a:cubicBezTo>
                    <a:pt x="128" y="520"/>
                    <a:pt x="259" y="567"/>
                    <a:pt x="373" y="525"/>
                  </a:cubicBezTo>
                  <a:cubicBezTo>
                    <a:pt x="452" y="578"/>
                    <a:pt x="452" y="578"/>
                    <a:pt x="452" y="578"/>
                  </a:cubicBezTo>
                  <a:cubicBezTo>
                    <a:pt x="448" y="483"/>
                    <a:pt x="448" y="483"/>
                    <a:pt x="448" y="483"/>
                  </a:cubicBezTo>
                  <a:cubicBezTo>
                    <a:pt x="540" y="407"/>
                    <a:pt x="569" y="274"/>
                    <a:pt x="509" y="166"/>
                  </a:cubicBezTo>
                  <a:close/>
                </a:path>
              </a:pathLst>
            </a:custGeom>
            <a:solidFill>
              <a:srgbClr val="2B5A7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grpSp>
          <p:nvGrpSpPr>
            <p:cNvPr id="78867" name="组合 52"/>
            <p:cNvGrpSpPr/>
            <p:nvPr/>
          </p:nvGrpSpPr>
          <p:grpSpPr>
            <a:xfrm>
              <a:off x="5507861" y="4977810"/>
              <a:ext cx="925101" cy="1318870"/>
              <a:chOff x="5507861" y="4977810"/>
              <a:chExt cx="925101" cy="1318870"/>
            </a:xfrm>
          </p:grpSpPr>
          <p:sp>
            <p:nvSpPr>
              <p:cNvPr id="62" name="Oval 8"/>
              <p:cNvSpPr>
                <a:spLocks noChangeArrowheads="1"/>
              </p:cNvSpPr>
              <p:nvPr/>
            </p:nvSpPr>
            <p:spPr bwMode="auto">
              <a:xfrm>
                <a:off x="5727959" y="4977810"/>
                <a:ext cx="228697" cy="226976"/>
              </a:xfrm>
              <a:prstGeom prst="ellipse">
                <a:avLst/>
              </a:prstGeom>
              <a:solidFill>
                <a:srgbClr val="2B5A7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63" name="Freeform 9"/>
              <p:cNvSpPr/>
              <p:nvPr/>
            </p:nvSpPr>
            <p:spPr bwMode="auto">
              <a:xfrm>
                <a:off x="5507861" y="5230579"/>
                <a:ext cx="925101" cy="1066101"/>
              </a:xfrm>
              <a:custGeom>
                <a:avLst/>
                <a:gdLst>
                  <a:gd name="T0" fmla="*/ 437 w 444"/>
                  <a:gd name="T1" fmla="*/ 25 h 512"/>
                  <a:gd name="T2" fmla="*/ 401 w 444"/>
                  <a:gd name="T3" fmla="*/ 16 h 512"/>
                  <a:gd name="T4" fmla="*/ 326 w 444"/>
                  <a:gd name="T5" fmla="*/ 62 h 512"/>
                  <a:gd name="T6" fmla="*/ 239 w 444"/>
                  <a:gd name="T7" fmla="*/ 4 h 512"/>
                  <a:gd name="T8" fmla="*/ 230 w 444"/>
                  <a:gd name="T9" fmla="*/ 1 h 512"/>
                  <a:gd name="T10" fmla="*/ 230 w 444"/>
                  <a:gd name="T11" fmla="*/ 0 h 512"/>
                  <a:gd name="T12" fmla="*/ 224 w 444"/>
                  <a:gd name="T13" fmla="*/ 0 h 512"/>
                  <a:gd name="T14" fmla="*/ 224 w 444"/>
                  <a:gd name="T15" fmla="*/ 0 h 512"/>
                  <a:gd name="T16" fmla="*/ 94 w 444"/>
                  <a:gd name="T17" fmla="*/ 0 h 512"/>
                  <a:gd name="T18" fmla="*/ 94 w 444"/>
                  <a:gd name="T19" fmla="*/ 0 h 512"/>
                  <a:gd name="T20" fmla="*/ 89 w 444"/>
                  <a:gd name="T21" fmla="*/ 0 h 512"/>
                  <a:gd name="T22" fmla="*/ 89 w 444"/>
                  <a:gd name="T23" fmla="*/ 0 h 512"/>
                  <a:gd name="T24" fmla="*/ 72 w 444"/>
                  <a:gd name="T25" fmla="*/ 11 h 512"/>
                  <a:gd name="T26" fmla="*/ 5 w 444"/>
                  <a:gd name="T27" fmla="*/ 109 h 512"/>
                  <a:gd name="T28" fmla="*/ 1 w 444"/>
                  <a:gd name="T29" fmla="*/ 124 h 512"/>
                  <a:gd name="T30" fmla="*/ 4 w 444"/>
                  <a:gd name="T31" fmla="*/ 139 h 512"/>
                  <a:gd name="T32" fmla="*/ 55 w 444"/>
                  <a:gd name="T33" fmla="*/ 229 h 512"/>
                  <a:gd name="T34" fmla="*/ 91 w 444"/>
                  <a:gd name="T35" fmla="*/ 238 h 512"/>
                  <a:gd name="T36" fmla="*/ 100 w 444"/>
                  <a:gd name="T37" fmla="*/ 203 h 512"/>
                  <a:gd name="T38" fmla="*/ 56 w 444"/>
                  <a:gd name="T39" fmla="*/ 126 h 512"/>
                  <a:gd name="T40" fmla="*/ 89 w 444"/>
                  <a:gd name="T41" fmla="*/ 78 h 512"/>
                  <a:gd name="T42" fmla="*/ 89 w 444"/>
                  <a:gd name="T43" fmla="*/ 149 h 512"/>
                  <a:gd name="T44" fmla="*/ 114 w 444"/>
                  <a:gd name="T45" fmla="*/ 192 h 512"/>
                  <a:gd name="T46" fmla="*/ 97 w 444"/>
                  <a:gd name="T47" fmla="*/ 253 h 512"/>
                  <a:gd name="T48" fmla="*/ 89 w 444"/>
                  <a:gd name="T49" fmla="*/ 256 h 512"/>
                  <a:gd name="T50" fmla="*/ 89 w 444"/>
                  <a:gd name="T51" fmla="*/ 268 h 512"/>
                  <a:gd name="T52" fmla="*/ 89 w 444"/>
                  <a:gd name="T53" fmla="*/ 275 h 512"/>
                  <a:gd name="T54" fmla="*/ 89 w 444"/>
                  <a:gd name="T55" fmla="*/ 485 h 512"/>
                  <a:gd name="T56" fmla="*/ 116 w 444"/>
                  <a:gd name="T57" fmla="*/ 512 h 512"/>
                  <a:gd name="T58" fmla="*/ 143 w 444"/>
                  <a:gd name="T59" fmla="*/ 485 h 512"/>
                  <a:gd name="T60" fmla="*/ 143 w 444"/>
                  <a:gd name="T61" fmla="*/ 275 h 512"/>
                  <a:gd name="T62" fmla="*/ 159 w 444"/>
                  <a:gd name="T63" fmla="*/ 259 h 512"/>
                  <a:gd name="T64" fmla="*/ 177 w 444"/>
                  <a:gd name="T65" fmla="*/ 275 h 512"/>
                  <a:gd name="T66" fmla="*/ 177 w 444"/>
                  <a:gd name="T67" fmla="*/ 485 h 512"/>
                  <a:gd name="T68" fmla="*/ 203 w 444"/>
                  <a:gd name="T69" fmla="*/ 512 h 512"/>
                  <a:gd name="T70" fmla="*/ 230 w 444"/>
                  <a:gd name="T71" fmla="*/ 485 h 512"/>
                  <a:gd name="T72" fmla="*/ 230 w 444"/>
                  <a:gd name="T73" fmla="*/ 275 h 512"/>
                  <a:gd name="T74" fmla="*/ 230 w 444"/>
                  <a:gd name="T75" fmla="*/ 268 h 512"/>
                  <a:gd name="T76" fmla="*/ 230 w 444"/>
                  <a:gd name="T77" fmla="*/ 60 h 512"/>
                  <a:gd name="T78" fmla="*/ 309 w 444"/>
                  <a:gd name="T79" fmla="*/ 113 h 512"/>
                  <a:gd name="T80" fmla="*/ 325 w 444"/>
                  <a:gd name="T81" fmla="*/ 117 h 512"/>
                  <a:gd name="T82" fmla="*/ 339 w 444"/>
                  <a:gd name="T83" fmla="*/ 114 h 512"/>
                  <a:gd name="T84" fmla="*/ 428 w 444"/>
                  <a:gd name="T85" fmla="*/ 61 h 512"/>
                  <a:gd name="T86" fmla="*/ 437 w 444"/>
                  <a:gd name="T87" fmla="*/ 25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44" h="512">
                    <a:moveTo>
                      <a:pt x="437" y="25"/>
                    </a:moveTo>
                    <a:cubicBezTo>
                      <a:pt x="430" y="13"/>
                      <a:pt x="414" y="9"/>
                      <a:pt x="401" y="16"/>
                    </a:cubicBezTo>
                    <a:cubicBezTo>
                      <a:pt x="326" y="62"/>
                      <a:pt x="326" y="62"/>
                      <a:pt x="326" y="62"/>
                    </a:cubicBezTo>
                    <a:cubicBezTo>
                      <a:pt x="239" y="4"/>
                      <a:pt x="239" y="4"/>
                      <a:pt x="239" y="4"/>
                    </a:cubicBezTo>
                    <a:cubicBezTo>
                      <a:pt x="236" y="2"/>
                      <a:pt x="233" y="1"/>
                      <a:pt x="230" y="1"/>
                    </a:cubicBezTo>
                    <a:cubicBezTo>
                      <a:pt x="230" y="0"/>
                      <a:pt x="230" y="0"/>
                      <a:pt x="230" y="0"/>
                    </a:cubicBezTo>
                    <a:cubicBezTo>
                      <a:pt x="224" y="0"/>
                      <a:pt x="224" y="0"/>
                      <a:pt x="224" y="0"/>
                    </a:cubicBezTo>
                    <a:cubicBezTo>
                      <a:pt x="224" y="0"/>
                      <a:pt x="224" y="0"/>
                      <a:pt x="224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83" y="1"/>
                      <a:pt x="77" y="5"/>
                      <a:pt x="72" y="11"/>
                    </a:cubicBezTo>
                    <a:cubicBezTo>
                      <a:pt x="5" y="109"/>
                      <a:pt x="5" y="109"/>
                      <a:pt x="5" y="109"/>
                    </a:cubicBezTo>
                    <a:cubicBezTo>
                      <a:pt x="2" y="114"/>
                      <a:pt x="1" y="119"/>
                      <a:pt x="1" y="124"/>
                    </a:cubicBezTo>
                    <a:cubicBezTo>
                      <a:pt x="0" y="129"/>
                      <a:pt x="1" y="134"/>
                      <a:pt x="4" y="139"/>
                    </a:cubicBezTo>
                    <a:cubicBezTo>
                      <a:pt x="55" y="229"/>
                      <a:pt x="55" y="229"/>
                      <a:pt x="55" y="229"/>
                    </a:cubicBezTo>
                    <a:cubicBezTo>
                      <a:pt x="62" y="241"/>
                      <a:pt x="78" y="245"/>
                      <a:pt x="91" y="238"/>
                    </a:cubicBezTo>
                    <a:cubicBezTo>
                      <a:pt x="103" y="231"/>
                      <a:pt x="107" y="215"/>
                      <a:pt x="100" y="203"/>
                    </a:cubicBezTo>
                    <a:cubicBezTo>
                      <a:pt x="56" y="126"/>
                      <a:pt x="56" y="126"/>
                      <a:pt x="56" y="126"/>
                    </a:cubicBezTo>
                    <a:cubicBezTo>
                      <a:pt x="89" y="78"/>
                      <a:pt x="89" y="78"/>
                      <a:pt x="89" y="78"/>
                    </a:cubicBezTo>
                    <a:cubicBezTo>
                      <a:pt x="89" y="149"/>
                      <a:pt x="89" y="149"/>
                      <a:pt x="89" y="149"/>
                    </a:cubicBezTo>
                    <a:cubicBezTo>
                      <a:pt x="114" y="192"/>
                      <a:pt x="114" y="192"/>
                      <a:pt x="114" y="192"/>
                    </a:cubicBezTo>
                    <a:cubicBezTo>
                      <a:pt x="126" y="213"/>
                      <a:pt x="119" y="241"/>
                      <a:pt x="97" y="253"/>
                    </a:cubicBezTo>
                    <a:cubicBezTo>
                      <a:pt x="95" y="254"/>
                      <a:pt x="92" y="255"/>
                      <a:pt x="89" y="256"/>
                    </a:cubicBezTo>
                    <a:cubicBezTo>
                      <a:pt x="89" y="268"/>
                      <a:pt x="89" y="268"/>
                      <a:pt x="89" y="268"/>
                    </a:cubicBezTo>
                    <a:cubicBezTo>
                      <a:pt x="89" y="275"/>
                      <a:pt x="89" y="275"/>
                      <a:pt x="89" y="275"/>
                    </a:cubicBezTo>
                    <a:cubicBezTo>
                      <a:pt x="89" y="485"/>
                      <a:pt x="89" y="485"/>
                      <a:pt x="89" y="485"/>
                    </a:cubicBezTo>
                    <a:cubicBezTo>
                      <a:pt x="89" y="500"/>
                      <a:pt x="101" y="512"/>
                      <a:pt x="116" y="512"/>
                    </a:cubicBezTo>
                    <a:cubicBezTo>
                      <a:pt x="131" y="512"/>
                      <a:pt x="143" y="500"/>
                      <a:pt x="143" y="485"/>
                    </a:cubicBezTo>
                    <a:cubicBezTo>
                      <a:pt x="143" y="275"/>
                      <a:pt x="143" y="275"/>
                      <a:pt x="143" y="275"/>
                    </a:cubicBezTo>
                    <a:cubicBezTo>
                      <a:pt x="143" y="266"/>
                      <a:pt x="150" y="259"/>
                      <a:pt x="159" y="259"/>
                    </a:cubicBezTo>
                    <a:cubicBezTo>
                      <a:pt x="168" y="259"/>
                      <a:pt x="177" y="266"/>
                      <a:pt x="177" y="275"/>
                    </a:cubicBezTo>
                    <a:cubicBezTo>
                      <a:pt x="177" y="485"/>
                      <a:pt x="177" y="485"/>
                      <a:pt x="177" y="485"/>
                    </a:cubicBezTo>
                    <a:cubicBezTo>
                      <a:pt x="177" y="500"/>
                      <a:pt x="188" y="512"/>
                      <a:pt x="203" y="512"/>
                    </a:cubicBezTo>
                    <a:cubicBezTo>
                      <a:pt x="218" y="512"/>
                      <a:pt x="230" y="500"/>
                      <a:pt x="230" y="485"/>
                    </a:cubicBezTo>
                    <a:cubicBezTo>
                      <a:pt x="230" y="275"/>
                      <a:pt x="230" y="275"/>
                      <a:pt x="230" y="275"/>
                    </a:cubicBezTo>
                    <a:cubicBezTo>
                      <a:pt x="230" y="268"/>
                      <a:pt x="230" y="268"/>
                      <a:pt x="230" y="268"/>
                    </a:cubicBezTo>
                    <a:cubicBezTo>
                      <a:pt x="230" y="60"/>
                      <a:pt x="230" y="60"/>
                      <a:pt x="230" y="60"/>
                    </a:cubicBezTo>
                    <a:cubicBezTo>
                      <a:pt x="309" y="113"/>
                      <a:pt x="309" y="113"/>
                      <a:pt x="309" y="113"/>
                    </a:cubicBezTo>
                    <a:cubicBezTo>
                      <a:pt x="314" y="116"/>
                      <a:pt x="319" y="117"/>
                      <a:pt x="325" y="117"/>
                    </a:cubicBezTo>
                    <a:cubicBezTo>
                      <a:pt x="330" y="117"/>
                      <a:pt x="335" y="116"/>
                      <a:pt x="339" y="114"/>
                    </a:cubicBezTo>
                    <a:cubicBezTo>
                      <a:pt x="428" y="61"/>
                      <a:pt x="428" y="61"/>
                      <a:pt x="428" y="61"/>
                    </a:cubicBezTo>
                    <a:cubicBezTo>
                      <a:pt x="440" y="53"/>
                      <a:pt x="444" y="37"/>
                      <a:pt x="437" y="25"/>
                    </a:cubicBezTo>
                    <a:close/>
                  </a:path>
                </a:pathLst>
              </a:custGeom>
              <a:solidFill>
                <a:srgbClr val="2B5A7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</p:grpSp>
        <p:cxnSp>
          <p:nvCxnSpPr>
            <p:cNvPr id="78870" name="直接连接符 53"/>
            <p:cNvCxnSpPr/>
            <p:nvPr/>
          </p:nvCxnSpPr>
          <p:spPr>
            <a:xfrm flipV="1">
              <a:off x="6405488" y="3103329"/>
              <a:ext cx="452754" cy="2155618"/>
            </a:xfrm>
            <a:prstGeom prst="line">
              <a:avLst/>
            </a:prstGeom>
            <a:ln w="6350" cap="flat" cmpd="sng">
              <a:solidFill>
                <a:srgbClr val="234A66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78871" name="直接连接符 54"/>
            <p:cNvCxnSpPr/>
            <p:nvPr/>
          </p:nvCxnSpPr>
          <p:spPr>
            <a:xfrm flipV="1">
              <a:off x="6405716" y="4447815"/>
              <a:ext cx="389938" cy="818870"/>
            </a:xfrm>
            <a:prstGeom prst="line">
              <a:avLst/>
            </a:prstGeom>
            <a:ln w="6350" cap="flat" cmpd="sng">
              <a:solidFill>
                <a:srgbClr val="234A66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56" name="Freeform 11"/>
            <p:cNvSpPr>
              <a:spLocks noChangeAspect="1"/>
            </p:cNvSpPr>
            <p:nvPr/>
          </p:nvSpPr>
          <p:spPr bwMode="auto">
            <a:xfrm rot="21240000">
              <a:off x="6526427" y="3472367"/>
              <a:ext cx="974845" cy="990407"/>
            </a:xfrm>
            <a:custGeom>
              <a:avLst/>
              <a:gdLst>
                <a:gd name="T0" fmla="*/ 60 w 569"/>
                <a:gd name="T1" fmla="*/ 166 h 578"/>
                <a:gd name="T2" fmla="*/ 402 w 569"/>
                <a:gd name="T3" fmla="*/ 67 h 578"/>
                <a:gd name="T4" fmla="*/ 501 w 569"/>
                <a:gd name="T5" fmla="*/ 410 h 578"/>
                <a:gd name="T6" fmla="*/ 195 w 569"/>
                <a:gd name="T7" fmla="*/ 525 h 578"/>
                <a:gd name="T8" fmla="*/ 116 w 569"/>
                <a:gd name="T9" fmla="*/ 578 h 578"/>
                <a:gd name="T10" fmla="*/ 121 w 569"/>
                <a:gd name="T11" fmla="*/ 483 h 578"/>
                <a:gd name="T12" fmla="*/ 60 w 569"/>
                <a:gd name="T13" fmla="*/ 166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9" h="578">
                  <a:moveTo>
                    <a:pt x="60" y="166"/>
                  </a:moveTo>
                  <a:cubicBezTo>
                    <a:pt x="127" y="44"/>
                    <a:pt x="280" y="0"/>
                    <a:pt x="402" y="67"/>
                  </a:cubicBezTo>
                  <a:cubicBezTo>
                    <a:pt x="524" y="134"/>
                    <a:pt x="569" y="288"/>
                    <a:pt x="501" y="410"/>
                  </a:cubicBezTo>
                  <a:cubicBezTo>
                    <a:pt x="441" y="520"/>
                    <a:pt x="310" y="567"/>
                    <a:pt x="195" y="525"/>
                  </a:cubicBezTo>
                  <a:cubicBezTo>
                    <a:pt x="116" y="578"/>
                    <a:pt x="116" y="578"/>
                    <a:pt x="116" y="578"/>
                  </a:cubicBezTo>
                  <a:cubicBezTo>
                    <a:pt x="121" y="483"/>
                    <a:pt x="121" y="483"/>
                    <a:pt x="121" y="483"/>
                  </a:cubicBezTo>
                  <a:cubicBezTo>
                    <a:pt x="28" y="407"/>
                    <a:pt x="0" y="274"/>
                    <a:pt x="60" y="166"/>
                  </a:cubicBezTo>
                  <a:close/>
                </a:path>
              </a:pathLst>
            </a:custGeom>
            <a:solidFill>
              <a:srgbClr val="2B5A7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7" name="Freeform 5"/>
            <p:cNvSpPr>
              <a:spLocks noChangeAspect="1"/>
            </p:cNvSpPr>
            <p:nvPr/>
          </p:nvSpPr>
          <p:spPr bwMode="auto">
            <a:xfrm rot="1200000">
              <a:off x="6616927" y="2264617"/>
              <a:ext cx="779876" cy="903486"/>
            </a:xfrm>
            <a:custGeom>
              <a:avLst/>
              <a:gdLst>
                <a:gd name="T0" fmla="*/ 0 w 505"/>
                <a:gd name="T1" fmla="*/ 252 h 586"/>
                <a:gd name="T2" fmla="*/ 252 w 505"/>
                <a:gd name="T3" fmla="*/ 0 h 586"/>
                <a:gd name="T4" fmla="*/ 505 w 505"/>
                <a:gd name="T5" fmla="*/ 252 h 586"/>
                <a:gd name="T6" fmla="*/ 292 w 505"/>
                <a:gd name="T7" fmla="*/ 501 h 586"/>
                <a:gd name="T8" fmla="*/ 248 w 505"/>
                <a:gd name="T9" fmla="*/ 586 h 586"/>
                <a:gd name="T10" fmla="*/ 206 w 505"/>
                <a:gd name="T11" fmla="*/ 500 h 586"/>
                <a:gd name="T12" fmla="*/ 0 w 505"/>
                <a:gd name="T13" fmla="*/ 252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5" h="586">
                  <a:moveTo>
                    <a:pt x="0" y="252"/>
                  </a:moveTo>
                  <a:cubicBezTo>
                    <a:pt x="0" y="113"/>
                    <a:pt x="113" y="0"/>
                    <a:pt x="252" y="0"/>
                  </a:cubicBezTo>
                  <a:cubicBezTo>
                    <a:pt x="392" y="0"/>
                    <a:pt x="505" y="113"/>
                    <a:pt x="505" y="252"/>
                  </a:cubicBezTo>
                  <a:cubicBezTo>
                    <a:pt x="505" y="378"/>
                    <a:pt x="412" y="482"/>
                    <a:pt x="292" y="501"/>
                  </a:cubicBezTo>
                  <a:cubicBezTo>
                    <a:pt x="248" y="586"/>
                    <a:pt x="248" y="586"/>
                    <a:pt x="248" y="586"/>
                  </a:cubicBezTo>
                  <a:cubicBezTo>
                    <a:pt x="206" y="500"/>
                    <a:pt x="206" y="500"/>
                    <a:pt x="206" y="500"/>
                  </a:cubicBezTo>
                  <a:cubicBezTo>
                    <a:pt x="89" y="478"/>
                    <a:pt x="0" y="376"/>
                    <a:pt x="0" y="252"/>
                  </a:cubicBezTo>
                  <a:close/>
                </a:path>
              </a:pathLst>
            </a:custGeom>
            <a:solidFill>
              <a:srgbClr val="2B5A7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8" name="Freeform 44673"/>
            <p:cNvSpPr/>
            <p:nvPr/>
          </p:nvSpPr>
          <p:spPr bwMode="auto">
            <a:xfrm rot="1020000">
              <a:off x="6836209" y="2463154"/>
              <a:ext cx="354013" cy="442913"/>
            </a:xfrm>
            <a:custGeom>
              <a:avLst/>
              <a:gdLst>
                <a:gd name="T0" fmla="*/ 142 w 149"/>
                <a:gd name="T1" fmla="*/ 83 h 187"/>
                <a:gd name="T2" fmla="*/ 115 w 149"/>
                <a:gd name="T3" fmla="*/ 54 h 187"/>
                <a:gd name="T4" fmla="*/ 104 w 149"/>
                <a:gd name="T5" fmla="*/ 17 h 187"/>
                <a:gd name="T6" fmla="*/ 44 w 149"/>
                <a:gd name="T7" fmla="*/ 17 h 187"/>
                <a:gd name="T8" fmla="*/ 33 w 149"/>
                <a:gd name="T9" fmla="*/ 55 h 187"/>
                <a:gd name="T10" fmla="*/ 6 w 149"/>
                <a:gd name="T11" fmla="*/ 84 h 187"/>
                <a:gd name="T12" fmla="*/ 36 w 149"/>
                <a:gd name="T13" fmla="*/ 135 h 187"/>
                <a:gd name="T14" fmla="*/ 64 w 149"/>
                <a:gd name="T15" fmla="*/ 133 h 187"/>
                <a:gd name="T16" fmla="*/ 64 w 149"/>
                <a:gd name="T17" fmla="*/ 179 h 187"/>
                <a:gd name="T18" fmla="*/ 75 w 149"/>
                <a:gd name="T19" fmla="*/ 187 h 187"/>
                <a:gd name="T20" fmla="*/ 86 w 149"/>
                <a:gd name="T21" fmla="*/ 179 h 187"/>
                <a:gd name="T22" fmla="*/ 86 w 149"/>
                <a:gd name="T23" fmla="*/ 133 h 187"/>
                <a:gd name="T24" fmla="*/ 113 w 149"/>
                <a:gd name="T25" fmla="*/ 135 h 187"/>
                <a:gd name="T26" fmla="*/ 142 w 149"/>
                <a:gd name="T27" fmla="*/ 8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9" h="187">
                  <a:moveTo>
                    <a:pt x="142" y="83"/>
                  </a:moveTo>
                  <a:cubicBezTo>
                    <a:pt x="139" y="69"/>
                    <a:pt x="128" y="59"/>
                    <a:pt x="115" y="54"/>
                  </a:cubicBezTo>
                  <a:cubicBezTo>
                    <a:pt x="118" y="41"/>
                    <a:pt x="114" y="27"/>
                    <a:pt x="104" y="17"/>
                  </a:cubicBezTo>
                  <a:cubicBezTo>
                    <a:pt x="87" y="0"/>
                    <a:pt x="60" y="0"/>
                    <a:pt x="44" y="17"/>
                  </a:cubicBezTo>
                  <a:cubicBezTo>
                    <a:pt x="34" y="27"/>
                    <a:pt x="30" y="42"/>
                    <a:pt x="33" y="55"/>
                  </a:cubicBezTo>
                  <a:cubicBezTo>
                    <a:pt x="20" y="59"/>
                    <a:pt x="9" y="70"/>
                    <a:pt x="6" y="84"/>
                  </a:cubicBezTo>
                  <a:cubicBezTo>
                    <a:pt x="0" y="107"/>
                    <a:pt x="13" y="130"/>
                    <a:pt x="36" y="135"/>
                  </a:cubicBezTo>
                  <a:cubicBezTo>
                    <a:pt x="46" y="138"/>
                    <a:pt x="55" y="137"/>
                    <a:pt x="64" y="133"/>
                  </a:cubicBezTo>
                  <a:cubicBezTo>
                    <a:pt x="64" y="179"/>
                    <a:pt x="64" y="179"/>
                    <a:pt x="64" y="179"/>
                  </a:cubicBezTo>
                  <a:cubicBezTo>
                    <a:pt x="64" y="183"/>
                    <a:pt x="69" y="187"/>
                    <a:pt x="75" y="187"/>
                  </a:cubicBezTo>
                  <a:cubicBezTo>
                    <a:pt x="81" y="187"/>
                    <a:pt x="86" y="183"/>
                    <a:pt x="86" y="179"/>
                  </a:cubicBezTo>
                  <a:cubicBezTo>
                    <a:pt x="86" y="133"/>
                    <a:pt x="86" y="133"/>
                    <a:pt x="86" y="133"/>
                  </a:cubicBezTo>
                  <a:cubicBezTo>
                    <a:pt x="94" y="137"/>
                    <a:pt x="104" y="138"/>
                    <a:pt x="113" y="135"/>
                  </a:cubicBezTo>
                  <a:cubicBezTo>
                    <a:pt x="135" y="129"/>
                    <a:pt x="149" y="106"/>
                    <a:pt x="142" y="83"/>
                  </a:cubicBezTo>
                  <a:close/>
                </a:path>
              </a:pathLst>
            </a:custGeom>
            <a:solidFill>
              <a:srgbClr val="F5EDE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9" name="Freeform 30"/>
            <p:cNvSpPr>
              <a:spLocks noChangeAspect="1" noEditPoints="1"/>
            </p:cNvSpPr>
            <p:nvPr/>
          </p:nvSpPr>
          <p:spPr bwMode="auto">
            <a:xfrm>
              <a:off x="6769689" y="3798609"/>
              <a:ext cx="468000" cy="337922"/>
            </a:xfrm>
            <a:custGeom>
              <a:avLst/>
              <a:gdLst>
                <a:gd name="T0" fmla="*/ 47 w 165"/>
                <a:gd name="T1" fmla="*/ 57 h 121"/>
                <a:gd name="T2" fmla="*/ 60 w 165"/>
                <a:gd name="T3" fmla="*/ 82 h 121"/>
                <a:gd name="T4" fmla="*/ 98 w 165"/>
                <a:gd name="T5" fmla="*/ 78 h 121"/>
                <a:gd name="T6" fmla="*/ 104 w 165"/>
                <a:gd name="T7" fmla="*/ 68 h 121"/>
                <a:gd name="T8" fmla="*/ 77 w 165"/>
                <a:gd name="T9" fmla="*/ 28 h 121"/>
                <a:gd name="T10" fmla="*/ 141 w 165"/>
                <a:gd name="T11" fmla="*/ 121 h 121"/>
                <a:gd name="T12" fmla="*/ 117 w 165"/>
                <a:gd name="T13" fmla="*/ 91 h 121"/>
                <a:gd name="T14" fmla="*/ 77 w 165"/>
                <a:gd name="T15" fmla="*/ 94 h 121"/>
                <a:gd name="T16" fmla="*/ 30 w 165"/>
                <a:gd name="T17" fmla="*/ 115 h 121"/>
                <a:gd name="T18" fmla="*/ 30 w 165"/>
                <a:gd name="T19" fmla="*/ 55 h 121"/>
                <a:gd name="T20" fmla="*/ 43 w 165"/>
                <a:gd name="T21" fmla="*/ 45 h 121"/>
                <a:gd name="T22" fmla="*/ 34 w 165"/>
                <a:gd name="T23" fmla="*/ 39 h 121"/>
                <a:gd name="T24" fmla="*/ 5 w 165"/>
                <a:gd name="T25" fmla="*/ 24 h 121"/>
                <a:gd name="T26" fmla="*/ 42 w 165"/>
                <a:gd name="T27" fmla="*/ 24 h 121"/>
                <a:gd name="T28" fmla="*/ 50 w 165"/>
                <a:gd name="T29" fmla="*/ 32 h 121"/>
                <a:gd name="T30" fmla="*/ 104 w 165"/>
                <a:gd name="T31" fmla="*/ 33 h 121"/>
                <a:gd name="T32" fmla="*/ 110 w 165"/>
                <a:gd name="T33" fmla="*/ 24 h 121"/>
                <a:gd name="T34" fmla="*/ 159 w 165"/>
                <a:gd name="T35" fmla="*/ 24 h 121"/>
                <a:gd name="T36" fmla="*/ 118 w 165"/>
                <a:gd name="T37" fmla="*/ 42 h 121"/>
                <a:gd name="T38" fmla="*/ 113 w 165"/>
                <a:gd name="T39" fmla="*/ 57 h 121"/>
                <a:gd name="T40" fmla="*/ 125 w 165"/>
                <a:gd name="T41" fmla="*/ 79 h 121"/>
                <a:gd name="T42" fmla="*/ 165 w 165"/>
                <a:gd name="T43" fmla="*/ 97 h 121"/>
                <a:gd name="T44" fmla="*/ 41 w 165"/>
                <a:gd name="T45" fmla="*/ 64 h 121"/>
                <a:gd name="T46" fmla="*/ 7 w 165"/>
                <a:gd name="T47" fmla="*/ 85 h 121"/>
                <a:gd name="T48" fmla="*/ 53 w 165"/>
                <a:gd name="T49" fmla="*/ 85 h 121"/>
                <a:gd name="T50" fmla="*/ 116 w 165"/>
                <a:gd name="T51" fmla="*/ 27 h 121"/>
                <a:gd name="T52" fmla="*/ 123 w 165"/>
                <a:gd name="T53" fmla="*/ 39 h 121"/>
                <a:gd name="T54" fmla="*/ 153 w 165"/>
                <a:gd name="T55" fmla="*/ 24 h 121"/>
                <a:gd name="T56" fmla="*/ 116 w 165"/>
                <a:gd name="T57" fmla="*/ 24 h 121"/>
                <a:gd name="T58" fmla="*/ 23 w 165"/>
                <a:gd name="T59" fmla="*/ 12 h 121"/>
                <a:gd name="T60" fmla="*/ 23 w 165"/>
                <a:gd name="T61" fmla="*/ 37 h 121"/>
                <a:gd name="T62" fmla="*/ 28 w 165"/>
                <a:gd name="T63" fmla="*/ 27 h 121"/>
                <a:gd name="T64" fmla="*/ 158 w 165"/>
                <a:gd name="T65" fmla="*/ 97 h 121"/>
                <a:gd name="T66" fmla="*/ 123 w 165"/>
                <a:gd name="T67" fmla="*/ 97 h 121"/>
                <a:gd name="T68" fmla="*/ 158 w 165"/>
                <a:gd name="T69" fmla="*/ 97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5" h="121">
                  <a:moveTo>
                    <a:pt x="77" y="28"/>
                  </a:moveTo>
                  <a:cubicBezTo>
                    <a:pt x="61" y="28"/>
                    <a:pt x="47" y="41"/>
                    <a:pt x="47" y="57"/>
                  </a:cubicBezTo>
                  <a:cubicBezTo>
                    <a:pt x="47" y="58"/>
                    <a:pt x="47" y="59"/>
                    <a:pt x="48" y="60"/>
                  </a:cubicBezTo>
                  <a:cubicBezTo>
                    <a:pt x="55" y="65"/>
                    <a:pt x="59" y="73"/>
                    <a:pt x="60" y="82"/>
                  </a:cubicBezTo>
                  <a:cubicBezTo>
                    <a:pt x="65" y="85"/>
                    <a:pt x="71" y="87"/>
                    <a:pt x="77" y="87"/>
                  </a:cubicBezTo>
                  <a:cubicBezTo>
                    <a:pt x="85" y="87"/>
                    <a:pt x="92" y="83"/>
                    <a:pt x="98" y="78"/>
                  </a:cubicBezTo>
                  <a:cubicBezTo>
                    <a:pt x="97" y="76"/>
                    <a:pt x="97" y="73"/>
                    <a:pt x="98" y="71"/>
                  </a:cubicBezTo>
                  <a:cubicBezTo>
                    <a:pt x="100" y="69"/>
                    <a:pt x="102" y="68"/>
                    <a:pt x="104" y="68"/>
                  </a:cubicBezTo>
                  <a:cubicBezTo>
                    <a:pt x="105" y="65"/>
                    <a:pt x="106" y="61"/>
                    <a:pt x="106" y="57"/>
                  </a:cubicBezTo>
                  <a:cubicBezTo>
                    <a:pt x="106" y="41"/>
                    <a:pt x="93" y="28"/>
                    <a:pt x="77" y="28"/>
                  </a:cubicBezTo>
                  <a:moveTo>
                    <a:pt x="165" y="97"/>
                  </a:moveTo>
                  <a:cubicBezTo>
                    <a:pt x="165" y="111"/>
                    <a:pt x="154" y="121"/>
                    <a:pt x="141" y="121"/>
                  </a:cubicBezTo>
                  <a:cubicBezTo>
                    <a:pt x="127" y="121"/>
                    <a:pt x="116" y="111"/>
                    <a:pt x="116" y="97"/>
                  </a:cubicBezTo>
                  <a:cubicBezTo>
                    <a:pt x="116" y="95"/>
                    <a:pt x="117" y="93"/>
                    <a:pt x="117" y="91"/>
                  </a:cubicBezTo>
                  <a:cubicBezTo>
                    <a:pt x="115" y="90"/>
                    <a:pt x="106" y="84"/>
                    <a:pt x="103" y="83"/>
                  </a:cubicBezTo>
                  <a:cubicBezTo>
                    <a:pt x="96" y="90"/>
                    <a:pt x="87" y="94"/>
                    <a:pt x="77" y="94"/>
                  </a:cubicBezTo>
                  <a:cubicBezTo>
                    <a:pt x="71" y="94"/>
                    <a:pt x="65" y="92"/>
                    <a:pt x="60" y="90"/>
                  </a:cubicBezTo>
                  <a:cubicBezTo>
                    <a:pt x="58" y="104"/>
                    <a:pt x="45" y="115"/>
                    <a:pt x="30" y="115"/>
                  </a:cubicBezTo>
                  <a:cubicBezTo>
                    <a:pt x="13" y="115"/>
                    <a:pt x="0" y="102"/>
                    <a:pt x="0" y="85"/>
                  </a:cubicBezTo>
                  <a:cubicBezTo>
                    <a:pt x="0" y="68"/>
                    <a:pt x="13" y="55"/>
                    <a:pt x="30" y="55"/>
                  </a:cubicBezTo>
                  <a:cubicBezTo>
                    <a:pt x="34" y="55"/>
                    <a:pt x="37" y="55"/>
                    <a:pt x="40" y="56"/>
                  </a:cubicBezTo>
                  <a:cubicBezTo>
                    <a:pt x="40" y="52"/>
                    <a:pt x="41" y="48"/>
                    <a:pt x="43" y="45"/>
                  </a:cubicBezTo>
                  <a:cubicBezTo>
                    <a:pt x="42" y="45"/>
                    <a:pt x="42" y="45"/>
                    <a:pt x="42" y="45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1" y="41"/>
                    <a:pt x="27" y="43"/>
                    <a:pt x="23" y="43"/>
                  </a:cubicBezTo>
                  <a:cubicBezTo>
                    <a:pt x="13" y="43"/>
                    <a:pt x="5" y="34"/>
                    <a:pt x="5" y="24"/>
                  </a:cubicBezTo>
                  <a:cubicBezTo>
                    <a:pt x="5" y="14"/>
                    <a:pt x="13" y="6"/>
                    <a:pt x="23" y="6"/>
                  </a:cubicBezTo>
                  <a:cubicBezTo>
                    <a:pt x="34" y="6"/>
                    <a:pt x="42" y="14"/>
                    <a:pt x="42" y="24"/>
                  </a:cubicBezTo>
                  <a:cubicBezTo>
                    <a:pt x="42" y="25"/>
                    <a:pt x="42" y="26"/>
                    <a:pt x="42" y="27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7" y="25"/>
                    <a:pt x="66" y="21"/>
                    <a:pt x="77" y="21"/>
                  </a:cubicBezTo>
                  <a:cubicBezTo>
                    <a:pt x="88" y="21"/>
                    <a:pt x="98" y="26"/>
                    <a:pt x="104" y="33"/>
                  </a:cubicBezTo>
                  <a:cubicBezTo>
                    <a:pt x="111" y="30"/>
                    <a:pt x="111" y="30"/>
                    <a:pt x="111" y="30"/>
                  </a:cubicBezTo>
                  <a:cubicBezTo>
                    <a:pt x="110" y="28"/>
                    <a:pt x="110" y="26"/>
                    <a:pt x="110" y="24"/>
                  </a:cubicBezTo>
                  <a:cubicBezTo>
                    <a:pt x="110" y="11"/>
                    <a:pt x="121" y="0"/>
                    <a:pt x="135" y="0"/>
                  </a:cubicBezTo>
                  <a:cubicBezTo>
                    <a:pt x="148" y="0"/>
                    <a:pt x="159" y="11"/>
                    <a:pt x="159" y="24"/>
                  </a:cubicBezTo>
                  <a:cubicBezTo>
                    <a:pt x="159" y="38"/>
                    <a:pt x="148" y="49"/>
                    <a:pt x="135" y="49"/>
                  </a:cubicBezTo>
                  <a:cubicBezTo>
                    <a:pt x="128" y="49"/>
                    <a:pt x="122" y="46"/>
                    <a:pt x="118" y="42"/>
                  </a:cubicBezTo>
                  <a:cubicBezTo>
                    <a:pt x="111" y="46"/>
                    <a:pt x="111" y="46"/>
                    <a:pt x="111" y="46"/>
                  </a:cubicBezTo>
                  <a:cubicBezTo>
                    <a:pt x="113" y="49"/>
                    <a:pt x="113" y="53"/>
                    <a:pt x="113" y="57"/>
                  </a:cubicBezTo>
                  <a:cubicBezTo>
                    <a:pt x="113" y="62"/>
                    <a:pt x="112" y="66"/>
                    <a:pt x="111" y="70"/>
                  </a:cubicBezTo>
                  <a:cubicBezTo>
                    <a:pt x="125" y="79"/>
                    <a:pt x="125" y="79"/>
                    <a:pt x="125" y="79"/>
                  </a:cubicBezTo>
                  <a:cubicBezTo>
                    <a:pt x="129" y="75"/>
                    <a:pt x="135" y="73"/>
                    <a:pt x="141" y="73"/>
                  </a:cubicBezTo>
                  <a:cubicBezTo>
                    <a:pt x="154" y="73"/>
                    <a:pt x="165" y="84"/>
                    <a:pt x="165" y="97"/>
                  </a:cubicBezTo>
                  <a:moveTo>
                    <a:pt x="53" y="85"/>
                  </a:moveTo>
                  <a:cubicBezTo>
                    <a:pt x="53" y="76"/>
                    <a:pt x="48" y="68"/>
                    <a:pt x="41" y="64"/>
                  </a:cubicBezTo>
                  <a:cubicBezTo>
                    <a:pt x="38" y="63"/>
                    <a:pt x="34" y="62"/>
                    <a:pt x="30" y="62"/>
                  </a:cubicBezTo>
                  <a:cubicBezTo>
                    <a:pt x="17" y="62"/>
                    <a:pt x="7" y="72"/>
                    <a:pt x="7" y="85"/>
                  </a:cubicBezTo>
                  <a:cubicBezTo>
                    <a:pt x="7" y="98"/>
                    <a:pt x="17" y="108"/>
                    <a:pt x="30" y="108"/>
                  </a:cubicBezTo>
                  <a:cubicBezTo>
                    <a:pt x="43" y="108"/>
                    <a:pt x="53" y="98"/>
                    <a:pt x="53" y="85"/>
                  </a:cubicBezTo>
                  <a:close/>
                  <a:moveTo>
                    <a:pt x="116" y="24"/>
                  </a:moveTo>
                  <a:cubicBezTo>
                    <a:pt x="116" y="25"/>
                    <a:pt x="116" y="26"/>
                    <a:pt x="116" y="27"/>
                  </a:cubicBezTo>
                  <a:cubicBezTo>
                    <a:pt x="119" y="26"/>
                    <a:pt x="123" y="27"/>
                    <a:pt x="125" y="30"/>
                  </a:cubicBezTo>
                  <a:cubicBezTo>
                    <a:pt x="126" y="33"/>
                    <a:pt x="126" y="37"/>
                    <a:pt x="123" y="39"/>
                  </a:cubicBezTo>
                  <a:cubicBezTo>
                    <a:pt x="126" y="41"/>
                    <a:pt x="130" y="43"/>
                    <a:pt x="135" y="43"/>
                  </a:cubicBezTo>
                  <a:cubicBezTo>
                    <a:pt x="145" y="43"/>
                    <a:pt x="153" y="35"/>
                    <a:pt x="153" y="24"/>
                  </a:cubicBezTo>
                  <a:cubicBezTo>
                    <a:pt x="153" y="14"/>
                    <a:pt x="145" y="6"/>
                    <a:pt x="135" y="6"/>
                  </a:cubicBezTo>
                  <a:cubicBezTo>
                    <a:pt x="124" y="6"/>
                    <a:pt x="116" y="14"/>
                    <a:pt x="116" y="24"/>
                  </a:cubicBezTo>
                  <a:moveTo>
                    <a:pt x="36" y="24"/>
                  </a:moveTo>
                  <a:cubicBezTo>
                    <a:pt x="36" y="17"/>
                    <a:pt x="30" y="12"/>
                    <a:pt x="23" y="12"/>
                  </a:cubicBezTo>
                  <a:cubicBezTo>
                    <a:pt x="17" y="12"/>
                    <a:pt x="11" y="17"/>
                    <a:pt x="11" y="24"/>
                  </a:cubicBezTo>
                  <a:cubicBezTo>
                    <a:pt x="11" y="31"/>
                    <a:pt x="17" y="37"/>
                    <a:pt x="23" y="37"/>
                  </a:cubicBezTo>
                  <a:cubicBezTo>
                    <a:pt x="25" y="37"/>
                    <a:pt x="27" y="36"/>
                    <a:pt x="29" y="36"/>
                  </a:cubicBezTo>
                  <a:cubicBezTo>
                    <a:pt x="27" y="33"/>
                    <a:pt x="27" y="30"/>
                    <a:pt x="28" y="27"/>
                  </a:cubicBezTo>
                  <a:cubicBezTo>
                    <a:pt x="30" y="25"/>
                    <a:pt x="33" y="24"/>
                    <a:pt x="36" y="24"/>
                  </a:cubicBezTo>
                  <a:moveTo>
                    <a:pt x="158" y="97"/>
                  </a:moveTo>
                  <a:cubicBezTo>
                    <a:pt x="158" y="87"/>
                    <a:pt x="150" y="79"/>
                    <a:pt x="141" y="79"/>
                  </a:cubicBezTo>
                  <a:cubicBezTo>
                    <a:pt x="131" y="79"/>
                    <a:pt x="123" y="87"/>
                    <a:pt x="123" y="97"/>
                  </a:cubicBezTo>
                  <a:cubicBezTo>
                    <a:pt x="123" y="107"/>
                    <a:pt x="131" y="115"/>
                    <a:pt x="141" y="115"/>
                  </a:cubicBezTo>
                  <a:cubicBezTo>
                    <a:pt x="150" y="115"/>
                    <a:pt x="158" y="107"/>
                    <a:pt x="158" y="97"/>
                  </a:cubicBezTo>
                </a:path>
              </a:pathLst>
            </a:custGeom>
            <a:solidFill>
              <a:srgbClr val="F5EDE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60" name="Freeform 14"/>
            <p:cNvSpPr>
              <a:spLocks noEditPoints="1"/>
            </p:cNvSpPr>
            <p:nvPr/>
          </p:nvSpPr>
          <p:spPr bwMode="auto">
            <a:xfrm rot="-1800000">
              <a:off x="5013439" y="3139402"/>
              <a:ext cx="454025" cy="523875"/>
            </a:xfrm>
            <a:custGeom>
              <a:avLst/>
              <a:gdLst>
                <a:gd name="T0" fmla="*/ 83 w 131"/>
                <a:gd name="T1" fmla="*/ 130 h 151"/>
                <a:gd name="T2" fmla="*/ 86 w 131"/>
                <a:gd name="T3" fmla="*/ 136 h 151"/>
                <a:gd name="T4" fmla="*/ 48 w 131"/>
                <a:gd name="T5" fmla="*/ 138 h 151"/>
                <a:gd name="T6" fmla="*/ 45 w 131"/>
                <a:gd name="T7" fmla="*/ 132 h 151"/>
                <a:gd name="T8" fmla="*/ 48 w 131"/>
                <a:gd name="T9" fmla="*/ 130 h 151"/>
                <a:gd name="T10" fmla="*/ 78 w 131"/>
                <a:gd name="T11" fmla="*/ 147 h 151"/>
                <a:gd name="T12" fmla="*/ 57 w 131"/>
                <a:gd name="T13" fmla="*/ 151 h 151"/>
                <a:gd name="T14" fmla="*/ 52 w 131"/>
                <a:gd name="T15" fmla="*/ 143 h 151"/>
                <a:gd name="T16" fmla="*/ 65 w 131"/>
                <a:gd name="T17" fmla="*/ 34 h 151"/>
                <a:gd name="T18" fmla="*/ 82 w 131"/>
                <a:gd name="T19" fmla="*/ 125 h 151"/>
                <a:gd name="T20" fmla="*/ 31 w 131"/>
                <a:gd name="T21" fmla="*/ 68 h 151"/>
                <a:gd name="T22" fmla="*/ 65 w 131"/>
                <a:gd name="T23" fmla="*/ 34 h 151"/>
                <a:gd name="T24" fmla="*/ 72 w 131"/>
                <a:gd name="T25" fmla="*/ 41 h 151"/>
                <a:gd name="T26" fmla="*/ 79 w 131"/>
                <a:gd name="T27" fmla="*/ 45 h 151"/>
                <a:gd name="T28" fmla="*/ 71 w 131"/>
                <a:gd name="T29" fmla="*/ 43 h 151"/>
                <a:gd name="T30" fmla="*/ 50 w 131"/>
                <a:gd name="T31" fmla="*/ 53 h 151"/>
                <a:gd name="T32" fmla="*/ 42 w 131"/>
                <a:gd name="T33" fmla="*/ 68 h 151"/>
                <a:gd name="T34" fmla="*/ 40 w 131"/>
                <a:gd name="T35" fmla="*/ 81 h 151"/>
                <a:gd name="T36" fmla="*/ 38 w 131"/>
                <a:gd name="T37" fmla="*/ 74 h 151"/>
                <a:gd name="T38" fmla="*/ 38 w 131"/>
                <a:gd name="T39" fmla="*/ 60 h 151"/>
                <a:gd name="T40" fmla="*/ 47 w 131"/>
                <a:gd name="T41" fmla="*/ 47 h 151"/>
                <a:gd name="T42" fmla="*/ 65 w 131"/>
                <a:gd name="T43" fmla="*/ 40 h 151"/>
                <a:gd name="T44" fmla="*/ 70 w 131"/>
                <a:gd name="T45" fmla="*/ 40 h 151"/>
                <a:gd name="T46" fmla="*/ 70 w 131"/>
                <a:gd name="T47" fmla="*/ 0 h 151"/>
                <a:gd name="T48" fmla="*/ 66 w 131"/>
                <a:gd name="T49" fmla="*/ 23 h 151"/>
                <a:gd name="T50" fmla="*/ 62 w 131"/>
                <a:gd name="T51" fmla="*/ 0 h 151"/>
                <a:gd name="T52" fmla="*/ 115 w 131"/>
                <a:gd name="T53" fmla="*/ 22 h 151"/>
                <a:gd name="T54" fmla="*/ 93 w 131"/>
                <a:gd name="T55" fmla="*/ 32 h 151"/>
                <a:gd name="T56" fmla="*/ 34 w 131"/>
                <a:gd name="T57" fmla="*/ 102 h 151"/>
                <a:gd name="T58" fmla="*/ 17 w 131"/>
                <a:gd name="T59" fmla="*/ 108 h 151"/>
                <a:gd name="T60" fmla="*/ 34 w 131"/>
                <a:gd name="T61" fmla="*/ 102 h 151"/>
                <a:gd name="T62" fmla="*/ 22 w 131"/>
                <a:gd name="T63" fmla="*/ 16 h 151"/>
                <a:gd name="T64" fmla="*/ 32 w 131"/>
                <a:gd name="T65" fmla="*/ 37 h 151"/>
                <a:gd name="T66" fmla="*/ 22 w 131"/>
                <a:gd name="T67" fmla="*/ 16 h 151"/>
                <a:gd name="T68" fmla="*/ 109 w 131"/>
                <a:gd name="T69" fmla="*/ 114 h 151"/>
                <a:gd name="T70" fmla="*/ 102 w 131"/>
                <a:gd name="T71" fmla="*/ 96 h 151"/>
                <a:gd name="T72" fmla="*/ 97 w 131"/>
                <a:gd name="T73" fmla="*/ 102 h 151"/>
                <a:gd name="T74" fmla="*/ 131 w 131"/>
                <a:gd name="T75" fmla="*/ 69 h 151"/>
                <a:gd name="T76" fmla="*/ 112 w 131"/>
                <a:gd name="T77" fmla="*/ 68 h 151"/>
                <a:gd name="T78" fmla="*/ 131 w 131"/>
                <a:gd name="T79" fmla="*/ 61 h 151"/>
                <a:gd name="T80" fmla="*/ 0 w 131"/>
                <a:gd name="T81" fmla="*/ 69 h 151"/>
                <a:gd name="T82" fmla="*/ 20 w 131"/>
                <a:gd name="T83" fmla="*/ 61 h 151"/>
                <a:gd name="T84" fmla="*/ 20 w 131"/>
                <a:gd name="T85" fmla="*/ 69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1" h="151">
                  <a:moveTo>
                    <a:pt x="48" y="130"/>
                  </a:moveTo>
                  <a:cubicBezTo>
                    <a:pt x="83" y="130"/>
                    <a:pt x="83" y="130"/>
                    <a:pt x="83" y="130"/>
                  </a:cubicBezTo>
                  <a:cubicBezTo>
                    <a:pt x="84" y="130"/>
                    <a:pt x="86" y="131"/>
                    <a:pt x="86" y="132"/>
                  </a:cubicBezTo>
                  <a:cubicBezTo>
                    <a:pt x="86" y="136"/>
                    <a:pt x="86" y="136"/>
                    <a:pt x="86" y="136"/>
                  </a:cubicBezTo>
                  <a:cubicBezTo>
                    <a:pt x="86" y="137"/>
                    <a:pt x="84" y="138"/>
                    <a:pt x="83" y="138"/>
                  </a:cubicBezTo>
                  <a:cubicBezTo>
                    <a:pt x="48" y="138"/>
                    <a:pt x="48" y="138"/>
                    <a:pt x="48" y="138"/>
                  </a:cubicBezTo>
                  <a:cubicBezTo>
                    <a:pt x="46" y="138"/>
                    <a:pt x="45" y="137"/>
                    <a:pt x="45" y="136"/>
                  </a:cubicBezTo>
                  <a:cubicBezTo>
                    <a:pt x="45" y="132"/>
                    <a:pt x="45" y="132"/>
                    <a:pt x="45" y="132"/>
                  </a:cubicBezTo>
                  <a:cubicBezTo>
                    <a:pt x="45" y="131"/>
                    <a:pt x="46" y="130"/>
                    <a:pt x="48" y="130"/>
                  </a:cubicBezTo>
                  <a:cubicBezTo>
                    <a:pt x="48" y="130"/>
                    <a:pt x="48" y="130"/>
                    <a:pt x="48" y="130"/>
                  </a:cubicBezTo>
                  <a:close/>
                  <a:moveTo>
                    <a:pt x="78" y="143"/>
                  </a:moveTo>
                  <a:cubicBezTo>
                    <a:pt x="78" y="147"/>
                    <a:pt x="78" y="147"/>
                    <a:pt x="78" y="147"/>
                  </a:cubicBezTo>
                  <a:cubicBezTo>
                    <a:pt x="78" y="149"/>
                    <a:pt x="76" y="151"/>
                    <a:pt x="74" y="151"/>
                  </a:cubicBezTo>
                  <a:cubicBezTo>
                    <a:pt x="57" y="151"/>
                    <a:pt x="57" y="151"/>
                    <a:pt x="57" y="151"/>
                  </a:cubicBezTo>
                  <a:cubicBezTo>
                    <a:pt x="54" y="151"/>
                    <a:pt x="52" y="149"/>
                    <a:pt x="52" y="147"/>
                  </a:cubicBezTo>
                  <a:cubicBezTo>
                    <a:pt x="52" y="143"/>
                    <a:pt x="52" y="143"/>
                    <a:pt x="52" y="143"/>
                  </a:cubicBezTo>
                  <a:cubicBezTo>
                    <a:pt x="78" y="143"/>
                    <a:pt x="78" y="143"/>
                    <a:pt x="78" y="143"/>
                  </a:cubicBezTo>
                  <a:close/>
                  <a:moveTo>
                    <a:pt x="65" y="34"/>
                  </a:moveTo>
                  <a:cubicBezTo>
                    <a:pt x="84" y="34"/>
                    <a:pt x="99" y="49"/>
                    <a:pt x="99" y="68"/>
                  </a:cubicBezTo>
                  <a:cubicBezTo>
                    <a:pt x="99" y="89"/>
                    <a:pt x="82" y="94"/>
                    <a:pt x="82" y="125"/>
                  </a:cubicBezTo>
                  <a:cubicBezTo>
                    <a:pt x="49" y="125"/>
                    <a:pt x="49" y="125"/>
                    <a:pt x="49" y="125"/>
                  </a:cubicBezTo>
                  <a:cubicBezTo>
                    <a:pt x="49" y="94"/>
                    <a:pt x="31" y="89"/>
                    <a:pt x="31" y="68"/>
                  </a:cubicBezTo>
                  <a:cubicBezTo>
                    <a:pt x="31" y="49"/>
                    <a:pt x="47" y="34"/>
                    <a:pt x="65" y="34"/>
                  </a:cubicBezTo>
                  <a:cubicBezTo>
                    <a:pt x="65" y="34"/>
                    <a:pt x="65" y="34"/>
                    <a:pt x="65" y="34"/>
                  </a:cubicBezTo>
                  <a:close/>
                  <a:moveTo>
                    <a:pt x="70" y="40"/>
                  </a:moveTo>
                  <a:cubicBezTo>
                    <a:pt x="72" y="41"/>
                    <a:pt x="72" y="41"/>
                    <a:pt x="72" y="41"/>
                  </a:cubicBezTo>
                  <a:cubicBezTo>
                    <a:pt x="76" y="42"/>
                    <a:pt x="80" y="44"/>
                    <a:pt x="83" y="46"/>
                  </a:cubicBezTo>
                  <a:cubicBezTo>
                    <a:pt x="82" y="46"/>
                    <a:pt x="80" y="45"/>
                    <a:pt x="79" y="45"/>
                  </a:cubicBezTo>
                  <a:cubicBezTo>
                    <a:pt x="76" y="44"/>
                    <a:pt x="76" y="44"/>
                    <a:pt x="76" y="44"/>
                  </a:cubicBezTo>
                  <a:cubicBezTo>
                    <a:pt x="74" y="44"/>
                    <a:pt x="73" y="44"/>
                    <a:pt x="71" y="43"/>
                  </a:cubicBezTo>
                  <a:cubicBezTo>
                    <a:pt x="69" y="44"/>
                    <a:pt x="66" y="44"/>
                    <a:pt x="64" y="45"/>
                  </a:cubicBezTo>
                  <a:cubicBezTo>
                    <a:pt x="59" y="46"/>
                    <a:pt x="54" y="49"/>
                    <a:pt x="50" y="53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5" y="59"/>
                    <a:pt x="43" y="63"/>
                    <a:pt x="42" y="68"/>
                  </a:cubicBezTo>
                  <a:cubicBezTo>
                    <a:pt x="41" y="72"/>
                    <a:pt x="41" y="72"/>
                    <a:pt x="41" y="72"/>
                  </a:cubicBezTo>
                  <a:cubicBezTo>
                    <a:pt x="40" y="75"/>
                    <a:pt x="40" y="78"/>
                    <a:pt x="40" y="81"/>
                  </a:cubicBezTo>
                  <a:cubicBezTo>
                    <a:pt x="40" y="80"/>
                    <a:pt x="39" y="78"/>
                    <a:pt x="38" y="77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37" y="70"/>
                    <a:pt x="37" y="66"/>
                    <a:pt x="38" y="62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40" y="56"/>
                    <a:pt x="42" y="53"/>
                    <a:pt x="45" y="49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50" y="44"/>
                    <a:pt x="54" y="42"/>
                    <a:pt x="58" y="41"/>
                  </a:cubicBezTo>
                  <a:cubicBezTo>
                    <a:pt x="61" y="40"/>
                    <a:pt x="63" y="40"/>
                    <a:pt x="65" y="40"/>
                  </a:cubicBezTo>
                  <a:cubicBezTo>
                    <a:pt x="67" y="40"/>
                    <a:pt x="68" y="40"/>
                    <a:pt x="70" y="40"/>
                  </a:cubicBezTo>
                  <a:cubicBezTo>
                    <a:pt x="70" y="40"/>
                    <a:pt x="70" y="40"/>
                    <a:pt x="70" y="40"/>
                  </a:cubicBezTo>
                  <a:close/>
                  <a:moveTo>
                    <a:pt x="62" y="0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68" y="23"/>
                    <a:pt x="67" y="23"/>
                    <a:pt x="66" y="23"/>
                  </a:cubicBezTo>
                  <a:cubicBezTo>
                    <a:pt x="64" y="23"/>
                    <a:pt x="63" y="23"/>
                    <a:pt x="62" y="23"/>
                  </a:cubicBezTo>
                  <a:cubicBezTo>
                    <a:pt x="62" y="0"/>
                    <a:pt x="62" y="0"/>
                    <a:pt x="62" y="0"/>
                  </a:cubicBezTo>
                  <a:close/>
                  <a:moveTo>
                    <a:pt x="109" y="16"/>
                  </a:moveTo>
                  <a:cubicBezTo>
                    <a:pt x="115" y="22"/>
                    <a:pt x="115" y="22"/>
                    <a:pt x="115" y="22"/>
                  </a:cubicBezTo>
                  <a:cubicBezTo>
                    <a:pt x="99" y="37"/>
                    <a:pt x="99" y="37"/>
                    <a:pt x="99" y="37"/>
                  </a:cubicBezTo>
                  <a:cubicBezTo>
                    <a:pt x="97" y="35"/>
                    <a:pt x="95" y="33"/>
                    <a:pt x="93" y="32"/>
                  </a:cubicBezTo>
                  <a:cubicBezTo>
                    <a:pt x="109" y="16"/>
                    <a:pt x="109" y="16"/>
                    <a:pt x="109" y="16"/>
                  </a:cubicBezTo>
                  <a:close/>
                  <a:moveTo>
                    <a:pt x="34" y="102"/>
                  </a:moveTo>
                  <a:cubicBezTo>
                    <a:pt x="22" y="114"/>
                    <a:pt x="22" y="114"/>
                    <a:pt x="22" y="114"/>
                  </a:cubicBezTo>
                  <a:cubicBezTo>
                    <a:pt x="17" y="108"/>
                    <a:pt x="17" y="108"/>
                    <a:pt x="17" y="108"/>
                  </a:cubicBezTo>
                  <a:cubicBezTo>
                    <a:pt x="29" y="96"/>
                    <a:pt x="29" y="96"/>
                    <a:pt x="29" y="96"/>
                  </a:cubicBezTo>
                  <a:cubicBezTo>
                    <a:pt x="31" y="98"/>
                    <a:pt x="32" y="100"/>
                    <a:pt x="34" y="102"/>
                  </a:cubicBezTo>
                  <a:cubicBezTo>
                    <a:pt x="34" y="102"/>
                    <a:pt x="34" y="102"/>
                    <a:pt x="34" y="102"/>
                  </a:cubicBezTo>
                  <a:close/>
                  <a:moveTo>
                    <a:pt x="22" y="16"/>
                  </a:moveTo>
                  <a:cubicBezTo>
                    <a:pt x="17" y="22"/>
                    <a:pt x="17" y="22"/>
                    <a:pt x="17" y="22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4" y="35"/>
                    <a:pt x="36" y="33"/>
                    <a:pt x="38" y="32"/>
                  </a:cubicBezTo>
                  <a:cubicBezTo>
                    <a:pt x="22" y="16"/>
                    <a:pt x="22" y="16"/>
                    <a:pt x="22" y="16"/>
                  </a:cubicBezTo>
                  <a:close/>
                  <a:moveTo>
                    <a:pt x="97" y="102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02" y="96"/>
                    <a:pt x="102" y="96"/>
                    <a:pt x="102" y="96"/>
                  </a:cubicBezTo>
                  <a:cubicBezTo>
                    <a:pt x="101" y="98"/>
                    <a:pt x="99" y="100"/>
                    <a:pt x="97" y="102"/>
                  </a:cubicBezTo>
                  <a:cubicBezTo>
                    <a:pt x="97" y="102"/>
                    <a:pt x="97" y="102"/>
                    <a:pt x="97" y="102"/>
                  </a:cubicBezTo>
                  <a:close/>
                  <a:moveTo>
                    <a:pt x="131" y="61"/>
                  </a:moveTo>
                  <a:cubicBezTo>
                    <a:pt x="131" y="69"/>
                    <a:pt x="131" y="69"/>
                    <a:pt x="131" y="69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2" y="69"/>
                    <a:pt x="112" y="68"/>
                    <a:pt x="112" y="68"/>
                  </a:cubicBezTo>
                  <a:cubicBezTo>
                    <a:pt x="112" y="66"/>
                    <a:pt x="111" y="63"/>
                    <a:pt x="111" y="61"/>
                  </a:cubicBezTo>
                  <a:cubicBezTo>
                    <a:pt x="131" y="61"/>
                    <a:pt x="131" y="61"/>
                    <a:pt x="131" y="61"/>
                  </a:cubicBezTo>
                  <a:close/>
                  <a:moveTo>
                    <a:pt x="20" y="69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20" y="63"/>
                    <a:pt x="20" y="66"/>
                    <a:pt x="20" y="68"/>
                  </a:cubicBezTo>
                  <a:cubicBezTo>
                    <a:pt x="20" y="68"/>
                    <a:pt x="20" y="69"/>
                    <a:pt x="20" y="69"/>
                  </a:cubicBezTo>
                  <a:cubicBezTo>
                    <a:pt x="20" y="69"/>
                    <a:pt x="20" y="69"/>
                    <a:pt x="20" y="69"/>
                  </a:cubicBezTo>
                  <a:close/>
                </a:path>
              </a:pathLst>
            </a:custGeom>
            <a:solidFill>
              <a:srgbClr val="F5EDE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61" name="Freeform 16"/>
            <p:cNvSpPr>
              <a:spLocks noEditPoints="1"/>
            </p:cNvSpPr>
            <p:nvPr/>
          </p:nvSpPr>
          <p:spPr bwMode="auto">
            <a:xfrm>
              <a:off x="5694538" y="1970965"/>
              <a:ext cx="496888" cy="500063"/>
            </a:xfrm>
            <a:custGeom>
              <a:avLst/>
              <a:gdLst>
                <a:gd name="T0" fmla="*/ 84 w 143"/>
                <a:gd name="T1" fmla="*/ 45 h 144"/>
                <a:gd name="T2" fmla="*/ 70 w 143"/>
                <a:gd name="T3" fmla="*/ 47 h 144"/>
                <a:gd name="T4" fmla="*/ 75 w 143"/>
                <a:gd name="T5" fmla="*/ 64 h 144"/>
                <a:gd name="T6" fmla="*/ 105 w 143"/>
                <a:gd name="T7" fmla="*/ 18 h 144"/>
                <a:gd name="T8" fmla="*/ 125 w 143"/>
                <a:gd name="T9" fmla="*/ 19 h 144"/>
                <a:gd name="T10" fmla="*/ 125 w 143"/>
                <a:gd name="T11" fmla="*/ 39 h 144"/>
                <a:gd name="T12" fmla="*/ 80 w 143"/>
                <a:gd name="T13" fmla="*/ 68 h 144"/>
                <a:gd name="T14" fmla="*/ 96 w 143"/>
                <a:gd name="T15" fmla="*/ 74 h 144"/>
                <a:gd name="T16" fmla="*/ 99 w 143"/>
                <a:gd name="T17" fmla="*/ 59 h 144"/>
                <a:gd name="T18" fmla="*/ 117 w 143"/>
                <a:gd name="T19" fmla="*/ 74 h 144"/>
                <a:gd name="T20" fmla="*/ 114 w 143"/>
                <a:gd name="T21" fmla="*/ 44 h 144"/>
                <a:gd name="T22" fmla="*/ 124 w 143"/>
                <a:gd name="T23" fmla="*/ 74 h 144"/>
                <a:gd name="T24" fmla="*/ 133 w 143"/>
                <a:gd name="T25" fmla="*/ 81 h 144"/>
                <a:gd name="T26" fmla="*/ 70 w 143"/>
                <a:gd name="T27" fmla="*/ 135 h 144"/>
                <a:gd name="T28" fmla="*/ 63 w 143"/>
                <a:gd name="T29" fmla="*/ 144 h 144"/>
                <a:gd name="T30" fmla="*/ 9 w 143"/>
                <a:gd name="T31" fmla="*/ 81 h 144"/>
                <a:gd name="T32" fmla="*/ 0 w 143"/>
                <a:gd name="T33" fmla="*/ 74 h 144"/>
                <a:gd name="T34" fmla="*/ 63 w 143"/>
                <a:gd name="T35" fmla="*/ 20 h 144"/>
                <a:gd name="T36" fmla="*/ 70 w 143"/>
                <a:gd name="T37" fmla="*/ 10 h 144"/>
                <a:gd name="T38" fmla="*/ 99 w 143"/>
                <a:gd name="T39" fmla="*/ 30 h 144"/>
                <a:gd name="T40" fmla="*/ 94 w 143"/>
                <a:gd name="T41" fmla="*/ 35 h 144"/>
                <a:gd name="T42" fmla="*/ 70 w 143"/>
                <a:gd name="T43" fmla="*/ 40 h 144"/>
                <a:gd name="T44" fmla="*/ 70 w 143"/>
                <a:gd name="T45" fmla="*/ 93 h 144"/>
                <a:gd name="T46" fmla="*/ 96 w 143"/>
                <a:gd name="T47" fmla="*/ 81 h 144"/>
                <a:gd name="T48" fmla="*/ 63 w 143"/>
                <a:gd name="T49" fmla="*/ 93 h 144"/>
                <a:gd name="T50" fmla="*/ 37 w 143"/>
                <a:gd name="T51" fmla="*/ 81 h 144"/>
                <a:gd name="T52" fmla="*/ 63 w 143"/>
                <a:gd name="T53" fmla="*/ 93 h 144"/>
                <a:gd name="T54" fmla="*/ 63 w 143"/>
                <a:gd name="T55" fmla="*/ 61 h 144"/>
                <a:gd name="T56" fmla="*/ 37 w 143"/>
                <a:gd name="T57" fmla="*/ 74 h 144"/>
                <a:gd name="T58" fmla="*/ 63 w 143"/>
                <a:gd name="T59" fmla="*/ 27 h 144"/>
                <a:gd name="T60" fmla="*/ 30 w 143"/>
                <a:gd name="T61" fmla="*/ 74 h 144"/>
                <a:gd name="T62" fmla="*/ 63 w 143"/>
                <a:gd name="T63" fmla="*/ 27 h 144"/>
                <a:gd name="T64" fmla="*/ 63 w 143"/>
                <a:gd name="T65" fmla="*/ 114 h 144"/>
                <a:gd name="T66" fmla="*/ 16 w 143"/>
                <a:gd name="T67" fmla="*/ 81 h 144"/>
                <a:gd name="T68" fmla="*/ 70 w 143"/>
                <a:gd name="T69" fmla="*/ 114 h 144"/>
                <a:gd name="T70" fmla="*/ 117 w 143"/>
                <a:gd name="T71" fmla="*/ 81 h 144"/>
                <a:gd name="T72" fmla="*/ 70 w 143"/>
                <a:gd name="T73" fmla="*/ 11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3" h="144">
                  <a:moveTo>
                    <a:pt x="70" y="40"/>
                  </a:moveTo>
                  <a:cubicBezTo>
                    <a:pt x="75" y="41"/>
                    <a:pt x="80" y="42"/>
                    <a:pt x="84" y="45"/>
                  </a:cubicBezTo>
                  <a:cubicBezTo>
                    <a:pt x="79" y="50"/>
                    <a:pt x="79" y="50"/>
                    <a:pt x="79" y="50"/>
                  </a:cubicBezTo>
                  <a:cubicBezTo>
                    <a:pt x="76" y="49"/>
                    <a:pt x="73" y="48"/>
                    <a:pt x="70" y="47"/>
                  </a:cubicBezTo>
                  <a:cubicBezTo>
                    <a:pt x="70" y="61"/>
                    <a:pt x="70" y="61"/>
                    <a:pt x="70" y="61"/>
                  </a:cubicBezTo>
                  <a:cubicBezTo>
                    <a:pt x="72" y="62"/>
                    <a:pt x="74" y="63"/>
                    <a:pt x="75" y="64"/>
                  </a:cubicBezTo>
                  <a:cubicBezTo>
                    <a:pt x="106" y="32"/>
                    <a:pt x="106" y="32"/>
                    <a:pt x="106" y="32"/>
                  </a:cubicBezTo>
                  <a:cubicBezTo>
                    <a:pt x="105" y="18"/>
                    <a:pt x="105" y="18"/>
                    <a:pt x="105" y="18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5" y="19"/>
                    <a:pt x="125" y="19"/>
                    <a:pt x="125" y="19"/>
                  </a:cubicBezTo>
                  <a:cubicBezTo>
                    <a:pt x="143" y="21"/>
                    <a:pt x="143" y="21"/>
                    <a:pt x="143" y="21"/>
                  </a:cubicBezTo>
                  <a:cubicBezTo>
                    <a:pt x="125" y="39"/>
                    <a:pt x="125" y="39"/>
                    <a:pt x="125" y="39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1" y="70"/>
                    <a:pt x="82" y="72"/>
                    <a:pt x="82" y="74"/>
                  </a:cubicBezTo>
                  <a:cubicBezTo>
                    <a:pt x="96" y="74"/>
                    <a:pt x="96" y="74"/>
                    <a:pt x="96" y="74"/>
                  </a:cubicBezTo>
                  <a:cubicBezTo>
                    <a:pt x="96" y="70"/>
                    <a:pt x="95" y="67"/>
                    <a:pt x="94" y="65"/>
                  </a:cubicBezTo>
                  <a:cubicBezTo>
                    <a:pt x="99" y="59"/>
                    <a:pt x="99" y="59"/>
                    <a:pt x="99" y="59"/>
                  </a:cubicBezTo>
                  <a:cubicBezTo>
                    <a:pt x="101" y="64"/>
                    <a:pt x="103" y="69"/>
                    <a:pt x="103" y="74"/>
                  </a:cubicBezTo>
                  <a:cubicBezTo>
                    <a:pt x="117" y="74"/>
                    <a:pt x="117" y="74"/>
                    <a:pt x="117" y="74"/>
                  </a:cubicBezTo>
                  <a:cubicBezTo>
                    <a:pt x="116" y="65"/>
                    <a:pt x="114" y="56"/>
                    <a:pt x="109" y="49"/>
                  </a:cubicBezTo>
                  <a:cubicBezTo>
                    <a:pt x="114" y="44"/>
                    <a:pt x="114" y="44"/>
                    <a:pt x="114" y="44"/>
                  </a:cubicBezTo>
                  <a:cubicBezTo>
                    <a:pt x="114" y="45"/>
                    <a:pt x="114" y="45"/>
                    <a:pt x="114" y="45"/>
                  </a:cubicBezTo>
                  <a:cubicBezTo>
                    <a:pt x="120" y="53"/>
                    <a:pt x="123" y="63"/>
                    <a:pt x="124" y="74"/>
                  </a:cubicBezTo>
                  <a:cubicBezTo>
                    <a:pt x="133" y="74"/>
                    <a:pt x="133" y="74"/>
                    <a:pt x="133" y="74"/>
                  </a:cubicBezTo>
                  <a:cubicBezTo>
                    <a:pt x="133" y="81"/>
                    <a:pt x="133" y="81"/>
                    <a:pt x="133" y="81"/>
                  </a:cubicBezTo>
                  <a:cubicBezTo>
                    <a:pt x="124" y="81"/>
                    <a:pt x="124" y="81"/>
                    <a:pt x="124" y="81"/>
                  </a:cubicBezTo>
                  <a:cubicBezTo>
                    <a:pt x="122" y="110"/>
                    <a:pt x="99" y="133"/>
                    <a:pt x="70" y="135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3" y="135"/>
                    <a:pt x="63" y="135"/>
                    <a:pt x="63" y="135"/>
                  </a:cubicBezTo>
                  <a:cubicBezTo>
                    <a:pt x="34" y="133"/>
                    <a:pt x="11" y="110"/>
                    <a:pt x="9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11" y="45"/>
                    <a:pt x="34" y="21"/>
                    <a:pt x="63" y="20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70" y="20"/>
                    <a:pt x="70" y="20"/>
                    <a:pt x="70" y="20"/>
                  </a:cubicBezTo>
                  <a:cubicBezTo>
                    <a:pt x="81" y="20"/>
                    <a:pt x="91" y="24"/>
                    <a:pt x="99" y="30"/>
                  </a:cubicBezTo>
                  <a:cubicBezTo>
                    <a:pt x="99" y="30"/>
                    <a:pt x="99" y="30"/>
                    <a:pt x="99" y="3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87" y="30"/>
                    <a:pt x="79" y="27"/>
                    <a:pt x="70" y="27"/>
                  </a:cubicBezTo>
                  <a:cubicBezTo>
                    <a:pt x="70" y="40"/>
                    <a:pt x="70" y="40"/>
                    <a:pt x="70" y="40"/>
                  </a:cubicBezTo>
                  <a:close/>
                  <a:moveTo>
                    <a:pt x="82" y="81"/>
                  </a:moveTo>
                  <a:cubicBezTo>
                    <a:pt x="81" y="87"/>
                    <a:pt x="76" y="92"/>
                    <a:pt x="70" y="93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84" y="105"/>
                    <a:pt x="95" y="94"/>
                    <a:pt x="96" y="81"/>
                  </a:cubicBezTo>
                  <a:cubicBezTo>
                    <a:pt x="82" y="81"/>
                    <a:pt x="82" y="81"/>
                    <a:pt x="82" y="81"/>
                  </a:cubicBezTo>
                  <a:close/>
                  <a:moveTo>
                    <a:pt x="63" y="93"/>
                  </a:moveTo>
                  <a:cubicBezTo>
                    <a:pt x="57" y="92"/>
                    <a:pt x="52" y="87"/>
                    <a:pt x="51" y="81"/>
                  </a:cubicBezTo>
                  <a:cubicBezTo>
                    <a:pt x="37" y="81"/>
                    <a:pt x="37" y="81"/>
                    <a:pt x="37" y="81"/>
                  </a:cubicBezTo>
                  <a:cubicBezTo>
                    <a:pt x="38" y="94"/>
                    <a:pt x="49" y="105"/>
                    <a:pt x="63" y="107"/>
                  </a:cubicBezTo>
                  <a:cubicBezTo>
                    <a:pt x="63" y="93"/>
                    <a:pt x="63" y="93"/>
                    <a:pt x="63" y="93"/>
                  </a:cubicBezTo>
                  <a:close/>
                  <a:moveTo>
                    <a:pt x="51" y="74"/>
                  </a:moveTo>
                  <a:cubicBezTo>
                    <a:pt x="52" y="68"/>
                    <a:pt x="57" y="63"/>
                    <a:pt x="63" y="61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49" y="49"/>
                    <a:pt x="38" y="60"/>
                    <a:pt x="37" y="74"/>
                  </a:cubicBezTo>
                  <a:cubicBezTo>
                    <a:pt x="51" y="74"/>
                    <a:pt x="51" y="74"/>
                    <a:pt x="51" y="74"/>
                  </a:cubicBezTo>
                  <a:close/>
                  <a:moveTo>
                    <a:pt x="63" y="27"/>
                  </a:moveTo>
                  <a:cubicBezTo>
                    <a:pt x="38" y="28"/>
                    <a:pt x="18" y="49"/>
                    <a:pt x="16" y="74"/>
                  </a:cubicBezTo>
                  <a:cubicBezTo>
                    <a:pt x="30" y="74"/>
                    <a:pt x="30" y="74"/>
                    <a:pt x="30" y="74"/>
                  </a:cubicBezTo>
                  <a:cubicBezTo>
                    <a:pt x="31" y="56"/>
                    <a:pt x="45" y="42"/>
                    <a:pt x="63" y="40"/>
                  </a:cubicBezTo>
                  <a:cubicBezTo>
                    <a:pt x="63" y="27"/>
                    <a:pt x="63" y="27"/>
                    <a:pt x="63" y="27"/>
                  </a:cubicBezTo>
                  <a:close/>
                  <a:moveTo>
                    <a:pt x="63" y="128"/>
                  </a:moveTo>
                  <a:cubicBezTo>
                    <a:pt x="63" y="114"/>
                    <a:pt x="63" y="114"/>
                    <a:pt x="63" y="114"/>
                  </a:cubicBezTo>
                  <a:cubicBezTo>
                    <a:pt x="45" y="112"/>
                    <a:pt x="31" y="98"/>
                    <a:pt x="30" y="8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8" y="106"/>
                    <a:pt x="38" y="126"/>
                    <a:pt x="63" y="128"/>
                  </a:cubicBezTo>
                  <a:close/>
                  <a:moveTo>
                    <a:pt x="70" y="114"/>
                  </a:moveTo>
                  <a:cubicBezTo>
                    <a:pt x="70" y="128"/>
                    <a:pt x="70" y="128"/>
                    <a:pt x="70" y="128"/>
                  </a:cubicBezTo>
                  <a:cubicBezTo>
                    <a:pt x="95" y="126"/>
                    <a:pt x="115" y="106"/>
                    <a:pt x="117" y="81"/>
                  </a:cubicBezTo>
                  <a:cubicBezTo>
                    <a:pt x="103" y="81"/>
                    <a:pt x="103" y="81"/>
                    <a:pt x="103" y="81"/>
                  </a:cubicBezTo>
                  <a:cubicBezTo>
                    <a:pt x="102" y="98"/>
                    <a:pt x="88" y="112"/>
                    <a:pt x="70" y="114"/>
                  </a:cubicBezTo>
                  <a:close/>
                </a:path>
              </a:pathLst>
            </a:custGeom>
            <a:solidFill>
              <a:srgbClr val="F5EDE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78878" name="矩形 1"/>
          <p:cNvSpPr/>
          <p:nvPr/>
        </p:nvSpPr>
        <p:spPr>
          <a:xfrm>
            <a:off x="5114925" y="3241675"/>
            <a:ext cx="5842000" cy="2584450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二、职业发展的实施</a:t>
            </a:r>
            <a:endParaRPr lang="zh-CN" altLang="en-US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员工自我评估</a:t>
            </a:r>
            <a:endParaRPr lang="zh-CN" altLang="en-US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组织评估 </a:t>
            </a:r>
            <a:endParaRPr lang="zh-CN" altLang="en-US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职业信息的传递 </a:t>
            </a:r>
            <a:endParaRPr lang="zh-CN" altLang="en-US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en-US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职业咨询</a:t>
            </a:r>
            <a:endParaRPr lang="zh-CN" altLang="en-US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5.</a:t>
            </a:r>
            <a:r>
              <a:rPr lang="zh-CN" altLang="en-US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职业道路引导</a:t>
            </a:r>
            <a:endParaRPr lang="zh-CN" altLang="en-US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80897" name="组合 13"/>
          <p:cNvGrpSpPr/>
          <p:nvPr/>
        </p:nvGrpSpPr>
        <p:grpSpPr>
          <a:xfrm>
            <a:off x="673100" y="527051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80904" name="文本框 5"/>
          <p:cNvSpPr txBox="1"/>
          <p:nvPr/>
        </p:nvSpPr>
        <p:spPr>
          <a:xfrm>
            <a:off x="819150" y="681832"/>
            <a:ext cx="385763" cy="3381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02</a:t>
            </a:r>
            <a:endParaRPr lang="en-US" altLang="zh-CN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80905" name="文本框 5"/>
          <p:cNvSpPr txBox="1"/>
          <p:nvPr/>
        </p:nvSpPr>
        <p:spPr>
          <a:xfrm>
            <a:off x="1620838" y="620713"/>
            <a:ext cx="140716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</a:rPr>
              <a:t>职业声望</a:t>
            </a:r>
            <a:endParaRPr lang="zh-CN" altLang="en-US" sz="2400" b="1" dirty="0">
              <a:solidFill>
                <a:schemeClr val="accent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0906" name="矩形 25"/>
          <p:cNvSpPr/>
          <p:nvPr/>
        </p:nvSpPr>
        <p:spPr>
          <a:xfrm>
            <a:off x="4643438" y="1376363"/>
            <a:ext cx="5842000" cy="922337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一、职业声望的定义：</a:t>
            </a:r>
            <a:endParaRPr lang="zh-CN" altLang="en-US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职业声望指人们对职业的社会评价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0907" name="矩形 1"/>
          <p:cNvSpPr/>
          <p:nvPr/>
        </p:nvSpPr>
        <p:spPr>
          <a:xfrm>
            <a:off x="4643438" y="2493963"/>
            <a:ext cx="5842000" cy="1614487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二、决定职业声望高低的主要因素</a:t>
            </a:r>
            <a:endParaRPr lang="zh-CN" altLang="en-US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职业环境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职业功能 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任职者素质 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 rot="0">
            <a:off x="1812287" y="2298700"/>
            <a:ext cx="1746885" cy="2565400"/>
            <a:chOff x="8575675" y="857250"/>
            <a:chExt cx="1631950" cy="2503488"/>
          </a:xfrm>
          <a:solidFill>
            <a:schemeClr val="accent2">
              <a:lumMod val="75000"/>
            </a:schemeClr>
          </a:solidFill>
        </p:grpSpPr>
        <p:sp>
          <p:nvSpPr>
            <p:cNvPr id="28" name="Freeform 6"/>
            <p:cNvSpPr/>
            <p:nvPr/>
          </p:nvSpPr>
          <p:spPr bwMode="auto">
            <a:xfrm>
              <a:off x="9074150" y="2714625"/>
              <a:ext cx="628650" cy="121523"/>
            </a:xfrm>
            <a:custGeom>
              <a:avLst/>
              <a:gdLst>
                <a:gd name="T0" fmla="*/ 320 w 349"/>
                <a:gd name="T1" fmla="*/ 0 h 71"/>
                <a:gd name="T2" fmla="*/ 29 w 349"/>
                <a:gd name="T3" fmla="*/ 0 h 71"/>
                <a:gd name="T4" fmla="*/ 0 w 349"/>
                <a:gd name="T5" fmla="*/ 28 h 71"/>
                <a:gd name="T6" fmla="*/ 0 w 349"/>
                <a:gd name="T7" fmla="*/ 42 h 71"/>
                <a:gd name="T8" fmla="*/ 29 w 349"/>
                <a:gd name="T9" fmla="*/ 71 h 71"/>
                <a:gd name="T10" fmla="*/ 320 w 349"/>
                <a:gd name="T11" fmla="*/ 71 h 71"/>
                <a:gd name="T12" fmla="*/ 349 w 349"/>
                <a:gd name="T13" fmla="*/ 42 h 71"/>
                <a:gd name="T14" fmla="*/ 349 w 349"/>
                <a:gd name="T15" fmla="*/ 28 h 71"/>
                <a:gd name="T16" fmla="*/ 320 w 349"/>
                <a:gd name="T1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71">
                  <a:moveTo>
                    <a:pt x="320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8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58"/>
                    <a:pt x="13" y="71"/>
                    <a:pt x="29" y="71"/>
                  </a:cubicBezTo>
                  <a:cubicBezTo>
                    <a:pt x="320" y="71"/>
                    <a:pt x="320" y="71"/>
                    <a:pt x="320" y="71"/>
                  </a:cubicBezTo>
                  <a:cubicBezTo>
                    <a:pt x="336" y="71"/>
                    <a:pt x="349" y="58"/>
                    <a:pt x="349" y="42"/>
                  </a:cubicBezTo>
                  <a:cubicBezTo>
                    <a:pt x="349" y="28"/>
                    <a:pt x="349" y="28"/>
                    <a:pt x="349" y="28"/>
                  </a:cubicBezTo>
                  <a:cubicBezTo>
                    <a:pt x="349" y="13"/>
                    <a:pt x="336" y="0"/>
                    <a:pt x="320" y="0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 w="76200"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auto"/>
              <a:endParaRPr lang="zh-CN" altLang="en-US" sz="2000" strike="noStrike" noProof="1">
                <a:solidFill>
                  <a:schemeClr val="lt1"/>
                </a:solidFill>
              </a:endParaRPr>
            </a:p>
          </p:txBody>
        </p:sp>
        <p:sp>
          <p:nvSpPr>
            <p:cNvPr id="29" name="Freeform 7"/>
            <p:cNvSpPr/>
            <p:nvPr/>
          </p:nvSpPr>
          <p:spPr bwMode="auto">
            <a:xfrm>
              <a:off x="9074150" y="2853645"/>
              <a:ext cx="628650" cy="121523"/>
            </a:xfrm>
            <a:custGeom>
              <a:avLst/>
              <a:gdLst>
                <a:gd name="T0" fmla="*/ 320 w 349"/>
                <a:gd name="T1" fmla="*/ 0 h 71"/>
                <a:gd name="T2" fmla="*/ 29 w 349"/>
                <a:gd name="T3" fmla="*/ 0 h 71"/>
                <a:gd name="T4" fmla="*/ 0 w 349"/>
                <a:gd name="T5" fmla="*/ 29 h 71"/>
                <a:gd name="T6" fmla="*/ 0 w 349"/>
                <a:gd name="T7" fmla="*/ 42 h 71"/>
                <a:gd name="T8" fmla="*/ 29 w 349"/>
                <a:gd name="T9" fmla="*/ 71 h 71"/>
                <a:gd name="T10" fmla="*/ 320 w 349"/>
                <a:gd name="T11" fmla="*/ 71 h 71"/>
                <a:gd name="T12" fmla="*/ 349 w 349"/>
                <a:gd name="T13" fmla="*/ 42 h 71"/>
                <a:gd name="T14" fmla="*/ 349 w 349"/>
                <a:gd name="T15" fmla="*/ 29 h 71"/>
                <a:gd name="T16" fmla="*/ 320 w 349"/>
                <a:gd name="T1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71">
                  <a:moveTo>
                    <a:pt x="320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58"/>
                    <a:pt x="13" y="71"/>
                    <a:pt x="29" y="71"/>
                  </a:cubicBezTo>
                  <a:cubicBezTo>
                    <a:pt x="320" y="71"/>
                    <a:pt x="320" y="71"/>
                    <a:pt x="320" y="71"/>
                  </a:cubicBezTo>
                  <a:cubicBezTo>
                    <a:pt x="336" y="71"/>
                    <a:pt x="349" y="58"/>
                    <a:pt x="349" y="42"/>
                  </a:cubicBezTo>
                  <a:cubicBezTo>
                    <a:pt x="349" y="29"/>
                    <a:pt x="349" y="29"/>
                    <a:pt x="349" y="29"/>
                  </a:cubicBezTo>
                  <a:cubicBezTo>
                    <a:pt x="349" y="13"/>
                    <a:pt x="336" y="0"/>
                    <a:pt x="320" y="0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 w="76200"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auto"/>
              <a:endParaRPr lang="zh-CN" altLang="en-US" sz="2000" strike="noStrike" noProof="1">
                <a:solidFill>
                  <a:schemeClr val="lt1"/>
                </a:solidFill>
              </a:endParaRPr>
            </a:p>
          </p:txBody>
        </p:sp>
        <p:sp>
          <p:nvSpPr>
            <p:cNvPr id="30" name="Freeform 8"/>
            <p:cNvSpPr/>
            <p:nvPr/>
          </p:nvSpPr>
          <p:spPr bwMode="auto">
            <a:xfrm>
              <a:off x="9104313" y="2992665"/>
              <a:ext cx="569913" cy="121523"/>
            </a:xfrm>
            <a:custGeom>
              <a:avLst/>
              <a:gdLst>
                <a:gd name="T0" fmla="*/ 287 w 316"/>
                <a:gd name="T1" fmla="*/ 0 h 71"/>
                <a:gd name="T2" fmla="*/ 29 w 316"/>
                <a:gd name="T3" fmla="*/ 0 h 71"/>
                <a:gd name="T4" fmla="*/ 0 w 316"/>
                <a:gd name="T5" fmla="*/ 29 h 71"/>
                <a:gd name="T6" fmla="*/ 0 w 316"/>
                <a:gd name="T7" fmla="*/ 42 h 71"/>
                <a:gd name="T8" fmla="*/ 29 w 316"/>
                <a:gd name="T9" fmla="*/ 71 h 71"/>
                <a:gd name="T10" fmla="*/ 287 w 316"/>
                <a:gd name="T11" fmla="*/ 71 h 71"/>
                <a:gd name="T12" fmla="*/ 316 w 316"/>
                <a:gd name="T13" fmla="*/ 42 h 71"/>
                <a:gd name="T14" fmla="*/ 316 w 316"/>
                <a:gd name="T15" fmla="*/ 29 h 71"/>
                <a:gd name="T16" fmla="*/ 287 w 316"/>
                <a:gd name="T1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6" h="71">
                  <a:moveTo>
                    <a:pt x="287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58"/>
                    <a:pt x="13" y="71"/>
                    <a:pt x="29" y="71"/>
                  </a:cubicBezTo>
                  <a:cubicBezTo>
                    <a:pt x="287" y="71"/>
                    <a:pt x="287" y="71"/>
                    <a:pt x="287" y="71"/>
                  </a:cubicBezTo>
                  <a:cubicBezTo>
                    <a:pt x="303" y="71"/>
                    <a:pt x="316" y="58"/>
                    <a:pt x="316" y="42"/>
                  </a:cubicBezTo>
                  <a:cubicBezTo>
                    <a:pt x="316" y="29"/>
                    <a:pt x="316" y="29"/>
                    <a:pt x="316" y="29"/>
                  </a:cubicBezTo>
                  <a:cubicBezTo>
                    <a:pt x="316" y="13"/>
                    <a:pt x="303" y="0"/>
                    <a:pt x="287" y="0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 w="76200"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auto"/>
              <a:endParaRPr lang="zh-CN" altLang="en-US" sz="2000" strike="noStrike" noProof="1">
                <a:solidFill>
                  <a:schemeClr val="lt1"/>
                </a:solidFill>
              </a:endParaRPr>
            </a:p>
          </p:txBody>
        </p:sp>
        <p:sp>
          <p:nvSpPr>
            <p:cNvPr id="31" name="Freeform 9"/>
            <p:cNvSpPr/>
            <p:nvPr/>
          </p:nvSpPr>
          <p:spPr bwMode="auto">
            <a:xfrm>
              <a:off x="9223375" y="3131686"/>
              <a:ext cx="331788" cy="121523"/>
            </a:xfrm>
            <a:custGeom>
              <a:avLst/>
              <a:gdLst>
                <a:gd name="T0" fmla="*/ 155 w 184"/>
                <a:gd name="T1" fmla="*/ 0 h 71"/>
                <a:gd name="T2" fmla="*/ 29 w 184"/>
                <a:gd name="T3" fmla="*/ 0 h 71"/>
                <a:gd name="T4" fmla="*/ 0 w 184"/>
                <a:gd name="T5" fmla="*/ 29 h 71"/>
                <a:gd name="T6" fmla="*/ 0 w 184"/>
                <a:gd name="T7" fmla="*/ 42 h 71"/>
                <a:gd name="T8" fmla="*/ 29 w 184"/>
                <a:gd name="T9" fmla="*/ 71 h 71"/>
                <a:gd name="T10" fmla="*/ 155 w 184"/>
                <a:gd name="T11" fmla="*/ 71 h 71"/>
                <a:gd name="T12" fmla="*/ 184 w 184"/>
                <a:gd name="T13" fmla="*/ 42 h 71"/>
                <a:gd name="T14" fmla="*/ 184 w 184"/>
                <a:gd name="T15" fmla="*/ 29 h 71"/>
                <a:gd name="T16" fmla="*/ 155 w 184"/>
                <a:gd name="T1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4" h="71">
                  <a:moveTo>
                    <a:pt x="155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58"/>
                    <a:pt x="13" y="71"/>
                    <a:pt x="29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71" y="71"/>
                    <a:pt x="184" y="58"/>
                    <a:pt x="184" y="42"/>
                  </a:cubicBezTo>
                  <a:cubicBezTo>
                    <a:pt x="184" y="29"/>
                    <a:pt x="184" y="29"/>
                    <a:pt x="184" y="29"/>
                  </a:cubicBezTo>
                  <a:cubicBezTo>
                    <a:pt x="184" y="13"/>
                    <a:pt x="171" y="0"/>
                    <a:pt x="155" y="0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 w="76200"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auto"/>
              <a:endParaRPr lang="zh-CN" altLang="en-US" sz="2000" strike="noStrike" noProof="1">
                <a:solidFill>
                  <a:schemeClr val="lt1"/>
                </a:solidFill>
              </a:endParaRPr>
            </a:p>
          </p:txBody>
        </p:sp>
        <p:sp>
          <p:nvSpPr>
            <p:cNvPr id="32" name="Freeform 10"/>
            <p:cNvSpPr>
              <a:spLocks noEditPoints="1"/>
            </p:cNvSpPr>
            <p:nvPr/>
          </p:nvSpPr>
          <p:spPr bwMode="auto">
            <a:xfrm>
              <a:off x="8575675" y="857250"/>
              <a:ext cx="1631950" cy="2503488"/>
            </a:xfrm>
            <a:custGeom>
              <a:avLst/>
              <a:gdLst>
                <a:gd name="T0" fmla="*/ 774 w 906"/>
                <a:gd name="T1" fmla="*/ 136 h 1391"/>
                <a:gd name="T2" fmla="*/ 482 w 906"/>
                <a:gd name="T3" fmla="*/ 1 h 1391"/>
                <a:gd name="T4" fmla="*/ 481 w 906"/>
                <a:gd name="T5" fmla="*/ 1 h 1391"/>
                <a:gd name="T6" fmla="*/ 425 w 906"/>
                <a:gd name="T7" fmla="*/ 1 h 1391"/>
                <a:gd name="T8" fmla="*/ 424 w 906"/>
                <a:gd name="T9" fmla="*/ 1 h 1391"/>
                <a:gd name="T10" fmla="*/ 132 w 906"/>
                <a:gd name="T11" fmla="*/ 136 h 1391"/>
                <a:gd name="T12" fmla="*/ 52 w 906"/>
                <a:gd name="T13" fmla="*/ 671 h 1391"/>
                <a:gd name="T14" fmla="*/ 221 w 906"/>
                <a:gd name="T15" fmla="*/ 915 h 1391"/>
                <a:gd name="T16" fmla="*/ 216 w 906"/>
                <a:gd name="T17" fmla="*/ 1060 h 1391"/>
                <a:gd name="T18" fmla="*/ 221 w 906"/>
                <a:gd name="T19" fmla="*/ 1105 h 1391"/>
                <a:gd name="T20" fmla="*/ 216 w 906"/>
                <a:gd name="T21" fmla="*/ 1149 h 1391"/>
                <a:gd name="T22" fmla="*/ 232 w 906"/>
                <a:gd name="T23" fmla="*/ 1212 h 1391"/>
                <a:gd name="T24" fmla="*/ 299 w 906"/>
                <a:gd name="T25" fmla="*/ 1313 h 1391"/>
                <a:gd name="T26" fmla="*/ 516 w 906"/>
                <a:gd name="T27" fmla="*/ 1391 h 1391"/>
                <a:gd name="T28" fmla="*/ 673 w 906"/>
                <a:gd name="T29" fmla="*/ 1225 h 1391"/>
                <a:gd name="T30" fmla="*/ 673 w 906"/>
                <a:gd name="T31" fmla="*/ 1203 h 1391"/>
                <a:gd name="T32" fmla="*/ 690 w 906"/>
                <a:gd name="T33" fmla="*/ 1136 h 1391"/>
                <a:gd name="T34" fmla="*/ 690 w 906"/>
                <a:gd name="T35" fmla="*/ 1074 h 1391"/>
                <a:gd name="T36" fmla="*/ 678 w 906"/>
                <a:gd name="T37" fmla="*/ 1015 h 1391"/>
                <a:gd name="T38" fmla="*/ 754 w 906"/>
                <a:gd name="T39" fmla="*/ 801 h 1391"/>
                <a:gd name="T40" fmla="*/ 903 w 906"/>
                <a:gd name="T41" fmla="*/ 457 h 1391"/>
                <a:gd name="T42" fmla="*/ 728 w 906"/>
                <a:gd name="T43" fmla="*/ 775 h 1391"/>
                <a:gd name="T44" fmla="*/ 639 w 906"/>
                <a:gd name="T45" fmla="*/ 1024 h 1391"/>
                <a:gd name="T46" fmla="*/ 653 w 906"/>
                <a:gd name="T47" fmla="*/ 1074 h 1391"/>
                <a:gd name="T48" fmla="*/ 653 w 906"/>
                <a:gd name="T49" fmla="*/ 1136 h 1391"/>
                <a:gd name="T50" fmla="*/ 633 w 906"/>
                <a:gd name="T51" fmla="*/ 1192 h 1391"/>
                <a:gd name="T52" fmla="*/ 636 w 906"/>
                <a:gd name="T53" fmla="*/ 1225 h 1391"/>
                <a:gd name="T54" fmla="*/ 570 w 906"/>
                <a:gd name="T55" fmla="*/ 1280 h 1391"/>
                <a:gd name="T56" fmla="*/ 571 w 906"/>
                <a:gd name="T57" fmla="*/ 1299 h 1391"/>
                <a:gd name="T58" fmla="*/ 390 w 906"/>
                <a:gd name="T59" fmla="*/ 1354 h 1391"/>
                <a:gd name="T60" fmla="*/ 335 w 906"/>
                <a:gd name="T61" fmla="*/ 1286 h 1391"/>
                <a:gd name="T62" fmla="*/ 324 w 906"/>
                <a:gd name="T63" fmla="*/ 1280 h 1391"/>
                <a:gd name="T64" fmla="*/ 269 w 906"/>
                <a:gd name="T65" fmla="*/ 1212 h 1391"/>
                <a:gd name="T66" fmla="*/ 253 w 906"/>
                <a:gd name="T67" fmla="*/ 1149 h 1391"/>
                <a:gd name="T68" fmla="*/ 263 w 906"/>
                <a:gd name="T69" fmla="*/ 1105 h 1391"/>
                <a:gd name="T70" fmla="*/ 253 w 906"/>
                <a:gd name="T71" fmla="*/ 1060 h 1391"/>
                <a:gd name="T72" fmla="*/ 258 w 906"/>
                <a:gd name="T73" fmla="*/ 913 h 1391"/>
                <a:gd name="T74" fmla="*/ 85 w 906"/>
                <a:gd name="T75" fmla="*/ 655 h 1391"/>
                <a:gd name="T76" fmla="*/ 158 w 906"/>
                <a:gd name="T77" fmla="*/ 161 h 1391"/>
                <a:gd name="T78" fmla="*/ 453 w 906"/>
                <a:gd name="T79" fmla="*/ 37 h 1391"/>
                <a:gd name="T80" fmla="*/ 747 w 906"/>
                <a:gd name="T81" fmla="*/ 161 h 1391"/>
                <a:gd name="T82" fmla="*/ 820 w 906"/>
                <a:gd name="T83" fmla="*/ 655 h 1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06" h="1391">
                  <a:moveTo>
                    <a:pt x="903" y="457"/>
                  </a:moveTo>
                  <a:cubicBezTo>
                    <a:pt x="903" y="335"/>
                    <a:pt x="857" y="221"/>
                    <a:pt x="774" y="136"/>
                  </a:cubicBezTo>
                  <a:cubicBezTo>
                    <a:pt x="735" y="96"/>
                    <a:pt x="690" y="64"/>
                    <a:pt x="640" y="41"/>
                  </a:cubicBezTo>
                  <a:cubicBezTo>
                    <a:pt x="590" y="18"/>
                    <a:pt x="537" y="5"/>
                    <a:pt x="482" y="1"/>
                  </a:cubicBezTo>
                  <a:cubicBezTo>
                    <a:pt x="481" y="1"/>
                    <a:pt x="481" y="1"/>
                    <a:pt x="481" y="1"/>
                  </a:cubicBezTo>
                  <a:cubicBezTo>
                    <a:pt x="481" y="1"/>
                    <a:pt x="481" y="1"/>
                    <a:pt x="481" y="1"/>
                  </a:cubicBezTo>
                  <a:cubicBezTo>
                    <a:pt x="479" y="1"/>
                    <a:pt x="461" y="0"/>
                    <a:pt x="453" y="0"/>
                  </a:cubicBezTo>
                  <a:cubicBezTo>
                    <a:pt x="444" y="0"/>
                    <a:pt x="427" y="1"/>
                    <a:pt x="425" y="1"/>
                  </a:cubicBezTo>
                  <a:cubicBezTo>
                    <a:pt x="424" y="1"/>
                    <a:pt x="424" y="1"/>
                    <a:pt x="424" y="1"/>
                  </a:cubicBezTo>
                  <a:cubicBezTo>
                    <a:pt x="424" y="1"/>
                    <a:pt x="424" y="1"/>
                    <a:pt x="424" y="1"/>
                  </a:cubicBezTo>
                  <a:cubicBezTo>
                    <a:pt x="368" y="5"/>
                    <a:pt x="315" y="18"/>
                    <a:pt x="265" y="41"/>
                  </a:cubicBezTo>
                  <a:cubicBezTo>
                    <a:pt x="215" y="64"/>
                    <a:pt x="171" y="96"/>
                    <a:pt x="132" y="136"/>
                  </a:cubicBezTo>
                  <a:cubicBezTo>
                    <a:pt x="49" y="221"/>
                    <a:pt x="3" y="335"/>
                    <a:pt x="2" y="457"/>
                  </a:cubicBezTo>
                  <a:cubicBezTo>
                    <a:pt x="1" y="477"/>
                    <a:pt x="0" y="567"/>
                    <a:pt x="52" y="671"/>
                  </a:cubicBezTo>
                  <a:cubicBezTo>
                    <a:pt x="80" y="729"/>
                    <a:pt x="120" y="769"/>
                    <a:pt x="152" y="801"/>
                  </a:cubicBezTo>
                  <a:cubicBezTo>
                    <a:pt x="193" y="842"/>
                    <a:pt x="218" y="867"/>
                    <a:pt x="221" y="915"/>
                  </a:cubicBezTo>
                  <a:cubicBezTo>
                    <a:pt x="221" y="927"/>
                    <a:pt x="224" y="981"/>
                    <a:pt x="228" y="1015"/>
                  </a:cubicBezTo>
                  <a:cubicBezTo>
                    <a:pt x="220" y="1029"/>
                    <a:pt x="216" y="1044"/>
                    <a:pt x="216" y="1060"/>
                  </a:cubicBezTo>
                  <a:cubicBezTo>
                    <a:pt x="216" y="1074"/>
                    <a:pt x="216" y="1074"/>
                    <a:pt x="216" y="1074"/>
                  </a:cubicBezTo>
                  <a:cubicBezTo>
                    <a:pt x="216" y="1084"/>
                    <a:pt x="218" y="1095"/>
                    <a:pt x="221" y="1105"/>
                  </a:cubicBezTo>
                  <a:cubicBezTo>
                    <a:pt x="218" y="1115"/>
                    <a:pt x="216" y="1125"/>
                    <a:pt x="216" y="1136"/>
                  </a:cubicBezTo>
                  <a:cubicBezTo>
                    <a:pt x="216" y="1149"/>
                    <a:pt x="216" y="1149"/>
                    <a:pt x="216" y="1149"/>
                  </a:cubicBezTo>
                  <a:cubicBezTo>
                    <a:pt x="216" y="1169"/>
                    <a:pt x="222" y="1187"/>
                    <a:pt x="233" y="1203"/>
                  </a:cubicBezTo>
                  <a:cubicBezTo>
                    <a:pt x="232" y="1206"/>
                    <a:pt x="232" y="1209"/>
                    <a:pt x="232" y="1212"/>
                  </a:cubicBezTo>
                  <a:cubicBezTo>
                    <a:pt x="232" y="1225"/>
                    <a:pt x="232" y="1225"/>
                    <a:pt x="232" y="1225"/>
                  </a:cubicBezTo>
                  <a:cubicBezTo>
                    <a:pt x="232" y="1267"/>
                    <a:pt x="261" y="1303"/>
                    <a:pt x="299" y="1313"/>
                  </a:cubicBezTo>
                  <a:cubicBezTo>
                    <a:pt x="306" y="1357"/>
                    <a:pt x="344" y="1391"/>
                    <a:pt x="390" y="1391"/>
                  </a:cubicBezTo>
                  <a:cubicBezTo>
                    <a:pt x="516" y="1391"/>
                    <a:pt x="516" y="1391"/>
                    <a:pt x="516" y="1391"/>
                  </a:cubicBezTo>
                  <a:cubicBezTo>
                    <a:pt x="562" y="1391"/>
                    <a:pt x="600" y="1357"/>
                    <a:pt x="606" y="1313"/>
                  </a:cubicBezTo>
                  <a:cubicBezTo>
                    <a:pt x="645" y="1303"/>
                    <a:pt x="673" y="1267"/>
                    <a:pt x="673" y="1225"/>
                  </a:cubicBezTo>
                  <a:cubicBezTo>
                    <a:pt x="673" y="1212"/>
                    <a:pt x="673" y="1212"/>
                    <a:pt x="673" y="1212"/>
                  </a:cubicBezTo>
                  <a:cubicBezTo>
                    <a:pt x="673" y="1209"/>
                    <a:pt x="673" y="1206"/>
                    <a:pt x="673" y="1203"/>
                  </a:cubicBezTo>
                  <a:cubicBezTo>
                    <a:pt x="684" y="1187"/>
                    <a:pt x="690" y="1169"/>
                    <a:pt x="690" y="1149"/>
                  </a:cubicBezTo>
                  <a:cubicBezTo>
                    <a:pt x="690" y="1136"/>
                    <a:pt x="690" y="1136"/>
                    <a:pt x="690" y="1136"/>
                  </a:cubicBezTo>
                  <a:cubicBezTo>
                    <a:pt x="690" y="1125"/>
                    <a:pt x="688" y="1115"/>
                    <a:pt x="684" y="1105"/>
                  </a:cubicBezTo>
                  <a:cubicBezTo>
                    <a:pt x="688" y="1095"/>
                    <a:pt x="690" y="1084"/>
                    <a:pt x="690" y="1074"/>
                  </a:cubicBezTo>
                  <a:cubicBezTo>
                    <a:pt x="690" y="1060"/>
                    <a:pt x="690" y="1060"/>
                    <a:pt x="690" y="1060"/>
                  </a:cubicBezTo>
                  <a:cubicBezTo>
                    <a:pt x="690" y="1044"/>
                    <a:pt x="686" y="1029"/>
                    <a:pt x="678" y="1015"/>
                  </a:cubicBezTo>
                  <a:cubicBezTo>
                    <a:pt x="681" y="981"/>
                    <a:pt x="684" y="927"/>
                    <a:pt x="685" y="915"/>
                  </a:cubicBezTo>
                  <a:cubicBezTo>
                    <a:pt x="687" y="867"/>
                    <a:pt x="712" y="842"/>
                    <a:pt x="754" y="801"/>
                  </a:cubicBezTo>
                  <a:cubicBezTo>
                    <a:pt x="786" y="769"/>
                    <a:pt x="826" y="729"/>
                    <a:pt x="853" y="671"/>
                  </a:cubicBezTo>
                  <a:cubicBezTo>
                    <a:pt x="906" y="567"/>
                    <a:pt x="904" y="477"/>
                    <a:pt x="903" y="457"/>
                  </a:cubicBezTo>
                  <a:close/>
                  <a:moveTo>
                    <a:pt x="820" y="655"/>
                  </a:moveTo>
                  <a:cubicBezTo>
                    <a:pt x="795" y="708"/>
                    <a:pt x="759" y="743"/>
                    <a:pt x="728" y="775"/>
                  </a:cubicBezTo>
                  <a:cubicBezTo>
                    <a:pt x="685" y="817"/>
                    <a:pt x="651" y="850"/>
                    <a:pt x="648" y="913"/>
                  </a:cubicBezTo>
                  <a:cubicBezTo>
                    <a:pt x="648" y="922"/>
                    <a:pt x="644" y="996"/>
                    <a:pt x="639" y="1024"/>
                  </a:cubicBezTo>
                  <a:cubicBezTo>
                    <a:pt x="648" y="1034"/>
                    <a:pt x="653" y="1047"/>
                    <a:pt x="653" y="1060"/>
                  </a:cubicBezTo>
                  <a:cubicBezTo>
                    <a:pt x="653" y="1074"/>
                    <a:pt x="653" y="1074"/>
                    <a:pt x="653" y="1074"/>
                  </a:cubicBezTo>
                  <a:cubicBezTo>
                    <a:pt x="653" y="1085"/>
                    <a:pt x="649" y="1096"/>
                    <a:pt x="643" y="1105"/>
                  </a:cubicBezTo>
                  <a:cubicBezTo>
                    <a:pt x="649" y="1114"/>
                    <a:pt x="653" y="1125"/>
                    <a:pt x="653" y="1136"/>
                  </a:cubicBezTo>
                  <a:cubicBezTo>
                    <a:pt x="653" y="1149"/>
                    <a:pt x="653" y="1149"/>
                    <a:pt x="653" y="1149"/>
                  </a:cubicBezTo>
                  <a:cubicBezTo>
                    <a:pt x="653" y="1167"/>
                    <a:pt x="645" y="1182"/>
                    <a:pt x="633" y="1192"/>
                  </a:cubicBezTo>
                  <a:cubicBezTo>
                    <a:pt x="635" y="1198"/>
                    <a:pt x="636" y="1205"/>
                    <a:pt x="636" y="1212"/>
                  </a:cubicBezTo>
                  <a:cubicBezTo>
                    <a:pt x="636" y="1225"/>
                    <a:pt x="636" y="1225"/>
                    <a:pt x="636" y="1225"/>
                  </a:cubicBezTo>
                  <a:cubicBezTo>
                    <a:pt x="636" y="1255"/>
                    <a:pt x="612" y="1280"/>
                    <a:pt x="582" y="1280"/>
                  </a:cubicBezTo>
                  <a:cubicBezTo>
                    <a:pt x="570" y="1280"/>
                    <a:pt x="570" y="1280"/>
                    <a:pt x="570" y="1280"/>
                  </a:cubicBezTo>
                  <a:cubicBezTo>
                    <a:pt x="570" y="1282"/>
                    <a:pt x="571" y="1284"/>
                    <a:pt x="571" y="1286"/>
                  </a:cubicBezTo>
                  <a:cubicBezTo>
                    <a:pt x="571" y="1299"/>
                    <a:pt x="571" y="1299"/>
                    <a:pt x="571" y="1299"/>
                  </a:cubicBezTo>
                  <a:cubicBezTo>
                    <a:pt x="571" y="1329"/>
                    <a:pt x="546" y="1354"/>
                    <a:pt x="516" y="1354"/>
                  </a:cubicBezTo>
                  <a:cubicBezTo>
                    <a:pt x="390" y="1354"/>
                    <a:pt x="390" y="1354"/>
                    <a:pt x="390" y="1354"/>
                  </a:cubicBezTo>
                  <a:cubicBezTo>
                    <a:pt x="360" y="1354"/>
                    <a:pt x="335" y="1329"/>
                    <a:pt x="335" y="1299"/>
                  </a:cubicBezTo>
                  <a:cubicBezTo>
                    <a:pt x="335" y="1286"/>
                    <a:pt x="335" y="1286"/>
                    <a:pt x="335" y="1286"/>
                  </a:cubicBezTo>
                  <a:cubicBezTo>
                    <a:pt x="335" y="1284"/>
                    <a:pt x="335" y="1282"/>
                    <a:pt x="335" y="1280"/>
                  </a:cubicBezTo>
                  <a:cubicBezTo>
                    <a:pt x="324" y="1280"/>
                    <a:pt x="324" y="1280"/>
                    <a:pt x="324" y="1280"/>
                  </a:cubicBezTo>
                  <a:cubicBezTo>
                    <a:pt x="294" y="1280"/>
                    <a:pt x="269" y="1255"/>
                    <a:pt x="269" y="1225"/>
                  </a:cubicBezTo>
                  <a:cubicBezTo>
                    <a:pt x="269" y="1212"/>
                    <a:pt x="269" y="1212"/>
                    <a:pt x="269" y="1212"/>
                  </a:cubicBezTo>
                  <a:cubicBezTo>
                    <a:pt x="269" y="1205"/>
                    <a:pt x="270" y="1198"/>
                    <a:pt x="273" y="1192"/>
                  </a:cubicBezTo>
                  <a:cubicBezTo>
                    <a:pt x="261" y="1182"/>
                    <a:pt x="253" y="1167"/>
                    <a:pt x="253" y="1149"/>
                  </a:cubicBezTo>
                  <a:cubicBezTo>
                    <a:pt x="253" y="1136"/>
                    <a:pt x="253" y="1136"/>
                    <a:pt x="253" y="1136"/>
                  </a:cubicBezTo>
                  <a:cubicBezTo>
                    <a:pt x="253" y="1125"/>
                    <a:pt x="256" y="1114"/>
                    <a:pt x="263" y="1105"/>
                  </a:cubicBezTo>
                  <a:cubicBezTo>
                    <a:pt x="256" y="1096"/>
                    <a:pt x="253" y="1085"/>
                    <a:pt x="253" y="1074"/>
                  </a:cubicBezTo>
                  <a:cubicBezTo>
                    <a:pt x="253" y="1060"/>
                    <a:pt x="253" y="1060"/>
                    <a:pt x="253" y="1060"/>
                  </a:cubicBezTo>
                  <a:cubicBezTo>
                    <a:pt x="253" y="1047"/>
                    <a:pt x="258" y="1034"/>
                    <a:pt x="266" y="1024"/>
                  </a:cubicBezTo>
                  <a:cubicBezTo>
                    <a:pt x="262" y="996"/>
                    <a:pt x="258" y="922"/>
                    <a:pt x="258" y="913"/>
                  </a:cubicBezTo>
                  <a:cubicBezTo>
                    <a:pt x="254" y="850"/>
                    <a:pt x="220" y="817"/>
                    <a:pt x="178" y="775"/>
                  </a:cubicBezTo>
                  <a:cubicBezTo>
                    <a:pt x="146" y="743"/>
                    <a:pt x="110" y="708"/>
                    <a:pt x="85" y="655"/>
                  </a:cubicBezTo>
                  <a:cubicBezTo>
                    <a:pt x="35" y="555"/>
                    <a:pt x="39" y="470"/>
                    <a:pt x="39" y="458"/>
                  </a:cubicBezTo>
                  <a:cubicBezTo>
                    <a:pt x="40" y="346"/>
                    <a:pt x="82" y="240"/>
                    <a:pt x="158" y="161"/>
                  </a:cubicBezTo>
                  <a:cubicBezTo>
                    <a:pt x="230" y="88"/>
                    <a:pt x="324" y="45"/>
                    <a:pt x="426" y="38"/>
                  </a:cubicBezTo>
                  <a:cubicBezTo>
                    <a:pt x="426" y="38"/>
                    <a:pt x="445" y="37"/>
                    <a:pt x="453" y="37"/>
                  </a:cubicBezTo>
                  <a:cubicBezTo>
                    <a:pt x="461" y="37"/>
                    <a:pt x="479" y="38"/>
                    <a:pt x="479" y="38"/>
                  </a:cubicBezTo>
                  <a:cubicBezTo>
                    <a:pt x="581" y="45"/>
                    <a:pt x="676" y="88"/>
                    <a:pt x="747" y="161"/>
                  </a:cubicBezTo>
                  <a:cubicBezTo>
                    <a:pt x="824" y="240"/>
                    <a:pt x="866" y="346"/>
                    <a:pt x="866" y="458"/>
                  </a:cubicBezTo>
                  <a:cubicBezTo>
                    <a:pt x="867" y="470"/>
                    <a:pt x="871" y="555"/>
                    <a:pt x="820" y="655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 w="76200"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auto"/>
              <a:endParaRPr lang="zh-CN" altLang="en-US" sz="2000" strike="noStrike" noProof="1">
                <a:solidFill>
                  <a:schemeClr val="lt1"/>
                </a:solidFill>
              </a:endParaRPr>
            </a:p>
          </p:txBody>
        </p:sp>
        <p:sp>
          <p:nvSpPr>
            <p:cNvPr id="4" name="Freeform 11"/>
            <p:cNvSpPr>
              <a:spLocks noEditPoints="1"/>
            </p:cNvSpPr>
            <p:nvPr/>
          </p:nvSpPr>
          <p:spPr bwMode="auto">
            <a:xfrm>
              <a:off x="9163050" y="1166813"/>
              <a:ext cx="755650" cy="754063"/>
            </a:xfrm>
            <a:custGeom>
              <a:avLst/>
              <a:gdLst>
                <a:gd name="T0" fmla="*/ 392 w 420"/>
                <a:gd name="T1" fmla="*/ 182 h 419"/>
                <a:gd name="T2" fmla="*/ 384 w 420"/>
                <a:gd name="T3" fmla="*/ 150 h 419"/>
                <a:gd name="T4" fmla="*/ 371 w 420"/>
                <a:gd name="T5" fmla="*/ 120 h 419"/>
                <a:gd name="T6" fmla="*/ 352 w 420"/>
                <a:gd name="T7" fmla="*/ 93 h 419"/>
                <a:gd name="T8" fmla="*/ 329 w 420"/>
                <a:gd name="T9" fmla="*/ 69 h 419"/>
                <a:gd name="T10" fmla="*/ 302 w 420"/>
                <a:gd name="T11" fmla="*/ 50 h 419"/>
                <a:gd name="T12" fmla="*/ 272 w 420"/>
                <a:gd name="T13" fmla="*/ 36 h 419"/>
                <a:gd name="T14" fmla="*/ 240 w 420"/>
                <a:gd name="T15" fmla="*/ 28 h 419"/>
                <a:gd name="T16" fmla="*/ 207 w 420"/>
                <a:gd name="T17" fmla="*/ 26 h 419"/>
                <a:gd name="T18" fmla="*/ 175 w 420"/>
                <a:gd name="T19" fmla="*/ 29 h 419"/>
                <a:gd name="T20" fmla="*/ 143 w 420"/>
                <a:gd name="T21" fmla="*/ 38 h 419"/>
                <a:gd name="T22" fmla="*/ 103 w 420"/>
                <a:gd name="T23" fmla="*/ 29 h 419"/>
                <a:gd name="T24" fmla="*/ 73 w 420"/>
                <a:gd name="T25" fmla="*/ 51 h 419"/>
                <a:gd name="T26" fmla="*/ 47 w 420"/>
                <a:gd name="T27" fmla="*/ 78 h 419"/>
                <a:gd name="T28" fmla="*/ 26 w 420"/>
                <a:gd name="T29" fmla="*/ 109 h 419"/>
                <a:gd name="T30" fmla="*/ 11 w 420"/>
                <a:gd name="T31" fmla="*/ 144 h 419"/>
                <a:gd name="T32" fmla="*/ 3 w 420"/>
                <a:gd name="T33" fmla="*/ 180 h 419"/>
                <a:gd name="T34" fmla="*/ 1 w 420"/>
                <a:gd name="T35" fmla="*/ 218 h 419"/>
                <a:gd name="T36" fmla="*/ 5 w 420"/>
                <a:gd name="T37" fmla="*/ 255 h 419"/>
                <a:gd name="T38" fmla="*/ 17 w 420"/>
                <a:gd name="T39" fmla="*/ 291 h 419"/>
                <a:gd name="T40" fmla="*/ 34 w 420"/>
                <a:gd name="T41" fmla="*/ 324 h 419"/>
                <a:gd name="T42" fmla="*/ 58 w 420"/>
                <a:gd name="T43" fmla="*/ 353 h 419"/>
                <a:gd name="T44" fmla="*/ 86 w 420"/>
                <a:gd name="T45" fmla="*/ 378 h 419"/>
                <a:gd name="T46" fmla="*/ 118 w 420"/>
                <a:gd name="T47" fmla="*/ 398 h 419"/>
                <a:gd name="T48" fmla="*/ 153 w 420"/>
                <a:gd name="T49" fmla="*/ 411 h 419"/>
                <a:gd name="T50" fmla="*/ 190 w 420"/>
                <a:gd name="T51" fmla="*/ 418 h 419"/>
                <a:gd name="T52" fmla="*/ 228 w 420"/>
                <a:gd name="T53" fmla="*/ 419 h 419"/>
                <a:gd name="T54" fmla="*/ 265 w 420"/>
                <a:gd name="T55" fmla="*/ 412 h 419"/>
                <a:gd name="T56" fmla="*/ 294 w 420"/>
                <a:gd name="T57" fmla="*/ 402 h 419"/>
                <a:gd name="T58" fmla="*/ 319 w 420"/>
                <a:gd name="T59" fmla="*/ 389 h 419"/>
                <a:gd name="T60" fmla="*/ 349 w 420"/>
                <a:gd name="T61" fmla="*/ 366 h 419"/>
                <a:gd name="T62" fmla="*/ 375 w 420"/>
                <a:gd name="T63" fmla="*/ 339 h 419"/>
                <a:gd name="T64" fmla="*/ 396 w 420"/>
                <a:gd name="T65" fmla="*/ 307 h 419"/>
                <a:gd name="T66" fmla="*/ 410 w 420"/>
                <a:gd name="T67" fmla="*/ 273 h 419"/>
                <a:gd name="T68" fmla="*/ 418 w 420"/>
                <a:gd name="T69" fmla="*/ 236 h 419"/>
                <a:gd name="T70" fmla="*/ 363 w 420"/>
                <a:gd name="T71" fmla="*/ 140 h 419"/>
                <a:gd name="T72" fmla="*/ 363 w 420"/>
                <a:gd name="T73" fmla="*/ 140 h 419"/>
                <a:gd name="T74" fmla="*/ 216 w 420"/>
                <a:gd name="T75" fmla="*/ 178 h 419"/>
                <a:gd name="T76" fmla="*/ 204 w 420"/>
                <a:gd name="T77" fmla="*/ 195 h 419"/>
                <a:gd name="T78" fmla="*/ 211 w 420"/>
                <a:gd name="T79" fmla="*/ 178 h 419"/>
                <a:gd name="T80" fmla="*/ 141 w 420"/>
                <a:gd name="T81" fmla="*/ 57 h 419"/>
                <a:gd name="T82" fmla="*/ 141 w 420"/>
                <a:gd name="T83" fmla="*/ 57 h 419"/>
                <a:gd name="T84" fmla="*/ 44 w 420"/>
                <a:gd name="T85" fmla="*/ 189 h 419"/>
                <a:gd name="T86" fmla="*/ 180 w 420"/>
                <a:gd name="T87" fmla="*/ 220 h 419"/>
                <a:gd name="T88" fmla="*/ 182 w 420"/>
                <a:gd name="T89" fmla="*/ 225 h 419"/>
                <a:gd name="T90" fmla="*/ 189 w 420"/>
                <a:gd name="T91" fmla="*/ 376 h 419"/>
                <a:gd name="T92" fmla="*/ 189 w 420"/>
                <a:gd name="T93" fmla="*/ 376 h 419"/>
                <a:gd name="T94" fmla="*/ 275 w 420"/>
                <a:gd name="T95" fmla="*/ 364 h 419"/>
                <a:gd name="T96" fmla="*/ 235 w 420"/>
                <a:gd name="T97" fmla="*/ 230 h 419"/>
                <a:gd name="T98" fmla="*/ 237 w 420"/>
                <a:gd name="T99" fmla="*/ 227 h 419"/>
                <a:gd name="T100" fmla="*/ 377 w 420"/>
                <a:gd name="T101" fmla="*/ 226 h 419"/>
                <a:gd name="T102" fmla="*/ 377 w 420"/>
                <a:gd name="T103" fmla="*/ 226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20" h="419">
                  <a:moveTo>
                    <a:pt x="394" y="203"/>
                  </a:moveTo>
                  <a:cubicBezTo>
                    <a:pt x="420" y="198"/>
                    <a:pt x="420" y="198"/>
                    <a:pt x="420" y="198"/>
                  </a:cubicBezTo>
                  <a:cubicBezTo>
                    <a:pt x="419" y="193"/>
                    <a:pt x="419" y="187"/>
                    <a:pt x="418" y="182"/>
                  </a:cubicBezTo>
                  <a:cubicBezTo>
                    <a:pt x="392" y="182"/>
                    <a:pt x="392" y="182"/>
                    <a:pt x="392" y="182"/>
                  </a:cubicBezTo>
                  <a:cubicBezTo>
                    <a:pt x="392" y="178"/>
                    <a:pt x="391" y="174"/>
                    <a:pt x="390" y="170"/>
                  </a:cubicBezTo>
                  <a:cubicBezTo>
                    <a:pt x="414" y="161"/>
                    <a:pt x="414" y="161"/>
                    <a:pt x="414" y="161"/>
                  </a:cubicBezTo>
                  <a:cubicBezTo>
                    <a:pt x="413" y="156"/>
                    <a:pt x="412" y="150"/>
                    <a:pt x="410" y="145"/>
                  </a:cubicBezTo>
                  <a:cubicBezTo>
                    <a:pt x="384" y="150"/>
                    <a:pt x="384" y="150"/>
                    <a:pt x="384" y="150"/>
                  </a:cubicBezTo>
                  <a:cubicBezTo>
                    <a:pt x="383" y="146"/>
                    <a:pt x="381" y="142"/>
                    <a:pt x="380" y="139"/>
                  </a:cubicBezTo>
                  <a:cubicBezTo>
                    <a:pt x="402" y="125"/>
                    <a:pt x="402" y="125"/>
                    <a:pt x="402" y="125"/>
                  </a:cubicBezTo>
                  <a:cubicBezTo>
                    <a:pt x="400" y="120"/>
                    <a:pt x="398" y="115"/>
                    <a:pt x="395" y="111"/>
                  </a:cubicBezTo>
                  <a:cubicBezTo>
                    <a:pt x="371" y="120"/>
                    <a:pt x="371" y="120"/>
                    <a:pt x="371" y="120"/>
                  </a:cubicBezTo>
                  <a:cubicBezTo>
                    <a:pt x="369" y="116"/>
                    <a:pt x="367" y="113"/>
                    <a:pt x="365" y="109"/>
                  </a:cubicBezTo>
                  <a:cubicBezTo>
                    <a:pt x="384" y="92"/>
                    <a:pt x="384" y="92"/>
                    <a:pt x="384" y="92"/>
                  </a:cubicBezTo>
                  <a:cubicBezTo>
                    <a:pt x="381" y="88"/>
                    <a:pt x="378" y="83"/>
                    <a:pt x="374" y="79"/>
                  </a:cubicBezTo>
                  <a:cubicBezTo>
                    <a:pt x="352" y="93"/>
                    <a:pt x="352" y="93"/>
                    <a:pt x="352" y="93"/>
                  </a:cubicBezTo>
                  <a:cubicBezTo>
                    <a:pt x="350" y="89"/>
                    <a:pt x="347" y="86"/>
                    <a:pt x="344" y="83"/>
                  </a:cubicBezTo>
                  <a:cubicBezTo>
                    <a:pt x="360" y="63"/>
                    <a:pt x="360" y="63"/>
                    <a:pt x="360" y="63"/>
                  </a:cubicBezTo>
                  <a:cubicBezTo>
                    <a:pt x="357" y="59"/>
                    <a:pt x="353" y="55"/>
                    <a:pt x="349" y="52"/>
                  </a:cubicBezTo>
                  <a:cubicBezTo>
                    <a:pt x="329" y="69"/>
                    <a:pt x="329" y="69"/>
                    <a:pt x="329" y="69"/>
                  </a:cubicBezTo>
                  <a:cubicBezTo>
                    <a:pt x="326" y="66"/>
                    <a:pt x="323" y="64"/>
                    <a:pt x="320" y="62"/>
                  </a:cubicBezTo>
                  <a:cubicBezTo>
                    <a:pt x="332" y="39"/>
                    <a:pt x="332" y="39"/>
                    <a:pt x="332" y="39"/>
                  </a:cubicBezTo>
                  <a:cubicBezTo>
                    <a:pt x="327" y="36"/>
                    <a:pt x="323" y="33"/>
                    <a:pt x="318" y="30"/>
                  </a:cubicBezTo>
                  <a:cubicBezTo>
                    <a:pt x="302" y="50"/>
                    <a:pt x="302" y="50"/>
                    <a:pt x="302" y="50"/>
                  </a:cubicBezTo>
                  <a:cubicBezTo>
                    <a:pt x="299" y="48"/>
                    <a:pt x="295" y="46"/>
                    <a:pt x="291" y="44"/>
                  </a:cubicBezTo>
                  <a:cubicBezTo>
                    <a:pt x="299" y="20"/>
                    <a:pt x="299" y="20"/>
                    <a:pt x="299" y="20"/>
                  </a:cubicBezTo>
                  <a:cubicBezTo>
                    <a:pt x="294" y="17"/>
                    <a:pt x="289" y="15"/>
                    <a:pt x="284" y="13"/>
                  </a:cubicBezTo>
                  <a:cubicBezTo>
                    <a:pt x="272" y="36"/>
                    <a:pt x="272" y="36"/>
                    <a:pt x="272" y="36"/>
                  </a:cubicBezTo>
                  <a:cubicBezTo>
                    <a:pt x="268" y="35"/>
                    <a:pt x="265" y="34"/>
                    <a:pt x="261" y="33"/>
                  </a:cubicBezTo>
                  <a:cubicBezTo>
                    <a:pt x="264" y="7"/>
                    <a:pt x="264" y="7"/>
                    <a:pt x="264" y="7"/>
                  </a:cubicBezTo>
                  <a:cubicBezTo>
                    <a:pt x="259" y="5"/>
                    <a:pt x="254" y="4"/>
                    <a:pt x="248" y="3"/>
                  </a:cubicBezTo>
                  <a:cubicBezTo>
                    <a:pt x="240" y="28"/>
                    <a:pt x="240" y="28"/>
                    <a:pt x="240" y="28"/>
                  </a:cubicBezTo>
                  <a:cubicBezTo>
                    <a:pt x="236" y="27"/>
                    <a:pt x="232" y="27"/>
                    <a:pt x="228" y="26"/>
                  </a:cubicBezTo>
                  <a:cubicBezTo>
                    <a:pt x="227" y="0"/>
                    <a:pt x="227" y="0"/>
                    <a:pt x="227" y="0"/>
                  </a:cubicBezTo>
                  <a:cubicBezTo>
                    <a:pt x="222" y="0"/>
                    <a:pt x="216" y="0"/>
                    <a:pt x="211" y="0"/>
                  </a:cubicBezTo>
                  <a:cubicBezTo>
                    <a:pt x="207" y="26"/>
                    <a:pt x="207" y="26"/>
                    <a:pt x="207" y="26"/>
                  </a:cubicBezTo>
                  <a:cubicBezTo>
                    <a:pt x="203" y="26"/>
                    <a:pt x="199" y="26"/>
                    <a:pt x="195" y="26"/>
                  </a:cubicBezTo>
                  <a:cubicBezTo>
                    <a:pt x="190" y="1"/>
                    <a:pt x="190" y="1"/>
                    <a:pt x="190" y="1"/>
                  </a:cubicBezTo>
                  <a:cubicBezTo>
                    <a:pt x="184" y="1"/>
                    <a:pt x="179" y="2"/>
                    <a:pt x="173" y="3"/>
                  </a:cubicBezTo>
                  <a:cubicBezTo>
                    <a:pt x="175" y="29"/>
                    <a:pt x="175" y="29"/>
                    <a:pt x="175" y="29"/>
                  </a:cubicBezTo>
                  <a:cubicBezTo>
                    <a:pt x="171" y="30"/>
                    <a:pt x="167" y="31"/>
                    <a:pt x="163" y="32"/>
                  </a:cubicBezTo>
                  <a:cubicBezTo>
                    <a:pt x="153" y="8"/>
                    <a:pt x="153" y="8"/>
                    <a:pt x="153" y="8"/>
                  </a:cubicBezTo>
                  <a:cubicBezTo>
                    <a:pt x="148" y="9"/>
                    <a:pt x="142" y="11"/>
                    <a:pt x="137" y="13"/>
                  </a:cubicBezTo>
                  <a:cubicBezTo>
                    <a:pt x="143" y="38"/>
                    <a:pt x="143" y="38"/>
                    <a:pt x="143" y="38"/>
                  </a:cubicBezTo>
                  <a:cubicBezTo>
                    <a:pt x="141" y="39"/>
                    <a:pt x="139" y="40"/>
                    <a:pt x="136" y="41"/>
                  </a:cubicBezTo>
                  <a:cubicBezTo>
                    <a:pt x="135" y="42"/>
                    <a:pt x="134" y="42"/>
                    <a:pt x="132" y="43"/>
                  </a:cubicBezTo>
                  <a:cubicBezTo>
                    <a:pt x="118" y="21"/>
                    <a:pt x="118" y="21"/>
                    <a:pt x="118" y="21"/>
                  </a:cubicBezTo>
                  <a:cubicBezTo>
                    <a:pt x="113" y="24"/>
                    <a:pt x="108" y="26"/>
                    <a:pt x="103" y="29"/>
                  </a:cubicBezTo>
                  <a:cubicBezTo>
                    <a:pt x="114" y="53"/>
                    <a:pt x="114" y="53"/>
                    <a:pt x="114" y="53"/>
                  </a:cubicBezTo>
                  <a:cubicBezTo>
                    <a:pt x="110" y="55"/>
                    <a:pt x="107" y="57"/>
                    <a:pt x="104" y="60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1" y="44"/>
                    <a:pt x="77" y="47"/>
                    <a:pt x="73" y="51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84" y="75"/>
                    <a:pt x="81" y="78"/>
                    <a:pt x="79" y="81"/>
                  </a:cubicBezTo>
                  <a:cubicBezTo>
                    <a:pt x="58" y="66"/>
                    <a:pt x="58" y="66"/>
                    <a:pt x="58" y="66"/>
                  </a:cubicBezTo>
                  <a:cubicBezTo>
                    <a:pt x="54" y="70"/>
                    <a:pt x="50" y="74"/>
                    <a:pt x="47" y="78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2" y="100"/>
                    <a:pt x="60" y="103"/>
                    <a:pt x="58" y="106"/>
                  </a:cubicBezTo>
                  <a:cubicBezTo>
                    <a:pt x="34" y="95"/>
                    <a:pt x="34" y="95"/>
                    <a:pt x="34" y="95"/>
                  </a:cubicBezTo>
                  <a:cubicBezTo>
                    <a:pt x="31" y="100"/>
                    <a:pt x="29" y="104"/>
                    <a:pt x="26" y="109"/>
                  </a:cubicBezTo>
                  <a:cubicBezTo>
                    <a:pt x="47" y="124"/>
                    <a:pt x="47" y="124"/>
                    <a:pt x="47" y="124"/>
                  </a:cubicBezTo>
                  <a:cubicBezTo>
                    <a:pt x="45" y="128"/>
                    <a:pt x="44" y="132"/>
                    <a:pt x="42" y="135"/>
                  </a:cubicBezTo>
                  <a:cubicBezTo>
                    <a:pt x="17" y="128"/>
                    <a:pt x="17" y="128"/>
                    <a:pt x="17" y="128"/>
                  </a:cubicBezTo>
                  <a:cubicBezTo>
                    <a:pt x="15" y="133"/>
                    <a:pt x="13" y="138"/>
                    <a:pt x="11" y="144"/>
                  </a:cubicBezTo>
                  <a:cubicBezTo>
                    <a:pt x="35" y="155"/>
                    <a:pt x="35" y="155"/>
                    <a:pt x="35" y="155"/>
                  </a:cubicBezTo>
                  <a:cubicBezTo>
                    <a:pt x="33" y="159"/>
                    <a:pt x="32" y="162"/>
                    <a:pt x="31" y="166"/>
                  </a:cubicBezTo>
                  <a:cubicBezTo>
                    <a:pt x="5" y="164"/>
                    <a:pt x="5" y="164"/>
                    <a:pt x="5" y="164"/>
                  </a:cubicBezTo>
                  <a:cubicBezTo>
                    <a:pt x="4" y="169"/>
                    <a:pt x="3" y="175"/>
                    <a:pt x="3" y="180"/>
                  </a:cubicBezTo>
                  <a:cubicBezTo>
                    <a:pt x="28" y="187"/>
                    <a:pt x="28" y="187"/>
                    <a:pt x="28" y="187"/>
                  </a:cubicBezTo>
                  <a:cubicBezTo>
                    <a:pt x="27" y="191"/>
                    <a:pt x="27" y="195"/>
                    <a:pt x="26" y="199"/>
                  </a:cubicBezTo>
                  <a:cubicBezTo>
                    <a:pt x="1" y="201"/>
                    <a:pt x="1" y="201"/>
                    <a:pt x="1" y="201"/>
                  </a:cubicBezTo>
                  <a:cubicBezTo>
                    <a:pt x="0" y="207"/>
                    <a:pt x="0" y="212"/>
                    <a:pt x="1" y="218"/>
                  </a:cubicBezTo>
                  <a:cubicBezTo>
                    <a:pt x="26" y="220"/>
                    <a:pt x="26" y="220"/>
                    <a:pt x="26" y="220"/>
                  </a:cubicBezTo>
                  <a:cubicBezTo>
                    <a:pt x="27" y="224"/>
                    <a:pt x="27" y="228"/>
                    <a:pt x="28" y="232"/>
                  </a:cubicBezTo>
                  <a:cubicBezTo>
                    <a:pt x="2" y="239"/>
                    <a:pt x="2" y="239"/>
                    <a:pt x="2" y="239"/>
                  </a:cubicBezTo>
                  <a:cubicBezTo>
                    <a:pt x="3" y="244"/>
                    <a:pt x="4" y="249"/>
                    <a:pt x="5" y="255"/>
                  </a:cubicBezTo>
                  <a:cubicBezTo>
                    <a:pt x="31" y="252"/>
                    <a:pt x="31" y="252"/>
                    <a:pt x="31" y="252"/>
                  </a:cubicBezTo>
                  <a:cubicBezTo>
                    <a:pt x="32" y="256"/>
                    <a:pt x="33" y="260"/>
                    <a:pt x="34" y="264"/>
                  </a:cubicBezTo>
                  <a:cubicBezTo>
                    <a:pt x="11" y="275"/>
                    <a:pt x="11" y="275"/>
                    <a:pt x="11" y="275"/>
                  </a:cubicBezTo>
                  <a:cubicBezTo>
                    <a:pt x="13" y="280"/>
                    <a:pt x="15" y="286"/>
                    <a:pt x="17" y="291"/>
                  </a:cubicBezTo>
                  <a:cubicBezTo>
                    <a:pt x="42" y="284"/>
                    <a:pt x="42" y="284"/>
                    <a:pt x="42" y="284"/>
                  </a:cubicBezTo>
                  <a:cubicBezTo>
                    <a:pt x="43" y="287"/>
                    <a:pt x="45" y="291"/>
                    <a:pt x="47" y="295"/>
                  </a:cubicBezTo>
                  <a:cubicBezTo>
                    <a:pt x="26" y="310"/>
                    <a:pt x="26" y="310"/>
                    <a:pt x="26" y="310"/>
                  </a:cubicBezTo>
                  <a:cubicBezTo>
                    <a:pt x="29" y="315"/>
                    <a:pt x="31" y="319"/>
                    <a:pt x="34" y="324"/>
                  </a:cubicBezTo>
                  <a:cubicBezTo>
                    <a:pt x="58" y="313"/>
                    <a:pt x="58" y="313"/>
                    <a:pt x="58" y="313"/>
                  </a:cubicBezTo>
                  <a:cubicBezTo>
                    <a:pt x="60" y="316"/>
                    <a:pt x="62" y="319"/>
                    <a:pt x="65" y="322"/>
                  </a:cubicBezTo>
                  <a:cubicBezTo>
                    <a:pt x="47" y="341"/>
                    <a:pt x="47" y="341"/>
                    <a:pt x="47" y="341"/>
                  </a:cubicBezTo>
                  <a:cubicBezTo>
                    <a:pt x="50" y="345"/>
                    <a:pt x="54" y="349"/>
                    <a:pt x="58" y="353"/>
                  </a:cubicBezTo>
                  <a:cubicBezTo>
                    <a:pt x="79" y="338"/>
                    <a:pt x="79" y="338"/>
                    <a:pt x="79" y="338"/>
                  </a:cubicBezTo>
                  <a:cubicBezTo>
                    <a:pt x="81" y="341"/>
                    <a:pt x="84" y="344"/>
                    <a:pt x="87" y="347"/>
                  </a:cubicBezTo>
                  <a:cubicBezTo>
                    <a:pt x="73" y="368"/>
                    <a:pt x="73" y="368"/>
                    <a:pt x="73" y="368"/>
                  </a:cubicBezTo>
                  <a:cubicBezTo>
                    <a:pt x="77" y="372"/>
                    <a:pt x="81" y="375"/>
                    <a:pt x="86" y="378"/>
                  </a:cubicBezTo>
                  <a:cubicBezTo>
                    <a:pt x="104" y="360"/>
                    <a:pt x="104" y="360"/>
                    <a:pt x="104" y="360"/>
                  </a:cubicBezTo>
                  <a:cubicBezTo>
                    <a:pt x="107" y="362"/>
                    <a:pt x="110" y="364"/>
                    <a:pt x="114" y="366"/>
                  </a:cubicBezTo>
                  <a:cubicBezTo>
                    <a:pt x="104" y="390"/>
                    <a:pt x="104" y="390"/>
                    <a:pt x="104" y="390"/>
                  </a:cubicBezTo>
                  <a:cubicBezTo>
                    <a:pt x="108" y="393"/>
                    <a:pt x="113" y="395"/>
                    <a:pt x="118" y="398"/>
                  </a:cubicBezTo>
                  <a:cubicBezTo>
                    <a:pt x="132" y="376"/>
                    <a:pt x="132" y="376"/>
                    <a:pt x="132" y="376"/>
                  </a:cubicBezTo>
                  <a:cubicBezTo>
                    <a:pt x="136" y="378"/>
                    <a:pt x="140" y="379"/>
                    <a:pt x="143" y="381"/>
                  </a:cubicBezTo>
                  <a:cubicBezTo>
                    <a:pt x="138" y="406"/>
                    <a:pt x="138" y="406"/>
                    <a:pt x="138" y="406"/>
                  </a:cubicBezTo>
                  <a:cubicBezTo>
                    <a:pt x="143" y="408"/>
                    <a:pt x="148" y="410"/>
                    <a:pt x="153" y="411"/>
                  </a:cubicBezTo>
                  <a:cubicBezTo>
                    <a:pt x="163" y="387"/>
                    <a:pt x="163" y="387"/>
                    <a:pt x="163" y="387"/>
                  </a:cubicBezTo>
                  <a:cubicBezTo>
                    <a:pt x="167" y="388"/>
                    <a:pt x="171" y="389"/>
                    <a:pt x="175" y="390"/>
                  </a:cubicBezTo>
                  <a:cubicBezTo>
                    <a:pt x="174" y="416"/>
                    <a:pt x="174" y="416"/>
                    <a:pt x="174" y="416"/>
                  </a:cubicBezTo>
                  <a:cubicBezTo>
                    <a:pt x="179" y="417"/>
                    <a:pt x="185" y="418"/>
                    <a:pt x="190" y="418"/>
                  </a:cubicBezTo>
                  <a:cubicBezTo>
                    <a:pt x="196" y="393"/>
                    <a:pt x="196" y="393"/>
                    <a:pt x="196" y="393"/>
                  </a:cubicBezTo>
                  <a:cubicBezTo>
                    <a:pt x="200" y="393"/>
                    <a:pt x="204" y="394"/>
                    <a:pt x="208" y="394"/>
                  </a:cubicBezTo>
                  <a:cubicBezTo>
                    <a:pt x="212" y="419"/>
                    <a:pt x="212" y="419"/>
                    <a:pt x="212" y="419"/>
                  </a:cubicBezTo>
                  <a:cubicBezTo>
                    <a:pt x="217" y="419"/>
                    <a:pt x="222" y="419"/>
                    <a:pt x="228" y="419"/>
                  </a:cubicBezTo>
                  <a:cubicBezTo>
                    <a:pt x="229" y="393"/>
                    <a:pt x="229" y="393"/>
                    <a:pt x="229" y="393"/>
                  </a:cubicBezTo>
                  <a:cubicBezTo>
                    <a:pt x="233" y="392"/>
                    <a:pt x="237" y="392"/>
                    <a:pt x="241" y="391"/>
                  </a:cubicBezTo>
                  <a:cubicBezTo>
                    <a:pt x="249" y="416"/>
                    <a:pt x="249" y="416"/>
                    <a:pt x="249" y="416"/>
                  </a:cubicBezTo>
                  <a:cubicBezTo>
                    <a:pt x="254" y="415"/>
                    <a:pt x="260" y="413"/>
                    <a:pt x="265" y="412"/>
                  </a:cubicBezTo>
                  <a:cubicBezTo>
                    <a:pt x="261" y="386"/>
                    <a:pt x="261" y="386"/>
                    <a:pt x="261" y="386"/>
                  </a:cubicBezTo>
                  <a:cubicBezTo>
                    <a:pt x="265" y="385"/>
                    <a:pt x="269" y="384"/>
                    <a:pt x="273" y="382"/>
                  </a:cubicBezTo>
                  <a:cubicBezTo>
                    <a:pt x="285" y="405"/>
                    <a:pt x="285" y="405"/>
                    <a:pt x="285" y="405"/>
                  </a:cubicBezTo>
                  <a:cubicBezTo>
                    <a:pt x="288" y="404"/>
                    <a:pt x="291" y="403"/>
                    <a:pt x="294" y="402"/>
                  </a:cubicBezTo>
                  <a:cubicBezTo>
                    <a:pt x="296" y="401"/>
                    <a:pt x="298" y="400"/>
                    <a:pt x="300" y="399"/>
                  </a:cubicBezTo>
                  <a:cubicBezTo>
                    <a:pt x="292" y="374"/>
                    <a:pt x="292" y="374"/>
                    <a:pt x="292" y="374"/>
                  </a:cubicBezTo>
                  <a:cubicBezTo>
                    <a:pt x="296" y="372"/>
                    <a:pt x="299" y="371"/>
                    <a:pt x="303" y="368"/>
                  </a:cubicBezTo>
                  <a:cubicBezTo>
                    <a:pt x="319" y="389"/>
                    <a:pt x="319" y="389"/>
                    <a:pt x="319" y="389"/>
                  </a:cubicBezTo>
                  <a:cubicBezTo>
                    <a:pt x="324" y="386"/>
                    <a:pt x="328" y="383"/>
                    <a:pt x="333" y="380"/>
                  </a:cubicBezTo>
                  <a:cubicBezTo>
                    <a:pt x="320" y="357"/>
                    <a:pt x="320" y="357"/>
                    <a:pt x="320" y="357"/>
                  </a:cubicBezTo>
                  <a:cubicBezTo>
                    <a:pt x="324" y="355"/>
                    <a:pt x="327" y="352"/>
                    <a:pt x="330" y="349"/>
                  </a:cubicBezTo>
                  <a:cubicBezTo>
                    <a:pt x="349" y="366"/>
                    <a:pt x="349" y="366"/>
                    <a:pt x="349" y="366"/>
                  </a:cubicBezTo>
                  <a:cubicBezTo>
                    <a:pt x="354" y="363"/>
                    <a:pt x="357" y="359"/>
                    <a:pt x="361" y="355"/>
                  </a:cubicBezTo>
                  <a:cubicBezTo>
                    <a:pt x="345" y="335"/>
                    <a:pt x="345" y="335"/>
                    <a:pt x="345" y="335"/>
                  </a:cubicBezTo>
                  <a:cubicBezTo>
                    <a:pt x="348" y="332"/>
                    <a:pt x="350" y="329"/>
                    <a:pt x="353" y="326"/>
                  </a:cubicBezTo>
                  <a:cubicBezTo>
                    <a:pt x="375" y="339"/>
                    <a:pt x="375" y="339"/>
                    <a:pt x="375" y="339"/>
                  </a:cubicBezTo>
                  <a:cubicBezTo>
                    <a:pt x="379" y="335"/>
                    <a:pt x="382" y="330"/>
                    <a:pt x="385" y="326"/>
                  </a:cubicBezTo>
                  <a:cubicBezTo>
                    <a:pt x="365" y="309"/>
                    <a:pt x="365" y="309"/>
                    <a:pt x="365" y="309"/>
                  </a:cubicBezTo>
                  <a:cubicBezTo>
                    <a:pt x="367" y="305"/>
                    <a:pt x="369" y="302"/>
                    <a:pt x="371" y="298"/>
                  </a:cubicBezTo>
                  <a:cubicBezTo>
                    <a:pt x="396" y="307"/>
                    <a:pt x="396" y="307"/>
                    <a:pt x="396" y="307"/>
                  </a:cubicBezTo>
                  <a:cubicBezTo>
                    <a:pt x="398" y="303"/>
                    <a:pt x="401" y="298"/>
                    <a:pt x="403" y="293"/>
                  </a:cubicBezTo>
                  <a:cubicBezTo>
                    <a:pt x="380" y="279"/>
                    <a:pt x="380" y="279"/>
                    <a:pt x="380" y="279"/>
                  </a:cubicBezTo>
                  <a:cubicBezTo>
                    <a:pt x="382" y="276"/>
                    <a:pt x="383" y="272"/>
                    <a:pt x="385" y="268"/>
                  </a:cubicBezTo>
                  <a:cubicBezTo>
                    <a:pt x="410" y="273"/>
                    <a:pt x="410" y="273"/>
                    <a:pt x="410" y="273"/>
                  </a:cubicBezTo>
                  <a:cubicBezTo>
                    <a:pt x="412" y="267"/>
                    <a:pt x="413" y="262"/>
                    <a:pt x="415" y="257"/>
                  </a:cubicBezTo>
                  <a:cubicBezTo>
                    <a:pt x="390" y="248"/>
                    <a:pt x="390" y="248"/>
                    <a:pt x="390" y="248"/>
                  </a:cubicBezTo>
                  <a:cubicBezTo>
                    <a:pt x="391" y="244"/>
                    <a:pt x="392" y="240"/>
                    <a:pt x="392" y="236"/>
                  </a:cubicBezTo>
                  <a:cubicBezTo>
                    <a:pt x="418" y="236"/>
                    <a:pt x="418" y="236"/>
                    <a:pt x="418" y="236"/>
                  </a:cubicBezTo>
                  <a:cubicBezTo>
                    <a:pt x="419" y="230"/>
                    <a:pt x="419" y="225"/>
                    <a:pt x="420" y="220"/>
                  </a:cubicBezTo>
                  <a:cubicBezTo>
                    <a:pt x="394" y="215"/>
                    <a:pt x="394" y="215"/>
                    <a:pt x="394" y="215"/>
                  </a:cubicBezTo>
                  <a:cubicBezTo>
                    <a:pt x="394" y="211"/>
                    <a:pt x="394" y="207"/>
                    <a:pt x="394" y="203"/>
                  </a:cubicBezTo>
                  <a:close/>
                  <a:moveTo>
                    <a:pt x="363" y="140"/>
                  </a:moveTo>
                  <a:cubicBezTo>
                    <a:pt x="238" y="195"/>
                    <a:pt x="238" y="195"/>
                    <a:pt x="238" y="195"/>
                  </a:cubicBezTo>
                  <a:cubicBezTo>
                    <a:pt x="237" y="191"/>
                    <a:pt x="234" y="188"/>
                    <a:pt x="231" y="185"/>
                  </a:cubicBezTo>
                  <a:cubicBezTo>
                    <a:pt x="312" y="76"/>
                    <a:pt x="312" y="76"/>
                    <a:pt x="312" y="76"/>
                  </a:cubicBezTo>
                  <a:cubicBezTo>
                    <a:pt x="333" y="92"/>
                    <a:pt x="351" y="114"/>
                    <a:pt x="363" y="140"/>
                  </a:cubicBezTo>
                  <a:close/>
                  <a:moveTo>
                    <a:pt x="231" y="43"/>
                  </a:moveTo>
                  <a:cubicBezTo>
                    <a:pt x="259" y="47"/>
                    <a:pt x="285" y="57"/>
                    <a:pt x="308" y="73"/>
                  </a:cubicBezTo>
                  <a:cubicBezTo>
                    <a:pt x="227" y="183"/>
                    <a:pt x="227" y="183"/>
                    <a:pt x="227" y="183"/>
                  </a:cubicBezTo>
                  <a:cubicBezTo>
                    <a:pt x="224" y="181"/>
                    <a:pt x="220" y="179"/>
                    <a:pt x="216" y="178"/>
                  </a:cubicBezTo>
                  <a:lnTo>
                    <a:pt x="231" y="43"/>
                  </a:lnTo>
                  <a:close/>
                  <a:moveTo>
                    <a:pt x="217" y="224"/>
                  </a:moveTo>
                  <a:cubicBezTo>
                    <a:pt x="209" y="228"/>
                    <a:pt x="199" y="224"/>
                    <a:pt x="196" y="216"/>
                  </a:cubicBezTo>
                  <a:cubicBezTo>
                    <a:pt x="192" y="208"/>
                    <a:pt x="196" y="199"/>
                    <a:pt x="204" y="195"/>
                  </a:cubicBezTo>
                  <a:cubicBezTo>
                    <a:pt x="212" y="192"/>
                    <a:pt x="221" y="195"/>
                    <a:pt x="225" y="203"/>
                  </a:cubicBezTo>
                  <a:cubicBezTo>
                    <a:pt x="228" y="211"/>
                    <a:pt x="225" y="221"/>
                    <a:pt x="217" y="224"/>
                  </a:cubicBezTo>
                  <a:close/>
                  <a:moveTo>
                    <a:pt x="227" y="43"/>
                  </a:moveTo>
                  <a:cubicBezTo>
                    <a:pt x="211" y="178"/>
                    <a:pt x="211" y="178"/>
                    <a:pt x="211" y="178"/>
                  </a:cubicBezTo>
                  <a:cubicBezTo>
                    <a:pt x="208" y="178"/>
                    <a:pt x="204" y="178"/>
                    <a:pt x="200" y="180"/>
                  </a:cubicBezTo>
                  <a:cubicBezTo>
                    <a:pt x="145" y="55"/>
                    <a:pt x="145" y="55"/>
                    <a:pt x="145" y="55"/>
                  </a:cubicBezTo>
                  <a:cubicBezTo>
                    <a:pt x="172" y="44"/>
                    <a:pt x="200" y="40"/>
                    <a:pt x="227" y="43"/>
                  </a:cubicBezTo>
                  <a:close/>
                  <a:moveTo>
                    <a:pt x="141" y="57"/>
                  </a:moveTo>
                  <a:cubicBezTo>
                    <a:pt x="195" y="181"/>
                    <a:pt x="195" y="181"/>
                    <a:pt x="195" y="181"/>
                  </a:cubicBezTo>
                  <a:cubicBezTo>
                    <a:pt x="192" y="183"/>
                    <a:pt x="189" y="186"/>
                    <a:pt x="186" y="189"/>
                  </a:cubicBezTo>
                  <a:cubicBezTo>
                    <a:pt x="76" y="108"/>
                    <a:pt x="76" y="108"/>
                    <a:pt x="76" y="108"/>
                  </a:cubicBezTo>
                  <a:cubicBezTo>
                    <a:pt x="93" y="87"/>
                    <a:pt x="114" y="69"/>
                    <a:pt x="141" y="57"/>
                  </a:cubicBezTo>
                  <a:close/>
                  <a:moveTo>
                    <a:pt x="74" y="112"/>
                  </a:moveTo>
                  <a:cubicBezTo>
                    <a:pt x="183" y="193"/>
                    <a:pt x="183" y="193"/>
                    <a:pt x="183" y="193"/>
                  </a:cubicBezTo>
                  <a:cubicBezTo>
                    <a:pt x="181" y="196"/>
                    <a:pt x="180" y="200"/>
                    <a:pt x="179" y="204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7" y="161"/>
                    <a:pt x="58" y="135"/>
                    <a:pt x="74" y="112"/>
                  </a:cubicBezTo>
                  <a:close/>
                  <a:moveTo>
                    <a:pt x="43" y="193"/>
                  </a:moveTo>
                  <a:cubicBezTo>
                    <a:pt x="178" y="208"/>
                    <a:pt x="178" y="208"/>
                    <a:pt x="178" y="208"/>
                  </a:cubicBezTo>
                  <a:cubicBezTo>
                    <a:pt x="178" y="212"/>
                    <a:pt x="179" y="216"/>
                    <a:pt x="180" y="220"/>
                  </a:cubicBezTo>
                  <a:cubicBezTo>
                    <a:pt x="56" y="275"/>
                    <a:pt x="56" y="275"/>
                    <a:pt x="56" y="275"/>
                  </a:cubicBezTo>
                  <a:cubicBezTo>
                    <a:pt x="44" y="248"/>
                    <a:pt x="41" y="220"/>
                    <a:pt x="43" y="193"/>
                  </a:cubicBezTo>
                  <a:close/>
                  <a:moveTo>
                    <a:pt x="57" y="279"/>
                  </a:moveTo>
                  <a:cubicBezTo>
                    <a:pt x="182" y="225"/>
                    <a:pt x="182" y="225"/>
                    <a:pt x="182" y="225"/>
                  </a:cubicBezTo>
                  <a:cubicBezTo>
                    <a:pt x="184" y="228"/>
                    <a:pt x="187" y="231"/>
                    <a:pt x="190" y="234"/>
                  </a:cubicBezTo>
                  <a:cubicBezTo>
                    <a:pt x="109" y="343"/>
                    <a:pt x="109" y="343"/>
                    <a:pt x="109" y="343"/>
                  </a:cubicBezTo>
                  <a:cubicBezTo>
                    <a:pt x="87" y="327"/>
                    <a:pt x="69" y="305"/>
                    <a:pt x="57" y="279"/>
                  </a:cubicBezTo>
                  <a:close/>
                  <a:moveTo>
                    <a:pt x="189" y="376"/>
                  </a:moveTo>
                  <a:cubicBezTo>
                    <a:pt x="162" y="373"/>
                    <a:pt x="135" y="362"/>
                    <a:pt x="113" y="346"/>
                  </a:cubicBezTo>
                  <a:cubicBezTo>
                    <a:pt x="193" y="237"/>
                    <a:pt x="193" y="237"/>
                    <a:pt x="193" y="237"/>
                  </a:cubicBezTo>
                  <a:cubicBezTo>
                    <a:pt x="197" y="239"/>
                    <a:pt x="200" y="240"/>
                    <a:pt x="204" y="241"/>
                  </a:cubicBezTo>
                  <a:lnTo>
                    <a:pt x="189" y="376"/>
                  </a:lnTo>
                  <a:close/>
                  <a:moveTo>
                    <a:pt x="194" y="377"/>
                  </a:moveTo>
                  <a:cubicBezTo>
                    <a:pt x="209" y="242"/>
                    <a:pt x="209" y="242"/>
                    <a:pt x="209" y="242"/>
                  </a:cubicBezTo>
                  <a:cubicBezTo>
                    <a:pt x="213" y="242"/>
                    <a:pt x="217" y="241"/>
                    <a:pt x="221" y="240"/>
                  </a:cubicBezTo>
                  <a:cubicBezTo>
                    <a:pt x="275" y="364"/>
                    <a:pt x="275" y="364"/>
                    <a:pt x="275" y="364"/>
                  </a:cubicBezTo>
                  <a:cubicBezTo>
                    <a:pt x="249" y="376"/>
                    <a:pt x="221" y="379"/>
                    <a:pt x="194" y="377"/>
                  </a:cubicBezTo>
                  <a:close/>
                  <a:moveTo>
                    <a:pt x="280" y="362"/>
                  </a:moveTo>
                  <a:cubicBezTo>
                    <a:pt x="225" y="238"/>
                    <a:pt x="225" y="238"/>
                    <a:pt x="225" y="238"/>
                  </a:cubicBezTo>
                  <a:cubicBezTo>
                    <a:pt x="229" y="236"/>
                    <a:pt x="232" y="233"/>
                    <a:pt x="235" y="230"/>
                  </a:cubicBezTo>
                  <a:cubicBezTo>
                    <a:pt x="344" y="311"/>
                    <a:pt x="344" y="311"/>
                    <a:pt x="344" y="311"/>
                  </a:cubicBezTo>
                  <a:cubicBezTo>
                    <a:pt x="328" y="333"/>
                    <a:pt x="306" y="350"/>
                    <a:pt x="280" y="362"/>
                  </a:cubicBezTo>
                  <a:close/>
                  <a:moveTo>
                    <a:pt x="347" y="307"/>
                  </a:moveTo>
                  <a:cubicBezTo>
                    <a:pt x="237" y="227"/>
                    <a:pt x="237" y="227"/>
                    <a:pt x="237" y="227"/>
                  </a:cubicBezTo>
                  <a:cubicBezTo>
                    <a:pt x="239" y="223"/>
                    <a:pt x="241" y="219"/>
                    <a:pt x="242" y="215"/>
                  </a:cubicBezTo>
                  <a:cubicBezTo>
                    <a:pt x="377" y="230"/>
                    <a:pt x="377" y="230"/>
                    <a:pt x="377" y="230"/>
                  </a:cubicBezTo>
                  <a:cubicBezTo>
                    <a:pt x="373" y="258"/>
                    <a:pt x="363" y="285"/>
                    <a:pt x="347" y="307"/>
                  </a:cubicBezTo>
                  <a:close/>
                  <a:moveTo>
                    <a:pt x="377" y="226"/>
                  </a:moveTo>
                  <a:cubicBezTo>
                    <a:pt x="242" y="211"/>
                    <a:pt x="242" y="211"/>
                    <a:pt x="242" y="211"/>
                  </a:cubicBezTo>
                  <a:cubicBezTo>
                    <a:pt x="242" y="207"/>
                    <a:pt x="242" y="203"/>
                    <a:pt x="240" y="199"/>
                  </a:cubicBezTo>
                  <a:cubicBezTo>
                    <a:pt x="365" y="144"/>
                    <a:pt x="365" y="144"/>
                    <a:pt x="365" y="144"/>
                  </a:cubicBezTo>
                  <a:cubicBezTo>
                    <a:pt x="376" y="171"/>
                    <a:pt x="380" y="199"/>
                    <a:pt x="377" y="226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 w="76200"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auto"/>
              <a:endParaRPr lang="zh-CN" altLang="en-US" sz="2000" strike="noStrike" noProof="1">
                <a:solidFill>
                  <a:schemeClr val="lt1"/>
                </a:solidFill>
              </a:endParaRPr>
            </a:p>
          </p:txBody>
        </p:sp>
        <p:sp>
          <p:nvSpPr>
            <p:cNvPr id="34" name="Freeform 12"/>
            <p:cNvSpPr>
              <a:spLocks noEditPoints="1"/>
            </p:cNvSpPr>
            <p:nvPr/>
          </p:nvSpPr>
          <p:spPr bwMode="auto">
            <a:xfrm>
              <a:off x="8782050" y="1476375"/>
              <a:ext cx="358775" cy="358775"/>
            </a:xfrm>
            <a:custGeom>
              <a:avLst/>
              <a:gdLst>
                <a:gd name="T0" fmla="*/ 111 w 199"/>
                <a:gd name="T1" fmla="*/ 198 h 199"/>
                <a:gd name="T2" fmla="*/ 119 w 199"/>
                <a:gd name="T3" fmla="*/ 182 h 199"/>
                <a:gd name="T4" fmla="*/ 139 w 199"/>
                <a:gd name="T5" fmla="*/ 191 h 199"/>
                <a:gd name="T6" fmla="*/ 142 w 199"/>
                <a:gd name="T7" fmla="*/ 173 h 199"/>
                <a:gd name="T8" fmla="*/ 163 w 199"/>
                <a:gd name="T9" fmla="*/ 176 h 199"/>
                <a:gd name="T10" fmla="*/ 161 w 199"/>
                <a:gd name="T11" fmla="*/ 159 h 199"/>
                <a:gd name="T12" fmla="*/ 182 w 199"/>
                <a:gd name="T13" fmla="*/ 155 h 199"/>
                <a:gd name="T14" fmla="*/ 175 w 199"/>
                <a:gd name="T15" fmla="*/ 139 h 199"/>
                <a:gd name="T16" fmla="*/ 194 w 199"/>
                <a:gd name="T17" fmla="*/ 130 h 199"/>
                <a:gd name="T18" fmla="*/ 183 w 199"/>
                <a:gd name="T19" fmla="*/ 116 h 199"/>
                <a:gd name="T20" fmla="*/ 199 w 199"/>
                <a:gd name="T21" fmla="*/ 102 h 199"/>
                <a:gd name="T22" fmla="*/ 184 w 199"/>
                <a:gd name="T23" fmla="*/ 92 h 199"/>
                <a:gd name="T24" fmla="*/ 196 w 199"/>
                <a:gd name="T25" fmla="*/ 73 h 199"/>
                <a:gd name="T26" fmla="*/ 179 w 199"/>
                <a:gd name="T27" fmla="*/ 68 h 199"/>
                <a:gd name="T28" fmla="*/ 191 w 199"/>
                <a:gd name="T29" fmla="*/ 59 h 199"/>
                <a:gd name="T30" fmla="*/ 171 w 199"/>
                <a:gd name="T31" fmla="*/ 53 h 199"/>
                <a:gd name="T32" fmla="*/ 176 w 199"/>
                <a:gd name="T33" fmla="*/ 36 h 199"/>
                <a:gd name="T34" fmla="*/ 155 w 199"/>
                <a:gd name="T35" fmla="*/ 34 h 199"/>
                <a:gd name="T36" fmla="*/ 155 w 199"/>
                <a:gd name="T37" fmla="*/ 17 h 199"/>
                <a:gd name="T38" fmla="*/ 134 w 199"/>
                <a:gd name="T39" fmla="*/ 22 h 199"/>
                <a:gd name="T40" fmla="*/ 130 w 199"/>
                <a:gd name="T41" fmla="*/ 4 h 199"/>
                <a:gd name="T42" fmla="*/ 111 w 199"/>
                <a:gd name="T43" fmla="*/ 15 h 199"/>
                <a:gd name="T44" fmla="*/ 102 w 199"/>
                <a:gd name="T45" fmla="*/ 0 h 199"/>
                <a:gd name="T46" fmla="*/ 86 w 199"/>
                <a:gd name="T47" fmla="*/ 15 h 199"/>
                <a:gd name="T48" fmla="*/ 73 w 199"/>
                <a:gd name="T49" fmla="*/ 3 h 199"/>
                <a:gd name="T50" fmla="*/ 63 w 199"/>
                <a:gd name="T51" fmla="*/ 22 h 199"/>
                <a:gd name="T52" fmla="*/ 47 w 199"/>
                <a:gd name="T53" fmla="*/ 14 h 199"/>
                <a:gd name="T54" fmla="*/ 43 w 199"/>
                <a:gd name="T55" fmla="*/ 36 h 199"/>
                <a:gd name="T56" fmla="*/ 25 w 199"/>
                <a:gd name="T57" fmla="*/ 32 h 199"/>
                <a:gd name="T58" fmla="*/ 27 w 199"/>
                <a:gd name="T59" fmla="*/ 54 h 199"/>
                <a:gd name="T60" fmla="*/ 10 w 199"/>
                <a:gd name="T61" fmla="*/ 56 h 199"/>
                <a:gd name="T62" fmla="*/ 17 w 199"/>
                <a:gd name="T63" fmla="*/ 76 h 199"/>
                <a:gd name="T64" fmla="*/ 1 w 199"/>
                <a:gd name="T65" fmla="*/ 83 h 199"/>
                <a:gd name="T66" fmla="*/ 14 w 199"/>
                <a:gd name="T67" fmla="*/ 100 h 199"/>
                <a:gd name="T68" fmla="*/ 0 w 199"/>
                <a:gd name="T69" fmla="*/ 111 h 199"/>
                <a:gd name="T70" fmla="*/ 18 w 199"/>
                <a:gd name="T71" fmla="*/ 124 h 199"/>
                <a:gd name="T72" fmla="*/ 8 w 199"/>
                <a:gd name="T73" fmla="*/ 139 h 199"/>
                <a:gd name="T74" fmla="*/ 14 w 199"/>
                <a:gd name="T75" fmla="*/ 151 h 199"/>
                <a:gd name="T76" fmla="*/ 32 w 199"/>
                <a:gd name="T77" fmla="*/ 152 h 199"/>
                <a:gd name="T78" fmla="*/ 32 w 199"/>
                <a:gd name="T79" fmla="*/ 173 h 199"/>
                <a:gd name="T80" fmla="*/ 50 w 199"/>
                <a:gd name="T81" fmla="*/ 168 h 199"/>
                <a:gd name="T82" fmla="*/ 56 w 199"/>
                <a:gd name="T83" fmla="*/ 189 h 199"/>
                <a:gd name="T84" fmla="*/ 71 w 199"/>
                <a:gd name="T85" fmla="*/ 180 h 199"/>
                <a:gd name="T86" fmla="*/ 83 w 199"/>
                <a:gd name="T87" fmla="*/ 198 h 199"/>
                <a:gd name="T88" fmla="*/ 95 w 199"/>
                <a:gd name="T89" fmla="*/ 184 h 199"/>
                <a:gd name="T90" fmla="*/ 32 w 199"/>
                <a:gd name="T91" fmla="*/ 129 h 199"/>
                <a:gd name="T92" fmla="*/ 167 w 199"/>
                <a:gd name="T93" fmla="*/ 70 h 199"/>
                <a:gd name="T94" fmla="*/ 32 w 199"/>
                <a:gd name="T95" fmla="*/ 12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9" h="199">
                  <a:moveTo>
                    <a:pt x="97" y="199"/>
                  </a:moveTo>
                  <a:cubicBezTo>
                    <a:pt x="102" y="199"/>
                    <a:pt x="107" y="199"/>
                    <a:pt x="111" y="198"/>
                  </a:cubicBezTo>
                  <a:cubicBezTo>
                    <a:pt x="112" y="184"/>
                    <a:pt x="112" y="184"/>
                    <a:pt x="112" y="184"/>
                  </a:cubicBezTo>
                  <a:cubicBezTo>
                    <a:pt x="115" y="183"/>
                    <a:pt x="117" y="183"/>
                    <a:pt x="119" y="182"/>
                  </a:cubicBezTo>
                  <a:cubicBezTo>
                    <a:pt x="125" y="196"/>
                    <a:pt x="125" y="196"/>
                    <a:pt x="125" y="196"/>
                  </a:cubicBezTo>
                  <a:cubicBezTo>
                    <a:pt x="130" y="194"/>
                    <a:pt x="134" y="193"/>
                    <a:pt x="139" y="191"/>
                  </a:cubicBezTo>
                  <a:cubicBezTo>
                    <a:pt x="136" y="176"/>
                    <a:pt x="136" y="176"/>
                    <a:pt x="136" y="176"/>
                  </a:cubicBezTo>
                  <a:cubicBezTo>
                    <a:pt x="138" y="176"/>
                    <a:pt x="140" y="174"/>
                    <a:pt x="142" y="173"/>
                  </a:cubicBezTo>
                  <a:cubicBezTo>
                    <a:pt x="152" y="184"/>
                    <a:pt x="152" y="184"/>
                    <a:pt x="152" y="184"/>
                  </a:cubicBezTo>
                  <a:cubicBezTo>
                    <a:pt x="156" y="182"/>
                    <a:pt x="159" y="179"/>
                    <a:pt x="163" y="176"/>
                  </a:cubicBezTo>
                  <a:cubicBezTo>
                    <a:pt x="156" y="163"/>
                    <a:pt x="156" y="163"/>
                    <a:pt x="156" y="163"/>
                  </a:cubicBezTo>
                  <a:cubicBezTo>
                    <a:pt x="158" y="162"/>
                    <a:pt x="159" y="160"/>
                    <a:pt x="161" y="159"/>
                  </a:cubicBezTo>
                  <a:cubicBezTo>
                    <a:pt x="173" y="166"/>
                    <a:pt x="173" y="166"/>
                    <a:pt x="173" y="166"/>
                  </a:cubicBezTo>
                  <a:cubicBezTo>
                    <a:pt x="177" y="163"/>
                    <a:pt x="179" y="159"/>
                    <a:pt x="182" y="155"/>
                  </a:cubicBezTo>
                  <a:cubicBezTo>
                    <a:pt x="172" y="145"/>
                    <a:pt x="172" y="145"/>
                    <a:pt x="172" y="145"/>
                  </a:cubicBezTo>
                  <a:cubicBezTo>
                    <a:pt x="173" y="143"/>
                    <a:pt x="174" y="141"/>
                    <a:pt x="175" y="139"/>
                  </a:cubicBezTo>
                  <a:cubicBezTo>
                    <a:pt x="189" y="143"/>
                    <a:pt x="189" y="143"/>
                    <a:pt x="189" y="143"/>
                  </a:cubicBezTo>
                  <a:cubicBezTo>
                    <a:pt x="191" y="138"/>
                    <a:pt x="193" y="134"/>
                    <a:pt x="194" y="130"/>
                  </a:cubicBezTo>
                  <a:cubicBezTo>
                    <a:pt x="181" y="123"/>
                    <a:pt x="181" y="123"/>
                    <a:pt x="181" y="123"/>
                  </a:cubicBezTo>
                  <a:cubicBezTo>
                    <a:pt x="182" y="120"/>
                    <a:pt x="183" y="118"/>
                    <a:pt x="183" y="116"/>
                  </a:cubicBezTo>
                  <a:cubicBezTo>
                    <a:pt x="198" y="116"/>
                    <a:pt x="198" y="116"/>
                    <a:pt x="198" y="116"/>
                  </a:cubicBezTo>
                  <a:cubicBezTo>
                    <a:pt x="199" y="111"/>
                    <a:pt x="199" y="106"/>
                    <a:pt x="199" y="102"/>
                  </a:cubicBezTo>
                  <a:cubicBezTo>
                    <a:pt x="185" y="98"/>
                    <a:pt x="185" y="98"/>
                    <a:pt x="185" y="98"/>
                  </a:cubicBezTo>
                  <a:cubicBezTo>
                    <a:pt x="185" y="96"/>
                    <a:pt x="184" y="94"/>
                    <a:pt x="184" y="92"/>
                  </a:cubicBezTo>
                  <a:cubicBezTo>
                    <a:pt x="198" y="87"/>
                    <a:pt x="198" y="87"/>
                    <a:pt x="198" y="87"/>
                  </a:cubicBezTo>
                  <a:cubicBezTo>
                    <a:pt x="198" y="83"/>
                    <a:pt x="197" y="78"/>
                    <a:pt x="196" y="73"/>
                  </a:cubicBezTo>
                  <a:cubicBezTo>
                    <a:pt x="181" y="75"/>
                    <a:pt x="181" y="75"/>
                    <a:pt x="181" y="75"/>
                  </a:cubicBezTo>
                  <a:cubicBezTo>
                    <a:pt x="180" y="72"/>
                    <a:pt x="180" y="70"/>
                    <a:pt x="179" y="68"/>
                  </a:cubicBezTo>
                  <a:cubicBezTo>
                    <a:pt x="191" y="60"/>
                    <a:pt x="191" y="60"/>
                    <a:pt x="191" y="60"/>
                  </a:cubicBezTo>
                  <a:cubicBezTo>
                    <a:pt x="191" y="60"/>
                    <a:pt x="191" y="60"/>
                    <a:pt x="191" y="59"/>
                  </a:cubicBezTo>
                  <a:cubicBezTo>
                    <a:pt x="189" y="55"/>
                    <a:pt x="187" y="51"/>
                    <a:pt x="185" y="47"/>
                  </a:cubicBezTo>
                  <a:cubicBezTo>
                    <a:pt x="171" y="53"/>
                    <a:pt x="171" y="53"/>
                    <a:pt x="171" y="53"/>
                  </a:cubicBezTo>
                  <a:cubicBezTo>
                    <a:pt x="169" y="51"/>
                    <a:pt x="168" y="49"/>
                    <a:pt x="167" y="47"/>
                  </a:cubicBezTo>
                  <a:cubicBezTo>
                    <a:pt x="176" y="36"/>
                    <a:pt x="176" y="36"/>
                    <a:pt x="176" y="36"/>
                  </a:cubicBezTo>
                  <a:cubicBezTo>
                    <a:pt x="173" y="32"/>
                    <a:pt x="170" y="29"/>
                    <a:pt x="166" y="25"/>
                  </a:cubicBezTo>
                  <a:cubicBezTo>
                    <a:pt x="155" y="34"/>
                    <a:pt x="155" y="34"/>
                    <a:pt x="155" y="34"/>
                  </a:cubicBezTo>
                  <a:cubicBezTo>
                    <a:pt x="153" y="33"/>
                    <a:pt x="151" y="32"/>
                    <a:pt x="149" y="30"/>
                  </a:cubicBezTo>
                  <a:cubicBezTo>
                    <a:pt x="155" y="17"/>
                    <a:pt x="155" y="17"/>
                    <a:pt x="155" y="17"/>
                  </a:cubicBezTo>
                  <a:cubicBezTo>
                    <a:pt x="151" y="14"/>
                    <a:pt x="147" y="12"/>
                    <a:pt x="143" y="10"/>
                  </a:cubicBezTo>
                  <a:cubicBezTo>
                    <a:pt x="134" y="22"/>
                    <a:pt x="134" y="22"/>
                    <a:pt x="134" y="22"/>
                  </a:cubicBezTo>
                  <a:cubicBezTo>
                    <a:pt x="132" y="21"/>
                    <a:pt x="130" y="20"/>
                    <a:pt x="128" y="19"/>
                  </a:cubicBezTo>
                  <a:cubicBezTo>
                    <a:pt x="130" y="4"/>
                    <a:pt x="130" y="4"/>
                    <a:pt x="130" y="4"/>
                  </a:cubicBezTo>
                  <a:cubicBezTo>
                    <a:pt x="125" y="3"/>
                    <a:pt x="120" y="2"/>
                    <a:pt x="116" y="1"/>
                  </a:cubicBezTo>
                  <a:cubicBezTo>
                    <a:pt x="111" y="15"/>
                    <a:pt x="111" y="15"/>
                    <a:pt x="111" y="15"/>
                  </a:cubicBezTo>
                  <a:cubicBezTo>
                    <a:pt x="108" y="15"/>
                    <a:pt x="106" y="14"/>
                    <a:pt x="104" y="14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97" y="0"/>
                    <a:pt x="92" y="0"/>
                    <a:pt x="87" y="0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4" y="15"/>
                    <a:pt x="82" y="16"/>
                    <a:pt x="80" y="16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69" y="4"/>
                    <a:pt x="64" y="6"/>
                    <a:pt x="60" y="8"/>
                  </a:cubicBezTo>
                  <a:cubicBezTo>
                    <a:pt x="63" y="22"/>
                    <a:pt x="63" y="22"/>
                    <a:pt x="63" y="22"/>
                  </a:cubicBezTo>
                  <a:cubicBezTo>
                    <a:pt x="61" y="23"/>
                    <a:pt x="59" y="24"/>
                    <a:pt x="57" y="25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3" y="17"/>
                    <a:pt x="39" y="20"/>
                    <a:pt x="36" y="23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1" y="37"/>
                    <a:pt x="40" y="39"/>
                    <a:pt x="38" y="40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2" y="36"/>
                    <a:pt x="19" y="40"/>
                    <a:pt x="17" y="4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6" y="56"/>
                    <a:pt x="25" y="58"/>
                    <a:pt x="24" y="60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8" y="60"/>
                    <a:pt x="6" y="65"/>
                    <a:pt x="4" y="69"/>
                  </a:cubicBezTo>
                  <a:cubicBezTo>
                    <a:pt x="17" y="76"/>
                    <a:pt x="17" y="76"/>
                    <a:pt x="17" y="76"/>
                  </a:cubicBezTo>
                  <a:cubicBezTo>
                    <a:pt x="17" y="78"/>
                    <a:pt x="16" y="80"/>
                    <a:pt x="16" y="83"/>
                  </a:cubicBezTo>
                  <a:cubicBezTo>
                    <a:pt x="1" y="83"/>
                    <a:pt x="1" y="83"/>
                    <a:pt x="1" y="83"/>
                  </a:cubicBezTo>
                  <a:cubicBezTo>
                    <a:pt x="0" y="88"/>
                    <a:pt x="0" y="92"/>
                    <a:pt x="0" y="97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2"/>
                    <a:pt x="14" y="105"/>
                    <a:pt x="15" y="107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1" y="116"/>
                    <a:pt x="2" y="121"/>
                    <a:pt x="3" y="125"/>
                  </a:cubicBezTo>
                  <a:cubicBezTo>
                    <a:pt x="18" y="124"/>
                    <a:pt x="18" y="124"/>
                    <a:pt x="18" y="124"/>
                  </a:cubicBezTo>
                  <a:cubicBezTo>
                    <a:pt x="19" y="126"/>
                    <a:pt x="19" y="128"/>
                    <a:pt x="20" y="130"/>
                  </a:cubicBezTo>
                  <a:cubicBezTo>
                    <a:pt x="8" y="139"/>
                    <a:pt x="8" y="139"/>
                    <a:pt x="8" y="139"/>
                  </a:cubicBezTo>
                  <a:cubicBezTo>
                    <a:pt x="8" y="139"/>
                    <a:pt x="8" y="139"/>
                    <a:pt x="8" y="139"/>
                  </a:cubicBezTo>
                  <a:cubicBezTo>
                    <a:pt x="10" y="144"/>
                    <a:pt x="12" y="148"/>
                    <a:pt x="14" y="15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29" y="148"/>
                    <a:pt x="31" y="150"/>
                    <a:pt x="32" y="152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6" y="167"/>
                    <a:pt x="29" y="170"/>
                    <a:pt x="32" y="173"/>
                  </a:cubicBezTo>
                  <a:cubicBezTo>
                    <a:pt x="44" y="164"/>
                    <a:pt x="44" y="164"/>
                    <a:pt x="44" y="164"/>
                  </a:cubicBezTo>
                  <a:cubicBezTo>
                    <a:pt x="46" y="166"/>
                    <a:pt x="48" y="167"/>
                    <a:pt x="50" y="168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48" y="185"/>
                    <a:pt x="52" y="187"/>
                    <a:pt x="56" y="189"/>
                  </a:cubicBezTo>
                  <a:cubicBezTo>
                    <a:pt x="65" y="177"/>
                    <a:pt x="65" y="177"/>
                    <a:pt x="65" y="177"/>
                  </a:cubicBezTo>
                  <a:cubicBezTo>
                    <a:pt x="67" y="178"/>
                    <a:pt x="69" y="179"/>
                    <a:pt x="71" y="180"/>
                  </a:cubicBezTo>
                  <a:cubicBezTo>
                    <a:pt x="69" y="194"/>
                    <a:pt x="69" y="194"/>
                    <a:pt x="69" y="194"/>
                  </a:cubicBezTo>
                  <a:cubicBezTo>
                    <a:pt x="74" y="196"/>
                    <a:pt x="78" y="197"/>
                    <a:pt x="83" y="198"/>
                  </a:cubicBezTo>
                  <a:cubicBezTo>
                    <a:pt x="88" y="184"/>
                    <a:pt x="88" y="184"/>
                    <a:pt x="88" y="184"/>
                  </a:cubicBezTo>
                  <a:cubicBezTo>
                    <a:pt x="90" y="184"/>
                    <a:pt x="93" y="184"/>
                    <a:pt x="95" y="184"/>
                  </a:cubicBezTo>
                  <a:lnTo>
                    <a:pt x="97" y="199"/>
                  </a:lnTo>
                  <a:close/>
                  <a:moveTo>
                    <a:pt x="32" y="129"/>
                  </a:moveTo>
                  <a:cubicBezTo>
                    <a:pt x="16" y="92"/>
                    <a:pt x="33" y="48"/>
                    <a:pt x="70" y="32"/>
                  </a:cubicBezTo>
                  <a:cubicBezTo>
                    <a:pt x="107" y="16"/>
                    <a:pt x="151" y="33"/>
                    <a:pt x="167" y="70"/>
                  </a:cubicBezTo>
                  <a:cubicBezTo>
                    <a:pt x="183" y="107"/>
                    <a:pt x="166" y="150"/>
                    <a:pt x="129" y="167"/>
                  </a:cubicBezTo>
                  <a:cubicBezTo>
                    <a:pt x="92" y="183"/>
                    <a:pt x="48" y="166"/>
                    <a:pt x="32" y="129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 w="76200"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auto"/>
              <a:endParaRPr lang="zh-CN" altLang="en-US" sz="2000" strike="noStrike" noProof="1">
                <a:solidFill>
                  <a:schemeClr val="lt1"/>
                </a:solidFill>
              </a:endParaRPr>
            </a:p>
          </p:txBody>
        </p:sp>
        <p:sp>
          <p:nvSpPr>
            <p:cNvPr id="35" name="Freeform 13"/>
            <p:cNvSpPr>
              <a:spLocks noEditPoints="1"/>
            </p:cNvSpPr>
            <p:nvPr/>
          </p:nvSpPr>
          <p:spPr bwMode="auto">
            <a:xfrm>
              <a:off x="8816975" y="1509713"/>
              <a:ext cx="288925" cy="290513"/>
            </a:xfrm>
            <a:custGeom>
              <a:avLst/>
              <a:gdLst>
                <a:gd name="T0" fmla="*/ 145 w 161"/>
                <a:gd name="T1" fmla="*/ 52 h 161"/>
                <a:gd name="T2" fmla="*/ 52 w 161"/>
                <a:gd name="T3" fmla="*/ 15 h 161"/>
                <a:gd name="T4" fmla="*/ 16 w 161"/>
                <a:gd name="T5" fmla="*/ 109 h 161"/>
                <a:gd name="T6" fmla="*/ 109 w 161"/>
                <a:gd name="T7" fmla="*/ 145 h 161"/>
                <a:gd name="T8" fmla="*/ 145 w 161"/>
                <a:gd name="T9" fmla="*/ 52 h 161"/>
                <a:gd name="T10" fmla="*/ 25 w 161"/>
                <a:gd name="T11" fmla="*/ 104 h 161"/>
                <a:gd name="T12" fmla="*/ 56 w 161"/>
                <a:gd name="T13" fmla="*/ 25 h 161"/>
                <a:gd name="T14" fmla="*/ 135 w 161"/>
                <a:gd name="T15" fmla="*/ 56 h 161"/>
                <a:gd name="T16" fmla="*/ 105 w 161"/>
                <a:gd name="T17" fmla="*/ 135 h 161"/>
                <a:gd name="T18" fmla="*/ 25 w 161"/>
                <a:gd name="T19" fmla="*/ 104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1" h="161">
                  <a:moveTo>
                    <a:pt x="145" y="52"/>
                  </a:moveTo>
                  <a:cubicBezTo>
                    <a:pt x="130" y="16"/>
                    <a:pt x="88" y="0"/>
                    <a:pt x="52" y="15"/>
                  </a:cubicBezTo>
                  <a:cubicBezTo>
                    <a:pt x="16" y="31"/>
                    <a:pt x="0" y="73"/>
                    <a:pt x="16" y="109"/>
                  </a:cubicBezTo>
                  <a:cubicBezTo>
                    <a:pt x="31" y="145"/>
                    <a:pt x="73" y="161"/>
                    <a:pt x="109" y="145"/>
                  </a:cubicBezTo>
                  <a:cubicBezTo>
                    <a:pt x="145" y="130"/>
                    <a:pt x="161" y="88"/>
                    <a:pt x="145" y="52"/>
                  </a:cubicBezTo>
                  <a:close/>
                  <a:moveTo>
                    <a:pt x="25" y="104"/>
                  </a:moveTo>
                  <a:cubicBezTo>
                    <a:pt x="12" y="74"/>
                    <a:pt x="26" y="39"/>
                    <a:pt x="56" y="25"/>
                  </a:cubicBezTo>
                  <a:cubicBezTo>
                    <a:pt x="87" y="12"/>
                    <a:pt x="122" y="26"/>
                    <a:pt x="135" y="56"/>
                  </a:cubicBezTo>
                  <a:cubicBezTo>
                    <a:pt x="149" y="87"/>
                    <a:pt x="135" y="122"/>
                    <a:pt x="105" y="135"/>
                  </a:cubicBezTo>
                  <a:cubicBezTo>
                    <a:pt x="74" y="149"/>
                    <a:pt x="39" y="135"/>
                    <a:pt x="25" y="104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 w="76200"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auto"/>
              <a:endParaRPr lang="zh-CN" altLang="en-US" sz="2000" strike="noStrike" noProof="1">
                <a:solidFill>
                  <a:schemeClr val="lt1"/>
                </a:solidFill>
              </a:endParaRPr>
            </a:p>
          </p:txBody>
        </p:sp>
        <p:sp>
          <p:nvSpPr>
            <p:cNvPr id="36" name="Freeform 14"/>
            <p:cNvSpPr>
              <a:spLocks noEditPoints="1"/>
            </p:cNvSpPr>
            <p:nvPr/>
          </p:nvSpPr>
          <p:spPr bwMode="auto">
            <a:xfrm>
              <a:off x="8947150" y="1803400"/>
              <a:ext cx="417513" cy="415925"/>
            </a:xfrm>
            <a:custGeom>
              <a:avLst/>
              <a:gdLst>
                <a:gd name="T0" fmla="*/ 91 w 231"/>
                <a:gd name="T1" fmla="*/ 214 h 231"/>
                <a:gd name="T2" fmla="*/ 102 w 231"/>
                <a:gd name="T3" fmla="*/ 216 h 231"/>
                <a:gd name="T4" fmla="*/ 116 w 231"/>
                <a:gd name="T5" fmla="*/ 231 h 231"/>
                <a:gd name="T6" fmla="*/ 127 w 231"/>
                <a:gd name="T7" fmla="*/ 217 h 231"/>
                <a:gd name="T8" fmla="*/ 139 w 231"/>
                <a:gd name="T9" fmla="*/ 215 h 231"/>
                <a:gd name="T10" fmla="*/ 160 w 231"/>
                <a:gd name="T11" fmla="*/ 223 h 231"/>
                <a:gd name="T12" fmla="*/ 170 w 231"/>
                <a:gd name="T13" fmla="*/ 218 h 231"/>
                <a:gd name="T14" fmla="*/ 177 w 231"/>
                <a:gd name="T15" fmla="*/ 196 h 231"/>
                <a:gd name="T16" fmla="*/ 186 w 231"/>
                <a:gd name="T17" fmla="*/ 189 h 231"/>
                <a:gd name="T18" fmla="*/ 208 w 231"/>
                <a:gd name="T19" fmla="*/ 185 h 231"/>
                <a:gd name="T20" fmla="*/ 215 w 231"/>
                <a:gd name="T21" fmla="*/ 175 h 231"/>
                <a:gd name="T22" fmla="*/ 210 w 231"/>
                <a:gd name="T23" fmla="*/ 153 h 231"/>
                <a:gd name="T24" fmla="*/ 214 w 231"/>
                <a:gd name="T25" fmla="*/ 142 h 231"/>
                <a:gd name="T26" fmla="*/ 231 w 231"/>
                <a:gd name="T27" fmla="*/ 127 h 231"/>
                <a:gd name="T28" fmla="*/ 231 w 231"/>
                <a:gd name="T29" fmla="*/ 116 h 231"/>
                <a:gd name="T30" fmla="*/ 216 w 231"/>
                <a:gd name="T31" fmla="*/ 99 h 231"/>
                <a:gd name="T32" fmla="*/ 213 w 231"/>
                <a:gd name="T33" fmla="*/ 88 h 231"/>
                <a:gd name="T34" fmla="*/ 220 w 231"/>
                <a:gd name="T35" fmla="*/ 67 h 231"/>
                <a:gd name="T36" fmla="*/ 215 w 231"/>
                <a:gd name="T37" fmla="*/ 56 h 231"/>
                <a:gd name="T38" fmla="*/ 193 w 231"/>
                <a:gd name="T39" fmla="*/ 50 h 231"/>
                <a:gd name="T40" fmla="*/ 185 w 231"/>
                <a:gd name="T41" fmla="*/ 42 h 231"/>
                <a:gd name="T42" fmla="*/ 180 w 231"/>
                <a:gd name="T43" fmla="*/ 20 h 231"/>
                <a:gd name="T44" fmla="*/ 170 w 231"/>
                <a:gd name="T45" fmla="*/ 14 h 231"/>
                <a:gd name="T46" fmla="*/ 149 w 231"/>
                <a:gd name="T47" fmla="*/ 20 h 231"/>
                <a:gd name="T48" fmla="*/ 138 w 231"/>
                <a:gd name="T49" fmla="*/ 17 h 231"/>
                <a:gd name="T50" fmla="*/ 122 w 231"/>
                <a:gd name="T51" fmla="*/ 0 h 231"/>
                <a:gd name="T52" fmla="*/ 113 w 231"/>
                <a:gd name="T53" fmla="*/ 14 h 231"/>
                <a:gd name="T54" fmla="*/ 101 w 231"/>
                <a:gd name="T55" fmla="*/ 15 h 231"/>
                <a:gd name="T56" fmla="*/ 81 w 231"/>
                <a:gd name="T57" fmla="*/ 5 h 231"/>
                <a:gd name="T58" fmla="*/ 70 w 231"/>
                <a:gd name="T59" fmla="*/ 9 h 231"/>
                <a:gd name="T60" fmla="*/ 61 w 231"/>
                <a:gd name="T61" fmla="*/ 30 h 231"/>
                <a:gd name="T62" fmla="*/ 52 w 231"/>
                <a:gd name="T63" fmla="*/ 37 h 231"/>
                <a:gd name="T64" fmla="*/ 30 w 231"/>
                <a:gd name="T65" fmla="*/ 38 h 231"/>
                <a:gd name="T66" fmla="*/ 22 w 231"/>
                <a:gd name="T67" fmla="*/ 47 h 231"/>
                <a:gd name="T68" fmla="*/ 25 w 231"/>
                <a:gd name="T69" fmla="*/ 70 h 231"/>
                <a:gd name="T70" fmla="*/ 20 w 231"/>
                <a:gd name="T71" fmla="*/ 80 h 231"/>
                <a:gd name="T72" fmla="*/ 2 w 231"/>
                <a:gd name="T73" fmla="*/ 93 h 231"/>
                <a:gd name="T74" fmla="*/ 0 w 231"/>
                <a:gd name="T75" fmla="*/ 105 h 231"/>
                <a:gd name="T76" fmla="*/ 14 w 231"/>
                <a:gd name="T77" fmla="*/ 123 h 231"/>
                <a:gd name="T78" fmla="*/ 16 w 231"/>
                <a:gd name="T79" fmla="*/ 134 h 231"/>
                <a:gd name="T80" fmla="*/ 7 w 231"/>
                <a:gd name="T81" fmla="*/ 155 h 231"/>
                <a:gd name="T82" fmla="*/ 11 w 231"/>
                <a:gd name="T83" fmla="*/ 166 h 231"/>
                <a:gd name="T84" fmla="*/ 32 w 231"/>
                <a:gd name="T85" fmla="*/ 174 h 231"/>
                <a:gd name="T86" fmla="*/ 39 w 231"/>
                <a:gd name="T87" fmla="*/ 183 h 231"/>
                <a:gd name="T88" fmla="*/ 42 w 231"/>
                <a:gd name="T89" fmla="*/ 205 h 231"/>
                <a:gd name="T90" fmla="*/ 52 w 231"/>
                <a:gd name="T91" fmla="*/ 212 h 231"/>
                <a:gd name="T92" fmla="*/ 74 w 231"/>
                <a:gd name="T93" fmla="*/ 208 h 231"/>
                <a:gd name="T94" fmla="*/ 176 w 231"/>
                <a:gd name="T95" fmla="*/ 87 h 231"/>
                <a:gd name="T96" fmla="*/ 147 w 231"/>
                <a:gd name="T97" fmla="*/ 116 h 231"/>
                <a:gd name="T98" fmla="*/ 144 w 231"/>
                <a:gd name="T99" fmla="*/ 55 h 231"/>
                <a:gd name="T100" fmla="*/ 116 w 231"/>
                <a:gd name="T101" fmla="*/ 26 h 231"/>
                <a:gd name="T102" fmla="*/ 103 w 231"/>
                <a:gd name="T103" fmla="*/ 116 h 231"/>
                <a:gd name="T104" fmla="*/ 116 w 231"/>
                <a:gd name="T105" fmla="*/ 148 h 231"/>
                <a:gd name="T106" fmla="*/ 87 w 231"/>
                <a:gd name="T107" fmla="*/ 176 h 231"/>
                <a:gd name="T108" fmla="*/ 26 w 231"/>
                <a:gd name="T109" fmla="*/ 116 h 231"/>
                <a:gd name="T110" fmla="*/ 55 w 231"/>
                <a:gd name="T111" fmla="*/ 145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31" h="231">
                  <a:moveTo>
                    <a:pt x="78" y="225"/>
                  </a:moveTo>
                  <a:cubicBezTo>
                    <a:pt x="84" y="212"/>
                    <a:pt x="84" y="212"/>
                    <a:pt x="84" y="212"/>
                  </a:cubicBezTo>
                  <a:cubicBezTo>
                    <a:pt x="87" y="213"/>
                    <a:pt x="89" y="214"/>
                    <a:pt x="91" y="214"/>
                  </a:cubicBezTo>
                  <a:cubicBezTo>
                    <a:pt x="90" y="229"/>
                    <a:pt x="90" y="229"/>
                    <a:pt x="90" y="229"/>
                  </a:cubicBezTo>
                  <a:cubicBezTo>
                    <a:pt x="92" y="229"/>
                    <a:pt x="95" y="230"/>
                    <a:pt x="98" y="230"/>
                  </a:cubicBezTo>
                  <a:cubicBezTo>
                    <a:pt x="102" y="216"/>
                    <a:pt x="102" y="216"/>
                    <a:pt x="102" y="216"/>
                  </a:cubicBezTo>
                  <a:cubicBezTo>
                    <a:pt x="104" y="217"/>
                    <a:pt x="107" y="217"/>
                    <a:pt x="109" y="217"/>
                  </a:cubicBezTo>
                  <a:cubicBezTo>
                    <a:pt x="110" y="231"/>
                    <a:pt x="110" y="231"/>
                    <a:pt x="110" y="231"/>
                  </a:cubicBezTo>
                  <a:cubicBezTo>
                    <a:pt x="112" y="231"/>
                    <a:pt x="114" y="231"/>
                    <a:pt x="116" y="231"/>
                  </a:cubicBezTo>
                  <a:cubicBezTo>
                    <a:pt x="117" y="231"/>
                    <a:pt x="118" y="231"/>
                    <a:pt x="119" y="231"/>
                  </a:cubicBezTo>
                  <a:cubicBezTo>
                    <a:pt x="120" y="217"/>
                    <a:pt x="120" y="217"/>
                    <a:pt x="120" y="217"/>
                  </a:cubicBezTo>
                  <a:cubicBezTo>
                    <a:pt x="123" y="217"/>
                    <a:pt x="125" y="217"/>
                    <a:pt x="127" y="217"/>
                  </a:cubicBezTo>
                  <a:cubicBezTo>
                    <a:pt x="131" y="230"/>
                    <a:pt x="131" y="230"/>
                    <a:pt x="131" y="230"/>
                  </a:cubicBezTo>
                  <a:cubicBezTo>
                    <a:pt x="134" y="230"/>
                    <a:pt x="137" y="230"/>
                    <a:pt x="140" y="229"/>
                  </a:cubicBezTo>
                  <a:cubicBezTo>
                    <a:pt x="139" y="215"/>
                    <a:pt x="139" y="215"/>
                    <a:pt x="139" y="215"/>
                  </a:cubicBezTo>
                  <a:cubicBezTo>
                    <a:pt x="141" y="214"/>
                    <a:pt x="143" y="214"/>
                    <a:pt x="145" y="213"/>
                  </a:cubicBezTo>
                  <a:cubicBezTo>
                    <a:pt x="151" y="226"/>
                    <a:pt x="151" y="226"/>
                    <a:pt x="151" y="226"/>
                  </a:cubicBezTo>
                  <a:cubicBezTo>
                    <a:pt x="154" y="225"/>
                    <a:pt x="157" y="224"/>
                    <a:pt x="160" y="223"/>
                  </a:cubicBezTo>
                  <a:cubicBezTo>
                    <a:pt x="156" y="209"/>
                    <a:pt x="156" y="209"/>
                    <a:pt x="156" y="209"/>
                  </a:cubicBezTo>
                  <a:cubicBezTo>
                    <a:pt x="158" y="208"/>
                    <a:pt x="160" y="207"/>
                    <a:pt x="162" y="206"/>
                  </a:cubicBezTo>
                  <a:cubicBezTo>
                    <a:pt x="170" y="218"/>
                    <a:pt x="170" y="218"/>
                    <a:pt x="170" y="218"/>
                  </a:cubicBezTo>
                  <a:cubicBezTo>
                    <a:pt x="173" y="216"/>
                    <a:pt x="176" y="215"/>
                    <a:pt x="178" y="213"/>
                  </a:cubicBezTo>
                  <a:cubicBezTo>
                    <a:pt x="172" y="200"/>
                    <a:pt x="172" y="200"/>
                    <a:pt x="172" y="200"/>
                  </a:cubicBezTo>
                  <a:cubicBezTo>
                    <a:pt x="174" y="199"/>
                    <a:pt x="176" y="198"/>
                    <a:pt x="177" y="196"/>
                  </a:cubicBezTo>
                  <a:cubicBezTo>
                    <a:pt x="188" y="206"/>
                    <a:pt x="188" y="206"/>
                    <a:pt x="188" y="206"/>
                  </a:cubicBezTo>
                  <a:cubicBezTo>
                    <a:pt x="190" y="204"/>
                    <a:pt x="192" y="202"/>
                    <a:pt x="194" y="200"/>
                  </a:cubicBezTo>
                  <a:cubicBezTo>
                    <a:pt x="186" y="189"/>
                    <a:pt x="186" y="189"/>
                    <a:pt x="186" y="189"/>
                  </a:cubicBezTo>
                  <a:cubicBezTo>
                    <a:pt x="188" y="187"/>
                    <a:pt x="189" y="186"/>
                    <a:pt x="191" y="184"/>
                  </a:cubicBezTo>
                  <a:cubicBezTo>
                    <a:pt x="203" y="192"/>
                    <a:pt x="203" y="192"/>
                    <a:pt x="203" y="192"/>
                  </a:cubicBezTo>
                  <a:cubicBezTo>
                    <a:pt x="205" y="190"/>
                    <a:pt x="207" y="187"/>
                    <a:pt x="208" y="185"/>
                  </a:cubicBezTo>
                  <a:cubicBezTo>
                    <a:pt x="198" y="175"/>
                    <a:pt x="198" y="175"/>
                    <a:pt x="198" y="175"/>
                  </a:cubicBezTo>
                  <a:cubicBezTo>
                    <a:pt x="199" y="173"/>
                    <a:pt x="201" y="171"/>
                    <a:pt x="202" y="169"/>
                  </a:cubicBezTo>
                  <a:cubicBezTo>
                    <a:pt x="215" y="175"/>
                    <a:pt x="215" y="175"/>
                    <a:pt x="215" y="175"/>
                  </a:cubicBezTo>
                  <a:cubicBezTo>
                    <a:pt x="216" y="173"/>
                    <a:pt x="218" y="170"/>
                    <a:pt x="219" y="167"/>
                  </a:cubicBezTo>
                  <a:cubicBezTo>
                    <a:pt x="207" y="159"/>
                    <a:pt x="207" y="159"/>
                    <a:pt x="207" y="159"/>
                  </a:cubicBezTo>
                  <a:cubicBezTo>
                    <a:pt x="208" y="157"/>
                    <a:pt x="209" y="155"/>
                    <a:pt x="210" y="153"/>
                  </a:cubicBezTo>
                  <a:cubicBezTo>
                    <a:pt x="224" y="156"/>
                    <a:pt x="224" y="156"/>
                    <a:pt x="224" y="156"/>
                  </a:cubicBezTo>
                  <a:cubicBezTo>
                    <a:pt x="225" y="154"/>
                    <a:pt x="226" y="151"/>
                    <a:pt x="227" y="148"/>
                  </a:cubicBezTo>
                  <a:cubicBezTo>
                    <a:pt x="214" y="142"/>
                    <a:pt x="214" y="142"/>
                    <a:pt x="214" y="142"/>
                  </a:cubicBezTo>
                  <a:cubicBezTo>
                    <a:pt x="214" y="140"/>
                    <a:pt x="215" y="138"/>
                    <a:pt x="215" y="136"/>
                  </a:cubicBezTo>
                  <a:cubicBezTo>
                    <a:pt x="229" y="136"/>
                    <a:pt x="229" y="136"/>
                    <a:pt x="229" y="136"/>
                  </a:cubicBezTo>
                  <a:cubicBezTo>
                    <a:pt x="230" y="133"/>
                    <a:pt x="230" y="130"/>
                    <a:pt x="231" y="127"/>
                  </a:cubicBezTo>
                  <a:cubicBezTo>
                    <a:pt x="217" y="124"/>
                    <a:pt x="217" y="124"/>
                    <a:pt x="217" y="124"/>
                  </a:cubicBezTo>
                  <a:cubicBezTo>
                    <a:pt x="217" y="122"/>
                    <a:pt x="217" y="120"/>
                    <a:pt x="217" y="117"/>
                  </a:cubicBezTo>
                  <a:cubicBezTo>
                    <a:pt x="231" y="116"/>
                    <a:pt x="231" y="116"/>
                    <a:pt x="231" y="116"/>
                  </a:cubicBezTo>
                  <a:cubicBezTo>
                    <a:pt x="231" y="113"/>
                    <a:pt x="231" y="110"/>
                    <a:pt x="231" y="107"/>
                  </a:cubicBezTo>
                  <a:cubicBezTo>
                    <a:pt x="217" y="106"/>
                    <a:pt x="217" y="106"/>
                    <a:pt x="217" y="106"/>
                  </a:cubicBezTo>
                  <a:cubicBezTo>
                    <a:pt x="216" y="104"/>
                    <a:pt x="216" y="102"/>
                    <a:pt x="216" y="99"/>
                  </a:cubicBezTo>
                  <a:cubicBezTo>
                    <a:pt x="229" y="95"/>
                    <a:pt x="229" y="95"/>
                    <a:pt x="229" y="95"/>
                  </a:cubicBezTo>
                  <a:cubicBezTo>
                    <a:pt x="229" y="92"/>
                    <a:pt x="228" y="89"/>
                    <a:pt x="227" y="86"/>
                  </a:cubicBezTo>
                  <a:cubicBezTo>
                    <a:pt x="213" y="88"/>
                    <a:pt x="213" y="88"/>
                    <a:pt x="213" y="88"/>
                  </a:cubicBezTo>
                  <a:cubicBezTo>
                    <a:pt x="213" y="86"/>
                    <a:pt x="212" y="84"/>
                    <a:pt x="211" y="82"/>
                  </a:cubicBezTo>
                  <a:cubicBezTo>
                    <a:pt x="224" y="75"/>
                    <a:pt x="224" y="75"/>
                    <a:pt x="224" y="75"/>
                  </a:cubicBezTo>
                  <a:cubicBezTo>
                    <a:pt x="223" y="72"/>
                    <a:pt x="222" y="69"/>
                    <a:pt x="220" y="67"/>
                  </a:cubicBezTo>
                  <a:cubicBezTo>
                    <a:pt x="207" y="71"/>
                    <a:pt x="207" y="71"/>
                    <a:pt x="207" y="71"/>
                  </a:cubicBezTo>
                  <a:cubicBezTo>
                    <a:pt x="206" y="69"/>
                    <a:pt x="205" y="67"/>
                    <a:pt x="204" y="65"/>
                  </a:cubicBezTo>
                  <a:cubicBezTo>
                    <a:pt x="215" y="56"/>
                    <a:pt x="215" y="56"/>
                    <a:pt x="215" y="56"/>
                  </a:cubicBezTo>
                  <a:cubicBezTo>
                    <a:pt x="213" y="54"/>
                    <a:pt x="212" y="51"/>
                    <a:pt x="210" y="49"/>
                  </a:cubicBezTo>
                  <a:cubicBezTo>
                    <a:pt x="197" y="56"/>
                    <a:pt x="197" y="56"/>
                    <a:pt x="197" y="56"/>
                  </a:cubicBezTo>
                  <a:cubicBezTo>
                    <a:pt x="196" y="54"/>
                    <a:pt x="195" y="52"/>
                    <a:pt x="193" y="50"/>
                  </a:cubicBezTo>
                  <a:cubicBezTo>
                    <a:pt x="203" y="40"/>
                    <a:pt x="203" y="40"/>
                    <a:pt x="203" y="40"/>
                  </a:cubicBezTo>
                  <a:cubicBezTo>
                    <a:pt x="201" y="37"/>
                    <a:pt x="199" y="35"/>
                    <a:pt x="196" y="33"/>
                  </a:cubicBezTo>
                  <a:cubicBezTo>
                    <a:pt x="185" y="42"/>
                    <a:pt x="185" y="42"/>
                    <a:pt x="185" y="42"/>
                  </a:cubicBezTo>
                  <a:cubicBezTo>
                    <a:pt x="184" y="40"/>
                    <a:pt x="182" y="39"/>
                    <a:pt x="180" y="38"/>
                  </a:cubicBezTo>
                  <a:cubicBezTo>
                    <a:pt x="188" y="25"/>
                    <a:pt x="188" y="25"/>
                    <a:pt x="188" y="25"/>
                  </a:cubicBezTo>
                  <a:cubicBezTo>
                    <a:pt x="185" y="23"/>
                    <a:pt x="183" y="22"/>
                    <a:pt x="180" y="20"/>
                  </a:cubicBezTo>
                  <a:cubicBezTo>
                    <a:pt x="171" y="31"/>
                    <a:pt x="171" y="31"/>
                    <a:pt x="171" y="31"/>
                  </a:cubicBezTo>
                  <a:cubicBezTo>
                    <a:pt x="169" y="30"/>
                    <a:pt x="167" y="28"/>
                    <a:pt x="165" y="27"/>
                  </a:cubicBezTo>
                  <a:cubicBezTo>
                    <a:pt x="170" y="14"/>
                    <a:pt x="170" y="14"/>
                    <a:pt x="170" y="14"/>
                  </a:cubicBezTo>
                  <a:cubicBezTo>
                    <a:pt x="168" y="12"/>
                    <a:pt x="165" y="11"/>
                    <a:pt x="162" y="10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3" y="21"/>
                    <a:pt x="151" y="21"/>
                    <a:pt x="149" y="20"/>
                  </a:cubicBezTo>
                  <a:cubicBezTo>
                    <a:pt x="151" y="6"/>
                    <a:pt x="151" y="6"/>
                    <a:pt x="151" y="6"/>
                  </a:cubicBezTo>
                  <a:cubicBezTo>
                    <a:pt x="149" y="5"/>
                    <a:pt x="146" y="4"/>
                    <a:pt x="143" y="3"/>
                  </a:cubicBezTo>
                  <a:cubicBezTo>
                    <a:pt x="138" y="17"/>
                    <a:pt x="138" y="17"/>
                    <a:pt x="138" y="17"/>
                  </a:cubicBezTo>
                  <a:cubicBezTo>
                    <a:pt x="135" y="16"/>
                    <a:pt x="133" y="16"/>
                    <a:pt x="131" y="15"/>
                  </a:cubicBezTo>
                  <a:cubicBezTo>
                    <a:pt x="131" y="1"/>
                    <a:pt x="131" y="1"/>
                    <a:pt x="131" y="1"/>
                  </a:cubicBezTo>
                  <a:cubicBezTo>
                    <a:pt x="128" y="1"/>
                    <a:pt x="125" y="0"/>
                    <a:pt x="122" y="0"/>
                  </a:cubicBezTo>
                  <a:cubicBezTo>
                    <a:pt x="120" y="14"/>
                    <a:pt x="120" y="14"/>
                    <a:pt x="120" y="14"/>
                  </a:cubicBezTo>
                  <a:cubicBezTo>
                    <a:pt x="118" y="14"/>
                    <a:pt x="117" y="14"/>
                    <a:pt x="116" y="14"/>
                  </a:cubicBezTo>
                  <a:cubicBezTo>
                    <a:pt x="115" y="14"/>
                    <a:pt x="114" y="14"/>
                    <a:pt x="113" y="14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08" y="0"/>
                    <a:pt x="105" y="1"/>
                    <a:pt x="102" y="1"/>
                  </a:cubicBezTo>
                  <a:cubicBezTo>
                    <a:pt x="101" y="15"/>
                    <a:pt x="101" y="15"/>
                    <a:pt x="101" y="15"/>
                  </a:cubicBezTo>
                  <a:cubicBezTo>
                    <a:pt x="99" y="16"/>
                    <a:pt x="97" y="16"/>
                    <a:pt x="95" y="16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87" y="4"/>
                    <a:pt x="84" y="4"/>
                    <a:pt x="81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82" y="20"/>
                    <a:pt x="80" y="21"/>
                    <a:pt x="78" y="22"/>
                  </a:cubicBezTo>
                  <a:cubicBezTo>
                    <a:pt x="70" y="9"/>
                    <a:pt x="70" y="9"/>
                    <a:pt x="70" y="9"/>
                  </a:cubicBezTo>
                  <a:cubicBezTo>
                    <a:pt x="68" y="10"/>
                    <a:pt x="65" y="12"/>
                    <a:pt x="62" y="13"/>
                  </a:cubicBezTo>
                  <a:cubicBezTo>
                    <a:pt x="67" y="27"/>
                    <a:pt x="67" y="27"/>
                    <a:pt x="67" y="27"/>
                  </a:cubicBezTo>
                  <a:cubicBezTo>
                    <a:pt x="65" y="28"/>
                    <a:pt x="63" y="29"/>
                    <a:pt x="61" y="30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0" y="21"/>
                    <a:pt x="47" y="22"/>
                    <a:pt x="45" y="24"/>
                  </a:cubicBezTo>
                  <a:cubicBezTo>
                    <a:pt x="52" y="37"/>
                    <a:pt x="52" y="37"/>
                    <a:pt x="52" y="37"/>
                  </a:cubicBezTo>
                  <a:cubicBezTo>
                    <a:pt x="50" y="38"/>
                    <a:pt x="49" y="39"/>
                    <a:pt x="47" y="41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4" y="34"/>
                    <a:pt x="32" y="36"/>
                    <a:pt x="30" y="38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38" y="51"/>
                    <a:pt x="36" y="53"/>
                    <a:pt x="35" y="54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0" y="50"/>
                    <a:pt x="19" y="52"/>
                    <a:pt x="17" y="55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7" y="66"/>
                    <a:pt x="26" y="68"/>
                    <a:pt x="25" y="70"/>
                  </a:cubicBezTo>
                  <a:cubicBezTo>
                    <a:pt x="12" y="65"/>
                    <a:pt x="12" y="65"/>
                    <a:pt x="12" y="65"/>
                  </a:cubicBezTo>
                  <a:cubicBezTo>
                    <a:pt x="10" y="68"/>
                    <a:pt x="9" y="71"/>
                    <a:pt x="8" y="73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2"/>
                    <a:pt x="19" y="84"/>
                    <a:pt x="18" y="87"/>
                  </a:cubicBezTo>
                  <a:cubicBezTo>
                    <a:pt x="4" y="85"/>
                    <a:pt x="4" y="85"/>
                    <a:pt x="4" y="85"/>
                  </a:cubicBezTo>
                  <a:cubicBezTo>
                    <a:pt x="3" y="87"/>
                    <a:pt x="3" y="90"/>
                    <a:pt x="2" y="93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5" y="100"/>
                    <a:pt x="15" y="102"/>
                    <a:pt x="15" y="104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8"/>
                    <a:pt x="0" y="111"/>
                    <a:pt x="0" y="114"/>
                  </a:cubicBezTo>
                  <a:cubicBezTo>
                    <a:pt x="14" y="116"/>
                    <a:pt x="14" y="116"/>
                    <a:pt x="14" y="116"/>
                  </a:cubicBezTo>
                  <a:cubicBezTo>
                    <a:pt x="14" y="118"/>
                    <a:pt x="14" y="120"/>
                    <a:pt x="14" y="123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1" y="129"/>
                    <a:pt x="1" y="132"/>
                    <a:pt x="1" y="135"/>
                  </a:cubicBezTo>
                  <a:cubicBezTo>
                    <a:pt x="16" y="134"/>
                    <a:pt x="16" y="134"/>
                    <a:pt x="16" y="134"/>
                  </a:cubicBezTo>
                  <a:cubicBezTo>
                    <a:pt x="16" y="136"/>
                    <a:pt x="17" y="138"/>
                    <a:pt x="17" y="141"/>
                  </a:cubicBezTo>
                  <a:cubicBezTo>
                    <a:pt x="4" y="146"/>
                    <a:pt x="4" y="146"/>
                    <a:pt x="4" y="146"/>
                  </a:cubicBezTo>
                  <a:cubicBezTo>
                    <a:pt x="5" y="149"/>
                    <a:pt x="6" y="152"/>
                    <a:pt x="7" y="155"/>
                  </a:cubicBezTo>
                  <a:cubicBezTo>
                    <a:pt x="21" y="152"/>
                    <a:pt x="21" y="152"/>
                    <a:pt x="21" y="152"/>
                  </a:cubicBezTo>
                  <a:cubicBezTo>
                    <a:pt x="21" y="154"/>
                    <a:pt x="22" y="156"/>
                    <a:pt x="23" y="158"/>
                  </a:cubicBezTo>
                  <a:cubicBezTo>
                    <a:pt x="11" y="166"/>
                    <a:pt x="11" y="166"/>
                    <a:pt x="11" y="166"/>
                  </a:cubicBezTo>
                  <a:cubicBezTo>
                    <a:pt x="12" y="168"/>
                    <a:pt x="14" y="171"/>
                    <a:pt x="15" y="173"/>
                  </a:cubicBezTo>
                  <a:cubicBezTo>
                    <a:pt x="29" y="168"/>
                    <a:pt x="29" y="168"/>
                    <a:pt x="29" y="168"/>
                  </a:cubicBezTo>
                  <a:cubicBezTo>
                    <a:pt x="30" y="170"/>
                    <a:pt x="31" y="172"/>
                    <a:pt x="32" y="174"/>
                  </a:cubicBezTo>
                  <a:cubicBezTo>
                    <a:pt x="22" y="183"/>
                    <a:pt x="22" y="183"/>
                    <a:pt x="22" y="183"/>
                  </a:cubicBezTo>
                  <a:cubicBezTo>
                    <a:pt x="23" y="186"/>
                    <a:pt x="25" y="188"/>
                    <a:pt x="27" y="190"/>
                  </a:cubicBezTo>
                  <a:cubicBezTo>
                    <a:pt x="39" y="183"/>
                    <a:pt x="39" y="183"/>
                    <a:pt x="39" y="183"/>
                  </a:cubicBezTo>
                  <a:cubicBezTo>
                    <a:pt x="41" y="184"/>
                    <a:pt x="42" y="186"/>
                    <a:pt x="44" y="188"/>
                  </a:cubicBezTo>
                  <a:cubicBezTo>
                    <a:pt x="35" y="199"/>
                    <a:pt x="35" y="199"/>
                    <a:pt x="35" y="199"/>
                  </a:cubicBezTo>
                  <a:cubicBezTo>
                    <a:pt x="37" y="201"/>
                    <a:pt x="40" y="203"/>
                    <a:pt x="42" y="205"/>
                  </a:cubicBezTo>
                  <a:cubicBezTo>
                    <a:pt x="52" y="195"/>
                    <a:pt x="52" y="195"/>
                    <a:pt x="52" y="195"/>
                  </a:cubicBezTo>
                  <a:cubicBezTo>
                    <a:pt x="54" y="197"/>
                    <a:pt x="56" y="198"/>
                    <a:pt x="58" y="199"/>
                  </a:cubicBezTo>
                  <a:cubicBezTo>
                    <a:pt x="52" y="212"/>
                    <a:pt x="52" y="212"/>
                    <a:pt x="52" y="212"/>
                  </a:cubicBezTo>
                  <a:cubicBezTo>
                    <a:pt x="54" y="214"/>
                    <a:pt x="57" y="215"/>
                    <a:pt x="59" y="217"/>
                  </a:cubicBezTo>
                  <a:cubicBezTo>
                    <a:pt x="68" y="205"/>
                    <a:pt x="68" y="205"/>
                    <a:pt x="68" y="205"/>
                  </a:cubicBezTo>
                  <a:cubicBezTo>
                    <a:pt x="70" y="206"/>
                    <a:pt x="72" y="207"/>
                    <a:pt x="74" y="208"/>
                  </a:cubicBezTo>
                  <a:cubicBezTo>
                    <a:pt x="70" y="222"/>
                    <a:pt x="70" y="222"/>
                    <a:pt x="70" y="222"/>
                  </a:cubicBezTo>
                  <a:cubicBezTo>
                    <a:pt x="73" y="223"/>
                    <a:pt x="75" y="224"/>
                    <a:pt x="78" y="225"/>
                  </a:cubicBezTo>
                  <a:close/>
                  <a:moveTo>
                    <a:pt x="176" y="87"/>
                  </a:moveTo>
                  <a:cubicBezTo>
                    <a:pt x="192" y="87"/>
                    <a:pt x="205" y="100"/>
                    <a:pt x="205" y="116"/>
                  </a:cubicBezTo>
                  <a:cubicBezTo>
                    <a:pt x="205" y="132"/>
                    <a:pt x="192" y="145"/>
                    <a:pt x="176" y="145"/>
                  </a:cubicBezTo>
                  <a:cubicBezTo>
                    <a:pt x="160" y="145"/>
                    <a:pt x="147" y="132"/>
                    <a:pt x="147" y="116"/>
                  </a:cubicBezTo>
                  <a:cubicBezTo>
                    <a:pt x="147" y="100"/>
                    <a:pt x="160" y="87"/>
                    <a:pt x="176" y="87"/>
                  </a:cubicBezTo>
                  <a:close/>
                  <a:moveTo>
                    <a:pt x="116" y="26"/>
                  </a:moveTo>
                  <a:cubicBezTo>
                    <a:pt x="131" y="26"/>
                    <a:pt x="144" y="39"/>
                    <a:pt x="144" y="55"/>
                  </a:cubicBezTo>
                  <a:cubicBezTo>
                    <a:pt x="144" y="71"/>
                    <a:pt x="131" y="84"/>
                    <a:pt x="116" y="84"/>
                  </a:cubicBezTo>
                  <a:cubicBezTo>
                    <a:pt x="100" y="84"/>
                    <a:pt x="87" y="71"/>
                    <a:pt x="87" y="55"/>
                  </a:cubicBezTo>
                  <a:cubicBezTo>
                    <a:pt x="87" y="39"/>
                    <a:pt x="100" y="26"/>
                    <a:pt x="116" y="26"/>
                  </a:cubicBezTo>
                  <a:close/>
                  <a:moveTo>
                    <a:pt x="128" y="116"/>
                  </a:moveTo>
                  <a:cubicBezTo>
                    <a:pt x="128" y="123"/>
                    <a:pt x="123" y="128"/>
                    <a:pt x="116" y="128"/>
                  </a:cubicBezTo>
                  <a:cubicBezTo>
                    <a:pt x="109" y="128"/>
                    <a:pt x="103" y="123"/>
                    <a:pt x="103" y="116"/>
                  </a:cubicBezTo>
                  <a:cubicBezTo>
                    <a:pt x="103" y="109"/>
                    <a:pt x="109" y="103"/>
                    <a:pt x="116" y="103"/>
                  </a:cubicBezTo>
                  <a:cubicBezTo>
                    <a:pt x="123" y="103"/>
                    <a:pt x="128" y="109"/>
                    <a:pt x="128" y="116"/>
                  </a:cubicBezTo>
                  <a:close/>
                  <a:moveTo>
                    <a:pt x="116" y="148"/>
                  </a:moveTo>
                  <a:cubicBezTo>
                    <a:pt x="131" y="148"/>
                    <a:pt x="144" y="161"/>
                    <a:pt x="144" y="176"/>
                  </a:cubicBezTo>
                  <a:cubicBezTo>
                    <a:pt x="144" y="192"/>
                    <a:pt x="131" y="205"/>
                    <a:pt x="116" y="205"/>
                  </a:cubicBezTo>
                  <a:cubicBezTo>
                    <a:pt x="100" y="205"/>
                    <a:pt x="87" y="192"/>
                    <a:pt x="87" y="176"/>
                  </a:cubicBezTo>
                  <a:cubicBezTo>
                    <a:pt x="87" y="161"/>
                    <a:pt x="100" y="148"/>
                    <a:pt x="116" y="148"/>
                  </a:cubicBezTo>
                  <a:close/>
                  <a:moveTo>
                    <a:pt x="55" y="145"/>
                  </a:moveTo>
                  <a:cubicBezTo>
                    <a:pt x="39" y="145"/>
                    <a:pt x="26" y="132"/>
                    <a:pt x="26" y="116"/>
                  </a:cubicBezTo>
                  <a:cubicBezTo>
                    <a:pt x="26" y="100"/>
                    <a:pt x="39" y="87"/>
                    <a:pt x="55" y="87"/>
                  </a:cubicBezTo>
                  <a:cubicBezTo>
                    <a:pt x="71" y="87"/>
                    <a:pt x="84" y="100"/>
                    <a:pt x="84" y="116"/>
                  </a:cubicBezTo>
                  <a:cubicBezTo>
                    <a:pt x="84" y="132"/>
                    <a:pt x="71" y="145"/>
                    <a:pt x="55" y="145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 w="76200"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auto"/>
              <a:endParaRPr lang="zh-CN" altLang="en-US" sz="2000" strike="noStrike" noProof="1">
                <a:solidFill>
                  <a:schemeClr val="lt1"/>
                </a:solidFill>
              </a:endParaRPr>
            </a:p>
          </p:txBody>
        </p:sp>
      </p:grpSp>
      <p:sp>
        <p:nvSpPr>
          <p:cNvPr id="80909" name="矩形 4"/>
          <p:cNvSpPr/>
          <p:nvPr/>
        </p:nvSpPr>
        <p:spPr>
          <a:xfrm>
            <a:off x="4643438" y="4202113"/>
            <a:ext cx="7027862" cy="1614487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三、职业声望的稳定性 </a:t>
            </a:r>
            <a:endParaRPr lang="zh-CN" altLang="en-US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在不同的社会发展阶段，人们对同一种职业的评价往往很不相同。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具有不同经济文化背景的群体，对同一职业的评价不同。 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不同年龄和性别的群体，对同一职业的评价也有差异。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椭圆 7"/>
          <p:cNvSpPr/>
          <p:nvPr/>
        </p:nvSpPr>
        <p:spPr>
          <a:xfrm>
            <a:off x="1970088" y="2216150"/>
            <a:ext cx="2236788" cy="2235200"/>
          </a:xfrm>
          <a:prstGeom prst="ellipse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2230659" y="2462423"/>
            <a:ext cx="1743351" cy="1743351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82947" name="文本框 5"/>
          <p:cNvSpPr txBox="1"/>
          <p:nvPr/>
        </p:nvSpPr>
        <p:spPr>
          <a:xfrm>
            <a:off x="2322513" y="3055938"/>
            <a:ext cx="1560512" cy="646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zh-CN" altLang="en-US" sz="3600" b="1" dirty="0">
                <a:solidFill>
                  <a:srgbClr val="FFFFFF"/>
                </a:solidFill>
                <a:latin typeface="楷体" panose="02010609060101010101" charset="-122"/>
                <a:ea typeface="楷体" panose="02010609060101010101" charset="-122"/>
              </a:rPr>
              <a:t>第三节</a:t>
            </a:r>
            <a:endParaRPr lang="zh-CN" altLang="en-US" sz="3600" b="1" dirty="0">
              <a:solidFill>
                <a:srgbClr val="FFFF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2948" name="文本框 5"/>
          <p:cNvSpPr txBox="1"/>
          <p:nvPr/>
        </p:nvSpPr>
        <p:spPr>
          <a:xfrm>
            <a:off x="5137150" y="3178175"/>
            <a:ext cx="4805680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b="1" dirty="0">
                <a:solidFill>
                  <a:srgbClr val="27506E"/>
                </a:solidFill>
                <a:latin typeface="微软雅黑" panose="020B0503020204020204" charset="-122"/>
                <a:ea typeface="微软雅黑" panose="020B0503020204020204" charset="-122"/>
              </a:rPr>
              <a:t>职业选择中的自我认知与评价</a:t>
            </a:r>
            <a:endParaRPr lang="zh-CN" altLang="en-US" sz="2800" b="1" dirty="0">
              <a:solidFill>
                <a:srgbClr val="27506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3678766" y="2230831"/>
            <a:ext cx="520689" cy="520689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1871008" y="2653234"/>
            <a:ext cx="382375" cy="38237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1679820" y="4501070"/>
            <a:ext cx="213793" cy="213793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2230662" y="4048972"/>
            <a:ext cx="294040" cy="294040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4003299" y="3610368"/>
            <a:ext cx="304395" cy="30439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3767953" y="4437363"/>
            <a:ext cx="206056" cy="206056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1651311" y="3610368"/>
            <a:ext cx="132944" cy="132944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</p:spTree>
  </p:cSld>
  <p:clrMapOvr>
    <a:masterClrMapping/>
  </p:clrMapOvr>
  <p:transition spd="slow">
    <p:push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84993" name="组合 13"/>
          <p:cNvGrpSpPr/>
          <p:nvPr/>
        </p:nvGrpSpPr>
        <p:grpSpPr>
          <a:xfrm>
            <a:off x="673100" y="527051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85000" name="文本框 5"/>
          <p:cNvSpPr txBox="1"/>
          <p:nvPr/>
        </p:nvSpPr>
        <p:spPr>
          <a:xfrm>
            <a:off x="819150" y="681832"/>
            <a:ext cx="385763" cy="3381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01</a:t>
            </a:r>
            <a:endParaRPr lang="en-US" altLang="zh-CN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85001" name="文本框 5"/>
          <p:cNvSpPr txBox="1"/>
          <p:nvPr/>
        </p:nvSpPr>
        <p:spPr>
          <a:xfrm>
            <a:off x="1620838" y="620713"/>
            <a:ext cx="416179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</a:rPr>
              <a:t>职业选择中的自我认知与评价</a:t>
            </a:r>
            <a:endParaRPr lang="zh-CN" altLang="en-US" sz="2400" b="1" dirty="0">
              <a:solidFill>
                <a:schemeClr val="accent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5002" name="矩形 25"/>
          <p:cNvSpPr/>
          <p:nvPr/>
        </p:nvSpPr>
        <p:spPr>
          <a:xfrm>
            <a:off x="4125913" y="1603375"/>
            <a:ext cx="6929437" cy="920750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一、自我认知：</a:t>
            </a:r>
            <a:endParaRPr lang="zh-CN" altLang="en-US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自我认知是指正确客观的认识和评价自我，是自我意识的主要内容。 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5003" name="矩形 1"/>
          <p:cNvSpPr/>
          <p:nvPr/>
        </p:nvSpPr>
        <p:spPr>
          <a:xfrm>
            <a:off x="4125913" y="2560638"/>
            <a:ext cx="6929437" cy="1614487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二、自我评价</a:t>
            </a:r>
            <a:endParaRPr lang="zh-CN" altLang="en-US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自我评价是自我意识的一种形式。主体对自己思想、愿望、行为和个性特点的判断和评价。是指一个人对自己的身心状况、能力和特点，以及自己所处的地位、与他人及社会关的认识和评价。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5004" name="矩形 4"/>
          <p:cNvSpPr/>
          <p:nvPr/>
        </p:nvSpPr>
        <p:spPr>
          <a:xfrm>
            <a:off x="4125913" y="4210050"/>
            <a:ext cx="6927850" cy="1984375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三、自我调适 </a:t>
            </a:r>
            <a:endParaRPr lang="zh-CN" altLang="en-US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充满自信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正视现实 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学会自立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不怕挫折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85005" name="Picture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6150" y="2179638"/>
            <a:ext cx="2967038" cy="31257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/>
  </p:transition>
</p:sld>
</file>

<file path=ppt/theme/theme1.xml><?xml version="1.0" encoding="utf-8"?>
<a:theme xmlns:a="http://schemas.openxmlformats.org/drawingml/2006/main" name="第一PPT，www.1ppt.com">
  <a:themeElements>
    <a:clrScheme name="简约质感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7506E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00"/>
      </a:hlink>
      <a:folHlink>
        <a:srgbClr val="954F72"/>
      </a:folHlink>
    </a:clrScheme>
    <a:fontScheme name="常用3">
      <a:majorFont>
        <a:latin typeface="Arial"/>
        <a:ea typeface="微软雅黑"/>
        <a:cs typeface=""/>
      </a:majorFont>
      <a:minorFont>
        <a:latin typeface="Calibri Light"/>
        <a:ea typeface="微软雅黑 Light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1055</Words>
  <Application>WPS 演示</Application>
  <PresentationFormat>宽屏</PresentationFormat>
  <Paragraphs>131</Paragraphs>
  <Slides>13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28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42" baseType="lpstr">
      <vt:lpstr>Arial</vt:lpstr>
      <vt:lpstr>宋体</vt:lpstr>
      <vt:lpstr>Wingdings</vt:lpstr>
      <vt:lpstr>Calibri Light</vt:lpstr>
      <vt:lpstr>微软雅黑 Light</vt:lpstr>
      <vt:lpstr>方正舒体</vt:lpstr>
      <vt:lpstr>方正宋刻本秀楷简体</vt:lpstr>
      <vt:lpstr>楷体</vt:lpstr>
      <vt:lpstr>Calibri Light</vt:lpstr>
      <vt:lpstr>方正兰亭黑_GBK</vt:lpstr>
      <vt:lpstr>楷体_GB2312</vt:lpstr>
      <vt:lpstr>Calibri</vt:lpstr>
      <vt:lpstr>Bebas</vt:lpstr>
      <vt:lpstr>不给糖就捣蛋的万圣节</vt:lpstr>
      <vt:lpstr>HelveticaInserat-Roman-SemiB</vt:lpstr>
      <vt:lpstr>微软雅黑</vt:lpstr>
      <vt:lpstr>Calibri</vt:lpstr>
      <vt:lpstr>Roboto</vt:lpstr>
      <vt:lpstr>华文行楷</vt:lpstr>
      <vt:lpstr>华文琥珀</vt:lpstr>
      <vt:lpstr>Arial Unicode MS</vt:lpstr>
      <vt:lpstr>等线</vt:lpstr>
      <vt:lpstr>Arial</vt:lpstr>
      <vt:lpstr>方正静蕾简体</vt:lpstr>
      <vt:lpstr>微软简老宋</vt:lpstr>
      <vt:lpstr>方正中雅宋简</vt:lpstr>
      <vt:lpstr>字魂经典雅黑</vt:lpstr>
      <vt:lpstr>方正大黑简体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Gooddoudou</dc:creator>
  <cp:lastModifiedBy>六月</cp:lastModifiedBy>
  <cp:revision>70</cp:revision>
  <dcterms:created xsi:type="dcterms:W3CDTF">2018-07-07T09:05:00Z</dcterms:created>
  <dcterms:modified xsi:type="dcterms:W3CDTF">2021-12-11T08:24:56Z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2052-11.3.0.9228</vt:lpwstr>
  </property>
</Properties>
</file>