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61" r:id="rId3"/>
    <p:sldId id="457" r:id="rId4"/>
    <p:sldId id="458" r:id="rId5"/>
    <p:sldId id="459" r:id="rId7"/>
    <p:sldId id="461" r:id="rId8"/>
    <p:sldId id="460" r:id="rId9"/>
    <p:sldId id="598" r:id="rId10"/>
    <p:sldId id="600" r:id="rId11"/>
    <p:sldId id="601" r:id="rId12"/>
    <p:sldId id="603" r:id="rId13"/>
    <p:sldId id="604" r:id="rId14"/>
    <p:sldId id="605" r:id="rId15"/>
    <p:sldId id="606" r:id="rId16"/>
    <p:sldId id="602" r:id="rId17"/>
    <p:sldId id="462" r:id="rId18"/>
    <p:sldId id="607" r:id="rId19"/>
    <p:sldId id="463" r:id="rId20"/>
    <p:sldId id="464" r:id="rId21"/>
    <p:sldId id="465" r:id="rId22"/>
    <p:sldId id="597" r:id="rId23"/>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Calibri Light" panose="020F0302020204030204" pitchFamily="34" charset="0"/>
        <a:ea typeface="微软雅黑 Light" panose="020B0502040204020203" charset="-122"/>
        <a:cs typeface="+mn-cs"/>
      </a:defRPr>
    </a:lvl1pPr>
    <a:lvl2pPr marL="457200" lvl="1"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2pPr>
    <a:lvl3pPr marL="914400" lvl="2"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3pPr>
    <a:lvl4pPr marL="1371600" lvl="3"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4pPr>
    <a:lvl5pPr marL="1828800" lvl="4"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5pPr>
    <a:lvl6pPr marL="2286000" lvl="5"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6pPr>
    <a:lvl7pPr marL="2743200" lvl="6"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7pPr>
    <a:lvl8pPr marL="3200400" lvl="7"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8pPr>
    <a:lvl9pPr marL="3657600" lvl="8"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F6F7"/>
    <a:srgbClr val="1AA3AA"/>
    <a:srgbClr val="4D8D9C"/>
    <a:srgbClr val="F5F5F5"/>
    <a:srgbClr val="183244"/>
    <a:srgbClr val="F4F4F4"/>
    <a:srgbClr val="445469"/>
    <a:srgbClr val="254C6A"/>
    <a:srgbClr val="264E6B"/>
    <a:srgbClr val="244C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howGuides="1">
      <p:cViewPr varScale="1">
        <p:scale>
          <a:sx n="97" d="100"/>
          <a:sy n="97" d="100"/>
        </p:scale>
        <p:origin x="96" y="246"/>
      </p:cViewPr>
      <p:guideLst>
        <p:guide orient="horz" pos="2160"/>
        <p:guide pos="2852"/>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auto"/>
            <a:fld id="{5522DA38-9F8A-41B6-BE35-30F647F09FB7}" type="datetimeFigureOut">
              <a:rPr lang="zh-CN" altLang="en-US" strike="noStrike" noProof="1" smtClean="0">
                <a:latin typeface="+mn-lt"/>
                <a:ea typeface="+mn-ea"/>
                <a:cs typeface="+mn-cs"/>
              </a:rPr>
            </a:fld>
            <a:endParaRPr lang="zh-CN" altLang="en-US" strike="noStrike" noProof="1"/>
          </a:p>
        </p:txBody>
      </p:sp>
      <p:sp>
        <p:nvSpPr>
          <p:cNvPr id="6148"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6149"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p>
            <a:pPr lvl="0"/>
            <a:r>
              <a:rPr lang="zh-CN" altLang="en-US"/>
              <a:t>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auto"/>
            <a:fld id="{63E0D610-CAD3-40F9-B36C-E4DDD18E6997}"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幻灯片图像占位符 1"/>
          <p:cNvSpPr>
            <a:spLocks noGrp="1" noRot="1" noChangeAspect="1"/>
          </p:cNvSpPr>
          <p:nvPr>
            <p:ph type="sldImg"/>
          </p:nvPr>
        </p:nvSpPr>
        <p:spPr/>
      </p:sp>
      <p:sp>
        <p:nvSpPr>
          <p:cNvPr id="56322"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幻灯片图像占位符 1"/>
          <p:cNvSpPr>
            <a:spLocks noGrp="1" noRot="1" noChangeAspect="1"/>
          </p:cNvSpPr>
          <p:nvPr>
            <p:ph type="sldImg"/>
          </p:nvPr>
        </p:nvSpPr>
        <p:spPr/>
      </p:sp>
      <p:sp>
        <p:nvSpPr>
          <p:cNvPr id="62466"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幻灯片图像占位符 1"/>
          <p:cNvSpPr>
            <a:spLocks noGrp="1" noRot="1" noChangeAspect="1"/>
          </p:cNvSpPr>
          <p:nvPr>
            <p:ph type="sldImg"/>
          </p:nvPr>
        </p:nvSpPr>
        <p:spPr/>
      </p:sp>
      <p:sp>
        <p:nvSpPr>
          <p:cNvPr id="6451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幻灯片图像占位符 1"/>
          <p:cNvSpPr>
            <a:spLocks noGrp="1" noRot="1" noChangeAspect="1"/>
          </p:cNvSpPr>
          <p:nvPr>
            <p:ph type="sldImg"/>
          </p:nvPr>
        </p:nvSpPr>
        <p:spPr/>
      </p:sp>
      <p:sp>
        <p:nvSpPr>
          <p:cNvPr id="6451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幻灯片图像占位符 1"/>
          <p:cNvSpPr>
            <a:spLocks noGrp="1" noRot="1" noChangeAspect="1"/>
          </p:cNvSpPr>
          <p:nvPr>
            <p:ph type="sldImg"/>
          </p:nvPr>
        </p:nvSpPr>
        <p:spPr/>
      </p:sp>
      <p:sp>
        <p:nvSpPr>
          <p:cNvPr id="66562"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p:cNvSpPr>
          <p:nvPr>
            <p:ph type="sldImg"/>
          </p:nvPr>
        </p:nvSpPr>
        <p:spPr/>
      </p:sp>
      <p:sp>
        <p:nvSpPr>
          <p:cNvPr id="68610"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1"/>
          <p:cNvSpPr>
            <a:spLocks noGrp="1" noRot="1" noChangeAspect="1"/>
          </p:cNvSpPr>
          <p:nvPr>
            <p:ph type="sldImg"/>
          </p:nvPr>
        </p:nvSpPr>
        <p:spPr/>
      </p:sp>
      <p:sp>
        <p:nvSpPr>
          <p:cNvPr id="7065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7" name="幻灯片图像占位符 1"/>
          <p:cNvSpPr>
            <a:spLocks noGrp="1" noRot="1" noChangeAspect="1"/>
          </p:cNvSpPr>
          <p:nvPr>
            <p:ph type="sldImg"/>
          </p:nvPr>
        </p:nvSpPr>
        <p:spPr/>
      </p:sp>
      <p:sp>
        <p:nvSpPr>
          <p:cNvPr id="30105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幻灯片图像占位符 1"/>
          <p:cNvSpPr>
            <a:spLocks noGrp="1" noRot="1" noChangeAspect="1"/>
          </p:cNvSpPr>
          <p:nvPr>
            <p:ph type="sldImg"/>
          </p:nvPr>
        </p:nvSpPr>
        <p:spPr/>
      </p:sp>
      <p:sp>
        <p:nvSpPr>
          <p:cNvPr id="58370"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幻灯片图像占位符 1"/>
          <p:cNvSpPr>
            <a:spLocks noGrp="1" noRot="1" noChangeAspect="1"/>
          </p:cNvSpPr>
          <p:nvPr>
            <p:ph type="sldImg"/>
          </p:nvPr>
        </p:nvSpPr>
        <p:spPr/>
      </p:sp>
      <p:sp>
        <p:nvSpPr>
          <p:cNvPr id="62466"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1"/>
          <p:cNvSpPr>
            <a:spLocks noGrp="1" noRot="1" noChangeAspect="1"/>
          </p:cNvSpPr>
          <p:nvPr>
            <p:ph type="sldImg"/>
          </p:nvPr>
        </p:nvSpPr>
        <p:spPr/>
      </p:sp>
      <p:sp>
        <p:nvSpPr>
          <p:cNvPr id="6041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幻灯片图像占位符 1"/>
          <p:cNvSpPr>
            <a:spLocks noGrp="1" noRot="1" noChangeAspect="1"/>
          </p:cNvSpPr>
          <p:nvPr>
            <p:ph type="sldImg"/>
          </p:nvPr>
        </p:nvSpPr>
        <p:spPr/>
      </p:sp>
      <p:sp>
        <p:nvSpPr>
          <p:cNvPr id="10137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050"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2057" name="组合 18"/>
          <p:cNvGrpSpPr/>
          <p:nvPr userDrawn="1"/>
        </p:nvGrpSpPr>
        <p:grpSpPr>
          <a:xfrm>
            <a:off x="5770563" y="6656388"/>
            <a:ext cx="692150" cy="125412"/>
            <a:chOff x="3510366" y="-2733"/>
            <a:chExt cx="1300959" cy="237042"/>
          </a:xfrm>
        </p:grpSpPr>
        <p:sp>
          <p:nvSpPr>
            <p:cNvPr id="20" name="椭圆 19"/>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1" name="椭圆 20"/>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2" name="椭圆 21"/>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3" name="椭圆 22"/>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pSp>
        <p:nvGrpSpPr>
          <p:cNvPr id="3074"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3081"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19" name="Picture Placeholder 7"/>
          <p:cNvSpPr>
            <a:spLocks noGrp="1"/>
          </p:cNvSpPr>
          <p:nvPr>
            <p:ph type="pic" sz="quarter" idx="12"/>
          </p:nvPr>
        </p:nvSpPr>
        <p:spPr>
          <a:xfrm>
            <a:off x="450015" y="1451085"/>
            <a:ext cx="11332551" cy="364648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4098"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4105"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21" name="Picture Placeholder 7"/>
          <p:cNvSpPr>
            <a:spLocks noGrp="1"/>
          </p:cNvSpPr>
          <p:nvPr>
            <p:ph type="pic" sz="quarter" idx="12"/>
          </p:nvPr>
        </p:nvSpPr>
        <p:spPr>
          <a:xfrm>
            <a:off x="6561945" y="1041338"/>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2" name="Picture Placeholder 7"/>
          <p:cNvSpPr>
            <a:spLocks noGrp="1"/>
          </p:cNvSpPr>
          <p:nvPr>
            <p:ph type="pic" sz="quarter" idx="13"/>
          </p:nvPr>
        </p:nvSpPr>
        <p:spPr>
          <a:xfrm>
            <a:off x="9099873" y="3104038"/>
            <a:ext cx="2449031" cy="33587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3" name="Picture Placeholder 7"/>
          <p:cNvSpPr>
            <a:spLocks noGrp="1"/>
          </p:cNvSpPr>
          <p:nvPr>
            <p:ph type="pic" sz="quarter" idx="14"/>
          </p:nvPr>
        </p:nvSpPr>
        <p:spPr>
          <a:xfrm>
            <a:off x="9099873" y="1036736"/>
            <a:ext cx="2449031" cy="196440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4" name="Picture Placeholder 7"/>
          <p:cNvSpPr>
            <a:spLocks noGrp="1"/>
          </p:cNvSpPr>
          <p:nvPr>
            <p:ph type="pic" sz="quarter" idx="15"/>
          </p:nvPr>
        </p:nvSpPr>
        <p:spPr>
          <a:xfrm>
            <a:off x="6561945" y="3881535"/>
            <a:ext cx="2449031" cy="258125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5122"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5129"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19" name="Picture Placeholder 7"/>
          <p:cNvSpPr>
            <a:spLocks noGrp="1"/>
          </p:cNvSpPr>
          <p:nvPr>
            <p:ph type="pic" sz="quarter" idx="12"/>
          </p:nvPr>
        </p:nvSpPr>
        <p:spPr>
          <a:xfrm>
            <a:off x="1123222"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0" name="Picture Placeholder 7"/>
          <p:cNvSpPr>
            <a:spLocks noGrp="1"/>
          </p:cNvSpPr>
          <p:nvPr>
            <p:ph type="pic" sz="quarter" idx="13"/>
          </p:nvPr>
        </p:nvSpPr>
        <p:spPr>
          <a:xfrm>
            <a:off x="3698439"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5" name="Picture Placeholder 7"/>
          <p:cNvSpPr>
            <a:spLocks noGrp="1"/>
          </p:cNvSpPr>
          <p:nvPr>
            <p:ph type="pic" sz="quarter" idx="14"/>
          </p:nvPr>
        </p:nvSpPr>
        <p:spPr>
          <a:xfrm>
            <a:off x="6273657"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6" name="Picture Placeholder 7"/>
          <p:cNvSpPr>
            <a:spLocks noGrp="1"/>
          </p:cNvSpPr>
          <p:nvPr>
            <p:ph type="pic" sz="quarter" idx="15"/>
          </p:nvPr>
        </p:nvSpPr>
        <p:spPr>
          <a:xfrm>
            <a:off x="8848874" y="1924634"/>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35000">
              <a:schemeClr val="bg1">
                <a:lumMod val="95000"/>
              </a:schemeClr>
            </a:gs>
            <a:gs pos="100000">
              <a:schemeClr val="bg1">
                <a:lumMod val="85000"/>
              </a:schemeClr>
            </a:gs>
          </a:gsLst>
          <a:path path="circle">
            <a:fillToRect l="50000" t="50000" r="50000" b="50000"/>
          </a:path>
          <a:tileRect/>
        </a:gra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slow">
    <p:wipe/>
  </p:transition>
  <p:hf sldNum="0" hdr="0" ftr="0" dt="0"/>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6" Type="http://schemas.openxmlformats.org/officeDocument/2006/relationships/notesSlide" Target="../notesSlides/notesSlide13.xml"/><Relationship Id="rId25" Type="http://schemas.openxmlformats.org/officeDocument/2006/relationships/slideLayout" Target="../slideLayouts/slideLayout5.xml"/><Relationship Id="rId24" Type="http://schemas.openxmlformats.org/officeDocument/2006/relationships/tags" Target="../tags/tag72.xml"/><Relationship Id="rId23" Type="http://schemas.openxmlformats.org/officeDocument/2006/relationships/tags" Target="../tags/tag71.xml"/><Relationship Id="rId22" Type="http://schemas.openxmlformats.org/officeDocument/2006/relationships/tags" Target="../tags/tag70.xml"/><Relationship Id="rId21" Type="http://schemas.openxmlformats.org/officeDocument/2006/relationships/tags" Target="../tags/tag69.xml"/><Relationship Id="rId20" Type="http://schemas.openxmlformats.org/officeDocument/2006/relationships/tags" Target="../tags/tag68.xml"/><Relationship Id="rId2" Type="http://schemas.openxmlformats.org/officeDocument/2006/relationships/tags" Target="../tags/tag50.xml"/><Relationship Id="rId19" Type="http://schemas.openxmlformats.org/officeDocument/2006/relationships/tags" Target="../tags/tag67.xml"/><Relationship Id="rId18" Type="http://schemas.openxmlformats.org/officeDocument/2006/relationships/tags" Target="../tags/tag66.xml"/><Relationship Id="rId17" Type="http://schemas.openxmlformats.org/officeDocument/2006/relationships/tags" Target="../tags/tag65.xml"/><Relationship Id="rId16" Type="http://schemas.openxmlformats.org/officeDocument/2006/relationships/tags" Target="../tags/tag64.xml"/><Relationship Id="rId15" Type="http://schemas.openxmlformats.org/officeDocument/2006/relationships/tags" Target="../tags/tag63.xml"/><Relationship Id="rId14" Type="http://schemas.openxmlformats.org/officeDocument/2006/relationships/tags" Target="../tags/tag62.xml"/><Relationship Id="rId13" Type="http://schemas.openxmlformats.org/officeDocument/2006/relationships/tags" Target="../tags/tag61.xml"/><Relationship Id="rId12" Type="http://schemas.openxmlformats.org/officeDocument/2006/relationships/tags" Target="../tags/tag60.xml"/><Relationship Id="rId11" Type="http://schemas.openxmlformats.org/officeDocument/2006/relationships/tags" Target="../tags/tag59.xml"/><Relationship Id="rId10" Type="http://schemas.openxmlformats.org/officeDocument/2006/relationships/tags" Target="../tags/tag58.xml"/><Relationship Id="rId1" Type="http://schemas.openxmlformats.org/officeDocument/2006/relationships/tags" Target="../tags/tag49.xml"/></Relationships>
</file>

<file path=ppt/slides/_rels/slide16.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8" Type="http://schemas.openxmlformats.org/officeDocument/2006/relationships/notesSlide" Target="../notesSlides/notesSlide14.xml"/><Relationship Id="rId27" Type="http://schemas.openxmlformats.org/officeDocument/2006/relationships/slideLayout" Target="../slideLayouts/slideLayout5.xml"/><Relationship Id="rId26" Type="http://schemas.openxmlformats.org/officeDocument/2006/relationships/tags" Target="../tags/tag98.xml"/><Relationship Id="rId25" Type="http://schemas.openxmlformats.org/officeDocument/2006/relationships/tags" Target="../tags/tag97.xml"/><Relationship Id="rId24" Type="http://schemas.openxmlformats.org/officeDocument/2006/relationships/tags" Target="../tags/tag96.xml"/><Relationship Id="rId23" Type="http://schemas.openxmlformats.org/officeDocument/2006/relationships/tags" Target="../tags/tag95.xml"/><Relationship Id="rId22" Type="http://schemas.openxmlformats.org/officeDocument/2006/relationships/tags" Target="../tags/tag94.xml"/><Relationship Id="rId21" Type="http://schemas.openxmlformats.org/officeDocument/2006/relationships/tags" Target="../tags/tag93.xml"/><Relationship Id="rId20" Type="http://schemas.openxmlformats.org/officeDocument/2006/relationships/tags" Target="../tags/tag92.xml"/><Relationship Id="rId2" Type="http://schemas.openxmlformats.org/officeDocument/2006/relationships/tags" Target="../tags/tag74.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5.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image" Target="../media/image2.jpe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notesSlide" Target="../notesSlides/notesSlide6.xml"/><Relationship Id="rId25" Type="http://schemas.openxmlformats.org/officeDocument/2006/relationships/slideLayout" Target="../slideLayouts/slideLayout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6" Type="http://schemas.openxmlformats.org/officeDocument/2006/relationships/notesSlide" Target="../notesSlides/notesSlide7.xml"/><Relationship Id="rId25" Type="http://schemas.openxmlformats.org/officeDocument/2006/relationships/slideLayout" Target="../slideLayouts/slideLayout5.xml"/><Relationship Id="rId24" Type="http://schemas.openxmlformats.org/officeDocument/2006/relationships/tags" Target="../tags/tag48.xml"/><Relationship Id="rId23" Type="http://schemas.openxmlformats.org/officeDocument/2006/relationships/tags" Target="../tags/tag47.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文本框 5"/>
          <p:cNvSpPr txBox="1"/>
          <p:nvPr/>
        </p:nvSpPr>
        <p:spPr>
          <a:xfrm>
            <a:off x="1944688" y="2624138"/>
            <a:ext cx="8301037" cy="1446212"/>
          </a:xfrm>
          <a:prstGeom prst="rect">
            <a:avLst/>
          </a:prstGeom>
          <a:noFill/>
          <a:ln w="9525">
            <a:noFill/>
          </a:ln>
        </p:spPr>
        <p:txBody>
          <a:bodyPr wrap="square" anchor="t">
            <a:spAutoFit/>
          </a:bodyPr>
          <a:p>
            <a:pPr algn="ctr"/>
            <a:r>
              <a:rPr lang="zh-CN" altLang="en-US" sz="8800" b="1" dirty="0">
                <a:solidFill>
                  <a:srgbClr val="2E4864"/>
                </a:solidFill>
                <a:latin typeface="方正舒体" panose="02010601030101010101" pitchFamily="2" charset="-122"/>
                <a:ea typeface="方正舒体" panose="02010601030101010101" pitchFamily="2" charset="-122"/>
              </a:rPr>
              <a:t>就业与创业指导</a:t>
            </a:r>
            <a:endParaRPr lang="zh-CN" altLang="en-US" sz="8800" b="1" dirty="0">
              <a:solidFill>
                <a:srgbClr val="2E4864"/>
              </a:solidFill>
              <a:latin typeface="方正舒体" panose="02010601030101010101" pitchFamily="2" charset="-122"/>
              <a:ea typeface="方正舒体" panose="02010601030101010101" pitchFamily="2" charset="-122"/>
            </a:endParaRPr>
          </a:p>
        </p:txBody>
      </p:sp>
      <p:cxnSp>
        <p:nvCxnSpPr>
          <p:cNvPr id="8" name="直接连接符 7"/>
          <p:cNvCxnSpPr/>
          <p:nvPr/>
        </p:nvCxnSpPr>
        <p:spPr>
          <a:xfrm>
            <a:off x="0" y="6575425"/>
            <a:ext cx="1008062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171" name="文本框 5"/>
          <p:cNvSpPr txBox="1"/>
          <p:nvPr/>
        </p:nvSpPr>
        <p:spPr>
          <a:xfrm>
            <a:off x="4083050" y="4414838"/>
            <a:ext cx="4025900" cy="584200"/>
          </a:xfrm>
          <a:prstGeom prst="rect">
            <a:avLst/>
          </a:prstGeom>
          <a:noFill/>
          <a:ln w="9525">
            <a:noFill/>
          </a:ln>
        </p:spPr>
        <p:txBody>
          <a:bodyPr wrap="square" anchor="t">
            <a:spAutoFit/>
          </a:bodyPr>
          <a:p>
            <a:pPr algn="ctr"/>
            <a:r>
              <a:rPr lang="zh-CN" altLang="en-US" sz="3200" b="1" dirty="0">
                <a:solidFill>
                  <a:srgbClr val="2E4864"/>
                </a:solidFill>
                <a:latin typeface="方正舒体" panose="02010601030101010101" pitchFamily="2" charset="-122"/>
                <a:ea typeface="方正舒体" panose="02010601030101010101" pitchFamily="2" charset="-122"/>
              </a:rPr>
              <a:t>主编   刘金同</a:t>
            </a:r>
            <a:endParaRPr lang="zh-CN" altLang="en-US" sz="3200" b="1" dirty="0">
              <a:solidFill>
                <a:srgbClr val="2E4864"/>
              </a:solidFill>
              <a:latin typeface="方正舒体" panose="02010601030101010101" pitchFamily="2" charset="-122"/>
              <a:ea typeface="方正舒体" panose="02010601030101010101" pitchFamily="2" charset="-122"/>
            </a:endParaRPr>
          </a:p>
        </p:txBody>
      </p:sp>
      <p:sp>
        <p:nvSpPr>
          <p:cNvPr id="27" name="文本框 5"/>
          <p:cNvSpPr txBox="1">
            <a:spLocks noChangeArrowheads="1"/>
          </p:cNvSpPr>
          <p:nvPr/>
        </p:nvSpPr>
        <p:spPr bwMode="auto">
          <a:xfrm>
            <a:off x="9909175" y="6284913"/>
            <a:ext cx="2246313"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itchFamily="2" charset="-122"/>
              </a:defRPr>
            </a:lvl1pPr>
            <a:lvl2pPr marL="742950" indent="-285750">
              <a:defRPr sz="1300">
                <a:solidFill>
                  <a:schemeClr val="tx1"/>
                </a:solidFill>
                <a:latin typeface="Calibri Light" panose="020F0302020204030204" pitchFamily="34" charset="0"/>
                <a:ea typeface="方正宋刻本秀楷简体" pitchFamily="2" charset="-122"/>
              </a:defRPr>
            </a:lvl2pPr>
            <a:lvl3pPr marL="1143000" indent="-228600">
              <a:defRPr sz="1300">
                <a:solidFill>
                  <a:schemeClr val="tx1"/>
                </a:solidFill>
                <a:latin typeface="Calibri Light" panose="020F0302020204030204" pitchFamily="34" charset="0"/>
                <a:ea typeface="方正宋刻本秀楷简体" pitchFamily="2" charset="-122"/>
              </a:defRPr>
            </a:lvl3pPr>
            <a:lvl4pPr marL="1600200" indent="-228600">
              <a:defRPr sz="1300">
                <a:solidFill>
                  <a:schemeClr val="tx1"/>
                </a:solidFill>
                <a:latin typeface="Calibri Light" panose="020F0302020204030204" pitchFamily="34" charset="0"/>
                <a:ea typeface="方正宋刻本秀楷简体" pitchFamily="2" charset="-122"/>
              </a:defRPr>
            </a:lvl4pPr>
            <a:lvl5pPr marL="2057400" indent="-228600">
              <a:defRPr sz="1300">
                <a:solidFill>
                  <a:schemeClr val="tx1"/>
                </a:solidFill>
                <a:latin typeface="Calibri Light" panose="020F0302020204030204" pitchFamily="34" charset="0"/>
                <a:ea typeface="方正宋刻本秀楷简体"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9pPr>
          </a:lstStyle>
          <a:p>
            <a:pPr algn="ctr" defTabSz="913765" fontAlgn="base">
              <a:spcBef>
                <a:spcPct val="0"/>
              </a:spcBef>
              <a:spcAft>
                <a:spcPct val="0"/>
              </a:spcAft>
              <a:defRPr/>
            </a:pPr>
            <a:r>
              <a:rPr lang="zh-CN" altLang="en-US" sz="2135" b="1" strike="noStrike" noProof="1" dirty="0">
                <a:solidFill>
                  <a:srgbClr val="2E4864"/>
                </a:solidFill>
                <a:latin typeface="方正舒体" panose="02010601030101010101" pitchFamily="2" charset="-122"/>
                <a:ea typeface="方正舒体" panose="02010601030101010101" pitchFamily="2" charset="-122"/>
                <a:cs typeface="+mn-cs"/>
              </a:rPr>
              <a:t>北京出版社</a:t>
            </a:r>
            <a:endParaRPr lang="zh-CN" altLang="en-US" sz="2135" b="1" strike="noStrike" noProof="1" dirty="0">
              <a:solidFill>
                <a:srgbClr val="2E4864"/>
              </a:solidFill>
              <a:latin typeface="方正舒体" panose="02010601030101010101" pitchFamily="2" charset="-122"/>
              <a:ea typeface="方正舒体" panose="02010601030101010101" pitchFamily="2" charset="-122"/>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flipH="1" flipV="1">
            <a:off x="9854565" y="4093845"/>
            <a:ext cx="1193165" cy="1193165"/>
          </a:xfrm>
          <a:prstGeom prst="rect">
            <a:avLst/>
          </a:prstGeom>
        </p:spPr>
      </p:pic>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部门工作标准法</a:t>
            </a:r>
            <a:endParaRPr lang="zh-CN" altLang="en-US" sz="2400" b="1" dirty="0">
              <a:solidFill>
                <a:schemeClr val="accent1"/>
              </a:solidFill>
              <a:latin typeface="楷体" panose="02010609060101010101" charset="-122"/>
              <a:ea typeface="楷体" panose="02010609060101010101" charset="-122"/>
            </a:endParaRPr>
          </a:p>
        </p:txBody>
      </p:sp>
      <p:sp>
        <p:nvSpPr>
          <p:cNvPr id="59412" name="矩形 34"/>
          <p:cNvSpPr/>
          <p:nvPr/>
        </p:nvSpPr>
        <p:spPr>
          <a:xfrm>
            <a:off x="1924685" y="3221355"/>
            <a:ext cx="8342630" cy="1198880"/>
          </a:xfrm>
          <a:prstGeom prst="rect">
            <a:avLst/>
          </a:prstGeom>
          <a:noFill/>
          <a:ln w="9525">
            <a:noFill/>
          </a:ln>
        </p:spPr>
        <p:txBody>
          <a:bodyPr wrap="square" anchor="b">
            <a:spAutoFit/>
          </a:bodyPr>
          <a:p>
            <a:pPr indent="406400">
              <a:lnSpc>
                <a:spcPct val="150000"/>
              </a:lnSpc>
              <a:extLst>
                <a:ext uri="{35155182-B16C-46BC-9424-99874614C6A1}">
                  <wpsdc:indentchars xmlns:wpsdc="http://www.wps.cn/officeDocument/2017/drawingmlCustomData" val="200" checksum="1740828767"/>
                </a:ext>
              </a:extLst>
            </a:pPr>
            <a:r>
              <a:rPr lang="zh-CN" sz="1600" dirty="0">
                <a:solidFill>
                  <a:schemeClr val="accent1"/>
                </a:solidFill>
                <a:latin typeface="微软雅黑" panose="020B0503020204020204" charset="-122"/>
                <a:ea typeface="微软雅黑" panose="020B0503020204020204" charset="-122"/>
                <a:cs typeface="微软雅黑" panose="020B0503020204020204" charset="-122"/>
              </a:rPr>
              <a:t>对于政府不同部门来说，由于所进行职业方面的角度、管理内容不同，因而也有着特定的职业分类。政府劳动部门从劳动管理、就业、职业能力的角度进行分类；政府教育部门从学生职业选择和学校专业设置的角度进行分类。</a:t>
            </a:r>
            <a:endParaRPr lang="zh-CN" sz="1600" dirty="0">
              <a:solidFill>
                <a:schemeClr val="accent1"/>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a:off x="1144270" y="1985010"/>
            <a:ext cx="1193165" cy="1193165"/>
          </a:xfrm>
          <a:prstGeom prst="rect">
            <a:avLst/>
          </a:prstGeom>
        </p:spPr>
      </p:pic>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0353" name="组合 13"/>
          <p:cNvGrpSpPr/>
          <p:nvPr/>
        </p:nvGrpSpPr>
        <p:grpSpPr>
          <a:xfrm>
            <a:off x="673100" y="527051"/>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00361" name="文本框 5"/>
          <p:cNvSpPr txBox="1"/>
          <p:nvPr/>
        </p:nvSpPr>
        <p:spPr>
          <a:xfrm>
            <a:off x="1620838" y="620713"/>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职业指导分类法</a:t>
            </a:r>
            <a:endParaRPr lang="zh-CN" altLang="en-US" sz="2400" b="1" dirty="0">
              <a:solidFill>
                <a:schemeClr val="accent1"/>
              </a:solidFill>
              <a:latin typeface="楷体" panose="02010609060101010101" charset="-122"/>
              <a:ea typeface="楷体" panose="02010609060101010101" charset="-122"/>
            </a:endParaRPr>
          </a:p>
        </p:txBody>
      </p:sp>
      <p:grpSp>
        <p:nvGrpSpPr>
          <p:cNvPr id="100362" name="Group 68"/>
          <p:cNvGrpSpPr/>
          <p:nvPr/>
        </p:nvGrpSpPr>
        <p:grpSpPr>
          <a:xfrm>
            <a:off x="2971797" y="2573338"/>
            <a:ext cx="2827341" cy="1711325"/>
            <a:chOff x="2469635" y="1627966"/>
            <a:chExt cx="2120470" cy="1282895"/>
          </a:xfrm>
        </p:grpSpPr>
        <p:sp>
          <p:nvSpPr>
            <p:cNvPr id="40" name="Flowchart: Data 40"/>
            <p:cNvSpPr/>
            <p:nvPr/>
          </p:nvSpPr>
          <p:spPr>
            <a:xfrm rot="16200000" flipH="1" flipV="1">
              <a:off x="4163074" y="2479933"/>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grpSp>
          <p:nvGrpSpPr>
            <p:cNvPr id="100364" name="Group 51"/>
            <p:cNvGrpSpPr/>
            <p:nvPr/>
          </p:nvGrpSpPr>
          <p:grpSpPr>
            <a:xfrm>
              <a:off x="2469635" y="1627966"/>
              <a:ext cx="2120470" cy="1282895"/>
              <a:chOff x="2460110" y="1455145"/>
              <a:chExt cx="2120470" cy="1282895"/>
            </a:xfrm>
          </p:grpSpPr>
          <p:sp>
            <p:nvSpPr>
              <p:cNvPr id="42" name="Rectangle 58"/>
              <p:cNvSpPr/>
              <p:nvPr/>
            </p:nvSpPr>
            <p:spPr>
              <a:xfrm>
                <a:off x="3579238" y="1455145"/>
                <a:ext cx="95248" cy="184223"/>
              </a:xfrm>
              <a:prstGeom prst="rect">
                <a:avLst/>
              </a:prstGeom>
            </p:spPr>
            <p:txBody>
              <a:bodyPr wrap="none" lIns="0" tIns="0" rIns="0" bIns="0">
                <a:sp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dirty="0" smtClean="0">
                  <a:ln>
                    <a:noFill/>
                  </a:ln>
                  <a:solidFill>
                    <a:srgbClr val="79B0BD"/>
                  </a:solidFill>
                  <a:effectLst/>
                  <a:uLnTx/>
                  <a:uFillTx/>
                  <a:latin typeface="微软雅黑" panose="020B0503020204020204" charset="-122"/>
                  <a:ea typeface="微软雅黑" panose="020B0503020204020204" charset="-122"/>
                  <a:cs typeface="+mn-ea"/>
                </a:endParaRPr>
              </a:p>
            </p:txBody>
          </p:sp>
          <p:sp>
            <p:nvSpPr>
              <p:cNvPr id="43" name="Flowchart: Data 32"/>
              <p:cNvSpPr/>
              <p:nvPr/>
            </p:nvSpPr>
            <p:spPr>
              <a:xfrm rot="16200000" flipH="1" flipV="1">
                <a:off x="2247057" y="2307111"/>
                <a:ext cx="640080" cy="213975"/>
              </a:xfrm>
              <a:prstGeom prst="flowChartInputOutput">
                <a:avLst/>
              </a:prstGeom>
              <a:solidFill>
                <a:srgbClr val="183244"/>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sp>
            <p:nvSpPr>
              <p:cNvPr id="44" name="Rectangle 34"/>
              <p:cNvSpPr/>
              <p:nvPr/>
            </p:nvSpPr>
            <p:spPr>
              <a:xfrm>
                <a:off x="2673145" y="2224816"/>
                <a:ext cx="1907435" cy="513224"/>
              </a:xfrm>
              <a:prstGeom prst="rect">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（二）兴趣分类法</a:t>
                </a:r>
                <a:endPar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endParaRPr>
              </a:p>
            </p:txBody>
          </p:sp>
        </p:grpSp>
      </p:grpSp>
      <p:grpSp>
        <p:nvGrpSpPr>
          <p:cNvPr id="45" name="Group 61"/>
          <p:cNvGrpSpPr/>
          <p:nvPr/>
        </p:nvGrpSpPr>
        <p:grpSpPr>
          <a:xfrm>
            <a:off x="8057394" y="2076660"/>
            <a:ext cx="2828547" cy="858636"/>
            <a:chOff x="6269162" y="1073965"/>
            <a:chExt cx="2121410" cy="643977"/>
          </a:xfrm>
          <a:solidFill>
            <a:srgbClr val="244C69"/>
          </a:solidFill>
        </p:grpSpPr>
        <p:sp>
          <p:nvSpPr>
            <p:cNvPr id="47" name="Flowchart: Data 37"/>
            <p:cNvSpPr/>
            <p:nvPr/>
          </p:nvSpPr>
          <p:spPr>
            <a:xfrm rot="16200000" flipH="1" flipV="1">
              <a:off x="6056109" y="1287017"/>
              <a:ext cx="640080" cy="213975"/>
            </a:xfrm>
            <a:prstGeom prst="flowChartInputOutput">
              <a:avLst/>
            </a:prstGeom>
            <a:solidFill>
              <a:srgbClr val="183244"/>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sp>
          <p:nvSpPr>
            <p:cNvPr id="48" name="Pentagon 39"/>
            <p:cNvSpPr/>
            <p:nvPr/>
          </p:nvSpPr>
          <p:spPr>
            <a:xfrm>
              <a:off x="6483137" y="1204718"/>
              <a:ext cx="1907435" cy="513224"/>
            </a:xfrm>
            <a:prstGeom prst="homePlate">
              <a:avLst/>
            </a:prstGeom>
            <a:grp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（四）</a:t>
              </a:r>
              <a:r>
                <a:rPr kumimoji="0" lang="en-US" altLang="zh-CN"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DPT</a:t>
              </a:r>
              <a:r>
                <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分类法</a:t>
              </a:r>
              <a:endPar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endParaRPr>
            </a:p>
          </p:txBody>
        </p:sp>
      </p:grpSp>
      <p:grpSp>
        <p:nvGrpSpPr>
          <p:cNvPr id="49" name="Group 69"/>
          <p:cNvGrpSpPr/>
          <p:nvPr/>
        </p:nvGrpSpPr>
        <p:grpSpPr>
          <a:xfrm>
            <a:off x="5513667" y="2746148"/>
            <a:ext cx="2828547" cy="861906"/>
            <a:chOff x="4376130" y="1757472"/>
            <a:chExt cx="2121410" cy="646429"/>
          </a:xfrm>
          <a:solidFill>
            <a:srgbClr val="244C69"/>
          </a:solidFill>
        </p:grpSpPr>
        <p:sp>
          <p:nvSpPr>
            <p:cNvPr id="50" name="Flowchart: Data 42"/>
            <p:cNvSpPr/>
            <p:nvPr/>
          </p:nvSpPr>
          <p:spPr>
            <a:xfrm rot="16200000" flipH="1" flipV="1">
              <a:off x="6070512" y="1976873"/>
              <a:ext cx="640080" cy="213975"/>
            </a:xfrm>
            <a:prstGeom prst="flowChartInputOutput">
              <a:avLst/>
            </a:prstGeom>
            <a:solidFill>
              <a:srgbClr val="5C9FAE"/>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grpSp>
          <p:nvGrpSpPr>
            <p:cNvPr id="51" name="Group 52"/>
            <p:cNvGrpSpPr/>
            <p:nvPr/>
          </p:nvGrpSpPr>
          <p:grpSpPr>
            <a:xfrm>
              <a:off x="4376130" y="1757472"/>
              <a:ext cx="2121410" cy="640165"/>
              <a:chOff x="4366605" y="1584651"/>
              <a:chExt cx="2121410" cy="640165"/>
            </a:xfrm>
            <a:grpFill/>
          </p:grpSpPr>
          <p:sp>
            <p:nvSpPr>
              <p:cNvPr id="53" name="Rectangle 44"/>
              <p:cNvSpPr/>
              <p:nvPr/>
            </p:nvSpPr>
            <p:spPr>
              <a:xfrm>
                <a:off x="4580580" y="1711592"/>
                <a:ext cx="1907435" cy="513224"/>
              </a:xfrm>
              <a:prstGeom prst="rect">
                <a:avLst/>
              </a:prstGeom>
              <a:grp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（三）教育学科分类法</a:t>
                </a:r>
                <a:endParaRPr kumimoji="0" lang="zh-CN" altLang="en-US" sz="16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endParaRPr>
              </a:p>
            </p:txBody>
          </p:sp>
          <p:sp>
            <p:nvSpPr>
              <p:cNvPr id="54" name="Flowchart: Data 41"/>
              <p:cNvSpPr/>
              <p:nvPr/>
            </p:nvSpPr>
            <p:spPr>
              <a:xfrm rot="16200000" flipH="1" flipV="1">
                <a:off x="4153552" y="1797703"/>
                <a:ext cx="640080" cy="213975"/>
              </a:xfrm>
              <a:prstGeom prst="flowChartInputOutput">
                <a:avLst/>
              </a:prstGeom>
              <a:solidFill>
                <a:srgbClr val="183244"/>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grpSp>
      </p:grpSp>
      <p:grpSp>
        <p:nvGrpSpPr>
          <p:cNvPr id="100370" name="Group 65"/>
          <p:cNvGrpSpPr/>
          <p:nvPr/>
        </p:nvGrpSpPr>
        <p:grpSpPr>
          <a:xfrm>
            <a:off x="712788" y="3498850"/>
            <a:ext cx="2544759" cy="1470025"/>
            <a:chOff x="775234" y="2322188"/>
            <a:chExt cx="1908376" cy="1101897"/>
          </a:xfrm>
        </p:grpSpPr>
        <p:sp>
          <p:nvSpPr>
            <p:cNvPr id="56" name="Flowchart: Data 26"/>
            <p:cNvSpPr/>
            <p:nvPr/>
          </p:nvSpPr>
          <p:spPr>
            <a:xfrm rot="16200000" flipH="1" flipV="1">
              <a:off x="2256582" y="2993156"/>
              <a:ext cx="640080" cy="213975"/>
            </a:xfrm>
            <a:prstGeom prst="flowChartInputOutput">
              <a:avLst/>
            </a:prstGeom>
            <a:solidFill>
              <a:srgbClr val="4F91A0">
                <a:lumMod val="90000"/>
                <a:lumOff val="10000"/>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smtClean="0">
                <a:ln>
                  <a:noFill/>
                </a:ln>
                <a:solidFill>
                  <a:prstClr val="white"/>
                </a:solidFill>
                <a:effectLst/>
                <a:uLnTx/>
                <a:uFillTx/>
                <a:latin typeface="微软雅黑" panose="020B0503020204020204" charset="-122"/>
                <a:ea typeface="微软雅黑" panose="020B0503020204020204" charset="-122"/>
                <a:cs typeface="+mn-ea"/>
              </a:endParaRPr>
            </a:p>
          </p:txBody>
        </p:sp>
        <p:sp>
          <p:nvSpPr>
            <p:cNvPr id="57" name="Rectangle 57"/>
            <p:cNvSpPr/>
            <p:nvPr/>
          </p:nvSpPr>
          <p:spPr>
            <a:xfrm>
              <a:off x="1612758" y="2322188"/>
              <a:ext cx="232386" cy="252746"/>
            </a:xfrm>
            <a:prstGeom prst="rect">
              <a:avLst/>
            </a:prstGeom>
          </p:spPr>
          <p:txBody>
            <a:bodyPr wrap="none">
              <a:sp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kern="0" baseline="0" noProof="0" dirty="0" smtClean="0">
                <a:ln>
                  <a:noFill/>
                </a:ln>
                <a:solidFill>
                  <a:srgbClr val="4F91A0">
                    <a:lumMod val="75000"/>
                  </a:srgbClr>
                </a:solidFill>
                <a:effectLst/>
                <a:uLnTx/>
                <a:uFillTx/>
                <a:latin typeface="微软雅黑" panose="020B0503020204020204" charset="-122"/>
                <a:ea typeface="微软雅黑" panose="020B0503020204020204" charset="-122"/>
                <a:cs typeface="+mn-ea"/>
              </a:endParaRPr>
            </a:p>
          </p:txBody>
        </p:sp>
        <p:sp>
          <p:nvSpPr>
            <p:cNvPr id="58" name="Rectangle 29"/>
            <p:cNvSpPr/>
            <p:nvPr/>
          </p:nvSpPr>
          <p:spPr>
            <a:xfrm>
              <a:off x="775234" y="2910861"/>
              <a:ext cx="1907435" cy="513224"/>
            </a:xfrm>
            <a:prstGeom prst="rect">
              <a:avLst/>
            </a:prstGeom>
            <a:solidFill>
              <a:srgbClr val="244C69"/>
            </a:solidFill>
            <a:ln w="12700" cap="flat" cmpd="sng" algn="ctr">
              <a:noFill/>
              <a:prstDash val="solid"/>
              <a:miter lim="800000"/>
            </a:ln>
            <a:effectLst/>
          </p:spPr>
          <p:txBody>
            <a:bodyPr vert="horz"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rPr>
                <a:t>（一）霍兰德分类法</a:t>
              </a:r>
              <a:endParaRPr kumimoji="0" lang="zh-CN" altLang="en-US" sz="1800" b="1" i="0" kern="0" baseline="0" noProof="0" dirty="0" smtClean="0">
                <a:ln>
                  <a:noFill/>
                </a:ln>
                <a:solidFill>
                  <a:prstClr val="white"/>
                </a:solidFill>
                <a:effectLst/>
                <a:uLnTx/>
                <a:uFillTx/>
                <a:latin typeface="微软雅黑" panose="020B0503020204020204" charset="-122"/>
                <a:ea typeface="微软雅黑" panose="020B0503020204020204" charset="-122"/>
                <a:cs typeface="+mn-ea"/>
              </a:endParaRPr>
            </a:p>
          </p:txBody>
        </p:sp>
      </p:grpSp>
      <p:sp>
        <p:nvSpPr>
          <p:cNvPr id="60" name="Freeform 143"/>
          <p:cNvSpPr>
            <a:spLocks noEditPoints="1"/>
          </p:cNvSpPr>
          <p:nvPr/>
        </p:nvSpPr>
        <p:spPr bwMode="auto">
          <a:xfrm>
            <a:off x="1612900" y="3522663"/>
            <a:ext cx="615950" cy="566738"/>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rgbClr val="244C69"/>
          </a:solidFill>
          <a:ln>
            <a:noFill/>
          </a:ln>
        </p:spPr>
        <p:txBody>
          <a:bodyPr vert="horz" wrap="square" lIns="121908" tIns="60954" rIns="121908" bIns="60954"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sp>
        <p:nvSpPr>
          <p:cNvPr id="61" name="Freeform 92"/>
          <p:cNvSpPr>
            <a:spLocks noEditPoints="1"/>
          </p:cNvSpPr>
          <p:nvPr/>
        </p:nvSpPr>
        <p:spPr bwMode="auto">
          <a:xfrm>
            <a:off x="6779578" y="2133283"/>
            <a:ext cx="581025" cy="592138"/>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rgbClr val="244C69"/>
          </a:solidFill>
          <a:ln>
            <a:noFill/>
          </a:ln>
        </p:spPr>
        <p:txBody>
          <a:bodyPr vert="horz" wrap="square" lIns="121908" tIns="60954" rIns="121908" bIns="60954"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grpSp>
        <p:nvGrpSpPr>
          <p:cNvPr id="62" name="组合 61"/>
          <p:cNvGrpSpPr/>
          <p:nvPr/>
        </p:nvGrpSpPr>
        <p:grpSpPr>
          <a:xfrm>
            <a:off x="4203239" y="2834359"/>
            <a:ext cx="545283" cy="510191"/>
            <a:chOff x="6661150" y="233363"/>
            <a:chExt cx="320675" cy="300038"/>
          </a:xfrm>
          <a:solidFill>
            <a:srgbClr val="244C69"/>
          </a:solidFill>
        </p:grpSpPr>
        <p:sp>
          <p:nvSpPr>
            <p:cNvPr id="63"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sp>
          <p:nvSpPr>
            <p:cNvPr id="64"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sp>
          <p:nvSpPr>
            <p:cNvPr id="65"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sp>
          <p:nvSpPr>
            <p:cNvPr id="6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grpSp>
      <p:sp>
        <p:nvSpPr>
          <p:cNvPr id="67" name="Freeform 140"/>
          <p:cNvSpPr>
            <a:spLocks noEditPoints="1"/>
          </p:cNvSpPr>
          <p:nvPr/>
        </p:nvSpPr>
        <p:spPr bwMode="auto">
          <a:xfrm>
            <a:off x="9237663" y="1362075"/>
            <a:ext cx="604838" cy="606425"/>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rgbClr val="244C69"/>
          </a:solidFill>
          <a:ln>
            <a:noFill/>
          </a:ln>
        </p:spPr>
        <p:txBody>
          <a:bodyPr vert="horz" wrap="square" lIns="121908" tIns="60954" rIns="121908" bIns="60954"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ea"/>
            </a:endParaRPr>
          </a:p>
        </p:txBody>
      </p:sp>
      <p:sp>
        <p:nvSpPr>
          <p:cNvPr id="100379" name="Text Placeholder 5"/>
          <p:cNvSpPr txBox="1"/>
          <p:nvPr/>
        </p:nvSpPr>
        <p:spPr>
          <a:xfrm>
            <a:off x="915670" y="4963795"/>
            <a:ext cx="2340000" cy="1170305"/>
          </a:xfrm>
          <a:prstGeom prst="rect">
            <a:avLst/>
          </a:prstGeom>
          <a:noFill/>
          <a:ln w="9525">
            <a:noFill/>
          </a:ln>
        </p:spPr>
        <p:txBody>
          <a:bodyPr wrap="square" tIns="91440" anchor="t">
            <a:spAutoFit/>
          </a:bodyPr>
          <a:p>
            <a:pPr algn="just">
              <a:lnSpc>
                <a:spcPct val="120000"/>
              </a:lnSpc>
              <a:spcBef>
                <a:spcPts val="1000"/>
              </a:spcBef>
              <a:spcAft>
                <a:spcPts val="0"/>
              </a:spcAft>
              <a:buFont typeface="Arial" panose="020B0604020202020204" pitchFamily="34" charset="0"/>
            </a:pPr>
            <a:r>
              <a:rPr lang="zh-CN" altLang="zh-CN"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这一方法把职业分为艺术型、调研型、现实型（能力型）、社会型、传统型（常规型）、企业型（领导型）</a:t>
            </a:r>
            <a:r>
              <a:rPr lang="en-US" altLang="zh-CN"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6</a:t>
            </a:r>
            <a:r>
              <a:rPr lang="zh-CN" altLang="en-US"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种。</a:t>
            </a:r>
            <a:endParaRPr lang="zh-CN" altLang="en-US"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endParaRPr>
          </a:p>
        </p:txBody>
      </p:sp>
      <p:sp>
        <p:nvSpPr>
          <p:cNvPr id="100380" name="Text Placeholder 5"/>
          <p:cNvSpPr txBox="1"/>
          <p:nvPr/>
        </p:nvSpPr>
        <p:spPr>
          <a:xfrm>
            <a:off x="3458845" y="4284345"/>
            <a:ext cx="2340000" cy="1687195"/>
          </a:xfrm>
          <a:prstGeom prst="rect">
            <a:avLst/>
          </a:prstGeom>
          <a:noFill/>
          <a:ln w="9525">
            <a:noFill/>
          </a:ln>
        </p:spPr>
        <p:txBody>
          <a:bodyPr wrap="square" tIns="91440" anchor="t">
            <a:spAutoFit/>
          </a:bodyPr>
          <a:p>
            <a:pPr algn="just">
              <a:lnSpc>
                <a:spcPct val="120000"/>
              </a:lnSpc>
              <a:spcBef>
                <a:spcPts val="1000"/>
              </a:spcBef>
              <a:spcAft>
                <a:spcPts val="0"/>
              </a:spcAft>
              <a:buFont typeface="Arial" panose="020B0604020202020204" pitchFamily="34" charset="0"/>
            </a:pPr>
            <a:r>
              <a:rPr lang="zh-CN" altLang="zh-CN" sz="1400" spc="100" dirty="0">
                <a:solidFill>
                  <a:srgbClr val="124062"/>
                </a:solidFill>
                <a:uFillTx/>
                <a:latin typeface="微软雅黑" panose="020B0503020204020204" charset="-122"/>
                <a:ea typeface="微软雅黑" panose="020B0503020204020204" charset="-122"/>
                <a:sym typeface="Bebas" pitchFamily="2" charset="0"/>
              </a:rPr>
              <a:t>这一方法与人的活动兴趣相联系，把职业划分为机械型、户外型、计算型、文学型、说服型、科研型、艺术型、文秘型、服务型、音乐型</a:t>
            </a:r>
            <a:r>
              <a:rPr lang="en-US" altLang="zh-CN" sz="1400" spc="100" dirty="0">
                <a:solidFill>
                  <a:srgbClr val="124062"/>
                </a:solidFill>
                <a:uFillTx/>
                <a:latin typeface="微软雅黑" panose="020B0503020204020204" charset="-122"/>
                <a:ea typeface="微软雅黑" panose="020B0503020204020204" charset="-122"/>
                <a:sym typeface="Bebas" pitchFamily="2" charset="0"/>
              </a:rPr>
              <a:t>10</a:t>
            </a:r>
            <a:r>
              <a:rPr lang="zh-CN" altLang="en-US" sz="1400" spc="100" dirty="0">
                <a:solidFill>
                  <a:srgbClr val="124062"/>
                </a:solidFill>
                <a:uFillTx/>
                <a:latin typeface="微软雅黑" panose="020B0503020204020204" charset="-122"/>
                <a:ea typeface="微软雅黑" panose="020B0503020204020204" charset="-122"/>
                <a:sym typeface="Bebas" pitchFamily="2" charset="0"/>
              </a:rPr>
              <a:t>种。</a:t>
            </a:r>
            <a:endParaRPr lang="zh-CN" altLang="en-US" sz="1400" spc="100" dirty="0">
              <a:solidFill>
                <a:srgbClr val="124062"/>
              </a:solidFill>
              <a:uFillTx/>
              <a:latin typeface="微软雅黑" panose="020B0503020204020204" charset="-122"/>
              <a:ea typeface="微软雅黑" panose="020B0503020204020204" charset="-122"/>
              <a:sym typeface="Bebas" pitchFamily="2" charset="0"/>
            </a:endParaRPr>
          </a:p>
        </p:txBody>
      </p:sp>
      <p:sp>
        <p:nvSpPr>
          <p:cNvPr id="100381" name="Text Placeholder 5"/>
          <p:cNvSpPr txBox="1"/>
          <p:nvPr/>
        </p:nvSpPr>
        <p:spPr>
          <a:xfrm>
            <a:off x="6002020" y="3599815"/>
            <a:ext cx="2340000" cy="1428750"/>
          </a:xfrm>
          <a:prstGeom prst="rect">
            <a:avLst/>
          </a:prstGeom>
          <a:noFill/>
          <a:ln w="9525">
            <a:noFill/>
          </a:ln>
        </p:spPr>
        <p:txBody>
          <a:bodyPr wrap="square" tIns="91440" anchor="t">
            <a:spAutoFit/>
          </a:bodyPr>
          <a:p>
            <a:pPr algn="just">
              <a:lnSpc>
                <a:spcPct val="120000"/>
              </a:lnSpc>
              <a:spcBef>
                <a:spcPts val="1000"/>
              </a:spcBef>
              <a:spcAft>
                <a:spcPts val="0"/>
              </a:spcAft>
              <a:buFont typeface="Arial" panose="020B0604020202020204" pitchFamily="34" charset="0"/>
            </a:pPr>
            <a:r>
              <a:rPr lang="zh-CN" altLang="zh-CN"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这一方法把专业大类分为人文科学、理科、社会科学、工科、教育、医科、农学、家政、体育、艺术</a:t>
            </a:r>
            <a:r>
              <a:rPr lang="en-US" altLang="zh-CN"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10</a:t>
            </a:r>
            <a:r>
              <a:rPr lang="zh-CN" altLang="en-US"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rPr>
              <a:t>种，职业则与之近似或相关。</a:t>
            </a:r>
            <a:endParaRPr lang="zh-CN" altLang="en-US" sz="1400" dirty="0">
              <a:solidFill>
                <a:srgbClr val="124062"/>
              </a:solidFill>
              <a:latin typeface="微软雅黑" panose="020B0503020204020204" charset="-122"/>
              <a:ea typeface="微软雅黑" panose="020B0503020204020204" charset="-122"/>
              <a:cs typeface="微软雅黑" panose="020B0503020204020204" charset="-122"/>
              <a:sym typeface="Bebas" pitchFamily="2" charset="0"/>
            </a:endParaRPr>
          </a:p>
        </p:txBody>
      </p:sp>
      <p:sp>
        <p:nvSpPr>
          <p:cNvPr id="100382" name="Text Placeholder 5"/>
          <p:cNvSpPr txBox="1"/>
          <p:nvPr/>
        </p:nvSpPr>
        <p:spPr>
          <a:xfrm>
            <a:off x="8545830" y="2935605"/>
            <a:ext cx="2340000" cy="2204085"/>
          </a:xfrm>
          <a:prstGeom prst="rect">
            <a:avLst/>
          </a:prstGeom>
          <a:noFill/>
          <a:ln w="9525">
            <a:noFill/>
          </a:ln>
        </p:spPr>
        <p:txBody>
          <a:bodyPr wrap="square" tIns="91440" anchor="t">
            <a:spAutoFit/>
          </a:bodyPr>
          <a:p>
            <a:pPr algn="just">
              <a:lnSpc>
                <a:spcPct val="120000"/>
              </a:lnSpc>
              <a:spcBef>
                <a:spcPts val="1000"/>
              </a:spcBef>
              <a:spcAft>
                <a:spcPts val="0"/>
              </a:spcAft>
              <a:buFont typeface="Arial" panose="020B0604020202020204" pitchFamily="34" charset="0"/>
            </a:pPr>
            <a:r>
              <a:rPr lang="zh-CN" altLang="zh-CN" sz="1400" dirty="0">
                <a:solidFill>
                  <a:srgbClr val="124062"/>
                </a:solidFill>
                <a:uFillTx/>
                <a:latin typeface="微软雅黑" panose="020B0503020204020204" charset="-122"/>
                <a:ea typeface="微软雅黑" panose="020B0503020204020204" charset="-122"/>
                <a:sym typeface="Bebas" pitchFamily="2" charset="0"/>
              </a:rPr>
              <a:t>这一方法把职业分为与人打交道为主的工作（</a:t>
            </a:r>
            <a:r>
              <a:rPr lang="en-US" altLang="zh-CN" sz="1400" dirty="0">
                <a:solidFill>
                  <a:srgbClr val="124062"/>
                </a:solidFill>
                <a:uFillTx/>
                <a:latin typeface="微软雅黑" panose="020B0503020204020204" charset="-122"/>
                <a:ea typeface="微软雅黑" panose="020B0503020204020204" charset="-122"/>
                <a:sym typeface="Bebas" pitchFamily="2" charset="0"/>
              </a:rPr>
              <a:t>P</a:t>
            </a:r>
            <a:r>
              <a:rPr lang="zh-CN" altLang="en-US" sz="1400" dirty="0">
                <a:solidFill>
                  <a:srgbClr val="124062"/>
                </a:solidFill>
                <a:uFillTx/>
                <a:latin typeface="微软雅黑" panose="020B0503020204020204" charset="-122"/>
                <a:ea typeface="微软雅黑" panose="020B0503020204020204" charset="-122"/>
                <a:sym typeface="Bebas" pitchFamily="2" charset="0"/>
              </a:rPr>
              <a:t>）、与事物打交道为主的工作（</a:t>
            </a:r>
            <a:r>
              <a:rPr lang="en-US" altLang="zh-CN" sz="1400" dirty="0">
                <a:solidFill>
                  <a:srgbClr val="124062"/>
                </a:solidFill>
                <a:uFillTx/>
                <a:latin typeface="微软雅黑" panose="020B0503020204020204" charset="-122"/>
                <a:ea typeface="微软雅黑" panose="020B0503020204020204" charset="-122"/>
                <a:sym typeface="Bebas" pitchFamily="2" charset="0"/>
              </a:rPr>
              <a:t>T</a:t>
            </a:r>
            <a:r>
              <a:rPr lang="zh-CN" altLang="en-US" sz="1400" dirty="0">
                <a:solidFill>
                  <a:srgbClr val="124062"/>
                </a:solidFill>
                <a:uFillTx/>
                <a:latin typeface="微软雅黑" panose="020B0503020204020204" charset="-122"/>
                <a:ea typeface="微软雅黑" panose="020B0503020204020204" charset="-122"/>
                <a:sym typeface="Bebas" pitchFamily="2" charset="0"/>
              </a:rPr>
              <a:t>）和与资料打交道为主的工作（</a:t>
            </a:r>
            <a:r>
              <a:rPr lang="en-US" altLang="zh-CN" sz="1400" dirty="0">
                <a:solidFill>
                  <a:srgbClr val="124062"/>
                </a:solidFill>
                <a:uFillTx/>
                <a:latin typeface="微软雅黑" panose="020B0503020204020204" charset="-122"/>
                <a:ea typeface="微软雅黑" panose="020B0503020204020204" charset="-122"/>
                <a:sym typeface="Bebas" pitchFamily="2" charset="0"/>
              </a:rPr>
              <a:t>D</a:t>
            </a:r>
            <a:r>
              <a:rPr lang="zh-CN" altLang="en-US" sz="1400" dirty="0">
                <a:solidFill>
                  <a:srgbClr val="124062"/>
                </a:solidFill>
                <a:uFillTx/>
                <a:latin typeface="微软雅黑" panose="020B0503020204020204" charset="-122"/>
                <a:ea typeface="微软雅黑" panose="020B0503020204020204" charset="-122"/>
                <a:sym typeface="Bebas" pitchFamily="2" charset="0"/>
              </a:rPr>
              <a:t>）</a:t>
            </a:r>
            <a:r>
              <a:rPr lang="en-US" altLang="zh-CN" sz="1400" dirty="0">
                <a:solidFill>
                  <a:srgbClr val="124062"/>
                </a:solidFill>
                <a:uFillTx/>
                <a:latin typeface="微软雅黑" panose="020B0503020204020204" charset="-122"/>
                <a:ea typeface="微软雅黑" panose="020B0503020204020204" charset="-122"/>
                <a:sym typeface="Bebas" pitchFamily="2" charset="0"/>
              </a:rPr>
              <a:t>3</a:t>
            </a:r>
            <a:r>
              <a:rPr lang="zh-CN" altLang="en-US" sz="1400" dirty="0">
                <a:solidFill>
                  <a:srgbClr val="124062"/>
                </a:solidFill>
                <a:uFillTx/>
                <a:latin typeface="微软雅黑" panose="020B0503020204020204" charset="-122"/>
                <a:ea typeface="微软雅黑" panose="020B0503020204020204" charset="-122"/>
                <a:sym typeface="Bebas" pitchFamily="2" charset="0"/>
              </a:rPr>
              <a:t>种。有的学者还增加了</a:t>
            </a:r>
            <a:r>
              <a:rPr lang="en-US" altLang="zh-CN" sz="1400" dirty="0">
                <a:solidFill>
                  <a:srgbClr val="124062"/>
                </a:solidFill>
                <a:uFillTx/>
                <a:latin typeface="微软雅黑" panose="020B0503020204020204" charset="-122"/>
                <a:ea typeface="微软雅黑" panose="020B0503020204020204" charset="-122"/>
                <a:sym typeface="Bebas" pitchFamily="2" charset="0"/>
              </a:rPr>
              <a:t>“</a:t>
            </a:r>
            <a:r>
              <a:rPr lang="zh-CN" altLang="en-US" sz="1400" dirty="0">
                <a:solidFill>
                  <a:srgbClr val="124062"/>
                </a:solidFill>
                <a:uFillTx/>
                <a:latin typeface="微软雅黑" panose="020B0503020204020204" charset="-122"/>
                <a:ea typeface="微软雅黑" panose="020B0503020204020204" charset="-122"/>
                <a:sym typeface="Bebas" pitchFamily="2" charset="0"/>
              </a:rPr>
              <a:t>思维性工作</a:t>
            </a:r>
            <a:r>
              <a:rPr lang="en-US" altLang="zh-CN" sz="1400" dirty="0">
                <a:solidFill>
                  <a:srgbClr val="124062"/>
                </a:solidFill>
                <a:uFillTx/>
                <a:latin typeface="微软雅黑" panose="020B0503020204020204" charset="-122"/>
                <a:ea typeface="微软雅黑" panose="020B0503020204020204" charset="-122"/>
                <a:sym typeface="Bebas" pitchFamily="2" charset="0"/>
              </a:rPr>
              <a:t>”</a:t>
            </a:r>
            <a:r>
              <a:rPr lang="zh-CN" altLang="en-US" sz="1400" dirty="0">
                <a:solidFill>
                  <a:srgbClr val="124062"/>
                </a:solidFill>
                <a:uFillTx/>
                <a:latin typeface="微软雅黑" panose="020B0503020204020204" charset="-122"/>
                <a:ea typeface="微软雅黑" panose="020B0503020204020204" charset="-122"/>
                <a:sym typeface="Bebas" pitchFamily="2" charset="0"/>
              </a:rPr>
              <a:t>（</a:t>
            </a:r>
            <a:r>
              <a:rPr lang="en-US" altLang="zh-CN" sz="1400" dirty="0">
                <a:solidFill>
                  <a:srgbClr val="124062"/>
                </a:solidFill>
                <a:uFillTx/>
                <a:latin typeface="微软雅黑" panose="020B0503020204020204" charset="-122"/>
                <a:ea typeface="微软雅黑" panose="020B0503020204020204" charset="-122"/>
                <a:sym typeface="Bebas" pitchFamily="2" charset="0"/>
              </a:rPr>
              <a:t>I</a:t>
            </a:r>
            <a:r>
              <a:rPr lang="zh-CN" altLang="en-US" sz="1400" dirty="0">
                <a:solidFill>
                  <a:srgbClr val="124062"/>
                </a:solidFill>
                <a:uFillTx/>
                <a:latin typeface="微软雅黑" panose="020B0503020204020204" charset="-122"/>
                <a:ea typeface="微软雅黑" panose="020B0503020204020204" charset="-122"/>
                <a:sym typeface="Bebas" pitchFamily="2" charset="0"/>
              </a:rPr>
              <a:t>）的内容，这一方法称为</a:t>
            </a:r>
            <a:r>
              <a:rPr lang="en-US" altLang="zh-CN" sz="1400" dirty="0">
                <a:solidFill>
                  <a:srgbClr val="124062"/>
                </a:solidFill>
                <a:uFillTx/>
                <a:latin typeface="微软雅黑" panose="020B0503020204020204" charset="-122"/>
                <a:ea typeface="微软雅黑" panose="020B0503020204020204" charset="-122"/>
                <a:sym typeface="Bebas" pitchFamily="2" charset="0"/>
              </a:rPr>
              <a:t>DPIT</a:t>
            </a:r>
            <a:r>
              <a:rPr lang="zh-CN" altLang="en-US" sz="1400" dirty="0">
                <a:solidFill>
                  <a:srgbClr val="124062"/>
                </a:solidFill>
                <a:uFillTx/>
                <a:latin typeface="微软雅黑" panose="020B0503020204020204" charset="-122"/>
                <a:ea typeface="微软雅黑" panose="020B0503020204020204" charset="-122"/>
                <a:sym typeface="Bebas" pitchFamily="2" charset="0"/>
              </a:rPr>
              <a:t>分类法。</a:t>
            </a:r>
            <a:endParaRPr lang="zh-CN" altLang="en-US" sz="1400" dirty="0">
              <a:solidFill>
                <a:srgbClr val="124062"/>
              </a:solidFill>
              <a:uFillTx/>
              <a:latin typeface="微软雅黑" panose="020B0503020204020204" charset="-122"/>
              <a:ea typeface="微软雅黑" panose="020B0503020204020204" charset="-122"/>
              <a:sym typeface="Bebas" pitchFamily="2" charset="0"/>
            </a:endParaRPr>
          </a:p>
        </p:txBody>
      </p:sp>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flipH="1" flipV="1">
            <a:off x="9854565" y="4032885"/>
            <a:ext cx="1193165" cy="1193165"/>
          </a:xfrm>
          <a:prstGeom prst="rect">
            <a:avLst/>
          </a:prstGeom>
        </p:spPr>
      </p:pic>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354965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人力资源管理实用分类法</a:t>
            </a:r>
            <a:endParaRPr lang="zh-CN" altLang="en-US" sz="2400" b="1" dirty="0">
              <a:solidFill>
                <a:schemeClr val="accent1"/>
              </a:solidFill>
              <a:latin typeface="楷体" panose="02010609060101010101" charset="-122"/>
              <a:ea typeface="楷体" panose="02010609060101010101" charset="-122"/>
            </a:endParaRPr>
          </a:p>
        </p:txBody>
      </p:sp>
      <p:pic>
        <p:nvPicPr>
          <p:cNvPr id="2" name="图片 1"/>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a:off x="1144270" y="1832610"/>
            <a:ext cx="1193165" cy="1193165"/>
          </a:xfrm>
          <a:prstGeom prst="rect">
            <a:avLst/>
          </a:prstGeom>
        </p:spPr>
      </p:pic>
      <p:sp>
        <p:nvSpPr>
          <p:cNvPr id="59412" name="矩形 34"/>
          <p:cNvSpPr/>
          <p:nvPr/>
        </p:nvSpPr>
        <p:spPr>
          <a:xfrm>
            <a:off x="1924685" y="2482215"/>
            <a:ext cx="8342630" cy="1938020"/>
          </a:xfrm>
          <a:prstGeom prst="rect">
            <a:avLst/>
          </a:prstGeom>
          <a:noFill/>
          <a:ln w="9525">
            <a:noFill/>
          </a:ln>
        </p:spPr>
        <p:txBody>
          <a:bodyPr wrap="square" anchor="b">
            <a:spAutoFit/>
          </a:bodyPr>
          <a:p>
            <a:pPr indent="406400">
              <a:lnSpc>
                <a:spcPct val="150000"/>
              </a:lnSpc>
              <a:extLst>
                <a:ext uri="{35155182-B16C-46BC-9424-99874614C6A1}">
                  <wpsdc:indentchars xmlns:wpsdc="http://www.wps.cn/officeDocument/2017/drawingmlCustomData" val="200" checksum="1740828767"/>
                </a:ext>
              </a:extLst>
            </a:pPr>
            <a:r>
              <a:rPr lang="zh-CN" sz="1600" dirty="0">
                <a:solidFill>
                  <a:schemeClr val="accent1"/>
                </a:solidFill>
                <a:latin typeface="微软雅黑" panose="020B0503020204020204" charset="-122"/>
                <a:ea typeface="微软雅黑" panose="020B0503020204020204" charset="-122"/>
                <a:cs typeface="微软雅黑" panose="020B0503020204020204" charset="-122"/>
              </a:rPr>
              <a:t>从现实人力资源管理的角度看，岗位或者职业、工作首先是脑力、体力两个最大的类别。进一步来说，能够为用人单位掌握、进行岗位管理和用于招聘选拔人员的职业，可以划分为经济工作、工程技术、科学研究、文化教育、法律公安、医疗卫生、文艺体育、行政事务、商业工作、生产工人、农林牧渔和服务工作</a:t>
            </a:r>
            <a:r>
              <a:rPr lang="en-US" altLang="zh-CN" sz="1600" dirty="0">
                <a:solidFill>
                  <a:schemeClr val="accent1"/>
                </a:solidFill>
                <a:latin typeface="微软雅黑" panose="020B0503020204020204" charset="-122"/>
                <a:ea typeface="微软雅黑" panose="020B0503020204020204" charset="-122"/>
                <a:cs typeface="微软雅黑" panose="020B0503020204020204" charset="-122"/>
              </a:rPr>
              <a:t>12</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个类别。</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在人力资源管理的具体工作业务中，也使用上述</a:t>
            </a:r>
            <a:r>
              <a:rPr lang="en-US" altLang="zh-CN" sz="1600" b="1" dirty="0">
                <a:solidFill>
                  <a:schemeClr val="accent1"/>
                </a:solidFill>
                <a:latin typeface="微软雅黑" panose="020B0503020204020204" charset="-122"/>
                <a:ea typeface="微软雅黑" panose="020B0503020204020204" charset="-122"/>
                <a:cs typeface="微软雅黑" panose="020B0503020204020204" charset="-122"/>
              </a:rPr>
              <a:t>DPT</a:t>
            </a:r>
            <a:r>
              <a:rPr lang="zh-CN" altLang="en-US" sz="1600" b="1" dirty="0">
                <a:solidFill>
                  <a:schemeClr val="accent1"/>
                </a:solidFill>
                <a:latin typeface="微软雅黑" panose="020B0503020204020204" charset="-122"/>
                <a:ea typeface="微软雅黑" panose="020B0503020204020204" charset="-122"/>
                <a:cs typeface="微软雅黑" panose="020B0503020204020204" charset="-122"/>
              </a:rPr>
              <a:t>分类法</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a:t>
            </a:r>
            <a:r>
              <a:rPr lang="zh-CN" altLang="en-US" sz="1600" b="1" dirty="0">
                <a:solidFill>
                  <a:schemeClr val="accent1"/>
                </a:solidFill>
                <a:latin typeface="微软雅黑" panose="020B0503020204020204" charset="-122"/>
                <a:ea typeface="微软雅黑" panose="020B0503020204020204" charset="-122"/>
                <a:cs typeface="微软雅黑" panose="020B0503020204020204" charset="-122"/>
              </a:rPr>
              <a:t>霍兰德分类法</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等。</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flipH="1" flipV="1">
            <a:off x="9854565" y="4032885"/>
            <a:ext cx="1193165" cy="1193165"/>
          </a:xfrm>
          <a:prstGeom prst="rect">
            <a:avLst/>
          </a:prstGeom>
        </p:spPr>
      </p:pic>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社会地位分类法</a:t>
            </a:r>
            <a:endParaRPr lang="zh-CN" altLang="en-US" sz="2400" b="1" dirty="0">
              <a:solidFill>
                <a:schemeClr val="accent1"/>
              </a:solidFill>
              <a:latin typeface="楷体" panose="02010609060101010101" charset="-122"/>
              <a:ea typeface="楷体" panose="02010609060101010101" charset="-122"/>
            </a:endParaRPr>
          </a:p>
        </p:txBody>
      </p:sp>
      <p:pic>
        <p:nvPicPr>
          <p:cNvPr id="2" name="图片 1"/>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a:off x="1144270" y="1832610"/>
            <a:ext cx="1193165" cy="1193165"/>
          </a:xfrm>
          <a:prstGeom prst="rect">
            <a:avLst/>
          </a:prstGeom>
        </p:spPr>
      </p:pic>
      <p:sp>
        <p:nvSpPr>
          <p:cNvPr id="59412" name="矩形 34"/>
          <p:cNvSpPr/>
          <p:nvPr/>
        </p:nvSpPr>
        <p:spPr>
          <a:xfrm>
            <a:off x="2205990" y="2955290"/>
            <a:ext cx="7779385" cy="1198880"/>
          </a:xfrm>
          <a:prstGeom prst="rect">
            <a:avLst/>
          </a:prstGeom>
          <a:noFill/>
          <a:ln w="9525">
            <a:noFill/>
          </a:ln>
        </p:spPr>
        <p:txBody>
          <a:bodyPr wrap="square" anchor="b">
            <a:spAutoFit/>
          </a:bodyPr>
          <a:p>
            <a:pPr indent="406400">
              <a:lnSpc>
                <a:spcPct val="150000"/>
              </a:lnSpc>
              <a:extLst>
                <a:ext uri="{35155182-B16C-46BC-9424-99874614C6A1}">
                  <wpsdc:indentchars xmlns:wpsdc="http://www.wps.cn/officeDocument/2017/drawingmlCustomData" val="200" checksum="1740828767"/>
                </a:ext>
              </a:extLst>
            </a:pPr>
            <a:r>
              <a:rPr lang="zh-CN" sz="1600" dirty="0">
                <a:solidFill>
                  <a:schemeClr val="accent1"/>
                </a:solidFill>
                <a:latin typeface="微软雅黑" panose="020B0503020204020204" charset="-122"/>
                <a:ea typeface="微软雅黑" panose="020B0503020204020204" charset="-122"/>
                <a:cs typeface="微软雅黑" panose="020B0503020204020204" charset="-122"/>
              </a:rPr>
              <a:t>在社会统计工作和科学研究中，还把职业按照社会阶层或者社会地位进行划分。爱德华兹的职业地位划分法是其主要划分方法。该方法把职业分为专门性人员（或专业人员）、业务经理和官员及类似职业、熟练工长与工人、半熟练工人等。</a:t>
            </a:r>
            <a:endParaRPr lang="zh-CN" sz="1600" dirty="0">
              <a:solidFill>
                <a:schemeClr val="accent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nvSpPr>
        <p:spPr>
          <a:xfrm>
            <a:off x="2660650" y="2311400"/>
            <a:ext cx="2235200" cy="2235200"/>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4" name="椭圆 23"/>
          <p:cNvSpPr/>
          <p:nvPr/>
        </p:nvSpPr>
        <p:spPr>
          <a:xfrm>
            <a:off x="2920907" y="2557673"/>
            <a:ext cx="1743351" cy="174335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61443" name="文本框 5"/>
          <p:cNvSpPr txBox="1"/>
          <p:nvPr/>
        </p:nvSpPr>
        <p:spPr>
          <a:xfrm>
            <a:off x="3012440" y="3151188"/>
            <a:ext cx="1560195" cy="645160"/>
          </a:xfrm>
          <a:prstGeom prst="rect">
            <a:avLst/>
          </a:prstGeom>
          <a:noFill/>
          <a:ln w="9525">
            <a:noFill/>
          </a:ln>
        </p:spPr>
        <p:txBody>
          <a:bodyPr wrap="none" anchor="t">
            <a:spAutoFit/>
          </a:bodyPr>
          <a:p>
            <a:pPr algn="ctr"/>
            <a:r>
              <a:rPr lang="zh-CN" altLang="en-US" sz="3600" b="1" dirty="0">
                <a:solidFill>
                  <a:srgbClr val="FFFFFF"/>
                </a:solidFill>
                <a:latin typeface="楷体" panose="02010609060101010101" charset="-122"/>
                <a:ea typeface="楷体" panose="02010609060101010101" charset="-122"/>
              </a:rPr>
              <a:t>第三节</a:t>
            </a:r>
            <a:endParaRPr lang="zh-CN" altLang="en-US" sz="3600" b="1" dirty="0">
              <a:solidFill>
                <a:srgbClr val="FFFFFF"/>
              </a:solidFill>
              <a:latin typeface="楷体" panose="02010609060101010101" charset="-122"/>
              <a:ea typeface="楷体" panose="02010609060101010101" charset="-122"/>
            </a:endParaRPr>
          </a:p>
        </p:txBody>
      </p:sp>
      <p:sp>
        <p:nvSpPr>
          <p:cNvPr id="61444" name="文本框 5"/>
          <p:cNvSpPr txBox="1"/>
          <p:nvPr/>
        </p:nvSpPr>
        <p:spPr>
          <a:xfrm>
            <a:off x="5853113" y="3168650"/>
            <a:ext cx="3027680" cy="583565"/>
          </a:xfrm>
          <a:prstGeom prst="rect">
            <a:avLst/>
          </a:prstGeom>
          <a:noFill/>
          <a:ln w="9525">
            <a:noFill/>
          </a:ln>
        </p:spPr>
        <p:txBody>
          <a:bodyPr wrap="none" anchor="t">
            <a:spAutoFit/>
          </a:bodyPr>
          <a:p>
            <a:r>
              <a:rPr lang="zh-CN" altLang="en-US" sz="3200" b="1" dirty="0">
                <a:solidFill>
                  <a:srgbClr val="27506E"/>
                </a:solidFill>
                <a:latin typeface="微软雅黑" panose="020B0503020204020204" charset="-122"/>
                <a:ea typeface="微软雅黑" panose="020B0503020204020204" charset="-122"/>
              </a:rPr>
              <a:t>职业的发展趋势</a:t>
            </a:r>
            <a:endParaRPr lang="zh-CN" altLang="en-US" sz="3200" b="1" dirty="0">
              <a:solidFill>
                <a:srgbClr val="27506E"/>
              </a:solidFill>
              <a:latin typeface="微软雅黑" panose="020B0503020204020204" charset="-122"/>
              <a:ea typeface="微软雅黑" panose="020B0503020204020204" charset="-122"/>
            </a:endParaRPr>
          </a:p>
        </p:txBody>
      </p:sp>
      <p:sp>
        <p:nvSpPr>
          <p:cNvPr id="25" name="椭圆 24"/>
          <p:cNvSpPr/>
          <p:nvPr/>
        </p:nvSpPr>
        <p:spPr>
          <a:xfrm>
            <a:off x="4369014" y="2326081"/>
            <a:ext cx="520689" cy="520689"/>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6" name="椭圆 25"/>
          <p:cNvSpPr/>
          <p:nvPr/>
        </p:nvSpPr>
        <p:spPr>
          <a:xfrm>
            <a:off x="2561253" y="2748484"/>
            <a:ext cx="382375" cy="3823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8" name="椭圆 27"/>
          <p:cNvSpPr/>
          <p:nvPr/>
        </p:nvSpPr>
        <p:spPr>
          <a:xfrm>
            <a:off x="2370065" y="4596320"/>
            <a:ext cx="213793" cy="21379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9" name="椭圆 28"/>
          <p:cNvSpPr/>
          <p:nvPr/>
        </p:nvSpPr>
        <p:spPr>
          <a:xfrm>
            <a:off x="2920907" y="4144222"/>
            <a:ext cx="294040" cy="2940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0" name="椭圆 29"/>
          <p:cNvSpPr/>
          <p:nvPr/>
        </p:nvSpPr>
        <p:spPr>
          <a:xfrm>
            <a:off x="4693544" y="3705618"/>
            <a:ext cx="304395" cy="30439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1" name="椭圆 30"/>
          <p:cNvSpPr/>
          <p:nvPr/>
        </p:nvSpPr>
        <p:spPr>
          <a:xfrm>
            <a:off x="4458201" y="4532613"/>
            <a:ext cx="206056" cy="20605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2" name="椭圆 31"/>
          <p:cNvSpPr/>
          <p:nvPr/>
        </p:nvSpPr>
        <p:spPr>
          <a:xfrm>
            <a:off x="2341553" y="3705618"/>
            <a:ext cx="132944" cy="132944"/>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Tree>
  </p:cSld>
  <p:clrMapOvr>
    <a:masterClrMapping/>
  </p:clrMapOvr>
  <p:transition spd="slow">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3489"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63496" name="文本框 5"/>
          <p:cNvSpPr txBox="1"/>
          <p:nvPr/>
        </p:nvSpPr>
        <p:spPr>
          <a:xfrm>
            <a:off x="819150" y="640557"/>
            <a:ext cx="385763" cy="338137"/>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01</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63497" name="文本框 5"/>
          <p:cNvSpPr txBox="1"/>
          <p:nvPr/>
        </p:nvSpPr>
        <p:spPr>
          <a:xfrm>
            <a:off x="1576388" y="579438"/>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职业演变的特点</a:t>
            </a:r>
            <a:endParaRPr lang="zh-CN" altLang="en-US" sz="2400" b="1" dirty="0">
              <a:solidFill>
                <a:schemeClr val="accent1"/>
              </a:solidFill>
              <a:latin typeface="楷体" panose="02010609060101010101" charset="-122"/>
              <a:ea typeface="楷体" panose="02010609060101010101" charset="-122"/>
            </a:endParaRPr>
          </a:p>
        </p:txBody>
      </p:sp>
      <p:sp>
        <p:nvSpPr>
          <p:cNvPr id="29" name="文本框 28"/>
          <p:cNvSpPr txBox="1"/>
          <p:nvPr>
            <p:custDataLst>
              <p:tags r:id="rId1"/>
            </p:custDataLst>
          </p:nvPr>
        </p:nvSpPr>
        <p:spPr>
          <a:xfrm>
            <a:off x="642620" y="3949700"/>
            <a:ext cx="2611120" cy="392430"/>
          </a:xfrm>
          <a:prstGeom prst="rect">
            <a:avLst/>
          </a:prstGeom>
          <a:noFill/>
          <a:ln>
            <a:noFill/>
          </a:ln>
        </p:spPr>
        <p:txBody>
          <a:bodyPr wrap="square" lIns="91440" tIns="45720" rIns="91440" bIns="0" anchor="ctr" anchorCtr="0">
            <a:noAutofit/>
          </a:bodyPr>
          <a:lstStyle/>
          <a:p>
            <a:pPr marL="0" marR="0" lvl="0" indent="0" algn="ctr" defTabSz="913765" rtl="0" fontAlgn="auto">
              <a:lnSpc>
                <a:spcPct val="100000"/>
              </a:lnSpc>
              <a:spcBef>
                <a:spcPts val="0"/>
              </a:spcBef>
              <a:spcAft>
                <a:spcPts val="0"/>
              </a:spcAft>
              <a:buClrTx/>
              <a:buSzPct val="25000"/>
              <a:buFontTx/>
              <a:buNone/>
              <a:defRPr/>
            </a:pPr>
            <a:r>
              <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rPr>
              <a:t>职业种类不断增加</a:t>
            </a:r>
            <a:endPar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endParaRPr>
          </a:p>
        </p:txBody>
      </p:sp>
      <p:cxnSp>
        <p:nvCxnSpPr>
          <p:cNvPr id="46" name="直接连接符 45"/>
          <p:cNvCxnSpPr/>
          <p:nvPr>
            <p:custDataLst>
              <p:tags r:id="rId2"/>
            </p:custDataLst>
          </p:nvPr>
        </p:nvCxnSpPr>
        <p:spPr>
          <a:xfrm>
            <a:off x="1935604" y="3484062"/>
            <a:ext cx="10912" cy="46588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2" name="文本框 31"/>
          <p:cNvSpPr txBox="1"/>
          <p:nvPr>
            <p:custDataLst>
              <p:tags r:id="rId3"/>
            </p:custDataLst>
          </p:nvPr>
        </p:nvSpPr>
        <p:spPr>
          <a:xfrm>
            <a:off x="3408045" y="4528185"/>
            <a:ext cx="2611120" cy="392430"/>
          </a:xfrm>
          <a:prstGeom prst="rect">
            <a:avLst/>
          </a:prstGeom>
          <a:noFill/>
          <a:ln>
            <a:noFill/>
          </a:ln>
        </p:spPr>
        <p:txBody>
          <a:bodyPr wrap="square" lIns="91440" tIns="45720" rIns="91440" bIns="0" anchor="ctr" anchorCtr="0">
            <a:noAutofit/>
          </a:bodyPr>
          <a:lstStyle/>
          <a:p>
            <a:pPr marL="0" marR="0" lvl="0" indent="0" algn="ctr" defTabSz="913765" rtl="0" fontAlgn="auto">
              <a:lnSpc>
                <a:spcPct val="100000"/>
              </a:lnSpc>
              <a:spcBef>
                <a:spcPts val="0"/>
              </a:spcBef>
              <a:spcAft>
                <a:spcPts val="0"/>
              </a:spcAft>
              <a:buClrTx/>
              <a:buSzPct val="25000"/>
              <a:buFontTx/>
              <a:buNone/>
              <a:defRPr/>
            </a:pPr>
            <a:r>
              <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rPr>
              <a:t>职业种类更新加快</a:t>
            </a:r>
            <a:endPar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endParaRPr>
          </a:p>
        </p:txBody>
      </p:sp>
      <p:cxnSp>
        <p:nvCxnSpPr>
          <p:cNvPr id="47" name="直接连接符 46"/>
          <p:cNvCxnSpPr>
            <a:endCxn id="32" idx="0"/>
          </p:cNvCxnSpPr>
          <p:nvPr>
            <p:custDataLst>
              <p:tags r:id="rId4"/>
            </p:custDataLst>
          </p:nvPr>
        </p:nvCxnSpPr>
        <p:spPr>
          <a:xfrm>
            <a:off x="4705234" y="3484062"/>
            <a:ext cx="8115" cy="1043963"/>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5" name="文本框 34"/>
          <p:cNvSpPr txBox="1"/>
          <p:nvPr>
            <p:custDataLst>
              <p:tags r:id="rId5"/>
            </p:custDataLst>
          </p:nvPr>
        </p:nvSpPr>
        <p:spPr>
          <a:xfrm>
            <a:off x="6173470" y="3949700"/>
            <a:ext cx="2611120" cy="392430"/>
          </a:xfrm>
          <a:prstGeom prst="rect">
            <a:avLst/>
          </a:prstGeom>
          <a:noFill/>
          <a:ln>
            <a:noFill/>
          </a:ln>
        </p:spPr>
        <p:txBody>
          <a:bodyPr wrap="square" lIns="91440" tIns="45720" rIns="91440" bIns="0" anchor="ctr" anchorCtr="0">
            <a:noAutofit/>
          </a:bodyPr>
          <a:lstStyle/>
          <a:p>
            <a:pPr marL="0" marR="0" lvl="0" indent="0" algn="ctr" defTabSz="913765" rtl="0" fontAlgn="auto">
              <a:lnSpc>
                <a:spcPct val="100000"/>
              </a:lnSpc>
              <a:spcBef>
                <a:spcPts val="0"/>
              </a:spcBef>
              <a:spcAft>
                <a:spcPts val="0"/>
              </a:spcAft>
              <a:buClrTx/>
              <a:buSzPct val="25000"/>
              <a:buFontTx/>
              <a:buNone/>
              <a:defRPr/>
            </a:pPr>
            <a:r>
              <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rPr>
              <a:t>职业分工由简单到精细</a:t>
            </a:r>
            <a:endPar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endParaRPr>
          </a:p>
        </p:txBody>
      </p:sp>
      <p:cxnSp>
        <p:nvCxnSpPr>
          <p:cNvPr id="48" name="直接连接符 47"/>
          <p:cNvCxnSpPr>
            <a:stCxn id="35" idx="0"/>
          </p:cNvCxnSpPr>
          <p:nvPr>
            <p:custDataLst>
              <p:tags r:id="rId6"/>
            </p:custDataLst>
          </p:nvPr>
        </p:nvCxnSpPr>
        <p:spPr>
          <a:xfrm flipH="1" flipV="1">
            <a:off x="7473968" y="3484063"/>
            <a:ext cx="5318" cy="465884"/>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38" name="文本框 37"/>
          <p:cNvSpPr txBox="1"/>
          <p:nvPr>
            <p:custDataLst>
              <p:tags r:id="rId7"/>
            </p:custDataLst>
          </p:nvPr>
        </p:nvSpPr>
        <p:spPr>
          <a:xfrm>
            <a:off x="8938895" y="4528185"/>
            <a:ext cx="2611120" cy="392430"/>
          </a:xfrm>
          <a:prstGeom prst="rect">
            <a:avLst/>
          </a:prstGeom>
          <a:noFill/>
          <a:ln>
            <a:noFill/>
          </a:ln>
        </p:spPr>
        <p:txBody>
          <a:bodyPr wrap="square" lIns="91440" tIns="45720" rIns="91440" bIns="0" anchor="ctr" anchorCtr="0">
            <a:noAutofit/>
          </a:bodyPr>
          <a:lstStyle/>
          <a:p>
            <a:pPr marL="0" marR="0" lvl="0" indent="0" algn="ctr" defTabSz="913765" rtl="0" fontAlgn="auto">
              <a:lnSpc>
                <a:spcPct val="100000"/>
              </a:lnSpc>
              <a:spcBef>
                <a:spcPts val="0"/>
              </a:spcBef>
              <a:spcAft>
                <a:spcPts val="0"/>
              </a:spcAft>
              <a:buClrTx/>
              <a:buSzPct val="25000"/>
              <a:buFontTx/>
              <a:buNone/>
              <a:defRPr/>
            </a:pPr>
            <a:r>
              <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rPr>
              <a:t>职业的内容不断弃旧更新</a:t>
            </a:r>
            <a:endParaRPr kumimoji="0" lang="zh-CN" altLang="en-US" sz="1600" b="1" i="0" noProof="0">
              <a:ln>
                <a:noFill/>
              </a:ln>
              <a:solidFill>
                <a:srgbClr val="000000">
                  <a:lumMod val="75000"/>
                  <a:lumOff val="25000"/>
                </a:srgbClr>
              </a:solidFill>
              <a:effectLst/>
              <a:uLnTx/>
              <a:uFillTx/>
              <a:latin typeface="微软雅黑" panose="020B0503020204020204" charset="-122"/>
              <a:ea typeface="微软雅黑" panose="020B0503020204020204" charset="-122"/>
              <a:cs typeface="微软雅黑" panose="020B0503020204020204" charset="-122"/>
            </a:endParaRPr>
          </a:p>
        </p:txBody>
      </p:sp>
      <p:cxnSp>
        <p:nvCxnSpPr>
          <p:cNvPr id="49" name="直接连接符 48"/>
          <p:cNvCxnSpPr>
            <a:stCxn id="38" idx="0"/>
          </p:cNvCxnSpPr>
          <p:nvPr>
            <p:custDataLst>
              <p:tags r:id="rId8"/>
            </p:custDataLst>
          </p:nvPr>
        </p:nvCxnSpPr>
        <p:spPr>
          <a:xfrm flipH="1" flipV="1">
            <a:off x="10242067" y="3484063"/>
            <a:ext cx="2522" cy="1043962"/>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grpSp>
        <p:nvGrpSpPr>
          <p:cNvPr id="25" name="组合 24"/>
          <p:cNvGrpSpPr/>
          <p:nvPr/>
        </p:nvGrpSpPr>
        <p:grpSpPr>
          <a:xfrm>
            <a:off x="673100" y="2590165"/>
            <a:ext cx="2535555" cy="892810"/>
            <a:chOff x="1060" y="3810"/>
            <a:chExt cx="3993" cy="1406"/>
          </a:xfrm>
        </p:grpSpPr>
        <p:sp>
          <p:nvSpPr>
            <p:cNvPr id="3" name="五边形 2"/>
            <p:cNvSpPr/>
            <p:nvPr>
              <p:custDataLst>
                <p:tags r:id="rId9"/>
              </p:custDataLst>
            </p:nvPr>
          </p:nvSpPr>
          <p:spPr bwMode="auto">
            <a:xfrm>
              <a:off x="1060" y="4074"/>
              <a:ext cx="1337" cy="88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r>
                <a:rPr lang="en-US" b="1" i="1">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rPr>
                <a:t>01</a:t>
              </a:r>
              <a:endParaRPr lang="en-US" b="1" i="1">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endParaRPr>
            </a:p>
          </p:txBody>
        </p:sp>
        <p:sp>
          <p:nvSpPr>
            <p:cNvPr id="2" name="燕尾形箭头 1"/>
            <p:cNvSpPr/>
            <p:nvPr>
              <p:custDataLst>
                <p:tags r:id="rId10"/>
              </p:custDataLst>
            </p:nvPr>
          </p:nvSpPr>
          <p:spPr bwMode="auto">
            <a:xfrm>
              <a:off x="1715" y="3810"/>
              <a:ext cx="3339" cy="1407"/>
            </a:xfrm>
            <a:prstGeom prst="notchedRightArrow">
              <a:avLst>
                <a:gd name="adj1" fmla="val 100000"/>
                <a:gd name="adj2" fmla="val 31781"/>
              </a:avLst>
            </a:prstGeom>
            <a:solidFill>
              <a:srgbClr val="1F74AD"/>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5" name="椭圆 4"/>
            <p:cNvSpPr/>
            <p:nvPr>
              <p:custDataLst>
                <p:tags r:id="rId11"/>
              </p:custDataLst>
            </p:nvPr>
          </p:nvSpPr>
          <p:spPr bwMode="auto">
            <a:xfrm>
              <a:off x="2610" y="4057"/>
              <a:ext cx="915" cy="915"/>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8" name="任意多边形 7"/>
            <p:cNvSpPr/>
            <p:nvPr>
              <p:custDataLst>
                <p:tags r:id="rId12"/>
              </p:custDataLst>
            </p:nvPr>
          </p:nvSpPr>
          <p:spPr bwMode="auto">
            <a:xfrm>
              <a:off x="2785" y="4259"/>
              <a:ext cx="566" cy="510"/>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grpSp>
      <p:grpSp>
        <p:nvGrpSpPr>
          <p:cNvPr id="26" name="组合 25"/>
          <p:cNvGrpSpPr/>
          <p:nvPr/>
        </p:nvGrpSpPr>
        <p:grpSpPr>
          <a:xfrm>
            <a:off x="3441065" y="2590165"/>
            <a:ext cx="2535555" cy="892810"/>
            <a:chOff x="5419" y="3810"/>
            <a:chExt cx="3993" cy="1406"/>
          </a:xfrm>
        </p:grpSpPr>
        <p:sp>
          <p:nvSpPr>
            <p:cNvPr id="7" name="五边形 6"/>
            <p:cNvSpPr/>
            <p:nvPr>
              <p:custDataLst>
                <p:tags r:id="rId13"/>
              </p:custDataLst>
            </p:nvPr>
          </p:nvSpPr>
          <p:spPr bwMode="auto">
            <a:xfrm>
              <a:off x="5419" y="4074"/>
              <a:ext cx="1337" cy="880"/>
            </a:xfrm>
            <a:prstGeom prst="homePlate">
              <a:avLst>
                <a:gd name="adj" fmla="val 31944"/>
              </a:avLst>
            </a:prstGeom>
            <a:solidFill>
              <a:schemeClr val="tx2">
                <a:lumMod val="20000"/>
                <a:lumOff val="80000"/>
              </a:schemeClr>
            </a:solidFill>
            <a:ln w="19050">
              <a:noFill/>
              <a:round/>
            </a:ln>
          </p:spPr>
          <p:txBody>
            <a:bodyPr vert="horz" wrap="square" lIns="91440" tIns="45720" rIns="91440" bIns="45720" anchor="ctr" anchorCtr="1" compatLnSpc="1">
              <a:normAutofit/>
            </a:bodyPr>
            <a:lstStyle/>
            <a:p>
              <a:pPr algn="ctr"/>
              <a:r>
                <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rPr>
                <a:t>02</a:t>
              </a:r>
              <a:endPar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endParaRPr>
            </a:p>
          </p:txBody>
        </p:sp>
        <p:sp>
          <p:nvSpPr>
            <p:cNvPr id="6" name="燕尾形箭头 5"/>
            <p:cNvSpPr/>
            <p:nvPr>
              <p:custDataLst>
                <p:tags r:id="rId14"/>
              </p:custDataLst>
            </p:nvPr>
          </p:nvSpPr>
          <p:spPr bwMode="auto">
            <a:xfrm>
              <a:off x="6074" y="3810"/>
              <a:ext cx="3339" cy="1407"/>
            </a:xfrm>
            <a:prstGeom prst="notchedRightArrow">
              <a:avLst>
                <a:gd name="adj1" fmla="val 100000"/>
                <a:gd name="adj2" fmla="val 31781"/>
              </a:avLst>
            </a:prstGeom>
            <a:solidFill>
              <a:srgbClr val="3498DB"/>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9" name="椭圆 8"/>
            <p:cNvSpPr/>
            <p:nvPr>
              <p:custDataLst>
                <p:tags r:id="rId15"/>
              </p:custDataLst>
            </p:nvPr>
          </p:nvSpPr>
          <p:spPr bwMode="auto">
            <a:xfrm>
              <a:off x="6965" y="4057"/>
              <a:ext cx="915" cy="915"/>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12" name="任意多边形 11"/>
            <p:cNvSpPr/>
            <p:nvPr>
              <p:custDataLst>
                <p:tags r:id="rId16"/>
              </p:custDataLst>
            </p:nvPr>
          </p:nvSpPr>
          <p:spPr bwMode="auto">
            <a:xfrm>
              <a:off x="7147" y="4229"/>
              <a:ext cx="551" cy="570"/>
            </a:xfrm>
            <a:custGeom>
              <a:avLst/>
              <a:gdLst>
                <a:gd name="connsiteX0" fmla="*/ 459289 w 585107"/>
                <a:gd name="connsiteY0" fmla="*/ 416179 h 605788"/>
                <a:gd name="connsiteX1" fmla="*/ 459289 w 585107"/>
                <a:gd name="connsiteY1" fmla="*/ 511030 h 605788"/>
                <a:gd name="connsiteX2" fmla="*/ 554270 w 585107"/>
                <a:gd name="connsiteY2" fmla="*/ 511030 h 605788"/>
                <a:gd name="connsiteX3" fmla="*/ 459289 w 585107"/>
                <a:gd name="connsiteY3" fmla="*/ 605788 h 605788"/>
                <a:gd name="connsiteX4" fmla="*/ 364308 w 585107"/>
                <a:gd name="connsiteY4" fmla="*/ 511030 h 605788"/>
                <a:gd name="connsiteX5" fmla="*/ 459289 w 585107"/>
                <a:gd name="connsiteY5" fmla="*/ 416179 h 605788"/>
                <a:gd name="connsiteX6" fmla="*/ 490126 w 585107"/>
                <a:gd name="connsiteY6" fmla="*/ 385412 h 605788"/>
                <a:gd name="connsiteX7" fmla="*/ 585107 w 585107"/>
                <a:gd name="connsiteY7" fmla="*/ 480252 h 605788"/>
                <a:gd name="connsiteX8" fmla="*/ 490126 w 585107"/>
                <a:gd name="connsiteY8" fmla="*/ 480252 h 605788"/>
                <a:gd name="connsiteX9" fmla="*/ 151337 w 585107"/>
                <a:gd name="connsiteY9" fmla="*/ 315411 h 605788"/>
                <a:gd name="connsiteX10" fmla="*/ 188565 w 585107"/>
                <a:gd name="connsiteY10" fmla="*/ 433251 h 605788"/>
                <a:gd name="connsiteX11" fmla="*/ 195621 w 585107"/>
                <a:gd name="connsiteY11" fmla="*/ 455410 h 605788"/>
                <a:gd name="connsiteX12" fmla="*/ 195714 w 585107"/>
                <a:gd name="connsiteY12" fmla="*/ 455132 h 605788"/>
                <a:gd name="connsiteX13" fmla="*/ 201841 w 585107"/>
                <a:gd name="connsiteY13" fmla="*/ 473953 h 605788"/>
                <a:gd name="connsiteX14" fmla="*/ 221523 w 585107"/>
                <a:gd name="connsiteY14" fmla="*/ 418138 h 605788"/>
                <a:gd name="connsiteX15" fmla="*/ 234521 w 585107"/>
                <a:gd name="connsiteY15" fmla="*/ 351570 h 605788"/>
                <a:gd name="connsiteX16" fmla="*/ 247518 w 585107"/>
                <a:gd name="connsiteY16" fmla="*/ 418138 h 605788"/>
                <a:gd name="connsiteX17" fmla="*/ 267200 w 585107"/>
                <a:gd name="connsiteY17" fmla="*/ 473953 h 605788"/>
                <a:gd name="connsiteX18" fmla="*/ 273235 w 585107"/>
                <a:gd name="connsiteY18" fmla="*/ 455132 h 605788"/>
                <a:gd name="connsiteX19" fmla="*/ 273327 w 585107"/>
                <a:gd name="connsiteY19" fmla="*/ 455410 h 605788"/>
                <a:gd name="connsiteX20" fmla="*/ 280383 w 585107"/>
                <a:gd name="connsiteY20" fmla="*/ 433251 h 605788"/>
                <a:gd name="connsiteX21" fmla="*/ 317705 w 585107"/>
                <a:gd name="connsiteY21" fmla="*/ 315411 h 605788"/>
                <a:gd name="connsiteX22" fmla="*/ 424377 w 585107"/>
                <a:gd name="connsiteY22" fmla="*/ 363993 h 605788"/>
                <a:gd name="connsiteX23" fmla="*/ 453714 w 585107"/>
                <a:gd name="connsiteY23" fmla="*/ 383185 h 605788"/>
                <a:gd name="connsiteX24" fmla="*/ 331630 w 585107"/>
                <a:gd name="connsiteY24" fmla="*/ 511131 h 605788"/>
                <a:gd name="connsiteX25" fmla="*/ 336365 w 585107"/>
                <a:gd name="connsiteY25" fmla="*/ 545528 h 605788"/>
                <a:gd name="connsiteX26" fmla="*/ 234521 w 585107"/>
                <a:gd name="connsiteY26" fmla="*/ 555263 h 605788"/>
                <a:gd name="connsiteX27" fmla="*/ 5486 w 585107"/>
                <a:gd name="connsiteY27" fmla="*/ 499634 h 605788"/>
                <a:gd name="connsiteX28" fmla="*/ 380 w 585107"/>
                <a:gd name="connsiteY28" fmla="*/ 450774 h 605788"/>
                <a:gd name="connsiteX29" fmla="*/ 44572 w 585107"/>
                <a:gd name="connsiteY29" fmla="*/ 363993 h 605788"/>
                <a:gd name="connsiteX30" fmla="*/ 151337 w 585107"/>
                <a:gd name="connsiteY30" fmla="*/ 315411 h 605788"/>
                <a:gd name="connsiteX31" fmla="*/ 227063 w 585107"/>
                <a:gd name="connsiteY31" fmla="*/ 445 h 605788"/>
                <a:gd name="connsiteX32" fmla="*/ 286856 w 585107"/>
                <a:gd name="connsiteY32" fmla="*/ 13052 h 605788"/>
                <a:gd name="connsiteX33" fmla="*/ 315917 w 585107"/>
                <a:gd name="connsiteY33" fmla="*/ 40120 h 605788"/>
                <a:gd name="connsiteX34" fmla="*/ 347856 w 585107"/>
                <a:gd name="connsiteY34" fmla="*/ 141531 h 605788"/>
                <a:gd name="connsiteX35" fmla="*/ 343678 w 585107"/>
                <a:gd name="connsiteY35" fmla="*/ 157104 h 605788"/>
                <a:gd name="connsiteX36" fmla="*/ 353891 w 585107"/>
                <a:gd name="connsiteY36" fmla="*/ 199653 h 605788"/>
                <a:gd name="connsiteX37" fmla="*/ 333279 w 585107"/>
                <a:gd name="connsiteY37" fmla="*/ 235527 h 605788"/>
                <a:gd name="connsiteX38" fmla="*/ 260859 w 585107"/>
                <a:gd name="connsiteY38" fmla="*/ 324888 h 605788"/>
                <a:gd name="connsiteX39" fmla="*/ 207843 w 585107"/>
                <a:gd name="connsiteY39" fmla="*/ 324981 h 605788"/>
                <a:gd name="connsiteX40" fmla="*/ 135516 w 585107"/>
                <a:gd name="connsiteY40" fmla="*/ 235527 h 605788"/>
                <a:gd name="connsiteX41" fmla="*/ 114904 w 585107"/>
                <a:gd name="connsiteY41" fmla="*/ 199653 h 605788"/>
                <a:gd name="connsiteX42" fmla="*/ 125396 w 585107"/>
                <a:gd name="connsiteY42" fmla="*/ 157012 h 605788"/>
                <a:gd name="connsiteX43" fmla="*/ 121218 w 585107"/>
                <a:gd name="connsiteY43" fmla="*/ 141438 h 605788"/>
                <a:gd name="connsiteX44" fmla="*/ 120939 w 585107"/>
                <a:gd name="connsiteY44" fmla="*/ 91660 h 605788"/>
                <a:gd name="connsiteX45" fmla="*/ 150000 w 585107"/>
                <a:gd name="connsiteY45" fmla="*/ 40583 h 605788"/>
                <a:gd name="connsiteX46" fmla="*/ 177018 w 585107"/>
                <a:gd name="connsiteY46" fmla="*/ 18335 h 605788"/>
                <a:gd name="connsiteX47" fmla="*/ 203294 w 585107"/>
                <a:gd name="connsiteY47" fmla="*/ 4987 h 605788"/>
                <a:gd name="connsiteX48" fmla="*/ 227063 w 585107"/>
                <a:gd name="connsiteY48" fmla="*/ 445 h 60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grpSp>
      <p:grpSp>
        <p:nvGrpSpPr>
          <p:cNvPr id="27" name="组合 26"/>
          <p:cNvGrpSpPr/>
          <p:nvPr/>
        </p:nvGrpSpPr>
        <p:grpSpPr>
          <a:xfrm>
            <a:off x="6209030" y="2590165"/>
            <a:ext cx="2535555" cy="892810"/>
            <a:chOff x="9778" y="3810"/>
            <a:chExt cx="3993" cy="1406"/>
          </a:xfrm>
        </p:grpSpPr>
        <p:sp>
          <p:nvSpPr>
            <p:cNvPr id="11" name="五边形 10"/>
            <p:cNvSpPr/>
            <p:nvPr>
              <p:custDataLst>
                <p:tags r:id="rId17"/>
              </p:custDataLst>
            </p:nvPr>
          </p:nvSpPr>
          <p:spPr bwMode="auto">
            <a:xfrm>
              <a:off x="9778" y="4074"/>
              <a:ext cx="1337" cy="880"/>
            </a:xfrm>
            <a:prstGeom prst="homePlate">
              <a:avLst>
                <a:gd name="adj" fmla="val 31944"/>
              </a:avLst>
            </a:prstGeom>
            <a:solidFill>
              <a:srgbClr val="CAF6F7"/>
            </a:solidFill>
            <a:ln w="19050">
              <a:noFill/>
              <a:round/>
            </a:ln>
          </p:spPr>
          <p:txBody>
            <a:bodyPr vert="horz" wrap="square" lIns="91440" tIns="45720" rIns="91440" bIns="45720" anchor="ctr" anchorCtr="1" compatLnSpc="1">
              <a:normAutofit/>
            </a:bodyPr>
            <a:lstStyle/>
            <a:p>
              <a:pPr algn="ctr"/>
              <a:r>
                <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rPr>
                <a:t>03</a:t>
              </a:r>
              <a:endPar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endParaRPr>
            </a:p>
          </p:txBody>
        </p:sp>
        <p:sp>
          <p:nvSpPr>
            <p:cNvPr id="10" name="燕尾形箭头 9"/>
            <p:cNvSpPr/>
            <p:nvPr>
              <p:custDataLst>
                <p:tags r:id="rId18"/>
              </p:custDataLst>
            </p:nvPr>
          </p:nvSpPr>
          <p:spPr bwMode="auto">
            <a:xfrm>
              <a:off x="10433" y="3810"/>
              <a:ext cx="3339" cy="1407"/>
            </a:xfrm>
            <a:prstGeom prst="notchedRightArrow">
              <a:avLst>
                <a:gd name="adj1" fmla="val 100000"/>
                <a:gd name="adj2" fmla="val 31781"/>
              </a:avLst>
            </a:prstGeom>
            <a:solidFill>
              <a:srgbClr val="1AA3AA"/>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13" name="椭圆 12"/>
            <p:cNvSpPr/>
            <p:nvPr>
              <p:custDataLst>
                <p:tags r:id="rId19"/>
              </p:custDataLst>
            </p:nvPr>
          </p:nvSpPr>
          <p:spPr bwMode="auto">
            <a:xfrm>
              <a:off x="11320" y="4057"/>
              <a:ext cx="915" cy="915"/>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16" name="任意多边形 15"/>
            <p:cNvSpPr/>
            <p:nvPr>
              <p:custDataLst>
                <p:tags r:id="rId20"/>
              </p:custDataLst>
            </p:nvPr>
          </p:nvSpPr>
          <p:spPr bwMode="auto">
            <a:xfrm>
              <a:off x="11546" y="4259"/>
              <a:ext cx="463" cy="510"/>
            </a:xfrm>
            <a:custGeom>
              <a:avLst/>
              <a:gdLst>
                <a:gd name="T0" fmla="*/ 409 w 409"/>
                <a:gd name="T1" fmla="*/ 391 h 451"/>
                <a:gd name="T2" fmla="*/ 409 w 409"/>
                <a:gd name="T3" fmla="*/ 451 h 451"/>
                <a:gd name="T4" fmla="*/ 0 w 409"/>
                <a:gd name="T5" fmla="*/ 451 h 451"/>
                <a:gd name="T6" fmla="*/ 0 w 409"/>
                <a:gd name="T7" fmla="*/ 391 h 451"/>
                <a:gd name="T8" fmla="*/ 54 w 409"/>
                <a:gd name="T9" fmla="*/ 314 h 451"/>
                <a:gd name="T10" fmla="*/ 121 w 409"/>
                <a:gd name="T11" fmla="*/ 282 h 451"/>
                <a:gd name="T12" fmla="*/ 167 w 409"/>
                <a:gd name="T13" fmla="*/ 378 h 451"/>
                <a:gd name="T14" fmla="*/ 190 w 409"/>
                <a:gd name="T15" fmla="*/ 314 h 451"/>
                <a:gd name="T16" fmla="*/ 205 w 409"/>
                <a:gd name="T17" fmla="*/ 316 h 451"/>
                <a:gd name="T18" fmla="*/ 219 w 409"/>
                <a:gd name="T19" fmla="*/ 314 h 451"/>
                <a:gd name="T20" fmla="*/ 241 w 409"/>
                <a:gd name="T21" fmla="*/ 375 h 451"/>
                <a:gd name="T22" fmla="*/ 286 w 409"/>
                <a:gd name="T23" fmla="*/ 281 h 451"/>
                <a:gd name="T24" fmla="*/ 355 w 409"/>
                <a:gd name="T25" fmla="*/ 314 h 451"/>
                <a:gd name="T26" fmla="*/ 409 w 409"/>
                <a:gd name="T27" fmla="*/ 391 h 451"/>
                <a:gd name="T28" fmla="*/ 60 w 409"/>
                <a:gd name="T29" fmla="*/ 181 h 451"/>
                <a:gd name="T30" fmla="*/ 60 w 409"/>
                <a:gd name="T31" fmla="*/ 137 h 451"/>
                <a:gd name="T32" fmla="*/ 70 w 409"/>
                <a:gd name="T33" fmla="*/ 120 h 451"/>
                <a:gd name="T34" fmla="*/ 205 w 409"/>
                <a:gd name="T35" fmla="*/ 0 h 451"/>
                <a:gd name="T36" fmla="*/ 339 w 409"/>
                <a:gd name="T37" fmla="*/ 120 h 451"/>
                <a:gd name="T38" fmla="*/ 349 w 409"/>
                <a:gd name="T39" fmla="*/ 137 h 451"/>
                <a:gd name="T40" fmla="*/ 349 w 409"/>
                <a:gd name="T41" fmla="*/ 181 h 451"/>
                <a:gd name="T42" fmla="*/ 328 w 409"/>
                <a:gd name="T43" fmla="*/ 202 h 451"/>
                <a:gd name="T44" fmla="*/ 307 w 409"/>
                <a:gd name="T45" fmla="*/ 181 h 451"/>
                <a:gd name="T46" fmla="*/ 307 w 409"/>
                <a:gd name="T47" fmla="*/ 172 h 451"/>
                <a:gd name="T48" fmla="*/ 205 w 409"/>
                <a:gd name="T49" fmla="*/ 281 h 451"/>
                <a:gd name="T50" fmla="*/ 102 w 409"/>
                <a:gd name="T51" fmla="*/ 172 h 451"/>
                <a:gd name="T52" fmla="*/ 102 w 409"/>
                <a:gd name="T53" fmla="*/ 181 h 451"/>
                <a:gd name="T54" fmla="*/ 87 w 409"/>
                <a:gd name="T55" fmla="*/ 201 h 451"/>
                <a:gd name="T56" fmla="*/ 140 w 409"/>
                <a:gd name="T57" fmla="*/ 269 h 451"/>
                <a:gd name="T58" fmla="*/ 156 w 409"/>
                <a:gd name="T59" fmla="*/ 271 h 451"/>
                <a:gd name="T60" fmla="*/ 166 w 409"/>
                <a:gd name="T61" fmla="*/ 292 h 451"/>
                <a:gd name="T62" fmla="*/ 143 w 409"/>
                <a:gd name="T63" fmla="*/ 295 h 451"/>
                <a:gd name="T64" fmla="*/ 132 w 409"/>
                <a:gd name="T65" fmla="*/ 280 h 451"/>
                <a:gd name="T66" fmla="*/ 73 w 409"/>
                <a:gd name="T67" fmla="*/ 200 h 451"/>
                <a:gd name="T68" fmla="*/ 60 w 409"/>
                <a:gd name="T69" fmla="*/ 181 h 451"/>
                <a:gd name="T70" fmla="*/ 84 w 409"/>
                <a:gd name="T71" fmla="*/ 115 h 451"/>
                <a:gd name="T72" fmla="*/ 86 w 409"/>
                <a:gd name="T73" fmla="*/ 115 h 451"/>
                <a:gd name="T74" fmla="*/ 89 w 409"/>
                <a:gd name="T75" fmla="*/ 118 h 451"/>
                <a:gd name="T76" fmla="*/ 100 w 409"/>
                <a:gd name="T77" fmla="*/ 128 h 451"/>
                <a:gd name="T78" fmla="*/ 205 w 409"/>
                <a:gd name="T79" fmla="*/ 40 h 451"/>
                <a:gd name="T80" fmla="*/ 309 w 409"/>
                <a:gd name="T81" fmla="*/ 128 h 451"/>
                <a:gd name="T82" fmla="*/ 325 w 409"/>
                <a:gd name="T83" fmla="*/ 117 h 451"/>
                <a:gd name="T84" fmla="*/ 205 w 409"/>
                <a:gd name="T85" fmla="*/ 13 h 451"/>
                <a:gd name="T86" fmla="*/ 84 w 409"/>
                <a:gd name="T87" fmla="*/ 115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grpSp>
      <p:grpSp>
        <p:nvGrpSpPr>
          <p:cNvPr id="28" name="组合 27"/>
          <p:cNvGrpSpPr/>
          <p:nvPr/>
        </p:nvGrpSpPr>
        <p:grpSpPr>
          <a:xfrm>
            <a:off x="8977630" y="2590165"/>
            <a:ext cx="2534920" cy="892810"/>
            <a:chOff x="14138" y="3810"/>
            <a:chExt cx="3992" cy="1406"/>
          </a:xfrm>
        </p:grpSpPr>
        <p:sp>
          <p:nvSpPr>
            <p:cNvPr id="15" name="五边形 14"/>
            <p:cNvSpPr/>
            <p:nvPr>
              <p:custDataLst>
                <p:tags r:id="rId21"/>
              </p:custDataLst>
            </p:nvPr>
          </p:nvSpPr>
          <p:spPr bwMode="auto">
            <a:xfrm>
              <a:off x="14138" y="4074"/>
              <a:ext cx="1337" cy="880"/>
            </a:xfrm>
            <a:prstGeom prst="homePlate">
              <a:avLst>
                <a:gd name="adj" fmla="val 31944"/>
              </a:avLst>
            </a:prstGeom>
            <a:solidFill>
              <a:schemeClr val="accent6">
                <a:lumMod val="20000"/>
                <a:lumOff val="80000"/>
              </a:schemeClr>
            </a:solidFill>
            <a:ln w="19050">
              <a:noFill/>
              <a:round/>
            </a:ln>
          </p:spPr>
          <p:txBody>
            <a:bodyPr vert="horz" wrap="square" lIns="91440" tIns="45720" rIns="91440" bIns="45720" anchor="ctr" anchorCtr="1" compatLnSpc="1">
              <a:normAutofit/>
            </a:bodyPr>
            <a:lstStyle/>
            <a:p>
              <a:pPr algn="ctr"/>
              <a:r>
                <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rPr>
                <a:t>04</a:t>
              </a:r>
              <a:endParaRPr lang="en-US" b="1" i="1" dirty="0">
                <a:solidFill>
                  <a:srgbClr val="000000">
                    <a:lumMod val="75000"/>
                    <a:lumOff val="25000"/>
                  </a:srgbClr>
                </a:solidFill>
                <a:latin typeface="Arial" panose="020B0604020202020204" pitchFamily="34" charset="0"/>
                <a:ea typeface="微软雅黑" panose="020B0503020204020204" charset="-122"/>
                <a:cs typeface="微软雅黑" panose="020B0503020204020204" charset="-122"/>
              </a:endParaRPr>
            </a:p>
          </p:txBody>
        </p:sp>
        <p:sp>
          <p:nvSpPr>
            <p:cNvPr id="14" name="燕尾形箭头 13"/>
            <p:cNvSpPr/>
            <p:nvPr>
              <p:custDataLst>
                <p:tags r:id="rId22"/>
              </p:custDataLst>
            </p:nvPr>
          </p:nvSpPr>
          <p:spPr bwMode="auto">
            <a:xfrm>
              <a:off x="14792" y="3810"/>
              <a:ext cx="3339" cy="1407"/>
            </a:xfrm>
            <a:prstGeom prst="notchedRightArrow">
              <a:avLst>
                <a:gd name="adj1" fmla="val 100000"/>
                <a:gd name="adj2" fmla="val 31781"/>
              </a:avLst>
            </a:prstGeom>
            <a:solidFill>
              <a:srgbClr val="69A35B"/>
            </a:solidFill>
            <a:ln w="19050">
              <a:no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23" name="椭圆 22"/>
            <p:cNvSpPr/>
            <p:nvPr>
              <p:custDataLst>
                <p:tags r:id="rId23"/>
              </p:custDataLst>
            </p:nvPr>
          </p:nvSpPr>
          <p:spPr bwMode="auto">
            <a:xfrm>
              <a:off x="15675" y="4057"/>
              <a:ext cx="915" cy="915"/>
            </a:xfrm>
            <a:prstGeom prst="ellipse">
              <a:avLst/>
            </a:prstGeom>
            <a:noFill/>
            <a:ln w="19050">
              <a:solidFill>
                <a:sysClr val="window" lastClr="FFFFFF"/>
              </a:solidFill>
              <a:round/>
            </a:ln>
          </p:spPr>
          <p:txBody>
            <a:bodyPr wrap="square" lIns="91440" tIns="45720" rIns="91440" bIns="45720" anchor="ctr">
              <a:normAutofit/>
            </a:body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sp>
          <p:nvSpPr>
            <p:cNvPr id="24" name="任意多边形 23"/>
            <p:cNvSpPr/>
            <p:nvPr>
              <p:custDataLst>
                <p:tags r:id="rId24"/>
              </p:custDataLst>
            </p:nvPr>
          </p:nvSpPr>
          <p:spPr bwMode="auto">
            <a:xfrm>
              <a:off x="15856" y="4259"/>
              <a:ext cx="553" cy="510"/>
            </a:xfrm>
            <a:custGeom>
              <a:avLst/>
              <a:gdLst>
                <a:gd name="connsiteX0" fmla="*/ 392435 w 609156"/>
                <a:gd name="connsiteY0" fmla="*/ 452324 h 561771"/>
                <a:gd name="connsiteX1" fmla="*/ 427863 w 609156"/>
                <a:gd name="connsiteY1" fmla="*/ 452324 h 561771"/>
                <a:gd name="connsiteX2" fmla="*/ 435435 w 609156"/>
                <a:gd name="connsiteY2" fmla="*/ 459885 h 561771"/>
                <a:gd name="connsiteX3" fmla="*/ 435435 w 609156"/>
                <a:gd name="connsiteY3" fmla="*/ 474634 h 561771"/>
                <a:gd name="connsiteX4" fmla="*/ 435435 w 609156"/>
                <a:gd name="connsiteY4" fmla="*/ 539321 h 561771"/>
                <a:gd name="connsiteX5" fmla="*/ 435435 w 609156"/>
                <a:gd name="connsiteY5" fmla="*/ 553976 h 561771"/>
                <a:gd name="connsiteX6" fmla="*/ 427863 w 609156"/>
                <a:gd name="connsiteY6" fmla="*/ 561630 h 561771"/>
                <a:gd name="connsiteX7" fmla="*/ 392435 w 609156"/>
                <a:gd name="connsiteY7" fmla="*/ 561630 h 561771"/>
                <a:gd name="connsiteX8" fmla="*/ 384863 w 609156"/>
                <a:gd name="connsiteY8" fmla="*/ 553976 h 561771"/>
                <a:gd name="connsiteX9" fmla="*/ 384863 w 609156"/>
                <a:gd name="connsiteY9" fmla="*/ 539321 h 561771"/>
                <a:gd name="connsiteX10" fmla="*/ 384863 w 609156"/>
                <a:gd name="connsiteY10" fmla="*/ 474634 h 561771"/>
                <a:gd name="connsiteX11" fmla="*/ 384863 w 609156"/>
                <a:gd name="connsiteY11" fmla="*/ 459885 h 561771"/>
                <a:gd name="connsiteX12" fmla="*/ 392435 w 609156"/>
                <a:gd name="connsiteY12" fmla="*/ 452324 h 561771"/>
                <a:gd name="connsiteX13" fmla="*/ 464152 w 609156"/>
                <a:gd name="connsiteY13" fmla="*/ 409985 h 561771"/>
                <a:gd name="connsiteX14" fmla="*/ 499488 w 609156"/>
                <a:gd name="connsiteY14" fmla="*/ 409985 h 561771"/>
                <a:gd name="connsiteX15" fmla="*/ 507153 w 609156"/>
                <a:gd name="connsiteY15" fmla="*/ 417551 h 561771"/>
                <a:gd name="connsiteX16" fmla="*/ 507153 w 609156"/>
                <a:gd name="connsiteY16" fmla="*/ 474622 h 561771"/>
                <a:gd name="connsiteX17" fmla="*/ 507153 w 609156"/>
                <a:gd name="connsiteY17" fmla="*/ 496853 h 561771"/>
                <a:gd name="connsiteX18" fmla="*/ 507153 w 609156"/>
                <a:gd name="connsiteY18" fmla="*/ 553923 h 561771"/>
                <a:gd name="connsiteX19" fmla="*/ 499488 w 609156"/>
                <a:gd name="connsiteY19" fmla="*/ 561489 h 561771"/>
                <a:gd name="connsiteX20" fmla="*/ 464152 w 609156"/>
                <a:gd name="connsiteY20" fmla="*/ 561489 h 561771"/>
                <a:gd name="connsiteX21" fmla="*/ 456487 w 609156"/>
                <a:gd name="connsiteY21" fmla="*/ 553923 h 561771"/>
                <a:gd name="connsiteX22" fmla="*/ 456487 w 609156"/>
                <a:gd name="connsiteY22" fmla="*/ 496853 h 561771"/>
                <a:gd name="connsiteX23" fmla="*/ 456487 w 609156"/>
                <a:gd name="connsiteY23" fmla="*/ 474622 h 561771"/>
                <a:gd name="connsiteX24" fmla="*/ 456487 w 609156"/>
                <a:gd name="connsiteY24" fmla="*/ 417551 h 561771"/>
                <a:gd name="connsiteX25" fmla="*/ 464152 w 609156"/>
                <a:gd name="connsiteY25" fmla="*/ 409985 h 561771"/>
                <a:gd name="connsiteX26" fmla="*/ 553539 w 609156"/>
                <a:gd name="connsiteY26" fmla="*/ 277886 h 561771"/>
                <a:gd name="connsiteX27" fmla="*/ 558399 w 609156"/>
                <a:gd name="connsiteY27" fmla="*/ 280594 h 561771"/>
                <a:gd name="connsiteX28" fmla="*/ 608220 w 609156"/>
                <a:gd name="connsiteY28" fmla="*/ 360717 h 561771"/>
                <a:gd name="connsiteX29" fmla="*/ 603359 w 609156"/>
                <a:gd name="connsiteY29" fmla="*/ 369402 h 561771"/>
                <a:gd name="connsiteX30" fmla="*/ 578776 w 609156"/>
                <a:gd name="connsiteY30" fmla="*/ 369402 h 561771"/>
                <a:gd name="connsiteX31" fmla="*/ 578776 w 609156"/>
                <a:gd name="connsiteY31" fmla="*/ 429074 h 561771"/>
                <a:gd name="connsiteX32" fmla="*/ 578776 w 609156"/>
                <a:gd name="connsiteY32" fmla="*/ 432529 h 561771"/>
                <a:gd name="connsiteX33" fmla="*/ 578776 w 609156"/>
                <a:gd name="connsiteY33" fmla="*/ 554674 h 561771"/>
                <a:gd name="connsiteX34" fmla="*/ 571205 w 609156"/>
                <a:gd name="connsiteY34" fmla="*/ 561771 h 561771"/>
                <a:gd name="connsiteX35" fmla="*/ 535779 w 609156"/>
                <a:gd name="connsiteY35" fmla="*/ 561771 h 561771"/>
                <a:gd name="connsiteX36" fmla="*/ 528208 w 609156"/>
                <a:gd name="connsiteY36" fmla="*/ 554207 h 561771"/>
                <a:gd name="connsiteX37" fmla="*/ 528208 w 609156"/>
                <a:gd name="connsiteY37" fmla="*/ 369495 h 561771"/>
                <a:gd name="connsiteX38" fmla="*/ 503625 w 609156"/>
                <a:gd name="connsiteY38" fmla="*/ 369495 h 561771"/>
                <a:gd name="connsiteX39" fmla="*/ 498764 w 609156"/>
                <a:gd name="connsiteY39" fmla="*/ 360717 h 561771"/>
                <a:gd name="connsiteX40" fmla="*/ 548678 w 609156"/>
                <a:gd name="connsiteY40" fmla="*/ 280594 h 561771"/>
                <a:gd name="connsiteX41" fmla="*/ 553539 w 609156"/>
                <a:gd name="connsiteY41" fmla="*/ 277886 h 561771"/>
                <a:gd name="connsiteX42" fmla="*/ 248743 w 609156"/>
                <a:gd name="connsiteY42" fmla="*/ 0 h 561771"/>
                <a:gd name="connsiteX43" fmla="*/ 260245 w 609156"/>
                <a:gd name="connsiteY43" fmla="*/ 0 h 561771"/>
                <a:gd name="connsiteX44" fmla="*/ 271654 w 609156"/>
                <a:gd name="connsiteY44" fmla="*/ 0 h 561771"/>
                <a:gd name="connsiteX45" fmla="*/ 368159 w 609156"/>
                <a:gd name="connsiteY45" fmla="*/ 96367 h 561771"/>
                <a:gd name="connsiteX46" fmla="*/ 368159 w 609156"/>
                <a:gd name="connsiteY46" fmla="*/ 203287 h 561771"/>
                <a:gd name="connsiteX47" fmla="*/ 346651 w 609156"/>
                <a:gd name="connsiteY47" fmla="*/ 243440 h 561771"/>
                <a:gd name="connsiteX48" fmla="*/ 346651 w 609156"/>
                <a:gd name="connsiteY48" fmla="*/ 346532 h 561771"/>
                <a:gd name="connsiteX49" fmla="*/ 349269 w 609156"/>
                <a:gd name="connsiteY49" fmla="*/ 351014 h 561771"/>
                <a:gd name="connsiteX50" fmla="*/ 440257 w 609156"/>
                <a:gd name="connsiteY50" fmla="*/ 403493 h 561771"/>
                <a:gd name="connsiteX51" fmla="*/ 436236 w 609156"/>
                <a:gd name="connsiteY51" fmla="*/ 417687 h 561771"/>
                <a:gd name="connsiteX52" fmla="*/ 436236 w 609156"/>
                <a:gd name="connsiteY52" fmla="*/ 433748 h 561771"/>
                <a:gd name="connsiteX53" fmla="*/ 427820 w 609156"/>
                <a:gd name="connsiteY53" fmla="*/ 432441 h 561771"/>
                <a:gd name="connsiteX54" fmla="*/ 392378 w 609156"/>
                <a:gd name="connsiteY54" fmla="*/ 432441 h 561771"/>
                <a:gd name="connsiteX55" fmla="*/ 364699 w 609156"/>
                <a:gd name="connsiteY55" fmla="*/ 460081 h 561771"/>
                <a:gd name="connsiteX56" fmla="*/ 364699 w 609156"/>
                <a:gd name="connsiteY56" fmla="*/ 474742 h 561771"/>
                <a:gd name="connsiteX57" fmla="*/ 364699 w 609156"/>
                <a:gd name="connsiteY57" fmla="*/ 539454 h 561771"/>
                <a:gd name="connsiteX58" fmla="*/ 364699 w 609156"/>
                <a:gd name="connsiteY58" fmla="*/ 554207 h 561771"/>
                <a:gd name="connsiteX59" fmla="*/ 365821 w 609156"/>
                <a:gd name="connsiteY59" fmla="*/ 561771 h 561771"/>
                <a:gd name="connsiteX60" fmla="*/ 294471 w 609156"/>
                <a:gd name="connsiteY60" fmla="*/ 561771 h 561771"/>
                <a:gd name="connsiteX61" fmla="*/ 272215 w 609156"/>
                <a:gd name="connsiteY61" fmla="*/ 459521 h 561771"/>
                <a:gd name="connsiteX62" fmla="*/ 260339 w 609156"/>
                <a:gd name="connsiteY62" fmla="*/ 393595 h 561771"/>
                <a:gd name="connsiteX63" fmla="*/ 248463 w 609156"/>
                <a:gd name="connsiteY63" fmla="*/ 459521 h 561771"/>
                <a:gd name="connsiteX64" fmla="*/ 226207 w 609156"/>
                <a:gd name="connsiteY64" fmla="*/ 561771 h 561771"/>
                <a:gd name="connsiteX65" fmla="*/ 0 w 609156"/>
                <a:gd name="connsiteY65" fmla="*/ 561771 h 561771"/>
                <a:gd name="connsiteX66" fmla="*/ 0 w 609156"/>
                <a:gd name="connsiteY66" fmla="*/ 488468 h 561771"/>
                <a:gd name="connsiteX67" fmla="*/ 18796 w 609156"/>
                <a:gd name="connsiteY67" fmla="*/ 448315 h 561771"/>
                <a:gd name="connsiteX68" fmla="*/ 171221 w 609156"/>
                <a:gd name="connsiteY68" fmla="*/ 350734 h 561771"/>
                <a:gd name="connsiteX69" fmla="*/ 173840 w 609156"/>
                <a:gd name="connsiteY69" fmla="*/ 346532 h 561771"/>
                <a:gd name="connsiteX70" fmla="*/ 173840 w 609156"/>
                <a:gd name="connsiteY70" fmla="*/ 243440 h 561771"/>
                <a:gd name="connsiteX71" fmla="*/ 152238 w 609156"/>
                <a:gd name="connsiteY71" fmla="*/ 203287 h 561771"/>
                <a:gd name="connsiteX72" fmla="*/ 152238 w 609156"/>
                <a:gd name="connsiteY72" fmla="*/ 96367 h 561771"/>
                <a:gd name="connsiteX73" fmla="*/ 248743 w 609156"/>
                <a:gd name="connsiteY73" fmla="*/ 0 h 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609156" h="561771">
                  <a:moveTo>
                    <a:pt x="392435" y="452324"/>
                  </a:moveTo>
                  <a:lnTo>
                    <a:pt x="427863" y="452324"/>
                  </a:lnTo>
                  <a:cubicBezTo>
                    <a:pt x="432070" y="452324"/>
                    <a:pt x="435529" y="455685"/>
                    <a:pt x="435435" y="459885"/>
                  </a:cubicBezTo>
                  <a:lnTo>
                    <a:pt x="435435" y="474634"/>
                  </a:lnTo>
                  <a:lnTo>
                    <a:pt x="435435" y="539321"/>
                  </a:lnTo>
                  <a:lnTo>
                    <a:pt x="435435" y="553976"/>
                  </a:lnTo>
                  <a:cubicBezTo>
                    <a:pt x="435435" y="558270"/>
                    <a:pt x="432070" y="561630"/>
                    <a:pt x="427863" y="561630"/>
                  </a:cubicBezTo>
                  <a:lnTo>
                    <a:pt x="392435" y="561630"/>
                  </a:lnTo>
                  <a:cubicBezTo>
                    <a:pt x="388228" y="561630"/>
                    <a:pt x="384863" y="558270"/>
                    <a:pt x="384863" y="553976"/>
                  </a:cubicBezTo>
                  <a:lnTo>
                    <a:pt x="384863" y="539321"/>
                  </a:lnTo>
                  <a:lnTo>
                    <a:pt x="384863" y="474634"/>
                  </a:lnTo>
                  <a:lnTo>
                    <a:pt x="384863" y="459885"/>
                  </a:lnTo>
                  <a:cubicBezTo>
                    <a:pt x="384863" y="455685"/>
                    <a:pt x="388228" y="452324"/>
                    <a:pt x="392435" y="452324"/>
                  </a:cubicBezTo>
                  <a:close/>
                  <a:moveTo>
                    <a:pt x="464152" y="409985"/>
                  </a:moveTo>
                  <a:lnTo>
                    <a:pt x="499488" y="409985"/>
                  </a:lnTo>
                  <a:cubicBezTo>
                    <a:pt x="503788" y="409985"/>
                    <a:pt x="507153" y="413348"/>
                    <a:pt x="507153" y="417551"/>
                  </a:cubicBezTo>
                  <a:lnTo>
                    <a:pt x="507153" y="474622"/>
                  </a:lnTo>
                  <a:lnTo>
                    <a:pt x="507153" y="496853"/>
                  </a:lnTo>
                  <a:lnTo>
                    <a:pt x="507153" y="553923"/>
                  </a:lnTo>
                  <a:cubicBezTo>
                    <a:pt x="507153" y="558127"/>
                    <a:pt x="503788" y="561489"/>
                    <a:pt x="499488" y="561489"/>
                  </a:cubicBezTo>
                  <a:lnTo>
                    <a:pt x="464152" y="561489"/>
                  </a:lnTo>
                  <a:cubicBezTo>
                    <a:pt x="459852" y="561489"/>
                    <a:pt x="456487" y="558127"/>
                    <a:pt x="456487" y="553923"/>
                  </a:cubicBezTo>
                  <a:lnTo>
                    <a:pt x="456487" y="496853"/>
                  </a:lnTo>
                  <a:lnTo>
                    <a:pt x="456487" y="474622"/>
                  </a:lnTo>
                  <a:lnTo>
                    <a:pt x="456487" y="417551"/>
                  </a:lnTo>
                  <a:cubicBezTo>
                    <a:pt x="456487" y="413348"/>
                    <a:pt x="459852" y="409985"/>
                    <a:pt x="464152" y="409985"/>
                  </a:cubicBezTo>
                  <a:close/>
                  <a:moveTo>
                    <a:pt x="553539" y="277886"/>
                  </a:moveTo>
                  <a:cubicBezTo>
                    <a:pt x="555408" y="277886"/>
                    <a:pt x="557277" y="278727"/>
                    <a:pt x="558399" y="280594"/>
                  </a:cubicBezTo>
                  <a:lnTo>
                    <a:pt x="608220" y="360717"/>
                  </a:lnTo>
                  <a:cubicBezTo>
                    <a:pt x="610743" y="364546"/>
                    <a:pt x="607846" y="369495"/>
                    <a:pt x="603359" y="369402"/>
                  </a:cubicBezTo>
                  <a:lnTo>
                    <a:pt x="578776" y="369402"/>
                  </a:lnTo>
                  <a:lnTo>
                    <a:pt x="578776" y="429074"/>
                  </a:lnTo>
                  <a:lnTo>
                    <a:pt x="578776" y="432529"/>
                  </a:lnTo>
                  <a:lnTo>
                    <a:pt x="578776" y="554674"/>
                  </a:lnTo>
                  <a:cubicBezTo>
                    <a:pt x="578589" y="558690"/>
                    <a:pt x="575224" y="561771"/>
                    <a:pt x="571205" y="561771"/>
                  </a:cubicBezTo>
                  <a:lnTo>
                    <a:pt x="535779" y="561771"/>
                  </a:lnTo>
                  <a:cubicBezTo>
                    <a:pt x="531573" y="561771"/>
                    <a:pt x="528208" y="558409"/>
                    <a:pt x="528208" y="554207"/>
                  </a:cubicBezTo>
                  <a:lnTo>
                    <a:pt x="528208" y="369495"/>
                  </a:lnTo>
                  <a:lnTo>
                    <a:pt x="503625" y="369495"/>
                  </a:lnTo>
                  <a:cubicBezTo>
                    <a:pt x="499138" y="369495"/>
                    <a:pt x="496427" y="364546"/>
                    <a:pt x="498764" y="360717"/>
                  </a:cubicBezTo>
                  <a:lnTo>
                    <a:pt x="548678" y="280594"/>
                  </a:lnTo>
                  <a:cubicBezTo>
                    <a:pt x="549800" y="278727"/>
                    <a:pt x="551669" y="277886"/>
                    <a:pt x="553539" y="277886"/>
                  </a:cubicBezTo>
                  <a:close/>
                  <a:moveTo>
                    <a:pt x="248743" y="0"/>
                  </a:moveTo>
                  <a:lnTo>
                    <a:pt x="260245" y="0"/>
                  </a:lnTo>
                  <a:lnTo>
                    <a:pt x="271654" y="0"/>
                  </a:lnTo>
                  <a:cubicBezTo>
                    <a:pt x="325049" y="0"/>
                    <a:pt x="368159" y="43234"/>
                    <a:pt x="368159" y="96367"/>
                  </a:cubicBezTo>
                  <a:lnTo>
                    <a:pt x="368159" y="203287"/>
                  </a:lnTo>
                  <a:cubicBezTo>
                    <a:pt x="368159" y="220002"/>
                    <a:pt x="359555" y="234849"/>
                    <a:pt x="346651" y="243440"/>
                  </a:cubicBezTo>
                  <a:lnTo>
                    <a:pt x="346651" y="346532"/>
                  </a:lnTo>
                  <a:cubicBezTo>
                    <a:pt x="346651" y="348399"/>
                    <a:pt x="347586" y="349987"/>
                    <a:pt x="349269" y="351014"/>
                  </a:cubicBezTo>
                  <a:cubicBezTo>
                    <a:pt x="359368" y="355869"/>
                    <a:pt x="396399" y="374545"/>
                    <a:pt x="440257" y="403493"/>
                  </a:cubicBezTo>
                  <a:cubicBezTo>
                    <a:pt x="437732" y="407602"/>
                    <a:pt x="436236" y="412457"/>
                    <a:pt x="436236" y="417687"/>
                  </a:cubicBezTo>
                  <a:lnTo>
                    <a:pt x="436236" y="433748"/>
                  </a:lnTo>
                  <a:cubicBezTo>
                    <a:pt x="433617" y="432908"/>
                    <a:pt x="430812" y="432441"/>
                    <a:pt x="427820" y="432441"/>
                  </a:cubicBezTo>
                  <a:lnTo>
                    <a:pt x="392378" y="432441"/>
                  </a:lnTo>
                  <a:cubicBezTo>
                    <a:pt x="377136" y="432441"/>
                    <a:pt x="364699" y="444767"/>
                    <a:pt x="364699" y="460081"/>
                  </a:cubicBezTo>
                  <a:lnTo>
                    <a:pt x="364699" y="474742"/>
                  </a:lnTo>
                  <a:lnTo>
                    <a:pt x="364699" y="539454"/>
                  </a:lnTo>
                  <a:lnTo>
                    <a:pt x="364699" y="554207"/>
                  </a:lnTo>
                  <a:cubicBezTo>
                    <a:pt x="364699" y="556822"/>
                    <a:pt x="365073" y="559250"/>
                    <a:pt x="365821" y="561771"/>
                  </a:cubicBezTo>
                  <a:lnTo>
                    <a:pt x="294471" y="561771"/>
                  </a:lnTo>
                  <a:lnTo>
                    <a:pt x="272215" y="459521"/>
                  </a:lnTo>
                  <a:cubicBezTo>
                    <a:pt x="317288" y="396676"/>
                    <a:pt x="268848" y="393688"/>
                    <a:pt x="260339" y="393595"/>
                  </a:cubicBezTo>
                  <a:cubicBezTo>
                    <a:pt x="251829" y="393688"/>
                    <a:pt x="203390" y="396676"/>
                    <a:pt x="248463" y="459521"/>
                  </a:cubicBezTo>
                  <a:lnTo>
                    <a:pt x="226207" y="561771"/>
                  </a:lnTo>
                  <a:lnTo>
                    <a:pt x="0" y="561771"/>
                  </a:lnTo>
                  <a:lnTo>
                    <a:pt x="0" y="488468"/>
                  </a:lnTo>
                  <a:cubicBezTo>
                    <a:pt x="0" y="472874"/>
                    <a:pt x="6826" y="458213"/>
                    <a:pt x="18796" y="448315"/>
                  </a:cubicBezTo>
                  <a:cubicBezTo>
                    <a:pt x="85190" y="393968"/>
                    <a:pt x="156633" y="357830"/>
                    <a:pt x="171221" y="350734"/>
                  </a:cubicBezTo>
                  <a:cubicBezTo>
                    <a:pt x="172811" y="349987"/>
                    <a:pt x="173840" y="348399"/>
                    <a:pt x="173840" y="346532"/>
                  </a:cubicBezTo>
                  <a:lnTo>
                    <a:pt x="173840" y="243440"/>
                  </a:lnTo>
                  <a:cubicBezTo>
                    <a:pt x="160841" y="234849"/>
                    <a:pt x="152238" y="220095"/>
                    <a:pt x="152238" y="203287"/>
                  </a:cubicBezTo>
                  <a:lnTo>
                    <a:pt x="152238" y="96367"/>
                  </a:lnTo>
                  <a:cubicBezTo>
                    <a:pt x="152238" y="43048"/>
                    <a:pt x="195534" y="0"/>
                    <a:pt x="248743" y="0"/>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rgbClr val="000000"/>
                  </a:solidFill>
                </a:defRPr>
              </a:lvl1pPr>
              <a:lvl2pPr marL="457200" algn="l" defTabSz="914400" rtl="0" eaLnBrk="1" latinLnBrk="0" hangingPunct="1">
                <a:defRPr sz="1800" kern="1200">
                  <a:solidFill>
                    <a:srgbClr val="000000"/>
                  </a:solidFill>
                </a:defRPr>
              </a:lvl2pPr>
              <a:lvl3pPr marL="914400" algn="l" defTabSz="914400" rtl="0" eaLnBrk="1" latinLnBrk="0" hangingPunct="1">
                <a:defRPr sz="1800" kern="1200">
                  <a:solidFill>
                    <a:srgbClr val="000000"/>
                  </a:solidFill>
                </a:defRPr>
              </a:lvl3pPr>
              <a:lvl4pPr marL="1371600" algn="l" defTabSz="914400" rtl="0" eaLnBrk="1" latinLnBrk="0" hangingPunct="1">
                <a:defRPr sz="1800" kern="1200">
                  <a:solidFill>
                    <a:srgbClr val="000000"/>
                  </a:solidFill>
                </a:defRPr>
              </a:lvl4pPr>
              <a:lvl5pPr marL="1828800" algn="l" defTabSz="914400" rtl="0" eaLnBrk="1" latinLnBrk="0" hangingPunct="1">
                <a:defRPr sz="1800" kern="1200">
                  <a:solidFill>
                    <a:srgbClr val="000000"/>
                  </a:solidFill>
                </a:defRPr>
              </a:lvl5pPr>
              <a:lvl6pPr marL="2286000" algn="l" defTabSz="914400" rtl="0" eaLnBrk="1" latinLnBrk="0" hangingPunct="1">
                <a:defRPr sz="1800" kern="1200">
                  <a:solidFill>
                    <a:srgbClr val="000000"/>
                  </a:solidFill>
                </a:defRPr>
              </a:lvl6pPr>
              <a:lvl7pPr marL="2743200" algn="l" defTabSz="914400" rtl="0" eaLnBrk="1" latinLnBrk="0" hangingPunct="1">
                <a:defRPr sz="1800" kern="1200">
                  <a:solidFill>
                    <a:srgbClr val="000000"/>
                  </a:solidFill>
                </a:defRPr>
              </a:lvl7pPr>
              <a:lvl8pPr marL="3200400" algn="l" defTabSz="914400" rtl="0" eaLnBrk="1" latinLnBrk="0" hangingPunct="1">
                <a:defRPr sz="1800" kern="1200">
                  <a:solidFill>
                    <a:srgbClr val="000000"/>
                  </a:solidFill>
                </a:defRPr>
              </a:lvl8pPr>
              <a:lvl9pPr marL="3657600" algn="l" defTabSz="914400" rtl="0" eaLnBrk="1" latinLnBrk="0" hangingPunct="1">
                <a:defRPr sz="1800" kern="1200">
                  <a:solidFill>
                    <a:srgbClr val="000000"/>
                  </a:solidFill>
                </a:defRPr>
              </a:lvl9pPr>
            </a:lstStyle>
            <a:p>
              <a:pPr algn="ctr"/>
              <a:endParaRPr>
                <a:solidFill>
                  <a:srgbClr val="000000">
                    <a:lumMod val="75000"/>
                    <a:lumOff val="25000"/>
                  </a:srgbClr>
                </a:solidFill>
                <a:latin typeface="微软雅黑" panose="020B0503020204020204" charset="-122"/>
                <a:cs typeface="微软雅黑" panose="020B0503020204020204" charset="-122"/>
              </a:endParaRPr>
            </a:p>
          </p:txBody>
        </p:sp>
      </p:grpSp>
    </p:spTree>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3489"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63496" name="文本框 5"/>
          <p:cNvSpPr txBox="1"/>
          <p:nvPr/>
        </p:nvSpPr>
        <p:spPr>
          <a:xfrm>
            <a:off x="819150" y="640557"/>
            <a:ext cx="427355"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02</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63497" name="文本框 5"/>
          <p:cNvSpPr txBox="1"/>
          <p:nvPr/>
        </p:nvSpPr>
        <p:spPr>
          <a:xfrm>
            <a:off x="1576388" y="579438"/>
            <a:ext cx="293751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未来职业发展的趋势</a:t>
            </a:r>
            <a:endParaRPr lang="zh-CN" altLang="en-US" sz="2400" b="1" dirty="0">
              <a:solidFill>
                <a:schemeClr val="accent1"/>
              </a:solidFill>
              <a:latin typeface="楷体" panose="02010609060101010101" charset="-122"/>
              <a:ea typeface="楷体" panose="02010609060101010101" charset="-122"/>
            </a:endParaRPr>
          </a:p>
        </p:txBody>
      </p:sp>
      <p:sp>
        <p:nvSpPr>
          <p:cNvPr id="1736" name="圆形"/>
          <p:cNvSpPr/>
          <p:nvPr>
            <p:custDataLst>
              <p:tags r:id="rId1"/>
            </p:custDataLst>
          </p:nvPr>
        </p:nvSpPr>
        <p:spPr>
          <a:xfrm>
            <a:off x="7201535" y="2475636"/>
            <a:ext cx="868365" cy="862013"/>
          </a:xfrm>
          <a:prstGeom prst="ellipse">
            <a:avLst/>
          </a:prstGeom>
          <a:solidFill>
            <a:srgbClr val="3498DB"/>
          </a:solidFill>
          <a:ln w="12700">
            <a:miter lim="400000"/>
            <a:tailEnd type="triangle"/>
          </a:ln>
        </p:spPr>
        <p:txBody>
          <a:bodyPr lIns="45719" rIns="45719"/>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37" name="形状"/>
          <p:cNvSpPr/>
          <p:nvPr>
            <p:custDataLst>
              <p:tags r:id="rId2"/>
            </p:custDataLst>
          </p:nvPr>
        </p:nvSpPr>
        <p:spPr>
          <a:xfrm>
            <a:off x="5050126" y="2780077"/>
            <a:ext cx="2073018" cy="2076217"/>
          </a:xfrm>
          <a:custGeom>
            <a:avLst/>
            <a:gdLst/>
            <a:ahLst/>
            <a:cxnLst>
              <a:cxn ang="0">
                <a:pos x="wd2" y="hd2"/>
              </a:cxn>
              <a:cxn ang="5400000">
                <a:pos x="wd2" y="hd2"/>
              </a:cxn>
              <a:cxn ang="10800000">
                <a:pos x="wd2" y="hd2"/>
              </a:cxn>
              <a:cxn ang="16200000">
                <a:pos x="wd2" y="hd2"/>
              </a:cxn>
            </a:cxnLst>
            <a:rect l="0" t="0" r="r" b="b"/>
            <a:pathLst>
              <a:path w="19574" h="19577" extrusionOk="0">
                <a:moveTo>
                  <a:pt x="19282" y="7419"/>
                </a:moveTo>
                <a:cubicBezTo>
                  <a:pt x="20587" y="12667"/>
                  <a:pt x="17400" y="17982"/>
                  <a:pt x="12161" y="19286"/>
                </a:cubicBezTo>
                <a:cubicBezTo>
                  <a:pt x="6922" y="20589"/>
                  <a:pt x="1615" y="17407"/>
                  <a:pt x="292" y="12159"/>
                </a:cubicBezTo>
                <a:cubicBezTo>
                  <a:pt x="-1013" y="6911"/>
                  <a:pt x="2174" y="1596"/>
                  <a:pt x="7413" y="292"/>
                </a:cubicBezTo>
                <a:cubicBezTo>
                  <a:pt x="12652" y="-1011"/>
                  <a:pt x="17959" y="2171"/>
                  <a:pt x="19282" y="7419"/>
                </a:cubicBezTo>
                <a:close/>
              </a:path>
            </a:pathLst>
          </a:custGeom>
          <a:solidFill>
            <a:srgbClr val="D5DAE4"/>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38" name="形状"/>
          <p:cNvSpPr/>
          <p:nvPr>
            <p:custDataLst>
              <p:tags r:id="rId3"/>
            </p:custDataLst>
          </p:nvPr>
        </p:nvSpPr>
        <p:spPr>
          <a:xfrm>
            <a:off x="5262534" y="2991002"/>
            <a:ext cx="1664182" cy="1667171"/>
          </a:xfrm>
          <a:custGeom>
            <a:avLst/>
            <a:gdLst/>
            <a:ahLst/>
            <a:cxnLst>
              <a:cxn ang="0">
                <a:pos x="wd2" y="hd2"/>
              </a:cxn>
              <a:cxn ang="5400000">
                <a:pos x="wd2" y="hd2"/>
              </a:cxn>
              <a:cxn ang="10800000">
                <a:pos x="wd2" y="hd2"/>
              </a:cxn>
              <a:cxn ang="16200000">
                <a:pos x="wd2" y="hd2"/>
              </a:cxn>
            </a:cxnLst>
            <a:rect l="0" t="0" r="r" b="b"/>
            <a:pathLst>
              <a:path w="19571" h="19572" extrusionOk="0">
                <a:moveTo>
                  <a:pt x="19276" y="7414"/>
                </a:moveTo>
                <a:cubicBezTo>
                  <a:pt x="20585" y="12661"/>
                  <a:pt x="17418" y="17972"/>
                  <a:pt x="12160" y="19278"/>
                </a:cubicBezTo>
                <a:cubicBezTo>
                  <a:pt x="6924" y="20585"/>
                  <a:pt x="1624" y="17403"/>
                  <a:pt x="294" y="12156"/>
                </a:cubicBezTo>
                <a:cubicBezTo>
                  <a:pt x="-1015" y="6909"/>
                  <a:pt x="2173" y="1598"/>
                  <a:pt x="7410" y="292"/>
                </a:cubicBezTo>
                <a:cubicBezTo>
                  <a:pt x="12646" y="-1015"/>
                  <a:pt x="17967" y="2188"/>
                  <a:pt x="19276" y="7414"/>
                </a:cubicBezTo>
                <a:close/>
              </a:path>
            </a:pathLst>
          </a:custGeom>
          <a:solidFill>
            <a:srgbClr val="8090AD"/>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39" name="椭圆形"/>
          <p:cNvSpPr/>
          <p:nvPr>
            <p:custDataLst>
              <p:tags r:id="rId4"/>
            </p:custDataLst>
          </p:nvPr>
        </p:nvSpPr>
        <p:spPr>
          <a:xfrm>
            <a:off x="5374640" y="3114128"/>
            <a:ext cx="1441452" cy="1433514"/>
          </a:xfrm>
          <a:prstGeom prst="ellipse">
            <a:avLst/>
          </a:prstGeom>
          <a:solidFill>
            <a:srgbClr val="3F4C62"/>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40" name="形状"/>
          <p:cNvSpPr/>
          <p:nvPr>
            <p:custDataLst>
              <p:tags r:id="rId5"/>
            </p:custDataLst>
          </p:nvPr>
        </p:nvSpPr>
        <p:spPr>
          <a:xfrm>
            <a:off x="5561965" y="3420515"/>
            <a:ext cx="1066802" cy="819151"/>
          </a:xfrm>
          <a:custGeom>
            <a:avLst/>
            <a:gdLst/>
            <a:ahLst/>
            <a:cxnLst>
              <a:cxn ang="0">
                <a:pos x="wd2" y="hd2"/>
              </a:cxn>
              <a:cxn ang="5400000">
                <a:pos x="wd2" y="hd2"/>
              </a:cxn>
              <a:cxn ang="10800000">
                <a:pos x="wd2" y="hd2"/>
              </a:cxn>
              <a:cxn ang="16200000">
                <a:pos x="wd2" y="hd2"/>
              </a:cxn>
            </a:cxnLst>
            <a:rect l="0" t="0" r="r" b="b"/>
            <a:pathLst>
              <a:path w="21600" h="21600" extrusionOk="0">
                <a:moveTo>
                  <a:pt x="10736" y="0"/>
                </a:moveTo>
                <a:lnTo>
                  <a:pt x="0" y="3809"/>
                </a:lnTo>
                <a:lnTo>
                  <a:pt x="0" y="17791"/>
                </a:lnTo>
                <a:lnTo>
                  <a:pt x="10736" y="21600"/>
                </a:lnTo>
                <a:lnTo>
                  <a:pt x="21600" y="17791"/>
                </a:lnTo>
                <a:lnTo>
                  <a:pt x="21600" y="3809"/>
                </a:lnTo>
                <a:lnTo>
                  <a:pt x="10736" y="0"/>
                </a:lnTo>
                <a:close/>
                <a:moveTo>
                  <a:pt x="20764" y="16953"/>
                </a:moveTo>
                <a:lnTo>
                  <a:pt x="10736" y="20470"/>
                </a:lnTo>
                <a:lnTo>
                  <a:pt x="836" y="16953"/>
                </a:lnTo>
                <a:lnTo>
                  <a:pt x="836" y="4605"/>
                </a:lnTo>
                <a:lnTo>
                  <a:pt x="10736" y="1130"/>
                </a:lnTo>
                <a:lnTo>
                  <a:pt x="20764" y="4605"/>
                </a:lnTo>
                <a:lnTo>
                  <a:pt x="20764" y="16953"/>
                </a:lnTo>
                <a:close/>
              </a:path>
            </a:pathLst>
          </a:custGeom>
          <a:solidFill>
            <a:srgbClr val="FFFFFF"/>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41" name="形状"/>
          <p:cNvSpPr/>
          <p:nvPr>
            <p:custDataLst>
              <p:tags r:id="rId6"/>
            </p:custDataLst>
          </p:nvPr>
        </p:nvSpPr>
        <p:spPr>
          <a:xfrm>
            <a:off x="6243003" y="3744365"/>
            <a:ext cx="125414" cy="17462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7589" y="21600"/>
                  <a:pt x="21600" y="16924"/>
                  <a:pt x="21600" y="10689"/>
                </a:cubicBezTo>
                <a:cubicBezTo>
                  <a:pt x="21600" y="4899"/>
                  <a:pt x="17589" y="0"/>
                  <a:pt x="10800" y="0"/>
                </a:cubicBezTo>
                <a:cubicBezTo>
                  <a:pt x="4011" y="0"/>
                  <a:pt x="0" y="4676"/>
                  <a:pt x="0" y="10911"/>
                </a:cubicBezTo>
                <a:cubicBezTo>
                  <a:pt x="0" y="17369"/>
                  <a:pt x="4011" y="21600"/>
                  <a:pt x="10800" y="21600"/>
                </a:cubicBezTo>
                <a:close/>
              </a:path>
            </a:pathLst>
          </a:custGeom>
          <a:solidFill>
            <a:srgbClr val="FFFFFF"/>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42" name="形状"/>
          <p:cNvSpPr/>
          <p:nvPr>
            <p:custDataLst>
              <p:tags r:id="rId7"/>
            </p:custDataLst>
          </p:nvPr>
        </p:nvSpPr>
        <p:spPr>
          <a:xfrm>
            <a:off x="5642927" y="3504653"/>
            <a:ext cx="903289" cy="650876"/>
          </a:xfrm>
          <a:custGeom>
            <a:avLst/>
            <a:gdLst/>
            <a:ahLst/>
            <a:cxnLst>
              <a:cxn ang="0">
                <a:pos x="wd2" y="hd2"/>
              </a:cxn>
              <a:cxn ang="5400000">
                <a:pos x="wd2" y="hd2"/>
              </a:cxn>
              <a:cxn ang="10800000">
                <a:pos x="wd2" y="hd2"/>
              </a:cxn>
              <a:cxn ang="16200000">
                <a:pos x="wd2" y="hd2"/>
              </a:cxn>
            </a:cxnLst>
            <a:rect l="0" t="0" r="r" b="b"/>
            <a:pathLst>
              <a:path w="21600" h="21600" extrusionOk="0">
                <a:moveTo>
                  <a:pt x="0" y="17554"/>
                </a:moveTo>
                <a:cubicBezTo>
                  <a:pt x="10736" y="21600"/>
                  <a:pt x="10736" y="21600"/>
                  <a:pt x="10736" y="21600"/>
                </a:cubicBezTo>
                <a:cubicBezTo>
                  <a:pt x="21600" y="17494"/>
                  <a:pt x="21600" y="17494"/>
                  <a:pt x="21600" y="17494"/>
                </a:cubicBezTo>
                <a:cubicBezTo>
                  <a:pt x="21600" y="4106"/>
                  <a:pt x="21600" y="4106"/>
                  <a:pt x="21600" y="4106"/>
                </a:cubicBezTo>
                <a:cubicBezTo>
                  <a:pt x="10736" y="0"/>
                  <a:pt x="10736" y="0"/>
                  <a:pt x="10736" y="0"/>
                </a:cubicBezTo>
                <a:cubicBezTo>
                  <a:pt x="0" y="4106"/>
                  <a:pt x="0" y="4106"/>
                  <a:pt x="0" y="4106"/>
                </a:cubicBezTo>
                <a:lnTo>
                  <a:pt x="0" y="17554"/>
                </a:lnTo>
                <a:close/>
                <a:moveTo>
                  <a:pt x="15889" y="6426"/>
                </a:moveTo>
                <a:cubicBezTo>
                  <a:pt x="17778" y="6426"/>
                  <a:pt x="18809" y="8390"/>
                  <a:pt x="18809" y="10770"/>
                </a:cubicBezTo>
                <a:cubicBezTo>
                  <a:pt x="18809" y="13626"/>
                  <a:pt x="17606" y="15293"/>
                  <a:pt x="15760" y="15293"/>
                </a:cubicBezTo>
                <a:cubicBezTo>
                  <a:pt x="13913" y="15293"/>
                  <a:pt x="12840" y="13388"/>
                  <a:pt x="12840" y="10949"/>
                </a:cubicBezTo>
                <a:cubicBezTo>
                  <a:pt x="12840" y="8331"/>
                  <a:pt x="14042" y="6426"/>
                  <a:pt x="15889" y="6426"/>
                </a:cubicBezTo>
                <a:close/>
                <a:moveTo>
                  <a:pt x="8202" y="6545"/>
                </a:moveTo>
                <a:cubicBezTo>
                  <a:pt x="12067" y="6545"/>
                  <a:pt x="12067" y="6545"/>
                  <a:pt x="12067" y="6545"/>
                </a:cubicBezTo>
                <a:cubicBezTo>
                  <a:pt x="12067" y="8152"/>
                  <a:pt x="12067" y="8152"/>
                  <a:pt x="12067" y="8152"/>
                </a:cubicBezTo>
                <a:cubicBezTo>
                  <a:pt x="9619" y="8152"/>
                  <a:pt x="9619" y="8152"/>
                  <a:pt x="9619" y="8152"/>
                </a:cubicBezTo>
                <a:cubicBezTo>
                  <a:pt x="9619" y="9937"/>
                  <a:pt x="9619" y="9937"/>
                  <a:pt x="9619" y="9937"/>
                </a:cubicBezTo>
                <a:cubicBezTo>
                  <a:pt x="11895" y="9937"/>
                  <a:pt x="11895" y="9937"/>
                  <a:pt x="11895" y="9937"/>
                </a:cubicBezTo>
                <a:cubicBezTo>
                  <a:pt x="11895" y="11544"/>
                  <a:pt x="11895" y="11544"/>
                  <a:pt x="11895" y="11544"/>
                </a:cubicBezTo>
                <a:cubicBezTo>
                  <a:pt x="9619" y="11544"/>
                  <a:pt x="9619" y="11544"/>
                  <a:pt x="9619" y="11544"/>
                </a:cubicBezTo>
                <a:cubicBezTo>
                  <a:pt x="9619" y="13567"/>
                  <a:pt x="9619" y="13567"/>
                  <a:pt x="9619" y="13567"/>
                </a:cubicBezTo>
                <a:cubicBezTo>
                  <a:pt x="12196" y="13567"/>
                  <a:pt x="12196" y="13567"/>
                  <a:pt x="12196" y="13567"/>
                </a:cubicBezTo>
                <a:cubicBezTo>
                  <a:pt x="12196" y="15174"/>
                  <a:pt x="12196" y="15174"/>
                  <a:pt x="12196" y="15174"/>
                </a:cubicBezTo>
                <a:cubicBezTo>
                  <a:pt x="8202" y="15174"/>
                  <a:pt x="8202" y="15174"/>
                  <a:pt x="8202" y="15174"/>
                </a:cubicBezTo>
                <a:lnTo>
                  <a:pt x="8202" y="6545"/>
                </a:lnTo>
                <a:close/>
                <a:moveTo>
                  <a:pt x="4767" y="11544"/>
                </a:moveTo>
                <a:cubicBezTo>
                  <a:pt x="3736" y="11068"/>
                  <a:pt x="3092" y="10294"/>
                  <a:pt x="3092" y="9045"/>
                </a:cubicBezTo>
                <a:cubicBezTo>
                  <a:pt x="3092" y="7557"/>
                  <a:pt x="3951" y="6426"/>
                  <a:pt x="5411" y="6426"/>
                </a:cubicBezTo>
                <a:cubicBezTo>
                  <a:pt x="6141" y="6426"/>
                  <a:pt x="6656" y="6605"/>
                  <a:pt x="7000" y="6843"/>
                </a:cubicBezTo>
                <a:cubicBezTo>
                  <a:pt x="6699" y="8450"/>
                  <a:pt x="6699" y="8450"/>
                  <a:pt x="6699" y="8450"/>
                </a:cubicBezTo>
                <a:cubicBezTo>
                  <a:pt x="6441" y="8271"/>
                  <a:pt x="6012" y="8033"/>
                  <a:pt x="5411" y="8033"/>
                </a:cubicBezTo>
                <a:cubicBezTo>
                  <a:pt x="4767" y="8033"/>
                  <a:pt x="4509" y="8390"/>
                  <a:pt x="4509" y="8866"/>
                </a:cubicBezTo>
                <a:cubicBezTo>
                  <a:pt x="4509" y="9402"/>
                  <a:pt x="4852" y="9640"/>
                  <a:pt x="5625" y="10056"/>
                </a:cubicBezTo>
                <a:cubicBezTo>
                  <a:pt x="6742" y="10651"/>
                  <a:pt x="7257" y="11425"/>
                  <a:pt x="7257" y="12615"/>
                </a:cubicBezTo>
                <a:cubicBezTo>
                  <a:pt x="7257" y="14102"/>
                  <a:pt x="6441" y="15293"/>
                  <a:pt x="4767" y="15293"/>
                </a:cubicBezTo>
                <a:cubicBezTo>
                  <a:pt x="4037" y="15293"/>
                  <a:pt x="3350" y="15055"/>
                  <a:pt x="3006" y="14757"/>
                </a:cubicBezTo>
                <a:cubicBezTo>
                  <a:pt x="3264" y="13150"/>
                  <a:pt x="3264" y="13150"/>
                  <a:pt x="3264" y="13150"/>
                </a:cubicBezTo>
                <a:cubicBezTo>
                  <a:pt x="3650" y="13448"/>
                  <a:pt x="4251" y="13686"/>
                  <a:pt x="4852" y="13686"/>
                </a:cubicBezTo>
                <a:cubicBezTo>
                  <a:pt x="5497" y="13686"/>
                  <a:pt x="5840" y="13329"/>
                  <a:pt x="5840" y="12793"/>
                </a:cubicBezTo>
                <a:cubicBezTo>
                  <a:pt x="5840" y="12258"/>
                  <a:pt x="5540" y="11960"/>
                  <a:pt x="4767" y="11544"/>
                </a:cubicBezTo>
                <a:close/>
              </a:path>
            </a:pathLst>
          </a:custGeom>
          <a:solidFill>
            <a:srgbClr val="FFFFFF"/>
          </a:solidFill>
          <a:ln w="12700" cap="flat">
            <a:noFill/>
            <a:miter lim="400000"/>
            <a:tailEnd type="triangle" w="med" len="med"/>
          </a:ln>
          <a:effectLst/>
        </p:spPr>
        <p:txBody>
          <a:bodyPr wrap="square" lIns="45719" tIns="45719" rIns="45719" bIns="45719" numCol="1" anchor="t">
            <a:no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70" name="形状"/>
          <p:cNvSpPr/>
          <p:nvPr>
            <p:custDataLst>
              <p:tags r:id="rId8"/>
            </p:custDataLst>
          </p:nvPr>
        </p:nvSpPr>
        <p:spPr>
          <a:xfrm>
            <a:off x="7448634" y="2719511"/>
            <a:ext cx="374167" cy="374263"/>
          </a:xfrm>
          <a:custGeom>
            <a:avLst/>
            <a:gdLst/>
            <a:ahLst/>
            <a:cxnLst>
              <a:cxn ang="0">
                <a:pos x="wd2" y="hd2"/>
              </a:cxn>
              <a:cxn ang="5400000">
                <a:pos x="wd2" y="hd2"/>
              </a:cxn>
              <a:cxn ang="10800000">
                <a:pos x="wd2" y="hd2"/>
              </a:cxn>
              <a:cxn ang="16200000">
                <a:pos x="wd2" y="hd2"/>
              </a:cxn>
            </a:cxnLst>
            <a:rect l="0" t="0" r="r" b="b"/>
            <a:pathLst>
              <a:path w="21600" h="21600" extrusionOk="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6" y="12063"/>
                </a:moveTo>
                <a:cubicBezTo>
                  <a:pt x="18673" y="12605"/>
                  <a:pt x="19071" y="13143"/>
                  <a:pt x="19357" y="13670"/>
                </a:cubicBezTo>
                <a:cubicBezTo>
                  <a:pt x="19642" y="14197"/>
                  <a:pt x="19789" y="14802"/>
                  <a:pt x="19789" y="15481"/>
                </a:cubicBezTo>
                <a:lnTo>
                  <a:pt x="19789" y="20817"/>
                </a:lnTo>
                <a:cubicBezTo>
                  <a:pt x="19695" y="20869"/>
                  <a:pt x="19621" y="20932"/>
                  <a:pt x="19558" y="20996"/>
                </a:cubicBezTo>
                <a:cubicBezTo>
                  <a:pt x="19498" y="21062"/>
                  <a:pt x="19426" y="21123"/>
                  <a:pt x="19345" y="21192"/>
                </a:cubicBezTo>
                <a:cubicBezTo>
                  <a:pt x="19263" y="21252"/>
                  <a:pt x="19174" y="21318"/>
                  <a:pt x="19076" y="21387"/>
                </a:cubicBezTo>
                <a:cubicBezTo>
                  <a:pt x="18977" y="21456"/>
                  <a:pt x="18836" y="21529"/>
                  <a:pt x="18663" y="21600"/>
                </a:cubicBezTo>
                <a:lnTo>
                  <a:pt x="2942" y="21600"/>
                </a:lnTo>
                <a:cubicBezTo>
                  <a:pt x="2675" y="21600"/>
                  <a:pt x="2467" y="21500"/>
                  <a:pt x="2318" y="21292"/>
                </a:cubicBezTo>
                <a:cubicBezTo>
                  <a:pt x="2167" y="21082"/>
                  <a:pt x="2003" y="20927"/>
                  <a:pt x="1819" y="20817"/>
                </a:cubicBezTo>
                <a:lnTo>
                  <a:pt x="1819" y="15481"/>
                </a:lnTo>
                <a:cubicBezTo>
                  <a:pt x="1819" y="14764"/>
                  <a:pt x="1989" y="14128"/>
                  <a:pt x="2335" y="13572"/>
                </a:cubicBezTo>
                <a:cubicBezTo>
                  <a:pt x="2678" y="13019"/>
                  <a:pt x="3052" y="12512"/>
                  <a:pt x="3460" y="12063"/>
                </a:cubicBezTo>
                <a:cubicBezTo>
                  <a:pt x="3535" y="11971"/>
                  <a:pt x="3633" y="11870"/>
                  <a:pt x="3753" y="11767"/>
                </a:cubicBezTo>
                <a:cubicBezTo>
                  <a:pt x="3873" y="11660"/>
                  <a:pt x="4000" y="11591"/>
                  <a:pt x="4137" y="11554"/>
                </a:cubicBezTo>
                <a:cubicBezTo>
                  <a:pt x="4276" y="11496"/>
                  <a:pt x="4432" y="11467"/>
                  <a:pt x="4610" y="11456"/>
                </a:cubicBezTo>
                <a:cubicBezTo>
                  <a:pt x="4785" y="11447"/>
                  <a:pt x="4956" y="11424"/>
                  <a:pt x="5126" y="11389"/>
                </a:cubicBezTo>
                <a:cubicBezTo>
                  <a:pt x="5594" y="11300"/>
                  <a:pt x="6091" y="11211"/>
                  <a:pt x="6621" y="11122"/>
                </a:cubicBezTo>
                <a:cubicBezTo>
                  <a:pt x="7149" y="11035"/>
                  <a:pt x="7665" y="10946"/>
                  <a:pt x="8172" y="10854"/>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3" y="3"/>
                </a:cubicBezTo>
                <a:cubicBezTo>
                  <a:pt x="11477" y="3"/>
                  <a:pt x="12113" y="158"/>
                  <a:pt x="12711" y="472"/>
                </a:cubicBezTo>
                <a:cubicBezTo>
                  <a:pt x="13308" y="786"/>
                  <a:pt x="13827" y="1203"/>
                  <a:pt x="14273" y="1733"/>
                </a:cubicBezTo>
                <a:cubicBezTo>
                  <a:pt x="14717" y="2260"/>
                  <a:pt x="15068" y="2885"/>
                  <a:pt x="15329" y="3608"/>
                </a:cubicBezTo>
                <a:cubicBezTo>
                  <a:pt x="15591" y="4331"/>
                  <a:pt x="15720" y="5097"/>
                  <a:pt x="15720" y="5903"/>
                </a:cubicBezTo>
                <a:cubicBezTo>
                  <a:pt x="15720" y="6939"/>
                  <a:pt x="15514" y="7890"/>
                  <a:pt x="15101" y="8757"/>
                </a:cubicBezTo>
                <a:cubicBezTo>
                  <a:pt x="14686" y="9620"/>
                  <a:pt x="14129" y="10320"/>
                  <a:pt x="13433" y="10854"/>
                </a:cubicBezTo>
                <a:cubicBezTo>
                  <a:pt x="13937" y="10946"/>
                  <a:pt x="14453" y="11032"/>
                  <a:pt x="14979" y="11116"/>
                </a:cubicBezTo>
                <a:cubicBezTo>
                  <a:pt x="15505" y="11199"/>
                  <a:pt x="16006" y="11289"/>
                  <a:pt x="16479" y="11389"/>
                </a:cubicBezTo>
                <a:cubicBezTo>
                  <a:pt x="16654" y="11427"/>
                  <a:pt x="16827" y="11450"/>
                  <a:pt x="16995" y="11456"/>
                </a:cubicBezTo>
                <a:cubicBezTo>
                  <a:pt x="17163" y="11467"/>
                  <a:pt x="17324" y="11496"/>
                  <a:pt x="17468" y="11554"/>
                </a:cubicBezTo>
                <a:cubicBezTo>
                  <a:pt x="17604" y="11591"/>
                  <a:pt x="17732" y="11660"/>
                  <a:pt x="17852" y="11767"/>
                </a:cubicBezTo>
                <a:cubicBezTo>
                  <a:pt x="17967" y="11870"/>
                  <a:pt x="18075" y="11971"/>
                  <a:pt x="18166" y="12063"/>
                </a:cubicBezTo>
                <a:moveTo>
                  <a:pt x="20475" y="5419"/>
                </a:moveTo>
                <a:cubicBezTo>
                  <a:pt x="20758" y="5419"/>
                  <a:pt x="20974" y="5505"/>
                  <a:pt x="21125" y="5687"/>
                </a:cubicBezTo>
                <a:cubicBezTo>
                  <a:pt x="21272" y="5865"/>
                  <a:pt x="21382" y="6078"/>
                  <a:pt x="21449" y="6326"/>
                </a:cubicBezTo>
                <a:cubicBezTo>
                  <a:pt x="21521" y="6574"/>
                  <a:pt x="21562" y="6836"/>
                  <a:pt x="21577" y="7106"/>
                </a:cubicBezTo>
                <a:cubicBezTo>
                  <a:pt x="21593" y="7377"/>
                  <a:pt x="21600" y="7596"/>
                  <a:pt x="21600" y="7760"/>
                </a:cubicBezTo>
                <a:lnTo>
                  <a:pt x="21600" y="9856"/>
                </a:lnTo>
                <a:cubicBezTo>
                  <a:pt x="21509" y="9928"/>
                  <a:pt x="21423" y="10015"/>
                  <a:pt x="21341" y="10110"/>
                </a:cubicBezTo>
                <a:cubicBezTo>
                  <a:pt x="21262" y="10208"/>
                  <a:pt x="21159" y="10257"/>
                  <a:pt x="21037" y="10257"/>
                </a:cubicBezTo>
                <a:lnTo>
                  <a:pt x="17269" y="10257"/>
                </a:lnTo>
                <a:cubicBezTo>
                  <a:pt x="17132" y="10257"/>
                  <a:pt x="17024" y="10208"/>
                  <a:pt x="16954" y="10110"/>
                </a:cubicBezTo>
                <a:cubicBezTo>
                  <a:pt x="16880" y="10015"/>
                  <a:pt x="16791" y="9928"/>
                  <a:pt x="16683" y="9856"/>
                </a:cubicBezTo>
                <a:lnTo>
                  <a:pt x="16683" y="7760"/>
                </a:lnTo>
                <a:cubicBezTo>
                  <a:pt x="16683" y="7596"/>
                  <a:pt x="16693" y="7377"/>
                  <a:pt x="16707" y="7106"/>
                </a:cubicBezTo>
                <a:cubicBezTo>
                  <a:pt x="16721" y="6836"/>
                  <a:pt x="16767" y="6574"/>
                  <a:pt x="16837" y="6326"/>
                </a:cubicBezTo>
                <a:cubicBezTo>
                  <a:pt x="16913" y="6078"/>
                  <a:pt x="17024" y="5865"/>
                  <a:pt x="17184" y="5687"/>
                </a:cubicBezTo>
                <a:cubicBezTo>
                  <a:pt x="17338" y="5508"/>
                  <a:pt x="17557" y="5419"/>
                  <a:pt x="17830" y="5419"/>
                </a:cubicBezTo>
                <a:cubicBezTo>
                  <a:pt x="17489" y="5151"/>
                  <a:pt x="17211" y="4803"/>
                  <a:pt x="17000" y="4377"/>
                </a:cubicBezTo>
                <a:cubicBezTo>
                  <a:pt x="16789" y="3950"/>
                  <a:pt x="16683" y="3469"/>
                  <a:pt x="16683" y="2937"/>
                </a:cubicBezTo>
                <a:cubicBezTo>
                  <a:pt x="16683" y="2539"/>
                  <a:pt x="16745" y="2162"/>
                  <a:pt x="16873" y="1805"/>
                </a:cubicBezTo>
                <a:cubicBezTo>
                  <a:pt x="17000" y="1448"/>
                  <a:pt x="17175" y="1134"/>
                  <a:pt x="17401" y="861"/>
                </a:cubicBezTo>
                <a:cubicBezTo>
                  <a:pt x="17626" y="590"/>
                  <a:pt x="17890" y="380"/>
                  <a:pt x="18188" y="227"/>
                </a:cubicBezTo>
                <a:cubicBezTo>
                  <a:pt x="18488" y="77"/>
                  <a:pt x="18809" y="0"/>
                  <a:pt x="19153" y="0"/>
                </a:cubicBezTo>
                <a:cubicBezTo>
                  <a:pt x="19481" y="0"/>
                  <a:pt x="19796" y="77"/>
                  <a:pt x="20096" y="227"/>
                </a:cubicBezTo>
                <a:cubicBezTo>
                  <a:pt x="20396" y="380"/>
                  <a:pt x="20657" y="590"/>
                  <a:pt x="20883" y="861"/>
                </a:cubicBezTo>
                <a:cubicBezTo>
                  <a:pt x="21109" y="1134"/>
                  <a:pt x="21286" y="1448"/>
                  <a:pt x="21413" y="1805"/>
                </a:cubicBezTo>
                <a:cubicBezTo>
                  <a:pt x="21538" y="2162"/>
                  <a:pt x="21600" y="2539"/>
                  <a:pt x="21600" y="2937"/>
                </a:cubicBezTo>
                <a:cubicBezTo>
                  <a:pt x="21600" y="3458"/>
                  <a:pt x="21500" y="3939"/>
                  <a:pt x="21296" y="4371"/>
                </a:cubicBezTo>
                <a:cubicBezTo>
                  <a:pt x="21094" y="4800"/>
                  <a:pt x="20821" y="5151"/>
                  <a:pt x="20475" y="5419"/>
                </a:cubicBezTo>
              </a:path>
            </a:pathLst>
          </a:custGeom>
          <a:solidFill>
            <a:srgbClr val="FFFFFF"/>
          </a:solidFill>
          <a:ln w="12700">
            <a:miter lim="400000"/>
            <a:tailEnd type="triangle"/>
          </a:ln>
        </p:spPr>
        <p:txBody>
          <a:bodyPr lIns="45719" rIns="45719" anchor="ctr"/>
          <a:lstStyle/>
          <a:p>
            <a:pPr marL="0" marR="0" lvl="0" indent="0" algn="l" defTabSz="456565" rtl="0" eaLnBrk="1" fontAlgn="auto" latinLnBrk="0" hangingPunct="1">
              <a:lnSpc>
                <a:spcPct val="120000"/>
              </a:lnSpc>
              <a:spcBef>
                <a:spcPts val="0"/>
              </a:spcBef>
              <a:spcAft>
                <a:spcPts val="0"/>
              </a:spcAft>
              <a:buClrTx/>
              <a:buSzTx/>
              <a:buFontTx/>
              <a:buNone/>
              <a:defRPr sz="3600">
                <a:solidFill>
                  <a:srgbClr val="44CEB9"/>
                </a:solidFill>
                <a:effectLst>
                  <a:outerShdw blurRad="38100" dist="38100" dir="2700000" rotWithShape="0">
                    <a:srgbClr val="000000"/>
                  </a:outerShdw>
                </a:effectLst>
                <a:latin typeface="Gill Sans"/>
                <a:ea typeface="Gill Sans"/>
                <a:cs typeface="Gill Sans"/>
                <a:sym typeface="Gill Sans"/>
              </a:defRPr>
            </a:pPr>
            <a:endParaRPr kumimoji="0" sz="3600" b="0" i="0" u="none" strike="noStrike" kern="1200" cap="none" spc="0" normalizeH="0" baseline="0" noProof="0">
              <a:ln>
                <a:noFill/>
              </a:ln>
              <a:solidFill>
                <a:srgbClr val="44CEB9"/>
              </a:solidFill>
              <a:effectLst>
                <a:outerShdw blurRad="38100" dist="38100" dir="2700000" rotWithShape="0">
                  <a:srgbClr val="000000"/>
                </a:outerShdw>
              </a:effectLst>
              <a:uLnTx/>
              <a:uFillTx/>
              <a:latin typeface="微软雅黑" panose="020B0503020204020204" charset="-122"/>
              <a:ea typeface="微软雅黑" panose="020B0503020204020204" charset="-122"/>
              <a:sym typeface="Gill Sans"/>
            </a:endParaRPr>
          </a:p>
        </p:txBody>
      </p:sp>
      <p:sp>
        <p:nvSpPr>
          <p:cNvPr id="1745" name="Cooperate"/>
          <p:cNvSpPr txBox="1"/>
          <p:nvPr>
            <p:custDataLst>
              <p:tags r:id="rId9"/>
            </p:custDataLst>
          </p:nvPr>
        </p:nvSpPr>
        <p:spPr>
          <a:xfrm>
            <a:off x="489224" y="2456180"/>
            <a:ext cx="2665703" cy="424732"/>
          </a:xfrm>
          <a:prstGeom prst="rect">
            <a:avLst/>
          </a:prstGeom>
          <a:ln w="12700">
            <a:miter lim="400000"/>
          </a:ln>
        </p:spPr>
        <p:txBody>
          <a:bodyPr wrap="square" lIns="90000" rIns="90000" bIns="0" anchor="b" anchorCtr="0">
            <a:normAutofit/>
          </a:bodyPr>
          <a:lstStyle>
            <a:lvl1pPr algn="r">
              <a:defRPr sz="1600">
                <a:solidFill>
                  <a:srgbClr val="3F4C62"/>
                </a:solidFill>
              </a:defRPr>
            </a:lvl1pPr>
          </a:lstStyle>
          <a:p>
            <a:pPr lvl="0">
              <a:lnSpc>
                <a:spcPct val="120000"/>
              </a:lnSpc>
              <a:defRPr/>
            </a:pPr>
            <a:r>
              <a:rPr lang="zh-CN" altLang="en-US" sz="1800" b="1" dirty="0">
                <a:solidFill>
                  <a:srgbClr val="000000">
                    <a:lumMod val="65000"/>
                    <a:lumOff val="35000"/>
                  </a:srgbClr>
                </a:solidFill>
                <a:uFillTx/>
                <a:latin typeface="微软雅黑" panose="020B0503020204020204" charset="-122"/>
                <a:ea typeface="微软雅黑" panose="020B0503020204020204" charset="-122"/>
                <a:cs typeface="Helvetica" panose="020B0604020202030204"/>
              </a:rPr>
              <a:t>（一）职业的高科技术</a:t>
            </a:r>
            <a:endParaRPr lang="zh-CN" altLang="en-US" sz="1800" b="1" dirty="0">
              <a:solidFill>
                <a:srgbClr val="000000">
                  <a:lumMod val="65000"/>
                  <a:lumOff val="35000"/>
                </a:srgbClr>
              </a:solidFill>
              <a:uFillTx/>
              <a:latin typeface="微软雅黑" panose="020B0503020204020204" charset="-122"/>
              <a:ea typeface="微软雅黑" panose="020B0503020204020204" charset="-122"/>
              <a:cs typeface="Helvetica" panose="020B0604020202030204"/>
            </a:endParaRPr>
          </a:p>
        </p:txBody>
      </p:sp>
      <p:sp>
        <p:nvSpPr>
          <p:cNvPr id="1746" name="Lorem ipsum dolor sit amet consectetur adipiscing elit."/>
          <p:cNvSpPr txBox="1"/>
          <p:nvPr>
            <p:custDataLst>
              <p:tags r:id="rId10"/>
            </p:custDataLst>
          </p:nvPr>
        </p:nvSpPr>
        <p:spPr>
          <a:xfrm>
            <a:off x="488950" y="2929890"/>
            <a:ext cx="3013710" cy="1373505"/>
          </a:xfrm>
          <a:prstGeom prst="rect">
            <a:avLst/>
          </a:prstGeom>
          <a:ln w="12700">
            <a:miter lim="400000"/>
          </a:ln>
        </p:spPr>
        <p:txBody>
          <a:bodyPr wrap="square" lIns="90000" tIns="0" rIns="90000">
            <a:noAutofit/>
          </a:bodyPr>
          <a:lstStyle>
            <a:lvl1pPr algn="r">
              <a:lnSpc>
                <a:spcPct val="120000"/>
              </a:lnSpc>
              <a:defRPr sz="1200">
                <a:solidFill>
                  <a:srgbClr val="3F4C62"/>
                </a:solidFill>
              </a:defRPr>
            </a:lvl1pPr>
          </a:lstStyle>
          <a:p>
            <a:pPr marL="0" marR="0" lvl="0" indent="0" algn="r" defTabSz="914400" rtl="0" eaLnBrk="1" fontAlgn="auto" latinLnBrk="0" hangingPunct="1">
              <a:spcBef>
                <a:spcPts val="0"/>
              </a:spcBef>
              <a:spcAft>
                <a:spcPts val="0"/>
              </a:spcAft>
              <a:buClrTx/>
              <a:buSzTx/>
              <a:buFontTx/>
              <a:buNone/>
              <a:defRPr/>
            </a:pP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我国高新技术及其产品分为</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9</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类：</a:t>
            </a:r>
            <a:endPar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r" defTabSz="914400" rtl="0" eaLnBrk="1" fontAlgn="auto" latinLnBrk="0" hangingPunct="1">
              <a:spcBef>
                <a:spcPts val="0"/>
              </a:spcBef>
              <a:spcAft>
                <a:spcPts val="0"/>
              </a:spcAft>
              <a:buClrTx/>
              <a:buSzTx/>
              <a:buFontTx/>
              <a:buNone/>
              <a:defRPr/>
            </a:pP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电子与信息技术；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光电一体化技术；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3.</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新材料技术；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4.</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生物医药技术；</a:t>
            </a:r>
            <a:endPar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r" defTabSz="914400" rtl="0" eaLnBrk="1" fontAlgn="auto" latinLnBrk="0" hangingPunct="1">
              <a:spcBef>
                <a:spcPts val="0"/>
              </a:spcBef>
              <a:spcAft>
                <a:spcPts val="0"/>
              </a:spcAft>
              <a:buClrTx/>
              <a:buSzTx/>
              <a:buFontTx/>
              <a:buNone/>
              <a:defRPr/>
            </a:pP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5.</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环境保护技术；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6.</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新能源、高新节能技术；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7.</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地球空间及海洋技术；</a:t>
            </a:r>
            <a:endPar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0" marR="0" lvl="0" indent="0" algn="r" defTabSz="914400" rtl="0" eaLnBrk="1" fontAlgn="auto" latinLnBrk="0" hangingPunct="1">
              <a:spcBef>
                <a:spcPts val="0"/>
              </a:spcBef>
              <a:spcAft>
                <a:spcPts val="0"/>
              </a:spcAft>
              <a:buClrTx/>
              <a:buSzTx/>
              <a:buFontTx/>
              <a:buNone/>
              <a:defRPr/>
            </a:pP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8.</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核应用技术；</a:t>
            </a:r>
            <a:r>
              <a:rPr kumimoji="0" lang="en-US" altLang="zh-CN"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9.</a:t>
            </a:r>
            <a:r>
              <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航天航空技术。</a:t>
            </a:r>
            <a:endParaRPr kumimoji="0" lang="zh-CN" altLang="en-US" sz="1300" i="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761" name="圆形"/>
          <p:cNvSpPr/>
          <p:nvPr>
            <p:custDataLst>
              <p:tags r:id="rId11"/>
            </p:custDataLst>
          </p:nvPr>
        </p:nvSpPr>
        <p:spPr>
          <a:xfrm>
            <a:off x="3274823" y="2638138"/>
            <a:ext cx="228601" cy="228601"/>
          </a:xfrm>
          <a:prstGeom prst="ellipse">
            <a:avLst/>
          </a:prstGeom>
          <a:solidFill>
            <a:srgbClr val="1F74AD"/>
          </a:solidFill>
          <a:ln w="12700">
            <a:miter lim="400000"/>
            <a:tailEnd type="triangle"/>
          </a:ln>
        </p:spPr>
        <p:txBody>
          <a:bodyPr lIns="45719" rIns="45719" anchor="ctr"/>
          <a:lstStyle/>
          <a:p>
            <a:pPr marL="0" marR="0" lvl="0" indent="0" algn="ctr" defTabSz="914400" rtl="0" eaLnBrk="1" fontAlgn="auto" latinLnBrk="0" hangingPunct="1">
              <a:lnSpc>
                <a:spcPct val="120000"/>
              </a:lnSpc>
              <a:spcBef>
                <a:spcPts val="0"/>
              </a:spcBef>
              <a:spcAft>
                <a:spcPts val="0"/>
              </a:spcAft>
              <a:buClrTx/>
              <a:buSzTx/>
              <a:buFontTx/>
              <a:buNone/>
              <a:defRPr>
                <a:solidFill>
                  <a:srgbClr val="FFFFFF"/>
                </a:solidFill>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Helvetica" panose="020B0604020202030204"/>
            </a:endParaRPr>
          </a:p>
        </p:txBody>
      </p:sp>
      <p:sp>
        <p:nvSpPr>
          <p:cNvPr id="1763" name="圆形"/>
          <p:cNvSpPr/>
          <p:nvPr>
            <p:custDataLst>
              <p:tags r:id="rId12"/>
            </p:custDataLst>
          </p:nvPr>
        </p:nvSpPr>
        <p:spPr>
          <a:xfrm>
            <a:off x="3274823" y="4599202"/>
            <a:ext cx="228601" cy="228601"/>
          </a:xfrm>
          <a:prstGeom prst="ellipse">
            <a:avLst/>
          </a:prstGeom>
          <a:solidFill>
            <a:srgbClr val="69A35B"/>
          </a:solidFill>
          <a:ln w="12700">
            <a:miter lim="400000"/>
            <a:tailEnd type="triangle"/>
          </a:ln>
        </p:spPr>
        <p:txBody>
          <a:bodyPr lIns="45719" rIns="45719" anchor="ctr"/>
          <a:lstStyle/>
          <a:p>
            <a:pPr marL="0" marR="0" lvl="0" indent="0" algn="ctr" defTabSz="914400" rtl="0" eaLnBrk="1" fontAlgn="auto" latinLnBrk="0" hangingPunct="1">
              <a:lnSpc>
                <a:spcPct val="120000"/>
              </a:lnSpc>
              <a:spcBef>
                <a:spcPts val="0"/>
              </a:spcBef>
              <a:spcAft>
                <a:spcPts val="0"/>
              </a:spcAft>
              <a:buClrTx/>
              <a:buSzTx/>
              <a:buFontTx/>
              <a:buNone/>
              <a:defRPr>
                <a:solidFill>
                  <a:srgbClr val="FFFFFF"/>
                </a:solidFill>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Helvetica" panose="020B0604020202030204"/>
            </a:endParaRPr>
          </a:p>
        </p:txBody>
      </p:sp>
      <p:sp>
        <p:nvSpPr>
          <p:cNvPr id="1765" name="圆形"/>
          <p:cNvSpPr/>
          <p:nvPr>
            <p:custDataLst>
              <p:tags r:id="rId13"/>
            </p:custDataLst>
          </p:nvPr>
        </p:nvSpPr>
        <p:spPr>
          <a:xfrm>
            <a:off x="8641015" y="2638138"/>
            <a:ext cx="228601" cy="228601"/>
          </a:xfrm>
          <a:prstGeom prst="ellipse">
            <a:avLst/>
          </a:prstGeom>
          <a:solidFill>
            <a:srgbClr val="3498DB"/>
          </a:solidFill>
          <a:ln w="12700">
            <a:miter lim="400000"/>
            <a:tailEnd type="triangle"/>
          </a:ln>
        </p:spPr>
        <p:txBody>
          <a:bodyPr lIns="45719" rIns="45719" anchor="ctr"/>
          <a:lstStyle/>
          <a:p>
            <a:pPr marL="0" marR="0" lvl="0" indent="0" algn="ctr" defTabSz="914400" rtl="0" eaLnBrk="1" fontAlgn="auto" latinLnBrk="0" hangingPunct="1">
              <a:lnSpc>
                <a:spcPct val="120000"/>
              </a:lnSpc>
              <a:spcBef>
                <a:spcPts val="0"/>
              </a:spcBef>
              <a:spcAft>
                <a:spcPts val="0"/>
              </a:spcAft>
              <a:buClrTx/>
              <a:buSzTx/>
              <a:buFontTx/>
              <a:buNone/>
              <a:defRPr>
                <a:solidFill>
                  <a:srgbClr val="FFFFFF"/>
                </a:solidFill>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Helvetica" panose="020B0604020202030204"/>
            </a:endParaRPr>
          </a:p>
        </p:txBody>
      </p:sp>
      <p:sp>
        <p:nvSpPr>
          <p:cNvPr id="1767" name="圆形"/>
          <p:cNvSpPr/>
          <p:nvPr>
            <p:custDataLst>
              <p:tags r:id="rId14"/>
            </p:custDataLst>
          </p:nvPr>
        </p:nvSpPr>
        <p:spPr>
          <a:xfrm>
            <a:off x="8641015" y="4599202"/>
            <a:ext cx="228601" cy="228601"/>
          </a:xfrm>
          <a:prstGeom prst="ellipse">
            <a:avLst/>
          </a:prstGeom>
          <a:solidFill>
            <a:srgbClr val="1AA3AA"/>
          </a:solidFill>
          <a:ln w="12700">
            <a:miter lim="400000"/>
            <a:tailEnd type="triangle"/>
          </a:ln>
        </p:spPr>
        <p:txBody>
          <a:bodyPr lIns="45719" rIns="45719" anchor="ctr"/>
          <a:lstStyle/>
          <a:p>
            <a:pPr marL="0" marR="0" lvl="0" indent="0" algn="ctr" defTabSz="914400" rtl="0" eaLnBrk="1" fontAlgn="auto" latinLnBrk="0" hangingPunct="1">
              <a:lnSpc>
                <a:spcPct val="120000"/>
              </a:lnSpc>
              <a:spcBef>
                <a:spcPts val="0"/>
              </a:spcBef>
              <a:spcAft>
                <a:spcPts val="0"/>
              </a:spcAft>
              <a:buClrTx/>
              <a:buSzTx/>
              <a:buFontTx/>
              <a:buNone/>
              <a:defRPr>
                <a:solidFill>
                  <a:srgbClr val="FFFFFF"/>
                </a:solidFill>
              </a:defRPr>
            </a:pPr>
            <a:endParaRPr kumimoji="0"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Helvetica" panose="020B0604020202030204"/>
            </a:endParaRPr>
          </a:p>
        </p:txBody>
      </p:sp>
      <p:sp>
        <p:nvSpPr>
          <p:cNvPr id="55" name="Cooperate"/>
          <p:cNvSpPr txBox="1"/>
          <p:nvPr>
            <p:custDataLst>
              <p:tags r:id="rId15"/>
            </p:custDataLst>
          </p:nvPr>
        </p:nvSpPr>
        <p:spPr>
          <a:xfrm>
            <a:off x="489224" y="4452882"/>
            <a:ext cx="2665703" cy="424732"/>
          </a:xfrm>
          <a:prstGeom prst="rect">
            <a:avLst/>
          </a:prstGeom>
          <a:ln w="12700">
            <a:miter lim="400000"/>
          </a:ln>
        </p:spPr>
        <p:txBody>
          <a:bodyPr wrap="square" lIns="90000" rIns="90000" bIns="0" anchor="b" anchorCtr="0">
            <a:normAutofit/>
          </a:bodyPr>
          <a:lstStyle>
            <a:lvl1pPr algn="r">
              <a:defRPr sz="1600">
                <a:solidFill>
                  <a:srgbClr val="3F4C62"/>
                </a:solidFill>
              </a:defRPr>
            </a:lvl1pPr>
          </a:lstStyle>
          <a:p>
            <a:pPr lvl="0">
              <a:lnSpc>
                <a:spcPct val="120000"/>
              </a:lnSpc>
              <a:defRPr/>
            </a:pPr>
            <a:r>
              <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rPr>
              <a:t>（三）职业的专业化</a:t>
            </a:r>
            <a:endPar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endParaRPr>
          </a:p>
        </p:txBody>
      </p:sp>
      <p:sp>
        <p:nvSpPr>
          <p:cNvPr id="56" name="Lorem ipsum dolor sit amet consectetur adipiscing elit."/>
          <p:cNvSpPr txBox="1"/>
          <p:nvPr>
            <p:custDataLst>
              <p:tags r:id="rId16"/>
            </p:custDataLst>
          </p:nvPr>
        </p:nvSpPr>
        <p:spPr>
          <a:xfrm>
            <a:off x="488950" y="4898390"/>
            <a:ext cx="3014345" cy="1287145"/>
          </a:xfrm>
          <a:prstGeom prst="rect">
            <a:avLst/>
          </a:prstGeom>
          <a:ln w="12700">
            <a:miter lim="400000"/>
          </a:ln>
        </p:spPr>
        <p:txBody>
          <a:bodyPr wrap="square" lIns="90000" tIns="0" rIns="90000">
            <a:noAutofit/>
          </a:bodyPr>
          <a:lstStyle>
            <a:lvl1pPr algn="r">
              <a:lnSpc>
                <a:spcPct val="120000"/>
              </a:lnSpc>
              <a:defRPr sz="1200">
                <a:solidFill>
                  <a:srgbClr val="3F4C62"/>
                </a:solidFill>
              </a:defRPr>
            </a:lvl1pPr>
          </a:lstStyle>
          <a:p>
            <a:pPr lvl="0">
              <a:defRPr/>
            </a:pPr>
            <a:r>
              <a:rPr lang="zh-CN" altLang="en-US" sz="1300">
                <a:solidFill>
                  <a:schemeClr val="tx1"/>
                </a:solidFill>
                <a:uFillTx/>
                <a:latin typeface="微软雅黑" panose="020B0503020204020204" charset="-122"/>
                <a:ea typeface="微软雅黑" panose="020B0503020204020204" charset="-122"/>
                <a:cs typeface="Helvetica" panose="020B0604020202030204"/>
              </a:rPr>
              <a:t>职业的专业化是指职业分工越来越专业、越来越细，社会对职业的专业技术水平要求越来越高。</a:t>
            </a:r>
            <a:endParaRPr lang="zh-CN" altLang="en-US" sz="1300">
              <a:solidFill>
                <a:schemeClr val="tx1"/>
              </a:solidFill>
              <a:uFillTx/>
              <a:latin typeface="微软雅黑" panose="020B0503020204020204" charset="-122"/>
              <a:ea typeface="微软雅黑" panose="020B0503020204020204" charset="-122"/>
              <a:cs typeface="Helvetica" panose="020B0604020202030204"/>
            </a:endParaRPr>
          </a:p>
        </p:txBody>
      </p:sp>
      <p:sp>
        <p:nvSpPr>
          <p:cNvPr id="61" name="Cooperate"/>
          <p:cNvSpPr txBox="1"/>
          <p:nvPr>
            <p:custDataLst>
              <p:tags r:id="rId17"/>
            </p:custDataLst>
          </p:nvPr>
        </p:nvSpPr>
        <p:spPr>
          <a:xfrm>
            <a:off x="9061879" y="2470553"/>
            <a:ext cx="2646886" cy="424732"/>
          </a:xfrm>
          <a:prstGeom prst="rect">
            <a:avLst/>
          </a:prstGeom>
          <a:ln w="12700">
            <a:miter lim="400000"/>
          </a:ln>
        </p:spPr>
        <p:txBody>
          <a:bodyPr wrap="square" lIns="90000" rIns="90000" bIns="0" anchor="b" anchorCtr="0">
            <a:normAutofit/>
          </a:bodyPr>
          <a:lstStyle>
            <a:lvl1pPr algn="r">
              <a:defRPr sz="1600">
                <a:solidFill>
                  <a:srgbClr val="3F4C62"/>
                </a:solidFill>
              </a:defRPr>
            </a:lvl1pPr>
          </a:lstStyle>
          <a:p>
            <a:pPr lvl="0" algn="l">
              <a:lnSpc>
                <a:spcPct val="120000"/>
              </a:lnSpc>
              <a:defRPr/>
            </a:pPr>
            <a:r>
              <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rPr>
              <a:t>（二）职业的智能化</a:t>
            </a:r>
            <a:endPar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endParaRPr>
          </a:p>
        </p:txBody>
      </p:sp>
      <p:sp>
        <p:nvSpPr>
          <p:cNvPr id="62" name="Lorem ipsum dolor sit amet consectetur adipiscing elit."/>
          <p:cNvSpPr txBox="1"/>
          <p:nvPr>
            <p:custDataLst>
              <p:tags r:id="rId18"/>
            </p:custDataLst>
          </p:nvPr>
        </p:nvSpPr>
        <p:spPr>
          <a:xfrm>
            <a:off x="8641715" y="2915920"/>
            <a:ext cx="3067050" cy="1373505"/>
          </a:xfrm>
          <a:prstGeom prst="rect">
            <a:avLst/>
          </a:prstGeom>
          <a:ln w="12700">
            <a:miter lim="400000"/>
          </a:ln>
        </p:spPr>
        <p:txBody>
          <a:bodyPr wrap="square" lIns="90000" tIns="0" rIns="90000">
            <a:noAutofit/>
          </a:bodyPr>
          <a:lstStyle>
            <a:lvl1pPr algn="r">
              <a:lnSpc>
                <a:spcPct val="120000"/>
              </a:lnSpc>
              <a:defRPr sz="1200">
                <a:solidFill>
                  <a:srgbClr val="3F4C62"/>
                </a:solidFill>
              </a:defRPr>
            </a:lvl1pPr>
          </a:lstStyle>
          <a:p>
            <a:pPr lvl="0" algn="l">
              <a:defRPr/>
            </a:pPr>
            <a:r>
              <a:rPr lang="zh-CN" altLang="en-US" sz="1300" dirty="0">
                <a:solidFill>
                  <a:schemeClr val="tx1"/>
                </a:solidFill>
                <a:uFillTx/>
                <a:latin typeface="微软雅黑" panose="020B0503020204020204" charset="-122"/>
                <a:ea typeface="微软雅黑" panose="020B0503020204020204" charset="-122"/>
                <a:cs typeface="Helvetica" panose="020B0604020202030204"/>
              </a:rPr>
              <a:t>职业的智能化是指在职业活动中，脑力劳动的比重增加，体力劳动的比重减少，体力劳动脑力化。职业的智能化要求各种就业岗位对单纯体力劳动者需求量明显减少。</a:t>
            </a:r>
            <a:endParaRPr lang="zh-CN" altLang="en-US" sz="1300" dirty="0">
              <a:solidFill>
                <a:schemeClr val="tx1"/>
              </a:solidFill>
              <a:uFillTx/>
              <a:latin typeface="微软雅黑" panose="020B0503020204020204" charset="-122"/>
              <a:ea typeface="微软雅黑" panose="020B0503020204020204" charset="-122"/>
              <a:cs typeface="Helvetica" panose="020B0604020202030204"/>
            </a:endParaRPr>
          </a:p>
        </p:txBody>
      </p:sp>
      <p:sp>
        <p:nvSpPr>
          <p:cNvPr id="67" name="Cooperate"/>
          <p:cNvSpPr txBox="1"/>
          <p:nvPr>
            <p:custDataLst>
              <p:tags r:id="rId19"/>
            </p:custDataLst>
          </p:nvPr>
        </p:nvSpPr>
        <p:spPr>
          <a:xfrm>
            <a:off x="9061879" y="4452882"/>
            <a:ext cx="2646886" cy="424732"/>
          </a:xfrm>
          <a:prstGeom prst="rect">
            <a:avLst/>
          </a:prstGeom>
          <a:ln w="12700">
            <a:miter lim="400000"/>
          </a:ln>
        </p:spPr>
        <p:txBody>
          <a:bodyPr wrap="square" lIns="90000" rIns="90000" bIns="0" anchor="b" anchorCtr="0">
            <a:normAutofit/>
          </a:bodyPr>
          <a:lstStyle>
            <a:lvl1pPr algn="r">
              <a:defRPr sz="1600">
                <a:solidFill>
                  <a:srgbClr val="3F4C62"/>
                </a:solidFill>
              </a:defRPr>
            </a:lvl1pPr>
          </a:lstStyle>
          <a:p>
            <a:pPr lvl="0" algn="l">
              <a:lnSpc>
                <a:spcPct val="120000"/>
              </a:lnSpc>
              <a:defRPr/>
            </a:pPr>
            <a:r>
              <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rPr>
              <a:t>（四）职业的综合化</a:t>
            </a:r>
            <a:endParaRPr lang="zh-CN" altLang="en-US" sz="1800" b="1">
              <a:solidFill>
                <a:srgbClr val="000000">
                  <a:lumMod val="65000"/>
                  <a:lumOff val="35000"/>
                </a:srgbClr>
              </a:solidFill>
              <a:uFillTx/>
              <a:latin typeface="微软雅黑" panose="020B0503020204020204" charset="-122"/>
              <a:ea typeface="微软雅黑" panose="020B0503020204020204" charset="-122"/>
              <a:cs typeface="Helvetica" panose="020B0604020202030204"/>
            </a:endParaRPr>
          </a:p>
        </p:txBody>
      </p:sp>
      <p:sp>
        <p:nvSpPr>
          <p:cNvPr id="68" name="Lorem ipsum dolor sit amet consectetur adipiscing elit."/>
          <p:cNvSpPr txBox="1"/>
          <p:nvPr>
            <p:custDataLst>
              <p:tags r:id="rId20"/>
            </p:custDataLst>
          </p:nvPr>
        </p:nvSpPr>
        <p:spPr>
          <a:xfrm>
            <a:off x="8642350" y="4898390"/>
            <a:ext cx="3066415" cy="1373505"/>
          </a:xfrm>
          <a:prstGeom prst="rect">
            <a:avLst/>
          </a:prstGeom>
          <a:ln w="12700">
            <a:miter lim="400000"/>
          </a:ln>
        </p:spPr>
        <p:txBody>
          <a:bodyPr wrap="square" lIns="90000" tIns="0" rIns="90000">
            <a:noAutofit/>
          </a:bodyPr>
          <a:lstStyle>
            <a:lvl1pPr algn="r">
              <a:lnSpc>
                <a:spcPct val="120000"/>
              </a:lnSpc>
              <a:defRPr sz="1200">
                <a:solidFill>
                  <a:srgbClr val="3F4C62"/>
                </a:solidFill>
              </a:defRPr>
            </a:lvl1pPr>
          </a:lstStyle>
          <a:p>
            <a:pPr lvl="0" algn="l">
              <a:lnSpc>
                <a:spcPct val="120000"/>
              </a:lnSpc>
              <a:spcBef>
                <a:spcPts val="0"/>
              </a:spcBef>
              <a:spcAft>
                <a:spcPts val="0"/>
              </a:spcAft>
              <a:defRPr/>
            </a:pPr>
            <a:r>
              <a:rPr lang="zh-CN" altLang="en-US" sz="1300">
                <a:solidFill>
                  <a:schemeClr val="tx1"/>
                </a:solidFill>
                <a:uFillTx/>
                <a:latin typeface="微软雅黑" panose="020B0503020204020204" charset="-122"/>
                <a:ea typeface="微软雅黑" panose="020B0503020204020204" charset="-122"/>
                <a:cs typeface="Helvetica" panose="020B0604020202030204"/>
              </a:rPr>
              <a:t>职业综合化是指职业之间相互重叠、交叉，职业对从业人员的知识经验、技能、素质与能力等要求越来越全面。</a:t>
            </a:r>
            <a:endParaRPr lang="zh-CN" altLang="en-US" sz="1300">
              <a:solidFill>
                <a:schemeClr val="tx1"/>
              </a:solidFill>
              <a:uFillTx/>
              <a:latin typeface="微软雅黑" panose="020B0503020204020204" charset="-122"/>
              <a:ea typeface="微软雅黑" panose="020B0503020204020204" charset="-122"/>
              <a:cs typeface="Helvetica" panose="020B0604020202030204"/>
            </a:endParaRPr>
          </a:p>
        </p:txBody>
      </p:sp>
      <p:sp>
        <p:nvSpPr>
          <p:cNvPr id="1734" name="圆形"/>
          <p:cNvSpPr/>
          <p:nvPr>
            <p:custDataLst>
              <p:tags r:id="rId21"/>
            </p:custDataLst>
          </p:nvPr>
        </p:nvSpPr>
        <p:spPr>
          <a:xfrm>
            <a:off x="4092257" y="2474683"/>
            <a:ext cx="866777" cy="862013"/>
          </a:xfrm>
          <a:prstGeom prst="ellipse">
            <a:avLst/>
          </a:prstGeom>
          <a:solidFill>
            <a:srgbClr val="1F74AD"/>
          </a:solidFill>
          <a:ln w="12700">
            <a:miter lim="400000"/>
            <a:tailEnd type="triangle"/>
          </a:ln>
        </p:spPr>
        <p:txBody>
          <a:bodyPr lIns="45719" rIns="45719"/>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33" name="圆形"/>
          <p:cNvSpPr/>
          <p:nvPr>
            <p:custDataLst>
              <p:tags r:id="rId22"/>
            </p:custDataLst>
          </p:nvPr>
        </p:nvSpPr>
        <p:spPr>
          <a:xfrm>
            <a:off x="7193915" y="4282687"/>
            <a:ext cx="866777" cy="862013"/>
          </a:xfrm>
          <a:prstGeom prst="ellipse">
            <a:avLst/>
          </a:prstGeom>
          <a:solidFill>
            <a:srgbClr val="1AA3AA"/>
          </a:solidFill>
          <a:ln w="12700">
            <a:miter lim="400000"/>
            <a:tailEnd type="triangle"/>
          </a:ln>
        </p:spPr>
        <p:txBody>
          <a:bodyPr lIns="45719" rIns="45719"/>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57" name="形状"/>
          <p:cNvSpPr/>
          <p:nvPr>
            <p:custDataLst>
              <p:tags r:id="rId23"/>
            </p:custDataLst>
          </p:nvPr>
        </p:nvSpPr>
        <p:spPr>
          <a:xfrm>
            <a:off x="7405895" y="4447032"/>
            <a:ext cx="437471" cy="494992"/>
          </a:xfrm>
          <a:custGeom>
            <a:avLst/>
            <a:gdLst/>
            <a:ahLst/>
            <a:cxnLst>
              <a:cxn ang="0">
                <a:pos x="wd2" y="hd2"/>
              </a:cxn>
              <a:cxn ang="5400000">
                <a:pos x="wd2" y="hd2"/>
              </a:cxn>
              <a:cxn ang="10800000">
                <a:pos x="wd2" y="hd2"/>
              </a:cxn>
              <a:cxn ang="16200000">
                <a:pos x="wd2" y="hd2"/>
              </a:cxn>
            </a:cxnLst>
            <a:rect l="0" t="0" r="r" b="b"/>
            <a:pathLst>
              <a:path w="20301" h="20835" extrusionOk="0">
                <a:moveTo>
                  <a:pt x="18314" y="8890"/>
                </a:moveTo>
                <a:cubicBezTo>
                  <a:pt x="19793" y="2249"/>
                  <a:pt x="13703" y="-765"/>
                  <a:pt x="7013" y="164"/>
                </a:cubicBezTo>
                <a:cubicBezTo>
                  <a:pt x="297" y="1116"/>
                  <a:pt x="498" y="4720"/>
                  <a:pt x="97" y="6420"/>
                </a:cubicBezTo>
                <a:cubicBezTo>
                  <a:pt x="-755" y="10976"/>
                  <a:pt x="4282" y="15894"/>
                  <a:pt x="4282" y="15894"/>
                </a:cubicBezTo>
                <a:cubicBezTo>
                  <a:pt x="4081" y="20835"/>
                  <a:pt x="4081" y="20835"/>
                  <a:pt x="4081" y="20835"/>
                </a:cubicBezTo>
                <a:cubicBezTo>
                  <a:pt x="12250" y="20835"/>
                  <a:pt x="12250" y="20835"/>
                  <a:pt x="12250" y="20835"/>
                </a:cubicBezTo>
                <a:cubicBezTo>
                  <a:pt x="12877" y="18546"/>
                  <a:pt x="12877" y="18546"/>
                  <a:pt x="12877" y="18546"/>
                </a:cubicBezTo>
                <a:cubicBezTo>
                  <a:pt x="12877" y="18546"/>
                  <a:pt x="13077" y="19112"/>
                  <a:pt x="15182" y="19316"/>
                </a:cubicBezTo>
                <a:cubicBezTo>
                  <a:pt x="17487" y="19498"/>
                  <a:pt x="17061" y="17027"/>
                  <a:pt x="17061" y="17027"/>
                </a:cubicBezTo>
                <a:cubicBezTo>
                  <a:pt x="17061" y="17027"/>
                  <a:pt x="18540" y="16461"/>
                  <a:pt x="18540" y="16098"/>
                </a:cubicBezTo>
                <a:cubicBezTo>
                  <a:pt x="18540" y="15713"/>
                  <a:pt x="17688" y="15146"/>
                  <a:pt x="17688" y="15146"/>
                </a:cubicBezTo>
                <a:cubicBezTo>
                  <a:pt x="17688" y="15146"/>
                  <a:pt x="18540" y="15327"/>
                  <a:pt x="18941" y="14942"/>
                </a:cubicBezTo>
                <a:cubicBezTo>
                  <a:pt x="19141" y="14579"/>
                  <a:pt x="18540" y="13423"/>
                  <a:pt x="18540" y="13423"/>
                </a:cubicBezTo>
                <a:cubicBezTo>
                  <a:pt x="18540" y="13423"/>
                  <a:pt x="19567" y="13423"/>
                  <a:pt x="20193" y="12676"/>
                </a:cubicBezTo>
                <a:cubicBezTo>
                  <a:pt x="20845" y="12109"/>
                  <a:pt x="18314" y="10205"/>
                  <a:pt x="18314" y="8890"/>
                </a:cubicBezTo>
                <a:close/>
                <a:moveTo>
                  <a:pt x="6587" y="9842"/>
                </a:moveTo>
                <a:cubicBezTo>
                  <a:pt x="6587" y="9842"/>
                  <a:pt x="6587" y="9457"/>
                  <a:pt x="6587" y="9276"/>
                </a:cubicBezTo>
                <a:cubicBezTo>
                  <a:pt x="6361" y="9072"/>
                  <a:pt x="6161" y="9072"/>
                  <a:pt x="5961" y="9072"/>
                </a:cubicBezTo>
                <a:cubicBezTo>
                  <a:pt x="5760" y="9276"/>
                  <a:pt x="5334" y="9457"/>
                  <a:pt x="5334" y="9457"/>
                </a:cubicBezTo>
                <a:cubicBezTo>
                  <a:pt x="5109" y="9638"/>
                  <a:pt x="5109" y="9638"/>
                  <a:pt x="5109" y="9638"/>
                </a:cubicBezTo>
                <a:lnTo>
                  <a:pt x="4482" y="9457"/>
                </a:lnTo>
                <a:cubicBezTo>
                  <a:pt x="3229" y="8120"/>
                  <a:pt x="3229" y="8120"/>
                  <a:pt x="3229" y="8120"/>
                </a:cubicBezTo>
                <a:cubicBezTo>
                  <a:pt x="3229" y="7372"/>
                  <a:pt x="3229" y="7372"/>
                  <a:pt x="3229" y="7372"/>
                </a:cubicBezTo>
                <a:cubicBezTo>
                  <a:pt x="3229" y="7372"/>
                  <a:pt x="3655" y="6987"/>
                  <a:pt x="3856" y="6987"/>
                </a:cubicBezTo>
                <a:cubicBezTo>
                  <a:pt x="3856" y="6805"/>
                  <a:pt x="3856" y="6624"/>
                  <a:pt x="3856" y="6420"/>
                </a:cubicBezTo>
                <a:cubicBezTo>
                  <a:pt x="3455" y="6239"/>
                  <a:pt x="2803" y="6057"/>
                  <a:pt x="2803" y="6057"/>
                </a:cubicBezTo>
                <a:cubicBezTo>
                  <a:pt x="2603" y="5287"/>
                  <a:pt x="2603" y="5287"/>
                  <a:pt x="2603" y="5287"/>
                </a:cubicBezTo>
                <a:cubicBezTo>
                  <a:pt x="3455" y="3768"/>
                  <a:pt x="3455" y="3768"/>
                  <a:pt x="3455" y="3768"/>
                </a:cubicBezTo>
                <a:cubicBezTo>
                  <a:pt x="4282" y="3587"/>
                  <a:pt x="4282" y="3587"/>
                  <a:pt x="4282" y="3587"/>
                </a:cubicBezTo>
                <a:cubicBezTo>
                  <a:pt x="4282" y="3587"/>
                  <a:pt x="4908" y="3768"/>
                  <a:pt x="5109" y="3768"/>
                </a:cubicBezTo>
                <a:cubicBezTo>
                  <a:pt x="5334" y="3768"/>
                  <a:pt x="5334" y="3587"/>
                  <a:pt x="5535" y="3587"/>
                </a:cubicBezTo>
                <a:cubicBezTo>
                  <a:pt x="5535" y="3201"/>
                  <a:pt x="5535" y="2635"/>
                  <a:pt x="5535" y="2635"/>
                </a:cubicBezTo>
                <a:cubicBezTo>
                  <a:pt x="6161" y="2068"/>
                  <a:pt x="6161" y="2068"/>
                  <a:pt x="6161" y="2068"/>
                </a:cubicBezTo>
                <a:cubicBezTo>
                  <a:pt x="8040" y="1887"/>
                  <a:pt x="8040" y="1887"/>
                  <a:pt x="8040" y="1887"/>
                </a:cubicBezTo>
                <a:cubicBezTo>
                  <a:pt x="8667" y="2453"/>
                  <a:pt x="8667" y="2453"/>
                  <a:pt x="8667" y="2453"/>
                </a:cubicBezTo>
                <a:cubicBezTo>
                  <a:pt x="8667" y="2453"/>
                  <a:pt x="8667" y="3020"/>
                  <a:pt x="8667" y="3201"/>
                </a:cubicBezTo>
                <a:cubicBezTo>
                  <a:pt x="8892" y="3201"/>
                  <a:pt x="9093" y="3383"/>
                  <a:pt x="9318" y="3383"/>
                </a:cubicBezTo>
                <a:cubicBezTo>
                  <a:pt x="9519" y="3201"/>
                  <a:pt x="9945" y="3020"/>
                  <a:pt x="9945" y="3020"/>
                </a:cubicBezTo>
                <a:cubicBezTo>
                  <a:pt x="10772" y="3020"/>
                  <a:pt x="10772" y="3020"/>
                  <a:pt x="10772" y="3020"/>
                </a:cubicBezTo>
                <a:cubicBezTo>
                  <a:pt x="12025" y="4153"/>
                  <a:pt x="12025" y="4153"/>
                  <a:pt x="12025" y="4153"/>
                </a:cubicBezTo>
                <a:cubicBezTo>
                  <a:pt x="12025" y="4901"/>
                  <a:pt x="12025" y="4901"/>
                  <a:pt x="12025" y="4901"/>
                </a:cubicBezTo>
                <a:cubicBezTo>
                  <a:pt x="12025" y="4901"/>
                  <a:pt x="11624" y="5287"/>
                  <a:pt x="11198" y="5672"/>
                </a:cubicBezTo>
                <a:cubicBezTo>
                  <a:pt x="11398" y="5672"/>
                  <a:pt x="11398" y="5853"/>
                  <a:pt x="11398" y="6057"/>
                </a:cubicBezTo>
                <a:cubicBezTo>
                  <a:pt x="11624" y="6239"/>
                  <a:pt x="12250" y="6624"/>
                  <a:pt x="12250" y="6624"/>
                </a:cubicBezTo>
                <a:cubicBezTo>
                  <a:pt x="12451" y="7372"/>
                  <a:pt x="12451" y="7372"/>
                  <a:pt x="12451" y="7372"/>
                </a:cubicBezTo>
                <a:cubicBezTo>
                  <a:pt x="11624" y="8709"/>
                  <a:pt x="11624" y="8709"/>
                  <a:pt x="11624" y="8709"/>
                </a:cubicBezTo>
                <a:cubicBezTo>
                  <a:pt x="10772" y="8890"/>
                  <a:pt x="10772" y="8890"/>
                  <a:pt x="10772" y="8890"/>
                </a:cubicBezTo>
                <a:cubicBezTo>
                  <a:pt x="10772" y="8890"/>
                  <a:pt x="10346" y="8709"/>
                  <a:pt x="9945" y="8505"/>
                </a:cubicBezTo>
                <a:cubicBezTo>
                  <a:pt x="9945" y="8709"/>
                  <a:pt x="9719" y="8709"/>
                  <a:pt x="9519" y="8890"/>
                </a:cubicBezTo>
                <a:cubicBezTo>
                  <a:pt x="9519" y="9072"/>
                  <a:pt x="9719" y="9638"/>
                  <a:pt x="9719" y="9638"/>
                </a:cubicBezTo>
                <a:cubicBezTo>
                  <a:pt x="9093" y="10205"/>
                  <a:pt x="9093" y="10205"/>
                  <a:pt x="9093" y="10205"/>
                </a:cubicBezTo>
                <a:cubicBezTo>
                  <a:pt x="7213" y="10409"/>
                  <a:pt x="7213" y="10409"/>
                  <a:pt x="7213" y="10409"/>
                </a:cubicBezTo>
                <a:lnTo>
                  <a:pt x="6587" y="9842"/>
                </a:lnTo>
                <a:close/>
                <a:moveTo>
                  <a:pt x="14129" y="14194"/>
                </a:moveTo>
                <a:cubicBezTo>
                  <a:pt x="13703" y="14398"/>
                  <a:pt x="13703" y="14398"/>
                  <a:pt x="13703" y="14398"/>
                </a:cubicBezTo>
                <a:cubicBezTo>
                  <a:pt x="13703" y="14398"/>
                  <a:pt x="13303" y="14194"/>
                  <a:pt x="13303" y="14013"/>
                </a:cubicBezTo>
                <a:cubicBezTo>
                  <a:pt x="13077" y="14194"/>
                  <a:pt x="13077" y="14194"/>
                  <a:pt x="12877" y="14194"/>
                </a:cubicBezTo>
                <a:cubicBezTo>
                  <a:pt x="12877" y="14398"/>
                  <a:pt x="13077" y="14761"/>
                  <a:pt x="13077" y="14761"/>
                </a:cubicBezTo>
                <a:cubicBezTo>
                  <a:pt x="12651" y="15146"/>
                  <a:pt x="12651" y="15146"/>
                  <a:pt x="12651" y="15146"/>
                </a:cubicBezTo>
                <a:cubicBezTo>
                  <a:pt x="11398" y="15327"/>
                  <a:pt x="11398" y="15327"/>
                  <a:pt x="11398" y="15327"/>
                </a:cubicBezTo>
                <a:cubicBezTo>
                  <a:pt x="10997" y="14942"/>
                  <a:pt x="10997" y="14942"/>
                  <a:pt x="10997" y="14942"/>
                </a:cubicBezTo>
                <a:lnTo>
                  <a:pt x="10997" y="14579"/>
                </a:lnTo>
                <a:cubicBezTo>
                  <a:pt x="10772" y="14398"/>
                  <a:pt x="10772" y="14398"/>
                  <a:pt x="10571" y="14398"/>
                </a:cubicBezTo>
                <a:cubicBezTo>
                  <a:pt x="10145" y="14761"/>
                  <a:pt x="10145" y="14761"/>
                  <a:pt x="10145" y="14761"/>
                </a:cubicBezTo>
                <a:lnTo>
                  <a:pt x="9519" y="14761"/>
                </a:lnTo>
                <a:cubicBezTo>
                  <a:pt x="8892" y="13809"/>
                  <a:pt x="8892" y="13809"/>
                  <a:pt x="8892" y="13809"/>
                </a:cubicBezTo>
                <a:cubicBezTo>
                  <a:pt x="8892" y="13423"/>
                  <a:pt x="8892" y="13423"/>
                  <a:pt x="8892" y="13423"/>
                </a:cubicBezTo>
                <a:cubicBezTo>
                  <a:pt x="9318" y="13061"/>
                  <a:pt x="9318" y="13061"/>
                  <a:pt x="9318" y="13061"/>
                </a:cubicBezTo>
                <a:cubicBezTo>
                  <a:pt x="9318" y="12879"/>
                  <a:pt x="9318" y="12879"/>
                  <a:pt x="9318" y="12676"/>
                </a:cubicBezTo>
                <a:cubicBezTo>
                  <a:pt x="9093" y="12676"/>
                  <a:pt x="8667" y="12494"/>
                  <a:pt x="8667" y="12494"/>
                </a:cubicBezTo>
                <a:cubicBezTo>
                  <a:pt x="8466" y="11928"/>
                  <a:pt x="8466" y="11928"/>
                  <a:pt x="8466" y="11928"/>
                </a:cubicBezTo>
                <a:cubicBezTo>
                  <a:pt x="9093" y="10976"/>
                  <a:pt x="9093" y="10976"/>
                  <a:pt x="9093" y="10976"/>
                </a:cubicBezTo>
                <a:cubicBezTo>
                  <a:pt x="9519" y="10794"/>
                  <a:pt x="9519" y="10794"/>
                  <a:pt x="9519" y="10794"/>
                </a:cubicBezTo>
                <a:lnTo>
                  <a:pt x="9945" y="10976"/>
                </a:lnTo>
                <a:cubicBezTo>
                  <a:pt x="10145" y="10976"/>
                  <a:pt x="10346" y="10976"/>
                  <a:pt x="10346" y="10794"/>
                </a:cubicBezTo>
                <a:cubicBezTo>
                  <a:pt x="10346" y="10590"/>
                  <a:pt x="10346" y="10205"/>
                  <a:pt x="10346" y="10205"/>
                </a:cubicBezTo>
                <a:cubicBezTo>
                  <a:pt x="10772" y="9842"/>
                  <a:pt x="10772" y="9842"/>
                  <a:pt x="10772" y="9842"/>
                </a:cubicBezTo>
                <a:cubicBezTo>
                  <a:pt x="11824" y="9842"/>
                  <a:pt x="11824" y="9842"/>
                  <a:pt x="11824" y="9842"/>
                </a:cubicBezTo>
                <a:cubicBezTo>
                  <a:pt x="12250" y="10205"/>
                  <a:pt x="12250" y="10205"/>
                  <a:pt x="12250" y="10205"/>
                </a:cubicBezTo>
                <a:cubicBezTo>
                  <a:pt x="12250" y="10205"/>
                  <a:pt x="12250" y="10409"/>
                  <a:pt x="12250" y="10590"/>
                </a:cubicBezTo>
                <a:cubicBezTo>
                  <a:pt x="12451" y="10590"/>
                  <a:pt x="12651" y="10794"/>
                  <a:pt x="12877" y="10794"/>
                </a:cubicBezTo>
                <a:cubicBezTo>
                  <a:pt x="13077" y="10409"/>
                  <a:pt x="13077" y="10409"/>
                  <a:pt x="13077" y="10409"/>
                </a:cubicBezTo>
                <a:cubicBezTo>
                  <a:pt x="13703" y="10409"/>
                  <a:pt x="13703" y="10409"/>
                  <a:pt x="13703" y="10409"/>
                </a:cubicBezTo>
                <a:cubicBezTo>
                  <a:pt x="14555" y="11361"/>
                  <a:pt x="14555" y="11361"/>
                  <a:pt x="14555" y="11361"/>
                </a:cubicBezTo>
                <a:cubicBezTo>
                  <a:pt x="14555" y="11724"/>
                  <a:pt x="14555" y="11724"/>
                  <a:pt x="14555" y="11724"/>
                </a:cubicBezTo>
                <a:lnTo>
                  <a:pt x="14129" y="12109"/>
                </a:lnTo>
                <a:cubicBezTo>
                  <a:pt x="14129" y="12290"/>
                  <a:pt x="14129" y="12290"/>
                  <a:pt x="14129" y="12494"/>
                </a:cubicBezTo>
                <a:cubicBezTo>
                  <a:pt x="14330" y="12494"/>
                  <a:pt x="14756" y="12879"/>
                  <a:pt x="14756" y="12879"/>
                </a:cubicBezTo>
                <a:cubicBezTo>
                  <a:pt x="14756" y="13242"/>
                  <a:pt x="14756" y="13242"/>
                  <a:pt x="14756" y="13242"/>
                </a:cubicBezTo>
                <a:lnTo>
                  <a:pt x="14129" y="14194"/>
                </a:lnTo>
                <a:close/>
              </a:path>
            </a:pathLst>
          </a:custGeom>
          <a:solidFill>
            <a:srgbClr val="FFFFFF"/>
          </a:solidFill>
          <a:ln w="12700">
            <a:miter lim="400000"/>
            <a:tailEnd type="triangle"/>
          </a:ln>
        </p:spPr>
        <p:txBody>
          <a:bodyPr lIns="45719" rIns="45719" anchor="ctr"/>
          <a:lstStyle/>
          <a:p>
            <a:pPr marL="0" marR="0" lvl="0" indent="0" algn="l" defTabSz="914400" rtl="0" eaLnBrk="1" fontAlgn="auto" latinLnBrk="0" hangingPunct="1">
              <a:lnSpc>
                <a:spcPct val="120000"/>
              </a:lnSpc>
              <a:spcBef>
                <a:spcPts val="0"/>
              </a:spcBef>
              <a:spcAft>
                <a:spcPts val="0"/>
              </a:spcAft>
              <a:buClrTx/>
              <a:buSzTx/>
              <a:buFontTx/>
              <a:buNone/>
              <a:defRPr sz="2400"/>
            </a:pPr>
            <a:endParaRPr kumimoji="0" sz="24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32" name="椭圆形"/>
          <p:cNvSpPr/>
          <p:nvPr>
            <p:custDataLst>
              <p:tags r:id="rId24"/>
            </p:custDataLst>
          </p:nvPr>
        </p:nvSpPr>
        <p:spPr>
          <a:xfrm>
            <a:off x="4106862" y="4282687"/>
            <a:ext cx="869951" cy="862013"/>
          </a:xfrm>
          <a:prstGeom prst="ellipse">
            <a:avLst/>
          </a:prstGeom>
          <a:solidFill>
            <a:srgbClr val="69A35B"/>
          </a:solidFill>
          <a:ln w="12700">
            <a:miter lim="400000"/>
            <a:tailEnd type="triangle"/>
          </a:ln>
        </p:spPr>
        <p:txBody>
          <a:bodyPr lIns="45719" rIns="45719"/>
          <a:lstStyle/>
          <a:p>
            <a:pPr marL="0" marR="0" lvl="0" indent="0" algn="l" defTabSz="914400" rtl="0" eaLnBrk="1" fontAlgn="auto" latinLnBrk="0" hangingPunct="1">
              <a:lnSpc>
                <a:spcPct val="12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1771" name="形状"/>
          <p:cNvSpPr/>
          <p:nvPr>
            <p:custDataLst>
              <p:tags r:id="rId25"/>
            </p:custDataLst>
          </p:nvPr>
        </p:nvSpPr>
        <p:spPr>
          <a:xfrm>
            <a:off x="4354401" y="2636537"/>
            <a:ext cx="342488" cy="538305"/>
          </a:xfrm>
          <a:custGeom>
            <a:avLst/>
            <a:gdLst/>
            <a:ahLst/>
            <a:cxnLst>
              <a:cxn ang="0">
                <a:pos x="wd2" y="hd2"/>
              </a:cxn>
              <a:cxn ang="5400000">
                <a:pos x="wd2" y="hd2"/>
              </a:cxn>
              <a:cxn ang="10800000">
                <a:pos x="wd2" y="hd2"/>
              </a:cxn>
              <a:cxn ang="16200000">
                <a:pos x="wd2" y="hd2"/>
              </a:cxn>
            </a:cxnLst>
            <a:rect l="0" t="0" r="r" b="b"/>
            <a:pathLst>
              <a:path w="21600" h="21600" extrusionOk="0">
                <a:moveTo>
                  <a:pt x="8232" y="19840"/>
                </a:moveTo>
                <a:cubicBezTo>
                  <a:pt x="13368" y="19840"/>
                  <a:pt x="13368" y="19840"/>
                  <a:pt x="13368" y="19840"/>
                </a:cubicBezTo>
                <a:cubicBezTo>
                  <a:pt x="13368" y="20280"/>
                  <a:pt x="13039" y="20720"/>
                  <a:pt x="12677" y="21160"/>
                </a:cubicBezTo>
                <a:cubicBezTo>
                  <a:pt x="11985" y="21370"/>
                  <a:pt x="11656" y="21600"/>
                  <a:pt x="10965" y="21600"/>
                </a:cubicBezTo>
                <a:cubicBezTo>
                  <a:pt x="10273" y="21600"/>
                  <a:pt x="9582" y="21370"/>
                  <a:pt x="9252" y="21160"/>
                </a:cubicBezTo>
                <a:cubicBezTo>
                  <a:pt x="8561" y="20720"/>
                  <a:pt x="8232" y="20280"/>
                  <a:pt x="8232" y="19840"/>
                </a:cubicBezTo>
                <a:close/>
                <a:moveTo>
                  <a:pt x="6849" y="19191"/>
                </a:moveTo>
                <a:cubicBezTo>
                  <a:pt x="14751" y="19191"/>
                  <a:pt x="14751" y="19191"/>
                  <a:pt x="14751" y="19191"/>
                </a:cubicBezTo>
                <a:cubicBezTo>
                  <a:pt x="15080" y="17452"/>
                  <a:pt x="15080" y="17452"/>
                  <a:pt x="15080" y="17452"/>
                </a:cubicBezTo>
                <a:cubicBezTo>
                  <a:pt x="6520" y="17452"/>
                  <a:pt x="6520" y="17452"/>
                  <a:pt x="6520" y="17452"/>
                </a:cubicBezTo>
                <a:lnTo>
                  <a:pt x="6849" y="19191"/>
                </a:lnTo>
                <a:close/>
                <a:moveTo>
                  <a:pt x="21600" y="6977"/>
                </a:moveTo>
                <a:cubicBezTo>
                  <a:pt x="21600" y="8715"/>
                  <a:pt x="20579" y="10245"/>
                  <a:pt x="18867" y="11565"/>
                </a:cubicBezTo>
                <a:lnTo>
                  <a:pt x="18505" y="11774"/>
                </a:lnTo>
                <a:cubicBezTo>
                  <a:pt x="18505" y="11774"/>
                  <a:pt x="18505" y="11984"/>
                  <a:pt x="18176" y="11984"/>
                </a:cubicBezTo>
                <a:cubicBezTo>
                  <a:pt x="17813" y="12424"/>
                  <a:pt x="17813" y="12864"/>
                  <a:pt x="17484" y="13304"/>
                </a:cubicBezTo>
                <a:cubicBezTo>
                  <a:pt x="17155" y="13744"/>
                  <a:pt x="16793" y="14184"/>
                  <a:pt x="16793" y="14603"/>
                </a:cubicBezTo>
                <a:cubicBezTo>
                  <a:pt x="16463" y="14603"/>
                  <a:pt x="16463" y="14603"/>
                  <a:pt x="16463" y="14833"/>
                </a:cubicBezTo>
                <a:lnTo>
                  <a:pt x="16463" y="15042"/>
                </a:lnTo>
                <a:cubicBezTo>
                  <a:pt x="16463" y="15273"/>
                  <a:pt x="16463" y="15273"/>
                  <a:pt x="16463" y="15273"/>
                </a:cubicBezTo>
                <a:cubicBezTo>
                  <a:pt x="16463" y="16572"/>
                  <a:pt x="16463" y="16572"/>
                  <a:pt x="16463" y="16572"/>
                </a:cubicBezTo>
                <a:cubicBezTo>
                  <a:pt x="5466" y="16572"/>
                  <a:pt x="5466" y="16572"/>
                  <a:pt x="5466" y="16572"/>
                </a:cubicBezTo>
                <a:cubicBezTo>
                  <a:pt x="5466" y="15273"/>
                  <a:pt x="5466" y="15273"/>
                  <a:pt x="5466" y="15273"/>
                </a:cubicBezTo>
                <a:cubicBezTo>
                  <a:pt x="5466" y="15042"/>
                  <a:pt x="5137" y="15042"/>
                  <a:pt x="5137" y="14833"/>
                </a:cubicBezTo>
                <a:lnTo>
                  <a:pt x="5137" y="14603"/>
                </a:lnTo>
                <a:cubicBezTo>
                  <a:pt x="4807" y="14184"/>
                  <a:pt x="4807" y="13744"/>
                  <a:pt x="4445" y="13304"/>
                </a:cubicBezTo>
                <a:cubicBezTo>
                  <a:pt x="4116" y="12864"/>
                  <a:pt x="3754" y="12424"/>
                  <a:pt x="3424" y="11984"/>
                </a:cubicBezTo>
                <a:cubicBezTo>
                  <a:pt x="3062" y="11774"/>
                  <a:pt x="3062" y="11774"/>
                  <a:pt x="3062" y="11565"/>
                </a:cubicBezTo>
                <a:lnTo>
                  <a:pt x="2733" y="11565"/>
                </a:lnTo>
                <a:cubicBezTo>
                  <a:pt x="1021" y="10245"/>
                  <a:pt x="0" y="8715"/>
                  <a:pt x="0" y="6977"/>
                </a:cubicBezTo>
                <a:cubicBezTo>
                  <a:pt x="0" y="5007"/>
                  <a:pt x="1021" y="3478"/>
                  <a:pt x="3424" y="2179"/>
                </a:cubicBezTo>
                <a:cubicBezTo>
                  <a:pt x="5466" y="649"/>
                  <a:pt x="7870" y="0"/>
                  <a:pt x="10965" y="0"/>
                </a:cubicBezTo>
                <a:cubicBezTo>
                  <a:pt x="13698" y="0"/>
                  <a:pt x="16463" y="649"/>
                  <a:pt x="18505" y="2179"/>
                </a:cubicBezTo>
                <a:cubicBezTo>
                  <a:pt x="20579" y="3478"/>
                  <a:pt x="21600" y="5007"/>
                  <a:pt x="21600" y="6977"/>
                </a:cubicBezTo>
                <a:close/>
                <a:moveTo>
                  <a:pt x="19196" y="6977"/>
                </a:moveTo>
                <a:cubicBezTo>
                  <a:pt x="19196" y="5447"/>
                  <a:pt x="18505" y="4148"/>
                  <a:pt x="16793" y="3268"/>
                </a:cubicBezTo>
                <a:cubicBezTo>
                  <a:pt x="15080" y="2179"/>
                  <a:pt x="13039" y="1739"/>
                  <a:pt x="10965" y="1739"/>
                </a:cubicBezTo>
                <a:cubicBezTo>
                  <a:pt x="8561" y="1739"/>
                  <a:pt x="6520" y="2179"/>
                  <a:pt x="5137" y="3268"/>
                </a:cubicBezTo>
                <a:cubicBezTo>
                  <a:pt x="3424" y="4148"/>
                  <a:pt x="2404" y="5447"/>
                  <a:pt x="2404" y="6977"/>
                </a:cubicBezTo>
                <a:cubicBezTo>
                  <a:pt x="2404" y="8296"/>
                  <a:pt x="3062" y="9386"/>
                  <a:pt x="4807" y="10454"/>
                </a:cubicBezTo>
                <a:cubicBezTo>
                  <a:pt x="4807" y="10454"/>
                  <a:pt x="4807" y="10685"/>
                  <a:pt x="5137" y="10685"/>
                </a:cubicBezTo>
                <a:cubicBezTo>
                  <a:pt x="5137" y="10894"/>
                  <a:pt x="5466" y="11125"/>
                  <a:pt x="5466" y="11334"/>
                </a:cubicBezTo>
                <a:cubicBezTo>
                  <a:pt x="5828" y="11774"/>
                  <a:pt x="6157" y="12214"/>
                  <a:pt x="6520" y="12654"/>
                </a:cubicBezTo>
                <a:cubicBezTo>
                  <a:pt x="6849" y="13073"/>
                  <a:pt x="7178" y="13513"/>
                  <a:pt x="7540" y="13953"/>
                </a:cubicBezTo>
                <a:cubicBezTo>
                  <a:pt x="7540" y="14603"/>
                  <a:pt x="7870" y="14833"/>
                  <a:pt x="7870" y="15042"/>
                </a:cubicBezTo>
                <a:cubicBezTo>
                  <a:pt x="14060" y="15042"/>
                  <a:pt x="14060" y="15042"/>
                  <a:pt x="14060" y="15042"/>
                </a:cubicBezTo>
                <a:cubicBezTo>
                  <a:pt x="14060" y="14833"/>
                  <a:pt x="14060" y="14603"/>
                  <a:pt x="14389" y="13953"/>
                </a:cubicBezTo>
                <a:cubicBezTo>
                  <a:pt x="14389" y="13513"/>
                  <a:pt x="14751" y="13073"/>
                  <a:pt x="15080" y="12654"/>
                </a:cubicBezTo>
                <a:cubicBezTo>
                  <a:pt x="15410" y="12214"/>
                  <a:pt x="15772" y="11774"/>
                  <a:pt x="16101" y="11334"/>
                </a:cubicBezTo>
                <a:cubicBezTo>
                  <a:pt x="16101" y="11125"/>
                  <a:pt x="16463" y="10894"/>
                  <a:pt x="16793" y="10894"/>
                </a:cubicBezTo>
                <a:cubicBezTo>
                  <a:pt x="16793" y="10685"/>
                  <a:pt x="16793" y="10454"/>
                  <a:pt x="17155" y="10454"/>
                </a:cubicBezTo>
                <a:cubicBezTo>
                  <a:pt x="18505" y="9386"/>
                  <a:pt x="19196" y="8296"/>
                  <a:pt x="19196" y="6977"/>
                </a:cubicBezTo>
                <a:close/>
                <a:moveTo>
                  <a:pt x="12677" y="8715"/>
                </a:moveTo>
                <a:cubicBezTo>
                  <a:pt x="11656" y="7416"/>
                  <a:pt x="11656" y="7416"/>
                  <a:pt x="11656" y="7416"/>
                </a:cubicBezTo>
                <a:cubicBezTo>
                  <a:pt x="10965" y="6327"/>
                  <a:pt x="10965" y="6327"/>
                  <a:pt x="10965" y="6327"/>
                </a:cubicBezTo>
                <a:cubicBezTo>
                  <a:pt x="9944" y="7416"/>
                  <a:pt x="9944" y="7416"/>
                  <a:pt x="9944" y="7416"/>
                </a:cubicBezTo>
                <a:cubicBezTo>
                  <a:pt x="8923" y="8715"/>
                  <a:pt x="8923" y="8715"/>
                  <a:pt x="8923" y="8715"/>
                </a:cubicBezTo>
                <a:cubicBezTo>
                  <a:pt x="7870" y="7416"/>
                  <a:pt x="7870" y="7416"/>
                  <a:pt x="7870" y="7416"/>
                </a:cubicBezTo>
                <a:cubicBezTo>
                  <a:pt x="6157" y="8066"/>
                  <a:pt x="6157" y="8066"/>
                  <a:pt x="6157" y="8066"/>
                </a:cubicBezTo>
                <a:cubicBezTo>
                  <a:pt x="8232" y="10454"/>
                  <a:pt x="8232" y="10454"/>
                  <a:pt x="8232" y="10454"/>
                </a:cubicBezTo>
                <a:cubicBezTo>
                  <a:pt x="8923" y="11565"/>
                  <a:pt x="8923" y="11565"/>
                  <a:pt x="8923" y="11565"/>
                </a:cubicBezTo>
                <a:cubicBezTo>
                  <a:pt x="9944" y="10454"/>
                  <a:pt x="9944" y="10454"/>
                  <a:pt x="9944" y="10454"/>
                </a:cubicBezTo>
                <a:cubicBezTo>
                  <a:pt x="10965" y="9155"/>
                  <a:pt x="10965" y="9155"/>
                  <a:pt x="10965" y="9155"/>
                </a:cubicBezTo>
                <a:cubicBezTo>
                  <a:pt x="11985" y="10454"/>
                  <a:pt x="11985" y="10454"/>
                  <a:pt x="11985" y="10454"/>
                </a:cubicBezTo>
                <a:cubicBezTo>
                  <a:pt x="12677" y="11565"/>
                  <a:pt x="12677" y="11565"/>
                  <a:pt x="12677" y="11565"/>
                </a:cubicBezTo>
                <a:cubicBezTo>
                  <a:pt x="13698" y="10454"/>
                  <a:pt x="13698" y="10454"/>
                  <a:pt x="13698" y="10454"/>
                </a:cubicBezTo>
                <a:cubicBezTo>
                  <a:pt x="15772" y="8066"/>
                  <a:pt x="15772" y="8066"/>
                  <a:pt x="15772" y="8066"/>
                </a:cubicBezTo>
                <a:cubicBezTo>
                  <a:pt x="14060" y="7416"/>
                  <a:pt x="14060" y="7416"/>
                  <a:pt x="14060" y="7416"/>
                </a:cubicBezTo>
                <a:lnTo>
                  <a:pt x="12677" y="8715"/>
                </a:lnTo>
                <a:close/>
              </a:path>
            </a:pathLst>
          </a:custGeom>
          <a:solidFill>
            <a:srgbClr val="FFFFFF"/>
          </a:solidFill>
          <a:ln w="12700">
            <a:miter lim="400000"/>
            <a:tailEnd type="triangle"/>
          </a:ln>
        </p:spPr>
        <p:txBody>
          <a:bodyPr lIns="45719" rIns="45719" anchor="ctr"/>
          <a:lstStyle/>
          <a:p>
            <a:pPr marL="0" marR="0" lvl="0" indent="0" algn="l" defTabSz="914400" rtl="0" eaLnBrk="1" fontAlgn="auto" latinLnBrk="0" hangingPunct="1">
              <a:lnSpc>
                <a:spcPct val="120000"/>
              </a:lnSpc>
              <a:spcBef>
                <a:spcPts val="0"/>
              </a:spcBef>
              <a:spcAft>
                <a:spcPts val="0"/>
              </a:spcAft>
              <a:buClrTx/>
              <a:buSzTx/>
              <a:buFontTx/>
              <a:buNone/>
              <a:defRPr sz="2400"/>
            </a:pPr>
            <a:endParaRPr kumimoji="0" sz="24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
        <p:nvSpPr>
          <p:cNvPr id="41" name="形状"/>
          <p:cNvSpPr/>
          <p:nvPr>
            <p:custDataLst>
              <p:tags r:id="rId26"/>
            </p:custDataLst>
          </p:nvPr>
        </p:nvSpPr>
        <p:spPr>
          <a:xfrm>
            <a:off x="4297786" y="4495612"/>
            <a:ext cx="488103" cy="436162"/>
          </a:xfrm>
          <a:custGeom>
            <a:avLst/>
            <a:gdLst/>
            <a:ahLst/>
            <a:cxnLst>
              <a:cxn ang="0">
                <a:pos x="wd2" y="hd2"/>
              </a:cxn>
              <a:cxn ang="5400000">
                <a:pos x="wd2" y="hd2"/>
              </a:cxn>
              <a:cxn ang="10800000">
                <a:pos x="wd2" y="hd2"/>
              </a:cxn>
              <a:cxn ang="16200000">
                <a:pos x="wd2" y="hd2"/>
              </a:cxn>
            </a:cxnLst>
            <a:rect l="0" t="0" r="r" b="b"/>
            <a:pathLst>
              <a:path w="21600" h="21600" extrusionOk="0">
                <a:moveTo>
                  <a:pt x="3477" y="7346"/>
                </a:moveTo>
                <a:cubicBezTo>
                  <a:pt x="4216" y="6519"/>
                  <a:pt x="5041" y="6957"/>
                  <a:pt x="6171" y="8222"/>
                </a:cubicBezTo>
                <a:cubicBezTo>
                  <a:pt x="6563" y="8659"/>
                  <a:pt x="6563" y="8222"/>
                  <a:pt x="6563" y="8222"/>
                </a:cubicBezTo>
                <a:cubicBezTo>
                  <a:pt x="6954" y="8222"/>
                  <a:pt x="8084" y="6519"/>
                  <a:pt x="8475" y="6519"/>
                </a:cubicBezTo>
                <a:cubicBezTo>
                  <a:pt x="8475" y="6519"/>
                  <a:pt x="8475" y="6519"/>
                  <a:pt x="8475" y="6081"/>
                </a:cubicBezTo>
                <a:cubicBezTo>
                  <a:pt x="8084" y="6081"/>
                  <a:pt x="7736" y="5643"/>
                  <a:pt x="7736" y="5205"/>
                </a:cubicBezTo>
                <a:cubicBezTo>
                  <a:pt x="5780" y="2189"/>
                  <a:pt x="13082" y="486"/>
                  <a:pt x="11952" y="486"/>
                </a:cubicBezTo>
                <a:cubicBezTo>
                  <a:pt x="11169" y="0"/>
                  <a:pt x="8866" y="0"/>
                  <a:pt x="8475" y="0"/>
                </a:cubicBezTo>
                <a:cubicBezTo>
                  <a:pt x="7345" y="486"/>
                  <a:pt x="5433" y="1751"/>
                  <a:pt x="4650" y="2627"/>
                </a:cubicBezTo>
                <a:cubicBezTo>
                  <a:pt x="3477" y="3503"/>
                  <a:pt x="3129" y="3941"/>
                  <a:pt x="3129" y="3941"/>
                </a:cubicBezTo>
                <a:cubicBezTo>
                  <a:pt x="2695" y="4330"/>
                  <a:pt x="3129" y="5205"/>
                  <a:pt x="2303" y="5643"/>
                </a:cubicBezTo>
                <a:cubicBezTo>
                  <a:pt x="1565" y="6081"/>
                  <a:pt x="1173" y="5643"/>
                  <a:pt x="782" y="6081"/>
                </a:cubicBezTo>
                <a:cubicBezTo>
                  <a:pt x="782" y="6519"/>
                  <a:pt x="391" y="6519"/>
                  <a:pt x="0" y="6957"/>
                </a:cubicBezTo>
                <a:lnTo>
                  <a:pt x="0" y="7346"/>
                </a:lnTo>
                <a:lnTo>
                  <a:pt x="1565" y="9097"/>
                </a:lnTo>
                <a:cubicBezTo>
                  <a:pt x="1565" y="9535"/>
                  <a:pt x="1912" y="9535"/>
                  <a:pt x="2303" y="9535"/>
                </a:cubicBezTo>
                <a:cubicBezTo>
                  <a:pt x="2303" y="9097"/>
                  <a:pt x="2695" y="8659"/>
                  <a:pt x="3129" y="8659"/>
                </a:cubicBezTo>
                <a:cubicBezTo>
                  <a:pt x="3129" y="8659"/>
                  <a:pt x="3129" y="7346"/>
                  <a:pt x="3477" y="7346"/>
                </a:cubicBezTo>
                <a:close/>
                <a:moveTo>
                  <a:pt x="9648" y="7784"/>
                </a:moveTo>
                <a:cubicBezTo>
                  <a:pt x="9257" y="7784"/>
                  <a:pt x="9257" y="7784"/>
                  <a:pt x="9257" y="7784"/>
                </a:cubicBezTo>
                <a:cubicBezTo>
                  <a:pt x="7736" y="9097"/>
                  <a:pt x="7736" y="9097"/>
                  <a:pt x="7736" y="9097"/>
                </a:cubicBezTo>
                <a:cubicBezTo>
                  <a:pt x="7345" y="9535"/>
                  <a:pt x="7345" y="9535"/>
                  <a:pt x="7345" y="9924"/>
                </a:cubicBezTo>
                <a:cubicBezTo>
                  <a:pt x="16559" y="21162"/>
                  <a:pt x="16559" y="21162"/>
                  <a:pt x="16559" y="21162"/>
                </a:cubicBezTo>
                <a:cubicBezTo>
                  <a:pt x="16559" y="21600"/>
                  <a:pt x="16993" y="21600"/>
                  <a:pt x="17341" y="21162"/>
                </a:cubicBezTo>
                <a:cubicBezTo>
                  <a:pt x="18514" y="20286"/>
                  <a:pt x="18514" y="20286"/>
                  <a:pt x="18514" y="20286"/>
                </a:cubicBezTo>
                <a:cubicBezTo>
                  <a:pt x="18514" y="19849"/>
                  <a:pt x="18514" y="19459"/>
                  <a:pt x="18514" y="19459"/>
                </a:cubicBezTo>
                <a:lnTo>
                  <a:pt x="9648" y="7784"/>
                </a:lnTo>
                <a:close/>
                <a:moveTo>
                  <a:pt x="21600" y="3065"/>
                </a:moveTo>
                <a:cubicBezTo>
                  <a:pt x="21209" y="2189"/>
                  <a:pt x="21209" y="2627"/>
                  <a:pt x="20818" y="2627"/>
                </a:cubicBezTo>
                <a:cubicBezTo>
                  <a:pt x="20818" y="3065"/>
                  <a:pt x="20035" y="3941"/>
                  <a:pt x="20035" y="4330"/>
                </a:cubicBezTo>
                <a:cubicBezTo>
                  <a:pt x="19644" y="5205"/>
                  <a:pt x="18905" y="6081"/>
                  <a:pt x="17732" y="5205"/>
                </a:cubicBezTo>
                <a:cubicBezTo>
                  <a:pt x="16559" y="3941"/>
                  <a:pt x="16993" y="3503"/>
                  <a:pt x="17341" y="3065"/>
                </a:cubicBezTo>
                <a:cubicBezTo>
                  <a:pt x="17341" y="2627"/>
                  <a:pt x="18123" y="1362"/>
                  <a:pt x="18123" y="924"/>
                </a:cubicBezTo>
                <a:cubicBezTo>
                  <a:pt x="18514" y="924"/>
                  <a:pt x="18123" y="486"/>
                  <a:pt x="17732" y="486"/>
                </a:cubicBezTo>
                <a:cubicBezTo>
                  <a:pt x="17341" y="924"/>
                  <a:pt x="15037" y="1751"/>
                  <a:pt x="14646" y="3503"/>
                </a:cubicBezTo>
                <a:cubicBezTo>
                  <a:pt x="14255" y="4768"/>
                  <a:pt x="15037" y="6081"/>
                  <a:pt x="13864" y="7346"/>
                </a:cubicBezTo>
                <a:cubicBezTo>
                  <a:pt x="12343" y="9097"/>
                  <a:pt x="12343" y="9097"/>
                  <a:pt x="12343" y="9097"/>
                </a:cubicBezTo>
                <a:cubicBezTo>
                  <a:pt x="13864" y="11238"/>
                  <a:pt x="13864" y="11238"/>
                  <a:pt x="13864" y="11238"/>
                </a:cubicBezTo>
                <a:cubicBezTo>
                  <a:pt x="15820" y="9097"/>
                  <a:pt x="15820" y="9097"/>
                  <a:pt x="15820" y="9097"/>
                </a:cubicBezTo>
                <a:cubicBezTo>
                  <a:pt x="16167" y="8659"/>
                  <a:pt x="16993" y="8222"/>
                  <a:pt x="17732" y="8659"/>
                </a:cubicBezTo>
                <a:cubicBezTo>
                  <a:pt x="19644" y="9097"/>
                  <a:pt x="20427" y="8222"/>
                  <a:pt x="21209" y="6957"/>
                </a:cubicBezTo>
                <a:cubicBezTo>
                  <a:pt x="21600" y="5643"/>
                  <a:pt x="21600" y="3503"/>
                  <a:pt x="21600" y="3065"/>
                </a:cubicBezTo>
                <a:close/>
                <a:moveTo>
                  <a:pt x="3129" y="19459"/>
                </a:moveTo>
                <a:cubicBezTo>
                  <a:pt x="2695" y="19849"/>
                  <a:pt x="2695" y="20286"/>
                  <a:pt x="3129" y="20286"/>
                </a:cubicBezTo>
                <a:cubicBezTo>
                  <a:pt x="3868" y="21600"/>
                  <a:pt x="3868" y="21600"/>
                  <a:pt x="3868" y="21600"/>
                </a:cubicBezTo>
                <a:cubicBezTo>
                  <a:pt x="4216" y="21600"/>
                  <a:pt x="4650" y="21600"/>
                  <a:pt x="4650" y="21162"/>
                </a:cubicBezTo>
                <a:cubicBezTo>
                  <a:pt x="10039" y="15568"/>
                  <a:pt x="10039" y="15568"/>
                  <a:pt x="10039" y="15568"/>
                </a:cubicBezTo>
                <a:cubicBezTo>
                  <a:pt x="8475" y="13378"/>
                  <a:pt x="8475" y="13378"/>
                  <a:pt x="8475" y="13378"/>
                </a:cubicBezTo>
                <a:lnTo>
                  <a:pt x="3129" y="19459"/>
                </a:lnTo>
                <a:close/>
              </a:path>
            </a:pathLst>
          </a:custGeom>
          <a:solidFill>
            <a:srgbClr val="FFFFFF"/>
          </a:solidFill>
          <a:ln w="12700">
            <a:miter lim="400000"/>
            <a:tailEnd type="triangle"/>
          </a:ln>
        </p:spPr>
        <p:txBody>
          <a:bodyPr lIns="45719" rIns="45719" anchor="ctr"/>
          <a:lstStyle/>
          <a:p>
            <a:pPr marL="0" marR="0" lvl="0" indent="0" algn="l" defTabSz="914400" rtl="0" eaLnBrk="1" fontAlgn="auto" latinLnBrk="0" hangingPunct="1">
              <a:lnSpc>
                <a:spcPct val="120000"/>
              </a:lnSpc>
              <a:spcBef>
                <a:spcPts val="0"/>
              </a:spcBef>
              <a:spcAft>
                <a:spcPts val="0"/>
              </a:spcAft>
              <a:buClrTx/>
              <a:buSzTx/>
              <a:buFontTx/>
              <a:buNone/>
              <a:defRPr sz="1000"/>
            </a:pPr>
            <a:endParaRPr kumimoji="0" sz="1000" b="0" i="0"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Helvetica" panose="020B0604020202030204"/>
            </a:endParaRPr>
          </a:p>
        </p:txBody>
      </p:sp>
    </p:spTree>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5537" name="组合 13"/>
          <p:cNvGrpSpPr/>
          <p:nvPr/>
        </p:nvGrpSpPr>
        <p:grpSpPr>
          <a:xfrm>
            <a:off x="673100" y="488951"/>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65544" name="文本框 5"/>
          <p:cNvSpPr txBox="1"/>
          <p:nvPr/>
        </p:nvSpPr>
        <p:spPr>
          <a:xfrm>
            <a:off x="819150" y="643732"/>
            <a:ext cx="42926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03</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65545" name="文本框 5"/>
          <p:cNvSpPr txBox="1"/>
          <p:nvPr/>
        </p:nvSpPr>
        <p:spPr>
          <a:xfrm>
            <a:off x="1620838" y="582613"/>
            <a:ext cx="140716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行业现状</a:t>
            </a:r>
            <a:endParaRPr lang="zh-CN" altLang="en-US" sz="2400" b="1" dirty="0">
              <a:solidFill>
                <a:schemeClr val="accent1"/>
              </a:solidFill>
              <a:latin typeface="楷体" panose="02010609060101010101" charset="-122"/>
              <a:ea typeface="楷体" panose="02010609060101010101" charset="-122"/>
            </a:endParaRPr>
          </a:p>
        </p:txBody>
      </p:sp>
      <p:grpSp>
        <p:nvGrpSpPr>
          <p:cNvPr id="2" name="组合 1"/>
          <p:cNvGrpSpPr/>
          <p:nvPr/>
        </p:nvGrpSpPr>
        <p:grpSpPr>
          <a:xfrm>
            <a:off x="2191544" y="1532890"/>
            <a:ext cx="1955800" cy="1549400"/>
            <a:chOff x="3555" y="2205"/>
            <a:chExt cx="3080" cy="2649"/>
          </a:xfrm>
        </p:grpSpPr>
        <p:sp>
          <p:nvSpPr>
            <p:cNvPr id="348" name="chenying0907 791"/>
            <p:cNvSpPr/>
            <p:nvPr/>
          </p:nvSpPr>
          <p:spPr bwMode="auto">
            <a:xfrm>
              <a:off x="3635" y="2840"/>
              <a:ext cx="115" cy="260"/>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49" name="chenying0907 792"/>
            <p:cNvSpPr/>
            <p:nvPr/>
          </p:nvSpPr>
          <p:spPr bwMode="auto">
            <a:xfrm>
              <a:off x="3678" y="2770"/>
              <a:ext cx="178" cy="428"/>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0" name="chenying0907 793"/>
            <p:cNvSpPr/>
            <p:nvPr/>
          </p:nvSpPr>
          <p:spPr bwMode="auto">
            <a:xfrm>
              <a:off x="3733" y="2668"/>
              <a:ext cx="233" cy="618"/>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1" name="chenying0907 794"/>
            <p:cNvSpPr/>
            <p:nvPr/>
          </p:nvSpPr>
          <p:spPr bwMode="auto">
            <a:xfrm>
              <a:off x="3885" y="2530"/>
              <a:ext cx="228" cy="695"/>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2" name="chenying0907 795"/>
            <p:cNvSpPr/>
            <p:nvPr/>
          </p:nvSpPr>
          <p:spPr bwMode="auto">
            <a:xfrm>
              <a:off x="3990" y="2455"/>
              <a:ext cx="263" cy="618"/>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3" name="chenying0907 796"/>
            <p:cNvSpPr/>
            <p:nvPr/>
          </p:nvSpPr>
          <p:spPr bwMode="auto">
            <a:xfrm>
              <a:off x="4155" y="2365"/>
              <a:ext cx="250" cy="618"/>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4" name="chenying0907 797"/>
            <p:cNvSpPr/>
            <p:nvPr/>
          </p:nvSpPr>
          <p:spPr bwMode="auto">
            <a:xfrm>
              <a:off x="4315" y="2350"/>
              <a:ext cx="208" cy="545"/>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5" name="chenying0907 798"/>
            <p:cNvSpPr/>
            <p:nvPr/>
          </p:nvSpPr>
          <p:spPr bwMode="auto">
            <a:xfrm>
              <a:off x="4493" y="2420"/>
              <a:ext cx="128" cy="288"/>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6" name="chenying0907 799"/>
            <p:cNvSpPr/>
            <p:nvPr/>
          </p:nvSpPr>
          <p:spPr bwMode="auto">
            <a:xfrm>
              <a:off x="4590" y="2475"/>
              <a:ext cx="55" cy="115"/>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7" name="chenying0907 800"/>
            <p:cNvSpPr/>
            <p:nvPr/>
          </p:nvSpPr>
          <p:spPr bwMode="auto">
            <a:xfrm>
              <a:off x="4418" y="3245"/>
              <a:ext cx="63" cy="11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8" name="chenying0907 801"/>
            <p:cNvSpPr/>
            <p:nvPr/>
          </p:nvSpPr>
          <p:spPr bwMode="auto">
            <a:xfrm>
              <a:off x="4505" y="3273"/>
              <a:ext cx="48" cy="11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59" name="chenying0907 802"/>
            <p:cNvSpPr/>
            <p:nvPr/>
          </p:nvSpPr>
          <p:spPr bwMode="auto">
            <a:xfrm>
              <a:off x="4608" y="3280"/>
              <a:ext cx="55" cy="12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0" name="chenying0907 803"/>
            <p:cNvSpPr/>
            <p:nvPr/>
          </p:nvSpPr>
          <p:spPr bwMode="auto">
            <a:xfrm>
              <a:off x="4705" y="3225"/>
              <a:ext cx="75" cy="138"/>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1" name="chenying0907 804"/>
            <p:cNvSpPr/>
            <p:nvPr/>
          </p:nvSpPr>
          <p:spPr bwMode="auto">
            <a:xfrm>
              <a:off x="4823" y="3120"/>
              <a:ext cx="55" cy="145"/>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2" name="chenying0907 805"/>
            <p:cNvSpPr/>
            <p:nvPr/>
          </p:nvSpPr>
          <p:spPr bwMode="auto">
            <a:xfrm>
              <a:off x="5000" y="3080"/>
              <a:ext cx="43" cy="11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3" name="chenying0907 806"/>
            <p:cNvSpPr/>
            <p:nvPr/>
          </p:nvSpPr>
          <p:spPr bwMode="auto">
            <a:xfrm>
              <a:off x="5115" y="3143"/>
              <a:ext cx="33" cy="11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4" name="chenying0907 807"/>
            <p:cNvSpPr/>
            <p:nvPr/>
          </p:nvSpPr>
          <p:spPr bwMode="auto">
            <a:xfrm>
              <a:off x="5203" y="3198"/>
              <a:ext cx="48" cy="10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5" name="chenying0907 809"/>
            <p:cNvSpPr/>
            <p:nvPr/>
          </p:nvSpPr>
          <p:spPr bwMode="auto">
            <a:xfrm>
              <a:off x="5293" y="3218"/>
              <a:ext cx="33" cy="98"/>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6" name="chenying0907 810"/>
            <p:cNvSpPr/>
            <p:nvPr/>
          </p:nvSpPr>
          <p:spPr bwMode="auto">
            <a:xfrm>
              <a:off x="5415" y="3245"/>
              <a:ext cx="55" cy="10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7" name="chenying0907 811"/>
            <p:cNvSpPr/>
            <p:nvPr/>
          </p:nvSpPr>
          <p:spPr bwMode="auto">
            <a:xfrm>
              <a:off x="5520" y="3233"/>
              <a:ext cx="50" cy="123"/>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8" name="chenying0907 812"/>
            <p:cNvSpPr/>
            <p:nvPr/>
          </p:nvSpPr>
          <p:spPr bwMode="auto">
            <a:xfrm>
              <a:off x="5635" y="3238"/>
              <a:ext cx="33" cy="10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69" name="chenying0907 813"/>
            <p:cNvSpPr/>
            <p:nvPr/>
          </p:nvSpPr>
          <p:spPr bwMode="auto">
            <a:xfrm>
              <a:off x="5558" y="2378"/>
              <a:ext cx="73" cy="24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0" name="chenying0907 814"/>
            <p:cNvSpPr/>
            <p:nvPr/>
          </p:nvSpPr>
          <p:spPr bwMode="auto">
            <a:xfrm>
              <a:off x="5630" y="2303"/>
              <a:ext cx="135" cy="413"/>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1" name="chenying0907 815"/>
            <p:cNvSpPr/>
            <p:nvPr/>
          </p:nvSpPr>
          <p:spPr bwMode="auto">
            <a:xfrm>
              <a:off x="5728" y="2350"/>
              <a:ext cx="148" cy="428"/>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2" name="chenying0907 816"/>
            <p:cNvSpPr/>
            <p:nvPr/>
          </p:nvSpPr>
          <p:spPr bwMode="auto">
            <a:xfrm>
              <a:off x="5825" y="2440"/>
              <a:ext cx="130" cy="393"/>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3" name="chenying0907 817"/>
            <p:cNvSpPr/>
            <p:nvPr/>
          </p:nvSpPr>
          <p:spPr bwMode="auto">
            <a:xfrm>
              <a:off x="5925" y="2515"/>
              <a:ext cx="103" cy="415"/>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4" name="chenying0907 818"/>
            <p:cNvSpPr/>
            <p:nvPr/>
          </p:nvSpPr>
          <p:spPr bwMode="auto">
            <a:xfrm>
              <a:off x="6015" y="2613"/>
              <a:ext cx="123" cy="385"/>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5" name="chenying0907 819"/>
            <p:cNvSpPr/>
            <p:nvPr/>
          </p:nvSpPr>
          <p:spPr bwMode="auto">
            <a:xfrm>
              <a:off x="6100" y="2695"/>
              <a:ext cx="135" cy="393"/>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6" name="chenying0907 820"/>
            <p:cNvSpPr/>
            <p:nvPr/>
          </p:nvSpPr>
          <p:spPr bwMode="auto">
            <a:xfrm>
              <a:off x="6225" y="2790"/>
              <a:ext cx="90" cy="373"/>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7" name="chenying0907 821"/>
            <p:cNvSpPr/>
            <p:nvPr/>
          </p:nvSpPr>
          <p:spPr bwMode="auto">
            <a:xfrm>
              <a:off x="6310" y="2840"/>
              <a:ext cx="80" cy="365"/>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8" name="chenying0907 822"/>
            <p:cNvSpPr/>
            <p:nvPr/>
          </p:nvSpPr>
          <p:spPr bwMode="auto">
            <a:xfrm>
              <a:off x="6395" y="2900"/>
              <a:ext cx="98" cy="318"/>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79" name="chenying0907 823"/>
            <p:cNvSpPr/>
            <p:nvPr/>
          </p:nvSpPr>
          <p:spPr bwMode="auto">
            <a:xfrm>
              <a:off x="4160" y="3720"/>
              <a:ext cx="38" cy="11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0" name="chenying0907 824"/>
            <p:cNvSpPr/>
            <p:nvPr/>
          </p:nvSpPr>
          <p:spPr bwMode="auto">
            <a:xfrm>
              <a:off x="4215" y="3803"/>
              <a:ext cx="38" cy="138"/>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1" name="chenying0907 825"/>
            <p:cNvSpPr/>
            <p:nvPr/>
          </p:nvSpPr>
          <p:spPr bwMode="auto">
            <a:xfrm>
              <a:off x="4290" y="3830"/>
              <a:ext cx="30" cy="138"/>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2" name="chenying0907 826"/>
            <p:cNvSpPr/>
            <p:nvPr/>
          </p:nvSpPr>
          <p:spPr bwMode="auto">
            <a:xfrm>
              <a:off x="4388" y="3775"/>
              <a:ext cx="18" cy="9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3" name="chenying0907 827"/>
            <p:cNvSpPr/>
            <p:nvPr/>
          </p:nvSpPr>
          <p:spPr bwMode="auto">
            <a:xfrm>
              <a:off x="4405" y="4045"/>
              <a:ext cx="25" cy="123"/>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4" name="chenying0907 828"/>
            <p:cNvSpPr/>
            <p:nvPr/>
          </p:nvSpPr>
          <p:spPr bwMode="auto">
            <a:xfrm>
              <a:off x="4468" y="4113"/>
              <a:ext cx="30" cy="138"/>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5" name="chenying0907 829"/>
            <p:cNvSpPr/>
            <p:nvPr/>
          </p:nvSpPr>
          <p:spPr bwMode="auto">
            <a:xfrm>
              <a:off x="4528" y="4168"/>
              <a:ext cx="18" cy="98"/>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6" name="chenying0907 830"/>
            <p:cNvSpPr/>
            <p:nvPr/>
          </p:nvSpPr>
          <p:spPr bwMode="auto">
            <a:xfrm>
              <a:off x="4615" y="4125"/>
              <a:ext cx="18" cy="63"/>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7" name="chenying0907 831"/>
            <p:cNvSpPr/>
            <p:nvPr/>
          </p:nvSpPr>
          <p:spPr bwMode="auto">
            <a:xfrm>
              <a:off x="4645" y="4375"/>
              <a:ext cx="43" cy="10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8" name="chenying0907 832"/>
            <p:cNvSpPr/>
            <p:nvPr/>
          </p:nvSpPr>
          <p:spPr bwMode="auto">
            <a:xfrm>
              <a:off x="4688" y="4410"/>
              <a:ext cx="43" cy="11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89" name="chenying0907 833"/>
            <p:cNvSpPr/>
            <p:nvPr/>
          </p:nvSpPr>
          <p:spPr bwMode="auto">
            <a:xfrm>
              <a:off x="4785" y="4450"/>
              <a:ext cx="18" cy="11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0" name="chenying0907 834"/>
            <p:cNvSpPr/>
            <p:nvPr/>
          </p:nvSpPr>
          <p:spPr bwMode="auto">
            <a:xfrm>
              <a:off x="4848" y="4430"/>
              <a:ext cx="23" cy="68"/>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1" name="chenying0907 835"/>
            <p:cNvSpPr/>
            <p:nvPr/>
          </p:nvSpPr>
          <p:spPr bwMode="auto">
            <a:xfrm>
              <a:off x="4883" y="4630"/>
              <a:ext cx="18" cy="8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2" name="chenying0907 836"/>
            <p:cNvSpPr/>
            <p:nvPr/>
          </p:nvSpPr>
          <p:spPr bwMode="auto">
            <a:xfrm>
              <a:off x="4933" y="4678"/>
              <a:ext cx="18" cy="130"/>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3" name="chenying0907 837"/>
            <p:cNvSpPr/>
            <p:nvPr/>
          </p:nvSpPr>
          <p:spPr bwMode="auto">
            <a:xfrm>
              <a:off x="5000" y="4745"/>
              <a:ext cx="25" cy="85"/>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4" name="chenying0907 838"/>
            <p:cNvSpPr/>
            <p:nvPr/>
          </p:nvSpPr>
          <p:spPr bwMode="auto">
            <a:xfrm>
              <a:off x="5060" y="4698"/>
              <a:ext cx="20" cy="83"/>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5" name="chenying0907 839"/>
            <p:cNvSpPr/>
            <p:nvPr/>
          </p:nvSpPr>
          <p:spPr bwMode="auto">
            <a:xfrm>
              <a:off x="5203" y="4588"/>
              <a:ext cx="23" cy="83"/>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6" name="chenying0907 840"/>
            <p:cNvSpPr/>
            <p:nvPr/>
          </p:nvSpPr>
          <p:spPr bwMode="auto">
            <a:xfrm>
              <a:off x="5270" y="4588"/>
              <a:ext cx="23" cy="78"/>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7" name="chenying0907 841"/>
            <p:cNvSpPr/>
            <p:nvPr/>
          </p:nvSpPr>
          <p:spPr bwMode="auto">
            <a:xfrm>
              <a:off x="5330" y="4553"/>
              <a:ext cx="18" cy="83"/>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8" name="chenying0907 842"/>
            <p:cNvSpPr/>
            <p:nvPr/>
          </p:nvSpPr>
          <p:spPr bwMode="auto">
            <a:xfrm>
              <a:off x="5410" y="4423"/>
              <a:ext cx="18" cy="9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399" name="chenying0907 843"/>
            <p:cNvSpPr/>
            <p:nvPr/>
          </p:nvSpPr>
          <p:spPr bwMode="auto">
            <a:xfrm>
              <a:off x="5483" y="4430"/>
              <a:ext cx="25" cy="75"/>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0" name="chenying0907 844"/>
            <p:cNvSpPr/>
            <p:nvPr/>
          </p:nvSpPr>
          <p:spPr bwMode="auto">
            <a:xfrm>
              <a:off x="5563" y="4423"/>
              <a:ext cx="18" cy="63"/>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1" name="chenying0907 845"/>
            <p:cNvSpPr/>
            <p:nvPr/>
          </p:nvSpPr>
          <p:spPr bwMode="auto">
            <a:xfrm>
              <a:off x="5643" y="4188"/>
              <a:ext cx="23" cy="10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2" name="chenying0907 846"/>
            <p:cNvSpPr/>
            <p:nvPr/>
          </p:nvSpPr>
          <p:spPr bwMode="auto">
            <a:xfrm>
              <a:off x="5690" y="4195"/>
              <a:ext cx="38" cy="11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3" name="chenying0907 847"/>
            <p:cNvSpPr/>
            <p:nvPr/>
          </p:nvSpPr>
          <p:spPr bwMode="auto">
            <a:xfrm>
              <a:off x="5765" y="4203"/>
              <a:ext cx="25" cy="11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4" name="chenying0907 848"/>
            <p:cNvSpPr/>
            <p:nvPr/>
          </p:nvSpPr>
          <p:spPr bwMode="auto">
            <a:xfrm>
              <a:off x="5870" y="3905"/>
              <a:ext cx="10" cy="13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5" name="chenying0907 849"/>
            <p:cNvSpPr/>
            <p:nvPr/>
          </p:nvSpPr>
          <p:spPr bwMode="auto">
            <a:xfrm>
              <a:off x="5925" y="3900"/>
              <a:ext cx="23" cy="11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6" name="chenying0907 850"/>
            <p:cNvSpPr/>
            <p:nvPr/>
          </p:nvSpPr>
          <p:spPr bwMode="auto">
            <a:xfrm>
              <a:off x="5980" y="3880"/>
              <a:ext cx="23" cy="9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7" name="chenying0907 851"/>
            <p:cNvSpPr/>
            <p:nvPr/>
          </p:nvSpPr>
          <p:spPr bwMode="auto">
            <a:xfrm>
              <a:off x="4908" y="3700"/>
              <a:ext cx="33" cy="9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8" name="chenying0907 852"/>
            <p:cNvSpPr/>
            <p:nvPr/>
          </p:nvSpPr>
          <p:spPr bwMode="auto">
            <a:xfrm>
              <a:off x="4995" y="3755"/>
              <a:ext cx="30" cy="165"/>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09" name="chenying0907 853"/>
            <p:cNvSpPr/>
            <p:nvPr/>
          </p:nvSpPr>
          <p:spPr bwMode="auto">
            <a:xfrm>
              <a:off x="5068" y="3920"/>
              <a:ext cx="23" cy="130"/>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0" name="chenying0907 854"/>
            <p:cNvSpPr/>
            <p:nvPr/>
          </p:nvSpPr>
          <p:spPr bwMode="auto">
            <a:xfrm>
              <a:off x="5410" y="3603"/>
              <a:ext cx="18" cy="11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1" name="chenying0907 855"/>
            <p:cNvSpPr/>
            <p:nvPr/>
          </p:nvSpPr>
          <p:spPr bwMode="auto">
            <a:xfrm>
              <a:off x="5520" y="3630"/>
              <a:ext cx="25" cy="90"/>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2" name="chenying0907 856"/>
            <p:cNvSpPr/>
            <p:nvPr/>
          </p:nvSpPr>
          <p:spPr bwMode="auto">
            <a:xfrm>
              <a:off x="5630" y="3638"/>
              <a:ext cx="18" cy="12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3" name="chenying0907 857"/>
            <p:cNvSpPr/>
            <p:nvPr/>
          </p:nvSpPr>
          <p:spPr bwMode="auto">
            <a:xfrm>
              <a:off x="5380" y="2845"/>
              <a:ext cx="18" cy="98"/>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4" name="chenying0907 858"/>
            <p:cNvSpPr/>
            <p:nvPr/>
          </p:nvSpPr>
          <p:spPr bwMode="auto">
            <a:xfrm>
              <a:off x="5478" y="2868"/>
              <a:ext cx="30" cy="83"/>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5" name="chenying0907 859"/>
            <p:cNvSpPr/>
            <p:nvPr/>
          </p:nvSpPr>
          <p:spPr bwMode="auto">
            <a:xfrm>
              <a:off x="5580" y="2888"/>
              <a:ext cx="25" cy="9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6" name="chenying0907 860"/>
            <p:cNvSpPr/>
            <p:nvPr/>
          </p:nvSpPr>
          <p:spPr bwMode="auto">
            <a:xfrm>
              <a:off x="5905" y="3260"/>
              <a:ext cx="20" cy="115"/>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7" name="chenying0907 861"/>
            <p:cNvSpPr/>
            <p:nvPr/>
          </p:nvSpPr>
          <p:spPr bwMode="auto">
            <a:xfrm>
              <a:off x="5998" y="3295"/>
              <a:ext cx="30" cy="60"/>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8" name="chenying0907 862"/>
            <p:cNvSpPr/>
            <p:nvPr/>
          </p:nvSpPr>
          <p:spPr bwMode="auto">
            <a:xfrm>
              <a:off x="4340" y="2585"/>
              <a:ext cx="1420" cy="8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9" name="chenying0907 863"/>
            <p:cNvSpPr>
              <a:spLocks noEditPoints="1"/>
            </p:cNvSpPr>
            <p:nvPr/>
          </p:nvSpPr>
          <p:spPr bwMode="auto">
            <a:xfrm>
              <a:off x="4070" y="3480"/>
              <a:ext cx="445" cy="530"/>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0" name="chenying0907 864"/>
            <p:cNvSpPr>
              <a:spLocks noEditPoints="1"/>
            </p:cNvSpPr>
            <p:nvPr/>
          </p:nvSpPr>
          <p:spPr bwMode="auto">
            <a:xfrm>
              <a:off x="4308" y="3803"/>
              <a:ext cx="448" cy="530"/>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1" name="chenying0907 865"/>
            <p:cNvSpPr>
              <a:spLocks noEditPoints="1"/>
            </p:cNvSpPr>
            <p:nvPr/>
          </p:nvSpPr>
          <p:spPr bwMode="auto">
            <a:xfrm>
              <a:off x="4565" y="4120"/>
              <a:ext cx="410" cy="483"/>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2" name="chenying0907 866"/>
            <p:cNvSpPr>
              <a:spLocks noEditPoints="1"/>
            </p:cNvSpPr>
            <p:nvPr/>
          </p:nvSpPr>
          <p:spPr bwMode="auto">
            <a:xfrm>
              <a:off x="4805" y="4410"/>
              <a:ext cx="373" cy="445"/>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3" name="chenying0907 867"/>
            <p:cNvSpPr/>
            <p:nvPr/>
          </p:nvSpPr>
          <p:spPr bwMode="auto">
            <a:xfrm>
              <a:off x="3885" y="3225"/>
              <a:ext cx="295" cy="413"/>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4" name="chenying0907 868"/>
            <p:cNvSpPr/>
            <p:nvPr/>
          </p:nvSpPr>
          <p:spPr bwMode="auto">
            <a:xfrm>
              <a:off x="4608" y="2613"/>
              <a:ext cx="178" cy="158"/>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5" name="chenying0907 869"/>
            <p:cNvSpPr>
              <a:spLocks noEditPoints="1"/>
            </p:cNvSpPr>
            <p:nvPr/>
          </p:nvSpPr>
          <p:spPr bwMode="auto">
            <a:xfrm>
              <a:off x="3555" y="2205"/>
              <a:ext cx="1205" cy="1158"/>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6" name="chenying0907 870"/>
            <p:cNvSpPr>
              <a:spLocks noEditPoints="1"/>
            </p:cNvSpPr>
            <p:nvPr/>
          </p:nvSpPr>
          <p:spPr bwMode="auto">
            <a:xfrm>
              <a:off x="5435" y="2205"/>
              <a:ext cx="1200" cy="1158"/>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7" name="chenying0907 871"/>
            <p:cNvSpPr/>
            <p:nvPr/>
          </p:nvSpPr>
          <p:spPr bwMode="auto">
            <a:xfrm>
              <a:off x="5123" y="3335"/>
              <a:ext cx="1010" cy="1418"/>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28" name="chenying0907 872"/>
            <p:cNvSpPr/>
            <p:nvPr/>
          </p:nvSpPr>
          <p:spPr bwMode="auto">
            <a:xfrm>
              <a:off x="5998" y="3260"/>
              <a:ext cx="330" cy="523"/>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solidFill>
              <a:srgbClr val="2B5A7B"/>
            </a:solid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435" name="PA_椭圆 31"/>
          <p:cNvSpPr/>
          <p:nvPr>
            <p:custDataLst>
              <p:tags r:id="rId1"/>
            </p:custDataLst>
          </p:nvPr>
        </p:nvSpPr>
        <p:spPr>
          <a:xfrm>
            <a:off x="1212692" y="3360103"/>
            <a:ext cx="3959225" cy="30600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cmpd="sng" algn="ctr">
            <a:solidFill>
              <a:srgbClr val="234A6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cs"/>
            </a:endParaRPr>
          </a:p>
        </p:txBody>
      </p:sp>
      <p:sp>
        <p:nvSpPr>
          <p:cNvPr id="65628" name="文本框 6"/>
          <p:cNvSpPr txBox="1"/>
          <p:nvPr/>
        </p:nvSpPr>
        <p:spPr>
          <a:xfrm>
            <a:off x="2273300" y="3763963"/>
            <a:ext cx="1792288" cy="368300"/>
          </a:xfrm>
          <a:prstGeom prst="rect">
            <a:avLst/>
          </a:prstGeom>
          <a:noFill/>
          <a:ln w="9525">
            <a:noFill/>
          </a:ln>
        </p:spPr>
        <p:txBody>
          <a:bodyPr wrap="none" anchor="t">
            <a:spAutoFit/>
          </a:bodyPr>
          <a:p>
            <a:r>
              <a:rPr lang="zh-CN" altLang="en-US" b="1" dirty="0">
                <a:solidFill>
                  <a:schemeClr val="accent1"/>
                </a:solidFill>
                <a:latin typeface="楷体" panose="02010609060101010101" charset="-122"/>
                <a:ea typeface="楷体" panose="02010609060101010101" charset="-122"/>
                <a:sym typeface="微软雅黑 Light" panose="020B0502040204020203" charset="-122"/>
              </a:rPr>
              <a:t>七大热门行业：</a:t>
            </a:r>
            <a:endParaRPr lang="zh-CN" altLang="en-US">
              <a:latin typeface="楷体" panose="02010609060101010101" charset="-122"/>
              <a:ea typeface="楷体" panose="02010609060101010101" charset="-122"/>
            </a:endParaRPr>
          </a:p>
        </p:txBody>
      </p:sp>
      <p:sp>
        <p:nvSpPr>
          <p:cNvPr id="65629" name="矩形 7"/>
          <p:cNvSpPr/>
          <p:nvPr/>
        </p:nvSpPr>
        <p:spPr>
          <a:xfrm>
            <a:off x="1951038" y="4484053"/>
            <a:ext cx="2436812" cy="1370965"/>
          </a:xfrm>
          <a:prstGeom prst="rect">
            <a:avLst/>
          </a:prstGeom>
          <a:noFill/>
          <a:ln w="9525">
            <a:noFill/>
          </a:ln>
        </p:spPr>
        <p:txBody>
          <a:bodyPr wrap="square" anchor="b">
            <a:spAutoFit/>
          </a:bodyPr>
          <a:p>
            <a:pPr>
              <a:lnSpc>
                <a:spcPct val="130000"/>
              </a:lnSpc>
              <a:spcBef>
                <a:spcPts val="0"/>
              </a:spcBef>
              <a:spcAft>
                <a:spcPts val="0"/>
              </a:spcAft>
            </a:pPr>
            <a:r>
              <a:rPr lang="zh-CN" altLang="en-US" sz="1600" dirty="0">
                <a:solidFill>
                  <a:schemeClr val="accent1"/>
                </a:solidFill>
                <a:latin typeface="宋体" panose="02010600030101010101" pitchFamily="2" charset="-122"/>
                <a:ea typeface="宋体" panose="02010600030101010101" pitchFamily="2" charset="-122"/>
              </a:rPr>
              <a:t>金融保险     资讯服务</a:t>
            </a:r>
            <a:endParaRPr lang="zh-CN" altLang="en-US" sz="1600" dirty="0">
              <a:solidFill>
                <a:schemeClr val="accent1"/>
              </a:solidFill>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dirty="0">
                <a:solidFill>
                  <a:schemeClr val="accent1"/>
                </a:solidFill>
                <a:latin typeface="宋体" panose="02010600030101010101" pitchFamily="2" charset="-122"/>
                <a:ea typeface="宋体" panose="02010600030101010101" pitchFamily="2" charset="-122"/>
              </a:rPr>
              <a:t>商业         医疗保健</a:t>
            </a:r>
            <a:endParaRPr lang="zh-CN" altLang="en-US" sz="1600" dirty="0">
              <a:solidFill>
                <a:schemeClr val="accent1"/>
              </a:solidFill>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dirty="0">
                <a:solidFill>
                  <a:schemeClr val="accent1"/>
                </a:solidFill>
                <a:latin typeface="宋体" panose="02010600030101010101" pitchFamily="2" charset="-122"/>
                <a:ea typeface="宋体" panose="02010600030101010101" pitchFamily="2" charset="-122"/>
              </a:rPr>
              <a:t>文教休闲     工 程 师 </a:t>
            </a:r>
            <a:endParaRPr lang="zh-CN" altLang="en-US" sz="1600" dirty="0">
              <a:solidFill>
                <a:schemeClr val="accent1"/>
              </a:solidFill>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dirty="0">
                <a:solidFill>
                  <a:schemeClr val="accent1"/>
                </a:solidFill>
                <a:latin typeface="宋体" panose="02010600030101010101" pitchFamily="2" charset="-122"/>
                <a:ea typeface="宋体" panose="02010600030101010101" pitchFamily="2" charset="-122"/>
              </a:rPr>
              <a:t>公共及个人服务业</a:t>
            </a:r>
            <a:endParaRPr lang="zh-CN" altLang="en-US" sz="1600" dirty="0">
              <a:solidFill>
                <a:schemeClr val="accent1"/>
              </a:solidFill>
              <a:latin typeface="宋体" panose="02010600030101010101" pitchFamily="2" charset="-122"/>
              <a:ea typeface="宋体" panose="02010600030101010101" pitchFamily="2" charset="-122"/>
            </a:endParaRPr>
          </a:p>
        </p:txBody>
      </p:sp>
      <p:grpSp>
        <p:nvGrpSpPr>
          <p:cNvPr id="220" name="PA_chenying0907 4"/>
          <p:cNvGrpSpPr/>
          <p:nvPr>
            <p:custDataLst>
              <p:tags r:id="rId2"/>
            </p:custDataLst>
          </p:nvPr>
        </p:nvGrpSpPr>
        <p:grpSpPr>
          <a:xfrm rot="0">
            <a:off x="7770813" y="1372870"/>
            <a:ext cx="1433195" cy="1680210"/>
            <a:chOff x="3213101" y="3067051"/>
            <a:chExt cx="541337" cy="720725"/>
          </a:xfrm>
          <a:solidFill>
            <a:srgbClr val="2B5A7B"/>
          </a:solidFill>
        </p:grpSpPr>
        <p:sp>
          <p:nvSpPr>
            <p:cNvPr id="221" name="chenying0907 873"/>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2" name="chenying0907 874"/>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3" name="chenying0907 875"/>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4" name="chenying0907 876"/>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5" name="chenying0907 877"/>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6" name="chenying0907 878"/>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7" name="chenying0907 879"/>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8" name="chenying0907 880"/>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29" name="chenying0907 881"/>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0" name="chenying0907 882"/>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1" name="chenying0907 883"/>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2" name="chenying0907 884"/>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3" name="chenying0907 885"/>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4" name="chenying0907 886"/>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5" name="chenying0907 887"/>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6" name="chenying0907 888"/>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7" name="chenying0907 889"/>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8" name="chenying0907 890"/>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39" name="chenying0907 891"/>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0" name="chenying0907 892"/>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1" name="chenying0907 893"/>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2" name="chenying0907 894"/>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3" name="chenying0907 895"/>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4" name="chenying0907 896"/>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5" name="chenying0907 897"/>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6" name="chenying0907 898"/>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7" name="chenying0907 899"/>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8" name="chenying0907 900"/>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49" name="chenying0907 901"/>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0" name="chenying0907 902"/>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1" name="chenying0907 903"/>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2" name="chenying0907 904"/>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3" name="chenying0907 905"/>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4" name="chenying0907 906"/>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5" name="chenying0907 907"/>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6" name="chenying0907 908"/>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7" name="chenying0907 909"/>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8" name="chenying0907 910"/>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59" name="chenying0907 911"/>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0" name="chenying0907 912"/>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1" name="chenying0907 913"/>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2" name="chenying0907 914"/>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3" name="chenying0907 915"/>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4" name="chenying0907 916"/>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5"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6" name="chenying0907 918"/>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7" name="chenying0907 919"/>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8" name="chenying0907 920"/>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69" name="chenying0907 921"/>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70" name="chenying0907 922"/>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271"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solidFill>
                <a:srgbClr val="234A66"/>
              </a:solidFill>
              <a:round/>
            </a:ln>
          </p:spPr>
          <p:txBody>
            <a:bodyPr vert="horz" wrap="square" lIns="121920" tIns="60960" rIns="121920" bIns="6096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65631" name="文本框 10"/>
          <p:cNvSpPr txBox="1"/>
          <p:nvPr/>
        </p:nvSpPr>
        <p:spPr>
          <a:xfrm>
            <a:off x="6992779" y="3466783"/>
            <a:ext cx="2989263" cy="368300"/>
          </a:xfrm>
          <a:prstGeom prst="rect">
            <a:avLst/>
          </a:prstGeom>
          <a:noFill/>
          <a:ln w="9525">
            <a:noFill/>
          </a:ln>
        </p:spPr>
        <p:txBody>
          <a:bodyPr wrap="square" anchor="t">
            <a:spAutoFit/>
          </a:bodyPr>
          <a:p>
            <a:r>
              <a:rPr lang="zh-CN" altLang="en-US" b="1" dirty="0">
                <a:solidFill>
                  <a:schemeClr val="accent1"/>
                </a:solidFill>
                <a:latin typeface="楷体" panose="02010609060101010101" charset="-122"/>
                <a:ea typeface="楷体" panose="02010609060101010101" charset="-122"/>
                <a:sym typeface="微软雅黑 Light" panose="020B0502040204020203" charset="-122"/>
              </a:rPr>
              <a:t>最具发展潜力的一百个职业：</a:t>
            </a:r>
            <a:endParaRPr lang="zh-CN" altLang="en-US">
              <a:latin typeface="楷体" panose="02010609060101010101" charset="-122"/>
              <a:ea typeface="楷体" panose="02010609060101010101" charset="-122"/>
            </a:endParaRPr>
          </a:p>
        </p:txBody>
      </p:sp>
      <p:sp>
        <p:nvSpPr>
          <p:cNvPr id="12" name="PA_椭圆 31"/>
          <p:cNvSpPr/>
          <p:nvPr>
            <p:custDataLst>
              <p:tags r:id="rId3"/>
            </p:custDataLst>
          </p:nvPr>
        </p:nvSpPr>
        <p:spPr>
          <a:xfrm>
            <a:off x="6057410" y="3360420"/>
            <a:ext cx="4860000" cy="30600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cmpd="sng" algn="ctr">
            <a:solidFill>
              <a:srgbClr val="234A6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cs"/>
            </a:endParaRPr>
          </a:p>
        </p:txBody>
      </p:sp>
      <p:sp>
        <p:nvSpPr>
          <p:cNvPr id="65633" name="矩形 12"/>
          <p:cNvSpPr/>
          <p:nvPr/>
        </p:nvSpPr>
        <p:spPr>
          <a:xfrm>
            <a:off x="6475730" y="3835400"/>
            <a:ext cx="4023360" cy="2331085"/>
          </a:xfrm>
          <a:prstGeom prst="rect">
            <a:avLst/>
          </a:prstGeom>
          <a:noFill/>
          <a:ln w="9525">
            <a:noFill/>
          </a:ln>
        </p:spPr>
        <p:txBody>
          <a:bodyPr wrap="square" anchor="b">
            <a:spAutoFit/>
          </a:bodyPr>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行销业务类：行销企划、广告AE等</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财务会计类：精算师、会计师等</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行政事务类：人才中介所、业务秘书等</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技术研发类：环境工程师、航空工程师等</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工业生产类：食品及饮料技师、制造工程师等 </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专门技艺类：幼教老师、小学老师等</a:t>
            </a:r>
            <a:endParaRPr lang="zh-CN" altLang="en-US" sz="1600" spc="-100" dirty="0">
              <a:solidFill>
                <a:schemeClr val="accent1"/>
              </a:solidFill>
              <a:uFillTx/>
              <a:latin typeface="宋体" panose="02010600030101010101" pitchFamily="2" charset="-122"/>
              <a:ea typeface="宋体" panose="02010600030101010101" pitchFamily="2" charset="-122"/>
            </a:endParaRPr>
          </a:p>
          <a:p>
            <a:pPr>
              <a:lnSpc>
                <a:spcPct val="130000"/>
              </a:lnSpc>
              <a:spcBef>
                <a:spcPts val="0"/>
              </a:spcBef>
              <a:spcAft>
                <a:spcPts val="0"/>
              </a:spcAft>
            </a:pPr>
            <a:r>
              <a:rPr lang="zh-CN" altLang="en-US" sz="1600" spc="-100" dirty="0">
                <a:solidFill>
                  <a:schemeClr val="accent1"/>
                </a:solidFill>
                <a:uFillTx/>
                <a:latin typeface="宋体" panose="02010600030101010101" pitchFamily="2" charset="-122"/>
                <a:ea typeface="宋体" panose="02010600030101010101" pitchFamily="2" charset="-122"/>
              </a:rPr>
              <a:t>个人及其他服务业：解说员、模特儿等 </a:t>
            </a:r>
            <a:endParaRPr lang="zh-CN" altLang="en-US" sz="1600" spc="-100" dirty="0">
              <a:solidFill>
                <a:schemeClr val="accent1"/>
              </a:solidFill>
              <a:uFillTx/>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7585" name="组合 13"/>
          <p:cNvGrpSpPr/>
          <p:nvPr/>
        </p:nvGrpSpPr>
        <p:grpSpPr>
          <a:xfrm>
            <a:off x="673100" y="527051"/>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67592" name="文本框 5"/>
          <p:cNvSpPr txBox="1"/>
          <p:nvPr/>
        </p:nvSpPr>
        <p:spPr>
          <a:xfrm>
            <a:off x="819150" y="682308"/>
            <a:ext cx="43053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04</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67593" name="文本框 5"/>
          <p:cNvSpPr txBox="1"/>
          <p:nvPr/>
        </p:nvSpPr>
        <p:spPr>
          <a:xfrm>
            <a:off x="1620838" y="620713"/>
            <a:ext cx="263144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职业资格证书制度</a:t>
            </a:r>
            <a:endParaRPr lang="zh-CN" altLang="en-US" sz="2400" b="1" dirty="0">
              <a:solidFill>
                <a:schemeClr val="accent1"/>
              </a:solidFill>
              <a:latin typeface="楷体" panose="02010609060101010101" charset="-122"/>
              <a:ea typeface="楷体" panose="02010609060101010101" charset="-122"/>
            </a:endParaRPr>
          </a:p>
        </p:txBody>
      </p:sp>
      <p:grpSp>
        <p:nvGrpSpPr>
          <p:cNvPr id="2" name="组合 1"/>
          <p:cNvGrpSpPr/>
          <p:nvPr/>
        </p:nvGrpSpPr>
        <p:grpSpPr>
          <a:xfrm>
            <a:off x="1203325" y="1640840"/>
            <a:ext cx="981710" cy="5223510"/>
            <a:chOff x="7320910" y="1298589"/>
            <a:chExt cx="1016000" cy="5358494"/>
          </a:xfrm>
          <a:solidFill>
            <a:srgbClr val="2B5A7B"/>
          </a:solidFill>
        </p:grpSpPr>
        <p:sp>
          <p:nvSpPr>
            <p:cNvPr id="3" name="Freeform 22"/>
            <p:cNvSpPr/>
            <p:nvPr/>
          </p:nvSpPr>
          <p:spPr bwMode="auto">
            <a:xfrm>
              <a:off x="7723184" y="1298589"/>
              <a:ext cx="14183" cy="554416"/>
            </a:xfrm>
            <a:custGeom>
              <a:avLst/>
              <a:gdLst>
                <a:gd name="T0" fmla="*/ 11 w 11"/>
                <a:gd name="T1" fmla="*/ 430 h 430"/>
                <a:gd name="T2" fmla="*/ 0 w 11"/>
                <a:gd name="T3" fmla="*/ 0 h 430"/>
                <a:gd name="T4" fmla="*/ 0 w 11"/>
                <a:gd name="T5" fmla="*/ 430 h 430"/>
                <a:gd name="T6" fmla="*/ 11 w 11"/>
                <a:gd name="T7" fmla="*/ 430 h 430"/>
              </a:gdLst>
              <a:ahLst/>
              <a:cxnLst>
                <a:cxn ang="0">
                  <a:pos x="T0" y="T1"/>
                </a:cxn>
                <a:cxn ang="0">
                  <a:pos x="T2" y="T3"/>
                </a:cxn>
                <a:cxn ang="0">
                  <a:pos x="T4" y="T5"/>
                </a:cxn>
                <a:cxn ang="0">
                  <a:pos x="T6" y="T7"/>
                </a:cxn>
              </a:cxnLst>
              <a:rect l="0" t="0" r="r" b="b"/>
              <a:pathLst>
                <a:path w="11" h="430">
                  <a:moveTo>
                    <a:pt x="11" y="430"/>
                  </a:moveTo>
                  <a:lnTo>
                    <a:pt x="0" y="0"/>
                  </a:lnTo>
                  <a:lnTo>
                    <a:pt x="0" y="430"/>
                  </a:lnTo>
                  <a:lnTo>
                    <a:pt x="11" y="43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4" name="Freeform 21"/>
            <p:cNvSpPr/>
            <p:nvPr/>
          </p:nvSpPr>
          <p:spPr bwMode="auto">
            <a:xfrm>
              <a:off x="7723184" y="1298589"/>
              <a:ext cx="14183" cy="554416"/>
            </a:xfrm>
            <a:custGeom>
              <a:avLst/>
              <a:gdLst>
                <a:gd name="T0" fmla="*/ 0 w 11"/>
                <a:gd name="T1" fmla="*/ 430 h 430"/>
                <a:gd name="T2" fmla="*/ 11 w 11"/>
                <a:gd name="T3" fmla="*/ 0 h 430"/>
                <a:gd name="T4" fmla="*/ 11 w 11"/>
                <a:gd name="T5" fmla="*/ 430 h 430"/>
                <a:gd name="T6" fmla="*/ 0 w 11"/>
                <a:gd name="T7" fmla="*/ 430 h 430"/>
              </a:gdLst>
              <a:ahLst/>
              <a:cxnLst>
                <a:cxn ang="0">
                  <a:pos x="T0" y="T1"/>
                </a:cxn>
                <a:cxn ang="0">
                  <a:pos x="T2" y="T3"/>
                </a:cxn>
                <a:cxn ang="0">
                  <a:pos x="T4" y="T5"/>
                </a:cxn>
                <a:cxn ang="0">
                  <a:pos x="T6" y="T7"/>
                </a:cxn>
              </a:cxnLst>
              <a:rect l="0" t="0" r="r" b="b"/>
              <a:pathLst>
                <a:path w="11" h="430">
                  <a:moveTo>
                    <a:pt x="0" y="430"/>
                  </a:moveTo>
                  <a:lnTo>
                    <a:pt x="11" y="0"/>
                  </a:lnTo>
                  <a:lnTo>
                    <a:pt x="11" y="430"/>
                  </a:lnTo>
                  <a:lnTo>
                    <a:pt x="0" y="43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5" name="Oval 5"/>
            <p:cNvSpPr>
              <a:spLocks noChangeArrowheads="1"/>
            </p:cNvSpPr>
            <p:nvPr/>
          </p:nvSpPr>
          <p:spPr bwMode="auto">
            <a:xfrm>
              <a:off x="7444687" y="3320273"/>
              <a:ext cx="571178" cy="560863"/>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6" name="Oval 6"/>
            <p:cNvSpPr>
              <a:spLocks noChangeArrowheads="1"/>
            </p:cNvSpPr>
            <p:nvPr/>
          </p:nvSpPr>
          <p:spPr bwMode="auto">
            <a:xfrm>
              <a:off x="7416321" y="5433500"/>
              <a:ext cx="627909" cy="618883"/>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9" name="Oval 7"/>
            <p:cNvSpPr>
              <a:spLocks noChangeArrowheads="1"/>
            </p:cNvSpPr>
            <p:nvPr/>
          </p:nvSpPr>
          <p:spPr bwMode="auto">
            <a:xfrm>
              <a:off x="7635509" y="3995887"/>
              <a:ext cx="189533" cy="19340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10" name="Oval 8"/>
            <p:cNvSpPr>
              <a:spLocks noChangeArrowheads="1"/>
            </p:cNvSpPr>
            <p:nvPr/>
          </p:nvSpPr>
          <p:spPr bwMode="auto">
            <a:xfrm>
              <a:off x="7635509" y="4275673"/>
              <a:ext cx="189533" cy="19469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15" name="Oval 9"/>
            <p:cNvSpPr>
              <a:spLocks noChangeArrowheads="1"/>
            </p:cNvSpPr>
            <p:nvPr/>
          </p:nvSpPr>
          <p:spPr bwMode="auto">
            <a:xfrm>
              <a:off x="7635509" y="4564485"/>
              <a:ext cx="189533" cy="19340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16" name="Oval 10"/>
            <p:cNvSpPr>
              <a:spLocks noChangeArrowheads="1"/>
            </p:cNvSpPr>
            <p:nvPr/>
          </p:nvSpPr>
          <p:spPr bwMode="auto">
            <a:xfrm>
              <a:off x="7635509" y="4844272"/>
              <a:ext cx="189533" cy="19469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4" name="Oval 11"/>
            <p:cNvSpPr>
              <a:spLocks noChangeArrowheads="1"/>
            </p:cNvSpPr>
            <p:nvPr/>
          </p:nvSpPr>
          <p:spPr bwMode="auto">
            <a:xfrm>
              <a:off x="7635509" y="5125348"/>
              <a:ext cx="189533" cy="19340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5" name="Oval 12"/>
            <p:cNvSpPr>
              <a:spLocks noChangeArrowheads="1"/>
            </p:cNvSpPr>
            <p:nvPr/>
          </p:nvSpPr>
          <p:spPr bwMode="auto">
            <a:xfrm>
              <a:off x="7627773" y="2643370"/>
              <a:ext cx="205005" cy="201137"/>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2" name="Freeform 13"/>
            <p:cNvSpPr/>
            <p:nvPr/>
          </p:nvSpPr>
          <p:spPr bwMode="auto">
            <a:xfrm>
              <a:off x="7657428" y="3190050"/>
              <a:ext cx="145696" cy="150853"/>
            </a:xfrm>
            <a:custGeom>
              <a:avLst/>
              <a:gdLst>
                <a:gd name="T0" fmla="*/ 0 w 20"/>
                <a:gd name="T1" fmla="*/ 20 h 21"/>
                <a:gd name="T2" fmla="*/ 3 w 20"/>
                <a:gd name="T3" fmla="*/ 0 h 21"/>
                <a:gd name="T4" fmla="*/ 17 w 20"/>
                <a:gd name="T5" fmla="*/ 0 h 21"/>
                <a:gd name="T6" fmla="*/ 20 w 20"/>
                <a:gd name="T7" fmla="*/ 20 h 21"/>
                <a:gd name="T8" fmla="*/ 0 w 20"/>
                <a:gd name="T9" fmla="*/ 20 h 21"/>
              </a:gdLst>
              <a:ahLst/>
              <a:cxnLst>
                <a:cxn ang="0">
                  <a:pos x="T0" y="T1"/>
                </a:cxn>
                <a:cxn ang="0">
                  <a:pos x="T2" y="T3"/>
                </a:cxn>
                <a:cxn ang="0">
                  <a:pos x="T4" y="T5"/>
                </a:cxn>
                <a:cxn ang="0">
                  <a:pos x="T6" y="T7"/>
                </a:cxn>
                <a:cxn ang="0">
                  <a:pos x="T8" y="T9"/>
                </a:cxn>
              </a:cxnLst>
              <a:rect l="0" t="0" r="r" b="b"/>
              <a:pathLst>
                <a:path w="20" h="21">
                  <a:moveTo>
                    <a:pt x="0" y="20"/>
                  </a:moveTo>
                  <a:cubicBezTo>
                    <a:pt x="3" y="0"/>
                    <a:pt x="3" y="0"/>
                    <a:pt x="3" y="0"/>
                  </a:cubicBezTo>
                  <a:cubicBezTo>
                    <a:pt x="17" y="0"/>
                    <a:pt x="17" y="0"/>
                    <a:pt x="17" y="0"/>
                  </a:cubicBezTo>
                  <a:cubicBezTo>
                    <a:pt x="17" y="0"/>
                    <a:pt x="19" y="20"/>
                    <a:pt x="20" y="20"/>
                  </a:cubicBezTo>
                  <a:cubicBezTo>
                    <a:pt x="20" y="21"/>
                    <a:pt x="0" y="20"/>
                    <a:pt x="0" y="20"/>
                  </a:cubicBez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3" name="Oval 14"/>
            <p:cNvSpPr>
              <a:spLocks noChangeArrowheads="1"/>
            </p:cNvSpPr>
            <p:nvPr/>
          </p:nvSpPr>
          <p:spPr bwMode="auto">
            <a:xfrm>
              <a:off x="7657428" y="3139765"/>
              <a:ext cx="145696" cy="5802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4" name="Oval 15"/>
            <p:cNvSpPr>
              <a:spLocks noChangeArrowheads="1"/>
            </p:cNvSpPr>
            <p:nvPr/>
          </p:nvSpPr>
          <p:spPr bwMode="auto">
            <a:xfrm>
              <a:off x="7657428" y="2615005"/>
              <a:ext cx="145696" cy="58021"/>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5" name="Rectangle 16"/>
            <p:cNvSpPr>
              <a:spLocks noChangeArrowheads="1"/>
            </p:cNvSpPr>
            <p:nvPr/>
          </p:nvSpPr>
          <p:spPr bwMode="auto">
            <a:xfrm>
              <a:off x="7685793" y="2816141"/>
              <a:ext cx="88965" cy="345543"/>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6" name="Rectangle 17"/>
            <p:cNvSpPr>
              <a:spLocks noChangeArrowheads="1"/>
            </p:cNvSpPr>
            <p:nvPr/>
          </p:nvSpPr>
          <p:spPr bwMode="auto">
            <a:xfrm>
              <a:off x="7707712" y="2269462"/>
              <a:ext cx="45127" cy="351990"/>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7" name="Freeform 18"/>
            <p:cNvSpPr/>
            <p:nvPr/>
          </p:nvSpPr>
          <p:spPr bwMode="auto">
            <a:xfrm>
              <a:off x="7685793" y="2241096"/>
              <a:ext cx="88965" cy="36101"/>
            </a:xfrm>
            <a:custGeom>
              <a:avLst/>
              <a:gdLst>
                <a:gd name="T0" fmla="*/ 12 w 12"/>
                <a:gd name="T1" fmla="*/ 2 h 5"/>
                <a:gd name="T2" fmla="*/ 9 w 12"/>
                <a:gd name="T3" fmla="*/ 5 h 5"/>
                <a:gd name="T4" fmla="*/ 3 w 12"/>
                <a:gd name="T5" fmla="*/ 5 h 5"/>
                <a:gd name="T6" fmla="*/ 0 w 12"/>
                <a:gd name="T7" fmla="*/ 2 h 5"/>
                <a:gd name="T8" fmla="*/ 0 w 12"/>
                <a:gd name="T9" fmla="*/ 2 h 5"/>
                <a:gd name="T10" fmla="*/ 3 w 12"/>
                <a:gd name="T11" fmla="*/ 0 h 5"/>
                <a:gd name="T12" fmla="*/ 9 w 12"/>
                <a:gd name="T13" fmla="*/ 0 h 5"/>
                <a:gd name="T14" fmla="*/ 12 w 12"/>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12" y="2"/>
                  </a:moveTo>
                  <a:cubicBezTo>
                    <a:pt x="12" y="3"/>
                    <a:pt x="11" y="5"/>
                    <a:pt x="9" y="5"/>
                  </a:cubicBezTo>
                  <a:cubicBezTo>
                    <a:pt x="3" y="5"/>
                    <a:pt x="3" y="5"/>
                    <a:pt x="3" y="5"/>
                  </a:cubicBezTo>
                  <a:cubicBezTo>
                    <a:pt x="1" y="5"/>
                    <a:pt x="0" y="3"/>
                    <a:pt x="0" y="2"/>
                  </a:cubicBezTo>
                  <a:cubicBezTo>
                    <a:pt x="0" y="2"/>
                    <a:pt x="0" y="2"/>
                    <a:pt x="0" y="2"/>
                  </a:cubicBezTo>
                  <a:cubicBezTo>
                    <a:pt x="0" y="1"/>
                    <a:pt x="1" y="0"/>
                    <a:pt x="3" y="0"/>
                  </a:cubicBezTo>
                  <a:cubicBezTo>
                    <a:pt x="9" y="0"/>
                    <a:pt x="9" y="0"/>
                    <a:pt x="9" y="0"/>
                  </a:cubicBezTo>
                  <a:cubicBezTo>
                    <a:pt x="11" y="0"/>
                    <a:pt x="12" y="1"/>
                    <a:pt x="12" y="2"/>
                  </a:cubicBez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8" name="Rectangle 19"/>
            <p:cNvSpPr>
              <a:spLocks noChangeArrowheads="1"/>
            </p:cNvSpPr>
            <p:nvPr/>
          </p:nvSpPr>
          <p:spPr bwMode="auto">
            <a:xfrm>
              <a:off x="7707712" y="1873634"/>
              <a:ext cx="45127" cy="359726"/>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79" name="Freeform 20"/>
            <p:cNvSpPr/>
            <p:nvPr/>
          </p:nvSpPr>
          <p:spPr bwMode="auto">
            <a:xfrm>
              <a:off x="7701265" y="1853005"/>
              <a:ext cx="58021" cy="20629"/>
            </a:xfrm>
            <a:custGeom>
              <a:avLst/>
              <a:gdLst>
                <a:gd name="T0" fmla="*/ 8 w 8"/>
                <a:gd name="T1" fmla="*/ 2 h 3"/>
                <a:gd name="T2" fmla="*/ 6 w 8"/>
                <a:gd name="T3" fmla="*/ 3 h 3"/>
                <a:gd name="T4" fmla="*/ 2 w 8"/>
                <a:gd name="T5" fmla="*/ 3 h 3"/>
                <a:gd name="T6" fmla="*/ 0 w 8"/>
                <a:gd name="T7" fmla="*/ 2 h 3"/>
                <a:gd name="T8" fmla="*/ 0 w 8"/>
                <a:gd name="T9" fmla="*/ 2 h 3"/>
                <a:gd name="T10" fmla="*/ 2 w 8"/>
                <a:gd name="T11" fmla="*/ 0 h 3"/>
                <a:gd name="T12" fmla="*/ 6 w 8"/>
                <a:gd name="T13" fmla="*/ 0 h 3"/>
                <a:gd name="T14" fmla="*/ 8 w 8"/>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8" y="2"/>
                  </a:moveTo>
                  <a:cubicBezTo>
                    <a:pt x="8" y="3"/>
                    <a:pt x="8" y="3"/>
                    <a:pt x="6" y="3"/>
                  </a:cubicBezTo>
                  <a:cubicBezTo>
                    <a:pt x="2" y="3"/>
                    <a:pt x="2" y="3"/>
                    <a:pt x="2" y="3"/>
                  </a:cubicBezTo>
                  <a:cubicBezTo>
                    <a:pt x="1" y="3"/>
                    <a:pt x="0" y="3"/>
                    <a:pt x="0" y="2"/>
                  </a:cubicBezTo>
                  <a:cubicBezTo>
                    <a:pt x="0" y="2"/>
                    <a:pt x="0" y="2"/>
                    <a:pt x="0" y="2"/>
                  </a:cubicBezTo>
                  <a:cubicBezTo>
                    <a:pt x="0" y="1"/>
                    <a:pt x="1" y="0"/>
                    <a:pt x="2" y="0"/>
                  </a:cubicBezTo>
                  <a:cubicBezTo>
                    <a:pt x="6" y="0"/>
                    <a:pt x="6" y="0"/>
                    <a:pt x="6" y="0"/>
                  </a:cubicBezTo>
                  <a:cubicBezTo>
                    <a:pt x="8" y="0"/>
                    <a:pt x="8" y="1"/>
                    <a:pt x="8" y="2"/>
                  </a:cubicBez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0" name="Rectangle 23"/>
            <p:cNvSpPr>
              <a:spLocks noChangeArrowheads="1"/>
            </p:cNvSpPr>
            <p:nvPr/>
          </p:nvSpPr>
          <p:spPr bwMode="auto">
            <a:xfrm>
              <a:off x="7591671" y="3808933"/>
              <a:ext cx="94122" cy="1710953"/>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1" name="Rectangle 24"/>
            <p:cNvSpPr>
              <a:spLocks noChangeArrowheads="1"/>
            </p:cNvSpPr>
            <p:nvPr/>
          </p:nvSpPr>
          <p:spPr bwMode="auto">
            <a:xfrm>
              <a:off x="7774757" y="3808933"/>
              <a:ext cx="94122" cy="1710953"/>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2" name="Rectangle 25"/>
            <p:cNvSpPr>
              <a:spLocks noChangeArrowheads="1"/>
            </p:cNvSpPr>
            <p:nvPr/>
          </p:nvSpPr>
          <p:spPr bwMode="auto">
            <a:xfrm>
              <a:off x="7729631" y="6016281"/>
              <a:ext cx="117330" cy="633066"/>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3" name="Freeform 26"/>
            <p:cNvSpPr/>
            <p:nvPr/>
          </p:nvSpPr>
          <p:spPr bwMode="auto">
            <a:xfrm>
              <a:off x="7832778" y="5973733"/>
              <a:ext cx="504132" cy="675614"/>
            </a:xfrm>
            <a:custGeom>
              <a:avLst/>
              <a:gdLst>
                <a:gd name="T0" fmla="*/ 0 w 391"/>
                <a:gd name="T1" fmla="*/ 33 h 524"/>
                <a:gd name="T2" fmla="*/ 306 w 391"/>
                <a:gd name="T3" fmla="*/ 524 h 524"/>
                <a:gd name="T4" fmla="*/ 391 w 391"/>
                <a:gd name="T5" fmla="*/ 524 h 524"/>
                <a:gd name="T6" fmla="*/ 57 w 391"/>
                <a:gd name="T7" fmla="*/ 0 h 524"/>
                <a:gd name="T8" fmla="*/ 0 w 391"/>
                <a:gd name="T9" fmla="*/ 33 h 524"/>
              </a:gdLst>
              <a:ahLst/>
              <a:cxnLst>
                <a:cxn ang="0">
                  <a:pos x="T0" y="T1"/>
                </a:cxn>
                <a:cxn ang="0">
                  <a:pos x="T2" y="T3"/>
                </a:cxn>
                <a:cxn ang="0">
                  <a:pos x="T4" y="T5"/>
                </a:cxn>
                <a:cxn ang="0">
                  <a:pos x="T6" y="T7"/>
                </a:cxn>
                <a:cxn ang="0">
                  <a:pos x="T8" y="T9"/>
                </a:cxn>
              </a:cxnLst>
              <a:rect l="0" t="0" r="r" b="b"/>
              <a:pathLst>
                <a:path w="391" h="524">
                  <a:moveTo>
                    <a:pt x="0" y="33"/>
                  </a:moveTo>
                  <a:lnTo>
                    <a:pt x="306" y="524"/>
                  </a:lnTo>
                  <a:lnTo>
                    <a:pt x="391" y="524"/>
                  </a:lnTo>
                  <a:lnTo>
                    <a:pt x="57" y="0"/>
                  </a:lnTo>
                  <a:lnTo>
                    <a:pt x="0" y="33"/>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4" name="Freeform 27"/>
            <p:cNvSpPr/>
            <p:nvPr/>
          </p:nvSpPr>
          <p:spPr bwMode="auto">
            <a:xfrm>
              <a:off x="7444687" y="6009835"/>
              <a:ext cx="234660" cy="639512"/>
            </a:xfrm>
            <a:custGeom>
              <a:avLst/>
              <a:gdLst>
                <a:gd name="T0" fmla="*/ 114 w 182"/>
                <a:gd name="T1" fmla="*/ 0 h 496"/>
                <a:gd name="T2" fmla="*/ 0 w 182"/>
                <a:gd name="T3" fmla="*/ 496 h 496"/>
                <a:gd name="T4" fmla="*/ 74 w 182"/>
                <a:gd name="T5" fmla="*/ 496 h 496"/>
                <a:gd name="T6" fmla="*/ 182 w 182"/>
                <a:gd name="T7" fmla="*/ 16 h 496"/>
                <a:gd name="T8" fmla="*/ 114 w 182"/>
                <a:gd name="T9" fmla="*/ 0 h 496"/>
              </a:gdLst>
              <a:ahLst/>
              <a:cxnLst>
                <a:cxn ang="0">
                  <a:pos x="T0" y="T1"/>
                </a:cxn>
                <a:cxn ang="0">
                  <a:pos x="T2" y="T3"/>
                </a:cxn>
                <a:cxn ang="0">
                  <a:pos x="T4" y="T5"/>
                </a:cxn>
                <a:cxn ang="0">
                  <a:pos x="T6" y="T7"/>
                </a:cxn>
                <a:cxn ang="0">
                  <a:pos x="T8" y="T9"/>
                </a:cxn>
              </a:cxnLst>
              <a:rect l="0" t="0" r="r" b="b"/>
              <a:pathLst>
                <a:path w="182" h="496">
                  <a:moveTo>
                    <a:pt x="114" y="0"/>
                  </a:moveTo>
                  <a:lnTo>
                    <a:pt x="0" y="496"/>
                  </a:lnTo>
                  <a:lnTo>
                    <a:pt x="74" y="496"/>
                  </a:lnTo>
                  <a:lnTo>
                    <a:pt x="182" y="16"/>
                  </a:lnTo>
                  <a:lnTo>
                    <a:pt x="114" y="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5" name="Freeform 28"/>
            <p:cNvSpPr/>
            <p:nvPr/>
          </p:nvSpPr>
          <p:spPr bwMode="auto">
            <a:xfrm>
              <a:off x="7320910" y="6002099"/>
              <a:ext cx="328782" cy="654984"/>
            </a:xfrm>
            <a:custGeom>
              <a:avLst/>
              <a:gdLst>
                <a:gd name="T0" fmla="*/ 187 w 255"/>
                <a:gd name="T1" fmla="*/ 0 h 508"/>
                <a:gd name="T2" fmla="*/ 0 w 255"/>
                <a:gd name="T3" fmla="*/ 502 h 508"/>
                <a:gd name="T4" fmla="*/ 74 w 255"/>
                <a:gd name="T5" fmla="*/ 508 h 508"/>
                <a:gd name="T6" fmla="*/ 255 w 255"/>
                <a:gd name="T7" fmla="*/ 17 h 508"/>
                <a:gd name="T8" fmla="*/ 187 w 255"/>
                <a:gd name="T9" fmla="*/ 0 h 508"/>
              </a:gdLst>
              <a:ahLst/>
              <a:cxnLst>
                <a:cxn ang="0">
                  <a:pos x="T0" y="T1"/>
                </a:cxn>
                <a:cxn ang="0">
                  <a:pos x="T2" y="T3"/>
                </a:cxn>
                <a:cxn ang="0">
                  <a:pos x="T4" y="T5"/>
                </a:cxn>
                <a:cxn ang="0">
                  <a:pos x="T6" y="T7"/>
                </a:cxn>
                <a:cxn ang="0">
                  <a:pos x="T8" y="T9"/>
                </a:cxn>
              </a:cxnLst>
              <a:rect l="0" t="0" r="r" b="b"/>
              <a:pathLst>
                <a:path w="255" h="508">
                  <a:moveTo>
                    <a:pt x="187" y="0"/>
                  </a:moveTo>
                  <a:lnTo>
                    <a:pt x="0" y="502"/>
                  </a:lnTo>
                  <a:lnTo>
                    <a:pt x="74" y="508"/>
                  </a:lnTo>
                  <a:lnTo>
                    <a:pt x="255" y="17"/>
                  </a:lnTo>
                  <a:lnTo>
                    <a:pt x="187" y="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6" name="Oval 29"/>
            <p:cNvSpPr>
              <a:spLocks noChangeArrowheads="1"/>
            </p:cNvSpPr>
            <p:nvPr/>
          </p:nvSpPr>
          <p:spPr bwMode="auto">
            <a:xfrm>
              <a:off x="7422768" y="6297357"/>
              <a:ext cx="117330" cy="78650"/>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7" name="Oval 30"/>
            <p:cNvSpPr>
              <a:spLocks noChangeArrowheads="1"/>
            </p:cNvSpPr>
            <p:nvPr/>
          </p:nvSpPr>
          <p:spPr bwMode="auto">
            <a:xfrm>
              <a:off x="7532362" y="6261255"/>
              <a:ext cx="109594" cy="78650"/>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8" name="Oval 31"/>
            <p:cNvSpPr>
              <a:spLocks noChangeArrowheads="1"/>
            </p:cNvSpPr>
            <p:nvPr/>
          </p:nvSpPr>
          <p:spPr bwMode="auto">
            <a:xfrm>
              <a:off x="8000392" y="6267703"/>
              <a:ext cx="146985" cy="101858"/>
            </a:xfrm>
            <a:prstGeom prst="ellipse">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89" name="Freeform 32"/>
            <p:cNvSpPr/>
            <p:nvPr/>
          </p:nvSpPr>
          <p:spPr bwMode="auto">
            <a:xfrm>
              <a:off x="7562017" y="6333458"/>
              <a:ext cx="190822" cy="315888"/>
            </a:xfrm>
            <a:custGeom>
              <a:avLst/>
              <a:gdLst>
                <a:gd name="T0" fmla="*/ 40 w 148"/>
                <a:gd name="T1" fmla="*/ 0 h 245"/>
                <a:gd name="T2" fmla="*/ 148 w 148"/>
                <a:gd name="T3" fmla="*/ 245 h 245"/>
                <a:gd name="T4" fmla="*/ 102 w 148"/>
                <a:gd name="T5" fmla="*/ 245 h 245"/>
                <a:gd name="T6" fmla="*/ 0 w 148"/>
                <a:gd name="T7" fmla="*/ 11 h 245"/>
                <a:gd name="T8" fmla="*/ 40 w 148"/>
                <a:gd name="T9" fmla="*/ 0 h 245"/>
              </a:gdLst>
              <a:ahLst/>
              <a:cxnLst>
                <a:cxn ang="0">
                  <a:pos x="T0" y="T1"/>
                </a:cxn>
                <a:cxn ang="0">
                  <a:pos x="T2" y="T3"/>
                </a:cxn>
                <a:cxn ang="0">
                  <a:pos x="T4" y="T5"/>
                </a:cxn>
                <a:cxn ang="0">
                  <a:pos x="T6" y="T7"/>
                </a:cxn>
                <a:cxn ang="0">
                  <a:pos x="T8" y="T9"/>
                </a:cxn>
              </a:cxnLst>
              <a:rect l="0" t="0" r="r" b="b"/>
              <a:pathLst>
                <a:path w="148" h="245">
                  <a:moveTo>
                    <a:pt x="40" y="0"/>
                  </a:moveTo>
                  <a:lnTo>
                    <a:pt x="148" y="245"/>
                  </a:lnTo>
                  <a:lnTo>
                    <a:pt x="102" y="245"/>
                  </a:lnTo>
                  <a:lnTo>
                    <a:pt x="0" y="11"/>
                  </a:lnTo>
                  <a:lnTo>
                    <a:pt x="40" y="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0" name="Freeform 33"/>
            <p:cNvSpPr/>
            <p:nvPr/>
          </p:nvSpPr>
          <p:spPr bwMode="auto">
            <a:xfrm>
              <a:off x="7671610" y="6333458"/>
              <a:ext cx="380355" cy="315888"/>
            </a:xfrm>
            <a:custGeom>
              <a:avLst/>
              <a:gdLst>
                <a:gd name="T0" fmla="*/ 261 w 295"/>
                <a:gd name="T1" fmla="*/ 0 h 245"/>
                <a:gd name="T2" fmla="*/ 0 w 295"/>
                <a:gd name="T3" fmla="*/ 245 h 245"/>
                <a:gd name="T4" fmla="*/ 45 w 295"/>
                <a:gd name="T5" fmla="*/ 245 h 245"/>
                <a:gd name="T6" fmla="*/ 295 w 295"/>
                <a:gd name="T7" fmla="*/ 11 h 245"/>
                <a:gd name="T8" fmla="*/ 261 w 295"/>
                <a:gd name="T9" fmla="*/ 0 h 245"/>
              </a:gdLst>
              <a:ahLst/>
              <a:cxnLst>
                <a:cxn ang="0">
                  <a:pos x="T0" y="T1"/>
                </a:cxn>
                <a:cxn ang="0">
                  <a:pos x="T2" y="T3"/>
                </a:cxn>
                <a:cxn ang="0">
                  <a:pos x="T4" y="T5"/>
                </a:cxn>
                <a:cxn ang="0">
                  <a:pos x="T6" y="T7"/>
                </a:cxn>
                <a:cxn ang="0">
                  <a:pos x="T8" y="T9"/>
                </a:cxn>
              </a:cxnLst>
              <a:rect l="0" t="0" r="r" b="b"/>
              <a:pathLst>
                <a:path w="295" h="245">
                  <a:moveTo>
                    <a:pt x="261" y="0"/>
                  </a:moveTo>
                  <a:lnTo>
                    <a:pt x="0" y="245"/>
                  </a:lnTo>
                  <a:lnTo>
                    <a:pt x="45" y="245"/>
                  </a:lnTo>
                  <a:lnTo>
                    <a:pt x="295" y="11"/>
                  </a:lnTo>
                  <a:lnTo>
                    <a:pt x="261" y="0"/>
                  </a:lnTo>
                  <a:close/>
                </a:path>
              </a:pathLst>
            </a:cu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1" name="Rectangle 34"/>
            <p:cNvSpPr>
              <a:spLocks noChangeArrowheads="1"/>
            </p:cNvSpPr>
            <p:nvPr/>
          </p:nvSpPr>
          <p:spPr bwMode="auto">
            <a:xfrm>
              <a:off x="7737367" y="3585877"/>
              <a:ext cx="183086"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2" name="Rectangle 35"/>
            <p:cNvSpPr>
              <a:spLocks noChangeArrowheads="1"/>
            </p:cNvSpPr>
            <p:nvPr/>
          </p:nvSpPr>
          <p:spPr bwMode="auto">
            <a:xfrm>
              <a:off x="7950107" y="3585877"/>
              <a:ext cx="36101"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3" name="Rectangle 36"/>
            <p:cNvSpPr>
              <a:spLocks noChangeArrowheads="1"/>
            </p:cNvSpPr>
            <p:nvPr/>
          </p:nvSpPr>
          <p:spPr bwMode="auto">
            <a:xfrm>
              <a:off x="7752839" y="2723309"/>
              <a:ext cx="43838" cy="42549"/>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4" name="Rectangle 37"/>
            <p:cNvSpPr>
              <a:spLocks noChangeArrowheads="1"/>
            </p:cNvSpPr>
            <p:nvPr/>
          </p:nvSpPr>
          <p:spPr bwMode="auto">
            <a:xfrm>
              <a:off x="7663874" y="3585877"/>
              <a:ext cx="43838"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5" name="Rectangle 38"/>
            <p:cNvSpPr>
              <a:spLocks noChangeArrowheads="1"/>
            </p:cNvSpPr>
            <p:nvPr/>
          </p:nvSpPr>
          <p:spPr bwMode="auto">
            <a:xfrm>
              <a:off x="7569753" y="5742941"/>
              <a:ext cx="36101"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6" name="Rectangle 39"/>
            <p:cNvSpPr>
              <a:spLocks noChangeArrowheads="1"/>
            </p:cNvSpPr>
            <p:nvPr/>
          </p:nvSpPr>
          <p:spPr bwMode="auto">
            <a:xfrm>
              <a:off x="7898534" y="5742941"/>
              <a:ext cx="36101"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7" name="Rectangle 40"/>
            <p:cNvSpPr>
              <a:spLocks noChangeArrowheads="1"/>
            </p:cNvSpPr>
            <p:nvPr/>
          </p:nvSpPr>
          <p:spPr bwMode="auto">
            <a:xfrm>
              <a:off x="7978473" y="5742941"/>
              <a:ext cx="43838"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8" name="Rectangle 41"/>
            <p:cNvSpPr>
              <a:spLocks noChangeArrowheads="1"/>
            </p:cNvSpPr>
            <p:nvPr/>
          </p:nvSpPr>
          <p:spPr bwMode="auto">
            <a:xfrm>
              <a:off x="7810859" y="5742941"/>
              <a:ext cx="36101"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299" name="Rectangle 42"/>
            <p:cNvSpPr>
              <a:spLocks noChangeArrowheads="1"/>
            </p:cNvSpPr>
            <p:nvPr/>
          </p:nvSpPr>
          <p:spPr bwMode="auto">
            <a:xfrm>
              <a:off x="7554281" y="3585877"/>
              <a:ext cx="81229"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300" name="Rectangle 43"/>
            <p:cNvSpPr>
              <a:spLocks noChangeArrowheads="1"/>
            </p:cNvSpPr>
            <p:nvPr/>
          </p:nvSpPr>
          <p:spPr bwMode="auto">
            <a:xfrm>
              <a:off x="7649692" y="2723309"/>
              <a:ext cx="73493" cy="42549"/>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301" name="Rectangle 44"/>
            <p:cNvSpPr>
              <a:spLocks noChangeArrowheads="1"/>
            </p:cNvSpPr>
            <p:nvPr/>
          </p:nvSpPr>
          <p:spPr bwMode="auto">
            <a:xfrm>
              <a:off x="7444687" y="5742941"/>
              <a:ext cx="81229"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sp>
          <p:nvSpPr>
            <p:cNvPr id="302" name="Rectangle 45"/>
            <p:cNvSpPr>
              <a:spLocks noChangeArrowheads="1"/>
            </p:cNvSpPr>
            <p:nvPr/>
          </p:nvSpPr>
          <p:spPr bwMode="auto">
            <a:xfrm>
              <a:off x="7679346" y="5742941"/>
              <a:ext cx="73493" cy="36101"/>
            </a:xfrm>
            <a:prstGeom prst="rect">
              <a:avLst/>
            </a:prstGeom>
            <a:grpFill/>
            <a:ln>
              <a:noFill/>
            </a:ln>
          </p:spPr>
          <p:txBody>
            <a:bodyPr vert="horz" wrap="square" lIns="91440" tIns="45720" rIns="91440" bIns="45720" numCol="1" anchor="t" anchorCtr="0" compatLnSpc="1"/>
            <a:p>
              <a:pPr fontAlgn="auto">
                <a:spcBef>
                  <a:spcPts val="0"/>
                </a:spcBef>
                <a:spcAft>
                  <a:spcPts val="0"/>
                </a:spcAft>
              </a:pPr>
              <a:endParaRPr lang="zh-CN" altLang="en-US" strike="noStrike" noProof="1">
                <a:solidFill>
                  <a:prstClr val="black"/>
                </a:solidFill>
                <a:latin typeface="Calibri" panose="020F0502020204030204"/>
                <a:ea typeface="宋体" panose="02010600030101010101" pitchFamily="2" charset="-122"/>
              </a:endParaRPr>
            </a:p>
          </p:txBody>
        </p:sp>
      </p:grpSp>
      <p:sp>
        <p:nvSpPr>
          <p:cNvPr id="67595" name="矩形 25"/>
          <p:cNvSpPr/>
          <p:nvPr/>
        </p:nvSpPr>
        <p:spPr>
          <a:xfrm>
            <a:off x="2457450" y="2460625"/>
            <a:ext cx="8455025" cy="1936750"/>
          </a:xfrm>
          <a:prstGeom prst="rect">
            <a:avLst/>
          </a:prstGeom>
          <a:noFill/>
          <a:ln w="9525">
            <a:noFill/>
          </a:ln>
        </p:spPr>
        <p:txBody>
          <a:bodyPr wrap="square" anchor="b">
            <a:spAutoFit/>
          </a:bodyPr>
          <a:p>
            <a:pPr>
              <a:lnSpc>
                <a:spcPct val="150000"/>
              </a:lnSpc>
            </a:pPr>
            <a:r>
              <a:rPr lang="zh-CN" altLang="en-US" sz="2000" dirty="0">
                <a:solidFill>
                  <a:srgbClr val="27506E"/>
                </a:solidFill>
                <a:latin typeface="楷体" panose="02010609060101010101" charset="-122"/>
                <a:ea typeface="楷体" panose="02010609060101010101" charset="-122"/>
              </a:rPr>
              <a:t>一、职业资格证书制度及国家推行职业资格证书制度的意义</a:t>
            </a:r>
            <a:endParaRPr lang="zh-CN" altLang="en-US" sz="2000" dirty="0">
              <a:solidFill>
                <a:srgbClr val="27506E"/>
              </a:solidFill>
              <a:latin typeface="楷体" panose="02010609060101010101" charset="-122"/>
              <a:ea typeface="楷体" panose="02010609060101010101" charset="-122"/>
            </a:endParaRPr>
          </a:p>
          <a:p>
            <a:pPr>
              <a:lnSpc>
                <a:spcPct val="150000"/>
              </a:lnSpc>
            </a:pPr>
            <a:r>
              <a:rPr lang="zh-CN" altLang="en-US" sz="2000" dirty="0">
                <a:solidFill>
                  <a:srgbClr val="27506E"/>
                </a:solidFill>
                <a:latin typeface="楷体" panose="02010609060101010101" charset="-122"/>
                <a:ea typeface="楷体" panose="02010609060101010101" charset="-122"/>
              </a:rPr>
              <a:t>二、国家职业资格证书的等级、用途及实施职业资格证书制度的法律依据</a:t>
            </a:r>
            <a:endParaRPr lang="zh-CN" altLang="en-US" sz="2000" dirty="0">
              <a:solidFill>
                <a:srgbClr val="27506E"/>
              </a:solidFill>
              <a:latin typeface="楷体" panose="02010609060101010101" charset="-122"/>
              <a:ea typeface="楷体" panose="02010609060101010101" charset="-122"/>
            </a:endParaRPr>
          </a:p>
          <a:p>
            <a:pPr>
              <a:lnSpc>
                <a:spcPct val="150000"/>
              </a:lnSpc>
            </a:pPr>
            <a:r>
              <a:rPr lang="zh-CN" altLang="en-US" sz="2000" dirty="0">
                <a:solidFill>
                  <a:srgbClr val="27506E"/>
                </a:solidFill>
                <a:latin typeface="楷体" panose="02010609060101010101" charset="-122"/>
                <a:ea typeface="楷体" panose="02010609060101010101" charset="-122"/>
              </a:rPr>
              <a:t>三、申报职业技能鉴定注意事项及步骤</a:t>
            </a:r>
            <a:endParaRPr lang="zh-CN" altLang="en-US" sz="2000" dirty="0">
              <a:solidFill>
                <a:srgbClr val="27506E"/>
              </a:solidFill>
              <a:latin typeface="楷体" panose="02010609060101010101" charset="-122"/>
              <a:ea typeface="楷体" panose="02010609060101010101" charset="-122"/>
            </a:endParaRPr>
          </a:p>
          <a:p>
            <a:pPr>
              <a:lnSpc>
                <a:spcPct val="150000"/>
              </a:lnSpc>
            </a:pPr>
            <a:r>
              <a:rPr lang="zh-CN" altLang="en-US" sz="2000" dirty="0">
                <a:solidFill>
                  <a:srgbClr val="27506E"/>
                </a:solidFill>
                <a:latin typeface="楷体" panose="02010609060101010101" charset="-122"/>
                <a:ea typeface="楷体" panose="02010609060101010101" charset="-122"/>
              </a:rPr>
              <a:t>四、办理职业资格证书</a:t>
            </a:r>
            <a:endParaRPr lang="zh-CN" altLang="en-US" sz="2000" dirty="0">
              <a:solidFill>
                <a:srgbClr val="27506E"/>
              </a:solidFill>
              <a:latin typeface="楷体" panose="02010609060101010101" charset="-122"/>
              <a:ea typeface="楷体" panose="02010609060101010101" charset="-122"/>
            </a:endParaRPr>
          </a:p>
        </p:txBody>
      </p:sp>
    </p:spTree>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Text Placeholder 5"/>
          <p:cNvSpPr txBox="1"/>
          <p:nvPr/>
        </p:nvSpPr>
        <p:spPr>
          <a:xfrm>
            <a:off x="4737735" y="2911475"/>
            <a:ext cx="5212715" cy="154749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1. 我国职业分为哪八大类？</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ts val="2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2. 未来七大热门行业有哪些？</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ts val="2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3. 国家推行职业资格证书制度有何意义？</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ts val="2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4. 如何申请职业技能鉴定？</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p:txBody>
      </p:sp>
      <p:grpSp>
        <p:nvGrpSpPr>
          <p:cNvPr id="25" name="组合 22"/>
          <p:cNvGrpSpPr/>
          <p:nvPr/>
        </p:nvGrpSpPr>
        <p:grpSpPr>
          <a:xfrm rot="0">
            <a:off x="1595120" y="944245"/>
            <a:ext cx="3003550" cy="4473575"/>
            <a:chOff x="7448550" y="2122488"/>
            <a:chExt cx="901700" cy="1366838"/>
          </a:xfrm>
          <a:solidFill>
            <a:srgbClr val="254C6A"/>
          </a:solidFill>
        </p:grpSpPr>
        <p:sp>
          <p:nvSpPr>
            <p:cNvPr id="26" name="Freeform 92"/>
            <p:cNvSpPr/>
            <p:nvPr/>
          </p:nvSpPr>
          <p:spPr bwMode="auto">
            <a:xfrm>
              <a:off x="7461250" y="3382963"/>
              <a:ext cx="317500" cy="106363"/>
            </a:xfrm>
            <a:custGeom>
              <a:avLst/>
              <a:gdLst>
                <a:gd name="T0" fmla="*/ 99 w 200"/>
                <a:gd name="T1" fmla="*/ 0 h 67"/>
                <a:gd name="T2" fmla="*/ 127 w 200"/>
                <a:gd name="T3" fmla="*/ 2 h 67"/>
                <a:gd name="T4" fmla="*/ 150 w 200"/>
                <a:gd name="T5" fmla="*/ 5 h 67"/>
                <a:gd name="T6" fmla="*/ 170 w 200"/>
                <a:gd name="T7" fmla="*/ 11 h 67"/>
                <a:gd name="T8" fmla="*/ 186 w 200"/>
                <a:gd name="T9" fmla="*/ 17 h 67"/>
                <a:gd name="T10" fmla="*/ 196 w 200"/>
                <a:gd name="T11" fmla="*/ 25 h 67"/>
                <a:gd name="T12" fmla="*/ 200 w 200"/>
                <a:gd name="T13" fmla="*/ 34 h 67"/>
                <a:gd name="T14" fmla="*/ 196 w 200"/>
                <a:gd name="T15" fmla="*/ 42 h 67"/>
                <a:gd name="T16" fmla="*/ 186 w 200"/>
                <a:gd name="T17" fmla="*/ 50 h 67"/>
                <a:gd name="T18" fmla="*/ 170 w 200"/>
                <a:gd name="T19" fmla="*/ 56 h 67"/>
                <a:gd name="T20" fmla="*/ 150 w 200"/>
                <a:gd name="T21" fmla="*/ 62 h 67"/>
                <a:gd name="T22" fmla="*/ 127 w 200"/>
                <a:gd name="T23" fmla="*/ 66 h 67"/>
                <a:gd name="T24" fmla="*/ 99 w 200"/>
                <a:gd name="T25" fmla="*/ 67 h 67"/>
                <a:gd name="T26" fmla="*/ 73 w 200"/>
                <a:gd name="T27" fmla="*/ 66 h 67"/>
                <a:gd name="T28" fmla="*/ 50 w 200"/>
                <a:gd name="T29" fmla="*/ 62 h 67"/>
                <a:gd name="T30" fmla="*/ 30 w 200"/>
                <a:gd name="T31" fmla="*/ 56 h 67"/>
                <a:gd name="T32" fmla="*/ 14 w 200"/>
                <a:gd name="T33" fmla="*/ 50 h 67"/>
                <a:gd name="T34" fmla="*/ 4 w 200"/>
                <a:gd name="T35" fmla="*/ 42 h 67"/>
                <a:gd name="T36" fmla="*/ 0 w 200"/>
                <a:gd name="T37" fmla="*/ 34 h 67"/>
                <a:gd name="T38" fmla="*/ 4 w 200"/>
                <a:gd name="T39" fmla="*/ 25 h 67"/>
                <a:gd name="T40" fmla="*/ 14 w 200"/>
                <a:gd name="T41" fmla="*/ 17 h 67"/>
                <a:gd name="T42" fmla="*/ 30 w 200"/>
                <a:gd name="T43" fmla="*/ 11 h 67"/>
                <a:gd name="T44" fmla="*/ 50 w 200"/>
                <a:gd name="T45" fmla="*/ 5 h 67"/>
                <a:gd name="T46" fmla="*/ 73 w 200"/>
                <a:gd name="T47" fmla="*/ 2 h 67"/>
                <a:gd name="T48" fmla="*/ 99 w 200"/>
                <a:gd name="T4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67">
                  <a:moveTo>
                    <a:pt x="99" y="0"/>
                  </a:moveTo>
                  <a:lnTo>
                    <a:pt x="127" y="2"/>
                  </a:lnTo>
                  <a:lnTo>
                    <a:pt x="150" y="5"/>
                  </a:lnTo>
                  <a:lnTo>
                    <a:pt x="170" y="11"/>
                  </a:lnTo>
                  <a:lnTo>
                    <a:pt x="186" y="17"/>
                  </a:lnTo>
                  <a:lnTo>
                    <a:pt x="196" y="25"/>
                  </a:lnTo>
                  <a:lnTo>
                    <a:pt x="200" y="34"/>
                  </a:lnTo>
                  <a:lnTo>
                    <a:pt x="196" y="42"/>
                  </a:lnTo>
                  <a:lnTo>
                    <a:pt x="186" y="50"/>
                  </a:lnTo>
                  <a:lnTo>
                    <a:pt x="170" y="56"/>
                  </a:lnTo>
                  <a:lnTo>
                    <a:pt x="150" y="62"/>
                  </a:lnTo>
                  <a:lnTo>
                    <a:pt x="127" y="66"/>
                  </a:lnTo>
                  <a:lnTo>
                    <a:pt x="99" y="67"/>
                  </a:lnTo>
                  <a:lnTo>
                    <a:pt x="73" y="66"/>
                  </a:lnTo>
                  <a:lnTo>
                    <a:pt x="50" y="62"/>
                  </a:lnTo>
                  <a:lnTo>
                    <a:pt x="30" y="56"/>
                  </a:lnTo>
                  <a:lnTo>
                    <a:pt x="14" y="50"/>
                  </a:lnTo>
                  <a:lnTo>
                    <a:pt x="4" y="42"/>
                  </a:lnTo>
                  <a:lnTo>
                    <a:pt x="0" y="34"/>
                  </a:lnTo>
                  <a:lnTo>
                    <a:pt x="4" y="25"/>
                  </a:lnTo>
                  <a:lnTo>
                    <a:pt x="14" y="17"/>
                  </a:lnTo>
                  <a:lnTo>
                    <a:pt x="30" y="11"/>
                  </a:lnTo>
                  <a:lnTo>
                    <a:pt x="50" y="5"/>
                  </a:lnTo>
                  <a:lnTo>
                    <a:pt x="73" y="2"/>
                  </a:lnTo>
                  <a:lnTo>
                    <a:pt x="9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7" name="Freeform 101"/>
            <p:cNvSpPr>
              <a:spLocks noEditPoints="1"/>
            </p:cNvSpPr>
            <p:nvPr/>
          </p:nvSpPr>
          <p:spPr bwMode="auto">
            <a:xfrm>
              <a:off x="7564438" y="2595563"/>
              <a:ext cx="26988" cy="26988"/>
            </a:xfrm>
            <a:custGeom>
              <a:avLst/>
              <a:gdLst>
                <a:gd name="T0" fmla="*/ 9 w 17"/>
                <a:gd name="T1" fmla="*/ 9 h 17"/>
                <a:gd name="T2" fmla="*/ 9 w 17"/>
                <a:gd name="T3" fmla="*/ 9 h 17"/>
                <a:gd name="T4" fmla="*/ 11 w 17"/>
                <a:gd name="T5" fmla="*/ 9 h 17"/>
                <a:gd name="T6" fmla="*/ 9 w 17"/>
                <a:gd name="T7" fmla="*/ 9 h 17"/>
                <a:gd name="T8" fmla="*/ 9 w 17"/>
                <a:gd name="T9" fmla="*/ 0 h 17"/>
                <a:gd name="T10" fmla="*/ 12 w 17"/>
                <a:gd name="T11" fmla="*/ 1 h 17"/>
                <a:gd name="T12" fmla="*/ 15 w 17"/>
                <a:gd name="T13" fmla="*/ 3 h 17"/>
                <a:gd name="T14" fmla="*/ 17 w 17"/>
                <a:gd name="T15" fmla="*/ 5 h 17"/>
                <a:gd name="T16" fmla="*/ 17 w 17"/>
                <a:gd name="T17" fmla="*/ 9 h 17"/>
                <a:gd name="T18" fmla="*/ 17 w 17"/>
                <a:gd name="T19" fmla="*/ 12 h 17"/>
                <a:gd name="T20" fmla="*/ 15 w 17"/>
                <a:gd name="T21" fmla="*/ 14 h 17"/>
                <a:gd name="T22" fmla="*/ 12 w 17"/>
                <a:gd name="T23" fmla="*/ 17 h 17"/>
                <a:gd name="T24" fmla="*/ 9 w 17"/>
                <a:gd name="T25" fmla="*/ 17 h 17"/>
                <a:gd name="T26" fmla="*/ 5 w 17"/>
                <a:gd name="T27" fmla="*/ 17 h 17"/>
                <a:gd name="T28" fmla="*/ 3 w 17"/>
                <a:gd name="T29" fmla="*/ 14 h 17"/>
                <a:gd name="T30" fmla="*/ 2 w 17"/>
                <a:gd name="T31" fmla="*/ 12 h 17"/>
                <a:gd name="T32" fmla="*/ 0 w 17"/>
                <a:gd name="T33" fmla="*/ 9 h 17"/>
                <a:gd name="T34" fmla="*/ 2 w 17"/>
                <a:gd name="T35" fmla="*/ 5 h 17"/>
                <a:gd name="T36" fmla="*/ 3 w 17"/>
                <a:gd name="T37" fmla="*/ 3 h 17"/>
                <a:gd name="T38" fmla="*/ 5 w 17"/>
                <a:gd name="T39" fmla="*/ 1 h 17"/>
                <a:gd name="T40" fmla="*/ 9 w 17"/>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9" y="9"/>
                  </a:moveTo>
                  <a:lnTo>
                    <a:pt x="9" y="9"/>
                  </a:lnTo>
                  <a:lnTo>
                    <a:pt x="11" y="9"/>
                  </a:lnTo>
                  <a:lnTo>
                    <a:pt x="9" y="9"/>
                  </a:lnTo>
                  <a:close/>
                  <a:moveTo>
                    <a:pt x="9" y="0"/>
                  </a:moveTo>
                  <a:lnTo>
                    <a:pt x="12" y="1"/>
                  </a:lnTo>
                  <a:lnTo>
                    <a:pt x="15" y="3"/>
                  </a:lnTo>
                  <a:lnTo>
                    <a:pt x="17" y="5"/>
                  </a:lnTo>
                  <a:lnTo>
                    <a:pt x="17" y="9"/>
                  </a:lnTo>
                  <a:lnTo>
                    <a:pt x="17" y="12"/>
                  </a:lnTo>
                  <a:lnTo>
                    <a:pt x="15" y="14"/>
                  </a:lnTo>
                  <a:lnTo>
                    <a:pt x="12" y="17"/>
                  </a:lnTo>
                  <a:lnTo>
                    <a:pt x="9" y="17"/>
                  </a:lnTo>
                  <a:lnTo>
                    <a:pt x="5" y="17"/>
                  </a:lnTo>
                  <a:lnTo>
                    <a:pt x="3" y="14"/>
                  </a:lnTo>
                  <a:lnTo>
                    <a:pt x="2" y="12"/>
                  </a:lnTo>
                  <a:lnTo>
                    <a:pt x="0" y="9"/>
                  </a:lnTo>
                  <a:lnTo>
                    <a:pt x="2" y="5"/>
                  </a:lnTo>
                  <a:lnTo>
                    <a:pt x="3" y="3"/>
                  </a:lnTo>
                  <a:lnTo>
                    <a:pt x="5" y="1"/>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8" name="Freeform 102"/>
            <p:cNvSpPr/>
            <p:nvPr/>
          </p:nvSpPr>
          <p:spPr bwMode="auto">
            <a:xfrm>
              <a:off x="7662863" y="2587625"/>
              <a:ext cx="28575" cy="26988"/>
            </a:xfrm>
            <a:custGeom>
              <a:avLst/>
              <a:gdLst>
                <a:gd name="T0" fmla="*/ 9 w 18"/>
                <a:gd name="T1" fmla="*/ 0 h 17"/>
                <a:gd name="T2" fmla="*/ 12 w 18"/>
                <a:gd name="T3" fmla="*/ 0 h 17"/>
                <a:gd name="T4" fmla="*/ 16 w 18"/>
                <a:gd name="T5" fmla="*/ 1 h 17"/>
                <a:gd name="T6" fmla="*/ 17 w 18"/>
                <a:gd name="T7" fmla="*/ 5 h 17"/>
                <a:gd name="T8" fmla="*/ 18 w 18"/>
                <a:gd name="T9" fmla="*/ 8 h 17"/>
                <a:gd name="T10" fmla="*/ 17 w 18"/>
                <a:gd name="T11" fmla="*/ 12 h 17"/>
                <a:gd name="T12" fmla="*/ 16 w 18"/>
                <a:gd name="T13" fmla="*/ 14 h 17"/>
                <a:gd name="T14" fmla="*/ 12 w 18"/>
                <a:gd name="T15" fmla="*/ 16 h 17"/>
                <a:gd name="T16" fmla="*/ 9 w 18"/>
                <a:gd name="T17" fmla="*/ 17 h 17"/>
                <a:gd name="T18" fmla="*/ 5 w 18"/>
                <a:gd name="T19" fmla="*/ 16 h 17"/>
                <a:gd name="T20" fmla="*/ 2 w 18"/>
                <a:gd name="T21" fmla="*/ 14 h 17"/>
                <a:gd name="T22" fmla="*/ 1 w 18"/>
                <a:gd name="T23" fmla="*/ 12 h 17"/>
                <a:gd name="T24" fmla="*/ 0 w 18"/>
                <a:gd name="T25" fmla="*/ 8 h 17"/>
                <a:gd name="T26" fmla="*/ 1 w 18"/>
                <a:gd name="T27" fmla="*/ 5 h 17"/>
                <a:gd name="T28" fmla="*/ 2 w 18"/>
                <a:gd name="T29" fmla="*/ 1 h 17"/>
                <a:gd name="T30" fmla="*/ 5 w 18"/>
                <a:gd name="T31" fmla="*/ 0 h 17"/>
                <a:gd name="T32" fmla="*/ 9 w 18"/>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7">
                  <a:moveTo>
                    <a:pt x="9" y="0"/>
                  </a:moveTo>
                  <a:lnTo>
                    <a:pt x="12" y="0"/>
                  </a:lnTo>
                  <a:lnTo>
                    <a:pt x="16" y="1"/>
                  </a:lnTo>
                  <a:lnTo>
                    <a:pt x="17" y="5"/>
                  </a:lnTo>
                  <a:lnTo>
                    <a:pt x="18" y="8"/>
                  </a:lnTo>
                  <a:lnTo>
                    <a:pt x="17" y="12"/>
                  </a:lnTo>
                  <a:lnTo>
                    <a:pt x="16" y="14"/>
                  </a:lnTo>
                  <a:lnTo>
                    <a:pt x="12" y="16"/>
                  </a:lnTo>
                  <a:lnTo>
                    <a:pt x="9" y="17"/>
                  </a:lnTo>
                  <a:lnTo>
                    <a:pt x="5" y="16"/>
                  </a:lnTo>
                  <a:lnTo>
                    <a:pt x="2" y="14"/>
                  </a:lnTo>
                  <a:lnTo>
                    <a:pt x="1" y="12"/>
                  </a:lnTo>
                  <a:lnTo>
                    <a:pt x="0" y="8"/>
                  </a:lnTo>
                  <a:lnTo>
                    <a:pt x="1" y="5"/>
                  </a:lnTo>
                  <a:lnTo>
                    <a:pt x="2" y="1"/>
                  </a:lnTo>
                  <a:lnTo>
                    <a:pt x="5" y="0"/>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9" name="Freeform 140"/>
            <p:cNvSpPr>
              <a:spLocks noEditPoints="1"/>
            </p:cNvSpPr>
            <p:nvPr/>
          </p:nvSpPr>
          <p:spPr bwMode="auto">
            <a:xfrm>
              <a:off x="7497763" y="2778125"/>
              <a:ext cx="246063" cy="323850"/>
            </a:xfrm>
            <a:custGeom>
              <a:avLst/>
              <a:gdLst>
                <a:gd name="T0" fmla="*/ 76 w 155"/>
                <a:gd name="T1" fmla="*/ 12 h 204"/>
                <a:gd name="T2" fmla="*/ 45 w 155"/>
                <a:gd name="T3" fmla="*/ 24 h 204"/>
                <a:gd name="T4" fmla="*/ 27 w 155"/>
                <a:gd name="T5" fmla="*/ 37 h 204"/>
                <a:gd name="T6" fmla="*/ 23 w 155"/>
                <a:gd name="T7" fmla="*/ 42 h 204"/>
                <a:gd name="T8" fmla="*/ 19 w 155"/>
                <a:gd name="T9" fmla="*/ 51 h 204"/>
                <a:gd name="T10" fmla="*/ 11 w 155"/>
                <a:gd name="T11" fmla="*/ 91 h 204"/>
                <a:gd name="T12" fmla="*/ 24 w 155"/>
                <a:gd name="T13" fmla="*/ 134 h 204"/>
                <a:gd name="T14" fmla="*/ 25 w 155"/>
                <a:gd name="T15" fmla="*/ 136 h 204"/>
                <a:gd name="T16" fmla="*/ 25 w 155"/>
                <a:gd name="T17" fmla="*/ 139 h 204"/>
                <a:gd name="T18" fmla="*/ 28 w 155"/>
                <a:gd name="T19" fmla="*/ 146 h 204"/>
                <a:gd name="T20" fmla="*/ 36 w 155"/>
                <a:gd name="T21" fmla="*/ 167 h 204"/>
                <a:gd name="T22" fmla="*/ 51 w 155"/>
                <a:gd name="T23" fmla="*/ 186 h 204"/>
                <a:gd name="T24" fmla="*/ 71 w 155"/>
                <a:gd name="T25" fmla="*/ 195 h 204"/>
                <a:gd name="T26" fmla="*/ 92 w 155"/>
                <a:gd name="T27" fmla="*/ 189 h 204"/>
                <a:gd name="T28" fmla="*/ 104 w 155"/>
                <a:gd name="T29" fmla="*/ 181 h 204"/>
                <a:gd name="T30" fmla="*/ 108 w 155"/>
                <a:gd name="T31" fmla="*/ 177 h 204"/>
                <a:gd name="T32" fmla="*/ 114 w 155"/>
                <a:gd name="T33" fmla="*/ 169 h 204"/>
                <a:gd name="T34" fmla="*/ 125 w 155"/>
                <a:gd name="T35" fmla="*/ 153 h 204"/>
                <a:gd name="T36" fmla="*/ 142 w 155"/>
                <a:gd name="T37" fmla="*/ 110 h 204"/>
                <a:gd name="T38" fmla="*/ 144 w 155"/>
                <a:gd name="T39" fmla="*/ 70 h 204"/>
                <a:gd name="T40" fmla="*/ 142 w 155"/>
                <a:gd name="T41" fmla="*/ 54 h 204"/>
                <a:gd name="T42" fmla="*/ 140 w 155"/>
                <a:gd name="T43" fmla="*/ 50 h 204"/>
                <a:gd name="T44" fmla="*/ 137 w 155"/>
                <a:gd name="T45" fmla="*/ 43 h 204"/>
                <a:gd name="T46" fmla="*/ 130 w 155"/>
                <a:gd name="T47" fmla="*/ 32 h 204"/>
                <a:gd name="T48" fmla="*/ 114 w 155"/>
                <a:gd name="T49" fmla="*/ 17 h 204"/>
                <a:gd name="T50" fmla="*/ 89 w 155"/>
                <a:gd name="T51" fmla="*/ 11 h 204"/>
                <a:gd name="T52" fmla="*/ 105 w 155"/>
                <a:gd name="T53" fmla="*/ 3 h 204"/>
                <a:gd name="T54" fmla="*/ 130 w 155"/>
                <a:gd name="T55" fmla="*/ 17 h 204"/>
                <a:gd name="T56" fmla="*/ 146 w 155"/>
                <a:gd name="T57" fmla="*/ 38 h 204"/>
                <a:gd name="T58" fmla="*/ 151 w 155"/>
                <a:gd name="T59" fmla="*/ 51 h 204"/>
                <a:gd name="T60" fmla="*/ 151 w 155"/>
                <a:gd name="T61" fmla="*/ 53 h 204"/>
                <a:gd name="T62" fmla="*/ 155 w 155"/>
                <a:gd name="T63" fmla="*/ 84 h 204"/>
                <a:gd name="T64" fmla="*/ 146 w 155"/>
                <a:gd name="T65" fmla="*/ 131 h 204"/>
                <a:gd name="T66" fmla="*/ 127 w 155"/>
                <a:gd name="T67" fmla="*/ 167 h 204"/>
                <a:gd name="T68" fmla="*/ 113 w 155"/>
                <a:gd name="T69" fmla="*/ 186 h 204"/>
                <a:gd name="T70" fmla="*/ 96 w 155"/>
                <a:gd name="T71" fmla="*/ 198 h 204"/>
                <a:gd name="T72" fmla="*/ 71 w 155"/>
                <a:gd name="T73" fmla="*/ 204 h 204"/>
                <a:gd name="T74" fmla="*/ 45 w 155"/>
                <a:gd name="T75" fmla="*/ 194 h 204"/>
                <a:gd name="T76" fmla="*/ 27 w 155"/>
                <a:gd name="T77" fmla="*/ 170 h 204"/>
                <a:gd name="T78" fmla="*/ 17 w 155"/>
                <a:gd name="T79" fmla="*/ 146 h 204"/>
                <a:gd name="T80" fmla="*/ 7 w 155"/>
                <a:gd name="T81" fmla="*/ 123 h 204"/>
                <a:gd name="T82" fmla="*/ 0 w 155"/>
                <a:gd name="T83" fmla="*/ 91 h 204"/>
                <a:gd name="T84" fmla="*/ 6 w 155"/>
                <a:gd name="T85" fmla="*/ 60 h 204"/>
                <a:gd name="T86" fmla="*/ 15 w 155"/>
                <a:gd name="T87" fmla="*/ 38 h 204"/>
                <a:gd name="T88" fmla="*/ 19 w 155"/>
                <a:gd name="T89" fmla="*/ 30 h 204"/>
                <a:gd name="T90" fmla="*/ 20 w 155"/>
                <a:gd name="T91" fmla="*/ 29 h 204"/>
                <a:gd name="T92" fmla="*/ 58 w 155"/>
                <a:gd name="T93" fmla="*/ 7 h 204"/>
                <a:gd name="T94" fmla="*/ 89 w 155"/>
                <a:gd name="T9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204">
                  <a:moveTo>
                    <a:pt x="89" y="11"/>
                  </a:moveTo>
                  <a:lnTo>
                    <a:pt x="76" y="12"/>
                  </a:lnTo>
                  <a:lnTo>
                    <a:pt x="62" y="16"/>
                  </a:lnTo>
                  <a:lnTo>
                    <a:pt x="45" y="24"/>
                  </a:lnTo>
                  <a:lnTo>
                    <a:pt x="27" y="36"/>
                  </a:lnTo>
                  <a:lnTo>
                    <a:pt x="27" y="37"/>
                  </a:lnTo>
                  <a:lnTo>
                    <a:pt x="25" y="40"/>
                  </a:lnTo>
                  <a:lnTo>
                    <a:pt x="23" y="42"/>
                  </a:lnTo>
                  <a:lnTo>
                    <a:pt x="21" y="47"/>
                  </a:lnTo>
                  <a:lnTo>
                    <a:pt x="19" y="51"/>
                  </a:lnTo>
                  <a:lnTo>
                    <a:pt x="13" y="70"/>
                  </a:lnTo>
                  <a:lnTo>
                    <a:pt x="11" y="91"/>
                  </a:lnTo>
                  <a:lnTo>
                    <a:pt x="13" y="113"/>
                  </a:lnTo>
                  <a:lnTo>
                    <a:pt x="24" y="134"/>
                  </a:lnTo>
                  <a:lnTo>
                    <a:pt x="24" y="135"/>
                  </a:lnTo>
                  <a:lnTo>
                    <a:pt x="25" y="136"/>
                  </a:lnTo>
                  <a:lnTo>
                    <a:pt x="25" y="136"/>
                  </a:lnTo>
                  <a:lnTo>
                    <a:pt x="25" y="139"/>
                  </a:lnTo>
                  <a:lnTo>
                    <a:pt x="27" y="142"/>
                  </a:lnTo>
                  <a:lnTo>
                    <a:pt x="28" y="146"/>
                  </a:lnTo>
                  <a:lnTo>
                    <a:pt x="30" y="155"/>
                  </a:lnTo>
                  <a:lnTo>
                    <a:pt x="36" y="167"/>
                  </a:lnTo>
                  <a:lnTo>
                    <a:pt x="42" y="177"/>
                  </a:lnTo>
                  <a:lnTo>
                    <a:pt x="51" y="186"/>
                  </a:lnTo>
                  <a:lnTo>
                    <a:pt x="61" y="193"/>
                  </a:lnTo>
                  <a:lnTo>
                    <a:pt x="71" y="195"/>
                  </a:lnTo>
                  <a:lnTo>
                    <a:pt x="80" y="194"/>
                  </a:lnTo>
                  <a:lnTo>
                    <a:pt x="92" y="189"/>
                  </a:lnTo>
                  <a:lnTo>
                    <a:pt x="104" y="181"/>
                  </a:lnTo>
                  <a:lnTo>
                    <a:pt x="104" y="181"/>
                  </a:lnTo>
                  <a:lnTo>
                    <a:pt x="105" y="180"/>
                  </a:lnTo>
                  <a:lnTo>
                    <a:pt x="108" y="177"/>
                  </a:lnTo>
                  <a:lnTo>
                    <a:pt x="110" y="174"/>
                  </a:lnTo>
                  <a:lnTo>
                    <a:pt x="114" y="169"/>
                  </a:lnTo>
                  <a:lnTo>
                    <a:pt x="120" y="161"/>
                  </a:lnTo>
                  <a:lnTo>
                    <a:pt x="125" y="153"/>
                  </a:lnTo>
                  <a:lnTo>
                    <a:pt x="134" y="134"/>
                  </a:lnTo>
                  <a:lnTo>
                    <a:pt x="142" y="110"/>
                  </a:lnTo>
                  <a:lnTo>
                    <a:pt x="146" y="84"/>
                  </a:lnTo>
                  <a:lnTo>
                    <a:pt x="144" y="70"/>
                  </a:lnTo>
                  <a:lnTo>
                    <a:pt x="142" y="54"/>
                  </a:lnTo>
                  <a:lnTo>
                    <a:pt x="142" y="54"/>
                  </a:lnTo>
                  <a:lnTo>
                    <a:pt x="142" y="53"/>
                  </a:lnTo>
                  <a:lnTo>
                    <a:pt x="140" y="50"/>
                  </a:lnTo>
                  <a:lnTo>
                    <a:pt x="139" y="47"/>
                  </a:lnTo>
                  <a:lnTo>
                    <a:pt x="137" y="43"/>
                  </a:lnTo>
                  <a:lnTo>
                    <a:pt x="134" y="38"/>
                  </a:lnTo>
                  <a:lnTo>
                    <a:pt x="130" y="32"/>
                  </a:lnTo>
                  <a:lnTo>
                    <a:pt x="123" y="24"/>
                  </a:lnTo>
                  <a:lnTo>
                    <a:pt x="114" y="17"/>
                  </a:lnTo>
                  <a:lnTo>
                    <a:pt x="102" y="12"/>
                  </a:lnTo>
                  <a:lnTo>
                    <a:pt x="89" y="11"/>
                  </a:lnTo>
                  <a:close/>
                  <a:moveTo>
                    <a:pt x="89" y="0"/>
                  </a:moveTo>
                  <a:lnTo>
                    <a:pt x="105" y="3"/>
                  </a:lnTo>
                  <a:lnTo>
                    <a:pt x="120" y="8"/>
                  </a:lnTo>
                  <a:lnTo>
                    <a:pt x="130" y="17"/>
                  </a:lnTo>
                  <a:lnTo>
                    <a:pt x="138" y="26"/>
                  </a:lnTo>
                  <a:lnTo>
                    <a:pt x="146" y="38"/>
                  </a:lnTo>
                  <a:lnTo>
                    <a:pt x="150" y="47"/>
                  </a:lnTo>
                  <a:lnTo>
                    <a:pt x="151" y="51"/>
                  </a:lnTo>
                  <a:lnTo>
                    <a:pt x="147" y="53"/>
                  </a:lnTo>
                  <a:lnTo>
                    <a:pt x="151" y="53"/>
                  </a:lnTo>
                  <a:lnTo>
                    <a:pt x="155" y="68"/>
                  </a:lnTo>
                  <a:lnTo>
                    <a:pt x="155" y="84"/>
                  </a:lnTo>
                  <a:lnTo>
                    <a:pt x="152" y="109"/>
                  </a:lnTo>
                  <a:lnTo>
                    <a:pt x="146" y="131"/>
                  </a:lnTo>
                  <a:lnTo>
                    <a:pt x="138" y="151"/>
                  </a:lnTo>
                  <a:lnTo>
                    <a:pt x="127" y="167"/>
                  </a:lnTo>
                  <a:lnTo>
                    <a:pt x="120" y="178"/>
                  </a:lnTo>
                  <a:lnTo>
                    <a:pt x="113" y="186"/>
                  </a:lnTo>
                  <a:lnTo>
                    <a:pt x="110" y="189"/>
                  </a:lnTo>
                  <a:lnTo>
                    <a:pt x="96" y="198"/>
                  </a:lnTo>
                  <a:lnTo>
                    <a:pt x="84" y="203"/>
                  </a:lnTo>
                  <a:lnTo>
                    <a:pt x="71" y="204"/>
                  </a:lnTo>
                  <a:lnTo>
                    <a:pt x="57" y="202"/>
                  </a:lnTo>
                  <a:lnTo>
                    <a:pt x="45" y="194"/>
                  </a:lnTo>
                  <a:lnTo>
                    <a:pt x="34" y="184"/>
                  </a:lnTo>
                  <a:lnTo>
                    <a:pt x="27" y="170"/>
                  </a:lnTo>
                  <a:lnTo>
                    <a:pt x="21" y="157"/>
                  </a:lnTo>
                  <a:lnTo>
                    <a:pt x="17" y="146"/>
                  </a:lnTo>
                  <a:lnTo>
                    <a:pt x="15" y="139"/>
                  </a:lnTo>
                  <a:lnTo>
                    <a:pt x="7" y="123"/>
                  </a:lnTo>
                  <a:lnTo>
                    <a:pt x="3" y="106"/>
                  </a:lnTo>
                  <a:lnTo>
                    <a:pt x="0" y="91"/>
                  </a:lnTo>
                  <a:lnTo>
                    <a:pt x="3" y="75"/>
                  </a:lnTo>
                  <a:lnTo>
                    <a:pt x="6" y="60"/>
                  </a:lnTo>
                  <a:lnTo>
                    <a:pt x="9" y="47"/>
                  </a:lnTo>
                  <a:lnTo>
                    <a:pt x="15" y="38"/>
                  </a:lnTo>
                  <a:lnTo>
                    <a:pt x="17" y="32"/>
                  </a:lnTo>
                  <a:lnTo>
                    <a:pt x="19" y="30"/>
                  </a:lnTo>
                  <a:lnTo>
                    <a:pt x="20" y="29"/>
                  </a:lnTo>
                  <a:lnTo>
                    <a:pt x="20" y="29"/>
                  </a:lnTo>
                  <a:lnTo>
                    <a:pt x="40" y="16"/>
                  </a:lnTo>
                  <a:lnTo>
                    <a:pt x="58" y="7"/>
                  </a:lnTo>
                  <a:lnTo>
                    <a:pt x="75" y="2"/>
                  </a:lnTo>
                  <a:lnTo>
                    <a:pt x="8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0" name="Freeform 141"/>
            <p:cNvSpPr/>
            <p:nvPr/>
          </p:nvSpPr>
          <p:spPr bwMode="auto">
            <a:xfrm>
              <a:off x="7572375" y="2798763"/>
              <a:ext cx="115888" cy="46038"/>
            </a:xfrm>
            <a:custGeom>
              <a:avLst/>
              <a:gdLst>
                <a:gd name="T0" fmla="*/ 10 w 73"/>
                <a:gd name="T1" fmla="*/ 0 h 29"/>
                <a:gd name="T2" fmla="*/ 10 w 73"/>
                <a:gd name="T3" fmla="*/ 0 h 29"/>
                <a:gd name="T4" fmla="*/ 11 w 73"/>
                <a:gd name="T5" fmla="*/ 3 h 29"/>
                <a:gd name="T6" fmla="*/ 12 w 73"/>
                <a:gd name="T7" fmla="*/ 7 h 29"/>
                <a:gd name="T8" fmla="*/ 16 w 73"/>
                <a:gd name="T9" fmla="*/ 10 h 29"/>
                <a:gd name="T10" fmla="*/ 19 w 73"/>
                <a:gd name="T11" fmla="*/ 13 h 29"/>
                <a:gd name="T12" fmla="*/ 24 w 73"/>
                <a:gd name="T13" fmla="*/ 16 h 29"/>
                <a:gd name="T14" fmla="*/ 29 w 73"/>
                <a:gd name="T15" fmla="*/ 19 h 29"/>
                <a:gd name="T16" fmla="*/ 35 w 73"/>
                <a:gd name="T17" fmla="*/ 20 h 29"/>
                <a:gd name="T18" fmla="*/ 42 w 73"/>
                <a:gd name="T19" fmla="*/ 17 h 29"/>
                <a:gd name="T20" fmla="*/ 53 w 73"/>
                <a:gd name="T21" fmla="*/ 12 h 29"/>
                <a:gd name="T22" fmla="*/ 66 w 73"/>
                <a:gd name="T23" fmla="*/ 0 h 29"/>
                <a:gd name="T24" fmla="*/ 73 w 73"/>
                <a:gd name="T25" fmla="*/ 7 h 29"/>
                <a:gd name="T26" fmla="*/ 59 w 73"/>
                <a:gd name="T27" fmla="*/ 20 h 29"/>
                <a:gd name="T28" fmla="*/ 46 w 73"/>
                <a:gd name="T29" fmla="*/ 27 h 29"/>
                <a:gd name="T30" fmla="*/ 35 w 73"/>
                <a:gd name="T31" fmla="*/ 29 h 29"/>
                <a:gd name="T32" fmla="*/ 24 w 73"/>
                <a:gd name="T33" fmla="*/ 28 h 29"/>
                <a:gd name="T34" fmla="*/ 15 w 73"/>
                <a:gd name="T35" fmla="*/ 23 h 29"/>
                <a:gd name="T36" fmla="*/ 8 w 73"/>
                <a:gd name="T37" fmla="*/ 16 h 29"/>
                <a:gd name="T38" fmla="*/ 6 w 73"/>
                <a:gd name="T39" fmla="*/ 13 h 29"/>
                <a:gd name="T40" fmla="*/ 3 w 73"/>
                <a:gd name="T41" fmla="*/ 10 h 29"/>
                <a:gd name="T42" fmla="*/ 2 w 73"/>
                <a:gd name="T43" fmla="*/ 7 h 29"/>
                <a:gd name="T44" fmla="*/ 0 w 73"/>
                <a:gd name="T45" fmla="*/ 6 h 29"/>
                <a:gd name="T46" fmla="*/ 0 w 73"/>
                <a:gd name="T47" fmla="*/ 4 h 29"/>
                <a:gd name="T48" fmla="*/ 0 w 73"/>
                <a:gd name="T49" fmla="*/ 4 h 29"/>
                <a:gd name="T50" fmla="*/ 10 w 73"/>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9">
                  <a:moveTo>
                    <a:pt x="10" y="0"/>
                  </a:moveTo>
                  <a:lnTo>
                    <a:pt x="10" y="0"/>
                  </a:lnTo>
                  <a:lnTo>
                    <a:pt x="11" y="3"/>
                  </a:lnTo>
                  <a:lnTo>
                    <a:pt x="12" y="7"/>
                  </a:lnTo>
                  <a:lnTo>
                    <a:pt x="16" y="10"/>
                  </a:lnTo>
                  <a:lnTo>
                    <a:pt x="19" y="13"/>
                  </a:lnTo>
                  <a:lnTo>
                    <a:pt x="24" y="16"/>
                  </a:lnTo>
                  <a:lnTo>
                    <a:pt x="29" y="19"/>
                  </a:lnTo>
                  <a:lnTo>
                    <a:pt x="35" y="20"/>
                  </a:lnTo>
                  <a:lnTo>
                    <a:pt x="42" y="17"/>
                  </a:lnTo>
                  <a:lnTo>
                    <a:pt x="53" y="12"/>
                  </a:lnTo>
                  <a:lnTo>
                    <a:pt x="66" y="0"/>
                  </a:lnTo>
                  <a:lnTo>
                    <a:pt x="73" y="7"/>
                  </a:lnTo>
                  <a:lnTo>
                    <a:pt x="59" y="20"/>
                  </a:lnTo>
                  <a:lnTo>
                    <a:pt x="46" y="27"/>
                  </a:lnTo>
                  <a:lnTo>
                    <a:pt x="35" y="29"/>
                  </a:lnTo>
                  <a:lnTo>
                    <a:pt x="24" y="28"/>
                  </a:lnTo>
                  <a:lnTo>
                    <a:pt x="15" y="23"/>
                  </a:lnTo>
                  <a:lnTo>
                    <a:pt x="8" y="16"/>
                  </a:lnTo>
                  <a:lnTo>
                    <a:pt x="6" y="13"/>
                  </a:lnTo>
                  <a:lnTo>
                    <a:pt x="3" y="10"/>
                  </a:lnTo>
                  <a:lnTo>
                    <a:pt x="2" y="7"/>
                  </a:lnTo>
                  <a:lnTo>
                    <a:pt x="0" y="6"/>
                  </a:lnTo>
                  <a:lnTo>
                    <a:pt x="0" y="4"/>
                  </a:lnTo>
                  <a:lnTo>
                    <a:pt x="0" y="4"/>
                  </a:lnTo>
                  <a:lnTo>
                    <a:pt x="10"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1" name="Freeform 142"/>
            <p:cNvSpPr>
              <a:spLocks noEditPoints="1"/>
            </p:cNvSpPr>
            <p:nvPr/>
          </p:nvSpPr>
          <p:spPr bwMode="auto">
            <a:xfrm>
              <a:off x="7702550" y="2849563"/>
              <a:ext cx="93663" cy="220663"/>
            </a:xfrm>
            <a:custGeom>
              <a:avLst/>
              <a:gdLst>
                <a:gd name="T0" fmla="*/ 11 w 59"/>
                <a:gd name="T1" fmla="*/ 4 h 139"/>
                <a:gd name="T2" fmla="*/ 11 w 59"/>
                <a:gd name="T3" fmla="*/ 4 h 139"/>
                <a:gd name="T4" fmla="*/ 11 w 59"/>
                <a:gd name="T5" fmla="*/ 4 h 139"/>
                <a:gd name="T6" fmla="*/ 11 w 59"/>
                <a:gd name="T7" fmla="*/ 4 h 139"/>
                <a:gd name="T8" fmla="*/ 21 w 59"/>
                <a:gd name="T9" fmla="*/ 0 h 139"/>
                <a:gd name="T10" fmla="*/ 52 w 59"/>
                <a:gd name="T11" fmla="*/ 55 h 139"/>
                <a:gd name="T12" fmla="*/ 53 w 59"/>
                <a:gd name="T13" fmla="*/ 56 h 139"/>
                <a:gd name="T14" fmla="*/ 55 w 59"/>
                <a:gd name="T15" fmla="*/ 59 h 139"/>
                <a:gd name="T16" fmla="*/ 56 w 59"/>
                <a:gd name="T17" fmla="*/ 63 h 139"/>
                <a:gd name="T18" fmla="*/ 59 w 59"/>
                <a:gd name="T19" fmla="*/ 67 h 139"/>
                <a:gd name="T20" fmla="*/ 59 w 59"/>
                <a:gd name="T21" fmla="*/ 72 h 139"/>
                <a:gd name="T22" fmla="*/ 57 w 59"/>
                <a:gd name="T23" fmla="*/ 80 h 139"/>
                <a:gd name="T24" fmla="*/ 52 w 59"/>
                <a:gd name="T25" fmla="*/ 87 h 139"/>
                <a:gd name="T26" fmla="*/ 44 w 59"/>
                <a:gd name="T27" fmla="*/ 94 h 139"/>
                <a:gd name="T28" fmla="*/ 10 w 59"/>
                <a:gd name="T29" fmla="*/ 118 h 139"/>
                <a:gd name="T30" fmla="*/ 11 w 59"/>
                <a:gd name="T31" fmla="*/ 137 h 139"/>
                <a:gd name="T32" fmla="*/ 1 w 59"/>
                <a:gd name="T33" fmla="*/ 139 h 139"/>
                <a:gd name="T34" fmla="*/ 0 w 59"/>
                <a:gd name="T35" fmla="*/ 114 h 139"/>
                <a:gd name="T36" fmla="*/ 39 w 59"/>
                <a:gd name="T37" fmla="*/ 86 h 139"/>
                <a:gd name="T38" fmla="*/ 43 w 59"/>
                <a:gd name="T39" fmla="*/ 82 h 139"/>
                <a:gd name="T40" fmla="*/ 46 w 59"/>
                <a:gd name="T41" fmla="*/ 80 h 139"/>
                <a:gd name="T42" fmla="*/ 48 w 59"/>
                <a:gd name="T43" fmla="*/ 77 h 139"/>
                <a:gd name="T44" fmla="*/ 48 w 59"/>
                <a:gd name="T45" fmla="*/ 74 h 139"/>
                <a:gd name="T46" fmla="*/ 48 w 59"/>
                <a:gd name="T47" fmla="*/ 72 h 139"/>
                <a:gd name="T48" fmla="*/ 48 w 59"/>
                <a:gd name="T49" fmla="*/ 68 h 139"/>
                <a:gd name="T50" fmla="*/ 47 w 59"/>
                <a:gd name="T51" fmla="*/ 64 h 139"/>
                <a:gd name="T52" fmla="*/ 44 w 59"/>
                <a:gd name="T53" fmla="*/ 61 h 139"/>
                <a:gd name="T54" fmla="*/ 44 w 59"/>
                <a:gd name="T55" fmla="*/ 61 h 139"/>
                <a:gd name="T56" fmla="*/ 44 w 59"/>
                <a:gd name="T57" fmla="*/ 61 h 139"/>
                <a:gd name="T58" fmla="*/ 44 w 59"/>
                <a:gd name="T59" fmla="*/ 60 h 139"/>
                <a:gd name="T60" fmla="*/ 11 w 59"/>
                <a:gd name="T61" fmla="*/ 4 h 139"/>
                <a:gd name="T62" fmla="*/ 21 w 59"/>
                <a:gd name="T6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39">
                  <a:moveTo>
                    <a:pt x="11" y="4"/>
                  </a:moveTo>
                  <a:lnTo>
                    <a:pt x="11" y="4"/>
                  </a:lnTo>
                  <a:lnTo>
                    <a:pt x="11" y="4"/>
                  </a:lnTo>
                  <a:lnTo>
                    <a:pt x="11" y="4"/>
                  </a:lnTo>
                  <a:close/>
                  <a:moveTo>
                    <a:pt x="21" y="0"/>
                  </a:moveTo>
                  <a:lnTo>
                    <a:pt x="52" y="55"/>
                  </a:lnTo>
                  <a:lnTo>
                    <a:pt x="53" y="56"/>
                  </a:lnTo>
                  <a:lnTo>
                    <a:pt x="55" y="59"/>
                  </a:lnTo>
                  <a:lnTo>
                    <a:pt x="56" y="63"/>
                  </a:lnTo>
                  <a:lnTo>
                    <a:pt x="59" y="67"/>
                  </a:lnTo>
                  <a:lnTo>
                    <a:pt x="59" y="72"/>
                  </a:lnTo>
                  <a:lnTo>
                    <a:pt x="57" y="80"/>
                  </a:lnTo>
                  <a:lnTo>
                    <a:pt x="52" y="87"/>
                  </a:lnTo>
                  <a:lnTo>
                    <a:pt x="44" y="94"/>
                  </a:lnTo>
                  <a:lnTo>
                    <a:pt x="10" y="118"/>
                  </a:lnTo>
                  <a:lnTo>
                    <a:pt x="11" y="137"/>
                  </a:lnTo>
                  <a:lnTo>
                    <a:pt x="1" y="139"/>
                  </a:lnTo>
                  <a:lnTo>
                    <a:pt x="0" y="114"/>
                  </a:lnTo>
                  <a:lnTo>
                    <a:pt x="39" y="86"/>
                  </a:lnTo>
                  <a:lnTo>
                    <a:pt x="43" y="82"/>
                  </a:lnTo>
                  <a:lnTo>
                    <a:pt x="46" y="80"/>
                  </a:lnTo>
                  <a:lnTo>
                    <a:pt x="48" y="77"/>
                  </a:lnTo>
                  <a:lnTo>
                    <a:pt x="48" y="74"/>
                  </a:lnTo>
                  <a:lnTo>
                    <a:pt x="48" y="72"/>
                  </a:lnTo>
                  <a:lnTo>
                    <a:pt x="48" y="68"/>
                  </a:lnTo>
                  <a:lnTo>
                    <a:pt x="47" y="64"/>
                  </a:lnTo>
                  <a:lnTo>
                    <a:pt x="44" y="61"/>
                  </a:lnTo>
                  <a:lnTo>
                    <a:pt x="44" y="61"/>
                  </a:lnTo>
                  <a:lnTo>
                    <a:pt x="44" y="61"/>
                  </a:lnTo>
                  <a:lnTo>
                    <a:pt x="44" y="60"/>
                  </a:lnTo>
                  <a:lnTo>
                    <a:pt x="11" y="4"/>
                  </a:lnTo>
                  <a:lnTo>
                    <a:pt x="21"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 name="Freeform 143"/>
            <p:cNvSpPr/>
            <p:nvPr/>
          </p:nvSpPr>
          <p:spPr bwMode="auto">
            <a:xfrm>
              <a:off x="7448550" y="2876550"/>
              <a:ext cx="82550" cy="177800"/>
            </a:xfrm>
            <a:custGeom>
              <a:avLst/>
              <a:gdLst>
                <a:gd name="T0" fmla="*/ 33 w 52"/>
                <a:gd name="T1" fmla="*/ 0 h 112"/>
                <a:gd name="T2" fmla="*/ 33 w 52"/>
                <a:gd name="T3" fmla="*/ 0 h 112"/>
                <a:gd name="T4" fmla="*/ 40 w 52"/>
                <a:gd name="T5" fmla="*/ 5 h 112"/>
                <a:gd name="T6" fmla="*/ 12 w 52"/>
                <a:gd name="T7" fmla="*/ 48 h 112"/>
                <a:gd name="T8" fmla="*/ 12 w 52"/>
                <a:gd name="T9" fmla="*/ 48 h 112"/>
                <a:gd name="T10" fmla="*/ 12 w 52"/>
                <a:gd name="T11" fmla="*/ 48 h 112"/>
                <a:gd name="T12" fmla="*/ 12 w 52"/>
                <a:gd name="T13" fmla="*/ 50 h 112"/>
                <a:gd name="T14" fmla="*/ 10 w 52"/>
                <a:gd name="T15" fmla="*/ 52 h 112"/>
                <a:gd name="T16" fmla="*/ 10 w 52"/>
                <a:gd name="T17" fmla="*/ 55 h 112"/>
                <a:gd name="T18" fmla="*/ 10 w 52"/>
                <a:gd name="T19" fmla="*/ 57 h 112"/>
                <a:gd name="T20" fmla="*/ 12 w 52"/>
                <a:gd name="T21" fmla="*/ 59 h 112"/>
                <a:gd name="T22" fmla="*/ 13 w 52"/>
                <a:gd name="T23" fmla="*/ 61 h 112"/>
                <a:gd name="T24" fmla="*/ 16 w 52"/>
                <a:gd name="T25" fmla="*/ 65 h 112"/>
                <a:gd name="T26" fmla="*/ 47 w 52"/>
                <a:gd name="T27" fmla="*/ 87 h 112"/>
                <a:gd name="T28" fmla="*/ 50 w 52"/>
                <a:gd name="T29" fmla="*/ 90 h 112"/>
                <a:gd name="T30" fmla="*/ 51 w 52"/>
                <a:gd name="T31" fmla="*/ 91 h 112"/>
                <a:gd name="T32" fmla="*/ 52 w 52"/>
                <a:gd name="T33" fmla="*/ 94 h 112"/>
                <a:gd name="T34" fmla="*/ 52 w 52"/>
                <a:gd name="T35" fmla="*/ 98 h 112"/>
                <a:gd name="T36" fmla="*/ 52 w 52"/>
                <a:gd name="T37" fmla="*/ 101 h 112"/>
                <a:gd name="T38" fmla="*/ 51 w 52"/>
                <a:gd name="T39" fmla="*/ 105 h 112"/>
                <a:gd name="T40" fmla="*/ 50 w 52"/>
                <a:gd name="T41" fmla="*/ 108 h 112"/>
                <a:gd name="T42" fmla="*/ 47 w 52"/>
                <a:gd name="T43" fmla="*/ 112 h 112"/>
                <a:gd name="T44" fmla="*/ 39 w 52"/>
                <a:gd name="T45" fmla="*/ 107 h 112"/>
                <a:gd name="T46" fmla="*/ 40 w 52"/>
                <a:gd name="T47" fmla="*/ 103 h 112"/>
                <a:gd name="T48" fmla="*/ 42 w 52"/>
                <a:gd name="T49" fmla="*/ 101 h 112"/>
                <a:gd name="T50" fmla="*/ 43 w 52"/>
                <a:gd name="T51" fmla="*/ 98 h 112"/>
                <a:gd name="T52" fmla="*/ 43 w 52"/>
                <a:gd name="T53" fmla="*/ 98 h 112"/>
                <a:gd name="T54" fmla="*/ 43 w 52"/>
                <a:gd name="T55" fmla="*/ 97 h 112"/>
                <a:gd name="T56" fmla="*/ 43 w 52"/>
                <a:gd name="T57" fmla="*/ 97 h 112"/>
                <a:gd name="T58" fmla="*/ 10 w 52"/>
                <a:gd name="T59" fmla="*/ 73 h 112"/>
                <a:gd name="T60" fmla="*/ 5 w 52"/>
                <a:gd name="T61" fmla="*/ 68 h 112"/>
                <a:gd name="T62" fmla="*/ 3 w 52"/>
                <a:gd name="T63" fmla="*/ 64 h 112"/>
                <a:gd name="T64" fmla="*/ 1 w 52"/>
                <a:gd name="T65" fmla="*/ 59 h 112"/>
                <a:gd name="T66" fmla="*/ 0 w 52"/>
                <a:gd name="T67" fmla="*/ 55 h 112"/>
                <a:gd name="T68" fmla="*/ 1 w 52"/>
                <a:gd name="T69" fmla="*/ 51 h 112"/>
                <a:gd name="T70" fmla="*/ 1 w 52"/>
                <a:gd name="T71" fmla="*/ 47 h 112"/>
                <a:gd name="T72" fmla="*/ 3 w 52"/>
                <a:gd name="T73" fmla="*/ 44 h 112"/>
                <a:gd name="T74" fmla="*/ 4 w 52"/>
                <a:gd name="T75" fmla="*/ 43 h 112"/>
                <a:gd name="T76" fmla="*/ 4 w 52"/>
                <a:gd name="T77" fmla="*/ 42 h 112"/>
                <a:gd name="T78" fmla="*/ 33 w 52"/>
                <a:gd name="T7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112">
                  <a:moveTo>
                    <a:pt x="33" y="0"/>
                  </a:moveTo>
                  <a:lnTo>
                    <a:pt x="33" y="0"/>
                  </a:lnTo>
                  <a:lnTo>
                    <a:pt x="40" y="5"/>
                  </a:lnTo>
                  <a:lnTo>
                    <a:pt x="12" y="48"/>
                  </a:lnTo>
                  <a:lnTo>
                    <a:pt x="12" y="48"/>
                  </a:lnTo>
                  <a:lnTo>
                    <a:pt x="12" y="48"/>
                  </a:lnTo>
                  <a:lnTo>
                    <a:pt x="12" y="50"/>
                  </a:lnTo>
                  <a:lnTo>
                    <a:pt x="10" y="52"/>
                  </a:lnTo>
                  <a:lnTo>
                    <a:pt x="10" y="55"/>
                  </a:lnTo>
                  <a:lnTo>
                    <a:pt x="10" y="57"/>
                  </a:lnTo>
                  <a:lnTo>
                    <a:pt x="12" y="59"/>
                  </a:lnTo>
                  <a:lnTo>
                    <a:pt x="13" y="61"/>
                  </a:lnTo>
                  <a:lnTo>
                    <a:pt x="16" y="65"/>
                  </a:lnTo>
                  <a:lnTo>
                    <a:pt x="47" y="87"/>
                  </a:lnTo>
                  <a:lnTo>
                    <a:pt x="50" y="90"/>
                  </a:lnTo>
                  <a:lnTo>
                    <a:pt x="51" y="91"/>
                  </a:lnTo>
                  <a:lnTo>
                    <a:pt x="52" y="94"/>
                  </a:lnTo>
                  <a:lnTo>
                    <a:pt x="52" y="98"/>
                  </a:lnTo>
                  <a:lnTo>
                    <a:pt x="52" y="101"/>
                  </a:lnTo>
                  <a:lnTo>
                    <a:pt x="51" y="105"/>
                  </a:lnTo>
                  <a:lnTo>
                    <a:pt x="50" y="108"/>
                  </a:lnTo>
                  <a:lnTo>
                    <a:pt x="47" y="112"/>
                  </a:lnTo>
                  <a:lnTo>
                    <a:pt x="39" y="107"/>
                  </a:lnTo>
                  <a:lnTo>
                    <a:pt x="40" y="103"/>
                  </a:lnTo>
                  <a:lnTo>
                    <a:pt x="42" y="101"/>
                  </a:lnTo>
                  <a:lnTo>
                    <a:pt x="43" y="98"/>
                  </a:lnTo>
                  <a:lnTo>
                    <a:pt x="43" y="98"/>
                  </a:lnTo>
                  <a:lnTo>
                    <a:pt x="43" y="97"/>
                  </a:lnTo>
                  <a:lnTo>
                    <a:pt x="43" y="97"/>
                  </a:lnTo>
                  <a:lnTo>
                    <a:pt x="10" y="73"/>
                  </a:lnTo>
                  <a:lnTo>
                    <a:pt x="5" y="68"/>
                  </a:lnTo>
                  <a:lnTo>
                    <a:pt x="3" y="64"/>
                  </a:lnTo>
                  <a:lnTo>
                    <a:pt x="1" y="59"/>
                  </a:lnTo>
                  <a:lnTo>
                    <a:pt x="0" y="55"/>
                  </a:lnTo>
                  <a:lnTo>
                    <a:pt x="1" y="51"/>
                  </a:lnTo>
                  <a:lnTo>
                    <a:pt x="1" y="47"/>
                  </a:lnTo>
                  <a:lnTo>
                    <a:pt x="3" y="44"/>
                  </a:lnTo>
                  <a:lnTo>
                    <a:pt x="4" y="43"/>
                  </a:lnTo>
                  <a:lnTo>
                    <a:pt x="4" y="42"/>
                  </a:lnTo>
                  <a:lnTo>
                    <a:pt x="33"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 name="Freeform 144"/>
            <p:cNvSpPr/>
            <p:nvPr/>
          </p:nvSpPr>
          <p:spPr bwMode="auto">
            <a:xfrm>
              <a:off x="7629525" y="3087688"/>
              <a:ext cx="49213" cy="360363"/>
            </a:xfrm>
            <a:custGeom>
              <a:avLst/>
              <a:gdLst>
                <a:gd name="T0" fmla="*/ 6 w 31"/>
                <a:gd name="T1" fmla="*/ 0 h 227"/>
                <a:gd name="T2" fmla="*/ 6 w 31"/>
                <a:gd name="T3" fmla="*/ 0 h 227"/>
                <a:gd name="T4" fmla="*/ 16 w 31"/>
                <a:gd name="T5" fmla="*/ 0 h 227"/>
                <a:gd name="T6" fmla="*/ 16 w 31"/>
                <a:gd name="T7" fmla="*/ 6 h 227"/>
                <a:gd name="T8" fmla="*/ 16 w 31"/>
                <a:gd name="T9" fmla="*/ 16 h 227"/>
                <a:gd name="T10" fmla="*/ 14 w 31"/>
                <a:gd name="T11" fmla="*/ 33 h 227"/>
                <a:gd name="T12" fmla="*/ 13 w 31"/>
                <a:gd name="T13" fmla="*/ 54 h 227"/>
                <a:gd name="T14" fmla="*/ 12 w 31"/>
                <a:gd name="T15" fmla="*/ 78 h 227"/>
                <a:gd name="T16" fmla="*/ 10 w 31"/>
                <a:gd name="T17" fmla="*/ 104 h 227"/>
                <a:gd name="T18" fmla="*/ 10 w 31"/>
                <a:gd name="T19" fmla="*/ 129 h 227"/>
                <a:gd name="T20" fmla="*/ 9 w 31"/>
                <a:gd name="T21" fmla="*/ 152 h 227"/>
                <a:gd name="T22" fmla="*/ 10 w 31"/>
                <a:gd name="T23" fmla="*/ 172 h 227"/>
                <a:gd name="T24" fmla="*/ 10 w 31"/>
                <a:gd name="T25" fmla="*/ 189 h 227"/>
                <a:gd name="T26" fmla="*/ 12 w 31"/>
                <a:gd name="T27" fmla="*/ 194 h 227"/>
                <a:gd name="T28" fmla="*/ 12 w 31"/>
                <a:gd name="T29" fmla="*/ 194 h 227"/>
                <a:gd name="T30" fmla="*/ 13 w 31"/>
                <a:gd name="T31" fmla="*/ 214 h 227"/>
                <a:gd name="T32" fmla="*/ 13 w 31"/>
                <a:gd name="T33" fmla="*/ 215 h 227"/>
                <a:gd name="T34" fmla="*/ 13 w 31"/>
                <a:gd name="T35" fmla="*/ 216 h 227"/>
                <a:gd name="T36" fmla="*/ 13 w 31"/>
                <a:gd name="T37" fmla="*/ 216 h 227"/>
                <a:gd name="T38" fmla="*/ 13 w 31"/>
                <a:gd name="T39" fmla="*/ 216 h 227"/>
                <a:gd name="T40" fmla="*/ 14 w 31"/>
                <a:gd name="T41" fmla="*/ 218 h 227"/>
                <a:gd name="T42" fmla="*/ 16 w 31"/>
                <a:gd name="T43" fmla="*/ 218 h 227"/>
                <a:gd name="T44" fmla="*/ 17 w 31"/>
                <a:gd name="T45" fmla="*/ 218 h 227"/>
                <a:gd name="T46" fmla="*/ 17 w 31"/>
                <a:gd name="T47" fmla="*/ 218 h 227"/>
                <a:gd name="T48" fmla="*/ 31 w 31"/>
                <a:gd name="T49" fmla="*/ 216 h 227"/>
                <a:gd name="T50" fmla="*/ 31 w 31"/>
                <a:gd name="T51" fmla="*/ 227 h 227"/>
                <a:gd name="T52" fmla="*/ 18 w 31"/>
                <a:gd name="T53" fmla="*/ 227 h 227"/>
                <a:gd name="T54" fmla="*/ 16 w 31"/>
                <a:gd name="T55" fmla="*/ 227 h 227"/>
                <a:gd name="T56" fmla="*/ 14 w 31"/>
                <a:gd name="T57" fmla="*/ 227 h 227"/>
                <a:gd name="T58" fmla="*/ 10 w 31"/>
                <a:gd name="T59" fmla="*/ 227 h 227"/>
                <a:gd name="T60" fmla="*/ 8 w 31"/>
                <a:gd name="T61" fmla="*/ 225 h 227"/>
                <a:gd name="T62" fmla="*/ 5 w 31"/>
                <a:gd name="T63" fmla="*/ 223 h 227"/>
                <a:gd name="T64" fmla="*/ 4 w 31"/>
                <a:gd name="T65" fmla="*/ 219 h 227"/>
                <a:gd name="T66" fmla="*/ 4 w 31"/>
                <a:gd name="T67" fmla="*/ 216 h 227"/>
                <a:gd name="T68" fmla="*/ 4 w 31"/>
                <a:gd name="T69" fmla="*/ 214 h 227"/>
                <a:gd name="T70" fmla="*/ 1 w 31"/>
                <a:gd name="T71" fmla="*/ 195 h 227"/>
                <a:gd name="T72" fmla="*/ 1 w 31"/>
                <a:gd name="T73" fmla="*/ 189 h 227"/>
                <a:gd name="T74" fmla="*/ 0 w 31"/>
                <a:gd name="T75" fmla="*/ 173 h 227"/>
                <a:gd name="T76" fmla="*/ 0 w 31"/>
                <a:gd name="T77" fmla="*/ 152 h 227"/>
                <a:gd name="T78" fmla="*/ 0 w 31"/>
                <a:gd name="T79" fmla="*/ 129 h 227"/>
                <a:gd name="T80" fmla="*/ 1 w 31"/>
                <a:gd name="T81" fmla="*/ 102 h 227"/>
                <a:gd name="T82" fmla="*/ 1 w 31"/>
                <a:gd name="T83" fmla="*/ 78 h 227"/>
                <a:gd name="T84" fmla="*/ 2 w 31"/>
                <a:gd name="T85" fmla="*/ 54 h 227"/>
                <a:gd name="T86" fmla="*/ 4 w 31"/>
                <a:gd name="T87" fmla="*/ 32 h 227"/>
                <a:gd name="T88" fmla="*/ 5 w 31"/>
                <a:gd name="T89" fmla="*/ 15 h 227"/>
                <a:gd name="T90" fmla="*/ 6 w 31"/>
                <a:gd name="T91" fmla="*/ 4 h 227"/>
                <a:gd name="T92" fmla="*/ 6 w 31"/>
                <a:gd name="T9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227">
                  <a:moveTo>
                    <a:pt x="6" y="0"/>
                  </a:moveTo>
                  <a:lnTo>
                    <a:pt x="6" y="0"/>
                  </a:lnTo>
                  <a:lnTo>
                    <a:pt x="16" y="0"/>
                  </a:lnTo>
                  <a:lnTo>
                    <a:pt x="16" y="6"/>
                  </a:lnTo>
                  <a:lnTo>
                    <a:pt x="16" y="16"/>
                  </a:lnTo>
                  <a:lnTo>
                    <a:pt x="14" y="33"/>
                  </a:lnTo>
                  <a:lnTo>
                    <a:pt x="13" y="54"/>
                  </a:lnTo>
                  <a:lnTo>
                    <a:pt x="12" y="78"/>
                  </a:lnTo>
                  <a:lnTo>
                    <a:pt x="10" y="104"/>
                  </a:lnTo>
                  <a:lnTo>
                    <a:pt x="10" y="129"/>
                  </a:lnTo>
                  <a:lnTo>
                    <a:pt x="9" y="152"/>
                  </a:lnTo>
                  <a:lnTo>
                    <a:pt x="10" y="172"/>
                  </a:lnTo>
                  <a:lnTo>
                    <a:pt x="10" y="189"/>
                  </a:lnTo>
                  <a:lnTo>
                    <a:pt x="12" y="194"/>
                  </a:lnTo>
                  <a:lnTo>
                    <a:pt x="12" y="194"/>
                  </a:lnTo>
                  <a:lnTo>
                    <a:pt x="13" y="214"/>
                  </a:lnTo>
                  <a:lnTo>
                    <a:pt x="13" y="215"/>
                  </a:lnTo>
                  <a:lnTo>
                    <a:pt x="13" y="216"/>
                  </a:lnTo>
                  <a:lnTo>
                    <a:pt x="13" y="216"/>
                  </a:lnTo>
                  <a:lnTo>
                    <a:pt x="13" y="216"/>
                  </a:lnTo>
                  <a:lnTo>
                    <a:pt x="14" y="218"/>
                  </a:lnTo>
                  <a:lnTo>
                    <a:pt x="16" y="218"/>
                  </a:lnTo>
                  <a:lnTo>
                    <a:pt x="17" y="218"/>
                  </a:lnTo>
                  <a:lnTo>
                    <a:pt x="17" y="218"/>
                  </a:lnTo>
                  <a:lnTo>
                    <a:pt x="31" y="216"/>
                  </a:lnTo>
                  <a:lnTo>
                    <a:pt x="31" y="227"/>
                  </a:lnTo>
                  <a:lnTo>
                    <a:pt x="18" y="227"/>
                  </a:lnTo>
                  <a:lnTo>
                    <a:pt x="16" y="227"/>
                  </a:lnTo>
                  <a:lnTo>
                    <a:pt x="14" y="227"/>
                  </a:lnTo>
                  <a:lnTo>
                    <a:pt x="10" y="227"/>
                  </a:lnTo>
                  <a:lnTo>
                    <a:pt x="8" y="225"/>
                  </a:lnTo>
                  <a:lnTo>
                    <a:pt x="5" y="223"/>
                  </a:lnTo>
                  <a:lnTo>
                    <a:pt x="4" y="219"/>
                  </a:lnTo>
                  <a:lnTo>
                    <a:pt x="4" y="216"/>
                  </a:lnTo>
                  <a:lnTo>
                    <a:pt x="4" y="214"/>
                  </a:lnTo>
                  <a:lnTo>
                    <a:pt x="1" y="195"/>
                  </a:lnTo>
                  <a:lnTo>
                    <a:pt x="1" y="189"/>
                  </a:lnTo>
                  <a:lnTo>
                    <a:pt x="0" y="173"/>
                  </a:lnTo>
                  <a:lnTo>
                    <a:pt x="0" y="152"/>
                  </a:lnTo>
                  <a:lnTo>
                    <a:pt x="0" y="129"/>
                  </a:lnTo>
                  <a:lnTo>
                    <a:pt x="1" y="102"/>
                  </a:lnTo>
                  <a:lnTo>
                    <a:pt x="1" y="78"/>
                  </a:lnTo>
                  <a:lnTo>
                    <a:pt x="2" y="54"/>
                  </a:lnTo>
                  <a:lnTo>
                    <a:pt x="4" y="32"/>
                  </a:lnTo>
                  <a:lnTo>
                    <a:pt x="5" y="15"/>
                  </a:lnTo>
                  <a:lnTo>
                    <a:pt x="6" y="4"/>
                  </a:lnTo>
                  <a:lnTo>
                    <a:pt x="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4" name="Freeform 145"/>
            <p:cNvSpPr/>
            <p:nvPr/>
          </p:nvSpPr>
          <p:spPr bwMode="auto">
            <a:xfrm>
              <a:off x="7556500" y="3092450"/>
              <a:ext cx="44450" cy="363538"/>
            </a:xfrm>
            <a:custGeom>
              <a:avLst/>
              <a:gdLst>
                <a:gd name="T0" fmla="*/ 16 w 28"/>
                <a:gd name="T1" fmla="*/ 0 h 229"/>
                <a:gd name="T2" fmla="*/ 16 w 28"/>
                <a:gd name="T3" fmla="*/ 0 h 229"/>
                <a:gd name="T4" fmla="*/ 26 w 28"/>
                <a:gd name="T5" fmla="*/ 0 h 229"/>
                <a:gd name="T6" fmla="*/ 26 w 28"/>
                <a:gd name="T7" fmla="*/ 4 h 229"/>
                <a:gd name="T8" fmla="*/ 26 w 28"/>
                <a:gd name="T9" fmla="*/ 14 h 229"/>
                <a:gd name="T10" fmla="*/ 25 w 28"/>
                <a:gd name="T11" fmla="*/ 31 h 229"/>
                <a:gd name="T12" fmla="*/ 25 w 28"/>
                <a:gd name="T13" fmla="*/ 52 h 229"/>
                <a:gd name="T14" fmla="*/ 25 w 28"/>
                <a:gd name="T15" fmla="*/ 77 h 229"/>
                <a:gd name="T16" fmla="*/ 25 w 28"/>
                <a:gd name="T17" fmla="*/ 102 h 229"/>
                <a:gd name="T18" fmla="*/ 25 w 28"/>
                <a:gd name="T19" fmla="*/ 127 h 229"/>
                <a:gd name="T20" fmla="*/ 25 w 28"/>
                <a:gd name="T21" fmla="*/ 152 h 229"/>
                <a:gd name="T22" fmla="*/ 25 w 28"/>
                <a:gd name="T23" fmla="*/ 173 h 229"/>
                <a:gd name="T24" fmla="*/ 25 w 28"/>
                <a:gd name="T25" fmla="*/ 190 h 229"/>
                <a:gd name="T26" fmla="*/ 25 w 28"/>
                <a:gd name="T27" fmla="*/ 191 h 229"/>
                <a:gd name="T28" fmla="*/ 25 w 28"/>
                <a:gd name="T29" fmla="*/ 195 h 229"/>
                <a:gd name="T30" fmla="*/ 25 w 28"/>
                <a:gd name="T31" fmla="*/ 199 h 229"/>
                <a:gd name="T32" fmla="*/ 25 w 28"/>
                <a:gd name="T33" fmla="*/ 203 h 229"/>
                <a:gd name="T34" fmla="*/ 26 w 28"/>
                <a:gd name="T35" fmla="*/ 221 h 229"/>
                <a:gd name="T36" fmla="*/ 26 w 28"/>
                <a:gd name="T37" fmla="*/ 221 h 229"/>
                <a:gd name="T38" fmla="*/ 28 w 28"/>
                <a:gd name="T39" fmla="*/ 224 h 229"/>
                <a:gd name="T40" fmla="*/ 26 w 28"/>
                <a:gd name="T41" fmla="*/ 225 h 229"/>
                <a:gd name="T42" fmla="*/ 25 w 28"/>
                <a:gd name="T43" fmla="*/ 226 h 229"/>
                <a:gd name="T44" fmla="*/ 24 w 28"/>
                <a:gd name="T45" fmla="*/ 228 h 229"/>
                <a:gd name="T46" fmla="*/ 24 w 28"/>
                <a:gd name="T47" fmla="*/ 228 h 229"/>
                <a:gd name="T48" fmla="*/ 22 w 28"/>
                <a:gd name="T49" fmla="*/ 229 h 229"/>
                <a:gd name="T50" fmla="*/ 20 w 28"/>
                <a:gd name="T51" fmla="*/ 229 h 229"/>
                <a:gd name="T52" fmla="*/ 17 w 28"/>
                <a:gd name="T53" fmla="*/ 229 h 229"/>
                <a:gd name="T54" fmla="*/ 13 w 28"/>
                <a:gd name="T55" fmla="*/ 228 h 229"/>
                <a:gd name="T56" fmla="*/ 0 w 28"/>
                <a:gd name="T57" fmla="*/ 228 h 229"/>
                <a:gd name="T58" fmla="*/ 0 w 28"/>
                <a:gd name="T59" fmla="*/ 217 h 229"/>
                <a:gd name="T60" fmla="*/ 14 w 28"/>
                <a:gd name="T61" fmla="*/ 219 h 229"/>
                <a:gd name="T62" fmla="*/ 14 w 28"/>
                <a:gd name="T63" fmla="*/ 219 h 229"/>
                <a:gd name="T64" fmla="*/ 16 w 28"/>
                <a:gd name="T65" fmla="*/ 219 h 229"/>
                <a:gd name="T66" fmla="*/ 16 w 28"/>
                <a:gd name="T67" fmla="*/ 203 h 229"/>
                <a:gd name="T68" fmla="*/ 16 w 28"/>
                <a:gd name="T69" fmla="*/ 202 h 229"/>
                <a:gd name="T70" fmla="*/ 16 w 28"/>
                <a:gd name="T71" fmla="*/ 200 h 229"/>
                <a:gd name="T72" fmla="*/ 16 w 28"/>
                <a:gd name="T73" fmla="*/ 198 h 229"/>
                <a:gd name="T74" fmla="*/ 16 w 28"/>
                <a:gd name="T75" fmla="*/ 194 h 229"/>
                <a:gd name="T76" fmla="*/ 16 w 28"/>
                <a:gd name="T77" fmla="*/ 191 h 229"/>
                <a:gd name="T78" fmla="*/ 16 w 28"/>
                <a:gd name="T79" fmla="*/ 190 h 229"/>
                <a:gd name="T80" fmla="*/ 14 w 28"/>
                <a:gd name="T81" fmla="*/ 173 h 229"/>
                <a:gd name="T82" fmla="*/ 14 w 28"/>
                <a:gd name="T83" fmla="*/ 152 h 229"/>
                <a:gd name="T84" fmla="*/ 14 w 28"/>
                <a:gd name="T85" fmla="*/ 127 h 229"/>
                <a:gd name="T86" fmla="*/ 14 w 28"/>
                <a:gd name="T87" fmla="*/ 102 h 229"/>
                <a:gd name="T88" fmla="*/ 14 w 28"/>
                <a:gd name="T89" fmla="*/ 76 h 229"/>
                <a:gd name="T90" fmla="*/ 16 w 28"/>
                <a:gd name="T91" fmla="*/ 52 h 229"/>
                <a:gd name="T92" fmla="*/ 16 w 28"/>
                <a:gd name="T93" fmla="*/ 31 h 229"/>
                <a:gd name="T94" fmla="*/ 16 w 28"/>
                <a:gd name="T95" fmla="*/ 14 h 229"/>
                <a:gd name="T96" fmla="*/ 16 w 28"/>
                <a:gd name="T97" fmla="*/ 4 h 229"/>
                <a:gd name="T98" fmla="*/ 16 w 28"/>
                <a:gd name="T99"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 h="229">
                  <a:moveTo>
                    <a:pt x="16" y="0"/>
                  </a:moveTo>
                  <a:lnTo>
                    <a:pt x="16" y="0"/>
                  </a:lnTo>
                  <a:lnTo>
                    <a:pt x="26" y="0"/>
                  </a:lnTo>
                  <a:lnTo>
                    <a:pt x="26" y="4"/>
                  </a:lnTo>
                  <a:lnTo>
                    <a:pt x="26" y="14"/>
                  </a:lnTo>
                  <a:lnTo>
                    <a:pt x="25" y="31"/>
                  </a:lnTo>
                  <a:lnTo>
                    <a:pt x="25" y="52"/>
                  </a:lnTo>
                  <a:lnTo>
                    <a:pt x="25" y="77"/>
                  </a:lnTo>
                  <a:lnTo>
                    <a:pt x="25" y="102"/>
                  </a:lnTo>
                  <a:lnTo>
                    <a:pt x="25" y="127"/>
                  </a:lnTo>
                  <a:lnTo>
                    <a:pt x="25" y="152"/>
                  </a:lnTo>
                  <a:lnTo>
                    <a:pt x="25" y="173"/>
                  </a:lnTo>
                  <a:lnTo>
                    <a:pt x="25" y="190"/>
                  </a:lnTo>
                  <a:lnTo>
                    <a:pt x="25" y="191"/>
                  </a:lnTo>
                  <a:lnTo>
                    <a:pt x="25" y="195"/>
                  </a:lnTo>
                  <a:lnTo>
                    <a:pt x="25" y="199"/>
                  </a:lnTo>
                  <a:lnTo>
                    <a:pt x="25" y="203"/>
                  </a:lnTo>
                  <a:lnTo>
                    <a:pt x="26" y="221"/>
                  </a:lnTo>
                  <a:lnTo>
                    <a:pt x="26" y="221"/>
                  </a:lnTo>
                  <a:lnTo>
                    <a:pt x="28" y="224"/>
                  </a:lnTo>
                  <a:lnTo>
                    <a:pt x="26" y="225"/>
                  </a:lnTo>
                  <a:lnTo>
                    <a:pt x="25" y="226"/>
                  </a:lnTo>
                  <a:lnTo>
                    <a:pt x="24" y="228"/>
                  </a:lnTo>
                  <a:lnTo>
                    <a:pt x="24" y="228"/>
                  </a:lnTo>
                  <a:lnTo>
                    <a:pt x="22" y="229"/>
                  </a:lnTo>
                  <a:lnTo>
                    <a:pt x="20" y="229"/>
                  </a:lnTo>
                  <a:lnTo>
                    <a:pt x="17" y="229"/>
                  </a:lnTo>
                  <a:lnTo>
                    <a:pt x="13" y="228"/>
                  </a:lnTo>
                  <a:lnTo>
                    <a:pt x="0" y="228"/>
                  </a:lnTo>
                  <a:lnTo>
                    <a:pt x="0" y="217"/>
                  </a:lnTo>
                  <a:lnTo>
                    <a:pt x="14" y="219"/>
                  </a:lnTo>
                  <a:lnTo>
                    <a:pt x="14" y="219"/>
                  </a:lnTo>
                  <a:lnTo>
                    <a:pt x="16" y="219"/>
                  </a:lnTo>
                  <a:lnTo>
                    <a:pt x="16" y="203"/>
                  </a:lnTo>
                  <a:lnTo>
                    <a:pt x="16" y="202"/>
                  </a:lnTo>
                  <a:lnTo>
                    <a:pt x="16" y="200"/>
                  </a:lnTo>
                  <a:lnTo>
                    <a:pt x="16" y="198"/>
                  </a:lnTo>
                  <a:lnTo>
                    <a:pt x="16" y="194"/>
                  </a:lnTo>
                  <a:lnTo>
                    <a:pt x="16" y="191"/>
                  </a:lnTo>
                  <a:lnTo>
                    <a:pt x="16" y="190"/>
                  </a:lnTo>
                  <a:lnTo>
                    <a:pt x="14" y="173"/>
                  </a:lnTo>
                  <a:lnTo>
                    <a:pt x="14" y="152"/>
                  </a:lnTo>
                  <a:lnTo>
                    <a:pt x="14" y="127"/>
                  </a:lnTo>
                  <a:lnTo>
                    <a:pt x="14" y="102"/>
                  </a:lnTo>
                  <a:lnTo>
                    <a:pt x="14" y="76"/>
                  </a:lnTo>
                  <a:lnTo>
                    <a:pt x="16" y="52"/>
                  </a:lnTo>
                  <a:lnTo>
                    <a:pt x="16" y="31"/>
                  </a:lnTo>
                  <a:lnTo>
                    <a:pt x="16" y="14"/>
                  </a:lnTo>
                  <a:lnTo>
                    <a:pt x="16" y="4"/>
                  </a:lnTo>
                  <a:lnTo>
                    <a:pt x="1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5" name="Freeform 146"/>
            <p:cNvSpPr>
              <a:spLocks noEditPoints="1"/>
            </p:cNvSpPr>
            <p:nvPr/>
          </p:nvSpPr>
          <p:spPr bwMode="auto">
            <a:xfrm>
              <a:off x="7491413" y="2516188"/>
              <a:ext cx="288925" cy="269875"/>
            </a:xfrm>
            <a:custGeom>
              <a:avLst/>
              <a:gdLst>
                <a:gd name="T0" fmla="*/ 71 w 182"/>
                <a:gd name="T1" fmla="*/ 11 h 170"/>
                <a:gd name="T2" fmla="*/ 53 w 182"/>
                <a:gd name="T3" fmla="*/ 19 h 170"/>
                <a:gd name="T4" fmla="*/ 49 w 182"/>
                <a:gd name="T5" fmla="*/ 21 h 170"/>
                <a:gd name="T6" fmla="*/ 29 w 182"/>
                <a:gd name="T7" fmla="*/ 40 h 170"/>
                <a:gd name="T8" fmla="*/ 12 w 182"/>
                <a:gd name="T9" fmla="*/ 74 h 170"/>
                <a:gd name="T10" fmla="*/ 12 w 182"/>
                <a:gd name="T11" fmla="*/ 105 h 170"/>
                <a:gd name="T12" fmla="*/ 21 w 182"/>
                <a:gd name="T13" fmla="*/ 126 h 170"/>
                <a:gd name="T14" fmla="*/ 24 w 182"/>
                <a:gd name="T15" fmla="*/ 129 h 170"/>
                <a:gd name="T16" fmla="*/ 24 w 182"/>
                <a:gd name="T17" fmla="*/ 130 h 170"/>
                <a:gd name="T18" fmla="*/ 53 w 182"/>
                <a:gd name="T19" fmla="*/ 153 h 170"/>
                <a:gd name="T20" fmla="*/ 86 w 182"/>
                <a:gd name="T21" fmla="*/ 160 h 170"/>
                <a:gd name="T22" fmla="*/ 116 w 182"/>
                <a:gd name="T23" fmla="*/ 156 h 170"/>
                <a:gd name="T24" fmla="*/ 129 w 182"/>
                <a:gd name="T25" fmla="*/ 152 h 170"/>
                <a:gd name="T26" fmla="*/ 130 w 182"/>
                <a:gd name="T27" fmla="*/ 152 h 170"/>
                <a:gd name="T28" fmla="*/ 130 w 182"/>
                <a:gd name="T29" fmla="*/ 151 h 170"/>
                <a:gd name="T30" fmla="*/ 134 w 182"/>
                <a:gd name="T31" fmla="*/ 148 h 170"/>
                <a:gd name="T32" fmla="*/ 144 w 182"/>
                <a:gd name="T33" fmla="*/ 139 h 170"/>
                <a:gd name="T34" fmla="*/ 151 w 182"/>
                <a:gd name="T35" fmla="*/ 134 h 170"/>
                <a:gd name="T36" fmla="*/ 156 w 182"/>
                <a:gd name="T37" fmla="*/ 129 h 170"/>
                <a:gd name="T38" fmla="*/ 158 w 182"/>
                <a:gd name="T39" fmla="*/ 127 h 170"/>
                <a:gd name="T40" fmla="*/ 159 w 182"/>
                <a:gd name="T41" fmla="*/ 126 h 170"/>
                <a:gd name="T42" fmla="*/ 161 w 182"/>
                <a:gd name="T43" fmla="*/ 123 h 170"/>
                <a:gd name="T44" fmla="*/ 164 w 182"/>
                <a:gd name="T45" fmla="*/ 118 h 170"/>
                <a:gd name="T46" fmla="*/ 168 w 182"/>
                <a:gd name="T47" fmla="*/ 102 h 170"/>
                <a:gd name="T48" fmla="*/ 171 w 182"/>
                <a:gd name="T49" fmla="*/ 92 h 170"/>
                <a:gd name="T50" fmla="*/ 172 w 182"/>
                <a:gd name="T51" fmla="*/ 84 h 170"/>
                <a:gd name="T52" fmla="*/ 168 w 182"/>
                <a:gd name="T53" fmla="*/ 63 h 170"/>
                <a:gd name="T54" fmla="*/ 152 w 182"/>
                <a:gd name="T55" fmla="*/ 37 h 170"/>
                <a:gd name="T56" fmla="*/ 134 w 182"/>
                <a:gd name="T57" fmla="*/ 23 h 170"/>
                <a:gd name="T58" fmla="*/ 121 w 182"/>
                <a:gd name="T59" fmla="*/ 17 h 170"/>
                <a:gd name="T60" fmla="*/ 120 w 182"/>
                <a:gd name="T61" fmla="*/ 16 h 170"/>
                <a:gd name="T62" fmla="*/ 118 w 182"/>
                <a:gd name="T63" fmla="*/ 16 h 170"/>
                <a:gd name="T64" fmla="*/ 86 w 182"/>
                <a:gd name="T65" fmla="*/ 9 h 170"/>
                <a:gd name="T66" fmla="*/ 86 w 182"/>
                <a:gd name="T67" fmla="*/ 0 h 170"/>
                <a:gd name="T68" fmla="*/ 122 w 182"/>
                <a:gd name="T69" fmla="*/ 7 h 170"/>
                <a:gd name="T70" fmla="*/ 137 w 182"/>
                <a:gd name="T71" fmla="*/ 13 h 170"/>
                <a:gd name="T72" fmla="*/ 160 w 182"/>
                <a:gd name="T73" fmla="*/ 30 h 170"/>
                <a:gd name="T74" fmla="*/ 179 w 182"/>
                <a:gd name="T75" fmla="*/ 61 h 170"/>
                <a:gd name="T76" fmla="*/ 182 w 182"/>
                <a:gd name="T77" fmla="*/ 81 h 170"/>
                <a:gd name="T78" fmla="*/ 181 w 182"/>
                <a:gd name="T79" fmla="*/ 87 h 170"/>
                <a:gd name="T80" fmla="*/ 177 w 182"/>
                <a:gd name="T81" fmla="*/ 109 h 170"/>
                <a:gd name="T82" fmla="*/ 171 w 182"/>
                <a:gd name="T83" fmla="*/ 126 h 170"/>
                <a:gd name="T84" fmla="*/ 165 w 182"/>
                <a:gd name="T85" fmla="*/ 134 h 170"/>
                <a:gd name="T86" fmla="*/ 156 w 182"/>
                <a:gd name="T87" fmla="*/ 142 h 170"/>
                <a:gd name="T88" fmla="*/ 142 w 182"/>
                <a:gd name="T89" fmla="*/ 155 h 170"/>
                <a:gd name="T90" fmla="*/ 134 w 182"/>
                <a:gd name="T91" fmla="*/ 160 h 170"/>
                <a:gd name="T92" fmla="*/ 127 w 182"/>
                <a:gd name="T93" fmla="*/ 163 h 170"/>
                <a:gd name="T94" fmla="*/ 103 w 182"/>
                <a:gd name="T95" fmla="*/ 169 h 170"/>
                <a:gd name="T96" fmla="*/ 84 w 182"/>
                <a:gd name="T97" fmla="*/ 170 h 170"/>
                <a:gd name="T98" fmla="*/ 55 w 182"/>
                <a:gd name="T99" fmla="*/ 165 h 170"/>
                <a:gd name="T100" fmla="*/ 28 w 182"/>
                <a:gd name="T101" fmla="*/ 150 h 170"/>
                <a:gd name="T102" fmla="*/ 12 w 182"/>
                <a:gd name="T103" fmla="*/ 131 h 170"/>
                <a:gd name="T104" fmla="*/ 3 w 182"/>
                <a:gd name="T105" fmla="*/ 106 h 170"/>
                <a:gd name="T106" fmla="*/ 2 w 182"/>
                <a:gd name="T107" fmla="*/ 72 h 170"/>
                <a:gd name="T108" fmla="*/ 23 w 182"/>
                <a:gd name="T109" fmla="*/ 34 h 170"/>
                <a:gd name="T110" fmla="*/ 46 w 182"/>
                <a:gd name="T111" fmla="*/ 12 h 170"/>
                <a:gd name="T112" fmla="*/ 67 w 182"/>
                <a:gd name="T113" fmla="*/ 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2" h="170">
                  <a:moveTo>
                    <a:pt x="86" y="9"/>
                  </a:moveTo>
                  <a:lnTo>
                    <a:pt x="71" y="11"/>
                  </a:lnTo>
                  <a:lnTo>
                    <a:pt x="61" y="15"/>
                  </a:lnTo>
                  <a:lnTo>
                    <a:pt x="53" y="19"/>
                  </a:lnTo>
                  <a:lnTo>
                    <a:pt x="49" y="21"/>
                  </a:lnTo>
                  <a:lnTo>
                    <a:pt x="49" y="21"/>
                  </a:lnTo>
                  <a:lnTo>
                    <a:pt x="49" y="21"/>
                  </a:lnTo>
                  <a:lnTo>
                    <a:pt x="29" y="40"/>
                  </a:lnTo>
                  <a:lnTo>
                    <a:pt x="17" y="58"/>
                  </a:lnTo>
                  <a:lnTo>
                    <a:pt x="12" y="74"/>
                  </a:lnTo>
                  <a:lnTo>
                    <a:pt x="10" y="89"/>
                  </a:lnTo>
                  <a:lnTo>
                    <a:pt x="12" y="105"/>
                  </a:lnTo>
                  <a:lnTo>
                    <a:pt x="17" y="118"/>
                  </a:lnTo>
                  <a:lnTo>
                    <a:pt x="21" y="126"/>
                  </a:lnTo>
                  <a:lnTo>
                    <a:pt x="24" y="129"/>
                  </a:lnTo>
                  <a:lnTo>
                    <a:pt x="24" y="129"/>
                  </a:lnTo>
                  <a:lnTo>
                    <a:pt x="24" y="130"/>
                  </a:lnTo>
                  <a:lnTo>
                    <a:pt x="24" y="130"/>
                  </a:lnTo>
                  <a:lnTo>
                    <a:pt x="37" y="144"/>
                  </a:lnTo>
                  <a:lnTo>
                    <a:pt x="53" y="153"/>
                  </a:lnTo>
                  <a:lnTo>
                    <a:pt x="69" y="159"/>
                  </a:lnTo>
                  <a:lnTo>
                    <a:pt x="86" y="160"/>
                  </a:lnTo>
                  <a:lnTo>
                    <a:pt x="103" y="159"/>
                  </a:lnTo>
                  <a:lnTo>
                    <a:pt x="116" y="156"/>
                  </a:lnTo>
                  <a:lnTo>
                    <a:pt x="126" y="153"/>
                  </a:lnTo>
                  <a:lnTo>
                    <a:pt x="129" y="152"/>
                  </a:lnTo>
                  <a:lnTo>
                    <a:pt x="129" y="152"/>
                  </a:lnTo>
                  <a:lnTo>
                    <a:pt x="130" y="152"/>
                  </a:lnTo>
                  <a:lnTo>
                    <a:pt x="130" y="151"/>
                  </a:lnTo>
                  <a:lnTo>
                    <a:pt x="130" y="151"/>
                  </a:lnTo>
                  <a:lnTo>
                    <a:pt x="133" y="150"/>
                  </a:lnTo>
                  <a:lnTo>
                    <a:pt x="134" y="148"/>
                  </a:lnTo>
                  <a:lnTo>
                    <a:pt x="139" y="144"/>
                  </a:lnTo>
                  <a:lnTo>
                    <a:pt x="144" y="139"/>
                  </a:lnTo>
                  <a:lnTo>
                    <a:pt x="148" y="136"/>
                  </a:lnTo>
                  <a:lnTo>
                    <a:pt x="151" y="134"/>
                  </a:lnTo>
                  <a:lnTo>
                    <a:pt x="154" y="131"/>
                  </a:lnTo>
                  <a:lnTo>
                    <a:pt x="156" y="129"/>
                  </a:lnTo>
                  <a:lnTo>
                    <a:pt x="158" y="127"/>
                  </a:lnTo>
                  <a:lnTo>
                    <a:pt x="158" y="127"/>
                  </a:lnTo>
                  <a:lnTo>
                    <a:pt x="159" y="126"/>
                  </a:lnTo>
                  <a:lnTo>
                    <a:pt x="159" y="126"/>
                  </a:lnTo>
                  <a:lnTo>
                    <a:pt x="160" y="126"/>
                  </a:lnTo>
                  <a:lnTo>
                    <a:pt x="161" y="123"/>
                  </a:lnTo>
                  <a:lnTo>
                    <a:pt x="163" y="121"/>
                  </a:lnTo>
                  <a:lnTo>
                    <a:pt x="164" y="118"/>
                  </a:lnTo>
                  <a:lnTo>
                    <a:pt x="167" y="110"/>
                  </a:lnTo>
                  <a:lnTo>
                    <a:pt x="168" y="102"/>
                  </a:lnTo>
                  <a:lnTo>
                    <a:pt x="169" y="97"/>
                  </a:lnTo>
                  <a:lnTo>
                    <a:pt x="171" y="92"/>
                  </a:lnTo>
                  <a:lnTo>
                    <a:pt x="172" y="88"/>
                  </a:lnTo>
                  <a:lnTo>
                    <a:pt x="172" y="84"/>
                  </a:lnTo>
                  <a:lnTo>
                    <a:pt x="172" y="81"/>
                  </a:lnTo>
                  <a:lnTo>
                    <a:pt x="168" y="63"/>
                  </a:lnTo>
                  <a:lnTo>
                    <a:pt x="161" y="49"/>
                  </a:lnTo>
                  <a:lnTo>
                    <a:pt x="152" y="37"/>
                  </a:lnTo>
                  <a:lnTo>
                    <a:pt x="143" y="29"/>
                  </a:lnTo>
                  <a:lnTo>
                    <a:pt x="134" y="23"/>
                  </a:lnTo>
                  <a:lnTo>
                    <a:pt x="126" y="19"/>
                  </a:lnTo>
                  <a:lnTo>
                    <a:pt x="121" y="17"/>
                  </a:lnTo>
                  <a:lnTo>
                    <a:pt x="120" y="16"/>
                  </a:lnTo>
                  <a:lnTo>
                    <a:pt x="120" y="16"/>
                  </a:lnTo>
                  <a:lnTo>
                    <a:pt x="118" y="16"/>
                  </a:lnTo>
                  <a:lnTo>
                    <a:pt x="118" y="16"/>
                  </a:lnTo>
                  <a:lnTo>
                    <a:pt x="101" y="11"/>
                  </a:lnTo>
                  <a:lnTo>
                    <a:pt x="86" y="9"/>
                  </a:lnTo>
                  <a:lnTo>
                    <a:pt x="86" y="9"/>
                  </a:lnTo>
                  <a:close/>
                  <a:moveTo>
                    <a:pt x="86" y="0"/>
                  </a:moveTo>
                  <a:lnTo>
                    <a:pt x="103" y="2"/>
                  </a:lnTo>
                  <a:lnTo>
                    <a:pt x="122" y="7"/>
                  </a:lnTo>
                  <a:lnTo>
                    <a:pt x="127" y="8"/>
                  </a:lnTo>
                  <a:lnTo>
                    <a:pt x="137" y="13"/>
                  </a:lnTo>
                  <a:lnTo>
                    <a:pt x="150" y="21"/>
                  </a:lnTo>
                  <a:lnTo>
                    <a:pt x="160" y="30"/>
                  </a:lnTo>
                  <a:lnTo>
                    <a:pt x="171" y="44"/>
                  </a:lnTo>
                  <a:lnTo>
                    <a:pt x="179" y="61"/>
                  </a:lnTo>
                  <a:lnTo>
                    <a:pt x="182" y="81"/>
                  </a:lnTo>
                  <a:lnTo>
                    <a:pt x="182" y="81"/>
                  </a:lnTo>
                  <a:lnTo>
                    <a:pt x="182" y="83"/>
                  </a:lnTo>
                  <a:lnTo>
                    <a:pt x="181" y="87"/>
                  </a:lnTo>
                  <a:lnTo>
                    <a:pt x="180" y="96"/>
                  </a:lnTo>
                  <a:lnTo>
                    <a:pt x="177" y="109"/>
                  </a:lnTo>
                  <a:lnTo>
                    <a:pt x="173" y="122"/>
                  </a:lnTo>
                  <a:lnTo>
                    <a:pt x="171" y="126"/>
                  </a:lnTo>
                  <a:lnTo>
                    <a:pt x="168" y="131"/>
                  </a:lnTo>
                  <a:lnTo>
                    <a:pt x="165" y="134"/>
                  </a:lnTo>
                  <a:lnTo>
                    <a:pt x="161" y="136"/>
                  </a:lnTo>
                  <a:lnTo>
                    <a:pt x="156" y="142"/>
                  </a:lnTo>
                  <a:lnTo>
                    <a:pt x="150" y="148"/>
                  </a:lnTo>
                  <a:lnTo>
                    <a:pt x="142" y="155"/>
                  </a:lnTo>
                  <a:lnTo>
                    <a:pt x="137" y="159"/>
                  </a:lnTo>
                  <a:lnTo>
                    <a:pt x="134" y="160"/>
                  </a:lnTo>
                  <a:lnTo>
                    <a:pt x="133" y="161"/>
                  </a:lnTo>
                  <a:lnTo>
                    <a:pt x="127" y="163"/>
                  </a:lnTo>
                  <a:lnTo>
                    <a:pt x="117" y="165"/>
                  </a:lnTo>
                  <a:lnTo>
                    <a:pt x="103" y="169"/>
                  </a:lnTo>
                  <a:lnTo>
                    <a:pt x="86" y="170"/>
                  </a:lnTo>
                  <a:lnTo>
                    <a:pt x="84" y="170"/>
                  </a:lnTo>
                  <a:lnTo>
                    <a:pt x="71" y="169"/>
                  </a:lnTo>
                  <a:lnTo>
                    <a:pt x="55" y="165"/>
                  </a:lnTo>
                  <a:lnTo>
                    <a:pt x="41" y="159"/>
                  </a:lnTo>
                  <a:lnTo>
                    <a:pt x="28" y="150"/>
                  </a:lnTo>
                  <a:lnTo>
                    <a:pt x="16" y="135"/>
                  </a:lnTo>
                  <a:lnTo>
                    <a:pt x="12" y="131"/>
                  </a:lnTo>
                  <a:lnTo>
                    <a:pt x="7" y="121"/>
                  </a:lnTo>
                  <a:lnTo>
                    <a:pt x="3" y="106"/>
                  </a:lnTo>
                  <a:lnTo>
                    <a:pt x="0" y="89"/>
                  </a:lnTo>
                  <a:lnTo>
                    <a:pt x="2" y="72"/>
                  </a:lnTo>
                  <a:lnTo>
                    <a:pt x="10" y="54"/>
                  </a:lnTo>
                  <a:lnTo>
                    <a:pt x="23" y="34"/>
                  </a:lnTo>
                  <a:lnTo>
                    <a:pt x="42" y="13"/>
                  </a:lnTo>
                  <a:lnTo>
                    <a:pt x="46" y="12"/>
                  </a:lnTo>
                  <a:lnTo>
                    <a:pt x="54" y="7"/>
                  </a:lnTo>
                  <a:lnTo>
                    <a:pt x="67" y="2"/>
                  </a:lnTo>
                  <a:lnTo>
                    <a:pt x="8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6" name="Freeform 147"/>
            <p:cNvSpPr/>
            <p:nvPr/>
          </p:nvSpPr>
          <p:spPr bwMode="auto">
            <a:xfrm>
              <a:off x="7610475" y="2525713"/>
              <a:ext cx="120650" cy="53975"/>
            </a:xfrm>
            <a:custGeom>
              <a:avLst/>
              <a:gdLst>
                <a:gd name="T0" fmla="*/ 9 w 76"/>
                <a:gd name="T1" fmla="*/ 0 h 34"/>
                <a:gd name="T2" fmla="*/ 9 w 76"/>
                <a:gd name="T3" fmla="*/ 1 h 34"/>
                <a:gd name="T4" fmla="*/ 11 w 76"/>
                <a:gd name="T5" fmla="*/ 2 h 34"/>
                <a:gd name="T6" fmla="*/ 12 w 76"/>
                <a:gd name="T7" fmla="*/ 5 h 34"/>
                <a:gd name="T8" fmla="*/ 14 w 76"/>
                <a:gd name="T9" fmla="*/ 6 h 34"/>
                <a:gd name="T10" fmla="*/ 16 w 76"/>
                <a:gd name="T11" fmla="*/ 9 h 34"/>
                <a:gd name="T12" fmla="*/ 17 w 76"/>
                <a:gd name="T13" fmla="*/ 10 h 34"/>
                <a:gd name="T14" fmla="*/ 18 w 76"/>
                <a:gd name="T15" fmla="*/ 10 h 34"/>
                <a:gd name="T16" fmla="*/ 18 w 76"/>
                <a:gd name="T17" fmla="*/ 10 h 34"/>
                <a:gd name="T18" fmla="*/ 18 w 76"/>
                <a:gd name="T19" fmla="*/ 11 h 34"/>
                <a:gd name="T20" fmla="*/ 21 w 76"/>
                <a:gd name="T21" fmla="*/ 14 h 34"/>
                <a:gd name="T22" fmla="*/ 24 w 76"/>
                <a:gd name="T23" fmla="*/ 17 h 34"/>
                <a:gd name="T24" fmla="*/ 25 w 76"/>
                <a:gd name="T25" fmla="*/ 14 h 34"/>
                <a:gd name="T26" fmla="*/ 26 w 76"/>
                <a:gd name="T27" fmla="*/ 11 h 34"/>
                <a:gd name="T28" fmla="*/ 29 w 76"/>
                <a:gd name="T29" fmla="*/ 10 h 34"/>
                <a:gd name="T30" fmla="*/ 30 w 76"/>
                <a:gd name="T31" fmla="*/ 10 h 34"/>
                <a:gd name="T32" fmla="*/ 33 w 76"/>
                <a:gd name="T33" fmla="*/ 10 h 34"/>
                <a:gd name="T34" fmla="*/ 35 w 76"/>
                <a:gd name="T35" fmla="*/ 11 h 34"/>
                <a:gd name="T36" fmla="*/ 37 w 76"/>
                <a:gd name="T37" fmla="*/ 13 h 34"/>
                <a:gd name="T38" fmla="*/ 37 w 76"/>
                <a:gd name="T39" fmla="*/ 13 h 34"/>
                <a:gd name="T40" fmla="*/ 46 w 76"/>
                <a:gd name="T41" fmla="*/ 19 h 34"/>
                <a:gd name="T42" fmla="*/ 46 w 76"/>
                <a:gd name="T43" fmla="*/ 19 h 34"/>
                <a:gd name="T44" fmla="*/ 50 w 76"/>
                <a:gd name="T45" fmla="*/ 22 h 34"/>
                <a:gd name="T46" fmla="*/ 54 w 76"/>
                <a:gd name="T47" fmla="*/ 22 h 34"/>
                <a:gd name="T48" fmla="*/ 58 w 76"/>
                <a:gd name="T49" fmla="*/ 22 h 34"/>
                <a:gd name="T50" fmla="*/ 63 w 76"/>
                <a:gd name="T51" fmla="*/ 20 h 34"/>
                <a:gd name="T52" fmla="*/ 67 w 76"/>
                <a:gd name="T53" fmla="*/ 19 h 34"/>
                <a:gd name="T54" fmla="*/ 69 w 76"/>
                <a:gd name="T55" fmla="*/ 18 h 34"/>
                <a:gd name="T56" fmla="*/ 71 w 76"/>
                <a:gd name="T57" fmla="*/ 17 h 34"/>
                <a:gd name="T58" fmla="*/ 71 w 76"/>
                <a:gd name="T59" fmla="*/ 17 h 34"/>
                <a:gd name="T60" fmla="*/ 76 w 76"/>
                <a:gd name="T61" fmla="*/ 26 h 34"/>
                <a:gd name="T62" fmla="*/ 73 w 76"/>
                <a:gd name="T63" fmla="*/ 27 h 34"/>
                <a:gd name="T64" fmla="*/ 69 w 76"/>
                <a:gd name="T65" fmla="*/ 28 h 34"/>
                <a:gd name="T66" fmla="*/ 62 w 76"/>
                <a:gd name="T67" fmla="*/ 31 h 34"/>
                <a:gd name="T68" fmla="*/ 54 w 76"/>
                <a:gd name="T69" fmla="*/ 32 h 34"/>
                <a:gd name="T70" fmla="*/ 49 w 76"/>
                <a:gd name="T71" fmla="*/ 32 h 34"/>
                <a:gd name="T72" fmla="*/ 43 w 76"/>
                <a:gd name="T73" fmla="*/ 30 h 34"/>
                <a:gd name="T74" fmla="*/ 39 w 76"/>
                <a:gd name="T75" fmla="*/ 27 h 34"/>
                <a:gd name="T76" fmla="*/ 33 w 76"/>
                <a:gd name="T77" fmla="*/ 22 h 34"/>
                <a:gd name="T78" fmla="*/ 34 w 76"/>
                <a:gd name="T79" fmla="*/ 27 h 34"/>
                <a:gd name="T80" fmla="*/ 34 w 76"/>
                <a:gd name="T81" fmla="*/ 28 h 34"/>
                <a:gd name="T82" fmla="*/ 34 w 76"/>
                <a:gd name="T83" fmla="*/ 30 h 34"/>
                <a:gd name="T84" fmla="*/ 33 w 76"/>
                <a:gd name="T85" fmla="*/ 32 h 34"/>
                <a:gd name="T86" fmla="*/ 31 w 76"/>
                <a:gd name="T87" fmla="*/ 34 h 34"/>
                <a:gd name="T88" fmla="*/ 29 w 76"/>
                <a:gd name="T89" fmla="*/ 34 h 34"/>
                <a:gd name="T90" fmla="*/ 29 w 76"/>
                <a:gd name="T91" fmla="*/ 34 h 34"/>
                <a:gd name="T92" fmla="*/ 28 w 76"/>
                <a:gd name="T93" fmla="*/ 34 h 34"/>
                <a:gd name="T94" fmla="*/ 28 w 76"/>
                <a:gd name="T95" fmla="*/ 34 h 34"/>
                <a:gd name="T96" fmla="*/ 26 w 76"/>
                <a:gd name="T97" fmla="*/ 32 h 34"/>
                <a:gd name="T98" fmla="*/ 25 w 76"/>
                <a:gd name="T99" fmla="*/ 32 h 34"/>
                <a:gd name="T100" fmla="*/ 25 w 76"/>
                <a:gd name="T101" fmla="*/ 31 h 34"/>
                <a:gd name="T102" fmla="*/ 22 w 76"/>
                <a:gd name="T103" fmla="*/ 30 h 34"/>
                <a:gd name="T104" fmla="*/ 21 w 76"/>
                <a:gd name="T105" fmla="*/ 27 h 34"/>
                <a:gd name="T106" fmla="*/ 18 w 76"/>
                <a:gd name="T107" fmla="*/ 24 h 34"/>
                <a:gd name="T108" fmla="*/ 16 w 76"/>
                <a:gd name="T109" fmla="*/ 22 h 34"/>
                <a:gd name="T110" fmla="*/ 12 w 76"/>
                <a:gd name="T111" fmla="*/ 18 h 34"/>
                <a:gd name="T112" fmla="*/ 9 w 76"/>
                <a:gd name="T113" fmla="*/ 15 h 34"/>
                <a:gd name="T114" fmla="*/ 8 w 76"/>
                <a:gd name="T115" fmla="*/ 14 h 34"/>
                <a:gd name="T116" fmla="*/ 4 w 76"/>
                <a:gd name="T117" fmla="*/ 10 h 34"/>
                <a:gd name="T118" fmla="*/ 1 w 76"/>
                <a:gd name="T119" fmla="*/ 6 h 34"/>
                <a:gd name="T120" fmla="*/ 0 w 76"/>
                <a:gd name="T121" fmla="*/ 2 h 34"/>
                <a:gd name="T122" fmla="*/ 9 w 76"/>
                <a:gd name="T12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 h="34">
                  <a:moveTo>
                    <a:pt x="9" y="0"/>
                  </a:moveTo>
                  <a:lnTo>
                    <a:pt x="9" y="1"/>
                  </a:lnTo>
                  <a:lnTo>
                    <a:pt x="11" y="2"/>
                  </a:lnTo>
                  <a:lnTo>
                    <a:pt x="12" y="5"/>
                  </a:lnTo>
                  <a:lnTo>
                    <a:pt x="14" y="6"/>
                  </a:lnTo>
                  <a:lnTo>
                    <a:pt x="16" y="9"/>
                  </a:lnTo>
                  <a:lnTo>
                    <a:pt x="17" y="10"/>
                  </a:lnTo>
                  <a:lnTo>
                    <a:pt x="18" y="10"/>
                  </a:lnTo>
                  <a:lnTo>
                    <a:pt x="18" y="10"/>
                  </a:lnTo>
                  <a:lnTo>
                    <a:pt x="18" y="11"/>
                  </a:lnTo>
                  <a:lnTo>
                    <a:pt x="21" y="14"/>
                  </a:lnTo>
                  <a:lnTo>
                    <a:pt x="24" y="17"/>
                  </a:lnTo>
                  <a:lnTo>
                    <a:pt x="25" y="14"/>
                  </a:lnTo>
                  <a:lnTo>
                    <a:pt x="26" y="11"/>
                  </a:lnTo>
                  <a:lnTo>
                    <a:pt x="29" y="10"/>
                  </a:lnTo>
                  <a:lnTo>
                    <a:pt x="30" y="10"/>
                  </a:lnTo>
                  <a:lnTo>
                    <a:pt x="33" y="10"/>
                  </a:lnTo>
                  <a:lnTo>
                    <a:pt x="35" y="11"/>
                  </a:lnTo>
                  <a:lnTo>
                    <a:pt x="37" y="13"/>
                  </a:lnTo>
                  <a:lnTo>
                    <a:pt x="37" y="13"/>
                  </a:lnTo>
                  <a:lnTo>
                    <a:pt x="46" y="19"/>
                  </a:lnTo>
                  <a:lnTo>
                    <a:pt x="46" y="19"/>
                  </a:lnTo>
                  <a:lnTo>
                    <a:pt x="50" y="22"/>
                  </a:lnTo>
                  <a:lnTo>
                    <a:pt x="54" y="22"/>
                  </a:lnTo>
                  <a:lnTo>
                    <a:pt x="58" y="22"/>
                  </a:lnTo>
                  <a:lnTo>
                    <a:pt x="63" y="20"/>
                  </a:lnTo>
                  <a:lnTo>
                    <a:pt x="67" y="19"/>
                  </a:lnTo>
                  <a:lnTo>
                    <a:pt x="69" y="18"/>
                  </a:lnTo>
                  <a:lnTo>
                    <a:pt x="71" y="17"/>
                  </a:lnTo>
                  <a:lnTo>
                    <a:pt x="71" y="17"/>
                  </a:lnTo>
                  <a:lnTo>
                    <a:pt x="76" y="26"/>
                  </a:lnTo>
                  <a:lnTo>
                    <a:pt x="73" y="27"/>
                  </a:lnTo>
                  <a:lnTo>
                    <a:pt x="69" y="28"/>
                  </a:lnTo>
                  <a:lnTo>
                    <a:pt x="62" y="31"/>
                  </a:lnTo>
                  <a:lnTo>
                    <a:pt x="54" y="32"/>
                  </a:lnTo>
                  <a:lnTo>
                    <a:pt x="49" y="32"/>
                  </a:lnTo>
                  <a:lnTo>
                    <a:pt x="43" y="30"/>
                  </a:lnTo>
                  <a:lnTo>
                    <a:pt x="39" y="27"/>
                  </a:lnTo>
                  <a:lnTo>
                    <a:pt x="33" y="22"/>
                  </a:lnTo>
                  <a:lnTo>
                    <a:pt x="34" y="27"/>
                  </a:lnTo>
                  <a:lnTo>
                    <a:pt x="34" y="28"/>
                  </a:lnTo>
                  <a:lnTo>
                    <a:pt x="34" y="30"/>
                  </a:lnTo>
                  <a:lnTo>
                    <a:pt x="33" y="32"/>
                  </a:lnTo>
                  <a:lnTo>
                    <a:pt x="31" y="34"/>
                  </a:lnTo>
                  <a:lnTo>
                    <a:pt x="29" y="34"/>
                  </a:lnTo>
                  <a:lnTo>
                    <a:pt x="29" y="34"/>
                  </a:lnTo>
                  <a:lnTo>
                    <a:pt x="28" y="34"/>
                  </a:lnTo>
                  <a:lnTo>
                    <a:pt x="28" y="34"/>
                  </a:lnTo>
                  <a:lnTo>
                    <a:pt x="26" y="32"/>
                  </a:lnTo>
                  <a:lnTo>
                    <a:pt x="25" y="32"/>
                  </a:lnTo>
                  <a:lnTo>
                    <a:pt x="25" y="31"/>
                  </a:lnTo>
                  <a:lnTo>
                    <a:pt x="22" y="30"/>
                  </a:lnTo>
                  <a:lnTo>
                    <a:pt x="21" y="27"/>
                  </a:lnTo>
                  <a:lnTo>
                    <a:pt x="18" y="24"/>
                  </a:lnTo>
                  <a:lnTo>
                    <a:pt x="16" y="22"/>
                  </a:lnTo>
                  <a:lnTo>
                    <a:pt x="12" y="18"/>
                  </a:lnTo>
                  <a:lnTo>
                    <a:pt x="9" y="15"/>
                  </a:lnTo>
                  <a:lnTo>
                    <a:pt x="8" y="14"/>
                  </a:lnTo>
                  <a:lnTo>
                    <a:pt x="4" y="10"/>
                  </a:lnTo>
                  <a:lnTo>
                    <a:pt x="1" y="6"/>
                  </a:lnTo>
                  <a:lnTo>
                    <a:pt x="0" y="2"/>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7" name="Freeform 148"/>
            <p:cNvSpPr/>
            <p:nvPr/>
          </p:nvSpPr>
          <p:spPr bwMode="auto">
            <a:xfrm>
              <a:off x="7477125" y="2455863"/>
              <a:ext cx="139700" cy="73025"/>
            </a:xfrm>
            <a:custGeom>
              <a:avLst/>
              <a:gdLst>
                <a:gd name="T0" fmla="*/ 9 w 88"/>
                <a:gd name="T1" fmla="*/ 0 h 46"/>
                <a:gd name="T2" fmla="*/ 11 w 88"/>
                <a:gd name="T3" fmla="*/ 3 h 46"/>
                <a:gd name="T4" fmla="*/ 12 w 88"/>
                <a:gd name="T5" fmla="*/ 7 h 46"/>
                <a:gd name="T6" fmla="*/ 15 w 88"/>
                <a:gd name="T7" fmla="*/ 11 h 46"/>
                <a:gd name="T8" fmla="*/ 19 w 88"/>
                <a:gd name="T9" fmla="*/ 15 h 46"/>
                <a:gd name="T10" fmla="*/ 24 w 88"/>
                <a:gd name="T11" fmla="*/ 19 h 46"/>
                <a:gd name="T12" fmla="*/ 28 w 88"/>
                <a:gd name="T13" fmla="*/ 21 h 46"/>
                <a:gd name="T14" fmla="*/ 32 w 88"/>
                <a:gd name="T15" fmla="*/ 24 h 46"/>
                <a:gd name="T16" fmla="*/ 36 w 88"/>
                <a:gd name="T17" fmla="*/ 25 h 46"/>
                <a:gd name="T18" fmla="*/ 38 w 88"/>
                <a:gd name="T19" fmla="*/ 27 h 46"/>
                <a:gd name="T20" fmla="*/ 40 w 88"/>
                <a:gd name="T21" fmla="*/ 28 h 46"/>
                <a:gd name="T22" fmla="*/ 41 w 88"/>
                <a:gd name="T23" fmla="*/ 28 h 46"/>
                <a:gd name="T24" fmla="*/ 45 w 88"/>
                <a:gd name="T25" fmla="*/ 29 h 46"/>
                <a:gd name="T26" fmla="*/ 49 w 88"/>
                <a:gd name="T27" fmla="*/ 30 h 46"/>
                <a:gd name="T28" fmla="*/ 50 w 88"/>
                <a:gd name="T29" fmla="*/ 28 h 46"/>
                <a:gd name="T30" fmla="*/ 50 w 88"/>
                <a:gd name="T31" fmla="*/ 27 h 46"/>
                <a:gd name="T32" fmla="*/ 50 w 88"/>
                <a:gd name="T33" fmla="*/ 25 h 46"/>
                <a:gd name="T34" fmla="*/ 51 w 88"/>
                <a:gd name="T35" fmla="*/ 25 h 46"/>
                <a:gd name="T36" fmla="*/ 51 w 88"/>
                <a:gd name="T37" fmla="*/ 24 h 46"/>
                <a:gd name="T38" fmla="*/ 54 w 88"/>
                <a:gd name="T39" fmla="*/ 23 h 46"/>
                <a:gd name="T40" fmla="*/ 55 w 88"/>
                <a:gd name="T41" fmla="*/ 21 h 46"/>
                <a:gd name="T42" fmla="*/ 58 w 88"/>
                <a:gd name="T43" fmla="*/ 20 h 46"/>
                <a:gd name="T44" fmla="*/ 62 w 88"/>
                <a:gd name="T45" fmla="*/ 20 h 46"/>
                <a:gd name="T46" fmla="*/ 63 w 88"/>
                <a:gd name="T47" fmla="*/ 20 h 46"/>
                <a:gd name="T48" fmla="*/ 66 w 88"/>
                <a:gd name="T49" fmla="*/ 21 h 46"/>
                <a:gd name="T50" fmla="*/ 67 w 88"/>
                <a:gd name="T51" fmla="*/ 23 h 46"/>
                <a:gd name="T52" fmla="*/ 70 w 88"/>
                <a:gd name="T53" fmla="*/ 25 h 46"/>
                <a:gd name="T54" fmla="*/ 71 w 88"/>
                <a:gd name="T55" fmla="*/ 29 h 46"/>
                <a:gd name="T56" fmla="*/ 71 w 88"/>
                <a:gd name="T57" fmla="*/ 30 h 46"/>
                <a:gd name="T58" fmla="*/ 71 w 88"/>
                <a:gd name="T59" fmla="*/ 32 h 46"/>
                <a:gd name="T60" fmla="*/ 70 w 88"/>
                <a:gd name="T61" fmla="*/ 33 h 46"/>
                <a:gd name="T62" fmla="*/ 68 w 88"/>
                <a:gd name="T63" fmla="*/ 36 h 46"/>
                <a:gd name="T64" fmla="*/ 75 w 88"/>
                <a:gd name="T65" fmla="*/ 36 h 46"/>
                <a:gd name="T66" fmla="*/ 81 w 88"/>
                <a:gd name="T67" fmla="*/ 36 h 46"/>
                <a:gd name="T68" fmla="*/ 84 w 88"/>
                <a:gd name="T69" fmla="*/ 36 h 46"/>
                <a:gd name="T70" fmla="*/ 87 w 88"/>
                <a:gd name="T71" fmla="*/ 36 h 46"/>
                <a:gd name="T72" fmla="*/ 87 w 88"/>
                <a:gd name="T73" fmla="*/ 36 h 46"/>
                <a:gd name="T74" fmla="*/ 87 w 88"/>
                <a:gd name="T75" fmla="*/ 36 h 46"/>
                <a:gd name="T76" fmla="*/ 88 w 88"/>
                <a:gd name="T77" fmla="*/ 46 h 46"/>
                <a:gd name="T78" fmla="*/ 87 w 88"/>
                <a:gd name="T79" fmla="*/ 46 h 46"/>
                <a:gd name="T80" fmla="*/ 84 w 88"/>
                <a:gd name="T81" fmla="*/ 46 h 46"/>
                <a:gd name="T82" fmla="*/ 81 w 88"/>
                <a:gd name="T83" fmla="*/ 46 h 46"/>
                <a:gd name="T84" fmla="*/ 74 w 88"/>
                <a:gd name="T85" fmla="*/ 46 h 46"/>
                <a:gd name="T86" fmla="*/ 63 w 88"/>
                <a:gd name="T87" fmla="*/ 45 h 46"/>
                <a:gd name="T88" fmla="*/ 55 w 88"/>
                <a:gd name="T89" fmla="*/ 41 h 46"/>
                <a:gd name="T90" fmla="*/ 54 w 88"/>
                <a:gd name="T91" fmla="*/ 41 h 46"/>
                <a:gd name="T92" fmla="*/ 49 w 88"/>
                <a:gd name="T93" fmla="*/ 41 h 46"/>
                <a:gd name="T94" fmla="*/ 43 w 88"/>
                <a:gd name="T95" fmla="*/ 40 h 46"/>
                <a:gd name="T96" fmla="*/ 37 w 88"/>
                <a:gd name="T97" fmla="*/ 37 h 46"/>
                <a:gd name="T98" fmla="*/ 36 w 88"/>
                <a:gd name="T99" fmla="*/ 37 h 46"/>
                <a:gd name="T100" fmla="*/ 34 w 88"/>
                <a:gd name="T101" fmla="*/ 36 h 46"/>
                <a:gd name="T102" fmla="*/ 32 w 88"/>
                <a:gd name="T103" fmla="*/ 34 h 46"/>
                <a:gd name="T104" fmla="*/ 28 w 88"/>
                <a:gd name="T105" fmla="*/ 33 h 46"/>
                <a:gd name="T106" fmla="*/ 24 w 88"/>
                <a:gd name="T107" fmla="*/ 30 h 46"/>
                <a:gd name="T108" fmla="*/ 19 w 88"/>
                <a:gd name="T109" fmla="*/ 28 h 46"/>
                <a:gd name="T110" fmla="*/ 11 w 88"/>
                <a:gd name="T111" fmla="*/ 20 h 46"/>
                <a:gd name="T112" fmla="*/ 3 w 88"/>
                <a:gd name="T113" fmla="*/ 11 h 46"/>
                <a:gd name="T114" fmla="*/ 0 w 88"/>
                <a:gd name="T115" fmla="*/ 0 h 46"/>
                <a:gd name="T116" fmla="*/ 9 w 88"/>
                <a:gd name="T1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46">
                  <a:moveTo>
                    <a:pt x="9" y="0"/>
                  </a:moveTo>
                  <a:lnTo>
                    <a:pt x="11" y="3"/>
                  </a:lnTo>
                  <a:lnTo>
                    <a:pt x="12" y="7"/>
                  </a:lnTo>
                  <a:lnTo>
                    <a:pt x="15" y="11"/>
                  </a:lnTo>
                  <a:lnTo>
                    <a:pt x="19" y="15"/>
                  </a:lnTo>
                  <a:lnTo>
                    <a:pt x="24" y="19"/>
                  </a:lnTo>
                  <a:lnTo>
                    <a:pt x="28" y="21"/>
                  </a:lnTo>
                  <a:lnTo>
                    <a:pt x="32" y="24"/>
                  </a:lnTo>
                  <a:lnTo>
                    <a:pt x="36" y="25"/>
                  </a:lnTo>
                  <a:lnTo>
                    <a:pt x="38" y="27"/>
                  </a:lnTo>
                  <a:lnTo>
                    <a:pt x="40" y="28"/>
                  </a:lnTo>
                  <a:lnTo>
                    <a:pt x="41" y="28"/>
                  </a:lnTo>
                  <a:lnTo>
                    <a:pt x="45" y="29"/>
                  </a:lnTo>
                  <a:lnTo>
                    <a:pt x="49" y="30"/>
                  </a:lnTo>
                  <a:lnTo>
                    <a:pt x="50" y="28"/>
                  </a:lnTo>
                  <a:lnTo>
                    <a:pt x="50" y="27"/>
                  </a:lnTo>
                  <a:lnTo>
                    <a:pt x="50" y="25"/>
                  </a:lnTo>
                  <a:lnTo>
                    <a:pt x="51" y="25"/>
                  </a:lnTo>
                  <a:lnTo>
                    <a:pt x="51" y="24"/>
                  </a:lnTo>
                  <a:lnTo>
                    <a:pt x="54" y="23"/>
                  </a:lnTo>
                  <a:lnTo>
                    <a:pt x="55" y="21"/>
                  </a:lnTo>
                  <a:lnTo>
                    <a:pt x="58" y="20"/>
                  </a:lnTo>
                  <a:lnTo>
                    <a:pt x="62" y="20"/>
                  </a:lnTo>
                  <a:lnTo>
                    <a:pt x="63" y="20"/>
                  </a:lnTo>
                  <a:lnTo>
                    <a:pt x="66" y="21"/>
                  </a:lnTo>
                  <a:lnTo>
                    <a:pt x="67" y="23"/>
                  </a:lnTo>
                  <a:lnTo>
                    <a:pt x="70" y="25"/>
                  </a:lnTo>
                  <a:lnTo>
                    <a:pt x="71" y="29"/>
                  </a:lnTo>
                  <a:lnTo>
                    <a:pt x="71" y="30"/>
                  </a:lnTo>
                  <a:lnTo>
                    <a:pt x="71" y="32"/>
                  </a:lnTo>
                  <a:lnTo>
                    <a:pt x="70" y="33"/>
                  </a:lnTo>
                  <a:lnTo>
                    <a:pt x="68" y="36"/>
                  </a:lnTo>
                  <a:lnTo>
                    <a:pt x="75" y="36"/>
                  </a:lnTo>
                  <a:lnTo>
                    <a:pt x="81" y="36"/>
                  </a:lnTo>
                  <a:lnTo>
                    <a:pt x="84" y="36"/>
                  </a:lnTo>
                  <a:lnTo>
                    <a:pt x="87" y="36"/>
                  </a:lnTo>
                  <a:lnTo>
                    <a:pt x="87" y="36"/>
                  </a:lnTo>
                  <a:lnTo>
                    <a:pt x="87" y="36"/>
                  </a:lnTo>
                  <a:lnTo>
                    <a:pt x="88" y="46"/>
                  </a:lnTo>
                  <a:lnTo>
                    <a:pt x="87" y="46"/>
                  </a:lnTo>
                  <a:lnTo>
                    <a:pt x="84" y="46"/>
                  </a:lnTo>
                  <a:lnTo>
                    <a:pt x="81" y="46"/>
                  </a:lnTo>
                  <a:lnTo>
                    <a:pt x="74" y="46"/>
                  </a:lnTo>
                  <a:lnTo>
                    <a:pt x="63" y="45"/>
                  </a:lnTo>
                  <a:lnTo>
                    <a:pt x="55" y="41"/>
                  </a:lnTo>
                  <a:lnTo>
                    <a:pt x="54" y="41"/>
                  </a:lnTo>
                  <a:lnTo>
                    <a:pt x="49" y="41"/>
                  </a:lnTo>
                  <a:lnTo>
                    <a:pt x="43" y="40"/>
                  </a:lnTo>
                  <a:lnTo>
                    <a:pt x="37" y="37"/>
                  </a:lnTo>
                  <a:lnTo>
                    <a:pt x="36" y="37"/>
                  </a:lnTo>
                  <a:lnTo>
                    <a:pt x="34" y="36"/>
                  </a:lnTo>
                  <a:lnTo>
                    <a:pt x="32" y="34"/>
                  </a:lnTo>
                  <a:lnTo>
                    <a:pt x="28" y="33"/>
                  </a:lnTo>
                  <a:lnTo>
                    <a:pt x="24" y="30"/>
                  </a:lnTo>
                  <a:lnTo>
                    <a:pt x="19" y="28"/>
                  </a:lnTo>
                  <a:lnTo>
                    <a:pt x="11" y="20"/>
                  </a:lnTo>
                  <a:lnTo>
                    <a:pt x="3" y="11"/>
                  </a:lnTo>
                  <a:lnTo>
                    <a:pt x="0" y="0"/>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8" name="Freeform 149"/>
            <p:cNvSpPr/>
            <p:nvPr/>
          </p:nvSpPr>
          <p:spPr bwMode="auto">
            <a:xfrm>
              <a:off x="7556500" y="2644775"/>
              <a:ext cx="149225" cy="63500"/>
            </a:xfrm>
            <a:custGeom>
              <a:avLst/>
              <a:gdLst>
                <a:gd name="T0" fmla="*/ 86 w 94"/>
                <a:gd name="T1" fmla="*/ 0 h 40"/>
                <a:gd name="T2" fmla="*/ 94 w 94"/>
                <a:gd name="T3" fmla="*/ 6 h 40"/>
                <a:gd name="T4" fmla="*/ 81 w 94"/>
                <a:gd name="T5" fmla="*/ 21 h 40"/>
                <a:gd name="T6" fmla="*/ 68 w 94"/>
                <a:gd name="T7" fmla="*/ 32 h 40"/>
                <a:gd name="T8" fmla="*/ 55 w 94"/>
                <a:gd name="T9" fmla="*/ 38 h 40"/>
                <a:gd name="T10" fmla="*/ 42 w 94"/>
                <a:gd name="T11" fmla="*/ 40 h 40"/>
                <a:gd name="T12" fmla="*/ 42 w 94"/>
                <a:gd name="T13" fmla="*/ 40 h 40"/>
                <a:gd name="T14" fmla="*/ 28 w 94"/>
                <a:gd name="T15" fmla="*/ 38 h 40"/>
                <a:gd name="T16" fmla="*/ 16 w 94"/>
                <a:gd name="T17" fmla="*/ 33 h 40"/>
                <a:gd name="T18" fmla="*/ 8 w 94"/>
                <a:gd name="T19" fmla="*/ 28 h 40"/>
                <a:gd name="T20" fmla="*/ 1 w 94"/>
                <a:gd name="T21" fmla="*/ 24 h 40"/>
                <a:gd name="T22" fmla="*/ 0 w 94"/>
                <a:gd name="T23" fmla="*/ 21 h 40"/>
                <a:gd name="T24" fmla="*/ 0 w 94"/>
                <a:gd name="T25" fmla="*/ 21 h 40"/>
                <a:gd name="T26" fmla="*/ 7 w 94"/>
                <a:gd name="T27" fmla="*/ 15 h 40"/>
                <a:gd name="T28" fmla="*/ 7 w 94"/>
                <a:gd name="T29" fmla="*/ 16 h 40"/>
                <a:gd name="T30" fmla="*/ 9 w 94"/>
                <a:gd name="T31" fmla="*/ 17 h 40"/>
                <a:gd name="T32" fmla="*/ 12 w 94"/>
                <a:gd name="T33" fmla="*/ 20 h 40"/>
                <a:gd name="T34" fmla="*/ 17 w 94"/>
                <a:gd name="T35" fmla="*/ 23 h 40"/>
                <a:gd name="T36" fmla="*/ 28 w 94"/>
                <a:gd name="T37" fmla="*/ 28 h 40"/>
                <a:gd name="T38" fmla="*/ 42 w 94"/>
                <a:gd name="T39" fmla="*/ 31 h 40"/>
                <a:gd name="T40" fmla="*/ 52 w 94"/>
                <a:gd name="T41" fmla="*/ 29 h 40"/>
                <a:gd name="T42" fmla="*/ 63 w 94"/>
                <a:gd name="T43" fmla="*/ 24 h 40"/>
                <a:gd name="T44" fmla="*/ 75 w 94"/>
                <a:gd name="T45" fmla="*/ 15 h 40"/>
                <a:gd name="T46" fmla="*/ 86 w 94"/>
                <a:gd name="T4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40">
                  <a:moveTo>
                    <a:pt x="86" y="0"/>
                  </a:moveTo>
                  <a:lnTo>
                    <a:pt x="94" y="6"/>
                  </a:lnTo>
                  <a:lnTo>
                    <a:pt x="81" y="21"/>
                  </a:lnTo>
                  <a:lnTo>
                    <a:pt x="68" y="32"/>
                  </a:lnTo>
                  <a:lnTo>
                    <a:pt x="55" y="38"/>
                  </a:lnTo>
                  <a:lnTo>
                    <a:pt x="42" y="40"/>
                  </a:lnTo>
                  <a:lnTo>
                    <a:pt x="42" y="40"/>
                  </a:lnTo>
                  <a:lnTo>
                    <a:pt x="28" y="38"/>
                  </a:lnTo>
                  <a:lnTo>
                    <a:pt x="16" y="33"/>
                  </a:lnTo>
                  <a:lnTo>
                    <a:pt x="8" y="28"/>
                  </a:lnTo>
                  <a:lnTo>
                    <a:pt x="1" y="24"/>
                  </a:lnTo>
                  <a:lnTo>
                    <a:pt x="0" y="21"/>
                  </a:lnTo>
                  <a:lnTo>
                    <a:pt x="0" y="21"/>
                  </a:lnTo>
                  <a:lnTo>
                    <a:pt x="7" y="15"/>
                  </a:lnTo>
                  <a:lnTo>
                    <a:pt x="7" y="16"/>
                  </a:lnTo>
                  <a:lnTo>
                    <a:pt x="9" y="17"/>
                  </a:lnTo>
                  <a:lnTo>
                    <a:pt x="12" y="20"/>
                  </a:lnTo>
                  <a:lnTo>
                    <a:pt x="17" y="23"/>
                  </a:lnTo>
                  <a:lnTo>
                    <a:pt x="28" y="28"/>
                  </a:lnTo>
                  <a:lnTo>
                    <a:pt x="42" y="31"/>
                  </a:lnTo>
                  <a:lnTo>
                    <a:pt x="52" y="29"/>
                  </a:lnTo>
                  <a:lnTo>
                    <a:pt x="63" y="24"/>
                  </a:lnTo>
                  <a:lnTo>
                    <a:pt x="75" y="15"/>
                  </a:lnTo>
                  <a:lnTo>
                    <a:pt x="8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9" name="Freeform 150"/>
            <p:cNvSpPr/>
            <p:nvPr/>
          </p:nvSpPr>
          <p:spPr bwMode="auto">
            <a:xfrm>
              <a:off x="7685088" y="2633663"/>
              <a:ext cx="25400" cy="23813"/>
            </a:xfrm>
            <a:custGeom>
              <a:avLst/>
              <a:gdLst>
                <a:gd name="T0" fmla="*/ 5 w 16"/>
                <a:gd name="T1" fmla="*/ 0 h 15"/>
                <a:gd name="T2" fmla="*/ 16 w 16"/>
                <a:gd name="T3" fmla="*/ 7 h 15"/>
                <a:gd name="T4" fmla="*/ 11 w 16"/>
                <a:gd name="T5" fmla="*/ 15 h 15"/>
                <a:gd name="T6" fmla="*/ 0 w 16"/>
                <a:gd name="T7" fmla="*/ 7 h 15"/>
                <a:gd name="T8" fmla="*/ 5 w 16"/>
                <a:gd name="T9" fmla="*/ 0 h 15"/>
              </a:gdLst>
              <a:ahLst/>
              <a:cxnLst>
                <a:cxn ang="0">
                  <a:pos x="T0" y="T1"/>
                </a:cxn>
                <a:cxn ang="0">
                  <a:pos x="T2" y="T3"/>
                </a:cxn>
                <a:cxn ang="0">
                  <a:pos x="T4" y="T5"/>
                </a:cxn>
                <a:cxn ang="0">
                  <a:pos x="T6" y="T7"/>
                </a:cxn>
                <a:cxn ang="0">
                  <a:pos x="T8" y="T9"/>
                </a:cxn>
              </a:cxnLst>
              <a:rect l="0" t="0" r="r" b="b"/>
              <a:pathLst>
                <a:path w="16" h="15">
                  <a:moveTo>
                    <a:pt x="5" y="0"/>
                  </a:moveTo>
                  <a:lnTo>
                    <a:pt x="16" y="7"/>
                  </a:lnTo>
                  <a:lnTo>
                    <a:pt x="11" y="15"/>
                  </a:lnTo>
                  <a:lnTo>
                    <a:pt x="0" y="7"/>
                  </a:lnTo>
                  <a:lnTo>
                    <a:pt x="5"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0" name="Freeform 151"/>
            <p:cNvSpPr>
              <a:spLocks noEditPoints="1"/>
            </p:cNvSpPr>
            <p:nvPr/>
          </p:nvSpPr>
          <p:spPr bwMode="auto">
            <a:xfrm>
              <a:off x="7583488" y="2684463"/>
              <a:ext cx="93663" cy="71438"/>
            </a:xfrm>
            <a:custGeom>
              <a:avLst/>
              <a:gdLst>
                <a:gd name="T0" fmla="*/ 0 w 59"/>
                <a:gd name="T1" fmla="*/ 7 h 45"/>
                <a:gd name="T2" fmla="*/ 0 w 59"/>
                <a:gd name="T3" fmla="*/ 7 h 45"/>
                <a:gd name="T4" fmla="*/ 0 w 59"/>
                <a:gd name="T5" fmla="*/ 7 h 45"/>
                <a:gd name="T6" fmla="*/ 0 w 59"/>
                <a:gd name="T7" fmla="*/ 7 h 45"/>
                <a:gd name="T8" fmla="*/ 50 w 59"/>
                <a:gd name="T9" fmla="*/ 0 h 45"/>
                <a:gd name="T10" fmla="*/ 59 w 59"/>
                <a:gd name="T11" fmla="*/ 2 h 45"/>
                <a:gd name="T12" fmla="*/ 56 w 59"/>
                <a:gd name="T13" fmla="*/ 16 h 45"/>
                <a:gd name="T14" fmla="*/ 51 w 59"/>
                <a:gd name="T15" fmla="*/ 28 h 45"/>
                <a:gd name="T16" fmla="*/ 45 w 59"/>
                <a:gd name="T17" fmla="*/ 36 h 45"/>
                <a:gd name="T18" fmla="*/ 38 w 59"/>
                <a:gd name="T19" fmla="*/ 41 h 45"/>
                <a:gd name="T20" fmla="*/ 33 w 59"/>
                <a:gd name="T21" fmla="*/ 44 h 45"/>
                <a:gd name="T22" fmla="*/ 31 w 59"/>
                <a:gd name="T23" fmla="*/ 45 h 45"/>
                <a:gd name="T24" fmla="*/ 29 w 59"/>
                <a:gd name="T25" fmla="*/ 45 h 45"/>
                <a:gd name="T26" fmla="*/ 28 w 59"/>
                <a:gd name="T27" fmla="*/ 45 h 45"/>
                <a:gd name="T28" fmla="*/ 18 w 59"/>
                <a:gd name="T29" fmla="*/ 40 h 45"/>
                <a:gd name="T30" fmla="*/ 11 w 59"/>
                <a:gd name="T31" fmla="*/ 32 h 45"/>
                <a:gd name="T32" fmla="*/ 5 w 59"/>
                <a:gd name="T33" fmla="*/ 24 h 45"/>
                <a:gd name="T34" fmla="*/ 4 w 59"/>
                <a:gd name="T35" fmla="*/ 19 h 45"/>
                <a:gd name="T36" fmla="*/ 1 w 59"/>
                <a:gd name="T37" fmla="*/ 13 h 45"/>
                <a:gd name="T38" fmla="*/ 1 w 59"/>
                <a:gd name="T39" fmla="*/ 11 h 45"/>
                <a:gd name="T40" fmla="*/ 0 w 59"/>
                <a:gd name="T41" fmla="*/ 8 h 45"/>
                <a:gd name="T42" fmla="*/ 0 w 59"/>
                <a:gd name="T43" fmla="*/ 7 h 45"/>
                <a:gd name="T44" fmla="*/ 9 w 59"/>
                <a:gd name="T45" fmla="*/ 6 h 45"/>
                <a:gd name="T46" fmla="*/ 9 w 59"/>
                <a:gd name="T47" fmla="*/ 6 h 45"/>
                <a:gd name="T48" fmla="*/ 11 w 59"/>
                <a:gd name="T49" fmla="*/ 7 h 45"/>
                <a:gd name="T50" fmla="*/ 11 w 59"/>
                <a:gd name="T51" fmla="*/ 10 h 45"/>
                <a:gd name="T52" fmla="*/ 12 w 59"/>
                <a:gd name="T53" fmla="*/ 13 h 45"/>
                <a:gd name="T54" fmla="*/ 14 w 59"/>
                <a:gd name="T55" fmla="*/ 19 h 45"/>
                <a:gd name="T56" fmla="*/ 17 w 59"/>
                <a:gd name="T57" fmla="*/ 24 h 45"/>
                <a:gd name="T58" fmla="*/ 21 w 59"/>
                <a:gd name="T59" fmla="*/ 29 h 45"/>
                <a:gd name="T60" fmla="*/ 25 w 59"/>
                <a:gd name="T61" fmla="*/ 33 h 45"/>
                <a:gd name="T62" fmla="*/ 29 w 59"/>
                <a:gd name="T63" fmla="*/ 36 h 45"/>
                <a:gd name="T64" fmla="*/ 30 w 59"/>
                <a:gd name="T65" fmla="*/ 34 h 45"/>
                <a:gd name="T66" fmla="*/ 34 w 59"/>
                <a:gd name="T67" fmla="*/ 32 h 45"/>
                <a:gd name="T68" fmla="*/ 38 w 59"/>
                <a:gd name="T69" fmla="*/ 29 h 45"/>
                <a:gd name="T70" fmla="*/ 43 w 59"/>
                <a:gd name="T71" fmla="*/ 23 h 45"/>
                <a:gd name="T72" fmla="*/ 47 w 59"/>
                <a:gd name="T73" fmla="*/ 13 h 45"/>
                <a:gd name="T74" fmla="*/ 50 w 59"/>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 h="45">
                  <a:moveTo>
                    <a:pt x="0" y="7"/>
                  </a:moveTo>
                  <a:lnTo>
                    <a:pt x="0" y="7"/>
                  </a:lnTo>
                  <a:lnTo>
                    <a:pt x="0" y="7"/>
                  </a:lnTo>
                  <a:lnTo>
                    <a:pt x="0" y="7"/>
                  </a:lnTo>
                  <a:close/>
                  <a:moveTo>
                    <a:pt x="50" y="0"/>
                  </a:moveTo>
                  <a:lnTo>
                    <a:pt x="59" y="2"/>
                  </a:lnTo>
                  <a:lnTo>
                    <a:pt x="56" y="16"/>
                  </a:lnTo>
                  <a:lnTo>
                    <a:pt x="51" y="28"/>
                  </a:lnTo>
                  <a:lnTo>
                    <a:pt x="45" y="36"/>
                  </a:lnTo>
                  <a:lnTo>
                    <a:pt x="38" y="41"/>
                  </a:lnTo>
                  <a:lnTo>
                    <a:pt x="33" y="44"/>
                  </a:lnTo>
                  <a:lnTo>
                    <a:pt x="31" y="45"/>
                  </a:lnTo>
                  <a:lnTo>
                    <a:pt x="29" y="45"/>
                  </a:lnTo>
                  <a:lnTo>
                    <a:pt x="28" y="45"/>
                  </a:lnTo>
                  <a:lnTo>
                    <a:pt x="18" y="40"/>
                  </a:lnTo>
                  <a:lnTo>
                    <a:pt x="11" y="32"/>
                  </a:lnTo>
                  <a:lnTo>
                    <a:pt x="5" y="24"/>
                  </a:lnTo>
                  <a:lnTo>
                    <a:pt x="4" y="19"/>
                  </a:lnTo>
                  <a:lnTo>
                    <a:pt x="1" y="13"/>
                  </a:lnTo>
                  <a:lnTo>
                    <a:pt x="1" y="11"/>
                  </a:lnTo>
                  <a:lnTo>
                    <a:pt x="0" y="8"/>
                  </a:lnTo>
                  <a:lnTo>
                    <a:pt x="0" y="7"/>
                  </a:lnTo>
                  <a:lnTo>
                    <a:pt x="9" y="6"/>
                  </a:lnTo>
                  <a:lnTo>
                    <a:pt x="9" y="6"/>
                  </a:lnTo>
                  <a:lnTo>
                    <a:pt x="11" y="7"/>
                  </a:lnTo>
                  <a:lnTo>
                    <a:pt x="11" y="10"/>
                  </a:lnTo>
                  <a:lnTo>
                    <a:pt x="12" y="13"/>
                  </a:lnTo>
                  <a:lnTo>
                    <a:pt x="14" y="19"/>
                  </a:lnTo>
                  <a:lnTo>
                    <a:pt x="17" y="24"/>
                  </a:lnTo>
                  <a:lnTo>
                    <a:pt x="21" y="29"/>
                  </a:lnTo>
                  <a:lnTo>
                    <a:pt x="25" y="33"/>
                  </a:lnTo>
                  <a:lnTo>
                    <a:pt x="29" y="36"/>
                  </a:lnTo>
                  <a:lnTo>
                    <a:pt x="30" y="34"/>
                  </a:lnTo>
                  <a:lnTo>
                    <a:pt x="34" y="32"/>
                  </a:lnTo>
                  <a:lnTo>
                    <a:pt x="38" y="29"/>
                  </a:lnTo>
                  <a:lnTo>
                    <a:pt x="43" y="23"/>
                  </a:lnTo>
                  <a:lnTo>
                    <a:pt x="47" y="13"/>
                  </a:lnTo>
                  <a:lnTo>
                    <a:pt x="50"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1" name="Freeform 152"/>
            <p:cNvSpPr>
              <a:spLocks noEditPoints="1"/>
            </p:cNvSpPr>
            <p:nvPr/>
          </p:nvSpPr>
          <p:spPr bwMode="auto">
            <a:xfrm>
              <a:off x="7758113" y="2709863"/>
              <a:ext cx="44450" cy="52388"/>
            </a:xfrm>
            <a:custGeom>
              <a:avLst/>
              <a:gdLst>
                <a:gd name="T0" fmla="*/ 12 w 28"/>
                <a:gd name="T1" fmla="*/ 11 h 33"/>
                <a:gd name="T2" fmla="*/ 12 w 28"/>
                <a:gd name="T3" fmla="*/ 11 h 33"/>
                <a:gd name="T4" fmla="*/ 11 w 28"/>
                <a:gd name="T5" fmla="*/ 11 h 33"/>
                <a:gd name="T6" fmla="*/ 11 w 28"/>
                <a:gd name="T7" fmla="*/ 11 h 33"/>
                <a:gd name="T8" fmla="*/ 11 w 28"/>
                <a:gd name="T9" fmla="*/ 11 h 33"/>
                <a:gd name="T10" fmla="*/ 11 w 28"/>
                <a:gd name="T11" fmla="*/ 12 h 33"/>
                <a:gd name="T12" fmla="*/ 9 w 28"/>
                <a:gd name="T13" fmla="*/ 14 h 33"/>
                <a:gd name="T14" fmla="*/ 9 w 28"/>
                <a:gd name="T15" fmla="*/ 16 h 33"/>
                <a:gd name="T16" fmla="*/ 11 w 28"/>
                <a:gd name="T17" fmla="*/ 17 h 33"/>
                <a:gd name="T18" fmla="*/ 11 w 28"/>
                <a:gd name="T19" fmla="*/ 18 h 33"/>
                <a:gd name="T20" fmla="*/ 11 w 28"/>
                <a:gd name="T21" fmla="*/ 21 h 33"/>
                <a:gd name="T22" fmla="*/ 12 w 28"/>
                <a:gd name="T23" fmla="*/ 22 h 33"/>
                <a:gd name="T24" fmla="*/ 12 w 28"/>
                <a:gd name="T25" fmla="*/ 22 h 33"/>
                <a:gd name="T26" fmla="*/ 13 w 28"/>
                <a:gd name="T27" fmla="*/ 21 h 33"/>
                <a:gd name="T28" fmla="*/ 16 w 28"/>
                <a:gd name="T29" fmla="*/ 20 h 33"/>
                <a:gd name="T30" fmla="*/ 16 w 28"/>
                <a:gd name="T31" fmla="*/ 18 h 33"/>
                <a:gd name="T32" fmla="*/ 17 w 28"/>
                <a:gd name="T33" fmla="*/ 18 h 33"/>
                <a:gd name="T34" fmla="*/ 17 w 28"/>
                <a:gd name="T35" fmla="*/ 18 h 33"/>
                <a:gd name="T36" fmla="*/ 17 w 28"/>
                <a:gd name="T37" fmla="*/ 18 h 33"/>
                <a:gd name="T38" fmla="*/ 17 w 28"/>
                <a:gd name="T39" fmla="*/ 17 h 33"/>
                <a:gd name="T40" fmla="*/ 18 w 28"/>
                <a:gd name="T41" fmla="*/ 16 h 33"/>
                <a:gd name="T42" fmla="*/ 17 w 28"/>
                <a:gd name="T43" fmla="*/ 13 h 33"/>
                <a:gd name="T44" fmla="*/ 16 w 28"/>
                <a:gd name="T45" fmla="*/ 12 h 33"/>
                <a:gd name="T46" fmla="*/ 13 w 28"/>
                <a:gd name="T47" fmla="*/ 11 h 33"/>
                <a:gd name="T48" fmla="*/ 12 w 28"/>
                <a:gd name="T49" fmla="*/ 11 h 33"/>
                <a:gd name="T50" fmla="*/ 12 w 28"/>
                <a:gd name="T51" fmla="*/ 0 h 33"/>
                <a:gd name="T52" fmla="*/ 16 w 28"/>
                <a:gd name="T53" fmla="*/ 1 h 33"/>
                <a:gd name="T54" fmla="*/ 18 w 28"/>
                <a:gd name="T55" fmla="*/ 3 h 33"/>
                <a:gd name="T56" fmla="*/ 22 w 28"/>
                <a:gd name="T57" fmla="*/ 4 h 33"/>
                <a:gd name="T58" fmla="*/ 24 w 28"/>
                <a:gd name="T59" fmla="*/ 5 h 33"/>
                <a:gd name="T60" fmla="*/ 25 w 28"/>
                <a:gd name="T61" fmla="*/ 5 h 33"/>
                <a:gd name="T62" fmla="*/ 26 w 28"/>
                <a:gd name="T63" fmla="*/ 7 h 33"/>
                <a:gd name="T64" fmla="*/ 26 w 28"/>
                <a:gd name="T65" fmla="*/ 8 h 33"/>
                <a:gd name="T66" fmla="*/ 28 w 28"/>
                <a:gd name="T67" fmla="*/ 12 h 33"/>
                <a:gd name="T68" fmla="*/ 28 w 28"/>
                <a:gd name="T69" fmla="*/ 16 h 33"/>
                <a:gd name="T70" fmla="*/ 28 w 28"/>
                <a:gd name="T71" fmla="*/ 18 h 33"/>
                <a:gd name="T72" fmla="*/ 26 w 28"/>
                <a:gd name="T73" fmla="*/ 22 h 33"/>
                <a:gd name="T74" fmla="*/ 25 w 28"/>
                <a:gd name="T75" fmla="*/ 25 h 33"/>
                <a:gd name="T76" fmla="*/ 24 w 28"/>
                <a:gd name="T77" fmla="*/ 26 h 33"/>
                <a:gd name="T78" fmla="*/ 22 w 28"/>
                <a:gd name="T79" fmla="*/ 28 h 33"/>
                <a:gd name="T80" fmla="*/ 18 w 28"/>
                <a:gd name="T81" fmla="*/ 30 h 33"/>
                <a:gd name="T82" fmla="*/ 16 w 28"/>
                <a:gd name="T83" fmla="*/ 31 h 33"/>
                <a:gd name="T84" fmla="*/ 12 w 28"/>
                <a:gd name="T85" fmla="*/ 33 h 33"/>
                <a:gd name="T86" fmla="*/ 12 w 28"/>
                <a:gd name="T87" fmla="*/ 33 h 33"/>
                <a:gd name="T88" fmla="*/ 9 w 28"/>
                <a:gd name="T89" fmla="*/ 31 h 33"/>
                <a:gd name="T90" fmla="*/ 7 w 28"/>
                <a:gd name="T91" fmla="*/ 30 h 33"/>
                <a:gd name="T92" fmla="*/ 4 w 28"/>
                <a:gd name="T93" fmla="*/ 29 h 33"/>
                <a:gd name="T94" fmla="*/ 3 w 28"/>
                <a:gd name="T95" fmla="*/ 26 h 33"/>
                <a:gd name="T96" fmla="*/ 1 w 28"/>
                <a:gd name="T97" fmla="*/ 24 h 33"/>
                <a:gd name="T98" fmla="*/ 0 w 28"/>
                <a:gd name="T99" fmla="*/ 21 h 33"/>
                <a:gd name="T100" fmla="*/ 0 w 28"/>
                <a:gd name="T101" fmla="*/ 18 h 33"/>
                <a:gd name="T102" fmla="*/ 0 w 28"/>
                <a:gd name="T103" fmla="*/ 17 h 33"/>
                <a:gd name="T104" fmla="*/ 0 w 28"/>
                <a:gd name="T105" fmla="*/ 14 h 33"/>
                <a:gd name="T106" fmla="*/ 0 w 28"/>
                <a:gd name="T107" fmla="*/ 11 h 33"/>
                <a:gd name="T108" fmla="*/ 1 w 28"/>
                <a:gd name="T109" fmla="*/ 7 h 33"/>
                <a:gd name="T110" fmla="*/ 3 w 28"/>
                <a:gd name="T111" fmla="*/ 4 h 33"/>
                <a:gd name="T112" fmla="*/ 5 w 28"/>
                <a:gd name="T113" fmla="*/ 1 h 33"/>
                <a:gd name="T114" fmla="*/ 8 w 28"/>
                <a:gd name="T115" fmla="*/ 1 h 33"/>
                <a:gd name="T116" fmla="*/ 12 w 28"/>
                <a:gd name="T1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33">
                  <a:moveTo>
                    <a:pt x="12" y="11"/>
                  </a:moveTo>
                  <a:lnTo>
                    <a:pt x="12" y="11"/>
                  </a:lnTo>
                  <a:lnTo>
                    <a:pt x="11" y="11"/>
                  </a:lnTo>
                  <a:lnTo>
                    <a:pt x="11" y="11"/>
                  </a:lnTo>
                  <a:lnTo>
                    <a:pt x="11" y="11"/>
                  </a:lnTo>
                  <a:lnTo>
                    <a:pt x="11" y="12"/>
                  </a:lnTo>
                  <a:lnTo>
                    <a:pt x="9" y="14"/>
                  </a:lnTo>
                  <a:lnTo>
                    <a:pt x="9" y="16"/>
                  </a:lnTo>
                  <a:lnTo>
                    <a:pt x="11" y="17"/>
                  </a:lnTo>
                  <a:lnTo>
                    <a:pt x="11" y="18"/>
                  </a:lnTo>
                  <a:lnTo>
                    <a:pt x="11" y="21"/>
                  </a:lnTo>
                  <a:lnTo>
                    <a:pt x="12" y="22"/>
                  </a:lnTo>
                  <a:lnTo>
                    <a:pt x="12" y="22"/>
                  </a:lnTo>
                  <a:lnTo>
                    <a:pt x="13" y="21"/>
                  </a:lnTo>
                  <a:lnTo>
                    <a:pt x="16" y="20"/>
                  </a:lnTo>
                  <a:lnTo>
                    <a:pt x="16" y="18"/>
                  </a:lnTo>
                  <a:lnTo>
                    <a:pt x="17" y="18"/>
                  </a:lnTo>
                  <a:lnTo>
                    <a:pt x="17" y="18"/>
                  </a:lnTo>
                  <a:lnTo>
                    <a:pt x="17" y="18"/>
                  </a:lnTo>
                  <a:lnTo>
                    <a:pt x="17" y="17"/>
                  </a:lnTo>
                  <a:lnTo>
                    <a:pt x="18" y="16"/>
                  </a:lnTo>
                  <a:lnTo>
                    <a:pt x="17" y="13"/>
                  </a:lnTo>
                  <a:lnTo>
                    <a:pt x="16" y="12"/>
                  </a:lnTo>
                  <a:lnTo>
                    <a:pt x="13" y="11"/>
                  </a:lnTo>
                  <a:lnTo>
                    <a:pt x="12" y="11"/>
                  </a:lnTo>
                  <a:close/>
                  <a:moveTo>
                    <a:pt x="12" y="0"/>
                  </a:moveTo>
                  <a:lnTo>
                    <a:pt x="16" y="1"/>
                  </a:lnTo>
                  <a:lnTo>
                    <a:pt x="18" y="3"/>
                  </a:lnTo>
                  <a:lnTo>
                    <a:pt x="22" y="4"/>
                  </a:lnTo>
                  <a:lnTo>
                    <a:pt x="24" y="5"/>
                  </a:lnTo>
                  <a:lnTo>
                    <a:pt x="25" y="5"/>
                  </a:lnTo>
                  <a:lnTo>
                    <a:pt x="26" y="7"/>
                  </a:lnTo>
                  <a:lnTo>
                    <a:pt x="26" y="8"/>
                  </a:lnTo>
                  <a:lnTo>
                    <a:pt x="28" y="12"/>
                  </a:lnTo>
                  <a:lnTo>
                    <a:pt x="28" y="16"/>
                  </a:lnTo>
                  <a:lnTo>
                    <a:pt x="28" y="18"/>
                  </a:lnTo>
                  <a:lnTo>
                    <a:pt x="26" y="22"/>
                  </a:lnTo>
                  <a:lnTo>
                    <a:pt x="25" y="25"/>
                  </a:lnTo>
                  <a:lnTo>
                    <a:pt x="24" y="26"/>
                  </a:lnTo>
                  <a:lnTo>
                    <a:pt x="22" y="28"/>
                  </a:lnTo>
                  <a:lnTo>
                    <a:pt x="18" y="30"/>
                  </a:lnTo>
                  <a:lnTo>
                    <a:pt x="16" y="31"/>
                  </a:lnTo>
                  <a:lnTo>
                    <a:pt x="12" y="33"/>
                  </a:lnTo>
                  <a:lnTo>
                    <a:pt x="12" y="33"/>
                  </a:lnTo>
                  <a:lnTo>
                    <a:pt x="9" y="31"/>
                  </a:lnTo>
                  <a:lnTo>
                    <a:pt x="7" y="30"/>
                  </a:lnTo>
                  <a:lnTo>
                    <a:pt x="4" y="29"/>
                  </a:lnTo>
                  <a:lnTo>
                    <a:pt x="3" y="26"/>
                  </a:lnTo>
                  <a:lnTo>
                    <a:pt x="1" y="24"/>
                  </a:lnTo>
                  <a:lnTo>
                    <a:pt x="0" y="21"/>
                  </a:lnTo>
                  <a:lnTo>
                    <a:pt x="0" y="18"/>
                  </a:lnTo>
                  <a:lnTo>
                    <a:pt x="0" y="17"/>
                  </a:lnTo>
                  <a:lnTo>
                    <a:pt x="0" y="14"/>
                  </a:lnTo>
                  <a:lnTo>
                    <a:pt x="0" y="11"/>
                  </a:lnTo>
                  <a:lnTo>
                    <a:pt x="1" y="7"/>
                  </a:lnTo>
                  <a:lnTo>
                    <a:pt x="3" y="4"/>
                  </a:lnTo>
                  <a:lnTo>
                    <a:pt x="5" y="1"/>
                  </a:lnTo>
                  <a:lnTo>
                    <a:pt x="8" y="1"/>
                  </a:lnTo>
                  <a:lnTo>
                    <a:pt x="12"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2" name="Freeform 153"/>
            <p:cNvSpPr>
              <a:spLocks noEditPoints="1"/>
            </p:cNvSpPr>
            <p:nvPr/>
          </p:nvSpPr>
          <p:spPr bwMode="auto">
            <a:xfrm>
              <a:off x="7799388" y="2624138"/>
              <a:ext cx="73025" cy="85725"/>
            </a:xfrm>
            <a:custGeom>
              <a:avLst/>
              <a:gdLst>
                <a:gd name="T0" fmla="*/ 17 w 46"/>
                <a:gd name="T1" fmla="*/ 11 h 54"/>
                <a:gd name="T2" fmla="*/ 16 w 46"/>
                <a:gd name="T3" fmla="*/ 12 h 54"/>
                <a:gd name="T4" fmla="*/ 12 w 46"/>
                <a:gd name="T5" fmla="*/ 17 h 54"/>
                <a:gd name="T6" fmla="*/ 11 w 46"/>
                <a:gd name="T7" fmla="*/ 23 h 54"/>
                <a:gd name="T8" fmla="*/ 11 w 46"/>
                <a:gd name="T9" fmla="*/ 29 h 54"/>
                <a:gd name="T10" fmla="*/ 11 w 46"/>
                <a:gd name="T11" fmla="*/ 37 h 54"/>
                <a:gd name="T12" fmla="*/ 13 w 46"/>
                <a:gd name="T13" fmla="*/ 42 h 54"/>
                <a:gd name="T14" fmla="*/ 17 w 46"/>
                <a:gd name="T15" fmla="*/ 45 h 54"/>
                <a:gd name="T16" fmla="*/ 21 w 46"/>
                <a:gd name="T17" fmla="*/ 44 h 54"/>
                <a:gd name="T18" fmla="*/ 26 w 46"/>
                <a:gd name="T19" fmla="*/ 41 h 54"/>
                <a:gd name="T20" fmla="*/ 30 w 46"/>
                <a:gd name="T21" fmla="*/ 34 h 54"/>
                <a:gd name="T22" fmla="*/ 34 w 46"/>
                <a:gd name="T23" fmla="*/ 27 h 54"/>
                <a:gd name="T24" fmla="*/ 36 w 46"/>
                <a:gd name="T25" fmla="*/ 19 h 54"/>
                <a:gd name="T26" fmla="*/ 34 w 46"/>
                <a:gd name="T27" fmla="*/ 13 h 54"/>
                <a:gd name="T28" fmla="*/ 26 w 46"/>
                <a:gd name="T29" fmla="*/ 17 h 54"/>
                <a:gd name="T30" fmla="*/ 26 w 46"/>
                <a:gd name="T31" fmla="*/ 16 h 54"/>
                <a:gd name="T32" fmla="*/ 24 w 46"/>
                <a:gd name="T33" fmla="*/ 13 h 54"/>
                <a:gd name="T34" fmla="*/ 20 w 46"/>
                <a:gd name="T35" fmla="*/ 11 h 54"/>
                <a:gd name="T36" fmla="*/ 24 w 46"/>
                <a:gd name="T37" fmla="*/ 0 h 54"/>
                <a:gd name="T38" fmla="*/ 36 w 46"/>
                <a:gd name="T39" fmla="*/ 3 h 54"/>
                <a:gd name="T40" fmla="*/ 43 w 46"/>
                <a:gd name="T41" fmla="*/ 10 h 54"/>
                <a:gd name="T42" fmla="*/ 46 w 46"/>
                <a:gd name="T43" fmla="*/ 19 h 54"/>
                <a:gd name="T44" fmla="*/ 41 w 46"/>
                <a:gd name="T45" fmla="*/ 36 h 54"/>
                <a:gd name="T46" fmla="*/ 33 w 46"/>
                <a:gd name="T47" fmla="*/ 48 h 54"/>
                <a:gd name="T48" fmla="*/ 30 w 46"/>
                <a:gd name="T49" fmla="*/ 50 h 54"/>
                <a:gd name="T50" fmla="*/ 24 w 46"/>
                <a:gd name="T51" fmla="*/ 54 h 54"/>
                <a:gd name="T52" fmla="*/ 17 w 46"/>
                <a:gd name="T53" fmla="*/ 54 h 54"/>
                <a:gd name="T54" fmla="*/ 9 w 46"/>
                <a:gd name="T55" fmla="*/ 53 h 54"/>
                <a:gd name="T56" fmla="*/ 4 w 46"/>
                <a:gd name="T57" fmla="*/ 48 h 54"/>
                <a:gd name="T58" fmla="*/ 2 w 46"/>
                <a:gd name="T59" fmla="*/ 38 h 54"/>
                <a:gd name="T60" fmla="*/ 0 w 46"/>
                <a:gd name="T61" fmla="*/ 29 h 54"/>
                <a:gd name="T62" fmla="*/ 0 w 46"/>
                <a:gd name="T63" fmla="*/ 23 h 54"/>
                <a:gd name="T64" fmla="*/ 2 w 46"/>
                <a:gd name="T65" fmla="*/ 20 h 54"/>
                <a:gd name="T66" fmla="*/ 2 w 46"/>
                <a:gd name="T67" fmla="*/ 19 h 54"/>
                <a:gd name="T68" fmla="*/ 5 w 46"/>
                <a:gd name="T69" fmla="*/ 10 h 54"/>
                <a:gd name="T70" fmla="*/ 12 w 46"/>
                <a:gd name="T71" fmla="*/ 3 h 54"/>
                <a:gd name="T72" fmla="*/ 19 w 46"/>
                <a:gd name="T73" fmla="*/ 0 h 54"/>
                <a:gd name="T74" fmla="*/ 24 w 46"/>
                <a:gd name="T75"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54">
                  <a:moveTo>
                    <a:pt x="19" y="11"/>
                  </a:moveTo>
                  <a:lnTo>
                    <a:pt x="17" y="11"/>
                  </a:lnTo>
                  <a:lnTo>
                    <a:pt x="17" y="11"/>
                  </a:lnTo>
                  <a:lnTo>
                    <a:pt x="16" y="12"/>
                  </a:lnTo>
                  <a:lnTo>
                    <a:pt x="15" y="15"/>
                  </a:lnTo>
                  <a:lnTo>
                    <a:pt x="12" y="17"/>
                  </a:lnTo>
                  <a:lnTo>
                    <a:pt x="11" y="21"/>
                  </a:lnTo>
                  <a:lnTo>
                    <a:pt x="11" y="23"/>
                  </a:lnTo>
                  <a:lnTo>
                    <a:pt x="11" y="25"/>
                  </a:lnTo>
                  <a:lnTo>
                    <a:pt x="11" y="29"/>
                  </a:lnTo>
                  <a:lnTo>
                    <a:pt x="11" y="33"/>
                  </a:lnTo>
                  <a:lnTo>
                    <a:pt x="11" y="37"/>
                  </a:lnTo>
                  <a:lnTo>
                    <a:pt x="12" y="41"/>
                  </a:lnTo>
                  <a:lnTo>
                    <a:pt x="13" y="42"/>
                  </a:lnTo>
                  <a:lnTo>
                    <a:pt x="15" y="44"/>
                  </a:lnTo>
                  <a:lnTo>
                    <a:pt x="17" y="45"/>
                  </a:lnTo>
                  <a:lnTo>
                    <a:pt x="20" y="45"/>
                  </a:lnTo>
                  <a:lnTo>
                    <a:pt x="21" y="44"/>
                  </a:lnTo>
                  <a:lnTo>
                    <a:pt x="25" y="42"/>
                  </a:lnTo>
                  <a:lnTo>
                    <a:pt x="26" y="41"/>
                  </a:lnTo>
                  <a:lnTo>
                    <a:pt x="28" y="38"/>
                  </a:lnTo>
                  <a:lnTo>
                    <a:pt x="30" y="34"/>
                  </a:lnTo>
                  <a:lnTo>
                    <a:pt x="32" y="30"/>
                  </a:lnTo>
                  <a:lnTo>
                    <a:pt x="34" y="27"/>
                  </a:lnTo>
                  <a:lnTo>
                    <a:pt x="36" y="21"/>
                  </a:lnTo>
                  <a:lnTo>
                    <a:pt x="36" y="19"/>
                  </a:lnTo>
                  <a:lnTo>
                    <a:pt x="36" y="15"/>
                  </a:lnTo>
                  <a:lnTo>
                    <a:pt x="34" y="13"/>
                  </a:lnTo>
                  <a:lnTo>
                    <a:pt x="34" y="13"/>
                  </a:lnTo>
                  <a:lnTo>
                    <a:pt x="26" y="17"/>
                  </a:lnTo>
                  <a:lnTo>
                    <a:pt x="26" y="17"/>
                  </a:lnTo>
                  <a:lnTo>
                    <a:pt x="26" y="16"/>
                  </a:lnTo>
                  <a:lnTo>
                    <a:pt x="25" y="15"/>
                  </a:lnTo>
                  <a:lnTo>
                    <a:pt x="24" y="13"/>
                  </a:lnTo>
                  <a:lnTo>
                    <a:pt x="21" y="12"/>
                  </a:lnTo>
                  <a:lnTo>
                    <a:pt x="20" y="11"/>
                  </a:lnTo>
                  <a:lnTo>
                    <a:pt x="19" y="11"/>
                  </a:lnTo>
                  <a:close/>
                  <a:moveTo>
                    <a:pt x="24" y="0"/>
                  </a:moveTo>
                  <a:lnTo>
                    <a:pt x="30" y="2"/>
                  </a:lnTo>
                  <a:lnTo>
                    <a:pt x="36" y="3"/>
                  </a:lnTo>
                  <a:lnTo>
                    <a:pt x="41" y="6"/>
                  </a:lnTo>
                  <a:lnTo>
                    <a:pt x="43" y="10"/>
                  </a:lnTo>
                  <a:lnTo>
                    <a:pt x="45" y="13"/>
                  </a:lnTo>
                  <a:lnTo>
                    <a:pt x="46" y="19"/>
                  </a:lnTo>
                  <a:lnTo>
                    <a:pt x="43" y="28"/>
                  </a:lnTo>
                  <a:lnTo>
                    <a:pt x="41" y="36"/>
                  </a:lnTo>
                  <a:lnTo>
                    <a:pt x="37" y="42"/>
                  </a:lnTo>
                  <a:lnTo>
                    <a:pt x="33" y="48"/>
                  </a:lnTo>
                  <a:lnTo>
                    <a:pt x="32" y="50"/>
                  </a:lnTo>
                  <a:lnTo>
                    <a:pt x="30" y="50"/>
                  </a:lnTo>
                  <a:lnTo>
                    <a:pt x="30" y="51"/>
                  </a:lnTo>
                  <a:lnTo>
                    <a:pt x="24" y="54"/>
                  </a:lnTo>
                  <a:lnTo>
                    <a:pt x="17" y="54"/>
                  </a:lnTo>
                  <a:lnTo>
                    <a:pt x="17" y="54"/>
                  </a:lnTo>
                  <a:lnTo>
                    <a:pt x="13" y="54"/>
                  </a:lnTo>
                  <a:lnTo>
                    <a:pt x="9" y="53"/>
                  </a:lnTo>
                  <a:lnTo>
                    <a:pt x="7" y="50"/>
                  </a:lnTo>
                  <a:lnTo>
                    <a:pt x="4" y="48"/>
                  </a:lnTo>
                  <a:lnTo>
                    <a:pt x="3" y="45"/>
                  </a:lnTo>
                  <a:lnTo>
                    <a:pt x="2" y="38"/>
                  </a:lnTo>
                  <a:lnTo>
                    <a:pt x="0" y="33"/>
                  </a:lnTo>
                  <a:lnTo>
                    <a:pt x="0" y="29"/>
                  </a:lnTo>
                  <a:lnTo>
                    <a:pt x="0" y="25"/>
                  </a:lnTo>
                  <a:lnTo>
                    <a:pt x="0" y="23"/>
                  </a:lnTo>
                  <a:lnTo>
                    <a:pt x="2" y="20"/>
                  </a:lnTo>
                  <a:lnTo>
                    <a:pt x="2" y="20"/>
                  </a:lnTo>
                  <a:lnTo>
                    <a:pt x="2" y="20"/>
                  </a:lnTo>
                  <a:lnTo>
                    <a:pt x="2" y="19"/>
                  </a:lnTo>
                  <a:lnTo>
                    <a:pt x="3" y="13"/>
                  </a:lnTo>
                  <a:lnTo>
                    <a:pt x="5" y="10"/>
                  </a:lnTo>
                  <a:lnTo>
                    <a:pt x="8" y="6"/>
                  </a:lnTo>
                  <a:lnTo>
                    <a:pt x="12" y="3"/>
                  </a:lnTo>
                  <a:lnTo>
                    <a:pt x="15" y="2"/>
                  </a:lnTo>
                  <a:lnTo>
                    <a:pt x="19" y="0"/>
                  </a:lnTo>
                  <a:lnTo>
                    <a:pt x="21" y="2"/>
                  </a:lnTo>
                  <a:lnTo>
                    <a:pt x="24" y="2"/>
                  </a:lnTo>
                  <a:lnTo>
                    <a:pt x="24"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4" name="Freeform 154"/>
            <p:cNvSpPr>
              <a:spLocks noEditPoints="1"/>
            </p:cNvSpPr>
            <p:nvPr/>
          </p:nvSpPr>
          <p:spPr bwMode="auto">
            <a:xfrm>
              <a:off x="7731125" y="2122488"/>
              <a:ext cx="619125" cy="517525"/>
            </a:xfrm>
            <a:custGeom>
              <a:avLst/>
              <a:gdLst>
                <a:gd name="T0" fmla="*/ 190 w 390"/>
                <a:gd name="T1" fmla="*/ 14 h 326"/>
                <a:gd name="T2" fmla="*/ 136 w 390"/>
                <a:gd name="T3" fmla="*/ 15 h 326"/>
                <a:gd name="T4" fmla="*/ 93 w 390"/>
                <a:gd name="T5" fmla="*/ 51 h 326"/>
                <a:gd name="T6" fmla="*/ 90 w 390"/>
                <a:gd name="T7" fmla="*/ 57 h 326"/>
                <a:gd name="T8" fmla="*/ 80 w 390"/>
                <a:gd name="T9" fmla="*/ 65 h 326"/>
                <a:gd name="T10" fmla="*/ 46 w 390"/>
                <a:gd name="T11" fmla="*/ 74 h 326"/>
                <a:gd name="T12" fmla="*/ 42 w 390"/>
                <a:gd name="T13" fmla="*/ 77 h 326"/>
                <a:gd name="T14" fmla="*/ 21 w 390"/>
                <a:gd name="T15" fmla="*/ 94 h 326"/>
                <a:gd name="T16" fmla="*/ 18 w 390"/>
                <a:gd name="T17" fmla="*/ 165 h 326"/>
                <a:gd name="T18" fmla="*/ 24 w 390"/>
                <a:gd name="T19" fmla="*/ 184 h 326"/>
                <a:gd name="T20" fmla="*/ 17 w 390"/>
                <a:gd name="T21" fmla="*/ 197 h 326"/>
                <a:gd name="T22" fmla="*/ 20 w 390"/>
                <a:gd name="T23" fmla="*/ 238 h 326"/>
                <a:gd name="T24" fmla="*/ 46 w 390"/>
                <a:gd name="T25" fmla="*/ 259 h 326"/>
                <a:gd name="T26" fmla="*/ 54 w 390"/>
                <a:gd name="T27" fmla="*/ 271 h 326"/>
                <a:gd name="T28" fmla="*/ 67 w 390"/>
                <a:gd name="T29" fmla="*/ 290 h 326"/>
                <a:gd name="T30" fmla="*/ 136 w 390"/>
                <a:gd name="T31" fmla="*/ 310 h 326"/>
                <a:gd name="T32" fmla="*/ 173 w 390"/>
                <a:gd name="T33" fmla="*/ 299 h 326"/>
                <a:gd name="T34" fmla="*/ 186 w 390"/>
                <a:gd name="T35" fmla="*/ 303 h 326"/>
                <a:gd name="T36" fmla="*/ 244 w 390"/>
                <a:gd name="T37" fmla="*/ 315 h 326"/>
                <a:gd name="T38" fmla="*/ 317 w 390"/>
                <a:gd name="T39" fmla="*/ 265 h 326"/>
                <a:gd name="T40" fmla="*/ 335 w 390"/>
                <a:gd name="T41" fmla="*/ 242 h 326"/>
                <a:gd name="T42" fmla="*/ 368 w 390"/>
                <a:gd name="T43" fmla="*/ 209 h 326"/>
                <a:gd name="T44" fmla="*/ 354 w 390"/>
                <a:gd name="T45" fmla="*/ 129 h 326"/>
                <a:gd name="T46" fmla="*/ 343 w 390"/>
                <a:gd name="T47" fmla="*/ 121 h 326"/>
                <a:gd name="T48" fmla="*/ 347 w 390"/>
                <a:gd name="T49" fmla="*/ 103 h 326"/>
                <a:gd name="T50" fmla="*/ 330 w 390"/>
                <a:gd name="T51" fmla="*/ 51 h 326"/>
                <a:gd name="T52" fmla="*/ 287 w 390"/>
                <a:gd name="T53" fmla="*/ 26 h 326"/>
                <a:gd name="T54" fmla="*/ 219 w 390"/>
                <a:gd name="T55" fmla="*/ 9 h 326"/>
                <a:gd name="T56" fmla="*/ 234 w 390"/>
                <a:gd name="T57" fmla="*/ 0 h 326"/>
                <a:gd name="T58" fmla="*/ 291 w 390"/>
                <a:gd name="T59" fmla="*/ 17 h 326"/>
                <a:gd name="T60" fmla="*/ 352 w 390"/>
                <a:gd name="T61" fmla="*/ 72 h 326"/>
                <a:gd name="T62" fmla="*/ 356 w 390"/>
                <a:gd name="T63" fmla="*/ 108 h 326"/>
                <a:gd name="T64" fmla="*/ 352 w 390"/>
                <a:gd name="T65" fmla="*/ 119 h 326"/>
                <a:gd name="T66" fmla="*/ 355 w 390"/>
                <a:gd name="T67" fmla="*/ 120 h 326"/>
                <a:gd name="T68" fmla="*/ 390 w 390"/>
                <a:gd name="T69" fmla="*/ 174 h 326"/>
                <a:gd name="T70" fmla="*/ 354 w 390"/>
                <a:gd name="T71" fmla="*/ 239 h 326"/>
                <a:gd name="T72" fmla="*/ 335 w 390"/>
                <a:gd name="T73" fmla="*/ 254 h 326"/>
                <a:gd name="T74" fmla="*/ 326 w 390"/>
                <a:gd name="T75" fmla="*/ 268 h 326"/>
                <a:gd name="T76" fmla="*/ 304 w 390"/>
                <a:gd name="T77" fmla="*/ 303 h 326"/>
                <a:gd name="T78" fmla="*/ 244 w 390"/>
                <a:gd name="T79" fmla="*/ 326 h 326"/>
                <a:gd name="T80" fmla="*/ 179 w 390"/>
                <a:gd name="T81" fmla="*/ 311 h 326"/>
                <a:gd name="T82" fmla="*/ 168 w 390"/>
                <a:gd name="T83" fmla="*/ 311 h 326"/>
                <a:gd name="T84" fmla="*/ 164 w 390"/>
                <a:gd name="T85" fmla="*/ 312 h 326"/>
                <a:gd name="T86" fmla="*/ 69 w 390"/>
                <a:gd name="T87" fmla="*/ 306 h 326"/>
                <a:gd name="T88" fmla="*/ 45 w 390"/>
                <a:gd name="T89" fmla="*/ 272 h 326"/>
                <a:gd name="T90" fmla="*/ 42 w 390"/>
                <a:gd name="T91" fmla="*/ 268 h 326"/>
                <a:gd name="T92" fmla="*/ 10 w 390"/>
                <a:gd name="T93" fmla="*/ 243 h 326"/>
                <a:gd name="T94" fmla="*/ 10 w 390"/>
                <a:gd name="T95" fmla="*/ 188 h 326"/>
                <a:gd name="T96" fmla="*/ 13 w 390"/>
                <a:gd name="T97" fmla="*/ 174 h 326"/>
                <a:gd name="T98" fmla="*/ 9 w 390"/>
                <a:gd name="T99" fmla="*/ 170 h 326"/>
                <a:gd name="T100" fmla="*/ 13 w 390"/>
                <a:gd name="T101" fmla="*/ 87 h 326"/>
                <a:gd name="T102" fmla="*/ 38 w 390"/>
                <a:gd name="T103" fmla="*/ 68 h 326"/>
                <a:gd name="T104" fmla="*/ 81 w 390"/>
                <a:gd name="T105" fmla="*/ 55 h 326"/>
                <a:gd name="T106" fmla="*/ 101 w 390"/>
                <a:gd name="T107" fmla="*/ 26 h 326"/>
                <a:gd name="T108" fmla="*/ 179 w 390"/>
                <a:gd name="T109" fmla="*/ 1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0" h="326">
                  <a:moveTo>
                    <a:pt x="199" y="7"/>
                  </a:moveTo>
                  <a:lnTo>
                    <a:pt x="195" y="17"/>
                  </a:lnTo>
                  <a:lnTo>
                    <a:pt x="194" y="15"/>
                  </a:lnTo>
                  <a:lnTo>
                    <a:pt x="193" y="15"/>
                  </a:lnTo>
                  <a:lnTo>
                    <a:pt x="190" y="14"/>
                  </a:lnTo>
                  <a:lnTo>
                    <a:pt x="186" y="13"/>
                  </a:lnTo>
                  <a:lnTo>
                    <a:pt x="175" y="11"/>
                  </a:lnTo>
                  <a:lnTo>
                    <a:pt x="164" y="10"/>
                  </a:lnTo>
                  <a:lnTo>
                    <a:pt x="151" y="11"/>
                  </a:lnTo>
                  <a:lnTo>
                    <a:pt x="136" y="15"/>
                  </a:lnTo>
                  <a:lnTo>
                    <a:pt x="122" y="22"/>
                  </a:lnTo>
                  <a:lnTo>
                    <a:pt x="107" y="34"/>
                  </a:lnTo>
                  <a:lnTo>
                    <a:pt x="93" y="51"/>
                  </a:lnTo>
                  <a:lnTo>
                    <a:pt x="93" y="51"/>
                  </a:lnTo>
                  <a:lnTo>
                    <a:pt x="93" y="51"/>
                  </a:lnTo>
                  <a:lnTo>
                    <a:pt x="93" y="51"/>
                  </a:lnTo>
                  <a:lnTo>
                    <a:pt x="92" y="52"/>
                  </a:lnTo>
                  <a:lnTo>
                    <a:pt x="90" y="55"/>
                  </a:lnTo>
                  <a:lnTo>
                    <a:pt x="90" y="56"/>
                  </a:lnTo>
                  <a:lnTo>
                    <a:pt x="90" y="57"/>
                  </a:lnTo>
                  <a:lnTo>
                    <a:pt x="94" y="64"/>
                  </a:lnTo>
                  <a:lnTo>
                    <a:pt x="88" y="64"/>
                  </a:lnTo>
                  <a:lnTo>
                    <a:pt x="86" y="64"/>
                  </a:lnTo>
                  <a:lnTo>
                    <a:pt x="84" y="65"/>
                  </a:lnTo>
                  <a:lnTo>
                    <a:pt x="80" y="65"/>
                  </a:lnTo>
                  <a:lnTo>
                    <a:pt x="75" y="66"/>
                  </a:lnTo>
                  <a:lnTo>
                    <a:pt x="69" y="66"/>
                  </a:lnTo>
                  <a:lnTo>
                    <a:pt x="60" y="69"/>
                  </a:lnTo>
                  <a:lnTo>
                    <a:pt x="51" y="72"/>
                  </a:lnTo>
                  <a:lnTo>
                    <a:pt x="46" y="74"/>
                  </a:lnTo>
                  <a:lnTo>
                    <a:pt x="46" y="76"/>
                  </a:lnTo>
                  <a:lnTo>
                    <a:pt x="45" y="76"/>
                  </a:lnTo>
                  <a:lnTo>
                    <a:pt x="45" y="76"/>
                  </a:lnTo>
                  <a:lnTo>
                    <a:pt x="43" y="76"/>
                  </a:lnTo>
                  <a:lnTo>
                    <a:pt x="42" y="77"/>
                  </a:lnTo>
                  <a:lnTo>
                    <a:pt x="39" y="78"/>
                  </a:lnTo>
                  <a:lnTo>
                    <a:pt x="35" y="79"/>
                  </a:lnTo>
                  <a:lnTo>
                    <a:pt x="31" y="83"/>
                  </a:lnTo>
                  <a:lnTo>
                    <a:pt x="28" y="86"/>
                  </a:lnTo>
                  <a:lnTo>
                    <a:pt x="21" y="94"/>
                  </a:lnTo>
                  <a:lnTo>
                    <a:pt x="16" y="102"/>
                  </a:lnTo>
                  <a:lnTo>
                    <a:pt x="12" y="113"/>
                  </a:lnTo>
                  <a:lnTo>
                    <a:pt x="9" y="127"/>
                  </a:lnTo>
                  <a:lnTo>
                    <a:pt x="12" y="144"/>
                  </a:lnTo>
                  <a:lnTo>
                    <a:pt x="18" y="165"/>
                  </a:lnTo>
                  <a:lnTo>
                    <a:pt x="20" y="167"/>
                  </a:lnTo>
                  <a:lnTo>
                    <a:pt x="22" y="170"/>
                  </a:lnTo>
                  <a:lnTo>
                    <a:pt x="24" y="174"/>
                  </a:lnTo>
                  <a:lnTo>
                    <a:pt x="24" y="179"/>
                  </a:lnTo>
                  <a:lnTo>
                    <a:pt x="24" y="184"/>
                  </a:lnTo>
                  <a:lnTo>
                    <a:pt x="21" y="189"/>
                  </a:lnTo>
                  <a:lnTo>
                    <a:pt x="21" y="191"/>
                  </a:lnTo>
                  <a:lnTo>
                    <a:pt x="20" y="192"/>
                  </a:lnTo>
                  <a:lnTo>
                    <a:pt x="18" y="195"/>
                  </a:lnTo>
                  <a:lnTo>
                    <a:pt x="17" y="197"/>
                  </a:lnTo>
                  <a:lnTo>
                    <a:pt x="16" y="204"/>
                  </a:lnTo>
                  <a:lnTo>
                    <a:pt x="14" y="210"/>
                  </a:lnTo>
                  <a:lnTo>
                    <a:pt x="13" y="217"/>
                  </a:lnTo>
                  <a:lnTo>
                    <a:pt x="14" y="227"/>
                  </a:lnTo>
                  <a:lnTo>
                    <a:pt x="20" y="238"/>
                  </a:lnTo>
                  <a:lnTo>
                    <a:pt x="28" y="248"/>
                  </a:lnTo>
                  <a:lnTo>
                    <a:pt x="42" y="257"/>
                  </a:lnTo>
                  <a:lnTo>
                    <a:pt x="42" y="257"/>
                  </a:lnTo>
                  <a:lnTo>
                    <a:pt x="45" y="257"/>
                  </a:lnTo>
                  <a:lnTo>
                    <a:pt x="46" y="259"/>
                  </a:lnTo>
                  <a:lnTo>
                    <a:pt x="48" y="260"/>
                  </a:lnTo>
                  <a:lnTo>
                    <a:pt x="51" y="263"/>
                  </a:lnTo>
                  <a:lnTo>
                    <a:pt x="52" y="265"/>
                  </a:lnTo>
                  <a:lnTo>
                    <a:pt x="54" y="269"/>
                  </a:lnTo>
                  <a:lnTo>
                    <a:pt x="54" y="271"/>
                  </a:lnTo>
                  <a:lnTo>
                    <a:pt x="55" y="273"/>
                  </a:lnTo>
                  <a:lnTo>
                    <a:pt x="56" y="276"/>
                  </a:lnTo>
                  <a:lnTo>
                    <a:pt x="59" y="280"/>
                  </a:lnTo>
                  <a:lnTo>
                    <a:pt x="63" y="285"/>
                  </a:lnTo>
                  <a:lnTo>
                    <a:pt x="67" y="290"/>
                  </a:lnTo>
                  <a:lnTo>
                    <a:pt x="76" y="299"/>
                  </a:lnTo>
                  <a:lnTo>
                    <a:pt x="86" y="306"/>
                  </a:lnTo>
                  <a:lnTo>
                    <a:pt x="100" y="311"/>
                  </a:lnTo>
                  <a:lnTo>
                    <a:pt x="117" y="312"/>
                  </a:lnTo>
                  <a:lnTo>
                    <a:pt x="136" y="310"/>
                  </a:lnTo>
                  <a:lnTo>
                    <a:pt x="160" y="303"/>
                  </a:lnTo>
                  <a:lnTo>
                    <a:pt x="162" y="302"/>
                  </a:lnTo>
                  <a:lnTo>
                    <a:pt x="165" y="301"/>
                  </a:lnTo>
                  <a:lnTo>
                    <a:pt x="168" y="301"/>
                  </a:lnTo>
                  <a:lnTo>
                    <a:pt x="173" y="299"/>
                  </a:lnTo>
                  <a:lnTo>
                    <a:pt x="177" y="301"/>
                  </a:lnTo>
                  <a:lnTo>
                    <a:pt x="182" y="302"/>
                  </a:lnTo>
                  <a:lnTo>
                    <a:pt x="182" y="302"/>
                  </a:lnTo>
                  <a:lnTo>
                    <a:pt x="183" y="303"/>
                  </a:lnTo>
                  <a:lnTo>
                    <a:pt x="186" y="303"/>
                  </a:lnTo>
                  <a:lnTo>
                    <a:pt x="190" y="306"/>
                  </a:lnTo>
                  <a:lnTo>
                    <a:pt x="195" y="307"/>
                  </a:lnTo>
                  <a:lnTo>
                    <a:pt x="200" y="309"/>
                  </a:lnTo>
                  <a:lnTo>
                    <a:pt x="220" y="314"/>
                  </a:lnTo>
                  <a:lnTo>
                    <a:pt x="244" y="315"/>
                  </a:lnTo>
                  <a:lnTo>
                    <a:pt x="261" y="314"/>
                  </a:lnTo>
                  <a:lnTo>
                    <a:pt x="276" y="310"/>
                  </a:lnTo>
                  <a:lnTo>
                    <a:pt x="292" y="301"/>
                  </a:lnTo>
                  <a:lnTo>
                    <a:pt x="305" y="286"/>
                  </a:lnTo>
                  <a:lnTo>
                    <a:pt x="317" y="265"/>
                  </a:lnTo>
                  <a:lnTo>
                    <a:pt x="318" y="260"/>
                  </a:lnTo>
                  <a:lnTo>
                    <a:pt x="323" y="252"/>
                  </a:lnTo>
                  <a:lnTo>
                    <a:pt x="331" y="244"/>
                  </a:lnTo>
                  <a:lnTo>
                    <a:pt x="333" y="243"/>
                  </a:lnTo>
                  <a:lnTo>
                    <a:pt x="335" y="242"/>
                  </a:lnTo>
                  <a:lnTo>
                    <a:pt x="339" y="239"/>
                  </a:lnTo>
                  <a:lnTo>
                    <a:pt x="344" y="234"/>
                  </a:lnTo>
                  <a:lnTo>
                    <a:pt x="350" y="229"/>
                  </a:lnTo>
                  <a:lnTo>
                    <a:pt x="356" y="223"/>
                  </a:lnTo>
                  <a:lnTo>
                    <a:pt x="368" y="209"/>
                  </a:lnTo>
                  <a:lnTo>
                    <a:pt x="377" y="192"/>
                  </a:lnTo>
                  <a:lnTo>
                    <a:pt x="380" y="174"/>
                  </a:lnTo>
                  <a:lnTo>
                    <a:pt x="378" y="159"/>
                  </a:lnTo>
                  <a:lnTo>
                    <a:pt x="369" y="145"/>
                  </a:lnTo>
                  <a:lnTo>
                    <a:pt x="354" y="129"/>
                  </a:lnTo>
                  <a:lnTo>
                    <a:pt x="351" y="129"/>
                  </a:lnTo>
                  <a:lnTo>
                    <a:pt x="348" y="128"/>
                  </a:lnTo>
                  <a:lnTo>
                    <a:pt x="346" y="127"/>
                  </a:lnTo>
                  <a:lnTo>
                    <a:pt x="344" y="125"/>
                  </a:lnTo>
                  <a:lnTo>
                    <a:pt x="343" y="121"/>
                  </a:lnTo>
                  <a:lnTo>
                    <a:pt x="342" y="119"/>
                  </a:lnTo>
                  <a:lnTo>
                    <a:pt x="343" y="115"/>
                  </a:lnTo>
                  <a:lnTo>
                    <a:pt x="344" y="111"/>
                  </a:lnTo>
                  <a:lnTo>
                    <a:pt x="346" y="106"/>
                  </a:lnTo>
                  <a:lnTo>
                    <a:pt x="347" y="103"/>
                  </a:lnTo>
                  <a:lnTo>
                    <a:pt x="347" y="99"/>
                  </a:lnTo>
                  <a:lnTo>
                    <a:pt x="346" y="89"/>
                  </a:lnTo>
                  <a:lnTo>
                    <a:pt x="343" y="76"/>
                  </a:lnTo>
                  <a:lnTo>
                    <a:pt x="337" y="61"/>
                  </a:lnTo>
                  <a:lnTo>
                    <a:pt x="330" y="51"/>
                  </a:lnTo>
                  <a:lnTo>
                    <a:pt x="320" y="40"/>
                  </a:lnTo>
                  <a:lnTo>
                    <a:pt x="305" y="32"/>
                  </a:lnTo>
                  <a:lnTo>
                    <a:pt x="287" y="26"/>
                  </a:lnTo>
                  <a:lnTo>
                    <a:pt x="287" y="26"/>
                  </a:lnTo>
                  <a:lnTo>
                    <a:pt x="287" y="26"/>
                  </a:lnTo>
                  <a:lnTo>
                    <a:pt x="284" y="24"/>
                  </a:lnTo>
                  <a:lnTo>
                    <a:pt x="276" y="21"/>
                  </a:lnTo>
                  <a:lnTo>
                    <a:pt x="265" y="17"/>
                  </a:lnTo>
                  <a:lnTo>
                    <a:pt x="242" y="11"/>
                  </a:lnTo>
                  <a:lnTo>
                    <a:pt x="219" y="9"/>
                  </a:lnTo>
                  <a:lnTo>
                    <a:pt x="208" y="10"/>
                  </a:lnTo>
                  <a:lnTo>
                    <a:pt x="199" y="11"/>
                  </a:lnTo>
                  <a:lnTo>
                    <a:pt x="199" y="7"/>
                  </a:lnTo>
                  <a:close/>
                  <a:moveTo>
                    <a:pt x="219" y="0"/>
                  </a:moveTo>
                  <a:lnTo>
                    <a:pt x="234" y="0"/>
                  </a:lnTo>
                  <a:lnTo>
                    <a:pt x="250" y="4"/>
                  </a:lnTo>
                  <a:lnTo>
                    <a:pt x="265" y="7"/>
                  </a:lnTo>
                  <a:lnTo>
                    <a:pt x="276" y="11"/>
                  </a:lnTo>
                  <a:lnTo>
                    <a:pt x="286" y="14"/>
                  </a:lnTo>
                  <a:lnTo>
                    <a:pt x="291" y="17"/>
                  </a:lnTo>
                  <a:lnTo>
                    <a:pt x="310" y="23"/>
                  </a:lnTo>
                  <a:lnTo>
                    <a:pt x="326" y="32"/>
                  </a:lnTo>
                  <a:lnTo>
                    <a:pt x="338" y="44"/>
                  </a:lnTo>
                  <a:lnTo>
                    <a:pt x="346" y="56"/>
                  </a:lnTo>
                  <a:lnTo>
                    <a:pt x="352" y="72"/>
                  </a:lnTo>
                  <a:lnTo>
                    <a:pt x="356" y="87"/>
                  </a:lnTo>
                  <a:lnTo>
                    <a:pt x="356" y="99"/>
                  </a:lnTo>
                  <a:lnTo>
                    <a:pt x="356" y="104"/>
                  </a:lnTo>
                  <a:lnTo>
                    <a:pt x="356" y="107"/>
                  </a:lnTo>
                  <a:lnTo>
                    <a:pt x="356" y="108"/>
                  </a:lnTo>
                  <a:lnTo>
                    <a:pt x="356" y="110"/>
                  </a:lnTo>
                  <a:lnTo>
                    <a:pt x="355" y="110"/>
                  </a:lnTo>
                  <a:lnTo>
                    <a:pt x="354" y="113"/>
                  </a:lnTo>
                  <a:lnTo>
                    <a:pt x="352" y="116"/>
                  </a:lnTo>
                  <a:lnTo>
                    <a:pt x="352" y="119"/>
                  </a:lnTo>
                  <a:lnTo>
                    <a:pt x="352" y="119"/>
                  </a:lnTo>
                  <a:lnTo>
                    <a:pt x="352" y="119"/>
                  </a:lnTo>
                  <a:lnTo>
                    <a:pt x="352" y="120"/>
                  </a:lnTo>
                  <a:lnTo>
                    <a:pt x="354" y="120"/>
                  </a:lnTo>
                  <a:lnTo>
                    <a:pt x="355" y="120"/>
                  </a:lnTo>
                  <a:lnTo>
                    <a:pt x="358" y="120"/>
                  </a:lnTo>
                  <a:lnTo>
                    <a:pt x="359" y="121"/>
                  </a:lnTo>
                  <a:lnTo>
                    <a:pt x="377" y="138"/>
                  </a:lnTo>
                  <a:lnTo>
                    <a:pt x="388" y="155"/>
                  </a:lnTo>
                  <a:lnTo>
                    <a:pt x="390" y="174"/>
                  </a:lnTo>
                  <a:lnTo>
                    <a:pt x="388" y="191"/>
                  </a:lnTo>
                  <a:lnTo>
                    <a:pt x="381" y="205"/>
                  </a:lnTo>
                  <a:lnTo>
                    <a:pt x="373" y="218"/>
                  </a:lnTo>
                  <a:lnTo>
                    <a:pt x="363" y="230"/>
                  </a:lnTo>
                  <a:lnTo>
                    <a:pt x="354" y="239"/>
                  </a:lnTo>
                  <a:lnTo>
                    <a:pt x="344" y="247"/>
                  </a:lnTo>
                  <a:lnTo>
                    <a:pt x="339" y="251"/>
                  </a:lnTo>
                  <a:lnTo>
                    <a:pt x="337" y="252"/>
                  </a:lnTo>
                  <a:lnTo>
                    <a:pt x="337" y="254"/>
                  </a:lnTo>
                  <a:lnTo>
                    <a:pt x="335" y="254"/>
                  </a:lnTo>
                  <a:lnTo>
                    <a:pt x="333" y="255"/>
                  </a:lnTo>
                  <a:lnTo>
                    <a:pt x="330" y="259"/>
                  </a:lnTo>
                  <a:lnTo>
                    <a:pt x="327" y="263"/>
                  </a:lnTo>
                  <a:lnTo>
                    <a:pt x="326" y="267"/>
                  </a:lnTo>
                  <a:lnTo>
                    <a:pt x="326" y="268"/>
                  </a:lnTo>
                  <a:lnTo>
                    <a:pt x="326" y="268"/>
                  </a:lnTo>
                  <a:lnTo>
                    <a:pt x="326" y="269"/>
                  </a:lnTo>
                  <a:lnTo>
                    <a:pt x="326" y="269"/>
                  </a:lnTo>
                  <a:lnTo>
                    <a:pt x="316" y="289"/>
                  </a:lnTo>
                  <a:lnTo>
                    <a:pt x="304" y="303"/>
                  </a:lnTo>
                  <a:lnTo>
                    <a:pt x="289" y="314"/>
                  </a:lnTo>
                  <a:lnTo>
                    <a:pt x="275" y="320"/>
                  </a:lnTo>
                  <a:lnTo>
                    <a:pt x="259" y="324"/>
                  </a:lnTo>
                  <a:lnTo>
                    <a:pt x="244" y="326"/>
                  </a:lnTo>
                  <a:lnTo>
                    <a:pt x="244" y="326"/>
                  </a:lnTo>
                  <a:lnTo>
                    <a:pt x="227" y="324"/>
                  </a:lnTo>
                  <a:lnTo>
                    <a:pt x="211" y="322"/>
                  </a:lnTo>
                  <a:lnTo>
                    <a:pt x="198" y="318"/>
                  </a:lnTo>
                  <a:lnTo>
                    <a:pt x="187" y="315"/>
                  </a:lnTo>
                  <a:lnTo>
                    <a:pt x="179" y="311"/>
                  </a:lnTo>
                  <a:lnTo>
                    <a:pt x="177" y="311"/>
                  </a:lnTo>
                  <a:lnTo>
                    <a:pt x="175" y="310"/>
                  </a:lnTo>
                  <a:lnTo>
                    <a:pt x="173" y="310"/>
                  </a:lnTo>
                  <a:lnTo>
                    <a:pt x="169" y="310"/>
                  </a:lnTo>
                  <a:lnTo>
                    <a:pt x="168" y="311"/>
                  </a:lnTo>
                  <a:lnTo>
                    <a:pt x="165" y="311"/>
                  </a:lnTo>
                  <a:lnTo>
                    <a:pt x="165" y="311"/>
                  </a:lnTo>
                  <a:lnTo>
                    <a:pt x="165" y="311"/>
                  </a:lnTo>
                  <a:lnTo>
                    <a:pt x="165" y="312"/>
                  </a:lnTo>
                  <a:lnTo>
                    <a:pt x="164" y="312"/>
                  </a:lnTo>
                  <a:lnTo>
                    <a:pt x="139" y="320"/>
                  </a:lnTo>
                  <a:lnTo>
                    <a:pt x="117" y="323"/>
                  </a:lnTo>
                  <a:lnTo>
                    <a:pt x="98" y="320"/>
                  </a:lnTo>
                  <a:lnTo>
                    <a:pt x="83" y="315"/>
                  </a:lnTo>
                  <a:lnTo>
                    <a:pt x="69" y="306"/>
                  </a:lnTo>
                  <a:lnTo>
                    <a:pt x="60" y="297"/>
                  </a:lnTo>
                  <a:lnTo>
                    <a:pt x="52" y="288"/>
                  </a:lnTo>
                  <a:lnTo>
                    <a:pt x="48" y="280"/>
                  </a:lnTo>
                  <a:lnTo>
                    <a:pt x="45" y="274"/>
                  </a:lnTo>
                  <a:lnTo>
                    <a:pt x="45" y="272"/>
                  </a:lnTo>
                  <a:lnTo>
                    <a:pt x="45" y="272"/>
                  </a:lnTo>
                  <a:lnTo>
                    <a:pt x="45" y="272"/>
                  </a:lnTo>
                  <a:lnTo>
                    <a:pt x="43" y="269"/>
                  </a:lnTo>
                  <a:lnTo>
                    <a:pt x="43" y="268"/>
                  </a:lnTo>
                  <a:lnTo>
                    <a:pt x="42" y="268"/>
                  </a:lnTo>
                  <a:lnTo>
                    <a:pt x="42" y="268"/>
                  </a:lnTo>
                  <a:lnTo>
                    <a:pt x="41" y="268"/>
                  </a:lnTo>
                  <a:lnTo>
                    <a:pt x="38" y="268"/>
                  </a:lnTo>
                  <a:lnTo>
                    <a:pt x="22" y="256"/>
                  </a:lnTo>
                  <a:lnTo>
                    <a:pt x="10" y="243"/>
                  </a:lnTo>
                  <a:lnTo>
                    <a:pt x="5" y="230"/>
                  </a:lnTo>
                  <a:lnTo>
                    <a:pt x="4" y="217"/>
                  </a:lnTo>
                  <a:lnTo>
                    <a:pt x="5" y="205"/>
                  </a:lnTo>
                  <a:lnTo>
                    <a:pt x="8" y="195"/>
                  </a:lnTo>
                  <a:lnTo>
                    <a:pt x="10" y="188"/>
                  </a:lnTo>
                  <a:lnTo>
                    <a:pt x="13" y="184"/>
                  </a:lnTo>
                  <a:lnTo>
                    <a:pt x="14" y="182"/>
                  </a:lnTo>
                  <a:lnTo>
                    <a:pt x="14" y="179"/>
                  </a:lnTo>
                  <a:lnTo>
                    <a:pt x="13" y="176"/>
                  </a:lnTo>
                  <a:lnTo>
                    <a:pt x="13" y="174"/>
                  </a:lnTo>
                  <a:lnTo>
                    <a:pt x="12" y="171"/>
                  </a:lnTo>
                  <a:lnTo>
                    <a:pt x="10" y="171"/>
                  </a:lnTo>
                  <a:lnTo>
                    <a:pt x="10" y="171"/>
                  </a:lnTo>
                  <a:lnTo>
                    <a:pt x="10" y="170"/>
                  </a:lnTo>
                  <a:lnTo>
                    <a:pt x="9" y="170"/>
                  </a:lnTo>
                  <a:lnTo>
                    <a:pt x="3" y="146"/>
                  </a:lnTo>
                  <a:lnTo>
                    <a:pt x="0" y="127"/>
                  </a:lnTo>
                  <a:lnTo>
                    <a:pt x="1" y="111"/>
                  </a:lnTo>
                  <a:lnTo>
                    <a:pt x="7" y="98"/>
                  </a:lnTo>
                  <a:lnTo>
                    <a:pt x="13" y="87"/>
                  </a:lnTo>
                  <a:lnTo>
                    <a:pt x="21" y="79"/>
                  </a:lnTo>
                  <a:lnTo>
                    <a:pt x="26" y="76"/>
                  </a:lnTo>
                  <a:lnTo>
                    <a:pt x="30" y="72"/>
                  </a:lnTo>
                  <a:lnTo>
                    <a:pt x="34" y="69"/>
                  </a:lnTo>
                  <a:lnTo>
                    <a:pt x="38" y="68"/>
                  </a:lnTo>
                  <a:lnTo>
                    <a:pt x="41" y="66"/>
                  </a:lnTo>
                  <a:lnTo>
                    <a:pt x="52" y="61"/>
                  </a:lnTo>
                  <a:lnTo>
                    <a:pt x="68" y="57"/>
                  </a:lnTo>
                  <a:lnTo>
                    <a:pt x="75" y="56"/>
                  </a:lnTo>
                  <a:lnTo>
                    <a:pt x="81" y="55"/>
                  </a:lnTo>
                  <a:lnTo>
                    <a:pt x="81" y="51"/>
                  </a:lnTo>
                  <a:lnTo>
                    <a:pt x="83" y="48"/>
                  </a:lnTo>
                  <a:lnTo>
                    <a:pt x="84" y="45"/>
                  </a:lnTo>
                  <a:lnTo>
                    <a:pt x="85" y="44"/>
                  </a:lnTo>
                  <a:lnTo>
                    <a:pt x="101" y="26"/>
                  </a:lnTo>
                  <a:lnTo>
                    <a:pt x="117" y="14"/>
                  </a:lnTo>
                  <a:lnTo>
                    <a:pt x="132" y="5"/>
                  </a:lnTo>
                  <a:lnTo>
                    <a:pt x="148" y="1"/>
                  </a:lnTo>
                  <a:lnTo>
                    <a:pt x="164" y="0"/>
                  </a:lnTo>
                  <a:lnTo>
                    <a:pt x="179" y="1"/>
                  </a:lnTo>
                  <a:lnTo>
                    <a:pt x="191" y="5"/>
                  </a:lnTo>
                  <a:lnTo>
                    <a:pt x="198" y="6"/>
                  </a:lnTo>
                  <a:lnTo>
                    <a:pt x="196" y="2"/>
                  </a:lnTo>
                  <a:lnTo>
                    <a:pt x="21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grpSp>
      <p:sp>
        <p:nvSpPr>
          <p:cNvPr id="69635" name="文本框 5"/>
          <p:cNvSpPr txBox="1"/>
          <p:nvPr/>
        </p:nvSpPr>
        <p:spPr>
          <a:xfrm>
            <a:off x="3028633" y="1402398"/>
            <a:ext cx="1076325" cy="829945"/>
          </a:xfrm>
          <a:prstGeom prst="rect">
            <a:avLst/>
          </a:prstGeom>
          <a:noFill/>
          <a:ln w="9525">
            <a:noFill/>
          </a:ln>
        </p:spPr>
        <p:txBody>
          <a:bodyPr wrap="square" anchor="t">
            <a:spAutoFit/>
          </a:bodyPr>
          <a:p>
            <a:pPr algn="ctr"/>
            <a:r>
              <a:rPr lang="zh-CN" altLang="en-US" sz="2400" dirty="0">
                <a:solidFill>
                  <a:schemeClr val="accent1"/>
                </a:solidFill>
                <a:latin typeface="华文琥珀" panose="02010800040101010101" charset="-122"/>
                <a:ea typeface="华文琥珀" panose="02010800040101010101" charset="-122"/>
              </a:rPr>
              <a:t>思 考练 习</a:t>
            </a:r>
            <a:endParaRPr lang="zh-CN" altLang="en-US" sz="2400" dirty="0">
              <a:solidFill>
                <a:schemeClr val="accent1"/>
              </a:solidFill>
              <a:latin typeface="华文琥珀" panose="02010800040101010101" charset="-122"/>
              <a:ea typeface="华文琥珀" panose="02010800040101010101" charset="-122"/>
            </a:endParaRPr>
          </a:p>
        </p:txBody>
      </p:sp>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文本框 5"/>
          <p:cNvSpPr txBox="1"/>
          <p:nvPr/>
        </p:nvSpPr>
        <p:spPr>
          <a:xfrm>
            <a:off x="1077913" y="2743200"/>
            <a:ext cx="4803775" cy="583565"/>
          </a:xfrm>
          <a:prstGeom prst="rect">
            <a:avLst/>
          </a:prstGeom>
          <a:noFill/>
          <a:ln w="9525">
            <a:noFill/>
          </a:ln>
        </p:spPr>
        <p:txBody>
          <a:bodyPr wrap="square" anchor="t">
            <a:spAutoFit/>
          </a:bodyPr>
          <a:p>
            <a:r>
              <a:rPr lang="zh-CN" altLang="en-US" sz="3200" b="1" dirty="0">
                <a:solidFill>
                  <a:schemeClr val="accent1"/>
                </a:solidFill>
                <a:latin typeface="微软雅黑" panose="020B0503020204020204" charset="-122"/>
                <a:ea typeface="微软雅黑" panose="020B0503020204020204" charset="-122"/>
                <a:cs typeface="微软雅黑" panose="020B0503020204020204" charset="-122"/>
              </a:rPr>
              <a:t>第二章  职业与职业基础</a:t>
            </a:r>
            <a:endParaRPr lang="zh-CN" altLang="en-US" sz="3200" b="1"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54274" name="矩形 28"/>
          <p:cNvSpPr/>
          <p:nvPr/>
        </p:nvSpPr>
        <p:spPr>
          <a:xfrm>
            <a:off x="1077913" y="3529013"/>
            <a:ext cx="4805362" cy="922020"/>
          </a:xfrm>
          <a:prstGeom prst="rect">
            <a:avLst/>
          </a:prstGeom>
          <a:noFill/>
          <a:ln w="9525">
            <a:noFill/>
          </a:ln>
        </p:spPr>
        <p:txBody>
          <a:bodyPr wrap="square" anchor="t">
            <a:spAutoFit/>
          </a:bodyPr>
          <a:p>
            <a:pPr>
              <a:lnSpc>
                <a:spcPct val="150000"/>
              </a:lnSpc>
            </a:pPr>
            <a:r>
              <a:rPr lang="zh-CN" altLang="en-US" dirty="0">
                <a:solidFill>
                  <a:srgbClr val="27506E"/>
                </a:solidFill>
                <a:latin typeface="微软雅黑" panose="020B0503020204020204" charset="-122"/>
                <a:ea typeface="微软雅黑" panose="020B0503020204020204" charset="-122"/>
              </a:rPr>
              <a:t>明确职业分类与特征；分析职业发展态势；</a:t>
            </a:r>
            <a:endParaRPr lang="zh-CN" altLang="en-US" dirty="0">
              <a:solidFill>
                <a:srgbClr val="27506E"/>
              </a:solidFill>
              <a:latin typeface="微软雅黑" panose="020B0503020204020204" charset="-122"/>
              <a:ea typeface="微软雅黑" panose="020B0503020204020204" charset="-122"/>
            </a:endParaRPr>
          </a:p>
          <a:p>
            <a:pPr>
              <a:lnSpc>
                <a:spcPct val="150000"/>
              </a:lnSpc>
            </a:pPr>
            <a:r>
              <a:rPr lang="zh-CN" altLang="en-US" dirty="0">
                <a:solidFill>
                  <a:srgbClr val="27506E"/>
                </a:solidFill>
                <a:latin typeface="微软雅黑" panose="020B0503020204020204" charset="-122"/>
                <a:ea typeface="微软雅黑" panose="020B0503020204020204" charset="-122"/>
              </a:rPr>
              <a:t>了解职业资格证书制度。</a:t>
            </a:r>
            <a:endParaRPr lang="zh-CN" altLang="en-US" dirty="0">
              <a:solidFill>
                <a:srgbClr val="27506E"/>
              </a:solidFill>
              <a:latin typeface="微软雅黑" panose="020B0503020204020204" charset="-122"/>
              <a:ea typeface="微软雅黑" panose="020B0503020204020204" charset="-122"/>
            </a:endParaRPr>
          </a:p>
        </p:txBody>
      </p:sp>
      <p:cxnSp>
        <p:nvCxnSpPr>
          <p:cNvPr id="30" name="直接连接符 29"/>
          <p:cNvCxnSpPr/>
          <p:nvPr/>
        </p:nvCxnSpPr>
        <p:spPr>
          <a:xfrm>
            <a:off x="1182688" y="3429000"/>
            <a:ext cx="57626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6896419" y="1445887"/>
            <a:ext cx="309340" cy="3093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fontAlgn="auto"/>
            <a:endParaRPr lang="zh-CN" altLang="en-US" sz="2400" strike="noStrike" noProof="1">
              <a:latin typeface="微软雅黑" panose="020B0503020204020204" charset="-122"/>
              <a:ea typeface="微软雅黑" panose="020B0503020204020204" charset="-122"/>
            </a:endParaRPr>
          </a:p>
        </p:txBody>
      </p:sp>
      <p:sp>
        <p:nvSpPr>
          <p:cNvPr id="22" name="椭圆 21"/>
          <p:cNvSpPr/>
          <p:nvPr/>
        </p:nvSpPr>
        <p:spPr>
          <a:xfrm>
            <a:off x="6911447" y="3016635"/>
            <a:ext cx="309340" cy="3093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fontAlgn="auto"/>
            <a:endParaRPr lang="zh-CN" altLang="en-US" sz="2400" strike="noStrike" noProof="1">
              <a:latin typeface="微软雅黑" panose="020B0503020204020204" charset="-122"/>
              <a:ea typeface="微软雅黑" panose="020B0503020204020204" charset="-122"/>
            </a:endParaRPr>
          </a:p>
        </p:txBody>
      </p:sp>
      <p:sp>
        <p:nvSpPr>
          <p:cNvPr id="54278" name="矩形 41"/>
          <p:cNvSpPr/>
          <p:nvPr/>
        </p:nvSpPr>
        <p:spPr>
          <a:xfrm>
            <a:off x="7191375" y="1406525"/>
            <a:ext cx="947738" cy="398463"/>
          </a:xfrm>
          <a:prstGeom prst="rect">
            <a:avLst/>
          </a:prstGeom>
          <a:noFill/>
          <a:ln w="9525">
            <a:noFill/>
          </a:ln>
        </p:spPr>
        <p:txBody>
          <a:bodyPr wrap="none" anchor="b">
            <a:spAutoFit/>
          </a:bodyPr>
          <a:p>
            <a:r>
              <a:rPr lang="zh-CN" altLang="en-US" sz="2000" b="1" dirty="0">
                <a:solidFill>
                  <a:schemeClr val="accent1"/>
                </a:solidFill>
                <a:latin typeface="微软雅黑" panose="020B0503020204020204" charset="-122"/>
                <a:ea typeface="微软雅黑" panose="020B0503020204020204" charset="-122"/>
              </a:rPr>
              <a:t>第一节</a:t>
            </a:r>
            <a:endParaRPr lang="zh-CN" altLang="en-US" sz="2000" b="1" dirty="0">
              <a:solidFill>
                <a:schemeClr val="accent1"/>
              </a:solidFill>
              <a:latin typeface="微软雅黑" panose="020B0503020204020204" charset="-122"/>
              <a:ea typeface="微软雅黑" panose="020B0503020204020204" charset="-122"/>
            </a:endParaRPr>
          </a:p>
        </p:txBody>
      </p:sp>
      <p:sp>
        <p:nvSpPr>
          <p:cNvPr id="54279" name="矩形 42"/>
          <p:cNvSpPr/>
          <p:nvPr/>
        </p:nvSpPr>
        <p:spPr>
          <a:xfrm>
            <a:off x="7205980" y="1804988"/>
            <a:ext cx="4100513" cy="506730"/>
          </a:xfrm>
          <a:prstGeom prst="rect">
            <a:avLst/>
          </a:prstGeom>
          <a:noFill/>
          <a:ln w="9525">
            <a:noFill/>
          </a:ln>
        </p:spPr>
        <p:txBody>
          <a:bodyPr wrap="square" anchor="b">
            <a:spAutoFit/>
          </a:bodyPr>
          <a:p>
            <a:pPr>
              <a:lnSpc>
                <a:spcPct val="150000"/>
              </a:lnSpc>
            </a:pPr>
            <a:r>
              <a:rPr lang="zh-CN" altLang="en-US" dirty="0">
                <a:solidFill>
                  <a:srgbClr val="27506E"/>
                </a:solidFill>
                <a:latin typeface="微软雅黑" panose="020B0503020204020204" charset="-122"/>
                <a:ea typeface="微软雅黑" panose="020B0503020204020204" charset="-122"/>
              </a:rPr>
              <a:t>职业</a:t>
            </a:r>
            <a:endParaRPr lang="zh-CN" altLang="en-US" dirty="0">
              <a:solidFill>
                <a:srgbClr val="27506E"/>
              </a:solidFill>
              <a:latin typeface="微软雅黑" panose="020B0503020204020204" charset="-122"/>
              <a:ea typeface="微软雅黑" panose="020B0503020204020204" charset="-122"/>
            </a:endParaRPr>
          </a:p>
        </p:txBody>
      </p:sp>
      <p:sp>
        <p:nvSpPr>
          <p:cNvPr id="54280" name="矩形 44"/>
          <p:cNvSpPr/>
          <p:nvPr/>
        </p:nvSpPr>
        <p:spPr>
          <a:xfrm>
            <a:off x="7205663" y="2962275"/>
            <a:ext cx="949325" cy="400050"/>
          </a:xfrm>
          <a:prstGeom prst="rect">
            <a:avLst/>
          </a:prstGeom>
          <a:noFill/>
          <a:ln w="9525">
            <a:noFill/>
          </a:ln>
        </p:spPr>
        <p:txBody>
          <a:bodyPr wrap="none" anchor="b">
            <a:spAutoFit/>
          </a:bodyPr>
          <a:p>
            <a:r>
              <a:rPr lang="zh-CN" altLang="en-US" sz="2000" b="1" dirty="0">
                <a:solidFill>
                  <a:schemeClr val="accent1"/>
                </a:solidFill>
                <a:latin typeface="微软雅黑" panose="020B0503020204020204" charset="-122"/>
                <a:ea typeface="微软雅黑" panose="020B0503020204020204" charset="-122"/>
              </a:rPr>
              <a:t>第二节</a:t>
            </a:r>
            <a:endParaRPr lang="zh-CN" altLang="en-US" sz="2000" b="1" dirty="0">
              <a:solidFill>
                <a:schemeClr val="accent1"/>
              </a:solidFill>
              <a:latin typeface="微软雅黑" panose="020B0503020204020204" charset="-122"/>
              <a:ea typeface="微软雅黑" panose="020B0503020204020204" charset="-122"/>
            </a:endParaRPr>
          </a:p>
        </p:txBody>
      </p:sp>
      <p:sp>
        <p:nvSpPr>
          <p:cNvPr id="47" name="椭圆 46"/>
          <p:cNvSpPr/>
          <p:nvPr/>
        </p:nvSpPr>
        <p:spPr>
          <a:xfrm>
            <a:off x="6926476" y="4559894"/>
            <a:ext cx="309340" cy="3093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fontAlgn="auto"/>
            <a:endParaRPr lang="zh-CN" altLang="en-US" sz="2400" strike="noStrike" noProof="1">
              <a:latin typeface="微软雅黑" panose="020B0503020204020204" charset="-122"/>
              <a:ea typeface="微软雅黑" panose="020B0503020204020204" charset="-122"/>
            </a:endParaRPr>
          </a:p>
        </p:txBody>
      </p:sp>
      <p:sp>
        <p:nvSpPr>
          <p:cNvPr id="54282" name="矩形 48"/>
          <p:cNvSpPr/>
          <p:nvPr/>
        </p:nvSpPr>
        <p:spPr>
          <a:xfrm>
            <a:off x="7221538" y="4506913"/>
            <a:ext cx="947737" cy="398462"/>
          </a:xfrm>
          <a:prstGeom prst="rect">
            <a:avLst/>
          </a:prstGeom>
          <a:noFill/>
          <a:ln w="9525">
            <a:noFill/>
          </a:ln>
        </p:spPr>
        <p:txBody>
          <a:bodyPr wrap="none" anchor="b">
            <a:spAutoFit/>
          </a:bodyPr>
          <a:p>
            <a:r>
              <a:rPr lang="zh-CN" altLang="en-US" sz="2000" b="1" dirty="0">
                <a:solidFill>
                  <a:schemeClr val="accent1"/>
                </a:solidFill>
                <a:latin typeface="微软雅黑" panose="020B0503020204020204" charset="-122"/>
                <a:ea typeface="微软雅黑" panose="020B0503020204020204" charset="-122"/>
              </a:rPr>
              <a:t>第三节</a:t>
            </a:r>
            <a:endParaRPr lang="zh-CN" altLang="en-US" sz="2000" b="1" dirty="0">
              <a:solidFill>
                <a:schemeClr val="accent1"/>
              </a:solidFill>
              <a:latin typeface="微软雅黑" panose="020B0503020204020204" charset="-122"/>
              <a:ea typeface="微软雅黑" panose="020B0503020204020204" charset="-122"/>
            </a:endParaRPr>
          </a:p>
        </p:txBody>
      </p:sp>
      <p:sp>
        <p:nvSpPr>
          <p:cNvPr id="54283" name="矩形 22"/>
          <p:cNvSpPr/>
          <p:nvPr/>
        </p:nvSpPr>
        <p:spPr>
          <a:xfrm>
            <a:off x="7219950" y="3393758"/>
            <a:ext cx="3937000" cy="506730"/>
          </a:xfrm>
          <a:prstGeom prst="rect">
            <a:avLst/>
          </a:prstGeom>
          <a:noFill/>
          <a:ln w="9525">
            <a:noFill/>
          </a:ln>
        </p:spPr>
        <p:txBody>
          <a:bodyPr wrap="square" anchor="b">
            <a:spAutoFit/>
          </a:bodyPr>
          <a:p>
            <a:pPr>
              <a:lnSpc>
                <a:spcPct val="150000"/>
              </a:lnSpc>
            </a:pPr>
            <a:r>
              <a:rPr lang="zh-CN" altLang="en-US" dirty="0">
                <a:solidFill>
                  <a:srgbClr val="27506E"/>
                </a:solidFill>
                <a:latin typeface="微软雅黑" panose="020B0503020204020204" charset="-122"/>
                <a:ea typeface="微软雅黑" panose="020B0503020204020204" charset="-122"/>
              </a:rPr>
              <a:t>职业分类</a:t>
            </a:r>
            <a:endParaRPr lang="zh-CN" altLang="en-US" dirty="0">
              <a:solidFill>
                <a:srgbClr val="27506E"/>
              </a:solidFill>
              <a:latin typeface="微软雅黑" panose="020B0503020204020204" charset="-122"/>
              <a:ea typeface="微软雅黑" panose="020B0503020204020204" charset="-122"/>
            </a:endParaRPr>
          </a:p>
        </p:txBody>
      </p:sp>
      <p:sp>
        <p:nvSpPr>
          <p:cNvPr id="54284" name="矩形 23"/>
          <p:cNvSpPr/>
          <p:nvPr/>
        </p:nvSpPr>
        <p:spPr>
          <a:xfrm>
            <a:off x="7240588" y="4912995"/>
            <a:ext cx="3535362" cy="506730"/>
          </a:xfrm>
          <a:prstGeom prst="rect">
            <a:avLst/>
          </a:prstGeom>
          <a:noFill/>
          <a:ln w="9525">
            <a:noFill/>
          </a:ln>
        </p:spPr>
        <p:txBody>
          <a:bodyPr wrap="square" anchor="b">
            <a:spAutoFit/>
          </a:bodyPr>
          <a:p>
            <a:pPr>
              <a:lnSpc>
                <a:spcPct val="150000"/>
              </a:lnSpc>
            </a:pPr>
            <a:r>
              <a:rPr lang="zh-CN" altLang="en-US" dirty="0">
                <a:solidFill>
                  <a:srgbClr val="27506E"/>
                </a:solidFill>
                <a:latin typeface="微软雅黑" panose="020B0503020204020204" charset="-122"/>
                <a:ea typeface="微软雅黑" panose="020B0503020204020204" charset="-122"/>
              </a:rPr>
              <a:t>职业的发展趋势</a:t>
            </a:r>
            <a:endParaRPr lang="zh-CN" altLang="en-US" dirty="0">
              <a:solidFill>
                <a:srgbClr val="27506E"/>
              </a:solidFill>
              <a:latin typeface="微软雅黑" panose="020B0503020204020204" charset="-122"/>
              <a:ea typeface="微软雅黑" panose="020B0503020204020204" charset="-122"/>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00033" name="组合 9"/>
          <p:cNvGrpSpPr/>
          <p:nvPr/>
        </p:nvGrpSpPr>
        <p:grpSpPr>
          <a:xfrm>
            <a:off x="3457575" y="2033588"/>
            <a:ext cx="5348288" cy="2725737"/>
            <a:chOff x="3026" y="2389"/>
            <a:chExt cx="8423" cy="4292"/>
          </a:xfrm>
        </p:grpSpPr>
        <p:sp>
          <p:nvSpPr>
            <p:cNvPr id="300034" name="文本框 4"/>
            <p:cNvSpPr txBox="1"/>
            <p:nvPr/>
          </p:nvSpPr>
          <p:spPr>
            <a:xfrm>
              <a:off x="3459" y="3175"/>
              <a:ext cx="7990" cy="3343"/>
            </a:xfrm>
            <a:prstGeom prst="rect">
              <a:avLst/>
            </a:prstGeom>
            <a:noFill/>
            <a:ln w="9525">
              <a:noFill/>
            </a:ln>
          </p:spPr>
          <p:txBody>
            <a:bodyPr wrap="square" anchor="t">
              <a:spAutoFit/>
            </a:bodyPr>
            <a:p>
              <a:r>
                <a:rPr lang="en-US" altLang="zh-CN" sz="6600" dirty="0">
                  <a:solidFill>
                    <a:srgbClr val="254C6A"/>
                  </a:solidFill>
                  <a:latin typeface="微软简老宋" charset="0"/>
                  <a:ea typeface="微软雅黑 Light" panose="020B0502040204020203" charset="-122"/>
                  <a:cs typeface="微软简老宋" charset="0"/>
                </a:rPr>
                <a:t>THANK</a:t>
              </a:r>
              <a:endParaRPr lang="en-US" altLang="zh-CN" sz="6600" dirty="0">
                <a:solidFill>
                  <a:srgbClr val="254C6A"/>
                </a:solidFill>
                <a:latin typeface="微软简老宋" charset="0"/>
                <a:ea typeface="微软雅黑 Light" panose="020B0502040204020203" charset="-122"/>
                <a:cs typeface="微软简老宋" charset="0"/>
              </a:endParaRPr>
            </a:p>
            <a:p>
              <a:r>
                <a:rPr lang="en-US" altLang="zh-CN" sz="6600" dirty="0">
                  <a:solidFill>
                    <a:srgbClr val="8064A2"/>
                  </a:solidFill>
                  <a:latin typeface="微软简老宋" charset="0"/>
                  <a:ea typeface="微软雅黑 Light" panose="020B0502040204020203" charset="-122"/>
                  <a:cs typeface="微软简老宋" charset="0"/>
                </a:rPr>
                <a:t> </a:t>
              </a:r>
              <a:r>
                <a:rPr lang="en-US" altLang="zh-CN" sz="6600" dirty="0">
                  <a:solidFill>
                    <a:srgbClr val="254C6A"/>
                  </a:solidFill>
                  <a:latin typeface="微软简老宋" charset="0"/>
                  <a:ea typeface="微软雅黑 Light" panose="020B0502040204020203" charset="-122"/>
                  <a:cs typeface="微软简老宋" charset="0"/>
                </a:rPr>
                <a:t>YOU</a:t>
              </a:r>
              <a:r>
                <a:rPr lang="en-US" altLang="zh-CN" sz="6600" dirty="0">
                  <a:solidFill>
                    <a:srgbClr val="8064A2"/>
                  </a:solidFill>
                  <a:latin typeface="微软简老宋" charset="0"/>
                  <a:ea typeface="微软雅黑 Light" panose="020B0502040204020203" charset="-122"/>
                  <a:cs typeface="微软简老宋" charset="0"/>
                </a:rPr>
                <a:t> </a:t>
              </a:r>
              <a:endParaRPr lang="zh-CN" altLang="en-US" sz="6600" dirty="0">
                <a:solidFill>
                  <a:srgbClr val="8064A2"/>
                </a:solidFill>
                <a:latin typeface="微软简老宋" charset="0"/>
                <a:ea typeface="微软简老宋" charset="0"/>
              </a:endParaRPr>
            </a:p>
          </p:txBody>
        </p:sp>
        <p:sp>
          <p:nvSpPr>
            <p:cNvPr id="3" name="椭圆 2"/>
            <p:cNvSpPr/>
            <p:nvPr/>
          </p:nvSpPr>
          <p:spPr>
            <a:xfrm>
              <a:off x="3147" y="6058"/>
              <a:ext cx="623" cy="623"/>
            </a:xfrm>
            <a:prstGeom prst="ellipse">
              <a:avLst/>
            </a:prstGeom>
            <a:solidFill>
              <a:srgbClr val="254C6A"/>
            </a:solidFill>
            <a:ln w="25400" cap="flat" cmpd="sng" algn="ctr">
              <a:noFill/>
              <a:prstDash val="solid"/>
            </a:ln>
            <a:effectLst>
              <a:outerShdw blurRad="317500" dist="190500" dir="8100000" algn="tr" rotWithShape="0">
                <a:prstClr val="black">
                  <a:alpha val="5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 name="椭圆 3"/>
            <p:cNvSpPr/>
            <p:nvPr/>
          </p:nvSpPr>
          <p:spPr>
            <a:xfrm>
              <a:off x="3026" y="2958"/>
              <a:ext cx="433" cy="433"/>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6" name="组合 5"/>
            <p:cNvGrpSpPr/>
            <p:nvPr/>
          </p:nvGrpSpPr>
          <p:grpSpPr>
            <a:xfrm>
              <a:off x="7313" y="2389"/>
              <a:ext cx="346" cy="346"/>
              <a:chOff x="304800" y="673100"/>
              <a:chExt cx="4000500" cy="4000500"/>
            </a:xfrm>
            <a:effectLst>
              <a:outerShdw blurRad="381000" dist="152400" dir="8100000" algn="tr" rotWithShape="0">
                <a:prstClr val="black">
                  <a:alpha val="7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8" name="椭圆 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9" name="组合 8"/>
            <p:cNvGrpSpPr/>
            <p:nvPr/>
          </p:nvGrpSpPr>
          <p:grpSpPr>
            <a:xfrm>
              <a:off x="5770" y="5034"/>
              <a:ext cx="453" cy="453"/>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25" name="椭圆 2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sp>
          <p:nvSpPr>
            <p:cNvPr id="26" name="椭圆 25"/>
            <p:cNvSpPr/>
            <p:nvPr/>
          </p:nvSpPr>
          <p:spPr>
            <a:xfrm>
              <a:off x="9568" y="2627"/>
              <a:ext cx="433" cy="433"/>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7" name="椭圆 26"/>
            <p:cNvSpPr/>
            <p:nvPr/>
          </p:nvSpPr>
          <p:spPr>
            <a:xfrm>
              <a:off x="11041" y="6260"/>
              <a:ext cx="216" cy="216"/>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28" name="组合 27"/>
            <p:cNvGrpSpPr/>
            <p:nvPr/>
          </p:nvGrpSpPr>
          <p:grpSpPr>
            <a:xfrm>
              <a:off x="8831" y="5322"/>
              <a:ext cx="737" cy="737"/>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nvSpPr>
        <p:spPr>
          <a:xfrm>
            <a:off x="2441575" y="2311400"/>
            <a:ext cx="2235200" cy="2235200"/>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4" name="椭圆 23"/>
          <p:cNvSpPr/>
          <p:nvPr/>
        </p:nvSpPr>
        <p:spPr>
          <a:xfrm>
            <a:off x="2701197" y="2557041"/>
            <a:ext cx="1743351" cy="174335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55299" name="文本框 5"/>
          <p:cNvSpPr txBox="1"/>
          <p:nvPr/>
        </p:nvSpPr>
        <p:spPr>
          <a:xfrm>
            <a:off x="2787650" y="3151188"/>
            <a:ext cx="1570038" cy="646112"/>
          </a:xfrm>
          <a:prstGeom prst="rect">
            <a:avLst/>
          </a:prstGeom>
          <a:noFill/>
          <a:ln w="9525">
            <a:noFill/>
          </a:ln>
        </p:spPr>
        <p:txBody>
          <a:bodyPr wrap="none" anchor="t">
            <a:spAutoFit/>
          </a:bodyPr>
          <a:p>
            <a:pPr algn="ctr"/>
            <a:r>
              <a:rPr lang="zh-CN" altLang="en-US" sz="3600" b="1" dirty="0">
                <a:solidFill>
                  <a:srgbClr val="FFFFFF"/>
                </a:solidFill>
                <a:latin typeface="方正兰亭黑_GBK" panose="02000000000000000000" charset="-122"/>
                <a:ea typeface="方正兰亭黑_GBK" panose="02000000000000000000" charset="-122"/>
              </a:rPr>
              <a:t>第一节</a:t>
            </a:r>
            <a:endParaRPr lang="zh-CN" altLang="en-US" sz="3600" b="1" dirty="0">
              <a:solidFill>
                <a:srgbClr val="FFFFFF"/>
              </a:solidFill>
              <a:latin typeface="方正兰亭黑_GBK" panose="02000000000000000000" charset="-122"/>
              <a:ea typeface="方正兰亭黑_GBK" panose="02000000000000000000" charset="-122"/>
            </a:endParaRPr>
          </a:p>
        </p:txBody>
      </p:sp>
      <p:sp>
        <p:nvSpPr>
          <p:cNvPr id="55300" name="文本框 5"/>
          <p:cNvSpPr txBox="1"/>
          <p:nvPr/>
        </p:nvSpPr>
        <p:spPr>
          <a:xfrm>
            <a:off x="5884863" y="3168650"/>
            <a:ext cx="1097280" cy="645160"/>
          </a:xfrm>
          <a:prstGeom prst="rect">
            <a:avLst/>
          </a:prstGeom>
          <a:noFill/>
          <a:ln w="9525">
            <a:noFill/>
          </a:ln>
        </p:spPr>
        <p:txBody>
          <a:bodyPr wrap="none" anchor="t">
            <a:spAutoFit/>
          </a:bodyPr>
          <a:p>
            <a:r>
              <a:rPr lang="zh-CN" altLang="en-US" sz="3600" b="1" dirty="0">
                <a:solidFill>
                  <a:srgbClr val="27506E"/>
                </a:solidFill>
                <a:latin typeface="微软雅黑" panose="020B0503020204020204" charset="-122"/>
                <a:ea typeface="微软雅黑" panose="020B0503020204020204" charset="-122"/>
              </a:rPr>
              <a:t>职业</a:t>
            </a:r>
            <a:endParaRPr lang="zh-CN" altLang="en-US" sz="3600" b="1" dirty="0">
              <a:solidFill>
                <a:srgbClr val="27506E"/>
              </a:solidFill>
              <a:latin typeface="微软雅黑" panose="020B0503020204020204" charset="-122"/>
              <a:ea typeface="微软雅黑" panose="020B0503020204020204" charset="-122"/>
            </a:endParaRPr>
          </a:p>
        </p:txBody>
      </p:sp>
      <p:sp>
        <p:nvSpPr>
          <p:cNvPr id="25" name="椭圆 24"/>
          <p:cNvSpPr/>
          <p:nvPr/>
        </p:nvSpPr>
        <p:spPr>
          <a:xfrm>
            <a:off x="4149304" y="2325449"/>
            <a:ext cx="520689" cy="520689"/>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6" name="椭圆 25"/>
          <p:cNvSpPr/>
          <p:nvPr/>
        </p:nvSpPr>
        <p:spPr>
          <a:xfrm>
            <a:off x="2341543" y="2747849"/>
            <a:ext cx="382375" cy="3823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8" name="椭圆 27"/>
          <p:cNvSpPr/>
          <p:nvPr/>
        </p:nvSpPr>
        <p:spPr>
          <a:xfrm>
            <a:off x="2150355" y="4595685"/>
            <a:ext cx="213793" cy="21379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9" name="椭圆 28"/>
          <p:cNvSpPr/>
          <p:nvPr/>
        </p:nvSpPr>
        <p:spPr>
          <a:xfrm>
            <a:off x="2701194" y="4143587"/>
            <a:ext cx="294040" cy="2940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0" name="椭圆 29"/>
          <p:cNvSpPr/>
          <p:nvPr/>
        </p:nvSpPr>
        <p:spPr>
          <a:xfrm>
            <a:off x="4473834" y="3704983"/>
            <a:ext cx="304395" cy="30439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1" name="椭圆 30"/>
          <p:cNvSpPr/>
          <p:nvPr/>
        </p:nvSpPr>
        <p:spPr>
          <a:xfrm>
            <a:off x="4238491" y="4531981"/>
            <a:ext cx="206056" cy="20605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2" name="椭圆 31"/>
          <p:cNvSpPr/>
          <p:nvPr/>
        </p:nvSpPr>
        <p:spPr>
          <a:xfrm>
            <a:off x="2121846" y="3704983"/>
            <a:ext cx="132944" cy="132944"/>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7345"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7353" name="文本框 5"/>
          <p:cNvSpPr txBox="1"/>
          <p:nvPr/>
        </p:nvSpPr>
        <p:spPr>
          <a:xfrm>
            <a:off x="1576388" y="579438"/>
            <a:ext cx="79502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职业</a:t>
            </a:r>
            <a:endParaRPr lang="zh-CN" altLang="en-US" sz="2400" b="1" dirty="0">
              <a:solidFill>
                <a:schemeClr val="accent1"/>
              </a:solidFill>
              <a:latin typeface="楷体" panose="02010609060101010101" charset="-122"/>
              <a:ea typeface="楷体" panose="02010609060101010101" charset="-122"/>
            </a:endParaRPr>
          </a:p>
        </p:txBody>
      </p:sp>
      <p:sp>
        <p:nvSpPr>
          <p:cNvPr id="57354" name="Text Placeholder 5"/>
          <p:cNvSpPr txBox="1"/>
          <p:nvPr/>
        </p:nvSpPr>
        <p:spPr>
          <a:xfrm>
            <a:off x="5869940" y="3832225"/>
            <a:ext cx="1071563"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目的性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2" name="矩形 15"/>
          <p:cNvSpPr/>
          <p:nvPr/>
        </p:nvSpPr>
        <p:spPr>
          <a:xfrm>
            <a:off x="1897063" y="5608638"/>
            <a:ext cx="1703388" cy="520700"/>
          </a:xfrm>
          <a:custGeom>
            <a:avLst/>
            <a:gdLst>
              <a:gd name="connsiteX0" fmla="*/ 0 w 1332964"/>
              <a:gd name="connsiteY0" fmla="*/ 0 h 319087"/>
              <a:gd name="connsiteX1" fmla="*/ 1332964 w 1332964"/>
              <a:gd name="connsiteY1" fmla="*/ 0 h 319087"/>
              <a:gd name="connsiteX2" fmla="*/ 1332964 w 1332964"/>
              <a:gd name="connsiteY2" fmla="*/ 319087 h 319087"/>
              <a:gd name="connsiteX3" fmla="*/ 0 w 1332964"/>
              <a:gd name="connsiteY3" fmla="*/ 319087 h 319087"/>
              <a:gd name="connsiteX4" fmla="*/ 0 w 1332964"/>
              <a:gd name="connsiteY4" fmla="*/ 0 h 319087"/>
              <a:gd name="connsiteX0-1" fmla="*/ 0 w 1332964"/>
              <a:gd name="connsiteY0-2" fmla="*/ 0 h 319087"/>
              <a:gd name="connsiteX1-3" fmla="*/ 658064 w 1332964"/>
              <a:gd name="connsiteY1-4" fmla="*/ 0 h 319087"/>
              <a:gd name="connsiteX2-5" fmla="*/ 1332964 w 1332964"/>
              <a:gd name="connsiteY2-6" fmla="*/ 0 h 319087"/>
              <a:gd name="connsiteX3-7" fmla="*/ 1332964 w 1332964"/>
              <a:gd name="connsiteY3-8" fmla="*/ 319087 h 319087"/>
              <a:gd name="connsiteX4-9" fmla="*/ 0 w 1332964"/>
              <a:gd name="connsiteY4-10" fmla="*/ 319087 h 319087"/>
              <a:gd name="connsiteX5" fmla="*/ 0 w 1332964"/>
              <a:gd name="connsiteY5" fmla="*/ 0 h 319087"/>
              <a:gd name="connsiteX0-11" fmla="*/ 0 w 1332964"/>
              <a:gd name="connsiteY0-12" fmla="*/ 130969 h 450056"/>
              <a:gd name="connsiteX1-13" fmla="*/ 655683 w 1332964"/>
              <a:gd name="connsiteY1-14" fmla="*/ 0 h 450056"/>
              <a:gd name="connsiteX2-15" fmla="*/ 1332964 w 1332964"/>
              <a:gd name="connsiteY2-16" fmla="*/ 130969 h 450056"/>
              <a:gd name="connsiteX3-17" fmla="*/ 1332964 w 1332964"/>
              <a:gd name="connsiteY3-18" fmla="*/ 450056 h 450056"/>
              <a:gd name="connsiteX4-19" fmla="*/ 0 w 1332964"/>
              <a:gd name="connsiteY4-20" fmla="*/ 450056 h 450056"/>
              <a:gd name="connsiteX5-21" fmla="*/ 0 w 1332964"/>
              <a:gd name="connsiteY5-22" fmla="*/ 130969 h 450056"/>
              <a:gd name="connsiteX0-23" fmla="*/ 0 w 1332964"/>
              <a:gd name="connsiteY0-24" fmla="*/ 130969 h 450056"/>
              <a:gd name="connsiteX1-25" fmla="*/ 655683 w 1332964"/>
              <a:gd name="connsiteY1-26" fmla="*/ 0 h 450056"/>
              <a:gd name="connsiteX2-27" fmla="*/ 1332964 w 1332964"/>
              <a:gd name="connsiteY2-28" fmla="*/ 130969 h 450056"/>
              <a:gd name="connsiteX3-29" fmla="*/ 1332964 w 1332964"/>
              <a:gd name="connsiteY3-30" fmla="*/ 450056 h 450056"/>
              <a:gd name="connsiteX4-31" fmla="*/ 0 w 1332964"/>
              <a:gd name="connsiteY4-32" fmla="*/ 450056 h 450056"/>
              <a:gd name="connsiteX5-33" fmla="*/ 0 w 1332964"/>
              <a:gd name="connsiteY5-34" fmla="*/ 130969 h 450056"/>
              <a:gd name="connsiteX0-35" fmla="*/ 0 w 1332964"/>
              <a:gd name="connsiteY0-36" fmla="*/ 217876 h 536963"/>
              <a:gd name="connsiteX1-37" fmla="*/ 655683 w 1332964"/>
              <a:gd name="connsiteY1-38" fmla="*/ 0 h 536963"/>
              <a:gd name="connsiteX2-39" fmla="*/ 1332964 w 1332964"/>
              <a:gd name="connsiteY2-40" fmla="*/ 217876 h 536963"/>
              <a:gd name="connsiteX3-41" fmla="*/ 1332964 w 1332964"/>
              <a:gd name="connsiteY3-42" fmla="*/ 536963 h 536963"/>
              <a:gd name="connsiteX4-43" fmla="*/ 0 w 1332964"/>
              <a:gd name="connsiteY4-44" fmla="*/ 536963 h 536963"/>
              <a:gd name="connsiteX5-45" fmla="*/ 0 w 1332964"/>
              <a:gd name="connsiteY5-46" fmla="*/ 217876 h 536963"/>
              <a:gd name="connsiteX0-47" fmla="*/ 0 w 1332964"/>
              <a:gd name="connsiteY0-48" fmla="*/ 217876 h 536963"/>
              <a:gd name="connsiteX1-49" fmla="*/ 655683 w 1332964"/>
              <a:gd name="connsiteY1-50" fmla="*/ 0 h 536963"/>
              <a:gd name="connsiteX2-51" fmla="*/ 1332964 w 1332964"/>
              <a:gd name="connsiteY2-52" fmla="*/ 217876 h 536963"/>
              <a:gd name="connsiteX3-53" fmla="*/ 1332964 w 1332964"/>
              <a:gd name="connsiteY3-54" fmla="*/ 536963 h 536963"/>
              <a:gd name="connsiteX4-55" fmla="*/ 0 w 1332964"/>
              <a:gd name="connsiteY4-56" fmla="*/ 536963 h 536963"/>
              <a:gd name="connsiteX5-57" fmla="*/ 0 w 1332964"/>
              <a:gd name="connsiteY5-58" fmla="*/ 217876 h 536963"/>
              <a:gd name="connsiteX0-59" fmla="*/ 0 w 1332964"/>
              <a:gd name="connsiteY0-60" fmla="*/ 217876 h 536963"/>
              <a:gd name="connsiteX1-61" fmla="*/ 655683 w 1332964"/>
              <a:gd name="connsiteY1-62" fmla="*/ 0 h 536963"/>
              <a:gd name="connsiteX2-63" fmla="*/ 1332964 w 1332964"/>
              <a:gd name="connsiteY2-64" fmla="*/ 217876 h 536963"/>
              <a:gd name="connsiteX3-65" fmla="*/ 1332964 w 1332964"/>
              <a:gd name="connsiteY3-66" fmla="*/ 536963 h 536963"/>
              <a:gd name="connsiteX4-67" fmla="*/ 0 w 1332964"/>
              <a:gd name="connsiteY4-68" fmla="*/ 536963 h 536963"/>
              <a:gd name="connsiteX5-69" fmla="*/ 0 w 1332964"/>
              <a:gd name="connsiteY5-70" fmla="*/ 217876 h 536963"/>
              <a:gd name="connsiteX0-71" fmla="*/ 99255 w 1432219"/>
              <a:gd name="connsiteY0-72" fmla="*/ 217876 h 536963"/>
              <a:gd name="connsiteX1-73" fmla="*/ 754938 w 1432219"/>
              <a:gd name="connsiteY1-74" fmla="*/ 0 h 536963"/>
              <a:gd name="connsiteX2-75" fmla="*/ 1432219 w 1432219"/>
              <a:gd name="connsiteY2-76" fmla="*/ 217876 h 536963"/>
              <a:gd name="connsiteX3-77" fmla="*/ 1432219 w 1432219"/>
              <a:gd name="connsiteY3-78" fmla="*/ 536963 h 536963"/>
              <a:gd name="connsiteX4-79" fmla="*/ 99255 w 1432219"/>
              <a:gd name="connsiteY4-80" fmla="*/ 536963 h 536963"/>
              <a:gd name="connsiteX5-81" fmla="*/ 99255 w 1432219"/>
              <a:gd name="connsiteY5-82" fmla="*/ 217876 h 536963"/>
              <a:gd name="connsiteX0-83" fmla="*/ 99255 w 1538907"/>
              <a:gd name="connsiteY0-84" fmla="*/ 217876 h 536963"/>
              <a:gd name="connsiteX1-85" fmla="*/ 754938 w 1538907"/>
              <a:gd name="connsiteY1-86" fmla="*/ 0 h 536963"/>
              <a:gd name="connsiteX2-87" fmla="*/ 1432219 w 1538907"/>
              <a:gd name="connsiteY2-88" fmla="*/ 217876 h 536963"/>
              <a:gd name="connsiteX3-89" fmla="*/ 1432219 w 1538907"/>
              <a:gd name="connsiteY3-90" fmla="*/ 536963 h 536963"/>
              <a:gd name="connsiteX4-91" fmla="*/ 99255 w 1538907"/>
              <a:gd name="connsiteY4-92" fmla="*/ 536963 h 536963"/>
              <a:gd name="connsiteX5-93" fmla="*/ 99255 w 1538907"/>
              <a:gd name="connsiteY5-94" fmla="*/ 217876 h 536963"/>
              <a:gd name="connsiteX0-95" fmla="*/ 99255 w 1538907"/>
              <a:gd name="connsiteY0-96" fmla="*/ 217876 h 536963"/>
              <a:gd name="connsiteX1-97" fmla="*/ 754938 w 1538907"/>
              <a:gd name="connsiteY1-98" fmla="*/ 0 h 536963"/>
              <a:gd name="connsiteX2-99" fmla="*/ 1432219 w 1538907"/>
              <a:gd name="connsiteY2-100" fmla="*/ 217876 h 536963"/>
              <a:gd name="connsiteX3-101" fmla="*/ 1432219 w 1538907"/>
              <a:gd name="connsiteY3-102" fmla="*/ 536963 h 536963"/>
              <a:gd name="connsiteX4-103" fmla="*/ 99255 w 1538907"/>
              <a:gd name="connsiteY4-104" fmla="*/ 536963 h 536963"/>
              <a:gd name="connsiteX5-105" fmla="*/ 99255 w 1538907"/>
              <a:gd name="connsiteY5-106" fmla="*/ 217876 h 536963"/>
              <a:gd name="connsiteX0-107" fmla="*/ 99255 w 1538907"/>
              <a:gd name="connsiteY0-108" fmla="*/ 217876 h 536963"/>
              <a:gd name="connsiteX1-109" fmla="*/ 754938 w 1538907"/>
              <a:gd name="connsiteY1-110" fmla="*/ 0 h 536963"/>
              <a:gd name="connsiteX2-111" fmla="*/ 1432219 w 1538907"/>
              <a:gd name="connsiteY2-112" fmla="*/ 217876 h 536963"/>
              <a:gd name="connsiteX3-113" fmla="*/ 1432219 w 1538907"/>
              <a:gd name="connsiteY3-114" fmla="*/ 536963 h 536963"/>
              <a:gd name="connsiteX4-115" fmla="*/ 99255 w 1538907"/>
              <a:gd name="connsiteY4-116" fmla="*/ 536963 h 536963"/>
              <a:gd name="connsiteX5-117" fmla="*/ 99255 w 1538907"/>
              <a:gd name="connsiteY5-118" fmla="*/ 217876 h 536963"/>
              <a:gd name="connsiteX0-119" fmla="*/ 99255 w 1538907"/>
              <a:gd name="connsiteY0-120" fmla="*/ 217876 h 536963"/>
              <a:gd name="connsiteX1-121" fmla="*/ 754938 w 1538907"/>
              <a:gd name="connsiteY1-122" fmla="*/ 0 h 536963"/>
              <a:gd name="connsiteX2-123" fmla="*/ 1432219 w 1538907"/>
              <a:gd name="connsiteY2-124" fmla="*/ 217876 h 536963"/>
              <a:gd name="connsiteX3-125" fmla="*/ 1432219 w 1538907"/>
              <a:gd name="connsiteY3-126" fmla="*/ 536963 h 536963"/>
              <a:gd name="connsiteX4-127" fmla="*/ 99255 w 1538907"/>
              <a:gd name="connsiteY4-128" fmla="*/ 536963 h 536963"/>
              <a:gd name="connsiteX5-129" fmla="*/ 99255 w 1538907"/>
              <a:gd name="connsiteY5-130" fmla="*/ 217876 h 536963"/>
              <a:gd name="connsiteX0-131" fmla="*/ 5064 w 1444716"/>
              <a:gd name="connsiteY0-132" fmla="*/ 217876 h 536963"/>
              <a:gd name="connsiteX1-133" fmla="*/ 660747 w 1444716"/>
              <a:gd name="connsiteY1-134" fmla="*/ 0 h 536963"/>
              <a:gd name="connsiteX2-135" fmla="*/ 1338028 w 1444716"/>
              <a:gd name="connsiteY2-136" fmla="*/ 217876 h 536963"/>
              <a:gd name="connsiteX3-137" fmla="*/ 1338028 w 1444716"/>
              <a:gd name="connsiteY3-138" fmla="*/ 536963 h 536963"/>
              <a:gd name="connsiteX4-139" fmla="*/ 5064 w 1444716"/>
              <a:gd name="connsiteY4-140" fmla="*/ 536963 h 536963"/>
              <a:gd name="connsiteX5-141" fmla="*/ 5064 w 1444716"/>
              <a:gd name="connsiteY5-142" fmla="*/ 217876 h 536963"/>
              <a:gd name="connsiteX0-143" fmla="*/ 5064 w 1344174"/>
              <a:gd name="connsiteY0-144" fmla="*/ 217876 h 536963"/>
              <a:gd name="connsiteX1-145" fmla="*/ 660747 w 1344174"/>
              <a:gd name="connsiteY1-146" fmla="*/ 0 h 536963"/>
              <a:gd name="connsiteX2-147" fmla="*/ 1338028 w 1344174"/>
              <a:gd name="connsiteY2-148" fmla="*/ 217876 h 536963"/>
              <a:gd name="connsiteX3-149" fmla="*/ 1338028 w 1344174"/>
              <a:gd name="connsiteY3-150" fmla="*/ 536963 h 536963"/>
              <a:gd name="connsiteX4-151" fmla="*/ 5064 w 1344174"/>
              <a:gd name="connsiteY4-152" fmla="*/ 536963 h 536963"/>
              <a:gd name="connsiteX5-153" fmla="*/ 5064 w 1344174"/>
              <a:gd name="connsiteY5-154" fmla="*/ 217876 h 53696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344174" h="536963">
                <a:moveTo>
                  <a:pt x="5064" y="217876"/>
                </a:moveTo>
                <a:cubicBezTo>
                  <a:pt x="228388" y="216639"/>
                  <a:pt x="427898" y="187467"/>
                  <a:pt x="660747" y="0"/>
                </a:cubicBezTo>
                <a:cubicBezTo>
                  <a:pt x="910319" y="190571"/>
                  <a:pt x="1097980" y="216638"/>
                  <a:pt x="1338028" y="217876"/>
                </a:cubicBezTo>
                <a:cubicBezTo>
                  <a:pt x="1351857" y="318436"/>
                  <a:pt x="1338028" y="430601"/>
                  <a:pt x="1338028" y="536963"/>
                </a:cubicBezTo>
                <a:lnTo>
                  <a:pt x="5064" y="536963"/>
                </a:lnTo>
                <a:cubicBezTo>
                  <a:pt x="5064" y="430601"/>
                  <a:pt x="-6329" y="324644"/>
                  <a:pt x="5064" y="217876"/>
                </a:cubicBezTo>
                <a:close/>
              </a:path>
            </a:pathLst>
          </a:custGeom>
          <a:solidFill>
            <a:schemeClr val="bg2">
              <a:lumMod val="75000"/>
            </a:schemeClr>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3" name="任意多边形 2"/>
          <p:cNvSpPr/>
          <p:nvPr/>
        </p:nvSpPr>
        <p:spPr>
          <a:xfrm>
            <a:off x="2058988" y="3929063"/>
            <a:ext cx="1182688" cy="617538"/>
          </a:xfrm>
          <a:custGeom>
            <a:avLst/>
            <a:gdLst>
              <a:gd name="connsiteX0" fmla="*/ 26273 w 990146"/>
              <a:gd name="connsiteY0" fmla="*/ 18150 h 506557"/>
              <a:gd name="connsiteX1" fmla="*/ 269161 w 990146"/>
              <a:gd name="connsiteY1" fmla="*/ 253894 h 506557"/>
              <a:gd name="connsiteX2" fmla="*/ 419179 w 990146"/>
              <a:gd name="connsiteY2" fmla="*/ 413438 h 506557"/>
              <a:gd name="connsiteX3" fmla="*/ 476329 w 990146"/>
              <a:gd name="connsiteY3" fmla="*/ 506306 h 506557"/>
              <a:gd name="connsiteX4" fmla="*/ 554911 w 990146"/>
              <a:gd name="connsiteY4" fmla="*/ 432488 h 506557"/>
              <a:gd name="connsiteX5" fmla="*/ 771604 w 990146"/>
              <a:gd name="connsiteY5" fmla="*/ 206269 h 506557"/>
              <a:gd name="connsiteX6" fmla="*/ 954961 w 990146"/>
              <a:gd name="connsiteY6" fmla="*/ 37200 h 506557"/>
              <a:gd name="connsiteX7" fmla="*/ 26273 w 990146"/>
              <a:gd name="connsiteY7" fmla="*/ 18150 h 506557"/>
              <a:gd name="connsiteX0-1" fmla="*/ 27909 w 991782"/>
              <a:gd name="connsiteY0-2" fmla="*/ 730 h 489137"/>
              <a:gd name="connsiteX1-3" fmla="*/ 270797 w 991782"/>
              <a:gd name="connsiteY1-4" fmla="*/ 236474 h 489137"/>
              <a:gd name="connsiteX2-5" fmla="*/ 420815 w 991782"/>
              <a:gd name="connsiteY2-6" fmla="*/ 396018 h 489137"/>
              <a:gd name="connsiteX3-7" fmla="*/ 477965 w 991782"/>
              <a:gd name="connsiteY3-8" fmla="*/ 488886 h 489137"/>
              <a:gd name="connsiteX4-9" fmla="*/ 556547 w 991782"/>
              <a:gd name="connsiteY4-10" fmla="*/ 415068 h 489137"/>
              <a:gd name="connsiteX5-11" fmla="*/ 773240 w 991782"/>
              <a:gd name="connsiteY5-12" fmla="*/ 188849 h 489137"/>
              <a:gd name="connsiteX6-13" fmla="*/ 956597 w 991782"/>
              <a:gd name="connsiteY6-14" fmla="*/ 19780 h 489137"/>
              <a:gd name="connsiteX7-15" fmla="*/ 27909 w 991782"/>
              <a:gd name="connsiteY7-16" fmla="*/ 730 h 489137"/>
              <a:gd name="connsiteX0-17" fmla="*/ 26004 w 985616"/>
              <a:gd name="connsiteY0-18" fmla="*/ 19976 h 508383"/>
              <a:gd name="connsiteX1-19" fmla="*/ 268892 w 985616"/>
              <a:gd name="connsiteY1-20" fmla="*/ 255720 h 508383"/>
              <a:gd name="connsiteX2-21" fmla="*/ 418910 w 985616"/>
              <a:gd name="connsiteY2-22" fmla="*/ 415264 h 508383"/>
              <a:gd name="connsiteX3-23" fmla="*/ 476060 w 985616"/>
              <a:gd name="connsiteY3-24" fmla="*/ 508132 h 508383"/>
              <a:gd name="connsiteX4-25" fmla="*/ 554642 w 985616"/>
              <a:gd name="connsiteY4-26" fmla="*/ 434314 h 508383"/>
              <a:gd name="connsiteX5-27" fmla="*/ 771335 w 985616"/>
              <a:gd name="connsiteY5-28" fmla="*/ 208095 h 508383"/>
              <a:gd name="connsiteX6-29" fmla="*/ 949930 w 985616"/>
              <a:gd name="connsiteY6-30" fmla="*/ 34263 h 508383"/>
              <a:gd name="connsiteX7-31" fmla="*/ 26004 w 985616"/>
              <a:gd name="connsiteY7-32" fmla="*/ 19976 h 508383"/>
              <a:gd name="connsiteX0-33" fmla="*/ 26004 w 987464"/>
              <a:gd name="connsiteY0-34" fmla="*/ 18135 h 506542"/>
              <a:gd name="connsiteX1-35" fmla="*/ 268892 w 987464"/>
              <a:gd name="connsiteY1-36" fmla="*/ 253879 h 506542"/>
              <a:gd name="connsiteX2-37" fmla="*/ 418910 w 987464"/>
              <a:gd name="connsiteY2-38" fmla="*/ 413423 h 506542"/>
              <a:gd name="connsiteX3-39" fmla="*/ 476060 w 987464"/>
              <a:gd name="connsiteY3-40" fmla="*/ 506291 h 506542"/>
              <a:gd name="connsiteX4-41" fmla="*/ 554642 w 987464"/>
              <a:gd name="connsiteY4-42" fmla="*/ 432473 h 506542"/>
              <a:gd name="connsiteX5-43" fmla="*/ 771335 w 987464"/>
              <a:gd name="connsiteY5-44" fmla="*/ 206254 h 506542"/>
              <a:gd name="connsiteX6-45" fmla="*/ 949930 w 987464"/>
              <a:gd name="connsiteY6-46" fmla="*/ 32422 h 506542"/>
              <a:gd name="connsiteX7-47" fmla="*/ 26004 w 987464"/>
              <a:gd name="connsiteY7-48" fmla="*/ 18135 h 506542"/>
              <a:gd name="connsiteX0-49" fmla="*/ 26004 w 987464"/>
              <a:gd name="connsiteY0-50" fmla="*/ 7233 h 495640"/>
              <a:gd name="connsiteX1-51" fmla="*/ 268892 w 987464"/>
              <a:gd name="connsiteY1-52" fmla="*/ 242977 h 495640"/>
              <a:gd name="connsiteX2-53" fmla="*/ 418910 w 987464"/>
              <a:gd name="connsiteY2-54" fmla="*/ 402521 h 495640"/>
              <a:gd name="connsiteX3-55" fmla="*/ 476060 w 987464"/>
              <a:gd name="connsiteY3-56" fmla="*/ 495389 h 495640"/>
              <a:gd name="connsiteX4-57" fmla="*/ 554642 w 987464"/>
              <a:gd name="connsiteY4-58" fmla="*/ 421571 h 495640"/>
              <a:gd name="connsiteX5-59" fmla="*/ 771335 w 987464"/>
              <a:gd name="connsiteY5-60" fmla="*/ 195352 h 495640"/>
              <a:gd name="connsiteX6-61" fmla="*/ 949930 w 987464"/>
              <a:gd name="connsiteY6-62" fmla="*/ 21520 h 495640"/>
              <a:gd name="connsiteX7-63" fmla="*/ 26004 w 987464"/>
              <a:gd name="connsiteY7-64" fmla="*/ 7233 h 495640"/>
              <a:gd name="connsiteX0-65" fmla="*/ 26004 w 987464"/>
              <a:gd name="connsiteY0-66" fmla="*/ 0 h 488407"/>
              <a:gd name="connsiteX1-67" fmla="*/ 268892 w 987464"/>
              <a:gd name="connsiteY1-68" fmla="*/ 235744 h 488407"/>
              <a:gd name="connsiteX2-69" fmla="*/ 418910 w 987464"/>
              <a:gd name="connsiteY2-70" fmla="*/ 395288 h 488407"/>
              <a:gd name="connsiteX3-71" fmla="*/ 476060 w 987464"/>
              <a:gd name="connsiteY3-72" fmla="*/ 488156 h 488407"/>
              <a:gd name="connsiteX4-73" fmla="*/ 554642 w 987464"/>
              <a:gd name="connsiteY4-74" fmla="*/ 414338 h 488407"/>
              <a:gd name="connsiteX5-75" fmla="*/ 771335 w 987464"/>
              <a:gd name="connsiteY5-76" fmla="*/ 188119 h 488407"/>
              <a:gd name="connsiteX6-77" fmla="*/ 949930 w 987464"/>
              <a:gd name="connsiteY6-78" fmla="*/ 14287 h 488407"/>
              <a:gd name="connsiteX7-79" fmla="*/ 26004 w 987464"/>
              <a:gd name="connsiteY7-80" fmla="*/ 0 h 488407"/>
              <a:gd name="connsiteX0-81" fmla="*/ 26004 w 995974"/>
              <a:gd name="connsiteY0-82" fmla="*/ 2382 h 490789"/>
              <a:gd name="connsiteX1-83" fmla="*/ 268892 w 995974"/>
              <a:gd name="connsiteY1-84" fmla="*/ 238126 h 490789"/>
              <a:gd name="connsiteX2-85" fmla="*/ 418910 w 995974"/>
              <a:gd name="connsiteY2-86" fmla="*/ 397670 h 490789"/>
              <a:gd name="connsiteX3-87" fmla="*/ 476060 w 995974"/>
              <a:gd name="connsiteY3-88" fmla="*/ 490538 h 490789"/>
              <a:gd name="connsiteX4-89" fmla="*/ 554642 w 995974"/>
              <a:gd name="connsiteY4-90" fmla="*/ 416720 h 490789"/>
              <a:gd name="connsiteX5-91" fmla="*/ 771335 w 995974"/>
              <a:gd name="connsiteY5-92" fmla="*/ 190501 h 490789"/>
              <a:gd name="connsiteX6-93" fmla="*/ 959455 w 995974"/>
              <a:gd name="connsiteY6-94" fmla="*/ 0 h 490789"/>
              <a:gd name="connsiteX7-95" fmla="*/ 26004 w 995974"/>
              <a:gd name="connsiteY7-96" fmla="*/ 2382 h 490789"/>
              <a:gd name="connsiteX0-97" fmla="*/ 26004 w 959455"/>
              <a:gd name="connsiteY0-98" fmla="*/ 2382 h 490789"/>
              <a:gd name="connsiteX1-99" fmla="*/ 268892 w 959455"/>
              <a:gd name="connsiteY1-100" fmla="*/ 238126 h 490789"/>
              <a:gd name="connsiteX2-101" fmla="*/ 418910 w 959455"/>
              <a:gd name="connsiteY2-102" fmla="*/ 397670 h 490789"/>
              <a:gd name="connsiteX3-103" fmla="*/ 476060 w 959455"/>
              <a:gd name="connsiteY3-104" fmla="*/ 490538 h 490789"/>
              <a:gd name="connsiteX4-105" fmla="*/ 554642 w 959455"/>
              <a:gd name="connsiteY4-106" fmla="*/ 416720 h 490789"/>
              <a:gd name="connsiteX5-107" fmla="*/ 771335 w 959455"/>
              <a:gd name="connsiteY5-108" fmla="*/ 190501 h 490789"/>
              <a:gd name="connsiteX6-109" fmla="*/ 959455 w 959455"/>
              <a:gd name="connsiteY6-110" fmla="*/ 0 h 490789"/>
              <a:gd name="connsiteX7-111" fmla="*/ 26004 w 959455"/>
              <a:gd name="connsiteY7-112" fmla="*/ 2382 h 490789"/>
              <a:gd name="connsiteX0-113" fmla="*/ 0 w 933451"/>
              <a:gd name="connsiteY0-114" fmla="*/ 2382 h 490789"/>
              <a:gd name="connsiteX1-115" fmla="*/ 242888 w 933451"/>
              <a:gd name="connsiteY1-116" fmla="*/ 238126 h 490789"/>
              <a:gd name="connsiteX2-117" fmla="*/ 392906 w 933451"/>
              <a:gd name="connsiteY2-118" fmla="*/ 397670 h 490789"/>
              <a:gd name="connsiteX3-119" fmla="*/ 450056 w 933451"/>
              <a:gd name="connsiteY3-120" fmla="*/ 490538 h 490789"/>
              <a:gd name="connsiteX4-121" fmla="*/ 528638 w 933451"/>
              <a:gd name="connsiteY4-122" fmla="*/ 416720 h 490789"/>
              <a:gd name="connsiteX5-123" fmla="*/ 745331 w 933451"/>
              <a:gd name="connsiteY5-124" fmla="*/ 190501 h 490789"/>
              <a:gd name="connsiteX6-125" fmla="*/ 933451 w 933451"/>
              <a:gd name="connsiteY6-126" fmla="*/ 0 h 490789"/>
              <a:gd name="connsiteX7-127" fmla="*/ 0 w 933451"/>
              <a:gd name="connsiteY7-128" fmla="*/ 2382 h 490789"/>
              <a:gd name="connsiteX0-129" fmla="*/ 0 w 933451"/>
              <a:gd name="connsiteY0-130" fmla="*/ 2382 h 488425"/>
              <a:gd name="connsiteX1-131" fmla="*/ 242888 w 933451"/>
              <a:gd name="connsiteY1-132" fmla="*/ 238126 h 488425"/>
              <a:gd name="connsiteX2-133" fmla="*/ 392906 w 933451"/>
              <a:gd name="connsiteY2-134" fmla="*/ 397670 h 488425"/>
              <a:gd name="connsiteX3-135" fmla="*/ 469106 w 933451"/>
              <a:gd name="connsiteY3-136" fmla="*/ 488157 h 488425"/>
              <a:gd name="connsiteX4-137" fmla="*/ 528638 w 933451"/>
              <a:gd name="connsiteY4-138" fmla="*/ 416720 h 488425"/>
              <a:gd name="connsiteX5-139" fmla="*/ 745331 w 933451"/>
              <a:gd name="connsiteY5-140" fmla="*/ 190501 h 488425"/>
              <a:gd name="connsiteX6-141" fmla="*/ 933451 w 933451"/>
              <a:gd name="connsiteY6-142" fmla="*/ 0 h 488425"/>
              <a:gd name="connsiteX7-143" fmla="*/ 0 w 933451"/>
              <a:gd name="connsiteY7-144" fmla="*/ 2382 h 488425"/>
              <a:gd name="connsiteX0-145" fmla="*/ 0 w 933451"/>
              <a:gd name="connsiteY0-146" fmla="*/ 2382 h 488425"/>
              <a:gd name="connsiteX1-147" fmla="*/ 242888 w 933451"/>
              <a:gd name="connsiteY1-148" fmla="*/ 238126 h 488425"/>
              <a:gd name="connsiteX2-149" fmla="*/ 392906 w 933451"/>
              <a:gd name="connsiteY2-150" fmla="*/ 397670 h 488425"/>
              <a:gd name="connsiteX3-151" fmla="*/ 469106 w 933451"/>
              <a:gd name="connsiteY3-152" fmla="*/ 488157 h 488425"/>
              <a:gd name="connsiteX4-153" fmla="*/ 528638 w 933451"/>
              <a:gd name="connsiteY4-154" fmla="*/ 416720 h 488425"/>
              <a:gd name="connsiteX5-155" fmla="*/ 745331 w 933451"/>
              <a:gd name="connsiteY5-156" fmla="*/ 190501 h 488425"/>
              <a:gd name="connsiteX6-157" fmla="*/ 933451 w 933451"/>
              <a:gd name="connsiteY6-158" fmla="*/ 0 h 488425"/>
              <a:gd name="connsiteX7-159" fmla="*/ 0 w 933451"/>
              <a:gd name="connsiteY7-160" fmla="*/ 2382 h 488425"/>
              <a:gd name="connsiteX0-161" fmla="*/ 0 w 933451"/>
              <a:gd name="connsiteY0-162" fmla="*/ 2382 h 488368"/>
              <a:gd name="connsiteX1-163" fmla="*/ 242888 w 933451"/>
              <a:gd name="connsiteY1-164" fmla="*/ 238126 h 488368"/>
              <a:gd name="connsiteX2-165" fmla="*/ 392906 w 933451"/>
              <a:gd name="connsiteY2-166" fmla="*/ 397670 h 488368"/>
              <a:gd name="connsiteX3-167" fmla="*/ 469106 w 933451"/>
              <a:gd name="connsiteY3-168" fmla="*/ 488157 h 488368"/>
              <a:gd name="connsiteX4-169" fmla="*/ 552451 w 933451"/>
              <a:gd name="connsiteY4-170" fmla="*/ 373857 h 488368"/>
              <a:gd name="connsiteX5-171" fmla="*/ 745331 w 933451"/>
              <a:gd name="connsiteY5-172" fmla="*/ 190501 h 488368"/>
              <a:gd name="connsiteX6-173" fmla="*/ 933451 w 933451"/>
              <a:gd name="connsiteY6-174" fmla="*/ 0 h 488368"/>
              <a:gd name="connsiteX7-175" fmla="*/ 0 w 933451"/>
              <a:gd name="connsiteY7-176" fmla="*/ 2382 h 488368"/>
              <a:gd name="connsiteX0-177" fmla="*/ 0 w 933451"/>
              <a:gd name="connsiteY0-178" fmla="*/ 2382 h 488368"/>
              <a:gd name="connsiteX1-179" fmla="*/ 242888 w 933451"/>
              <a:gd name="connsiteY1-180" fmla="*/ 238126 h 488368"/>
              <a:gd name="connsiteX2-181" fmla="*/ 392906 w 933451"/>
              <a:gd name="connsiteY2-182" fmla="*/ 397670 h 488368"/>
              <a:gd name="connsiteX3-183" fmla="*/ 469106 w 933451"/>
              <a:gd name="connsiteY3-184" fmla="*/ 488157 h 488368"/>
              <a:gd name="connsiteX4-185" fmla="*/ 552451 w 933451"/>
              <a:gd name="connsiteY4-186" fmla="*/ 373857 h 488368"/>
              <a:gd name="connsiteX5-187" fmla="*/ 745331 w 933451"/>
              <a:gd name="connsiteY5-188" fmla="*/ 190501 h 488368"/>
              <a:gd name="connsiteX6-189" fmla="*/ 933451 w 933451"/>
              <a:gd name="connsiteY6-190" fmla="*/ 0 h 488368"/>
              <a:gd name="connsiteX7-191" fmla="*/ 0 w 933451"/>
              <a:gd name="connsiteY7-192" fmla="*/ 2382 h 488368"/>
              <a:gd name="connsiteX0-193" fmla="*/ 0 w 933451"/>
              <a:gd name="connsiteY0-194" fmla="*/ 2382 h 488368"/>
              <a:gd name="connsiteX1-195" fmla="*/ 242888 w 933451"/>
              <a:gd name="connsiteY1-196" fmla="*/ 238126 h 488368"/>
              <a:gd name="connsiteX2-197" fmla="*/ 392906 w 933451"/>
              <a:gd name="connsiteY2-198" fmla="*/ 397670 h 488368"/>
              <a:gd name="connsiteX3-199" fmla="*/ 469106 w 933451"/>
              <a:gd name="connsiteY3-200" fmla="*/ 488157 h 488368"/>
              <a:gd name="connsiteX4-201" fmla="*/ 552451 w 933451"/>
              <a:gd name="connsiteY4-202" fmla="*/ 373857 h 488368"/>
              <a:gd name="connsiteX5-203" fmla="*/ 745331 w 933451"/>
              <a:gd name="connsiteY5-204" fmla="*/ 190501 h 488368"/>
              <a:gd name="connsiteX6-205" fmla="*/ 933451 w 933451"/>
              <a:gd name="connsiteY6-206" fmla="*/ 0 h 488368"/>
              <a:gd name="connsiteX7-207" fmla="*/ 0 w 933451"/>
              <a:gd name="connsiteY7-208" fmla="*/ 2382 h 488368"/>
              <a:gd name="connsiteX0-209" fmla="*/ 0 w 933451"/>
              <a:gd name="connsiteY0-210" fmla="*/ 2382 h 488368"/>
              <a:gd name="connsiteX1-211" fmla="*/ 235745 w 933451"/>
              <a:gd name="connsiteY1-212" fmla="*/ 238126 h 488368"/>
              <a:gd name="connsiteX2-213" fmla="*/ 392906 w 933451"/>
              <a:gd name="connsiteY2-214" fmla="*/ 397670 h 488368"/>
              <a:gd name="connsiteX3-215" fmla="*/ 469106 w 933451"/>
              <a:gd name="connsiteY3-216" fmla="*/ 488157 h 488368"/>
              <a:gd name="connsiteX4-217" fmla="*/ 552451 w 933451"/>
              <a:gd name="connsiteY4-218" fmla="*/ 373857 h 488368"/>
              <a:gd name="connsiteX5-219" fmla="*/ 745331 w 933451"/>
              <a:gd name="connsiteY5-220" fmla="*/ 190501 h 488368"/>
              <a:gd name="connsiteX6-221" fmla="*/ 933451 w 933451"/>
              <a:gd name="connsiteY6-222" fmla="*/ 0 h 488368"/>
              <a:gd name="connsiteX7-223" fmla="*/ 0 w 933451"/>
              <a:gd name="connsiteY7-224" fmla="*/ 2382 h 488368"/>
              <a:gd name="connsiteX0-225" fmla="*/ 0 w 933451"/>
              <a:gd name="connsiteY0-226" fmla="*/ 2382 h 488172"/>
              <a:gd name="connsiteX1-227" fmla="*/ 235745 w 933451"/>
              <a:gd name="connsiteY1-228" fmla="*/ 238126 h 488172"/>
              <a:gd name="connsiteX2-229" fmla="*/ 376237 w 933451"/>
              <a:gd name="connsiteY2-230" fmla="*/ 366714 h 488172"/>
              <a:gd name="connsiteX3-231" fmla="*/ 469106 w 933451"/>
              <a:gd name="connsiteY3-232" fmla="*/ 488157 h 488172"/>
              <a:gd name="connsiteX4-233" fmla="*/ 552451 w 933451"/>
              <a:gd name="connsiteY4-234" fmla="*/ 373857 h 488172"/>
              <a:gd name="connsiteX5-235" fmla="*/ 745331 w 933451"/>
              <a:gd name="connsiteY5-236" fmla="*/ 190501 h 488172"/>
              <a:gd name="connsiteX6-237" fmla="*/ 933451 w 933451"/>
              <a:gd name="connsiteY6-238" fmla="*/ 0 h 488172"/>
              <a:gd name="connsiteX7-239" fmla="*/ 0 w 933451"/>
              <a:gd name="connsiteY7-240" fmla="*/ 2382 h 488172"/>
              <a:gd name="connsiteX0-241" fmla="*/ 0 w 933451"/>
              <a:gd name="connsiteY0-242" fmla="*/ 2382 h 488207"/>
              <a:gd name="connsiteX1-243" fmla="*/ 235745 w 933451"/>
              <a:gd name="connsiteY1-244" fmla="*/ 238126 h 488207"/>
              <a:gd name="connsiteX2-245" fmla="*/ 376237 w 933451"/>
              <a:gd name="connsiteY2-246" fmla="*/ 366714 h 488207"/>
              <a:gd name="connsiteX3-247" fmla="*/ 469106 w 933451"/>
              <a:gd name="connsiteY3-248" fmla="*/ 488157 h 488207"/>
              <a:gd name="connsiteX4-249" fmla="*/ 554833 w 933451"/>
              <a:gd name="connsiteY4-250" fmla="*/ 352426 h 488207"/>
              <a:gd name="connsiteX5-251" fmla="*/ 745331 w 933451"/>
              <a:gd name="connsiteY5-252" fmla="*/ 190501 h 488207"/>
              <a:gd name="connsiteX6-253" fmla="*/ 933451 w 933451"/>
              <a:gd name="connsiteY6-254" fmla="*/ 0 h 488207"/>
              <a:gd name="connsiteX7-255" fmla="*/ 0 w 933451"/>
              <a:gd name="connsiteY7-256" fmla="*/ 2382 h 488207"/>
              <a:gd name="connsiteX0-257" fmla="*/ 0 w 933451"/>
              <a:gd name="connsiteY0-258" fmla="*/ 2382 h 488207"/>
              <a:gd name="connsiteX1-259" fmla="*/ 235745 w 933451"/>
              <a:gd name="connsiteY1-260" fmla="*/ 238126 h 488207"/>
              <a:gd name="connsiteX2-261" fmla="*/ 376237 w 933451"/>
              <a:gd name="connsiteY2-262" fmla="*/ 366714 h 488207"/>
              <a:gd name="connsiteX3-263" fmla="*/ 469106 w 933451"/>
              <a:gd name="connsiteY3-264" fmla="*/ 488157 h 488207"/>
              <a:gd name="connsiteX4-265" fmla="*/ 554833 w 933451"/>
              <a:gd name="connsiteY4-266" fmla="*/ 352426 h 488207"/>
              <a:gd name="connsiteX5-267" fmla="*/ 745331 w 933451"/>
              <a:gd name="connsiteY5-268" fmla="*/ 190501 h 488207"/>
              <a:gd name="connsiteX6-269" fmla="*/ 933451 w 933451"/>
              <a:gd name="connsiteY6-270" fmla="*/ 0 h 488207"/>
              <a:gd name="connsiteX7-271" fmla="*/ 0 w 933451"/>
              <a:gd name="connsiteY7-272" fmla="*/ 2382 h 488207"/>
              <a:gd name="connsiteX0-273" fmla="*/ 0 w 933451"/>
              <a:gd name="connsiteY0-274" fmla="*/ 2382 h 488157"/>
              <a:gd name="connsiteX1-275" fmla="*/ 235745 w 933451"/>
              <a:gd name="connsiteY1-276" fmla="*/ 238126 h 488157"/>
              <a:gd name="connsiteX2-277" fmla="*/ 376237 w 933451"/>
              <a:gd name="connsiteY2-278" fmla="*/ 366714 h 488157"/>
              <a:gd name="connsiteX3-279" fmla="*/ 469106 w 933451"/>
              <a:gd name="connsiteY3-280" fmla="*/ 488157 h 488157"/>
              <a:gd name="connsiteX4-281" fmla="*/ 554833 w 933451"/>
              <a:gd name="connsiteY4-282" fmla="*/ 352426 h 488157"/>
              <a:gd name="connsiteX5-283" fmla="*/ 745331 w 933451"/>
              <a:gd name="connsiteY5-284" fmla="*/ 190501 h 488157"/>
              <a:gd name="connsiteX6-285" fmla="*/ 933451 w 933451"/>
              <a:gd name="connsiteY6-286" fmla="*/ 0 h 488157"/>
              <a:gd name="connsiteX7-287" fmla="*/ 0 w 933451"/>
              <a:gd name="connsiteY7-288" fmla="*/ 2382 h 4881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933451" h="488157">
                <a:moveTo>
                  <a:pt x="0" y="2382"/>
                </a:moveTo>
                <a:cubicBezTo>
                  <a:pt x="55562" y="77392"/>
                  <a:pt x="173039" y="177404"/>
                  <a:pt x="235745" y="238126"/>
                </a:cubicBezTo>
                <a:cubicBezTo>
                  <a:pt x="298451" y="298848"/>
                  <a:pt x="337344" y="325042"/>
                  <a:pt x="376237" y="366714"/>
                </a:cubicBezTo>
                <a:cubicBezTo>
                  <a:pt x="415130" y="408386"/>
                  <a:pt x="420290" y="488157"/>
                  <a:pt x="469106" y="488157"/>
                </a:cubicBezTo>
                <a:cubicBezTo>
                  <a:pt x="517922" y="488157"/>
                  <a:pt x="523083" y="402035"/>
                  <a:pt x="554833" y="352426"/>
                </a:cubicBezTo>
                <a:cubicBezTo>
                  <a:pt x="586583" y="302817"/>
                  <a:pt x="678656" y="256382"/>
                  <a:pt x="745331" y="190501"/>
                </a:cubicBezTo>
                <a:cubicBezTo>
                  <a:pt x="812006" y="124620"/>
                  <a:pt x="903290" y="69453"/>
                  <a:pt x="933451" y="0"/>
                </a:cubicBezTo>
                <a:cubicBezTo>
                  <a:pt x="575469" y="68659"/>
                  <a:pt x="332581" y="67865"/>
                  <a:pt x="0" y="2382"/>
                </a:cubicBezTo>
                <a:close/>
              </a:path>
            </a:pathLst>
          </a:custGeom>
          <a:solidFill>
            <a:srgbClr val="244C69"/>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solidFill>
                  <a:srgbClr val="254C6A"/>
                </a:solidFill>
              </a:ln>
              <a:solidFill>
                <a:srgbClr val="244B67"/>
              </a:solidFill>
              <a:effectLst/>
              <a:uLnTx/>
              <a:uFillTx/>
              <a:latin typeface="HelveticaInserat-Roman-SemiB"/>
              <a:ea typeface="微软雅黑" panose="020B0503020204020204" charset="-122"/>
              <a:cs typeface="+mn-ea"/>
            </a:endParaRPr>
          </a:p>
        </p:txBody>
      </p:sp>
      <p:grpSp>
        <p:nvGrpSpPr>
          <p:cNvPr id="57357" name="组合 3"/>
          <p:cNvGrpSpPr/>
          <p:nvPr/>
        </p:nvGrpSpPr>
        <p:grpSpPr>
          <a:xfrm>
            <a:off x="1601788" y="2963863"/>
            <a:ext cx="2144712" cy="3200400"/>
            <a:chOff x="457037" y="1023995"/>
            <a:chExt cx="2371887" cy="3547404"/>
          </a:xfrm>
        </p:grpSpPr>
        <p:sp>
          <p:nvSpPr>
            <p:cNvPr id="5" name="圆角矩形 4"/>
            <p:cNvSpPr/>
            <p:nvPr/>
          </p:nvSpPr>
          <p:spPr>
            <a:xfrm>
              <a:off x="744081" y="1193324"/>
              <a:ext cx="1780889" cy="252521"/>
            </a:xfrm>
            <a:prstGeom prst="roundRect">
              <a:avLst>
                <a:gd name="adj" fmla="val 50000"/>
              </a:avLst>
            </a:prstGeom>
            <a:solidFill>
              <a:schemeClr val="bg2">
                <a:lumMod val="90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6" name="圆角矩形 5"/>
            <p:cNvSpPr/>
            <p:nvPr/>
          </p:nvSpPr>
          <p:spPr>
            <a:xfrm>
              <a:off x="709557" y="1110130"/>
              <a:ext cx="1866847" cy="252521"/>
            </a:xfrm>
            <a:prstGeom prst="roundRect">
              <a:avLst>
                <a:gd name="adj" fmla="val 0"/>
              </a:avLst>
            </a:prstGeom>
            <a:solidFill>
              <a:schemeClr val="bg2">
                <a:lumMod val="75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7" name="任意多边形 6"/>
            <p:cNvSpPr/>
            <p:nvPr/>
          </p:nvSpPr>
          <p:spPr>
            <a:xfrm>
              <a:off x="609216"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1" fmla="*/ 38 w 624974"/>
                <a:gd name="connsiteY0-2" fmla="*/ 74612 h 2488535"/>
                <a:gd name="connsiteX1-3" fmla="*/ 111163 w 624974"/>
                <a:gd name="connsiteY1-4" fmla="*/ 681037 h 2488535"/>
                <a:gd name="connsiteX2-5" fmla="*/ 571538 w 624974"/>
                <a:gd name="connsiteY2-6" fmla="*/ 1144587 h 2488535"/>
                <a:gd name="connsiteX3-7" fmla="*/ 577888 w 624974"/>
                <a:gd name="connsiteY3-8" fmla="*/ 1335087 h 2488535"/>
                <a:gd name="connsiteX4-9" fmla="*/ 234988 w 624974"/>
                <a:gd name="connsiteY4-10" fmla="*/ 1636712 h 2488535"/>
                <a:gd name="connsiteX5-11" fmla="*/ 3213 w 624974"/>
                <a:gd name="connsiteY5-12" fmla="*/ 2411412 h 2488535"/>
                <a:gd name="connsiteX6-13" fmla="*/ 104813 w 624974"/>
                <a:gd name="connsiteY6-14" fmla="*/ 2401887 h 2488535"/>
                <a:gd name="connsiteX7-15" fmla="*/ 177838 w 624974"/>
                <a:gd name="connsiteY7-16" fmla="*/ 1890712 h 2488535"/>
                <a:gd name="connsiteX8-17" fmla="*/ 565188 w 624974"/>
                <a:gd name="connsiteY8-18" fmla="*/ 1398587 h 2488535"/>
                <a:gd name="connsiteX9-19" fmla="*/ 568363 w 624974"/>
                <a:gd name="connsiteY9-20" fmla="*/ 1049337 h 2488535"/>
                <a:gd name="connsiteX10-21" fmla="*/ 174663 w 624974"/>
                <a:gd name="connsiteY10-22" fmla="*/ 566737 h 2488535"/>
                <a:gd name="connsiteX11-23" fmla="*/ 104813 w 624974"/>
                <a:gd name="connsiteY11-24" fmla="*/ 65087 h 2488535"/>
                <a:gd name="connsiteX12-25" fmla="*/ 38 w 624974"/>
                <a:gd name="connsiteY12-26" fmla="*/ 74612 h 2488535"/>
                <a:gd name="connsiteX0-27" fmla="*/ 23714 w 648650"/>
                <a:gd name="connsiteY0-28" fmla="*/ 43040 h 2456963"/>
                <a:gd name="connsiteX1-29" fmla="*/ 134839 w 648650"/>
                <a:gd name="connsiteY1-30" fmla="*/ 649465 h 2456963"/>
                <a:gd name="connsiteX2-31" fmla="*/ 595214 w 648650"/>
                <a:gd name="connsiteY2-32" fmla="*/ 1113015 h 2456963"/>
                <a:gd name="connsiteX3-33" fmla="*/ 601564 w 648650"/>
                <a:gd name="connsiteY3-34" fmla="*/ 1303515 h 2456963"/>
                <a:gd name="connsiteX4-35" fmla="*/ 258664 w 648650"/>
                <a:gd name="connsiteY4-36" fmla="*/ 1605140 h 2456963"/>
                <a:gd name="connsiteX5-37" fmla="*/ 26889 w 648650"/>
                <a:gd name="connsiteY5-38" fmla="*/ 2379840 h 2456963"/>
                <a:gd name="connsiteX6-39" fmla="*/ 128489 w 648650"/>
                <a:gd name="connsiteY6-40" fmla="*/ 2370315 h 2456963"/>
                <a:gd name="connsiteX7-41" fmla="*/ 201514 w 648650"/>
                <a:gd name="connsiteY7-42" fmla="*/ 1859140 h 2456963"/>
                <a:gd name="connsiteX8-43" fmla="*/ 588864 w 648650"/>
                <a:gd name="connsiteY8-44" fmla="*/ 1367015 h 2456963"/>
                <a:gd name="connsiteX9-45" fmla="*/ 592039 w 648650"/>
                <a:gd name="connsiteY9-46" fmla="*/ 1017765 h 2456963"/>
                <a:gd name="connsiteX10-47" fmla="*/ 198339 w 648650"/>
                <a:gd name="connsiteY10-48" fmla="*/ 535165 h 2456963"/>
                <a:gd name="connsiteX11-49" fmla="*/ 128489 w 648650"/>
                <a:gd name="connsiteY11-50" fmla="*/ 33515 h 2456963"/>
                <a:gd name="connsiteX12-51" fmla="*/ 23714 w 648650"/>
                <a:gd name="connsiteY12-52" fmla="*/ 43040 h 2456963"/>
                <a:gd name="connsiteX0-53" fmla="*/ 25732 w 650668"/>
                <a:gd name="connsiteY0-54" fmla="*/ 53052 h 2466975"/>
                <a:gd name="connsiteX1-55" fmla="*/ 136857 w 650668"/>
                <a:gd name="connsiteY1-56" fmla="*/ 659477 h 2466975"/>
                <a:gd name="connsiteX2-57" fmla="*/ 597232 w 650668"/>
                <a:gd name="connsiteY2-58" fmla="*/ 1123027 h 2466975"/>
                <a:gd name="connsiteX3-59" fmla="*/ 603582 w 650668"/>
                <a:gd name="connsiteY3-60" fmla="*/ 1313527 h 2466975"/>
                <a:gd name="connsiteX4-61" fmla="*/ 260682 w 650668"/>
                <a:gd name="connsiteY4-62" fmla="*/ 1615152 h 2466975"/>
                <a:gd name="connsiteX5-63" fmla="*/ 28907 w 650668"/>
                <a:gd name="connsiteY5-64" fmla="*/ 2389852 h 2466975"/>
                <a:gd name="connsiteX6-65" fmla="*/ 130507 w 650668"/>
                <a:gd name="connsiteY6-66" fmla="*/ 2380327 h 2466975"/>
                <a:gd name="connsiteX7-67" fmla="*/ 203532 w 650668"/>
                <a:gd name="connsiteY7-68" fmla="*/ 1869152 h 2466975"/>
                <a:gd name="connsiteX8-69" fmla="*/ 590882 w 650668"/>
                <a:gd name="connsiteY8-70" fmla="*/ 1377027 h 2466975"/>
                <a:gd name="connsiteX9-71" fmla="*/ 594057 w 650668"/>
                <a:gd name="connsiteY9-72" fmla="*/ 1027777 h 2466975"/>
                <a:gd name="connsiteX10-73" fmla="*/ 200357 w 650668"/>
                <a:gd name="connsiteY10-74" fmla="*/ 545177 h 2466975"/>
                <a:gd name="connsiteX11-75" fmla="*/ 130507 w 650668"/>
                <a:gd name="connsiteY11-76" fmla="*/ 43527 h 2466975"/>
                <a:gd name="connsiteX12-77" fmla="*/ 25732 w 650668"/>
                <a:gd name="connsiteY12-78" fmla="*/ 53052 h 2466975"/>
                <a:gd name="connsiteX0-79" fmla="*/ 25732 w 650668"/>
                <a:gd name="connsiteY0-80" fmla="*/ 44171 h 2458094"/>
                <a:gd name="connsiteX1-81" fmla="*/ 136857 w 650668"/>
                <a:gd name="connsiteY1-82" fmla="*/ 650596 h 2458094"/>
                <a:gd name="connsiteX2-83" fmla="*/ 597232 w 650668"/>
                <a:gd name="connsiteY2-84" fmla="*/ 1114146 h 2458094"/>
                <a:gd name="connsiteX3-85" fmla="*/ 603582 w 650668"/>
                <a:gd name="connsiteY3-86" fmla="*/ 1304646 h 2458094"/>
                <a:gd name="connsiteX4-87" fmla="*/ 260682 w 650668"/>
                <a:gd name="connsiteY4-88" fmla="*/ 1606271 h 2458094"/>
                <a:gd name="connsiteX5-89" fmla="*/ 28907 w 650668"/>
                <a:gd name="connsiteY5-90" fmla="*/ 2380971 h 2458094"/>
                <a:gd name="connsiteX6-91" fmla="*/ 130507 w 650668"/>
                <a:gd name="connsiteY6-92" fmla="*/ 2371446 h 2458094"/>
                <a:gd name="connsiteX7-93" fmla="*/ 203532 w 650668"/>
                <a:gd name="connsiteY7-94" fmla="*/ 1860271 h 2458094"/>
                <a:gd name="connsiteX8-95" fmla="*/ 590882 w 650668"/>
                <a:gd name="connsiteY8-96" fmla="*/ 1368146 h 2458094"/>
                <a:gd name="connsiteX9-97" fmla="*/ 594057 w 650668"/>
                <a:gd name="connsiteY9-98" fmla="*/ 1018896 h 2458094"/>
                <a:gd name="connsiteX10-99" fmla="*/ 200357 w 650668"/>
                <a:gd name="connsiteY10-100" fmla="*/ 536296 h 2458094"/>
                <a:gd name="connsiteX11-101" fmla="*/ 130507 w 650668"/>
                <a:gd name="connsiteY11-102" fmla="*/ 34646 h 2458094"/>
                <a:gd name="connsiteX12-103" fmla="*/ 25732 w 650668"/>
                <a:gd name="connsiteY12-104" fmla="*/ 44171 h 2458094"/>
                <a:gd name="connsiteX0-105" fmla="*/ 25732 w 650668"/>
                <a:gd name="connsiteY0-106" fmla="*/ 36942 h 2450865"/>
                <a:gd name="connsiteX1-107" fmla="*/ 136857 w 650668"/>
                <a:gd name="connsiteY1-108" fmla="*/ 643367 h 2450865"/>
                <a:gd name="connsiteX2-109" fmla="*/ 597232 w 650668"/>
                <a:gd name="connsiteY2-110" fmla="*/ 1106917 h 2450865"/>
                <a:gd name="connsiteX3-111" fmla="*/ 603582 w 650668"/>
                <a:gd name="connsiteY3-112" fmla="*/ 1297417 h 2450865"/>
                <a:gd name="connsiteX4-113" fmla="*/ 260682 w 650668"/>
                <a:gd name="connsiteY4-114" fmla="*/ 1599042 h 2450865"/>
                <a:gd name="connsiteX5-115" fmla="*/ 28907 w 650668"/>
                <a:gd name="connsiteY5-116" fmla="*/ 2373742 h 2450865"/>
                <a:gd name="connsiteX6-117" fmla="*/ 130507 w 650668"/>
                <a:gd name="connsiteY6-118" fmla="*/ 2364217 h 2450865"/>
                <a:gd name="connsiteX7-119" fmla="*/ 203532 w 650668"/>
                <a:gd name="connsiteY7-120" fmla="*/ 1853042 h 2450865"/>
                <a:gd name="connsiteX8-121" fmla="*/ 590882 w 650668"/>
                <a:gd name="connsiteY8-122" fmla="*/ 1360917 h 2450865"/>
                <a:gd name="connsiteX9-123" fmla="*/ 594057 w 650668"/>
                <a:gd name="connsiteY9-124" fmla="*/ 1011667 h 2450865"/>
                <a:gd name="connsiteX10-125" fmla="*/ 200357 w 650668"/>
                <a:gd name="connsiteY10-126" fmla="*/ 529067 h 2450865"/>
                <a:gd name="connsiteX11-127" fmla="*/ 132888 w 650668"/>
                <a:gd name="connsiteY11-128" fmla="*/ 36942 h 2450865"/>
                <a:gd name="connsiteX12-129" fmla="*/ 25732 w 650668"/>
                <a:gd name="connsiteY12-130" fmla="*/ 36942 h 2450865"/>
                <a:gd name="connsiteX0-131" fmla="*/ 25732 w 650668"/>
                <a:gd name="connsiteY0-132" fmla="*/ 38 h 2413961"/>
                <a:gd name="connsiteX1-133" fmla="*/ 136857 w 650668"/>
                <a:gd name="connsiteY1-134" fmla="*/ 606463 h 2413961"/>
                <a:gd name="connsiteX2-135" fmla="*/ 597232 w 650668"/>
                <a:gd name="connsiteY2-136" fmla="*/ 1070013 h 2413961"/>
                <a:gd name="connsiteX3-137" fmla="*/ 603582 w 650668"/>
                <a:gd name="connsiteY3-138" fmla="*/ 1260513 h 2413961"/>
                <a:gd name="connsiteX4-139" fmla="*/ 260682 w 650668"/>
                <a:gd name="connsiteY4-140" fmla="*/ 1562138 h 2413961"/>
                <a:gd name="connsiteX5-141" fmla="*/ 28907 w 650668"/>
                <a:gd name="connsiteY5-142" fmla="*/ 2336838 h 2413961"/>
                <a:gd name="connsiteX6-143" fmla="*/ 130507 w 650668"/>
                <a:gd name="connsiteY6-144" fmla="*/ 2327313 h 2413961"/>
                <a:gd name="connsiteX7-145" fmla="*/ 203532 w 650668"/>
                <a:gd name="connsiteY7-146" fmla="*/ 1816138 h 2413961"/>
                <a:gd name="connsiteX8-147" fmla="*/ 590882 w 650668"/>
                <a:gd name="connsiteY8-148" fmla="*/ 1324013 h 2413961"/>
                <a:gd name="connsiteX9-149" fmla="*/ 594057 w 650668"/>
                <a:gd name="connsiteY9-150" fmla="*/ 974763 h 2413961"/>
                <a:gd name="connsiteX10-151" fmla="*/ 200357 w 650668"/>
                <a:gd name="connsiteY10-152" fmla="*/ 492163 h 2413961"/>
                <a:gd name="connsiteX11-153" fmla="*/ 132888 w 650668"/>
                <a:gd name="connsiteY11-154" fmla="*/ 38 h 2413961"/>
                <a:gd name="connsiteX12-155" fmla="*/ 25732 w 650668"/>
                <a:gd name="connsiteY12-156" fmla="*/ 38 h 2413961"/>
                <a:gd name="connsiteX0-157" fmla="*/ 39 w 624975"/>
                <a:gd name="connsiteY0-158" fmla="*/ 38 h 2413961"/>
                <a:gd name="connsiteX1-159" fmla="*/ 111164 w 624975"/>
                <a:gd name="connsiteY1-160" fmla="*/ 606463 h 2413961"/>
                <a:gd name="connsiteX2-161" fmla="*/ 571539 w 624975"/>
                <a:gd name="connsiteY2-162" fmla="*/ 1070013 h 2413961"/>
                <a:gd name="connsiteX3-163" fmla="*/ 577889 w 624975"/>
                <a:gd name="connsiteY3-164" fmla="*/ 1260513 h 2413961"/>
                <a:gd name="connsiteX4-165" fmla="*/ 234989 w 624975"/>
                <a:gd name="connsiteY4-166" fmla="*/ 1562138 h 2413961"/>
                <a:gd name="connsiteX5-167" fmla="*/ 3214 w 624975"/>
                <a:gd name="connsiteY5-168" fmla="*/ 2336838 h 2413961"/>
                <a:gd name="connsiteX6-169" fmla="*/ 104814 w 624975"/>
                <a:gd name="connsiteY6-170" fmla="*/ 2327313 h 2413961"/>
                <a:gd name="connsiteX7-171" fmla="*/ 177839 w 624975"/>
                <a:gd name="connsiteY7-172" fmla="*/ 1816138 h 2413961"/>
                <a:gd name="connsiteX8-173" fmla="*/ 565189 w 624975"/>
                <a:gd name="connsiteY8-174" fmla="*/ 1324013 h 2413961"/>
                <a:gd name="connsiteX9-175" fmla="*/ 568364 w 624975"/>
                <a:gd name="connsiteY9-176" fmla="*/ 974763 h 2413961"/>
                <a:gd name="connsiteX10-177" fmla="*/ 174664 w 624975"/>
                <a:gd name="connsiteY10-178" fmla="*/ 492163 h 2413961"/>
                <a:gd name="connsiteX11-179" fmla="*/ 107195 w 624975"/>
                <a:gd name="connsiteY11-180" fmla="*/ 38 h 2413961"/>
                <a:gd name="connsiteX12-181" fmla="*/ 39 w 624975"/>
                <a:gd name="connsiteY12-182" fmla="*/ 38 h 2413961"/>
                <a:gd name="connsiteX0-183" fmla="*/ 6356 w 631292"/>
                <a:gd name="connsiteY0-184" fmla="*/ 38 h 2413961"/>
                <a:gd name="connsiteX1-185" fmla="*/ 117481 w 631292"/>
                <a:gd name="connsiteY1-186" fmla="*/ 606463 h 2413961"/>
                <a:gd name="connsiteX2-187" fmla="*/ 577856 w 631292"/>
                <a:gd name="connsiteY2-188" fmla="*/ 1070013 h 2413961"/>
                <a:gd name="connsiteX3-189" fmla="*/ 584206 w 631292"/>
                <a:gd name="connsiteY3-190" fmla="*/ 1260513 h 2413961"/>
                <a:gd name="connsiteX4-191" fmla="*/ 241306 w 631292"/>
                <a:gd name="connsiteY4-192" fmla="*/ 1562138 h 2413961"/>
                <a:gd name="connsiteX5-193" fmla="*/ 9531 w 631292"/>
                <a:gd name="connsiteY5-194" fmla="*/ 2336838 h 2413961"/>
                <a:gd name="connsiteX6-195" fmla="*/ 111131 w 631292"/>
                <a:gd name="connsiteY6-196" fmla="*/ 2327313 h 2413961"/>
                <a:gd name="connsiteX7-197" fmla="*/ 184156 w 631292"/>
                <a:gd name="connsiteY7-198" fmla="*/ 1816138 h 2413961"/>
                <a:gd name="connsiteX8-199" fmla="*/ 571506 w 631292"/>
                <a:gd name="connsiteY8-200" fmla="*/ 1324013 h 2413961"/>
                <a:gd name="connsiteX9-201" fmla="*/ 574681 w 631292"/>
                <a:gd name="connsiteY9-202" fmla="*/ 974763 h 2413961"/>
                <a:gd name="connsiteX10-203" fmla="*/ 180981 w 631292"/>
                <a:gd name="connsiteY10-204" fmla="*/ 492163 h 2413961"/>
                <a:gd name="connsiteX11-205" fmla="*/ 113512 w 631292"/>
                <a:gd name="connsiteY11-206" fmla="*/ 38 h 2413961"/>
                <a:gd name="connsiteX12-207" fmla="*/ 6356 w 631292"/>
                <a:gd name="connsiteY12-208" fmla="*/ 38 h 2413961"/>
                <a:gd name="connsiteX0-209" fmla="*/ 6356 w 656707"/>
                <a:gd name="connsiteY0-210" fmla="*/ 38 h 2413961"/>
                <a:gd name="connsiteX1-211" fmla="*/ 117481 w 656707"/>
                <a:gd name="connsiteY1-212" fmla="*/ 606463 h 2413961"/>
                <a:gd name="connsiteX2-213" fmla="*/ 577856 w 656707"/>
                <a:gd name="connsiteY2-214" fmla="*/ 1070013 h 2413961"/>
                <a:gd name="connsiteX3-215" fmla="*/ 584206 w 656707"/>
                <a:gd name="connsiteY3-216" fmla="*/ 1260513 h 2413961"/>
                <a:gd name="connsiteX4-217" fmla="*/ 241306 w 656707"/>
                <a:gd name="connsiteY4-218" fmla="*/ 1562138 h 2413961"/>
                <a:gd name="connsiteX5-219" fmla="*/ 9531 w 656707"/>
                <a:gd name="connsiteY5-220" fmla="*/ 2336838 h 2413961"/>
                <a:gd name="connsiteX6-221" fmla="*/ 111131 w 656707"/>
                <a:gd name="connsiteY6-222" fmla="*/ 2327313 h 2413961"/>
                <a:gd name="connsiteX7-223" fmla="*/ 184156 w 656707"/>
                <a:gd name="connsiteY7-224" fmla="*/ 1816138 h 2413961"/>
                <a:gd name="connsiteX8-225" fmla="*/ 571506 w 656707"/>
                <a:gd name="connsiteY8-226" fmla="*/ 1324013 h 2413961"/>
                <a:gd name="connsiteX9-227" fmla="*/ 574681 w 656707"/>
                <a:gd name="connsiteY9-228" fmla="*/ 974763 h 2413961"/>
                <a:gd name="connsiteX10-229" fmla="*/ 180981 w 656707"/>
                <a:gd name="connsiteY10-230" fmla="*/ 492163 h 2413961"/>
                <a:gd name="connsiteX11-231" fmla="*/ 113512 w 656707"/>
                <a:gd name="connsiteY11-232" fmla="*/ 38 h 2413961"/>
                <a:gd name="connsiteX12-233" fmla="*/ 6356 w 656707"/>
                <a:gd name="connsiteY12-234" fmla="*/ 38 h 2413961"/>
                <a:gd name="connsiteX0-235" fmla="*/ 6356 w 621937"/>
                <a:gd name="connsiteY0-236" fmla="*/ 38 h 2413961"/>
                <a:gd name="connsiteX1-237" fmla="*/ 117481 w 621937"/>
                <a:gd name="connsiteY1-238" fmla="*/ 606463 h 2413961"/>
                <a:gd name="connsiteX2-239" fmla="*/ 577856 w 621937"/>
                <a:gd name="connsiteY2-240" fmla="*/ 1070013 h 2413961"/>
                <a:gd name="connsiteX3-241" fmla="*/ 555631 w 621937"/>
                <a:gd name="connsiteY3-242" fmla="*/ 1281944 h 2413961"/>
                <a:gd name="connsiteX4-243" fmla="*/ 241306 w 621937"/>
                <a:gd name="connsiteY4-244" fmla="*/ 1562138 h 2413961"/>
                <a:gd name="connsiteX5-245" fmla="*/ 9531 w 621937"/>
                <a:gd name="connsiteY5-246" fmla="*/ 2336838 h 2413961"/>
                <a:gd name="connsiteX6-247" fmla="*/ 111131 w 621937"/>
                <a:gd name="connsiteY6-248" fmla="*/ 2327313 h 2413961"/>
                <a:gd name="connsiteX7-249" fmla="*/ 184156 w 621937"/>
                <a:gd name="connsiteY7-250" fmla="*/ 1816138 h 2413961"/>
                <a:gd name="connsiteX8-251" fmla="*/ 571506 w 621937"/>
                <a:gd name="connsiteY8-252" fmla="*/ 1324013 h 2413961"/>
                <a:gd name="connsiteX9-253" fmla="*/ 574681 w 621937"/>
                <a:gd name="connsiteY9-254" fmla="*/ 974763 h 2413961"/>
                <a:gd name="connsiteX10-255" fmla="*/ 180981 w 621937"/>
                <a:gd name="connsiteY10-256" fmla="*/ 492163 h 2413961"/>
                <a:gd name="connsiteX11-257" fmla="*/ 113512 w 621937"/>
                <a:gd name="connsiteY11-258" fmla="*/ 38 h 2413961"/>
                <a:gd name="connsiteX12-259" fmla="*/ 6356 w 621937"/>
                <a:gd name="connsiteY12-260" fmla="*/ 38 h 2413961"/>
                <a:gd name="connsiteX0-261" fmla="*/ 6324 w 621905"/>
                <a:gd name="connsiteY0-262" fmla="*/ 38 h 2413961"/>
                <a:gd name="connsiteX1-263" fmla="*/ 117449 w 621905"/>
                <a:gd name="connsiteY1-264" fmla="*/ 606463 h 2413961"/>
                <a:gd name="connsiteX2-265" fmla="*/ 575442 w 621905"/>
                <a:gd name="connsiteY2-266" fmla="*/ 1074775 h 2413961"/>
                <a:gd name="connsiteX3-267" fmla="*/ 555599 w 621905"/>
                <a:gd name="connsiteY3-268" fmla="*/ 1281944 h 2413961"/>
                <a:gd name="connsiteX4-269" fmla="*/ 241274 w 621905"/>
                <a:gd name="connsiteY4-270" fmla="*/ 1562138 h 2413961"/>
                <a:gd name="connsiteX5-271" fmla="*/ 9499 w 621905"/>
                <a:gd name="connsiteY5-272" fmla="*/ 2336838 h 2413961"/>
                <a:gd name="connsiteX6-273" fmla="*/ 111099 w 621905"/>
                <a:gd name="connsiteY6-274" fmla="*/ 2327313 h 2413961"/>
                <a:gd name="connsiteX7-275" fmla="*/ 184124 w 621905"/>
                <a:gd name="connsiteY7-276" fmla="*/ 1816138 h 2413961"/>
                <a:gd name="connsiteX8-277" fmla="*/ 571474 w 621905"/>
                <a:gd name="connsiteY8-278" fmla="*/ 1324013 h 2413961"/>
                <a:gd name="connsiteX9-279" fmla="*/ 574649 w 621905"/>
                <a:gd name="connsiteY9-280" fmla="*/ 974763 h 2413961"/>
                <a:gd name="connsiteX10-281" fmla="*/ 180949 w 621905"/>
                <a:gd name="connsiteY10-282" fmla="*/ 492163 h 2413961"/>
                <a:gd name="connsiteX11-283" fmla="*/ 113480 w 621905"/>
                <a:gd name="connsiteY11-284" fmla="*/ 38 h 2413961"/>
                <a:gd name="connsiteX12-285" fmla="*/ 6324 w 621905"/>
                <a:gd name="connsiteY12-286" fmla="*/ 38 h 2413961"/>
                <a:gd name="connsiteX0-287" fmla="*/ 6324 w 643161"/>
                <a:gd name="connsiteY0-288" fmla="*/ 38 h 2413961"/>
                <a:gd name="connsiteX1-289" fmla="*/ 117449 w 643161"/>
                <a:gd name="connsiteY1-290" fmla="*/ 606463 h 2413961"/>
                <a:gd name="connsiteX2-291" fmla="*/ 575442 w 643161"/>
                <a:gd name="connsiteY2-292" fmla="*/ 1074775 h 2413961"/>
                <a:gd name="connsiteX3-293" fmla="*/ 555599 w 643161"/>
                <a:gd name="connsiteY3-294" fmla="*/ 1281944 h 2413961"/>
                <a:gd name="connsiteX4-295" fmla="*/ 241274 w 643161"/>
                <a:gd name="connsiteY4-296" fmla="*/ 1562138 h 2413961"/>
                <a:gd name="connsiteX5-297" fmla="*/ 9499 w 643161"/>
                <a:gd name="connsiteY5-298" fmla="*/ 2336838 h 2413961"/>
                <a:gd name="connsiteX6-299" fmla="*/ 111099 w 643161"/>
                <a:gd name="connsiteY6-300" fmla="*/ 2327313 h 2413961"/>
                <a:gd name="connsiteX7-301" fmla="*/ 184124 w 643161"/>
                <a:gd name="connsiteY7-302" fmla="*/ 1816138 h 2413961"/>
                <a:gd name="connsiteX8-303" fmla="*/ 571474 w 643161"/>
                <a:gd name="connsiteY8-304" fmla="*/ 1324013 h 2413961"/>
                <a:gd name="connsiteX9-305" fmla="*/ 574649 w 643161"/>
                <a:gd name="connsiteY9-306" fmla="*/ 974763 h 2413961"/>
                <a:gd name="connsiteX10-307" fmla="*/ 180949 w 643161"/>
                <a:gd name="connsiteY10-308" fmla="*/ 492163 h 2413961"/>
                <a:gd name="connsiteX11-309" fmla="*/ 113480 w 643161"/>
                <a:gd name="connsiteY11-310" fmla="*/ 38 h 2413961"/>
                <a:gd name="connsiteX12-311" fmla="*/ 6324 w 643161"/>
                <a:gd name="connsiteY12-312" fmla="*/ 38 h 2413961"/>
                <a:gd name="connsiteX0-313" fmla="*/ 6324 w 643161"/>
                <a:gd name="connsiteY0-314" fmla="*/ 38 h 2413961"/>
                <a:gd name="connsiteX1-315" fmla="*/ 117449 w 643161"/>
                <a:gd name="connsiteY1-316" fmla="*/ 606463 h 2413961"/>
                <a:gd name="connsiteX2-317" fmla="*/ 575442 w 643161"/>
                <a:gd name="connsiteY2-318" fmla="*/ 1074775 h 2413961"/>
                <a:gd name="connsiteX3-319" fmla="*/ 555599 w 643161"/>
                <a:gd name="connsiteY3-320" fmla="*/ 1281944 h 2413961"/>
                <a:gd name="connsiteX4-321" fmla="*/ 241274 w 643161"/>
                <a:gd name="connsiteY4-322" fmla="*/ 1562138 h 2413961"/>
                <a:gd name="connsiteX5-323" fmla="*/ 9499 w 643161"/>
                <a:gd name="connsiteY5-324" fmla="*/ 2336838 h 2413961"/>
                <a:gd name="connsiteX6-325" fmla="*/ 111099 w 643161"/>
                <a:gd name="connsiteY6-326" fmla="*/ 2327313 h 2413961"/>
                <a:gd name="connsiteX7-327" fmla="*/ 184124 w 643161"/>
                <a:gd name="connsiteY7-328" fmla="*/ 1816138 h 2413961"/>
                <a:gd name="connsiteX8-329" fmla="*/ 571474 w 643161"/>
                <a:gd name="connsiteY8-330" fmla="*/ 1324013 h 2413961"/>
                <a:gd name="connsiteX9-331" fmla="*/ 574649 w 643161"/>
                <a:gd name="connsiteY9-332" fmla="*/ 974763 h 2413961"/>
                <a:gd name="connsiteX10-333" fmla="*/ 180949 w 643161"/>
                <a:gd name="connsiteY10-334" fmla="*/ 492163 h 2413961"/>
                <a:gd name="connsiteX11-335" fmla="*/ 113480 w 643161"/>
                <a:gd name="connsiteY11-336" fmla="*/ 38 h 2413961"/>
                <a:gd name="connsiteX12-337" fmla="*/ 6324 w 643161"/>
                <a:gd name="connsiteY12-338" fmla="*/ 38 h 2413961"/>
                <a:gd name="connsiteX0-339" fmla="*/ 6324 w 773882"/>
                <a:gd name="connsiteY0-340" fmla="*/ 38 h 2413961"/>
                <a:gd name="connsiteX1-341" fmla="*/ 117449 w 773882"/>
                <a:gd name="connsiteY1-342" fmla="*/ 606463 h 2413961"/>
                <a:gd name="connsiteX2-343" fmla="*/ 575442 w 773882"/>
                <a:gd name="connsiteY2-344" fmla="*/ 1074775 h 2413961"/>
                <a:gd name="connsiteX3-345" fmla="*/ 555599 w 773882"/>
                <a:gd name="connsiteY3-346" fmla="*/ 1281944 h 2413961"/>
                <a:gd name="connsiteX4-347" fmla="*/ 241274 w 773882"/>
                <a:gd name="connsiteY4-348" fmla="*/ 1562138 h 2413961"/>
                <a:gd name="connsiteX5-349" fmla="*/ 9499 w 773882"/>
                <a:gd name="connsiteY5-350" fmla="*/ 2336838 h 2413961"/>
                <a:gd name="connsiteX6-351" fmla="*/ 111099 w 773882"/>
                <a:gd name="connsiteY6-352" fmla="*/ 2327313 h 2413961"/>
                <a:gd name="connsiteX7-353" fmla="*/ 184124 w 773882"/>
                <a:gd name="connsiteY7-354" fmla="*/ 1816138 h 2413961"/>
                <a:gd name="connsiteX8-355" fmla="*/ 571474 w 773882"/>
                <a:gd name="connsiteY8-356" fmla="*/ 1324013 h 2413961"/>
                <a:gd name="connsiteX9-357" fmla="*/ 773880 w 773882"/>
                <a:gd name="connsiteY9-358" fmla="*/ 1142243 h 2413961"/>
                <a:gd name="connsiteX10-359" fmla="*/ 574649 w 773882"/>
                <a:gd name="connsiteY10-360" fmla="*/ 974763 h 2413961"/>
                <a:gd name="connsiteX11-361" fmla="*/ 180949 w 773882"/>
                <a:gd name="connsiteY11-362" fmla="*/ 492163 h 2413961"/>
                <a:gd name="connsiteX12-363" fmla="*/ 113480 w 773882"/>
                <a:gd name="connsiteY12-364" fmla="*/ 38 h 2413961"/>
                <a:gd name="connsiteX13" fmla="*/ 6324 w 773882"/>
                <a:gd name="connsiteY13" fmla="*/ 38 h 2413961"/>
                <a:gd name="connsiteX0-365" fmla="*/ 6324 w 773882"/>
                <a:gd name="connsiteY0-366" fmla="*/ 38 h 2413961"/>
                <a:gd name="connsiteX1-367" fmla="*/ 117449 w 773882"/>
                <a:gd name="connsiteY1-368" fmla="*/ 606463 h 2413961"/>
                <a:gd name="connsiteX2-369" fmla="*/ 575442 w 773882"/>
                <a:gd name="connsiteY2-370" fmla="*/ 1074775 h 2413961"/>
                <a:gd name="connsiteX3-371" fmla="*/ 543693 w 773882"/>
                <a:gd name="connsiteY3-372" fmla="*/ 1289087 h 2413961"/>
                <a:gd name="connsiteX4-373" fmla="*/ 241274 w 773882"/>
                <a:gd name="connsiteY4-374" fmla="*/ 1562138 h 2413961"/>
                <a:gd name="connsiteX5-375" fmla="*/ 9499 w 773882"/>
                <a:gd name="connsiteY5-376" fmla="*/ 2336838 h 2413961"/>
                <a:gd name="connsiteX6-377" fmla="*/ 111099 w 773882"/>
                <a:gd name="connsiteY6-378" fmla="*/ 2327313 h 2413961"/>
                <a:gd name="connsiteX7-379" fmla="*/ 184124 w 773882"/>
                <a:gd name="connsiteY7-380" fmla="*/ 1816138 h 2413961"/>
                <a:gd name="connsiteX8-381" fmla="*/ 571474 w 773882"/>
                <a:gd name="connsiteY8-382" fmla="*/ 1324013 h 2413961"/>
                <a:gd name="connsiteX9-383" fmla="*/ 773880 w 773882"/>
                <a:gd name="connsiteY9-384" fmla="*/ 1142243 h 2413961"/>
                <a:gd name="connsiteX10-385" fmla="*/ 574649 w 773882"/>
                <a:gd name="connsiteY10-386" fmla="*/ 974763 h 2413961"/>
                <a:gd name="connsiteX11-387" fmla="*/ 180949 w 773882"/>
                <a:gd name="connsiteY11-388" fmla="*/ 492163 h 2413961"/>
                <a:gd name="connsiteX12-389" fmla="*/ 113480 w 773882"/>
                <a:gd name="connsiteY12-390" fmla="*/ 38 h 2413961"/>
                <a:gd name="connsiteX13-391" fmla="*/ 6324 w 773882"/>
                <a:gd name="connsiteY13-392" fmla="*/ 38 h 2413961"/>
                <a:gd name="connsiteX0-393" fmla="*/ 6324 w 773882"/>
                <a:gd name="connsiteY0-394" fmla="*/ 38 h 2413961"/>
                <a:gd name="connsiteX1-395" fmla="*/ 117449 w 773882"/>
                <a:gd name="connsiteY1-396" fmla="*/ 606463 h 2413961"/>
                <a:gd name="connsiteX2-397" fmla="*/ 575442 w 773882"/>
                <a:gd name="connsiteY2-398" fmla="*/ 1074775 h 2413961"/>
                <a:gd name="connsiteX3-399" fmla="*/ 543693 w 773882"/>
                <a:gd name="connsiteY3-400" fmla="*/ 1289087 h 2413961"/>
                <a:gd name="connsiteX4-401" fmla="*/ 241274 w 773882"/>
                <a:gd name="connsiteY4-402" fmla="*/ 1562138 h 2413961"/>
                <a:gd name="connsiteX5-403" fmla="*/ 9499 w 773882"/>
                <a:gd name="connsiteY5-404" fmla="*/ 2336838 h 2413961"/>
                <a:gd name="connsiteX6-405" fmla="*/ 111099 w 773882"/>
                <a:gd name="connsiteY6-406" fmla="*/ 2327313 h 2413961"/>
                <a:gd name="connsiteX7-407" fmla="*/ 184124 w 773882"/>
                <a:gd name="connsiteY7-408" fmla="*/ 1816138 h 2413961"/>
                <a:gd name="connsiteX8-409" fmla="*/ 571474 w 773882"/>
                <a:gd name="connsiteY8-410" fmla="*/ 1324013 h 2413961"/>
                <a:gd name="connsiteX9-411" fmla="*/ 773880 w 773882"/>
                <a:gd name="connsiteY9-412" fmla="*/ 1142243 h 2413961"/>
                <a:gd name="connsiteX10-413" fmla="*/ 574649 w 773882"/>
                <a:gd name="connsiteY10-414" fmla="*/ 974763 h 2413961"/>
                <a:gd name="connsiteX11-415" fmla="*/ 180949 w 773882"/>
                <a:gd name="connsiteY11-416" fmla="*/ 492163 h 2413961"/>
                <a:gd name="connsiteX12-417" fmla="*/ 113480 w 773882"/>
                <a:gd name="connsiteY12-418" fmla="*/ 38 h 2413961"/>
                <a:gd name="connsiteX13-419" fmla="*/ 6324 w 773882"/>
                <a:gd name="connsiteY13-420" fmla="*/ 38 h 2413961"/>
                <a:gd name="connsiteX0-421" fmla="*/ 6324 w 773882"/>
                <a:gd name="connsiteY0-422" fmla="*/ 38 h 2413961"/>
                <a:gd name="connsiteX1-423" fmla="*/ 117449 w 773882"/>
                <a:gd name="connsiteY1-424" fmla="*/ 606463 h 2413961"/>
                <a:gd name="connsiteX2-425" fmla="*/ 575442 w 773882"/>
                <a:gd name="connsiteY2-426" fmla="*/ 1074775 h 2413961"/>
                <a:gd name="connsiteX3-427" fmla="*/ 543693 w 773882"/>
                <a:gd name="connsiteY3-428" fmla="*/ 1289087 h 2413961"/>
                <a:gd name="connsiteX4-429" fmla="*/ 241274 w 773882"/>
                <a:gd name="connsiteY4-430" fmla="*/ 1562138 h 2413961"/>
                <a:gd name="connsiteX5-431" fmla="*/ 9499 w 773882"/>
                <a:gd name="connsiteY5-432" fmla="*/ 2336838 h 2413961"/>
                <a:gd name="connsiteX6-433" fmla="*/ 111099 w 773882"/>
                <a:gd name="connsiteY6-434" fmla="*/ 2327313 h 2413961"/>
                <a:gd name="connsiteX7-435" fmla="*/ 184124 w 773882"/>
                <a:gd name="connsiteY7-436" fmla="*/ 1816138 h 2413961"/>
                <a:gd name="connsiteX8-437" fmla="*/ 571474 w 773882"/>
                <a:gd name="connsiteY8-438" fmla="*/ 1324013 h 2413961"/>
                <a:gd name="connsiteX9-439" fmla="*/ 773880 w 773882"/>
                <a:gd name="connsiteY9-440" fmla="*/ 1142243 h 2413961"/>
                <a:gd name="connsiteX10-441" fmla="*/ 574649 w 773882"/>
                <a:gd name="connsiteY10-442" fmla="*/ 974763 h 2413961"/>
                <a:gd name="connsiteX11-443" fmla="*/ 180949 w 773882"/>
                <a:gd name="connsiteY11-444" fmla="*/ 492163 h 2413961"/>
                <a:gd name="connsiteX12-445" fmla="*/ 113480 w 773882"/>
                <a:gd name="connsiteY12-446" fmla="*/ 38 h 2413961"/>
                <a:gd name="connsiteX13-447" fmla="*/ 6324 w 773882"/>
                <a:gd name="connsiteY13-448" fmla="*/ 38 h 2413961"/>
                <a:gd name="connsiteX0-449" fmla="*/ 6324 w 773882"/>
                <a:gd name="connsiteY0-450" fmla="*/ 38 h 2413961"/>
                <a:gd name="connsiteX1-451" fmla="*/ 117449 w 773882"/>
                <a:gd name="connsiteY1-452" fmla="*/ 606463 h 2413961"/>
                <a:gd name="connsiteX2-453" fmla="*/ 575442 w 773882"/>
                <a:gd name="connsiteY2-454" fmla="*/ 1074775 h 2413961"/>
                <a:gd name="connsiteX3-455" fmla="*/ 624655 w 773882"/>
                <a:gd name="connsiteY3-456" fmla="*/ 1246224 h 2413961"/>
                <a:gd name="connsiteX4-457" fmla="*/ 241274 w 773882"/>
                <a:gd name="connsiteY4-458" fmla="*/ 1562138 h 2413961"/>
                <a:gd name="connsiteX5-459" fmla="*/ 9499 w 773882"/>
                <a:gd name="connsiteY5-460" fmla="*/ 2336838 h 2413961"/>
                <a:gd name="connsiteX6-461" fmla="*/ 111099 w 773882"/>
                <a:gd name="connsiteY6-462" fmla="*/ 2327313 h 2413961"/>
                <a:gd name="connsiteX7-463" fmla="*/ 184124 w 773882"/>
                <a:gd name="connsiteY7-464" fmla="*/ 1816138 h 2413961"/>
                <a:gd name="connsiteX8-465" fmla="*/ 571474 w 773882"/>
                <a:gd name="connsiteY8-466" fmla="*/ 1324013 h 2413961"/>
                <a:gd name="connsiteX9-467" fmla="*/ 773880 w 773882"/>
                <a:gd name="connsiteY9-468" fmla="*/ 1142243 h 2413961"/>
                <a:gd name="connsiteX10-469" fmla="*/ 574649 w 773882"/>
                <a:gd name="connsiteY10-470" fmla="*/ 974763 h 2413961"/>
                <a:gd name="connsiteX11-471" fmla="*/ 180949 w 773882"/>
                <a:gd name="connsiteY11-472" fmla="*/ 492163 h 2413961"/>
                <a:gd name="connsiteX12-473" fmla="*/ 113480 w 773882"/>
                <a:gd name="connsiteY12-474" fmla="*/ 38 h 2413961"/>
                <a:gd name="connsiteX13-475" fmla="*/ 6324 w 773882"/>
                <a:gd name="connsiteY13-476" fmla="*/ 38 h 2413961"/>
                <a:gd name="connsiteX0-477" fmla="*/ 6324 w 773882"/>
                <a:gd name="connsiteY0-478" fmla="*/ 38 h 2413961"/>
                <a:gd name="connsiteX1-479" fmla="*/ 117449 w 773882"/>
                <a:gd name="connsiteY1-480" fmla="*/ 606463 h 2413961"/>
                <a:gd name="connsiteX2-481" fmla="*/ 575442 w 773882"/>
                <a:gd name="connsiteY2-482" fmla="*/ 1074775 h 2413961"/>
                <a:gd name="connsiteX3-483" fmla="*/ 579411 w 773882"/>
                <a:gd name="connsiteY3-484" fmla="*/ 1260512 h 2413961"/>
                <a:gd name="connsiteX4-485" fmla="*/ 241274 w 773882"/>
                <a:gd name="connsiteY4-486" fmla="*/ 1562138 h 2413961"/>
                <a:gd name="connsiteX5-487" fmla="*/ 9499 w 773882"/>
                <a:gd name="connsiteY5-488" fmla="*/ 2336838 h 2413961"/>
                <a:gd name="connsiteX6-489" fmla="*/ 111099 w 773882"/>
                <a:gd name="connsiteY6-490" fmla="*/ 2327313 h 2413961"/>
                <a:gd name="connsiteX7-491" fmla="*/ 184124 w 773882"/>
                <a:gd name="connsiteY7-492" fmla="*/ 1816138 h 2413961"/>
                <a:gd name="connsiteX8-493" fmla="*/ 571474 w 773882"/>
                <a:gd name="connsiteY8-494" fmla="*/ 1324013 h 2413961"/>
                <a:gd name="connsiteX9-495" fmla="*/ 773880 w 773882"/>
                <a:gd name="connsiteY9-496" fmla="*/ 1142243 h 2413961"/>
                <a:gd name="connsiteX10-497" fmla="*/ 574649 w 773882"/>
                <a:gd name="connsiteY10-498" fmla="*/ 974763 h 2413961"/>
                <a:gd name="connsiteX11-499" fmla="*/ 180949 w 773882"/>
                <a:gd name="connsiteY11-500" fmla="*/ 492163 h 2413961"/>
                <a:gd name="connsiteX12-501" fmla="*/ 113480 w 773882"/>
                <a:gd name="connsiteY12-502" fmla="*/ 38 h 2413961"/>
                <a:gd name="connsiteX13-503" fmla="*/ 6324 w 773882"/>
                <a:gd name="connsiteY13-504" fmla="*/ 38 h 2413961"/>
                <a:gd name="connsiteX0-505" fmla="*/ 6324 w 773882"/>
                <a:gd name="connsiteY0-506" fmla="*/ 38 h 2413961"/>
                <a:gd name="connsiteX1-507" fmla="*/ 117449 w 773882"/>
                <a:gd name="connsiteY1-508" fmla="*/ 606463 h 2413961"/>
                <a:gd name="connsiteX2-509" fmla="*/ 575442 w 773882"/>
                <a:gd name="connsiteY2-510" fmla="*/ 1074775 h 2413961"/>
                <a:gd name="connsiteX3-511" fmla="*/ 579411 w 773882"/>
                <a:gd name="connsiteY3-512" fmla="*/ 1260512 h 2413961"/>
                <a:gd name="connsiteX4-513" fmla="*/ 241274 w 773882"/>
                <a:gd name="connsiteY4-514" fmla="*/ 1562138 h 2413961"/>
                <a:gd name="connsiteX5-515" fmla="*/ 9499 w 773882"/>
                <a:gd name="connsiteY5-516" fmla="*/ 2336838 h 2413961"/>
                <a:gd name="connsiteX6-517" fmla="*/ 111099 w 773882"/>
                <a:gd name="connsiteY6-518" fmla="*/ 2327313 h 2413961"/>
                <a:gd name="connsiteX7-519" fmla="*/ 184124 w 773882"/>
                <a:gd name="connsiteY7-520" fmla="*/ 1816138 h 2413961"/>
                <a:gd name="connsiteX8-521" fmla="*/ 571474 w 773882"/>
                <a:gd name="connsiteY8-522" fmla="*/ 1324013 h 2413961"/>
                <a:gd name="connsiteX9-523" fmla="*/ 773880 w 773882"/>
                <a:gd name="connsiteY9-524" fmla="*/ 1142243 h 2413961"/>
                <a:gd name="connsiteX10-525" fmla="*/ 574649 w 773882"/>
                <a:gd name="connsiteY10-526" fmla="*/ 974763 h 2413961"/>
                <a:gd name="connsiteX11-527" fmla="*/ 180949 w 773882"/>
                <a:gd name="connsiteY11-528" fmla="*/ 492163 h 2413961"/>
                <a:gd name="connsiteX12-529" fmla="*/ 113480 w 773882"/>
                <a:gd name="connsiteY12-530" fmla="*/ 38 h 2413961"/>
                <a:gd name="connsiteX13-531" fmla="*/ 6324 w 773882"/>
                <a:gd name="connsiteY13-532" fmla="*/ 38 h 2413961"/>
                <a:gd name="connsiteX0-533" fmla="*/ 6324 w 773882"/>
                <a:gd name="connsiteY0-534" fmla="*/ 38 h 2561614"/>
                <a:gd name="connsiteX1-535" fmla="*/ 117449 w 773882"/>
                <a:gd name="connsiteY1-536" fmla="*/ 606463 h 2561614"/>
                <a:gd name="connsiteX2-537" fmla="*/ 575442 w 773882"/>
                <a:gd name="connsiteY2-538" fmla="*/ 1074775 h 2561614"/>
                <a:gd name="connsiteX3-539" fmla="*/ 579411 w 773882"/>
                <a:gd name="connsiteY3-540" fmla="*/ 1260512 h 2561614"/>
                <a:gd name="connsiteX4-541" fmla="*/ 241274 w 773882"/>
                <a:gd name="connsiteY4-542" fmla="*/ 1562138 h 2561614"/>
                <a:gd name="connsiteX5-543" fmla="*/ 9499 w 773882"/>
                <a:gd name="connsiteY5-544" fmla="*/ 2336838 h 2561614"/>
                <a:gd name="connsiteX6-545" fmla="*/ 111099 w 773882"/>
                <a:gd name="connsiteY6-546" fmla="*/ 2327313 h 2561614"/>
                <a:gd name="connsiteX7-547" fmla="*/ 184124 w 773882"/>
                <a:gd name="connsiteY7-548" fmla="*/ 1816138 h 2561614"/>
                <a:gd name="connsiteX8-549" fmla="*/ 571474 w 773882"/>
                <a:gd name="connsiteY8-550" fmla="*/ 1324013 h 2561614"/>
                <a:gd name="connsiteX9-551" fmla="*/ 773880 w 773882"/>
                <a:gd name="connsiteY9-552" fmla="*/ 1142243 h 2561614"/>
                <a:gd name="connsiteX10-553" fmla="*/ 574649 w 773882"/>
                <a:gd name="connsiteY10-554" fmla="*/ 974763 h 2561614"/>
                <a:gd name="connsiteX11-555" fmla="*/ 180949 w 773882"/>
                <a:gd name="connsiteY11-556" fmla="*/ 492163 h 2561614"/>
                <a:gd name="connsiteX12-557" fmla="*/ 113480 w 773882"/>
                <a:gd name="connsiteY12-558" fmla="*/ 38 h 2561614"/>
                <a:gd name="connsiteX13-559" fmla="*/ 6324 w 773882"/>
                <a:gd name="connsiteY13-560" fmla="*/ 38 h 2561614"/>
                <a:gd name="connsiteX0-561" fmla="*/ 6324 w 773882"/>
                <a:gd name="connsiteY0-562" fmla="*/ 38 h 2409510"/>
                <a:gd name="connsiteX1-563" fmla="*/ 117449 w 773882"/>
                <a:gd name="connsiteY1-564" fmla="*/ 606463 h 2409510"/>
                <a:gd name="connsiteX2-565" fmla="*/ 575442 w 773882"/>
                <a:gd name="connsiteY2-566" fmla="*/ 1074775 h 2409510"/>
                <a:gd name="connsiteX3-567" fmla="*/ 579411 w 773882"/>
                <a:gd name="connsiteY3-568" fmla="*/ 1260512 h 2409510"/>
                <a:gd name="connsiteX4-569" fmla="*/ 184124 w 773882"/>
                <a:gd name="connsiteY4-570" fmla="*/ 1626432 h 2409510"/>
                <a:gd name="connsiteX5-571" fmla="*/ 9499 w 773882"/>
                <a:gd name="connsiteY5-572" fmla="*/ 2336838 h 2409510"/>
                <a:gd name="connsiteX6-573" fmla="*/ 111099 w 773882"/>
                <a:gd name="connsiteY6-574" fmla="*/ 2327313 h 2409510"/>
                <a:gd name="connsiteX7-575" fmla="*/ 184124 w 773882"/>
                <a:gd name="connsiteY7-576" fmla="*/ 1816138 h 2409510"/>
                <a:gd name="connsiteX8-577" fmla="*/ 571474 w 773882"/>
                <a:gd name="connsiteY8-578" fmla="*/ 1324013 h 2409510"/>
                <a:gd name="connsiteX9-579" fmla="*/ 773880 w 773882"/>
                <a:gd name="connsiteY9-580" fmla="*/ 1142243 h 2409510"/>
                <a:gd name="connsiteX10-581" fmla="*/ 574649 w 773882"/>
                <a:gd name="connsiteY10-582" fmla="*/ 974763 h 2409510"/>
                <a:gd name="connsiteX11-583" fmla="*/ 180949 w 773882"/>
                <a:gd name="connsiteY11-584" fmla="*/ 492163 h 2409510"/>
                <a:gd name="connsiteX12-585" fmla="*/ 113480 w 773882"/>
                <a:gd name="connsiteY12-586" fmla="*/ 38 h 2409510"/>
                <a:gd name="connsiteX13-587" fmla="*/ 6324 w 773882"/>
                <a:gd name="connsiteY13-588" fmla="*/ 38 h 2409510"/>
                <a:gd name="connsiteX0-589" fmla="*/ 6324 w 773882"/>
                <a:gd name="connsiteY0-590" fmla="*/ 38 h 2409510"/>
                <a:gd name="connsiteX1-591" fmla="*/ 117449 w 773882"/>
                <a:gd name="connsiteY1-592" fmla="*/ 606463 h 2409510"/>
                <a:gd name="connsiteX2-593" fmla="*/ 575442 w 773882"/>
                <a:gd name="connsiteY2-594" fmla="*/ 1074775 h 2409510"/>
                <a:gd name="connsiteX3-595" fmla="*/ 579411 w 773882"/>
                <a:gd name="connsiteY3-596" fmla="*/ 1260512 h 2409510"/>
                <a:gd name="connsiteX4-597" fmla="*/ 184124 w 773882"/>
                <a:gd name="connsiteY4-598" fmla="*/ 1626432 h 2409510"/>
                <a:gd name="connsiteX5-599" fmla="*/ 9499 w 773882"/>
                <a:gd name="connsiteY5-600" fmla="*/ 2336838 h 2409510"/>
                <a:gd name="connsiteX6-601" fmla="*/ 111099 w 773882"/>
                <a:gd name="connsiteY6-602" fmla="*/ 2327313 h 2409510"/>
                <a:gd name="connsiteX7-603" fmla="*/ 184124 w 773882"/>
                <a:gd name="connsiteY7-604" fmla="*/ 1816138 h 2409510"/>
                <a:gd name="connsiteX8-605" fmla="*/ 571474 w 773882"/>
                <a:gd name="connsiteY8-606" fmla="*/ 1324013 h 2409510"/>
                <a:gd name="connsiteX9-607" fmla="*/ 773880 w 773882"/>
                <a:gd name="connsiteY9-608" fmla="*/ 1142243 h 2409510"/>
                <a:gd name="connsiteX10-609" fmla="*/ 574649 w 773882"/>
                <a:gd name="connsiteY10-610" fmla="*/ 974763 h 2409510"/>
                <a:gd name="connsiteX11-611" fmla="*/ 180949 w 773882"/>
                <a:gd name="connsiteY11-612" fmla="*/ 492163 h 2409510"/>
                <a:gd name="connsiteX12-613" fmla="*/ 113480 w 773882"/>
                <a:gd name="connsiteY12-614" fmla="*/ 38 h 2409510"/>
                <a:gd name="connsiteX13-615" fmla="*/ 6324 w 773882"/>
                <a:gd name="connsiteY13-616" fmla="*/ 38 h 2409510"/>
                <a:gd name="connsiteX0-617" fmla="*/ 6324 w 773882"/>
                <a:gd name="connsiteY0-618" fmla="*/ 38 h 2407548"/>
                <a:gd name="connsiteX1-619" fmla="*/ 117449 w 773882"/>
                <a:gd name="connsiteY1-620" fmla="*/ 606463 h 2407548"/>
                <a:gd name="connsiteX2-621" fmla="*/ 575442 w 773882"/>
                <a:gd name="connsiteY2-622" fmla="*/ 1074775 h 2407548"/>
                <a:gd name="connsiteX3-623" fmla="*/ 579411 w 773882"/>
                <a:gd name="connsiteY3-624" fmla="*/ 1260512 h 2407548"/>
                <a:gd name="connsiteX4-625" fmla="*/ 184124 w 773882"/>
                <a:gd name="connsiteY4-626" fmla="*/ 1626432 h 2407548"/>
                <a:gd name="connsiteX5-627" fmla="*/ 9499 w 773882"/>
                <a:gd name="connsiteY5-628" fmla="*/ 2336838 h 2407548"/>
                <a:gd name="connsiteX6-629" fmla="*/ 111099 w 773882"/>
                <a:gd name="connsiteY6-630" fmla="*/ 2327313 h 2407548"/>
                <a:gd name="connsiteX7-631" fmla="*/ 184124 w 773882"/>
                <a:gd name="connsiteY7-632" fmla="*/ 1816138 h 2407548"/>
                <a:gd name="connsiteX8-633" fmla="*/ 571474 w 773882"/>
                <a:gd name="connsiteY8-634" fmla="*/ 1324013 h 2407548"/>
                <a:gd name="connsiteX9-635" fmla="*/ 773880 w 773882"/>
                <a:gd name="connsiteY9-636" fmla="*/ 1142243 h 2407548"/>
                <a:gd name="connsiteX10-637" fmla="*/ 574649 w 773882"/>
                <a:gd name="connsiteY10-638" fmla="*/ 974763 h 2407548"/>
                <a:gd name="connsiteX11-639" fmla="*/ 180949 w 773882"/>
                <a:gd name="connsiteY11-640" fmla="*/ 492163 h 2407548"/>
                <a:gd name="connsiteX12-641" fmla="*/ 113480 w 773882"/>
                <a:gd name="connsiteY12-642" fmla="*/ 38 h 2407548"/>
                <a:gd name="connsiteX13-643" fmla="*/ 6324 w 773882"/>
                <a:gd name="connsiteY13-644" fmla="*/ 38 h 2407548"/>
                <a:gd name="connsiteX0-645" fmla="*/ 6324 w 773882"/>
                <a:gd name="connsiteY0-646" fmla="*/ 38 h 2367963"/>
                <a:gd name="connsiteX1-647" fmla="*/ 117449 w 773882"/>
                <a:gd name="connsiteY1-648" fmla="*/ 606463 h 2367963"/>
                <a:gd name="connsiteX2-649" fmla="*/ 575442 w 773882"/>
                <a:gd name="connsiteY2-650" fmla="*/ 1074775 h 2367963"/>
                <a:gd name="connsiteX3-651" fmla="*/ 579411 w 773882"/>
                <a:gd name="connsiteY3-652" fmla="*/ 1260512 h 2367963"/>
                <a:gd name="connsiteX4-653" fmla="*/ 184124 w 773882"/>
                <a:gd name="connsiteY4-654" fmla="*/ 1626432 h 2367963"/>
                <a:gd name="connsiteX5-655" fmla="*/ 9499 w 773882"/>
                <a:gd name="connsiteY5-656" fmla="*/ 2336838 h 2367963"/>
                <a:gd name="connsiteX6-657" fmla="*/ 111099 w 773882"/>
                <a:gd name="connsiteY6-658" fmla="*/ 2327313 h 2367963"/>
                <a:gd name="connsiteX7-659" fmla="*/ 184124 w 773882"/>
                <a:gd name="connsiteY7-660" fmla="*/ 1816138 h 2367963"/>
                <a:gd name="connsiteX8-661" fmla="*/ 571474 w 773882"/>
                <a:gd name="connsiteY8-662" fmla="*/ 1324013 h 2367963"/>
                <a:gd name="connsiteX9-663" fmla="*/ 773880 w 773882"/>
                <a:gd name="connsiteY9-664" fmla="*/ 1142243 h 2367963"/>
                <a:gd name="connsiteX10-665" fmla="*/ 574649 w 773882"/>
                <a:gd name="connsiteY10-666" fmla="*/ 974763 h 2367963"/>
                <a:gd name="connsiteX11-667" fmla="*/ 180949 w 773882"/>
                <a:gd name="connsiteY11-668" fmla="*/ 492163 h 2367963"/>
                <a:gd name="connsiteX12-669" fmla="*/ 113480 w 773882"/>
                <a:gd name="connsiteY12-670" fmla="*/ 38 h 2367963"/>
                <a:gd name="connsiteX13-671" fmla="*/ 6324 w 773882"/>
                <a:gd name="connsiteY13-672" fmla="*/ 38 h 2367963"/>
                <a:gd name="connsiteX0-673" fmla="*/ 6324 w 773882"/>
                <a:gd name="connsiteY0-674" fmla="*/ 38 h 2336838"/>
                <a:gd name="connsiteX1-675" fmla="*/ 117449 w 773882"/>
                <a:gd name="connsiteY1-676" fmla="*/ 606463 h 2336838"/>
                <a:gd name="connsiteX2-677" fmla="*/ 575442 w 773882"/>
                <a:gd name="connsiteY2-678" fmla="*/ 1074775 h 2336838"/>
                <a:gd name="connsiteX3-679" fmla="*/ 579411 w 773882"/>
                <a:gd name="connsiteY3-680" fmla="*/ 1260512 h 2336838"/>
                <a:gd name="connsiteX4-681" fmla="*/ 184124 w 773882"/>
                <a:gd name="connsiteY4-682" fmla="*/ 1626432 h 2336838"/>
                <a:gd name="connsiteX5-683" fmla="*/ 9499 w 773882"/>
                <a:gd name="connsiteY5-684" fmla="*/ 2336838 h 2336838"/>
                <a:gd name="connsiteX6-685" fmla="*/ 111099 w 773882"/>
                <a:gd name="connsiteY6-686" fmla="*/ 2327313 h 2336838"/>
                <a:gd name="connsiteX7-687" fmla="*/ 184124 w 773882"/>
                <a:gd name="connsiteY7-688" fmla="*/ 1816138 h 2336838"/>
                <a:gd name="connsiteX8-689" fmla="*/ 571474 w 773882"/>
                <a:gd name="connsiteY8-690" fmla="*/ 1324013 h 2336838"/>
                <a:gd name="connsiteX9-691" fmla="*/ 773880 w 773882"/>
                <a:gd name="connsiteY9-692" fmla="*/ 1142243 h 2336838"/>
                <a:gd name="connsiteX10-693" fmla="*/ 574649 w 773882"/>
                <a:gd name="connsiteY10-694" fmla="*/ 974763 h 2336838"/>
                <a:gd name="connsiteX11-695" fmla="*/ 180949 w 773882"/>
                <a:gd name="connsiteY11-696" fmla="*/ 492163 h 2336838"/>
                <a:gd name="connsiteX12-697" fmla="*/ 113480 w 773882"/>
                <a:gd name="connsiteY12-698" fmla="*/ 38 h 2336838"/>
                <a:gd name="connsiteX13-699" fmla="*/ 6324 w 773882"/>
                <a:gd name="connsiteY13-700" fmla="*/ 38 h 2336838"/>
                <a:gd name="connsiteX0-701" fmla="*/ 6324 w 773882"/>
                <a:gd name="connsiteY0-702" fmla="*/ 38 h 2343129"/>
                <a:gd name="connsiteX1-703" fmla="*/ 117449 w 773882"/>
                <a:gd name="connsiteY1-704" fmla="*/ 606463 h 2343129"/>
                <a:gd name="connsiteX2-705" fmla="*/ 575442 w 773882"/>
                <a:gd name="connsiteY2-706" fmla="*/ 1074775 h 2343129"/>
                <a:gd name="connsiteX3-707" fmla="*/ 579411 w 773882"/>
                <a:gd name="connsiteY3-708" fmla="*/ 1260512 h 2343129"/>
                <a:gd name="connsiteX4-709" fmla="*/ 184124 w 773882"/>
                <a:gd name="connsiteY4-710" fmla="*/ 1626432 h 2343129"/>
                <a:gd name="connsiteX5-711" fmla="*/ 9499 w 773882"/>
                <a:gd name="connsiteY5-712" fmla="*/ 2336838 h 2343129"/>
                <a:gd name="connsiteX6-713" fmla="*/ 113480 w 773882"/>
                <a:gd name="connsiteY6-714" fmla="*/ 2341600 h 2343129"/>
                <a:gd name="connsiteX7-715" fmla="*/ 184124 w 773882"/>
                <a:gd name="connsiteY7-716" fmla="*/ 1816138 h 2343129"/>
                <a:gd name="connsiteX8-717" fmla="*/ 571474 w 773882"/>
                <a:gd name="connsiteY8-718" fmla="*/ 1324013 h 2343129"/>
                <a:gd name="connsiteX9-719" fmla="*/ 773880 w 773882"/>
                <a:gd name="connsiteY9-720" fmla="*/ 1142243 h 2343129"/>
                <a:gd name="connsiteX10-721" fmla="*/ 574649 w 773882"/>
                <a:gd name="connsiteY10-722" fmla="*/ 974763 h 2343129"/>
                <a:gd name="connsiteX11-723" fmla="*/ 180949 w 773882"/>
                <a:gd name="connsiteY11-724" fmla="*/ 492163 h 2343129"/>
                <a:gd name="connsiteX12-725" fmla="*/ 113480 w 773882"/>
                <a:gd name="connsiteY12-726" fmla="*/ 38 h 2343129"/>
                <a:gd name="connsiteX13-727" fmla="*/ 6324 w 773882"/>
                <a:gd name="connsiteY13-728" fmla="*/ 38 h 2343129"/>
                <a:gd name="connsiteX0-729" fmla="*/ 6324 w 773882"/>
                <a:gd name="connsiteY0-730" fmla="*/ 38 h 2343129"/>
                <a:gd name="connsiteX1-731" fmla="*/ 117449 w 773882"/>
                <a:gd name="connsiteY1-732" fmla="*/ 606463 h 2343129"/>
                <a:gd name="connsiteX2-733" fmla="*/ 575442 w 773882"/>
                <a:gd name="connsiteY2-734" fmla="*/ 1074775 h 2343129"/>
                <a:gd name="connsiteX3-735" fmla="*/ 579411 w 773882"/>
                <a:gd name="connsiteY3-736" fmla="*/ 1260512 h 2343129"/>
                <a:gd name="connsiteX4-737" fmla="*/ 184124 w 773882"/>
                <a:gd name="connsiteY4-738" fmla="*/ 1626432 h 2343129"/>
                <a:gd name="connsiteX5-739" fmla="*/ 9499 w 773882"/>
                <a:gd name="connsiteY5-740" fmla="*/ 2336838 h 2343129"/>
                <a:gd name="connsiteX6-741" fmla="*/ 113480 w 773882"/>
                <a:gd name="connsiteY6-742" fmla="*/ 2341600 h 2343129"/>
                <a:gd name="connsiteX7-743" fmla="*/ 184124 w 773882"/>
                <a:gd name="connsiteY7-744" fmla="*/ 1816138 h 2343129"/>
                <a:gd name="connsiteX8-745" fmla="*/ 571474 w 773882"/>
                <a:gd name="connsiteY8-746" fmla="*/ 1324013 h 2343129"/>
                <a:gd name="connsiteX9-747" fmla="*/ 773880 w 773882"/>
                <a:gd name="connsiteY9-748" fmla="*/ 1142243 h 2343129"/>
                <a:gd name="connsiteX10-749" fmla="*/ 574649 w 773882"/>
                <a:gd name="connsiteY10-750" fmla="*/ 974763 h 2343129"/>
                <a:gd name="connsiteX11-751" fmla="*/ 180949 w 773882"/>
                <a:gd name="connsiteY11-752" fmla="*/ 492163 h 2343129"/>
                <a:gd name="connsiteX12-753" fmla="*/ 113480 w 773882"/>
                <a:gd name="connsiteY12-754" fmla="*/ 38 h 2343129"/>
                <a:gd name="connsiteX13-755" fmla="*/ 6324 w 773882"/>
                <a:gd name="connsiteY13-756" fmla="*/ 38 h 2343129"/>
                <a:gd name="connsiteX0-757" fmla="*/ 6324 w 773882"/>
                <a:gd name="connsiteY0-758" fmla="*/ 38 h 2343129"/>
                <a:gd name="connsiteX1-759" fmla="*/ 117449 w 773882"/>
                <a:gd name="connsiteY1-760" fmla="*/ 606463 h 2343129"/>
                <a:gd name="connsiteX2-761" fmla="*/ 575442 w 773882"/>
                <a:gd name="connsiteY2-762" fmla="*/ 1074775 h 2343129"/>
                <a:gd name="connsiteX3-763" fmla="*/ 579411 w 773882"/>
                <a:gd name="connsiteY3-764" fmla="*/ 1260512 h 2343129"/>
                <a:gd name="connsiteX4-765" fmla="*/ 184124 w 773882"/>
                <a:gd name="connsiteY4-766" fmla="*/ 1626432 h 2343129"/>
                <a:gd name="connsiteX5-767" fmla="*/ 9499 w 773882"/>
                <a:gd name="connsiteY5-768" fmla="*/ 2336838 h 2343129"/>
                <a:gd name="connsiteX6-769" fmla="*/ 113480 w 773882"/>
                <a:gd name="connsiteY6-770" fmla="*/ 2341600 h 2343129"/>
                <a:gd name="connsiteX7-771" fmla="*/ 184124 w 773882"/>
                <a:gd name="connsiteY7-772" fmla="*/ 1816138 h 2343129"/>
                <a:gd name="connsiteX8-773" fmla="*/ 571474 w 773882"/>
                <a:gd name="connsiteY8-774" fmla="*/ 1324013 h 2343129"/>
                <a:gd name="connsiteX9-775" fmla="*/ 773880 w 773882"/>
                <a:gd name="connsiteY9-776" fmla="*/ 1142243 h 2343129"/>
                <a:gd name="connsiteX10-777" fmla="*/ 574649 w 773882"/>
                <a:gd name="connsiteY10-778" fmla="*/ 974763 h 2343129"/>
                <a:gd name="connsiteX11-779" fmla="*/ 180949 w 773882"/>
                <a:gd name="connsiteY11-780" fmla="*/ 492163 h 2343129"/>
                <a:gd name="connsiteX12-781" fmla="*/ 113480 w 773882"/>
                <a:gd name="connsiteY12-782" fmla="*/ 38 h 2343129"/>
                <a:gd name="connsiteX13-783" fmla="*/ 6324 w 773882"/>
                <a:gd name="connsiteY13-784" fmla="*/ 38 h 2343129"/>
                <a:gd name="connsiteX0-785" fmla="*/ 6324 w 773882"/>
                <a:gd name="connsiteY0-786" fmla="*/ 38 h 2343129"/>
                <a:gd name="connsiteX1-787" fmla="*/ 117449 w 773882"/>
                <a:gd name="connsiteY1-788" fmla="*/ 606463 h 2343129"/>
                <a:gd name="connsiteX2-789" fmla="*/ 575442 w 773882"/>
                <a:gd name="connsiteY2-790" fmla="*/ 1074775 h 2343129"/>
                <a:gd name="connsiteX3-791" fmla="*/ 579411 w 773882"/>
                <a:gd name="connsiteY3-792" fmla="*/ 1260512 h 2343129"/>
                <a:gd name="connsiteX4-793" fmla="*/ 184124 w 773882"/>
                <a:gd name="connsiteY4-794" fmla="*/ 1626432 h 2343129"/>
                <a:gd name="connsiteX5-795" fmla="*/ 9499 w 773882"/>
                <a:gd name="connsiteY5-796" fmla="*/ 2336838 h 2343129"/>
                <a:gd name="connsiteX6-797" fmla="*/ 113480 w 773882"/>
                <a:gd name="connsiteY6-798" fmla="*/ 2341600 h 2343129"/>
                <a:gd name="connsiteX7-799" fmla="*/ 184124 w 773882"/>
                <a:gd name="connsiteY7-800" fmla="*/ 1816138 h 2343129"/>
                <a:gd name="connsiteX8-801" fmla="*/ 571474 w 773882"/>
                <a:gd name="connsiteY8-802" fmla="*/ 1324013 h 2343129"/>
                <a:gd name="connsiteX9-803" fmla="*/ 773880 w 773882"/>
                <a:gd name="connsiteY9-804" fmla="*/ 1142243 h 2343129"/>
                <a:gd name="connsiteX10-805" fmla="*/ 574649 w 773882"/>
                <a:gd name="connsiteY10-806" fmla="*/ 974763 h 2343129"/>
                <a:gd name="connsiteX11-807" fmla="*/ 180949 w 773882"/>
                <a:gd name="connsiteY11-808" fmla="*/ 492163 h 2343129"/>
                <a:gd name="connsiteX12-809" fmla="*/ 113480 w 773882"/>
                <a:gd name="connsiteY12-810" fmla="*/ 38 h 2343129"/>
                <a:gd name="connsiteX13-811" fmla="*/ 6324 w 773882"/>
                <a:gd name="connsiteY13-812" fmla="*/ 38 h 2343129"/>
                <a:gd name="connsiteX0-813" fmla="*/ 6324 w 773882"/>
                <a:gd name="connsiteY0-814" fmla="*/ 38 h 2343129"/>
                <a:gd name="connsiteX1-815" fmla="*/ 117449 w 773882"/>
                <a:gd name="connsiteY1-816" fmla="*/ 606463 h 2343129"/>
                <a:gd name="connsiteX2-817" fmla="*/ 575442 w 773882"/>
                <a:gd name="connsiteY2-818" fmla="*/ 1074775 h 2343129"/>
                <a:gd name="connsiteX3-819" fmla="*/ 579411 w 773882"/>
                <a:gd name="connsiteY3-820" fmla="*/ 1260512 h 2343129"/>
                <a:gd name="connsiteX4-821" fmla="*/ 184124 w 773882"/>
                <a:gd name="connsiteY4-822" fmla="*/ 1626432 h 2343129"/>
                <a:gd name="connsiteX5-823" fmla="*/ 9499 w 773882"/>
                <a:gd name="connsiteY5-824" fmla="*/ 2336838 h 2343129"/>
                <a:gd name="connsiteX6-825" fmla="*/ 113480 w 773882"/>
                <a:gd name="connsiteY6-826" fmla="*/ 2341600 h 2343129"/>
                <a:gd name="connsiteX7-827" fmla="*/ 184124 w 773882"/>
                <a:gd name="connsiteY7-828" fmla="*/ 1816138 h 2343129"/>
                <a:gd name="connsiteX8-829" fmla="*/ 571474 w 773882"/>
                <a:gd name="connsiteY8-830" fmla="*/ 1324013 h 2343129"/>
                <a:gd name="connsiteX9-831" fmla="*/ 773880 w 773882"/>
                <a:gd name="connsiteY9-832" fmla="*/ 1142243 h 2343129"/>
                <a:gd name="connsiteX10-833" fmla="*/ 574649 w 773882"/>
                <a:gd name="connsiteY10-834" fmla="*/ 974763 h 2343129"/>
                <a:gd name="connsiteX11-835" fmla="*/ 180949 w 773882"/>
                <a:gd name="connsiteY11-836" fmla="*/ 492163 h 2343129"/>
                <a:gd name="connsiteX12-837" fmla="*/ 113480 w 773882"/>
                <a:gd name="connsiteY12-838" fmla="*/ 38 h 2343129"/>
                <a:gd name="connsiteX13-839" fmla="*/ 6324 w 773882"/>
                <a:gd name="connsiteY13-840" fmla="*/ 38 h 2343129"/>
                <a:gd name="connsiteX0-841" fmla="*/ 6324 w 773882"/>
                <a:gd name="connsiteY0-842" fmla="*/ 38 h 2343129"/>
                <a:gd name="connsiteX1-843" fmla="*/ 117449 w 773882"/>
                <a:gd name="connsiteY1-844" fmla="*/ 606463 h 2343129"/>
                <a:gd name="connsiteX2-845" fmla="*/ 575442 w 773882"/>
                <a:gd name="connsiteY2-846" fmla="*/ 1074775 h 2343129"/>
                <a:gd name="connsiteX3-847" fmla="*/ 579411 w 773882"/>
                <a:gd name="connsiteY3-848" fmla="*/ 1260512 h 2343129"/>
                <a:gd name="connsiteX4-849" fmla="*/ 184124 w 773882"/>
                <a:gd name="connsiteY4-850" fmla="*/ 1626432 h 2343129"/>
                <a:gd name="connsiteX5-851" fmla="*/ 9499 w 773882"/>
                <a:gd name="connsiteY5-852" fmla="*/ 2336838 h 2343129"/>
                <a:gd name="connsiteX6-853" fmla="*/ 113480 w 773882"/>
                <a:gd name="connsiteY6-854" fmla="*/ 2341600 h 2343129"/>
                <a:gd name="connsiteX7-855" fmla="*/ 184124 w 773882"/>
                <a:gd name="connsiteY7-856" fmla="*/ 1816138 h 2343129"/>
                <a:gd name="connsiteX8-857" fmla="*/ 571474 w 773882"/>
                <a:gd name="connsiteY8-858" fmla="*/ 1324013 h 2343129"/>
                <a:gd name="connsiteX9-859" fmla="*/ 773880 w 773882"/>
                <a:gd name="connsiteY9-860" fmla="*/ 1142243 h 2343129"/>
                <a:gd name="connsiteX10-861" fmla="*/ 574649 w 773882"/>
                <a:gd name="connsiteY10-862" fmla="*/ 974763 h 2343129"/>
                <a:gd name="connsiteX11-863" fmla="*/ 180949 w 773882"/>
                <a:gd name="connsiteY11-864" fmla="*/ 492163 h 2343129"/>
                <a:gd name="connsiteX12-865" fmla="*/ 113480 w 773882"/>
                <a:gd name="connsiteY12-866" fmla="*/ 38 h 2343129"/>
                <a:gd name="connsiteX13-867" fmla="*/ 6324 w 773882"/>
                <a:gd name="connsiteY13-868" fmla="*/ 38 h 2343129"/>
                <a:gd name="connsiteX0-869" fmla="*/ 6324 w 773882"/>
                <a:gd name="connsiteY0-870" fmla="*/ 38 h 2343129"/>
                <a:gd name="connsiteX1-871" fmla="*/ 117449 w 773882"/>
                <a:gd name="connsiteY1-872" fmla="*/ 606463 h 2343129"/>
                <a:gd name="connsiteX2-873" fmla="*/ 575442 w 773882"/>
                <a:gd name="connsiteY2-874" fmla="*/ 1074775 h 2343129"/>
                <a:gd name="connsiteX3-875" fmla="*/ 579411 w 773882"/>
                <a:gd name="connsiteY3-876" fmla="*/ 1260512 h 2343129"/>
                <a:gd name="connsiteX4-877" fmla="*/ 184124 w 773882"/>
                <a:gd name="connsiteY4-878" fmla="*/ 1626432 h 2343129"/>
                <a:gd name="connsiteX5-879" fmla="*/ 9499 w 773882"/>
                <a:gd name="connsiteY5-880" fmla="*/ 2336838 h 2343129"/>
                <a:gd name="connsiteX6-881" fmla="*/ 113480 w 773882"/>
                <a:gd name="connsiteY6-882" fmla="*/ 2341600 h 2343129"/>
                <a:gd name="connsiteX7-883" fmla="*/ 184124 w 773882"/>
                <a:gd name="connsiteY7-884" fmla="*/ 1816138 h 2343129"/>
                <a:gd name="connsiteX8-885" fmla="*/ 571474 w 773882"/>
                <a:gd name="connsiteY8-886" fmla="*/ 1324013 h 2343129"/>
                <a:gd name="connsiteX9-887" fmla="*/ 773880 w 773882"/>
                <a:gd name="connsiteY9-888" fmla="*/ 1142243 h 2343129"/>
                <a:gd name="connsiteX10-889" fmla="*/ 574649 w 773882"/>
                <a:gd name="connsiteY10-890" fmla="*/ 974763 h 2343129"/>
                <a:gd name="connsiteX11-891" fmla="*/ 180949 w 773882"/>
                <a:gd name="connsiteY11-892" fmla="*/ 492163 h 2343129"/>
                <a:gd name="connsiteX12-893" fmla="*/ 113480 w 773882"/>
                <a:gd name="connsiteY12-894" fmla="*/ 38 h 2343129"/>
                <a:gd name="connsiteX13-895" fmla="*/ 6324 w 773882"/>
                <a:gd name="connsiteY13-896" fmla="*/ 38 h 2343129"/>
                <a:gd name="connsiteX0-897" fmla="*/ 6324 w 773882"/>
                <a:gd name="connsiteY0-898" fmla="*/ 38 h 2343129"/>
                <a:gd name="connsiteX1-899" fmla="*/ 117449 w 773882"/>
                <a:gd name="connsiteY1-900" fmla="*/ 606463 h 2343129"/>
                <a:gd name="connsiteX2-901" fmla="*/ 575442 w 773882"/>
                <a:gd name="connsiteY2-902" fmla="*/ 1074775 h 2343129"/>
                <a:gd name="connsiteX3-903" fmla="*/ 579411 w 773882"/>
                <a:gd name="connsiteY3-904" fmla="*/ 1260512 h 2343129"/>
                <a:gd name="connsiteX4-905" fmla="*/ 184124 w 773882"/>
                <a:gd name="connsiteY4-906" fmla="*/ 1626432 h 2343129"/>
                <a:gd name="connsiteX5-907" fmla="*/ 9499 w 773882"/>
                <a:gd name="connsiteY5-908" fmla="*/ 2336838 h 2343129"/>
                <a:gd name="connsiteX6-909" fmla="*/ 113480 w 773882"/>
                <a:gd name="connsiteY6-910" fmla="*/ 2341600 h 2343129"/>
                <a:gd name="connsiteX7-911" fmla="*/ 184124 w 773882"/>
                <a:gd name="connsiteY7-912" fmla="*/ 1816138 h 2343129"/>
                <a:gd name="connsiteX8-913" fmla="*/ 571474 w 773882"/>
                <a:gd name="connsiteY8-914" fmla="*/ 1324013 h 2343129"/>
                <a:gd name="connsiteX9-915" fmla="*/ 773880 w 773882"/>
                <a:gd name="connsiteY9-916" fmla="*/ 1142243 h 2343129"/>
                <a:gd name="connsiteX10-917" fmla="*/ 574649 w 773882"/>
                <a:gd name="connsiteY10-918" fmla="*/ 974763 h 2343129"/>
                <a:gd name="connsiteX11-919" fmla="*/ 180949 w 773882"/>
                <a:gd name="connsiteY11-920" fmla="*/ 492163 h 2343129"/>
                <a:gd name="connsiteX12-921" fmla="*/ 113480 w 773882"/>
                <a:gd name="connsiteY12-922" fmla="*/ 38 h 2343129"/>
                <a:gd name="connsiteX13-923" fmla="*/ 6324 w 773882"/>
                <a:gd name="connsiteY13-924" fmla="*/ 38 h 2343129"/>
                <a:gd name="connsiteX0-925" fmla="*/ 6324 w 773881"/>
                <a:gd name="connsiteY0-926" fmla="*/ 38 h 2343129"/>
                <a:gd name="connsiteX1-927" fmla="*/ 117449 w 773881"/>
                <a:gd name="connsiteY1-928" fmla="*/ 606463 h 2343129"/>
                <a:gd name="connsiteX2-929" fmla="*/ 575442 w 773881"/>
                <a:gd name="connsiteY2-930" fmla="*/ 1074775 h 2343129"/>
                <a:gd name="connsiteX3-931" fmla="*/ 579411 w 773881"/>
                <a:gd name="connsiteY3-932" fmla="*/ 1260512 h 2343129"/>
                <a:gd name="connsiteX4-933" fmla="*/ 184124 w 773881"/>
                <a:gd name="connsiteY4-934" fmla="*/ 1626432 h 2343129"/>
                <a:gd name="connsiteX5-935" fmla="*/ 9499 w 773881"/>
                <a:gd name="connsiteY5-936" fmla="*/ 2336838 h 2343129"/>
                <a:gd name="connsiteX6-937" fmla="*/ 113480 w 773881"/>
                <a:gd name="connsiteY6-938" fmla="*/ 2341600 h 2343129"/>
                <a:gd name="connsiteX7-939" fmla="*/ 184124 w 773881"/>
                <a:gd name="connsiteY7-940" fmla="*/ 1816138 h 2343129"/>
                <a:gd name="connsiteX8-941" fmla="*/ 571474 w 773881"/>
                <a:gd name="connsiteY8-942" fmla="*/ 1324013 h 2343129"/>
                <a:gd name="connsiteX9-943" fmla="*/ 773880 w 773881"/>
                <a:gd name="connsiteY9-944" fmla="*/ 1142243 h 2343129"/>
                <a:gd name="connsiteX10-945" fmla="*/ 553218 w 773881"/>
                <a:gd name="connsiteY10-946" fmla="*/ 986670 h 2343129"/>
                <a:gd name="connsiteX11-947" fmla="*/ 180949 w 773881"/>
                <a:gd name="connsiteY11-948" fmla="*/ 492163 h 2343129"/>
                <a:gd name="connsiteX12-949" fmla="*/ 113480 w 773881"/>
                <a:gd name="connsiteY12-950" fmla="*/ 38 h 2343129"/>
                <a:gd name="connsiteX13-951" fmla="*/ 6324 w 773881"/>
                <a:gd name="connsiteY13-952" fmla="*/ 38 h 2343129"/>
                <a:gd name="connsiteX0-953" fmla="*/ 6324 w 773885"/>
                <a:gd name="connsiteY0-954" fmla="*/ 38 h 2343129"/>
                <a:gd name="connsiteX1-955" fmla="*/ 117449 w 773885"/>
                <a:gd name="connsiteY1-956" fmla="*/ 606463 h 2343129"/>
                <a:gd name="connsiteX2-957" fmla="*/ 575442 w 773885"/>
                <a:gd name="connsiteY2-958" fmla="*/ 1074775 h 2343129"/>
                <a:gd name="connsiteX3-959" fmla="*/ 579411 w 773885"/>
                <a:gd name="connsiteY3-960" fmla="*/ 1260512 h 2343129"/>
                <a:gd name="connsiteX4-961" fmla="*/ 184124 w 773885"/>
                <a:gd name="connsiteY4-962" fmla="*/ 1626432 h 2343129"/>
                <a:gd name="connsiteX5-963" fmla="*/ 9499 w 773885"/>
                <a:gd name="connsiteY5-964" fmla="*/ 2336838 h 2343129"/>
                <a:gd name="connsiteX6-965" fmla="*/ 113480 w 773885"/>
                <a:gd name="connsiteY6-966" fmla="*/ 2341600 h 2343129"/>
                <a:gd name="connsiteX7-967" fmla="*/ 184124 w 773885"/>
                <a:gd name="connsiteY7-968" fmla="*/ 1816138 h 2343129"/>
                <a:gd name="connsiteX8-969" fmla="*/ 571474 w 773885"/>
                <a:gd name="connsiteY8-970" fmla="*/ 1324013 h 2343129"/>
                <a:gd name="connsiteX9-971" fmla="*/ 773880 w 773885"/>
                <a:gd name="connsiteY9-972" fmla="*/ 1142243 h 2343129"/>
                <a:gd name="connsiteX10-973" fmla="*/ 553218 w 773885"/>
                <a:gd name="connsiteY10-974" fmla="*/ 986670 h 2343129"/>
                <a:gd name="connsiteX11-975" fmla="*/ 180949 w 773885"/>
                <a:gd name="connsiteY11-976" fmla="*/ 492163 h 2343129"/>
                <a:gd name="connsiteX12-977" fmla="*/ 113480 w 773885"/>
                <a:gd name="connsiteY12-978" fmla="*/ 38 h 2343129"/>
                <a:gd name="connsiteX13-979" fmla="*/ 6324 w 773885"/>
                <a:gd name="connsiteY13-980" fmla="*/ 38 h 2343129"/>
                <a:gd name="connsiteX0-981" fmla="*/ 6324 w 773881"/>
                <a:gd name="connsiteY0-982" fmla="*/ 38 h 2343129"/>
                <a:gd name="connsiteX1-983" fmla="*/ 117449 w 773881"/>
                <a:gd name="connsiteY1-984" fmla="*/ 606463 h 2343129"/>
                <a:gd name="connsiteX2-985" fmla="*/ 575442 w 773881"/>
                <a:gd name="connsiteY2-986" fmla="*/ 1074775 h 2343129"/>
                <a:gd name="connsiteX3-987" fmla="*/ 579411 w 773881"/>
                <a:gd name="connsiteY3-988" fmla="*/ 1260512 h 2343129"/>
                <a:gd name="connsiteX4-989" fmla="*/ 184124 w 773881"/>
                <a:gd name="connsiteY4-990" fmla="*/ 1626432 h 2343129"/>
                <a:gd name="connsiteX5-991" fmla="*/ 9499 w 773881"/>
                <a:gd name="connsiteY5-992" fmla="*/ 2336838 h 2343129"/>
                <a:gd name="connsiteX6-993" fmla="*/ 113480 w 773881"/>
                <a:gd name="connsiteY6-994" fmla="*/ 2341600 h 2343129"/>
                <a:gd name="connsiteX7-995" fmla="*/ 184124 w 773881"/>
                <a:gd name="connsiteY7-996" fmla="*/ 1816138 h 2343129"/>
                <a:gd name="connsiteX8-997" fmla="*/ 571474 w 773881"/>
                <a:gd name="connsiteY8-998" fmla="*/ 1324013 h 2343129"/>
                <a:gd name="connsiteX9-999" fmla="*/ 773880 w 773881"/>
                <a:gd name="connsiteY9-1000" fmla="*/ 1142243 h 2343129"/>
                <a:gd name="connsiteX10-1001" fmla="*/ 553218 w 773881"/>
                <a:gd name="connsiteY10-1002" fmla="*/ 986670 h 2343129"/>
                <a:gd name="connsiteX11-1003" fmla="*/ 123799 w 773881"/>
                <a:gd name="connsiteY11-1004" fmla="*/ 504069 h 2343129"/>
                <a:gd name="connsiteX12-1005" fmla="*/ 113480 w 773881"/>
                <a:gd name="connsiteY12-1006" fmla="*/ 38 h 2343129"/>
                <a:gd name="connsiteX13-1007" fmla="*/ 6324 w 773881"/>
                <a:gd name="connsiteY13-1008" fmla="*/ 38 h 2343129"/>
                <a:gd name="connsiteX0-1009" fmla="*/ 6324 w 773881"/>
                <a:gd name="connsiteY0-1010" fmla="*/ 38 h 2343129"/>
                <a:gd name="connsiteX1-1011" fmla="*/ 117449 w 773881"/>
                <a:gd name="connsiteY1-1012" fmla="*/ 606463 h 2343129"/>
                <a:gd name="connsiteX2-1013" fmla="*/ 575442 w 773881"/>
                <a:gd name="connsiteY2-1014" fmla="*/ 1074775 h 2343129"/>
                <a:gd name="connsiteX3-1015" fmla="*/ 579411 w 773881"/>
                <a:gd name="connsiteY3-1016" fmla="*/ 1260512 h 2343129"/>
                <a:gd name="connsiteX4-1017" fmla="*/ 184124 w 773881"/>
                <a:gd name="connsiteY4-1018" fmla="*/ 1626432 h 2343129"/>
                <a:gd name="connsiteX5-1019" fmla="*/ 9499 w 773881"/>
                <a:gd name="connsiteY5-1020" fmla="*/ 2336838 h 2343129"/>
                <a:gd name="connsiteX6-1021" fmla="*/ 113480 w 773881"/>
                <a:gd name="connsiteY6-1022" fmla="*/ 2341600 h 2343129"/>
                <a:gd name="connsiteX7-1023" fmla="*/ 184124 w 773881"/>
                <a:gd name="connsiteY7-1024" fmla="*/ 1816138 h 2343129"/>
                <a:gd name="connsiteX8-1025" fmla="*/ 571474 w 773881"/>
                <a:gd name="connsiteY8-1026" fmla="*/ 1324013 h 2343129"/>
                <a:gd name="connsiteX9-1027" fmla="*/ 773880 w 773881"/>
                <a:gd name="connsiteY9-1028" fmla="*/ 1142243 h 2343129"/>
                <a:gd name="connsiteX10-1029" fmla="*/ 553218 w 773881"/>
                <a:gd name="connsiteY10-1030" fmla="*/ 986670 h 2343129"/>
                <a:gd name="connsiteX11-1031" fmla="*/ 164280 w 773881"/>
                <a:gd name="connsiteY11-1032" fmla="*/ 494544 h 2343129"/>
                <a:gd name="connsiteX12-1033" fmla="*/ 113480 w 773881"/>
                <a:gd name="connsiteY12-1034" fmla="*/ 38 h 2343129"/>
                <a:gd name="connsiteX13-1035" fmla="*/ 6324 w 773881"/>
                <a:gd name="connsiteY13-1036" fmla="*/ 38 h 2343129"/>
                <a:gd name="connsiteX0-1037" fmla="*/ 6324 w 773881"/>
                <a:gd name="connsiteY0-1038" fmla="*/ 38 h 2343129"/>
                <a:gd name="connsiteX1-1039" fmla="*/ 117449 w 773881"/>
                <a:gd name="connsiteY1-1040" fmla="*/ 606463 h 2343129"/>
                <a:gd name="connsiteX2-1041" fmla="*/ 575442 w 773881"/>
                <a:gd name="connsiteY2-1042" fmla="*/ 1074775 h 2343129"/>
                <a:gd name="connsiteX3-1043" fmla="*/ 579411 w 773881"/>
                <a:gd name="connsiteY3-1044" fmla="*/ 1260512 h 2343129"/>
                <a:gd name="connsiteX4-1045" fmla="*/ 184124 w 773881"/>
                <a:gd name="connsiteY4-1046" fmla="*/ 1626432 h 2343129"/>
                <a:gd name="connsiteX5-1047" fmla="*/ 9499 w 773881"/>
                <a:gd name="connsiteY5-1048" fmla="*/ 2336838 h 2343129"/>
                <a:gd name="connsiteX6-1049" fmla="*/ 113480 w 773881"/>
                <a:gd name="connsiteY6-1050" fmla="*/ 2341600 h 2343129"/>
                <a:gd name="connsiteX7-1051" fmla="*/ 184124 w 773881"/>
                <a:gd name="connsiteY7-1052" fmla="*/ 1816138 h 2343129"/>
                <a:gd name="connsiteX8-1053" fmla="*/ 571474 w 773881"/>
                <a:gd name="connsiteY8-1054" fmla="*/ 1324013 h 2343129"/>
                <a:gd name="connsiteX9-1055" fmla="*/ 773880 w 773881"/>
                <a:gd name="connsiteY9-1056" fmla="*/ 1142243 h 2343129"/>
                <a:gd name="connsiteX10-1057" fmla="*/ 553218 w 773881"/>
                <a:gd name="connsiteY10-1058" fmla="*/ 986670 h 2343129"/>
                <a:gd name="connsiteX11-1059" fmla="*/ 164280 w 773881"/>
                <a:gd name="connsiteY11-1060" fmla="*/ 494544 h 2343129"/>
                <a:gd name="connsiteX12-1061" fmla="*/ 113480 w 773881"/>
                <a:gd name="connsiteY12-1062" fmla="*/ 38 h 2343129"/>
                <a:gd name="connsiteX13-1063" fmla="*/ 6324 w 773881"/>
                <a:gd name="connsiteY13-1064" fmla="*/ 38 h 2343129"/>
                <a:gd name="connsiteX0-1065" fmla="*/ 6324 w 773881"/>
                <a:gd name="connsiteY0-1066" fmla="*/ 38 h 2343129"/>
                <a:gd name="connsiteX1-1067" fmla="*/ 117449 w 773881"/>
                <a:gd name="connsiteY1-1068" fmla="*/ 606463 h 2343129"/>
                <a:gd name="connsiteX2-1069" fmla="*/ 575442 w 773881"/>
                <a:gd name="connsiteY2-1070" fmla="*/ 1074775 h 2343129"/>
                <a:gd name="connsiteX3-1071" fmla="*/ 579411 w 773881"/>
                <a:gd name="connsiteY3-1072" fmla="*/ 1260512 h 2343129"/>
                <a:gd name="connsiteX4-1073" fmla="*/ 184124 w 773881"/>
                <a:gd name="connsiteY4-1074" fmla="*/ 1626432 h 2343129"/>
                <a:gd name="connsiteX5-1075" fmla="*/ 9499 w 773881"/>
                <a:gd name="connsiteY5-1076" fmla="*/ 2336838 h 2343129"/>
                <a:gd name="connsiteX6-1077" fmla="*/ 113480 w 773881"/>
                <a:gd name="connsiteY6-1078" fmla="*/ 2341600 h 2343129"/>
                <a:gd name="connsiteX7-1079" fmla="*/ 184124 w 773881"/>
                <a:gd name="connsiteY7-1080" fmla="*/ 1816138 h 2343129"/>
                <a:gd name="connsiteX8-1081" fmla="*/ 571474 w 773881"/>
                <a:gd name="connsiteY8-1082" fmla="*/ 1324013 h 2343129"/>
                <a:gd name="connsiteX9-1083" fmla="*/ 773880 w 773881"/>
                <a:gd name="connsiteY9-1084" fmla="*/ 1142243 h 2343129"/>
                <a:gd name="connsiteX10-1085" fmla="*/ 553218 w 773881"/>
                <a:gd name="connsiteY10-1086" fmla="*/ 986670 h 2343129"/>
                <a:gd name="connsiteX11-1087" fmla="*/ 164280 w 773881"/>
                <a:gd name="connsiteY11-1088" fmla="*/ 494544 h 2343129"/>
                <a:gd name="connsiteX12-1089" fmla="*/ 113480 w 773881"/>
                <a:gd name="connsiteY12-1090" fmla="*/ 38 h 2343129"/>
                <a:gd name="connsiteX13-1091" fmla="*/ 6324 w 773881"/>
                <a:gd name="connsiteY13-1092" fmla="*/ 38 h 2343129"/>
                <a:gd name="connsiteX0-1093" fmla="*/ 6324 w 773881"/>
                <a:gd name="connsiteY0-1094" fmla="*/ 38 h 2343129"/>
                <a:gd name="connsiteX1-1095" fmla="*/ 117449 w 773881"/>
                <a:gd name="connsiteY1-1096" fmla="*/ 606463 h 2343129"/>
                <a:gd name="connsiteX2-1097" fmla="*/ 575442 w 773881"/>
                <a:gd name="connsiteY2-1098" fmla="*/ 1074775 h 2343129"/>
                <a:gd name="connsiteX3-1099" fmla="*/ 579411 w 773881"/>
                <a:gd name="connsiteY3-1100" fmla="*/ 1260512 h 2343129"/>
                <a:gd name="connsiteX4-1101" fmla="*/ 184124 w 773881"/>
                <a:gd name="connsiteY4-1102" fmla="*/ 1626432 h 2343129"/>
                <a:gd name="connsiteX5-1103" fmla="*/ 9499 w 773881"/>
                <a:gd name="connsiteY5-1104" fmla="*/ 2336838 h 2343129"/>
                <a:gd name="connsiteX6-1105" fmla="*/ 113480 w 773881"/>
                <a:gd name="connsiteY6-1106" fmla="*/ 2341600 h 2343129"/>
                <a:gd name="connsiteX7-1107" fmla="*/ 184124 w 773881"/>
                <a:gd name="connsiteY7-1108" fmla="*/ 1816138 h 2343129"/>
                <a:gd name="connsiteX8-1109" fmla="*/ 571474 w 773881"/>
                <a:gd name="connsiteY8-1110" fmla="*/ 1324013 h 2343129"/>
                <a:gd name="connsiteX9-1111" fmla="*/ 773880 w 773881"/>
                <a:gd name="connsiteY9-1112" fmla="*/ 1142243 h 2343129"/>
                <a:gd name="connsiteX10-1113" fmla="*/ 553218 w 773881"/>
                <a:gd name="connsiteY10-1114" fmla="*/ 986670 h 2343129"/>
                <a:gd name="connsiteX11-1115" fmla="*/ 164280 w 773881"/>
                <a:gd name="connsiteY11-1116" fmla="*/ 494544 h 2343129"/>
                <a:gd name="connsiteX12-1117" fmla="*/ 113480 w 773881"/>
                <a:gd name="connsiteY12-1118" fmla="*/ 38 h 2343129"/>
                <a:gd name="connsiteX13-1119" fmla="*/ 6324 w 773881"/>
                <a:gd name="connsiteY13-1120" fmla="*/ 38 h 2343129"/>
                <a:gd name="connsiteX0-1121" fmla="*/ 6324 w 773881"/>
                <a:gd name="connsiteY0-1122" fmla="*/ 38 h 2343129"/>
                <a:gd name="connsiteX1-1123" fmla="*/ 117449 w 773881"/>
                <a:gd name="connsiteY1-1124" fmla="*/ 606463 h 2343129"/>
                <a:gd name="connsiteX2-1125" fmla="*/ 575442 w 773881"/>
                <a:gd name="connsiteY2-1126" fmla="*/ 1074775 h 2343129"/>
                <a:gd name="connsiteX3-1127" fmla="*/ 579411 w 773881"/>
                <a:gd name="connsiteY3-1128" fmla="*/ 1260512 h 2343129"/>
                <a:gd name="connsiteX4-1129" fmla="*/ 184124 w 773881"/>
                <a:gd name="connsiteY4-1130" fmla="*/ 1626432 h 2343129"/>
                <a:gd name="connsiteX5-1131" fmla="*/ 9499 w 773881"/>
                <a:gd name="connsiteY5-1132" fmla="*/ 2336838 h 2343129"/>
                <a:gd name="connsiteX6-1133" fmla="*/ 113480 w 773881"/>
                <a:gd name="connsiteY6-1134" fmla="*/ 2341600 h 2343129"/>
                <a:gd name="connsiteX7-1135" fmla="*/ 184124 w 773881"/>
                <a:gd name="connsiteY7-1136" fmla="*/ 1816138 h 2343129"/>
                <a:gd name="connsiteX8-1137" fmla="*/ 571474 w 773881"/>
                <a:gd name="connsiteY8-1138" fmla="*/ 1324013 h 2343129"/>
                <a:gd name="connsiteX9-1139" fmla="*/ 773880 w 773881"/>
                <a:gd name="connsiteY9-1140" fmla="*/ 1142243 h 2343129"/>
                <a:gd name="connsiteX10-1141" fmla="*/ 553218 w 773881"/>
                <a:gd name="connsiteY10-1142" fmla="*/ 986670 h 2343129"/>
                <a:gd name="connsiteX11-1143" fmla="*/ 164280 w 773881"/>
                <a:gd name="connsiteY11-1144" fmla="*/ 494544 h 2343129"/>
                <a:gd name="connsiteX12-1145" fmla="*/ 113480 w 773881"/>
                <a:gd name="connsiteY12-1146" fmla="*/ 38 h 2343129"/>
                <a:gd name="connsiteX13-1147" fmla="*/ 6324 w 773881"/>
                <a:gd name="connsiteY13-1148" fmla="*/ 38 h 2343129"/>
                <a:gd name="connsiteX0-1149" fmla="*/ 6324 w 773881"/>
                <a:gd name="connsiteY0-1150" fmla="*/ 38 h 2343129"/>
                <a:gd name="connsiteX1-1151" fmla="*/ 117449 w 773881"/>
                <a:gd name="connsiteY1-1152" fmla="*/ 606463 h 2343129"/>
                <a:gd name="connsiteX2-1153" fmla="*/ 575442 w 773881"/>
                <a:gd name="connsiteY2-1154" fmla="*/ 1074775 h 2343129"/>
                <a:gd name="connsiteX3-1155" fmla="*/ 579411 w 773881"/>
                <a:gd name="connsiteY3-1156" fmla="*/ 1260512 h 2343129"/>
                <a:gd name="connsiteX4-1157" fmla="*/ 184124 w 773881"/>
                <a:gd name="connsiteY4-1158" fmla="*/ 1626432 h 2343129"/>
                <a:gd name="connsiteX5-1159" fmla="*/ 9499 w 773881"/>
                <a:gd name="connsiteY5-1160" fmla="*/ 2336838 h 2343129"/>
                <a:gd name="connsiteX6-1161" fmla="*/ 113480 w 773881"/>
                <a:gd name="connsiteY6-1162" fmla="*/ 2341600 h 2343129"/>
                <a:gd name="connsiteX7-1163" fmla="*/ 184124 w 773881"/>
                <a:gd name="connsiteY7-1164" fmla="*/ 1816138 h 2343129"/>
                <a:gd name="connsiteX8-1165" fmla="*/ 571474 w 773881"/>
                <a:gd name="connsiteY8-1166" fmla="*/ 1324013 h 2343129"/>
                <a:gd name="connsiteX9-1167" fmla="*/ 773880 w 773881"/>
                <a:gd name="connsiteY9-1168" fmla="*/ 1142243 h 2343129"/>
                <a:gd name="connsiteX10-1169" fmla="*/ 553218 w 773881"/>
                <a:gd name="connsiteY10-1170" fmla="*/ 986670 h 2343129"/>
                <a:gd name="connsiteX11-1171" fmla="*/ 164280 w 773881"/>
                <a:gd name="connsiteY11-1172" fmla="*/ 494544 h 2343129"/>
                <a:gd name="connsiteX12-1173" fmla="*/ 113480 w 773881"/>
                <a:gd name="connsiteY12-1174" fmla="*/ 38 h 2343129"/>
                <a:gd name="connsiteX13-1175" fmla="*/ 6324 w 773881"/>
                <a:gd name="connsiteY13-1176" fmla="*/ 38 h 2343129"/>
                <a:gd name="connsiteX0-1177" fmla="*/ 6324 w 773881"/>
                <a:gd name="connsiteY0-1178" fmla="*/ 38 h 2343129"/>
                <a:gd name="connsiteX1-1179" fmla="*/ 117449 w 773881"/>
                <a:gd name="connsiteY1-1180" fmla="*/ 606463 h 2343129"/>
                <a:gd name="connsiteX2-1181" fmla="*/ 575442 w 773881"/>
                <a:gd name="connsiteY2-1182" fmla="*/ 1074775 h 2343129"/>
                <a:gd name="connsiteX3-1183" fmla="*/ 579411 w 773881"/>
                <a:gd name="connsiteY3-1184" fmla="*/ 1260512 h 2343129"/>
                <a:gd name="connsiteX4-1185" fmla="*/ 184124 w 773881"/>
                <a:gd name="connsiteY4-1186" fmla="*/ 1626432 h 2343129"/>
                <a:gd name="connsiteX5-1187" fmla="*/ 9499 w 773881"/>
                <a:gd name="connsiteY5-1188" fmla="*/ 2336838 h 2343129"/>
                <a:gd name="connsiteX6-1189" fmla="*/ 113480 w 773881"/>
                <a:gd name="connsiteY6-1190" fmla="*/ 2341600 h 2343129"/>
                <a:gd name="connsiteX7-1191" fmla="*/ 184124 w 773881"/>
                <a:gd name="connsiteY7-1192" fmla="*/ 1816138 h 2343129"/>
                <a:gd name="connsiteX8-1193" fmla="*/ 571474 w 773881"/>
                <a:gd name="connsiteY8-1194" fmla="*/ 1324013 h 2343129"/>
                <a:gd name="connsiteX9-1195" fmla="*/ 773880 w 773881"/>
                <a:gd name="connsiteY9-1196" fmla="*/ 1142243 h 2343129"/>
                <a:gd name="connsiteX10-1197" fmla="*/ 553218 w 773881"/>
                <a:gd name="connsiteY10-1198" fmla="*/ 986670 h 2343129"/>
                <a:gd name="connsiteX11-1199" fmla="*/ 176186 w 773881"/>
                <a:gd name="connsiteY11-1200" fmla="*/ 535025 h 2343129"/>
                <a:gd name="connsiteX12-1201" fmla="*/ 113480 w 773881"/>
                <a:gd name="connsiteY12-1202" fmla="*/ 38 h 2343129"/>
                <a:gd name="connsiteX13-1203" fmla="*/ 6324 w 773881"/>
                <a:gd name="connsiteY13-1204" fmla="*/ 38 h 2343129"/>
                <a:gd name="connsiteX0-1205" fmla="*/ 6324 w 773881"/>
                <a:gd name="connsiteY0-1206" fmla="*/ 38 h 2343129"/>
                <a:gd name="connsiteX1-1207" fmla="*/ 117449 w 773881"/>
                <a:gd name="connsiteY1-1208" fmla="*/ 606463 h 2343129"/>
                <a:gd name="connsiteX2-1209" fmla="*/ 575442 w 773881"/>
                <a:gd name="connsiteY2-1210" fmla="*/ 1074775 h 2343129"/>
                <a:gd name="connsiteX3-1211" fmla="*/ 579411 w 773881"/>
                <a:gd name="connsiteY3-1212" fmla="*/ 1260512 h 2343129"/>
                <a:gd name="connsiteX4-1213" fmla="*/ 184124 w 773881"/>
                <a:gd name="connsiteY4-1214" fmla="*/ 1626432 h 2343129"/>
                <a:gd name="connsiteX5-1215" fmla="*/ 9499 w 773881"/>
                <a:gd name="connsiteY5-1216" fmla="*/ 2336838 h 2343129"/>
                <a:gd name="connsiteX6-1217" fmla="*/ 113480 w 773881"/>
                <a:gd name="connsiteY6-1218" fmla="*/ 2341600 h 2343129"/>
                <a:gd name="connsiteX7-1219" fmla="*/ 184124 w 773881"/>
                <a:gd name="connsiteY7-1220" fmla="*/ 1816138 h 2343129"/>
                <a:gd name="connsiteX8-1221" fmla="*/ 571474 w 773881"/>
                <a:gd name="connsiteY8-1222" fmla="*/ 1324013 h 2343129"/>
                <a:gd name="connsiteX9-1223" fmla="*/ 773880 w 773881"/>
                <a:gd name="connsiteY9-1224" fmla="*/ 1142243 h 2343129"/>
                <a:gd name="connsiteX10-1225" fmla="*/ 553218 w 773881"/>
                <a:gd name="connsiteY10-1226" fmla="*/ 986670 h 2343129"/>
                <a:gd name="connsiteX11-1227" fmla="*/ 176186 w 773881"/>
                <a:gd name="connsiteY11-1228" fmla="*/ 535025 h 2343129"/>
                <a:gd name="connsiteX12-1229" fmla="*/ 113480 w 773881"/>
                <a:gd name="connsiteY12-1230" fmla="*/ 38 h 2343129"/>
                <a:gd name="connsiteX13-1231" fmla="*/ 6324 w 773881"/>
                <a:gd name="connsiteY13-1232" fmla="*/ 38 h 2343129"/>
                <a:gd name="connsiteX0-1233" fmla="*/ 6324 w 773881"/>
                <a:gd name="connsiteY0-1234" fmla="*/ 38 h 2343129"/>
                <a:gd name="connsiteX1-1235" fmla="*/ 117449 w 773881"/>
                <a:gd name="connsiteY1-1236" fmla="*/ 606463 h 2343129"/>
                <a:gd name="connsiteX2-1237" fmla="*/ 575442 w 773881"/>
                <a:gd name="connsiteY2-1238" fmla="*/ 1074775 h 2343129"/>
                <a:gd name="connsiteX3-1239" fmla="*/ 579411 w 773881"/>
                <a:gd name="connsiteY3-1240" fmla="*/ 1260512 h 2343129"/>
                <a:gd name="connsiteX4-1241" fmla="*/ 184124 w 773881"/>
                <a:gd name="connsiteY4-1242" fmla="*/ 1626432 h 2343129"/>
                <a:gd name="connsiteX5-1243" fmla="*/ 9499 w 773881"/>
                <a:gd name="connsiteY5-1244" fmla="*/ 2336838 h 2343129"/>
                <a:gd name="connsiteX6-1245" fmla="*/ 113480 w 773881"/>
                <a:gd name="connsiteY6-1246" fmla="*/ 2341600 h 2343129"/>
                <a:gd name="connsiteX7-1247" fmla="*/ 184124 w 773881"/>
                <a:gd name="connsiteY7-1248" fmla="*/ 1816138 h 2343129"/>
                <a:gd name="connsiteX8-1249" fmla="*/ 571474 w 773881"/>
                <a:gd name="connsiteY8-1250" fmla="*/ 1324013 h 2343129"/>
                <a:gd name="connsiteX9-1251" fmla="*/ 773880 w 773881"/>
                <a:gd name="connsiteY9-1252" fmla="*/ 1142243 h 2343129"/>
                <a:gd name="connsiteX10-1253" fmla="*/ 553218 w 773881"/>
                <a:gd name="connsiteY10-1254" fmla="*/ 986670 h 2343129"/>
                <a:gd name="connsiteX11-1255" fmla="*/ 176186 w 773881"/>
                <a:gd name="connsiteY11-1256" fmla="*/ 535025 h 2343129"/>
                <a:gd name="connsiteX12-1257" fmla="*/ 113480 w 773881"/>
                <a:gd name="connsiteY12-1258" fmla="*/ 38 h 2343129"/>
                <a:gd name="connsiteX13-1259" fmla="*/ 6324 w 773881"/>
                <a:gd name="connsiteY13-1260" fmla="*/ 38 h 2343129"/>
                <a:gd name="connsiteX0-1261" fmla="*/ 6324 w 773881"/>
                <a:gd name="connsiteY0-1262" fmla="*/ 38 h 2343129"/>
                <a:gd name="connsiteX1-1263" fmla="*/ 117449 w 773881"/>
                <a:gd name="connsiteY1-1264" fmla="*/ 606463 h 2343129"/>
                <a:gd name="connsiteX2-1265" fmla="*/ 575442 w 773881"/>
                <a:gd name="connsiteY2-1266" fmla="*/ 1074775 h 2343129"/>
                <a:gd name="connsiteX3-1267" fmla="*/ 579411 w 773881"/>
                <a:gd name="connsiteY3-1268" fmla="*/ 1260512 h 2343129"/>
                <a:gd name="connsiteX4-1269" fmla="*/ 184124 w 773881"/>
                <a:gd name="connsiteY4-1270" fmla="*/ 1626432 h 2343129"/>
                <a:gd name="connsiteX5-1271" fmla="*/ 9499 w 773881"/>
                <a:gd name="connsiteY5-1272" fmla="*/ 2336838 h 2343129"/>
                <a:gd name="connsiteX6-1273" fmla="*/ 113480 w 773881"/>
                <a:gd name="connsiteY6-1274" fmla="*/ 2341600 h 2343129"/>
                <a:gd name="connsiteX7-1275" fmla="*/ 184124 w 773881"/>
                <a:gd name="connsiteY7-1276" fmla="*/ 1816138 h 2343129"/>
                <a:gd name="connsiteX8-1277" fmla="*/ 571474 w 773881"/>
                <a:gd name="connsiteY8-1278" fmla="*/ 1324013 h 2343129"/>
                <a:gd name="connsiteX9-1279" fmla="*/ 773880 w 773881"/>
                <a:gd name="connsiteY9-1280" fmla="*/ 1142243 h 2343129"/>
                <a:gd name="connsiteX10-1281" fmla="*/ 553218 w 773881"/>
                <a:gd name="connsiteY10-1282" fmla="*/ 986670 h 2343129"/>
                <a:gd name="connsiteX11-1283" fmla="*/ 176186 w 773881"/>
                <a:gd name="connsiteY11-1284" fmla="*/ 535025 h 2343129"/>
                <a:gd name="connsiteX12-1285" fmla="*/ 113480 w 773881"/>
                <a:gd name="connsiteY12-1286" fmla="*/ 38 h 2343129"/>
                <a:gd name="connsiteX13-1287" fmla="*/ 6324 w 773881"/>
                <a:gd name="connsiteY13-1288" fmla="*/ 38 h 2343129"/>
                <a:gd name="connsiteX0-1289" fmla="*/ 6324 w 773881"/>
                <a:gd name="connsiteY0-1290" fmla="*/ 38 h 2343129"/>
                <a:gd name="connsiteX1-1291" fmla="*/ 117449 w 773881"/>
                <a:gd name="connsiteY1-1292" fmla="*/ 606463 h 2343129"/>
                <a:gd name="connsiteX2-1293" fmla="*/ 575442 w 773881"/>
                <a:gd name="connsiteY2-1294" fmla="*/ 1074775 h 2343129"/>
                <a:gd name="connsiteX3-1295" fmla="*/ 579411 w 773881"/>
                <a:gd name="connsiteY3-1296" fmla="*/ 1260512 h 2343129"/>
                <a:gd name="connsiteX4-1297" fmla="*/ 184124 w 773881"/>
                <a:gd name="connsiteY4-1298" fmla="*/ 1626432 h 2343129"/>
                <a:gd name="connsiteX5-1299" fmla="*/ 9499 w 773881"/>
                <a:gd name="connsiteY5-1300" fmla="*/ 2336838 h 2343129"/>
                <a:gd name="connsiteX6-1301" fmla="*/ 113480 w 773881"/>
                <a:gd name="connsiteY6-1302" fmla="*/ 2341600 h 2343129"/>
                <a:gd name="connsiteX7-1303" fmla="*/ 184124 w 773881"/>
                <a:gd name="connsiteY7-1304" fmla="*/ 1816138 h 2343129"/>
                <a:gd name="connsiteX8-1305" fmla="*/ 571474 w 773881"/>
                <a:gd name="connsiteY8-1306" fmla="*/ 1324013 h 2343129"/>
                <a:gd name="connsiteX9-1307" fmla="*/ 773880 w 773881"/>
                <a:gd name="connsiteY9-1308" fmla="*/ 1142243 h 2343129"/>
                <a:gd name="connsiteX10-1309" fmla="*/ 550837 w 773881"/>
                <a:gd name="connsiteY10-1310" fmla="*/ 986670 h 2343129"/>
                <a:gd name="connsiteX11-1311" fmla="*/ 176186 w 773881"/>
                <a:gd name="connsiteY11-1312" fmla="*/ 535025 h 2343129"/>
                <a:gd name="connsiteX12-1313" fmla="*/ 113480 w 773881"/>
                <a:gd name="connsiteY12-1314" fmla="*/ 38 h 2343129"/>
                <a:gd name="connsiteX13-1315" fmla="*/ 6324 w 773881"/>
                <a:gd name="connsiteY13-1316" fmla="*/ 38 h 2343129"/>
                <a:gd name="connsiteX0-1317" fmla="*/ 6324 w 773881"/>
                <a:gd name="connsiteY0-1318" fmla="*/ 38 h 2343129"/>
                <a:gd name="connsiteX1-1319" fmla="*/ 117449 w 773881"/>
                <a:gd name="connsiteY1-1320" fmla="*/ 606463 h 2343129"/>
                <a:gd name="connsiteX2-1321" fmla="*/ 575442 w 773881"/>
                <a:gd name="connsiteY2-1322" fmla="*/ 1074775 h 2343129"/>
                <a:gd name="connsiteX3-1323" fmla="*/ 579411 w 773881"/>
                <a:gd name="connsiteY3-1324" fmla="*/ 1260512 h 2343129"/>
                <a:gd name="connsiteX4-1325" fmla="*/ 184124 w 773881"/>
                <a:gd name="connsiteY4-1326" fmla="*/ 1626432 h 2343129"/>
                <a:gd name="connsiteX5-1327" fmla="*/ 9499 w 773881"/>
                <a:gd name="connsiteY5-1328" fmla="*/ 2336838 h 2343129"/>
                <a:gd name="connsiteX6-1329" fmla="*/ 113480 w 773881"/>
                <a:gd name="connsiteY6-1330" fmla="*/ 2341600 h 2343129"/>
                <a:gd name="connsiteX7-1331" fmla="*/ 184124 w 773881"/>
                <a:gd name="connsiteY7-1332" fmla="*/ 1816138 h 2343129"/>
                <a:gd name="connsiteX8-1333" fmla="*/ 571474 w 773881"/>
                <a:gd name="connsiteY8-1334" fmla="*/ 1324013 h 2343129"/>
                <a:gd name="connsiteX9-1335" fmla="*/ 773880 w 773881"/>
                <a:gd name="connsiteY9-1336" fmla="*/ 1142243 h 2343129"/>
                <a:gd name="connsiteX10-1337" fmla="*/ 550837 w 773881"/>
                <a:gd name="connsiteY10-1338" fmla="*/ 986670 h 2343129"/>
                <a:gd name="connsiteX11-1339" fmla="*/ 176186 w 773881"/>
                <a:gd name="connsiteY11-1340" fmla="*/ 535025 h 2343129"/>
                <a:gd name="connsiteX12-1341" fmla="*/ 113480 w 773881"/>
                <a:gd name="connsiteY12-1342" fmla="*/ 38 h 2343129"/>
                <a:gd name="connsiteX13-1343" fmla="*/ 6324 w 773881"/>
                <a:gd name="connsiteY13-1344" fmla="*/ 38 h 2343129"/>
                <a:gd name="connsiteX0-1345" fmla="*/ 6324 w 773881"/>
                <a:gd name="connsiteY0-1346" fmla="*/ 38 h 2343129"/>
                <a:gd name="connsiteX1-1347" fmla="*/ 117449 w 773881"/>
                <a:gd name="connsiteY1-1348" fmla="*/ 606463 h 2343129"/>
                <a:gd name="connsiteX2-1349" fmla="*/ 575442 w 773881"/>
                <a:gd name="connsiteY2-1350" fmla="*/ 1074775 h 2343129"/>
                <a:gd name="connsiteX3-1351" fmla="*/ 579411 w 773881"/>
                <a:gd name="connsiteY3-1352" fmla="*/ 1260512 h 2343129"/>
                <a:gd name="connsiteX4-1353" fmla="*/ 184124 w 773881"/>
                <a:gd name="connsiteY4-1354" fmla="*/ 1626432 h 2343129"/>
                <a:gd name="connsiteX5-1355" fmla="*/ 9499 w 773881"/>
                <a:gd name="connsiteY5-1356" fmla="*/ 2336838 h 2343129"/>
                <a:gd name="connsiteX6-1357" fmla="*/ 113480 w 773881"/>
                <a:gd name="connsiteY6-1358" fmla="*/ 2341600 h 2343129"/>
                <a:gd name="connsiteX7-1359" fmla="*/ 184124 w 773881"/>
                <a:gd name="connsiteY7-1360" fmla="*/ 1816138 h 2343129"/>
                <a:gd name="connsiteX8-1361" fmla="*/ 571474 w 773881"/>
                <a:gd name="connsiteY8-1362" fmla="*/ 1324013 h 2343129"/>
                <a:gd name="connsiteX9-1363" fmla="*/ 773880 w 773881"/>
                <a:gd name="connsiteY9-1364" fmla="*/ 1142243 h 2343129"/>
                <a:gd name="connsiteX10-1365" fmla="*/ 550837 w 773881"/>
                <a:gd name="connsiteY10-1366" fmla="*/ 986670 h 2343129"/>
                <a:gd name="connsiteX11-1367" fmla="*/ 176186 w 773881"/>
                <a:gd name="connsiteY11-1368" fmla="*/ 535025 h 2343129"/>
                <a:gd name="connsiteX12-1369" fmla="*/ 113480 w 773881"/>
                <a:gd name="connsiteY12-1370" fmla="*/ 38 h 2343129"/>
                <a:gd name="connsiteX13-1371" fmla="*/ 6324 w 773881"/>
                <a:gd name="connsiteY13-1372" fmla="*/ 38 h 2343129"/>
                <a:gd name="connsiteX0-1373" fmla="*/ 6324 w 690539"/>
                <a:gd name="connsiteY0-1374" fmla="*/ 38 h 2343129"/>
                <a:gd name="connsiteX1-1375" fmla="*/ 117449 w 690539"/>
                <a:gd name="connsiteY1-1376" fmla="*/ 606463 h 2343129"/>
                <a:gd name="connsiteX2-1377" fmla="*/ 575442 w 690539"/>
                <a:gd name="connsiteY2-1378" fmla="*/ 1074775 h 2343129"/>
                <a:gd name="connsiteX3-1379" fmla="*/ 579411 w 690539"/>
                <a:gd name="connsiteY3-1380" fmla="*/ 1260512 h 2343129"/>
                <a:gd name="connsiteX4-1381" fmla="*/ 184124 w 690539"/>
                <a:gd name="connsiteY4-1382" fmla="*/ 1626432 h 2343129"/>
                <a:gd name="connsiteX5-1383" fmla="*/ 9499 w 690539"/>
                <a:gd name="connsiteY5-1384" fmla="*/ 2336838 h 2343129"/>
                <a:gd name="connsiteX6-1385" fmla="*/ 113480 w 690539"/>
                <a:gd name="connsiteY6-1386" fmla="*/ 2341600 h 2343129"/>
                <a:gd name="connsiteX7-1387" fmla="*/ 184124 w 690539"/>
                <a:gd name="connsiteY7-1388" fmla="*/ 1816138 h 2343129"/>
                <a:gd name="connsiteX8-1389" fmla="*/ 571474 w 690539"/>
                <a:gd name="connsiteY8-1390" fmla="*/ 1324013 h 2343129"/>
                <a:gd name="connsiteX9-1391" fmla="*/ 690536 w 690539"/>
                <a:gd name="connsiteY9-1392" fmla="*/ 1144624 h 2343129"/>
                <a:gd name="connsiteX10-1393" fmla="*/ 550837 w 690539"/>
                <a:gd name="connsiteY10-1394" fmla="*/ 986670 h 2343129"/>
                <a:gd name="connsiteX11-1395" fmla="*/ 176186 w 690539"/>
                <a:gd name="connsiteY11-1396" fmla="*/ 535025 h 2343129"/>
                <a:gd name="connsiteX12-1397" fmla="*/ 113480 w 690539"/>
                <a:gd name="connsiteY12-1398" fmla="*/ 38 h 2343129"/>
                <a:gd name="connsiteX13-1399" fmla="*/ 6324 w 690539"/>
                <a:gd name="connsiteY13-1400" fmla="*/ 38 h 2343129"/>
                <a:gd name="connsiteX0-1401" fmla="*/ 6324 w 690541"/>
                <a:gd name="connsiteY0-1402" fmla="*/ 38 h 2343129"/>
                <a:gd name="connsiteX1-1403" fmla="*/ 117449 w 690541"/>
                <a:gd name="connsiteY1-1404" fmla="*/ 606463 h 2343129"/>
                <a:gd name="connsiteX2-1405" fmla="*/ 575442 w 690541"/>
                <a:gd name="connsiteY2-1406" fmla="*/ 1074775 h 2343129"/>
                <a:gd name="connsiteX3-1407" fmla="*/ 579411 w 690541"/>
                <a:gd name="connsiteY3-1408" fmla="*/ 1260512 h 2343129"/>
                <a:gd name="connsiteX4-1409" fmla="*/ 184124 w 690541"/>
                <a:gd name="connsiteY4-1410" fmla="*/ 1626432 h 2343129"/>
                <a:gd name="connsiteX5-1411" fmla="*/ 9499 w 690541"/>
                <a:gd name="connsiteY5-1412" fmla="*/ 2336838 h 2343129"/>
                <a:gd name="connsiteX6-1413" fmla="*/ 113480 w 690541"/>
                <a:gd name="connsiteY6-1414" fmla="*/ 2341600 h 2343129"/>
                <a:gd name="connsiteX7-1415" fmla="*/ 184124 w 690541"/>
                <a:gd name="connsiteY7-1416" fmla="*/ 1816138 h 2343129"/>
                <a:gd name="connsiteX8-1417" fmla="*/ 571474 w 690541"/>
                <a:gd name="connsiteY8-1418" fmla="*/ 1324013 h 2343129"/>
                <a:gd name="connsiteX9-1419" fmla="*/ 690536 w 690541"/>
                <a:gd name="connsiteY9-1420" fmla="*/ 1144624 h 2343129"/>
                <a:gd name="connsiteX10-1421" fmla="*/ 550837 w 690541"/>
                <a:gd name="connsiteY10-1422" fmla="*/ 986670 h 2343129"/>
                <a:gd name="connsiteX11-1423" fmla="*/ 176186 w 690541"/>
                <a:gd name="connsiteY11-1424" fmla="*/ 535025 h 2343129"/>
                <a:gd name="connsiteX12-1425" fmla="*/ 113480 w 690541"/>
                <a:gd name="connsiteY12-1426" fmla="*/ 38 h 2343129"/>
                <a:gd name="connsiteX13-1427" fmla="*/ 6324 w 690541"/>
                <a:gd name="connsiteY13-1428" fmla="*/ 38 h 2343129"/>
                <a:gd name="connsiteX0-1429" fmla="*/ 6324 w 690541"/>
                <a:gd name="connsiteY0-1430" fmla="*/ 38 h 2343129"/>
                <a:gd name="connsiteX1-1431" fmla="*/ 117449 w 690541"/>
                <a:gd name="connsiteY1-1432" fmla="*/ 606463 h 2343129"/>
                <a:gd name="connsiteX2-1433" fmla="*/ 575442 w 690541"/>
                <a:gd name="connsiteY2-1434" fmla="*/ 1074775 h 2343129"/>
                <a:gd name="connsiteX3-1435" fmla="*/ 579411 w 690541"/>
                <a:gd name="connsiteY3-1436" fmla="*/ 1260512 h 2343129"/>
                <a:gd name="connsiteX4-1437" fmla="*/ 184124 w 690541"/>
                <a:gd name="connsiteY4-1438" fmla="*/ 1626432 h 2343129"/>
                <a:gd name="connsiteX5-1439" fmla="*/ 9499 w 690541"/>
                <a:gd name="connsiteY5-1440" fmla="*/ 2336838 h 2343129"/>
                <a:gd name="connsiteX6-1441" fmla="*/ 113480 w 690541"/>
                <a:gd name="connsiteY6-1442" fmla="*/ 2341600 h 2343129"/>
                <a:gd name="connsiteX7-1443" fmla="*/ 184124 w 690541"/>
                <a:gd name="connsiteY7-1444" fmla="*/ 1816138 h 2343129"/>
                <a:gd name="connsiteX8-1445" fmla="*/ 502418 w 690541"/>
                <a:gd name="connsiteY8-1446" fmla="*/ 1388307 h 2343129"/>
                <a:gd name="connsiteX9-1447" fmla="*/ 690536 w 690541"/>
                <a:gd name="connsiteY9-1448" fmla="*/ 1144624 h 2343129"/>
                <a:gd name="connsiteX10-1449" fmla="*/ 550837 w 690541"/>
                <a:gd name="connsiteY10-1450" fmla="*/ 986670 h 2343129"/>
                <a:gd name="connsiteX11-1451" fmla="*/ 176186 w 690541"/>
                <a:gd name="connsiteY11-1452" fmla="*/ 535025 h 2343129"/>
                <a:gd name="connsiteX12-1453" fmla="*/ 113480 w 690541"/>
                <a:gd name="connsiteY12-1454" fmla="*/ 38 h 2343129"/>
                <a:gd name="connsiteX13-1455" fmla="*/ 6324 w 690541"/>
                <a:gd name="connsiteY13-1456" fmla="*/ 38 h 2343129"/>
                <a:gd name="connsiteX0-1457" fmla="*/ 6324 w 690541"/>
                <a:gd name="connsiteY0-1458" fmla="*/ 38 h 2343129"/>
                <a:gd name="connsiteX1-1459" fmla="*/ 117449 w 690541"/>
                <a:gd name="connsiteY1-1460" fmla="*/ 606463 h 2343129"/>
                <a:gd name="connsiteX2-1461" fmla="*/ 575442 w 690541"/>
                <a:gd name="connsiteY2-1462" fmla="*/ 1074775 h 2343129"/>
                <a:gd name="connsiteX3-1463" fmla="*/ 579411 w 690541"/>
                <a:gd name="connsiteY3-1464" fmla="*/ 1260512 h 2343129"/>
                <a:gd name="connsiteX4-1465" fmla="*/ 184124 w 690541"/>
                <a:gd name="connsiteY4-1466" fmla="*/ 1626432 h 2343129"/>
                <a:gd name="connsiteX5-1467" fmla="*/ 9499 w 690541"/>
                <a:gd name="connsiteY5-1468" fmla="*/ 2336838 h 2343129"/>
                <a:gd name="connsiteX6-1469" fmla="*/ 113480 w 690541"/>
                <a:gd name="connsiteY6-1470" fmla="*/ 2341600 h 2343129"/>
                <a:gd name="connsiteX7-1471" fmla="*/ 184124 w 690541"/>
                <a:gd name="connsiteY7-1472" fmla="*/ 1816138 h 2343129"/>
                <a:gd name="connsiteX8-1473" fmla="*/ 502418 w 690541"/>
                <a:gd name="connsiteY8-1474" fmla="*/ 1388307 h 2343129"/>
                <a:gd name="connsiteX9-1475" fmla="*/ 690536 w 690541"/>
                <a:gd name="connsiteY9-1476" fmla="*/ 1144624 h 2343129"/>
                <a:gd name="connsiteX10-1477" fmla="*/ 550837 w 690541"/>
                <a:gd name="connsiteY10-1478" fmla="*/ 986670 h 2343129"/>
                <a:gd name="connsiteX11-1479" fmla="*/ 176186 w 690541"/>
                <a:gd name="connsiteY11-1480" fmla="*/ 535025 h 2343129"/>
                <a:gd name="connsiteX12-1481" fmla="*/ 113480 w 690541"/>
                <a:gd name="connsiteY12-1482" fmla="*/ 38 h 2343129"/>
                <a:gd name="connsiteX13-1483" fmla="*/ 6324 w 690541"/>
                <a:gd name="connsiteY13-1484" fmla="*/ 38 h 2343129"/>
                <a:gd name="connsiteX0-1485" fmla="*/ 6324 w 690541"/>
                <a:gd name="connsiteY0-1486" fmla="*/ 38 h 2343129"/>
                <a:gd name="connsiteX1-1487" fmla="*/ 117449 w 690541"/>
                <a:gd name="connsiteY1-1488" fmla="*/ 606463 h 2343129"/>
                <a:gd name="connsiteX2-1489" fmla="*/ 575442 w 690541"/>
                <a:gd name="connsiteY2-1490" fmla="*/ 1074775 h 2343129"/>
                <a:gd name="connsiteX3-1491" fmla="*/ 579411 w 690541"/>
                <a:gd name="connsiteY3-1492" fmla="*/ 1260512 h 2343129"/>
                <a:gd name="connsiteX4-1493" fmla="*/ 184124 w 690541"/>
                <a:gd name="connsiteY4-1494" fmla="*/ 1626432 h 2343129"/>
                <a:gd name="connsiteX5-1495" fmla="*/ 9499 w 690541"/>
                <a:gd name="connsiteY5-1496" fmla="*/ 2336838 h 2343129"/>
                <a:gd name="connsiteX6-1497" fmla="*/ 113480 w 690541"/>
                <a:gd name="connsiteY6-1498" fmla="*/ 2341600 h 2343129"/>
                <a:gd name="connsiteX7-1499" fmla="*/ 184124 w 690541"/>
                <a:gd name="connsiteY7-1500" fmla="*/ 1816138 h 2343129"/>
                <a:gd name="connsiteX8-1501" fmla="*/ 502418 w 690541"/>
                <a:gd name="connsiteY8-1502" fmla="*/ 1388307 h 2343129"/>
                <a:gd name="connsiteX9-1503" fmla="*/ 690536 w 690541"/>
                <a:gd name="connsiteY9-1504" fmla="*/ 1144624 h 2343129"/>
                <a:gd name="connsiteX10-1505" fmla="*/ 550837 w 690541"/>
                <a:gd name="connsiteY10-1506" fmla="*/ 986670 h 2343129"/>
                <a:gd name="connsiteX11-1507" fmla="*/ 176186 w 690541"/>
                <a:gd name="connsiteY11-1508" fmla="*/ 535025 h 2343129"/>
                <a:gd name="connsiteX12-1509" fmla="*/ 113480 w 690541"/>
                <a:gd name="connsiteY12-1510" fmla="*/ 38 h 2343129"/>
                <a:gd name="connsiteX13-1511" fmla="*/ 6324 w 690541"/>
                <a:gd name="connsiteY13-1512" fmla="*/ 38 h 2343129"/>
                <a:gd name="connsiteX0-1513" fmla="*/ 6324 w 690541"/>
                <a:gd name="connsiteY0-1514" fmla="*/ 38 h 2343129"/>
                <a:gd name="connsiteX1-1515" fmla="*/ 117449 w 690541"/>
                <a:gd name="connsiteY1-1516" fmla="*/ 606463 h 2343129"/>
                <a:gd name="connsiteX2-1517" fmla="*/ 575442 w 690541"/>
                <a:gd name="connsiteY2-1518" fmla="*/ 1074775 h 2343129"/>
                <a:gd name="connsiteX3-1519" fmla="*/ 579411 w 690541"/>
                <a:gd name="connsiteY3-1520" fmla="*/ 1260512 h 2343129"/>
                <a:gd name="connsiteX4-1521" fmla="*/ 184124 w 690541"/>
                <a:gd name="connsiteY4-1522" fmla="*/ 1626432 h 2343129"/>
                <a:gd name="connsiteX5-1523" fmla="*/ 9499 w 690541"/>
                <a:gd name="connsiteY5-1524" fmla="*/ 2336838 h 2343129"/>
                <a:gd name="connsiteX6-1525" fmla="*/ 113480 w 690541"/>
                <a:gd name="connsiteY6-1526" fmla="*/ 2341600 h 2343129"/>
                <a:gd name="connsiteX7-1527" fmla="*/ 184124 w 690541"/>
                <a:gd name="connsiteY7-1528" fmla="*/ 1816138 h 2343129"/>
                <a:gd name="connsiteX8-1529" fmla="*/ 502418 w 690541"/>
                <a:gd name="connsiteY8-1530" fmla="*/ 1388307 h 2343129"/>
                <a:gd name="connsiteX9-1531" fmla="*/ 690536 w 690541"/>
                <a:gd name="connsiteY9-1532" fmla="*/ 1144624 h 2343129"/>
                <a:gd name="connsiteX10-1533" fmla="*/ 550837 w 690541"/>
                <a:gd name="connsiteY10-1534" fmla="*/ 986670 h 2343129"/>
                <a:gd name="connsiteX11-1535" fmla="*/ 176186 w 690541"/>
                <a:gd name="connsiteY11-1536" fmla="*/ 535025 h 2343129"/>
                <a:gd name="connsiteX12-1537" fmla="*/ 113480 w 690541"/>
                <a:gd name="connsiteY12-1538" fmla="*/ 38 h 2343129"/>
                <a:gd name="connsiteX13-1539" fmla="*/ 6324 w 690541"/>
                <a:gd name="connsiteY13-1540" fmla="*/ 38 h 2343129"/>
                <a:gd name="connsiteX0-1541" fmla="*/ 6324 w 690541"/>
                <a:gd name="connsiteY0-1542" fmla="*/ 38 h 2343129"/>
                <a:gd name="connsiteX1-1543" fmla="*/ 117449 w 690541"/>
                <a:gd name="connsiteY1-1544" fmla="*/ 606463 h 2343129"/>
                <a:gd name="connsiteX2-1545" fmla="*/ 575442 w 690541"/>
                <a:gd name="connsiteY2-1546" fmla="*/ 1074775 h 2343129"/>
                <a:gd name="connsiteX3-1547" fmla="*/ 579411 w 690541"/>
                <a:gd name="connsiteY3-1548" fmla="*/ 1260512 h 2343129"/>
                <a:gd name="connsiteX4-1549" fmla="*/ 184124 w 690541"/>
                <a:gd name="connsiteY4-1550" fmla="*/ 1626432 h 2343129"/>
                <a:gd name="connsiteX5-1551" fmla="*/ 9499 w 690541"/>
                <a:gd name="connsiteY5-1552" fmla="*/ 2336838 h 2343129"/>
                <a:gd name="connsiteX6-1553" fmla="*/ 113480 w 690541"/>
                <a:gd name="connsiteY6-1554" fmla="*/ 2341600 h 2343129"/>
                <a:gd name="connsiteX7-1555" fmla="*/ 148405 w 690541"/>
                <a:gd name="connsiteY7-1556" fmla="*/ 1806613 h 2343129"/>
                <a:gd name="connsiteX8-1557" fmla="*/ 502418 w 690541"/>
                <a:gd name="connsiteY8-1558" fmla="*/ 1388307 h 2343129"/>
                <a:gd name="connsiteX9-1559" fmla="*/ 690536 w 690541"/>
                <a:gd name="connsiteY9-1560" fmla="*/ 1144624 h 2343129"/>
                <a:gd name="connsiteX10-1561" fmla="*/ 550837 w 690541"/>
                <a:gd name="connsiteY10-1562" fmla="*/ 986670 h 2343129"/>
                <a:gd name="connsiteX11-1563" fmla="*/ 176186 w 690541"/>
                <a:gd name="connsiteY11-1564" fmla="*/ 535025 h 2343129"/>
                <a:gd name="connsiteX12-1565" fmla="*/ 113480 w 690541"/>
                <a:gd name="connsiteY12-1566" fmla="*/ 38 h 2343129"/>
                <a:gd name="connsiteX13-1567" fmla="*/ 6324 w 690541"/>
                <a:gd name="connsiteY13-1568" fmla="*/ 38 h 2343129"/>
                <a:gd name="connsiteX0-1569" fmla="*/ 6324 w 690541"/>
                <a:gd name="connsiteY0-1570" fmla="*/ 38 h 2343129"/>
                <a:gd name="connsiteX1-1571" fmla="*/ 117449 w 690541"/>
                <a:gd name="connsiteY1-1572" fmla="*/ 606463 h 2343129"/>
                <a:gd name="connsiteX2-1573" fmla="*/ 575442 w 690541"/>
                <a:gd name="connsiteY2-1574" fmla="*/ 1074775 h 2343129"/>
                <a:gd name="connsiteX3-1575" fmla="*/ 579411 w 690541"/>
                <a:gd name="connsiteY3-1576" fmla="*/ 1260512 h 2343129"/>
                <a:gd name="connsiteX4-1577" fmla="*/ 184124 w 690541"/>
                <a:gd name="connsiteY4-1578" fmla="*/ 1626432 h 2343129"/>
                <a:gd name="connsiteX5-1579" fmla="*/ 9499 w 690541"/>
                <a:gd name="connsiteY5-1580" fmla="*/ 2336838 h 2343129"/>
                <a:gd name="connsiteX6-1581" fmla="*/ 113480 w 690541"/>
                <a:gd name="connsiteY6-1582" fmla="*/ 2341600 h 2343129"/>
                <a:gd name="connsiteX7-1583" fmla="*/ 174599 w 690541"/>
                <a:gd name="connsiteY7-1584" fmla="*/ 1813757 h 2343129"/>
                <a:gd name="connsiteX8-1585" fmla="*/ 502418 w 690541"/>
                <a:gd name="connsiteY8-1586" fmla="*/ 1388307 h 2343129"/>
                <a:gd name="connsiteX9-1587" fmla="*/ 690536 w 690541"/>
                <a:gd name="connsiteY9-1588" fmla="*/ 1144624 h 2343129"/>
                <a:gd name="connsiteX10-1589" fmla="*/ 550837 w 690541"/>
                <a:gd name="connsiteY10-1590" fmla="*/ 986670 h 2343129"/>
                <a:gd name="connsiteX11-1591" fmla="*/ 176186 w 690541"/>
                <a:gd name="connsiteY11-1592" fmla="*/ 535025 h 2343129"/>
                <a:gd name="connsiteX12-1593" fmla="*/ 113480 w 690541"/>
                <a:gd name="connsiteY12-1594" fmla="*/ 38 h 2343129"/>
                <a:gd name="connsiteX13-1595" fmla="*/ 6324 w 690541"/>
                <a:gd name="connsiteY13-1596" fmla="*/ 38 h 2343129"/>
                <a:gd name="connsiteX0-1597" fmla="*/ 6324 w 690541"/>
                <a:gd name="connsiteY0-1598" fmla="*/ 38 h 2343129"/>
                <a:gd name="connsiteX1-1599" fmla="*/ 117449 w 690541"/>
                <a:gd name="connsiteY1-1600" fmla="*/ 606463 h 2343129"/>
                <a:gd name="connsiteX2-1601" fmla="*/ 575442 w 690541"/>
                <a:gd name="connsiteY2-1602" fmla="*/ 1074775 h 2343129"/>
                <a:gd name="connsiteX3-1603" fmla="*/ 579411 w 690541"/>
                <a:gd name="connsiteY3-1604" fmla="*/ 1260512 h 2343129"/>
                <a:gd name="connsiteX4-1605" fmla="*/ 184124 w 690541"/>
                <a:gd name="connsiteY4-1606" fmla="*/ 1626432 h 2343129"/>
                <a:gd name="connsiteX5-1607" fmla="*/ 9499 w 690541"/>
                <a:gd name="connsiteY5-1608" fmla="*/ 2336838 h 2343129"/>
                <a:gd name="connsiteX6-1609" fmla="*/ 113480 w 690541"/>
                <a:gd name="connsiteY6-1610" fmla="*/ 2341600 h 2343129"/>
                <a:gd name="connsiteX7-1611" fmla="*/ 174599 w 690541"/>
                <a:gd name="connsiteY7-1612" fmla="*/ 1813757 h 2343129"/>
                <a:gd name="connsiteX8-1613" fmla="*/ 502418 w 690541"/>
                <a:gd name="connsiteY8-1614" fmla="*/ 1388307 h 2343129"/>
                <a:gd name="connsiteX9-1615" fmla="*/ 690536 w 690541"/>
                <a:gd name="connsiteY9-1616" fmla="*/ 1144624 h 2343129"/>
                <a:gd name="connsiteX10-1617" fmla="*/ 550837 w 690541"/>
                <a:gd name="connsiteY10-1618" fmla="*/ 986670 h 2343129"/>
                <a:gd name="connsiteX11-1619" fmla="*/ 176186 w 690541"/>
                <a:gd name="connsiteY11-1620" fmla="*/ 535025 h 2343129"/>
                <a:gd name="connsiteX12-1621" fmla="*/ 113480 w 690541"/>
                <a:gd name="connsiteY12-1622" fmla="*/ 38 h 2343129"/>
                <a:gd name="connsiteX13-1623" fmla="*/ 6324 w 690541"/>
                <a:gd name="connsiteY13-1624" fmla="*/ 38 h 2343129"/>
                <a:gd name="connsiteX0-1625" fmla="*/ 6324 w 690541"/>
                <a:gd name="connsiteY0-1626" fmla="*/ 38 h 2343129"/>
                <a:gd name="connsiteX1-1627" fmla="*/ 117449 w 690541"/>
                <a:gd name="connsiteY1-1628" fmla="*/ 606463 h 2343129"/>
                <a:gd name="connsiteX2-1629" fmla="*/ 575442 w 690541"/>
                <a:gd name="connsiteY2-1630" fmla="*/ 1074775 h 2343129"/>
                <a:gd name="connsiteX3-1631" fmla="*/ 579411 w 690541"/>
                <a:gd name="connsiteY3-1632" fmla="*/ 1260512 h 2343129"/>
                <a:gd name="connsiteX4-1633" fmla="*/ 184124 w 690541"/>
                <a:gd name="connsiteY4-1634" fmla="*/ 1626432 h 2343129"/>
                <a:gd name="connsiteX5-1635" fmla="*/ 9499 w 690541"/>
                <a:gd name="connsiteY5-1636" fmla="*/ 2336838 h 2343129"/>
                <a:gd name="connsiteX6-1637" fmla="*/ 113480 w 690541"/>
                <a:gd name="connsiteY6-1638" fmla="*/ 2341600 h 2343129"/>
                <a:gd name="connsiteX7-1639" fmla="*/ 174599 w 690541"/>
                <a:gd name="connsiteY7-1640" fmla="*/ 1813757 h 2343129"/>
                <a:gd name="connsiteX8-1641" fmla="*/ 502418 w 690541"/>
                <a:gd name="connsiteY8-1642" fmla="*/ 1388307 h 2343129"/>
                <a:gd name="connsiteX9-1643" fmla="*/ 690536 w 690541"/>
                <a:gd name="connsiteY9-1644" fmla="*/ 1144624 h 2343129"/>
                <a:gd name="connsiteX10-1645" fmla="*/ 550837 w 690541"/>
                <a:gd name="connsiteY10-1646" fmla="*/ 986670 h 2343129"/>
                <a:gd name="connsiteX11-1647" fmla="*/ 176186 w 690541"/>
                <a:gd name="connsiteY11-1648" fmla="*/ 535025 h 2343129"/>
                <a:gd name="connsiteX12-1649" fmla="*/ 113480 w 690541"/>
                <a:gd name="connsiteY12-1650" fmla="*/ 38 h 2343129"/>
                <a:gd name="connsiteX13-1651" fmla="*/ 6324 w 690541"/>
                <a:gd name="connsiteY13-1652" fmla="*/ 38 h 2343129"/>
                <a:gd name="connsiteX0-1653" fmla="*/ 6324 w 690541"/>
                <a:gd name="connsiteY0-1654" fmla="*/ 38 h 2343129"/>
                <a:gd name="connsiteX1-1655" fmla="*/ 117449 w 690541"/>
                <a:gd name="connsiteY1-1656" fmla="*/ 606463 h 2343129"/>
                <a:gd name="connsiteX2-1657" fmla="*/ 575442 w 690541"/>
                <a:gd name="connsiteY2-1658" fmla="*/ 1074775 h 2343129"/>
                <a:gd name="connsiteX3-1659" fmla="*/ 579411 w 690541"/>
                <a:gd name="connsiteY3-1660" fmla="*/ 1260512 h 2343129"/>
                <a:gd name="connsiteX4-1661" fmla="*/ 184124 w 690541"/>
                <a:gd name="connsiteY4-1662" fmla="*/ 1626432 h 2343129"/>
                <a:gd name="connsiteX5-1663" fmla="*/ 9499 w 690541"/>
                <a:gd name="connsiteY5-1664" fmla="*/ 2336838 h 2343129"/>
                <a:gd name="connsiteX6-1665" fmla="*/ 113480 w 690541"/>
                <a:gd name="connsiteY6-1666" fmla="*/ 2341600 h 2343129"/>
                <a:gd name="connsiteX7-1667" fmla="*/ 174599 w 690541"/>
                <a:gd name="connsiteY7-1668" fmla="*/ 1813757 h 2343129"/>
                <a:gd name="connsiteX8-1669" fmla="*/ 502418 w 690541"/>
                <a:gd name="connsiteY8-1670" fmla="*/ 1388307 h 2343129"/>
                <a:gd name="connsiteX9-1671" fmla="*/ 690536 w 690541"/>
                <a:gd name="connsiteY9-1672" fmla="*/ 1144624 h 2343129"/>
                <a:gd name="connsiteX10-1673" fmla="*/ 550837 w 690541"/>
                <a:gd name="connsiteY10-1674" fmla="*/ 986670 h 2343129"/>
                <a:gd name="connsiteX11-1675" fmla="*/ 176186 w 690541"/>
                <a:gd name="connsiteY11-1676" fmla="*/ 535025 h 2343129"/>
                <a:gd name="connsiteX12-1677" fmla="*/ 113480 w 690541"/>
                <a:gd name="connsiteY12-1678" fmla="*/ 38 h 2343129"/>
                <a:gd name="connsiteX13-1679" fmla="*/ 6324 w 690541"/>
                <a:gd name="connsiteY13-1680" fmla="*/ 38 h 2343129"/>
                <a:gd name="connsiteX0-1681" fmla="*/ 6324 w 690541"/>
                <a:gd name="connsiteY0-1682" fmla="*/ 38 h 2343129"/>
                <a:gd name="connsiteX1-1683" fmla="*/ 117449 w 690541"/>
                <a:gd name="connsiteY1-1684" fmla="*/ 606463 h 2343129"/>
                <a:gd name="connsiteX2-1685" fmla="*/ 575442 w 690541"/>
                <a:gd name="connsiteY2-1686" fmla="*/ 1074775 h 2343129"/>
                <a:gd name="connsiteX3-1687" fmla="*/ 579411 w 690541"/>
                <a:gd name="connsiteY3-1688" fmla="*/ 1260512 h 2343129"/>
                <a:gd name="connsiteX4-1689" fmla="*/ 184124 w 690541"/>
                <a:gd name="connsiteY4-1690" fmla="*/ 1626432 h 2343129"/>
                <a:gd name="connsiteX5-1691" fmla="*/ 9499 w 690541"/>
                <a:gd name="connsiteY5-1692" fmla="*/ 2336838 h 2343129"/>
                <a:gd name="connsiteX6-1693" fmla="*/ 113480 w 690541"/>
                <a:gd name="connsiteY6-1694" fmla="*/ 2341600 h 2343129"/>
                <a:gd name="connsiteX7-1695" fmla="*/ 174599 w 690541"/>
                <a:gd name="connsiteY7-1696" fmla="*/ 1813757 h 2343129"/>
                <a:gd name="connsiteX8-1697" fmla="*/ 502418 w 690541"/>
                <a:gd name="connsiteY8-1698" fmla="*/ 1388307 h 2343129"/>
                <a:gd name="connsiteX9-1699" fmla="*/ 690536 w 690541"/>
                <a:gd name="connsiteY9-1700" fmla="*/ 1144624 h 2343129"/>
                <a:gd name="connsiteX10-1701" fmla="*/ 550837 w 690541"/>
                <a:gd name="connsiteY10-1702" fmla="*/ 986670 h 2343129"/>
                <a:gd name="connsiteX11-1703" fmla="*/ 176186 w 690541"/>
                <a:gd name="connsiteY11-1704" fmla="*/ 535025 h 2343129"/>
                <a:gd name="connsiteX12-1705" fmla="*/ 113480 w 690541"/>
                <a:gd name="connsiteY12-1706" fmla="*/ 38 h 2343129"/>
                <a:gd name="connsiteX13-1707" fmla="*/ 6324 w 690541"/>
                <a:gd name="connsiteY13-1708" fmla="*/ 38 h 2343129"/>
                <a:gd name="connsiteX0-1709" fmla="*/ 6324 w 690541"/>
                <a:gd name="connsiteY0-1710" fmla="*/ 38 h 2343129"/>
                <a:gd name="connsiteX1-1711" fmla="*/ 117449 w 690541"/>
                <a:gd name="connsiteY1-1712" fmla="*/ 606463 h 2343129"/>
                <a:gd name="connsiteX2-1713" fmla="*/ 575442 w 690541"/>
                <a:gd name="connsiteY2-1714" fmla="*/ 1074775 h 2343129"/>
                <a:gd name="connsiteX3-1715" fmla="*/ 579411 w 690541"/>
                <a:gd name="connsiteY3-1716" fmla="*/ 1260512 h 2343129"/>
                <a:gd name="connsiteX4-1717" fmla="*/ 184124 w 690541"/>
                <a:gd name="connsiteY4-1718" fmla="*/ 1626432 h 2343129"/>
                <a:gd name="connsiteX5-1719" fmla="*/ 9499 w 690541"/>
                <a:gd name="connsiteY5-1720" fmla="*/ 2336838 h 2343129"/>
                <a:gd name="connsiteX6-1721" fmla="*/ 113480 w 690541"/>
                <a:gd name="connsiteY6-1722" fmla="*/ 2341600 h 2343129"/>
                <a:gd name="connsiteX7-1723" fmla="*/ 174599 w 690541"/>
                <a:gd name="connsiteY7-1724" fmla="*/ 1813757 h 2343129"/>
                <a:gd name="connsiteX8-1725" fmla="*/ 511943 w 690541"/>
                <a:gd name="connsiteY8-1726" fmla="*/ 1343063 h 2343129"/>
                <a:gd name="connsiteX9-1727" fmla="*/ 690536 w 690541"/>
                <a:gd name="connsiteY9-1728" fmla="*/ 1144624 h 2343129"/>
                <a:gd name="connsiteX10-1729" fmla="*/ 550837 w 690541"/>
                <a:gd name="connsiteY10-1730" fmla="*/ 986670 h 2343129"/>
                <a:gd name="connsiteX11-1731" fmla="*/ 176186 w 690541"/>
                <a:gd name="connsiteY11-1732" fmla="*/ 535025 h 2343129"/>
                <a:gd name="connsiteX12-1733" fmla="*/ 113480 w 690541"/>
                <a:gd name="connsiteY12-1734" fmla="*/ 38 h 2343129"/>
                <a:gd name="connsiteX13-1735" fmla="*/ 6324 w 690541"/>
                <a:gd name="connsiteY13-1736" fmla="*/ 38 h 2343129"/>
                <a:gd name="connsiteX0-1737" fmla="*/ 6324 w 690541"/>
                <a:gd name="connsiteY0-1738" fmla="*/ 38 h 2343129"/>
                <a:gd name="connsiteX1-1739" fmla="*/ 117449 w 690541"/>
                <a:gd name="connsiteY1-1740" fmla="*/ 606463 h 2343129"/>
                <a:gd name="connsiteX2-1741" fmla="*/ 575442 w 690541"/>
                <a:gd name="connsiteY2-1742" fmla="*/ 1074775 h 2343129"/>
                <a:gd name="connsiteX3-1743" fmla="*/ 579411 w 690541"/>
                <a:gd name="connsiteY3-1744" fmla="*/ 1260512 h 2343129"/>
                <a:gd name="connsiteX4-1745" fmla="*/ 184124 w 690541"/>
                <a:gd name="connsiteY4-1746" fmla="*/ 1626432 h 2343129"/>
                <a:gd name="connsiteX5-1747" fmla="*/ 9499 w 690541"/>
                <a:gd name="connsiteY5-1748" fmla="*/ 2336838 h 2343129"/>
                <a:gd name="connsiteX6-1749" fmla="*/ 113480 w 690541"/>
                <a:gd name="connsiteY6-1750" fmla="*/ 2341600 h 2343129"/>
                <a:gd name="connsiteX7-1751" fmla="*/ 174599 w 690541"/>
                <a:gd name="connsiteY7-1752" fmla="*/ 1813757 h 2343129"/>
                <a:gd name="connsiteX8-1753" fmla="*/ 516706 w 690541"/>
                <a:gd name="connsiteY8-1754" fmla="*/ 1376400 h 2343129"/>
                <a:gd name="connsiteX9-1755" fmla="*/ 690536 w 690541"/>
                <a:gd name="connsiteY9-1756" fmla="*/ 1144624 h 2343129"/>
                <a:gd name="connsiteX10-1757" fmla="*/ 550837 w 690541"/>
                <a:gd name="connsiteY10-1758" fmla="*/ 986670 h 2343129"/>
                <a:gd name="connsiteX11-1759" fmla="*/ 176186 w 690541"/>
                <a:gd name="connsiteY11-1760" fmla="*/ 535025 h 2343129"/>
                <a:gd name="connsiteX12-1761" fmla="*/ 113480 w 690541"/>
                <a:gd name="connsiteY12-1762" fmla="*/ 38 h 2343129"/>
                <a:gd name="connsiteX13-1763" fmla="*/ 6324 w 690541"/>
                <a:gd name="connsiteY13-1764" fmla="*/ 38 h 2343129"/>
                <a:gd name="connsiteX0-1765" fmla="*/ 6324 w 690541"/>
                <a:gd name="connsiteY0-1766" fmla="*/ 38 h 2343129"/>
                <a:gd name="connsiteX1-1767" fmla="*/ 117449 w 690541"/>
                <a:gd name="connsiteY1-1768" fmla="*/ 606463 h 2343129"/>
                <a:gd name="connsiteX2-1769" fmla="*/ 575442 w 690541"/>
                <a:gd name="connsiteY2-1770" fmla="*/ 1074775 h 2343129"/>
                <a:gd name="connsiteX3-1771" fmla="*/ 579411 w 690541"/>
                <a:gd name="connsiteY3-1772" fmla="*/ 1260512 h 2343129"/>
                <a:gd name="connsiteX4-1773" fmla="*/ 184124 w 690541"/>
                <a:gd name="connsiteY4-1774" fmla="*/ 1626432 h 2343129"/>
                <a:gd name="connsiteX5-1775" fmla="*/ 9499 w 690541"/>
                <a:gd name="connsiteY5-1776" fmla="*/ 2336838 h 2343129"/>
                <a:gd name="connsiteX6-1777" fmla="*/ 113480 w 690541"/>
                <a:gd name="connsiteY6-1778" fmla="*/ 2341600 h 2343129"/>
                <a:gd name="connsiteX7-1779" fmla="*/ 174599 w 690541"/>
                <a:gd name="connsiteY7-1780" fmla="*/ 1813757 h 2343129"/>
                <a:gd name="connsiteX8-1781" fmla="*/ 516706 w 690541"/>
                <a:gd name="connsiteY8-1782" fmla="*/ 1376400 h 2343129"/>
                <a:gd name="connsiteX9-1783" fmla="*/ 690536 w 690541"/>
                <a:gd name="connsiteY9-1784" fmla="*/ 1144624 h 2343129"/>
                <a:gd name="connsiteX10-1785" fmla="*/ 550837 w 690541"/>
                <a:gd name="connsiteY10-1786" fmla="*/ 986670 h 2343129"/>
                <a:gd name="connsiteX11-1787" fmla="*/ 176186 w 690541"/>
                <a:gd name="connsiteY11-1788" fmla="*/ 535025 h 2343129"/>
                <a:gd name="connsiteX12-1789" fmla="*/ 113480 w 690541"/>
                <a:gd name="connsiteY12-1790" fmla="*/ 38 h 2343129"/>
                <a:gd name="connsiteX13-1791" fmla="*/ 6324 w 690541"/>
                <a:gd name="connsiteY13-1792" fmla="*/ 38 h 2343129"/>
                <a:gd name="connsiteX0-1793" fmla="*/ 6324 w 690541"/>
                <a:gd name="connsiteY0-1794" fmla="*/ 38 h 2343129"/>
                <a:gd name="connsiteX1-1795" fmla="*/ 117449 w 690541"/>
                <a:gd name="connsiteY1-1796" fmla="*/ 606463 h 2343129"/>
                <a:gd name="connsiteX2-1797" fmla="*/ 575442 w 690541"/>
                <a:gd name="connsiteY2-1798" fmla="*/ 1074775 h 2343129"/>
                <a:gd name="connsiteX3-1799" fmla="*/ 579411 w 690541"/>
                <a:gd name="connsiteY3-1800" fmla="*/ 1260512 h 2343129"/>
                <a:gd name="connsiteX4-1801" fmla="*/ 184124 w 690541"/>
                <a:gd name="connsiteY4-1802" fmla="*/ 1626432 h 2343129"/>
                <a:gd name="connsiteX5-1803" fmla="*/ 9499 w 690541"/>
                <a:gd name="connsiteY5-1804" fmla="*/ 2336838 h 2343129"/>
                <a:gd name="connsiteX6-1805" fmla="*/ 113480 w 690541"/>
                <a:gd name="connsiteY6-1806" fmla="*/ 2341600 h 2343129"/>
                <a:gd name="connsiteX7-1807" fmla="*/ 174599 w 690541"/>
                <a:gd name="connsiteY7-1808" fmla="*/ 1813757 h 2343129"/>
                <a:gd name="connsiteX8-1809" fmla="*/ 516706 w 690541"/>
                <a:gd name="connsiteY8-1810" fmla="*/ 1376400 h 2343129"/>
                <a:gd name="connsiteX9-1811" fmla="*/ 690536 w 690541"/>
                <a:gd name="connsiteY9-1812" fmla="*/ 1144624 h 2343129"/>
                <a:gd name="connsiteX10-1813" fmla="*/ 550837 w 690541"/>
                <a:gd name="connsiteY10-1814" fmla="*/ 986670 h 2343129"/>
                <a:gd name="connsiteX11-1815" fmla="*/ 176186 w 690541"/>
                <a:gd name="connsiteY11-1816" fmla="*/ 535025 h 2343129"/>
                <a:gd name="connsiteX12-1817" fmla="*/ 113480 w 690541"/>
                <a:gd name="connsiteY12-1818" fmla="*/ 38 h 2343129"/>
                <a:gd name="connsiteX13-1819" fmla="*/ 6324 w 690541"/>
                <a:gd name="connsiteY13-1820" fmla="*/ 38 h 2343129"/>
                <a:gd name="connsiteX0-1821" fmla="*/ 5435 w 689652"/>
                <a:gd name="connsiteY0-1822" fmla="*/ 38 h 2343129"/>
                <a:gd name="connsiteX1-1823" fmla="*/ 116560 w 689652"/>
                <a:gd name="connsiteY1-1824" fmla="*/ 606463 h 2343129"/>
                <a:gd name="connsiteX2-1825" fmla="*/ 503116 w 689652"/>
                <a:gd name="connsiteY2-1826" fmla="*/ 1017625 h 2343129"/>
                <a:gd name="connsiteX3-1827" fmla="*/ 578522 w 689652"/>
                <a:gd name="connsiteY3-1828" fmla="*/ 1260512 h 2343129"/>
                <a:gd name="connsiteX4-1829" fmla="*/ 183235 w 689652"/>
                <a:gd name="connsiteY4-1830" fmla="*/ 1626432 h 2343129"/>
                <a:gd name="connsiteX5-1831" fmla="*/ 8610 w 689652"/>
                <a:gd name="connsiteY5-1832" fmla="*/ 2336838 h 2343129"/>
                <a:gd name="connsiteX6-1833" fmla="*/ 112591 w 689652"/>
                <a:gd name="connsiteY6-1834" fmla="*/ 2341600 h 2343129"/>
                <a:gd name="connsiteX7-1835" fmla="*/ 173710 w 689652"/>
                <a:gd name="connsiteY7-1836" fmla="*/ 1813757 h 2343129"/>
                <a:gd name="connsiteX8-1837" fmla="*/ 515817 w 689652"/>
                <a:gd name="connsiteY8-1838" fmla="*/ 1376400 h 2343129"/>
                <a:gd name="connsiteX9-1839" fmla="*/ 689647 w 689652"/>
                <a:gd name="connsiteY9-1840" fmla="*/ 1144624 h 2343129"/>
                <a:gd name="connsiteX10-1841" fmla="*/ 549948 w 689652"/>
                <a:gd name="connsiteY10-1842" fmla="*/ 986670 h 2343129"/>
                <a:gd name="connsiteX11-1843" fmla="*/ 175297 w 689652"/>
                <a:gd name="connsiteY11-1844" fmla="*/ 535025 h 2343129"/>
                <a:gd name="connsiteX12-1845" fmla="*/ 112591 w 689652"/>
                <a:gd name="connsiteY12-1846" fmla="*/ 38 h 2343129"/>
                <a:gd name="connsiteX13-1847" fmla="*/ 5435 w 689652"/>
                <a:gd name="connsiteY13-1848" fmla="*/ 38 h 2343129"/>
                <a:gd name="connsiteX0-1849" fmla="*/ 5435 w 689652"/>
                <a:gd name="connsiteY0-1850" fmla="*/ 38 h 2343129"/>
                <a:gd name="connsiteX1-1851" fmla="*/ 116560 w 689652"/>
                <a:gd name="connsiteY1-1852" fmla="*/ 606463 h 2343129"/>
                <a:gd name="connsiteX2-1853" fmla="*/ 503116 w 689652"/>
                <a:gd name="connsiteY2-1854" fmla="*/ 1017625 h 2343129"/>
                <a:gd name="connsiteX3-1855" fmla="*/ 578522 w 689652"/>
                <a:gd name="connsiteY3-1856" fmla="*/ 1260512 h 2343129"/>
                <a:gd name="connsiteX4-1857" fmla="*/ 183235 w 689652"/>
                <a:gd name="connsiteY4-1858" fmla="*/ 1626432 h 2343129"/>
                <a:gd name="connsiteX5-1859" fmla="*/ 8610 w 689652"/>
                <a:gd name="connsiteY5-1860" fmla="*/ 2336838 h 2343129"/>
                <a:gd name="connsiteX6-1861" fmla="*/ 112591 w 689652"/>
                <a:gd name="connsiteY6-1862" fmla="*/ 2341600 h 2343129"/>
                <a:gd name="connsiteX7-1863" fmla="*/ 173710 w 689652"/>
                <a:gd name="connsiteY7-1864" fmla="*/ 1813757 h 2343129"/>
                <a:gd name="connsiteX8-1865" fmla="*/ 515817 w 689652"/>
                <a:gd name="connsiteY8-1866" fmla="*/ 1376400 h 2343129"/>
                <a:gd name="connsiteX9-1867" fmla="*/ 689647 w 689652"/>
                <a:gd name="connsiteY9-1868" fmla="*/ 1144624 h 2343129"/>
                <a:gd name="connsiteX10-1869" fmla="*/ 549948 w 689652"/>
                <a:gd name="connsiteY10-1870" fmla="*/ 986670 h 2343129"/>
                <a:gd name="connsiteX11-1871" fmla="*/ 175297 w 689652"/>
                <a:gd name="connsiteY11-1872" fmla="*/ 535025 h 2343129"/>
                <a:gd name="connsiteX12-1873" fmla="*/ 112591 w 689652"/>
                <a:gd name="connsiteY12-1874" fmla="*/ 38 h 2343129"/>
                <a:gd name="connsiteX13-1875" fmla="*/ 5435 w 689652"/>
                <a:gd name="connsiteY13-1876" fmla="*/ 38 h 2343129"/>
                <a:gd name="connsiteX0-1877" fmla="*/ 6032 w 690249"/>
                <a:gd name="connsiteY0-1878" fmla="*/ 38 h 2343129"/>
                <a:gd name="connsiteX1-1879" fmla="*/ 117157 w 690249"/>
                <a:gd name="connsiteY1-1880" fmla="*/ 606463 h 2343129"/>
                <a:gd name="connsiteX2-1881" fmla="*/ 553720 w 690249"/>
                <a:gd name="connsiteY2-1882" fmla="*/ 1060487 h 2343129"/>
                <a:gd name="connsiteX3-1883" fmla="*/ 579119 w 690249"/>
                <a:gd name="connsiteY3-1884" fmla="*/ 1260512 h 2343129"/>
                <a:gd name="connsiteX4-1885" fmla="*/ 183832 w 690249"/>
                <a:gd name="connsiteY4-1886" fmla="*/ 1626432 h 2343129"/>
                <a:gd name="connsiteX5-1887" fmla="*/ 9207 w 690249"/>
                <a:gd name="connsiteY5-1888" fmla="*/ 2336838 h 2343129"/>
                <a:gd name="connsiteX6-1889" fmla="*/ 113188 w 690249"/>
                <a:gd name="connsiteY6-1890" fmla="*/ 2341600 h 2343129"/>
                <a:gd name="connsiteX7-1891" fmla="*/ 174307 w 690249"/>
                <a:gd name="connsiteY7-1892" fmla="*/ 1813757 h 2343129"/>
                <a:gd name="connsiteX8-1893" fmla="*/ 516414 w 690249"/>
                <a:gd name="connsiteY8-1894" fmla="*/ 1376400 h 2343129"/>
                <a:gd name="connsiteX9-1895" fmla="*/ 690244 w 690249"/>
                <a:gd name="connsiteY9-1896" fmla="*/ 1144624 h 2343129"/>
                <a:gd name="connsiteX10-1897" fmla="*/ 550545 w 690249"/>
                <a:gd name="connsiteY10-1898" fmla="*/ 986670 h 2343129"/>
                <a:gd name="connsiteX11-1899" fmla="*/ 175894 w 690249"/>
                <a:gd name="connsiteY11-1900" fmla="*/ 535025 h 2343129"/>
                <a:gd name="connsiteX12-1901" fmla="*/ 113188 w 690249"/>
                <a:gd name="connsiteY12-1902" fmla="*/ 38 h 2343129"/>
                <a:gd name="connsiteX13-1903" fmla="*/ 6032 w 690249"/>
                <a:gd name="connsiteY13-1904" fmla="*/ 38 h 2343129"/>
                <a:gd name="connsiteX0-1905" fmla="*/ 6032 w 690249"/>
                <a:gd name="connsiteY0-1906" fmla="*/ 38 h 2343129"/>
                <a:gd name="connsiteX1-1907" fmla="*/ 117157 w 690249"/>
                <a:gd name="connsiteY1-1908" fmla="*/ 606463 h 2343129"/>
                <a:gd name="connsiteX2-1909" fmla="*/ 553720 w 690249"/>
                <a:gd name="connsiteY2-1910" fmla="*/ 1060487 h 2343129"/>
                <a:gd name="connsiteX3-1911" fmla="*/ 579119 w 690249"/>
                <a:gd name="connsiteY3-1912" fmla="*/ 1260512 h 2343129"/>
                <a:gd name="connsiteX4-1913" fmla="*/ 183832 w 690249"/>
                <a:gd name="connsiteY4-1914" fmla="*/ 1626432 h 2343129"/>
                <a:gd name="connsiteX5-1915" fmla="*/ 9207 w 690249"/>
                <a:gd name="connsiteY5-1916" fmla="*/ 2336838 h 2343129"/>
                <a:gd name="connsiteX6-1917" fmla="*/ 113188 w 690249"/>
                <a:gd name="connsiteY6-1918" fmla="*/ 2341600 h 2343129"/>
                <a:gd name="connsiteX7-1919" fmla="*/ 174307 w 690249"/>
                <a:gd name="connsiteY7-1920" fmla="*/ 1813757 h 2343129"/>
                <a:gd name="connsiteX8-1921" fmla="*/ 516414 w 690249"/>
                <a:gd name="connsiteY8-1922" fmla="*/ 1376400 h 2343129"/>
                <a:gd name="connsiteX9-1923" fmla="*/ 690244 w 690249"/>
                <a:gd name="connsiteY9-1924" fmla="*/ 1144624 h 2343129"/>
                <a:gd name="connsiteX10-1925" fmla="*/ 550545 w 690249"/>
                <a:gd name="connsiteY10-1926" fmla="*/ 986670 h 2343129"/>
                <a:gd name="connsiteX11-1927" fmla="*/ 175894 w 690249"/>
                <a:gd name="connsiteY11-1928" fmla="*/ 535025 h 2343129"/>
                <a:gd name="connsiteX12-1929" fmla="*/ 113188 w 690249"/>
                <a:gd name="connsiteY12-1930" fmla="*/ 38 h 2343129"/>
                <a:gd name="connsiteX13-1931" fmla="*/ 6032 w 690249"/>
                <a:gd name="connsiteY13-1932" fmla="*/ 38 h 2343129"/>
                <a:gd name="connsiteX0-1933" fmla="*/ 6032 w 690249"/>
                <a:gd name="connsiteY0-1934" fmla="*/ 38 h 2343129"/>
                <a:gd name="connsiteX1-1935" fmla="*/ 117157 w 690249"/>
                <a:gd name="connsiteY1-1936" fmla="*/ 606463 h 2343129"/>
                <a:gd name="connsiteX2-1937" fmla="*/ 553720 w 690249"/>
                <a:gd name="connsiteY2-1938" fmla="*/ 1060487 h 2343129"/>
                <a:gd name="connsiteX3-1939" fmla="*/ 579119 w 690249"/>
                <a:gd name="connsiteY3-1940" fmla="*/ 1260512 h 2343129"/>
                <a:gd name="connsiteX4-1941" fmla="*/ 183832 w 690249"/>
                <a:gd name="connsiteY4-1942" fmla="*/ 1626432 h 2343129"/>
                <a:gd name="connsiteX5-1943" fmla="*/ 9207 w 690249"/>
                <a:gd name="connsiteY5-1944" fmla="*/ 2336838 h 2343129"/>
                <a:gd name="connsiteX6-1945" fmla="*/ 113188 w 690249"/>
                <a:gd name="connsiteY6-1946" fmla="*/ 2341600 h 2343129"/>
                <a:gd name="connsiteX7-1947" fmla="*/ 174307 w 690249"/>
                <a:gd name="connsiteY7-1948" fmla="*/ 1813757 h 2343129"/>
                <a:gd name="connsiteX8-1949" fmla="*/ 516414 w 690249"/>
                <a:gd name="connsiteY8-1950" fmla="*/ 1376400 h 2343129"/>
                <a:gd name="connsiteX9-1951" fmla="*/ 690244 w 690249"/>
                <a:gd name="connsiteY9-1952" fmla="*/ 1144624 h 2343129"/>
                <a:gd name="connsiteX10-1953" fmla="*/ 550545 w 690249"/>
                <a:gd name="connsiteY10-1954" fmla="*/ 986670 h 2343129"/>
                <a:gd name="connsiteX11-1955" fmla="*/ 175894 w 690249"/>
                <a:gd name="connsiteY11-1956" fmla="*/ 535025 h 2343129"/>
                <a:gd name="connsiteX12-1957" fmla="*/ 113188 w 690249"/>
                <a:gd name="connsiteY12-1958" fmla="*/ 38 h 2343129"/>
                <a:gd name="connsiteX13-1959" fmla="*/ 6032 w 690249"/>
                <a:gd name="connsiteY13-1960" fmla="*/ 38 h 2343129"/>
                <a:gd name="connsiteX0-1961" fmla="*/ 6032 w 690249"/>
                <a:gd name="connsiteY0-1962" fmla="*/ 38 h 2343129"/>
                <a:gd name="connsiteX1-1963" fmla="*/ 117157 w 690249"/>
                <a:gd name="connsiteY1-1964" fmla="*/ 606463 h 2343129"/>
                <a:gd name="connsiteX2-1965" fmla="*/ 553720 w 690249"/>
                <a:gd name="connsiteY2-1966" fmla="*/ 1060487 h 2343129"/>
                <a:gd name="connsiteX3-1967" fmla="*/ 579119 w 690249"/>
                <a:gd name="connsiteY3-1968" fmla="*/ 1260512 h 2343129"/>
                <a:gd name="connsiteX4-1969" fmla="*/ 183832 w 690249"/>
                <a:gd name="connsiteY4-1970" fmla="*/ 1626432 h 2343129"/>
                <a:gd name="connsiteX5-1971" fmla="*/ 9207 w 690249"/>
                <a:gd name="connsiteY5-1972" fmla="*/ 2336838 h 2343129"/>
                <a:gd name="connsiteX6-1973" fmla="*/ 113188 w 690249"/>
                <a:gd name="connsiteY6-1974" fmla="*/ 2341600 h 2343129"/>
                <a:gd name="connsiteX7-1975" fmla="*/ 174307 w 690249"/>
                <a:gd name="connsiteY7-1976" fmla="*/ 1813757 h 2343129"/>
                <a:gd name="connsiteX8-1977" fmla="*/ 516414 w 690249"/>
                <a:gd name="connsiteY8-1978" fmla="*/ 1376400 h 2343129"/>
                <a:gd name="connsiteX9-1979" fmla="*/ 690244 w 690249"/>
                <a:gd name="connsiteY9-1980" fmla="*/ 1144624 h 2343129"/>
                <a:gd name="connsiteX10-1981" fmla="*/ 550545 w 690249"/>
                <a:gd name="connsiteY10-1982" fmla="*/ 986670 h 2343129"/>
                <a:gd name="connsiteX11-1983" fmla="*/ 175894 w 690249"/>
                <a:gd name="connsiteY11-1984" fmla="*/ 535025 h 2343129"/>
                <a:gd name="connsiteX12-1985" fmla="*/ 113188 w 690249"/>
                <a:gd name="connsiteY12-1986" fmla="*/ 38 h 2343129"/>
                <a:gd name="connsiteX13-1987" fmla="*/ 6032 w 690249"/>
                <a:gd name="connsiteY13-1988" fmla="*/ 38 h 2343129"/>
                <a:gd name="connsiteX0-1989" fmla="*/ 6032 w 690249"/>
                <a:gd name="connsiteY0-1990" fmla="*/ 38 h 2343129"/>
                <a:gd name="connsiteX1-1991" fmla="*/ 117157 w 690249"/>
                <a:gd name="connsiteY1-1992" fmla="*/ 606463 h 2343129"/>
                <a:gd name="connsiteX2-1993" fmla="*/ 553720 w 690249"/>
                <a:gd name="connsiteY2-1994" fmla="*/ 1060487 h 2343129"/>
                <a:gd name="connsiteX3-1995" fmla="*/ 552925 w 690249"/>
                <a:gd name="connsiteY3-1996" fmla="*/ 1272418 h 2343129"/>
                <a:gd name="connsiteX4-1997" fmla="*/ 183832 w 690249"/>
                <a:gd name="connsiteY4-1998" fmla="*/ 1626432 h 2343129"/>
                <a:gd name="connsiteX5-1999" fmla="*/ 9207 w 690249"/>
                <a:gd name="connsiteY5-2000" fmla="*/ 2336838 h 2343129"/>
                <a:gd name="connsiteX6-2001" fmla="*/ 113188 w 690249"/>
                <a:gd name="connsiteY6-2002" fmla="*/ 2341600 h 2343129"/>
                <a:gd name="connsiteX7-2003" fmla="*/ 174307 w 690249"/>
                <a:gd name="connsiteY7-2004" fmla="*/ 1813757 h 2343129"/>
                <a:gd name="connsiteX8-2005" fmla="*/ 516414 w 690249"/>
                <a:gd name="connsiteY8-2006" fmla="*/ 1376400 h 2343129"/>
                <a:gd name="connsiteX9-2007" fmla="*/ 690244 w 690249"/>
                <a:gd name="connsiteY9-2008" fmla="*/ 1144624 h 2343129"/>
                <a:gd name="connsiteX10-2009" fmla="*/ 550545 w 690249"/>
                <a:gd name="connsiteY10-2010" fmla="*/ 986670 h 2343129"/>
                <a:gd name="connsiteX11-2011" fmla="*/ 175894 w 690249"/>
                <a:gd name="connsiteY11-2012" fmla="*/ 535025 h 2343129"/>
                <a:gd name="connsiteX12-2013" fmla="*/ 113188 w 690249"/>
                <a:gd name="connsiteY12-2014" fmla="*/ 38 h 2343129"/>
                <a:gd name="connsiteX13-2015" fmla="*/ 6032 w 690249"/>
                <a:gd name="connsiteY13-2016" fmla="*/ 38 h 2343129"/>
                <a:gd name="connsiteX0-2017" fmla="*/ 6032 w 690249"/>
                <a:gd name="connsiteY0-2018" fmla="*/ 38 h 2343129"/>
                <a:gd name="connsiteX1-2019" fmla="*/ 117157 w 690249"/>
                <a:gd name="connsiteY1-2020" fmla="*/ 606463 h 2343129"/>
                <a:gd name="connsiteX2-2021" fmla="*/ 553720 w 690249"/>
                <a:gd name="connsiteY2-2022" fmla="*/ 1060487 h 2343129"/>
                <a:gd name="connsiteX3-2023" fmla="*/ 552925 w 690249"/>
                <a:gd name="connsiteY3-2024" fmla="*/ 1272418 h 2343129"/>
                <a:gd name="connsiteX4-2025" fmla="*/ 183832 w 690249"/>
                <a:gd name="connsiteY4-2026" fmla="*/ 1626432 h 2343129"/>
                <a:gd name="connsiteX5-2027" fmla="*/ 9207 w 690249"/>
                <a:gd name="connsiteY5-2028" fmla="*/ 2336838 h 2343129"/>
                <a:gd name="connsiteX6-2029" fmla="*/ 113188 w 690249"/>
                <a:gd name="connsiteY6-2030" fmla="*/ 2341600 h 2343129"/>
                <a:gd name="connsiteX7-2031" fmla="*/ 174307 w 690249"/>
                <a:gd name="connsiteY7-2032" fmla="*/ 1813757 h 2343129"/>
                <a:gd name="connsiteX8-2033" fmla="*/ 516414 w 690249"/>
                <a:gd name="connsiteY8-2034" fmla="*/ 1376400 h 2343129"/>
                <a:gd name="connsiteX9-2035" fmla="*/ 690244 w 690249"/>
                <a:gd name="connsiteY9-2036" fmla="*/ 1144624 h 2343129"/>
                <a:gd name="connsiteX10-2037" fmla="*/ 550545 w 690249"/>
                <a:gd name="connsiteY10-2038" fmla="*/ 986670 h 2343129"/>
                <a:gd name="connsiteX11-2039" fmla="*/ 175894 w 690249"/>
                <a:gd name="connsiteY11-2040" fmla="*/ 535025 h 2343129"/>
                <a:gd name="connsiteX12-2041" fmla="*/ 113188 w 690249"/>
                <a:gd name="connsiteY12-2042" fmla="*/ 38 h 2343129"/>
                <a:gd name="connsiteX13-2043" fmla="*/ 6032 w 690249"/>
                <a:gd name="connsiteY13-2044" fmla="*/ 38 h 2343129"/>
                <a:gd name="connsiteX0-2045" fmla="*/ 6032 w 690249"/>
                <a:gd name="connsiteY0-2046" fmla="*/ 38 h 2343129"/>
                <a:gd name="connsiteX1-2047" fmla="*/ 117157 w 690249"/>
                <a:gd name="connsiteY1-2048" fmla="*/ 606463 h 2343129"/>
                <a:gd name="connsiteX2-2049" fmla="*/ 553720 w 690249"/>
                <a:gd name="connsiteY2-2050" fmla="*/ 1060487 h 2343129"/>
                <a:gd name="connsiteX3-2051" fmla="*/ 552925 w 690249"/>
                <a:gd name="connsiteY3-2052" fmla="*/ 1272418 h 2343129"/>
                <a:gd name="connsiteX4-2053" fmla="*/ 183832 w 690249"/>
                <a:gd name="connsiteY4-2054" fmla="*/ 1626432 h 2343129"/>
                <a:gd name="connsiteX5-2055" fmla="*/ 9207 w 690249"/>
                <a:gd name="connsiteY5-2056" fmla="*/ 2336838 h 2343129"/>
                <a:gd name="connsiteX6-2057" fmla="*/ 113188 w 690249"/>
                <a:gd name="connsiteY6-2058" fmla="*/ 2341600 h 2343129"/>
                <a:gd name="connsiteX7-2059" fmla="*/ 174307 w 690249"/>
                <a:gd name="connsiteY7-2060" fmla="*/ 1813757 h 2343129"/>
                <a:gd name="connsiteX8-2061" fmla="*/ 516414 w 690249"/>
                <a:gd name="connsiteY8-2062" fmla="*/ 1376400 h 2343129"/>
                <a:gd name="connsiteX9-2063" fmla="*/ 690244 w 690249"/>
                <a:gd name="connsiteY9-2064" fmla="*/ 1144624 h 2343129"/>
                <a:gd name="connsiteX10-2065" fmla="*/ 550545 w 690249"/>
                <a:gd name="connsiteY10-2066" fmla="*/ 986670 h 2343129"/>
                <a:gd name="connsiteX11-2067" fmla="*/ 175894 w 690249"/>
                <a:gd name="connsiteY11-2068" fmla="*/ 535025 h 2343129"/>
                <a:gd name="connsiteX12-2069" fmla="*/ 113188 w 690249"/>
                <a:gd name="connsiteY12-2070" fmla="*/ 38 h 2343129"/>
                <a:gd name="connsiteX13-2071" fmla="*/ 6032 w 690249"/>
                <a:gd name="connsiteY13-2072" fmla="*/ 38 h 2343129"/>
                <a:gd name="connsiteX0-2073" fmla="*/ 6032 w 690249"/>
                <a:gd name="connsiteY0-2074" fmla="*/ 38 h 2343129"/>
                <a:gd name="connsiteX1-2075" fmla="*/ 117157 w 690249"/>
                <a:gd name="connsiteY1-2076" fmla="*/ 606463 h 2343129"/>
                <a:gd name="connsiteX2-2077" fmla="*/ 553720 w 690249"/>
                <a:gd name="connsiteY2-2078" fmla="*/ 1060487 h 2343129"/>
                <a:gd name="connsiteX3-2079" fmla="*/ 552925 w 690249"/>
                <a:gd name="connsiteY3-2080" fmla="*/ 1272418 h 2343129"/>
                <a:gd name="connsiteX4-2081" fmla="*/ 183832 w 690249"/>
                <a:gd name="connsiteY4-2082" fmla="*/ 1626432 h 2343129"/>
                <a:gd name="connsiteX5-2083" fmla="*/ 9207 w 690249"/>
                <a:gd name="connsiteY5-2084" fmla="*/ 2336838 h 2343129"/>
                <a:gd name="connsiteX6-2085" fmla="*/ 113188 w 690249"/>
                <a:gd name="connsiteY6-2086" fmla="*/ 2341600 h 2343129"/>
                <a:gd name="connsiteX7-2087" fmla="*/ 174307 w 690249"/>
                <a:gd name="connsiteY7-2088" fmla="*/ 1813757 h 2343129"/>
                <a:gd name="connsiteX8-2089" fmla="*/ 516414 w 690249"/>
                <a:gd name="connsiteY8-2090" fmla="*/ 1376400 h 2343129"/>
                <a:gd name="connsiteX9-2091" fmla="*/ 690244 w 690249"/>
                <a:gd name="connsiteY9-2092" fmla="*/ 1144624 h 2343129"/>
                <a:gd name="connsiteX10-2093" fmla="*/ 550545 w 690249"/>
                <a:gd name="connsiteY10-2094" fmla="*/ 986670 h 2343129"/>
                <a:gd name="connsiteX11-2095" fmla="*/ 175894 w 690249"/>
                <a:gd name="connsiteY11-2096" fmla="*/ 535025 h 2343129"/>
                <a:gd name="connsiteX12-2097" fmla="*/ 113188 w 690249"/>
                <a:gd name="connsiteY12-2098" fmla="*/ 38 h 2343129"/>
                <a:gd name="connsiteX13-2099" fmla="*/ 6032 w 690249"/>
                <a:gd name="connsiteY13-2100" fmla="*/ 38 h 2343129"/>
                <a:gd name="connsiteX0-2101" fmla="*/ 6032 w 690249"/>
                <a:gd name="connsiteY0-2102" fmla="*/ 38 h 2343129"/>
                <a:gd name="connsiteX1-2103" fmla="*/ 117157 w 690249"/>
                <a:gd name="connsiteY1-2104" fmla="*/ 606463 h 2343129"/>
                <a:gd name="connsiteX2-2105" fmla="*/ 553720 w 690249"/>
                <a:gd name="connsiteY2-2106" fmla="*/ 1060487 h 2343129"/>
                <a:gd name="connsiteX3-2107" fmla="*/ 552925 w 690249"/>
                <a:gd name="connsiteY3-2108" fmla="*/ 1272418 h 2343129"/>
                <a:gd name="connsiteX4-2109" fmla="*/ 183832 w 690249"/>
                <a:gd name="connsiteY4-2110" fmla="*/ 1626432 h 2343129"/>
                <a:gd name="connsiteX5-2111" fmla="*/ 9207 w 690249"/>
                <a:gd name="connsiteY5-2112" fmla="*/ 2336838 h 2343129"/>
                <a:gd name="connsiteX6-2113" fmla="*/ 113188 w 690249"/>
                <a:gd name="connsiteY6-2114" fmla="*/ 2341600 h 2343129"/>
                <a:gd name="connsiteX7-2115" fmla="*/ 174307 w 690249"/>
                <a:gd name="connsiteY7-2116" fmla="*/ 1813757 h 2343129"/>
                <a:gd name="connsiteX8-2117" fmla="*/ 516414 w 690249"/>
                <a:gd name="connsiteY8-2118" fmla="*/ 1376400 h 2343129"/>
                <a:gd name="connsiteX9-2119" fmla="*/ 690244 w 690249"/>
                <a:gd name="connsiteY9-2120" fmla="*/ 1144624 h 2343129"/>
                <a:gd name="connsiteX10-2121" fmla="*/ 550545 w 690249"/>
                <a:gd name="connsiteY10-2122" fmla="*/ 986670 h 2343129"/>
                <a:gd name="connsiteX11-2123" fmla="*/ 175894 w 690249"/>
                <a:gd name="connsiteY11-2124" fmla="*/ 535025 h 2343129"/>
                <a:gd name="connsiteX12-2125" fmla="*/ 113188 w 690249"/>
                <a:gd name="connsiteY12-2126" fmla="*/ 38 h 2343129"/>
                <a:gd name="connsiteX13-2127" fmla="*/ 6032 w 690249"/>
                <a:gd name="connsiteY13-2128" fmla="*/ 38 h 2343129"/>
                <a:gd name="connsiteX0-2129" fmla="*/ 6032 w 690249"/>
                <a:gd name="connsiteY0-2130" fmla="*/ 38 h 2343129"/>
                <a:gd name="connsiteX1-2131" fmla="*/ 117157 w 690249"/>
                <a:gd name="connsiteY1-2132" fmla="*/ 606463 h 2343129"/>
                <a:gd name="connsiteX2-2133" fmla="*/ 553720 w 690249"/>
                <a:gd name="connsiteY2-2134" fmla="*/ 1060487 h 2343129"/>
                <a:gd name="connsiteX3-2135" fmla="*/ 552925 w 690249"/>
                <a:gd name="connsiteY3-2136" fmla="*/ 1272418 h 2343129"/>
                <a:gd name="connsiteX4-2137" fmla="*/ 183832 w 690249"/>
                <a:gd name="connsiteY4-2138" fmla="*/ 1626432 h 2343129"/>
                <a:gd name="connsiteX5-2139" fmla="*/ 9207 w 690249"/>
                <a:gd name="connsiteY5-2140" fmla="*/ 2336838 h 2343129"/>
                <a:gd name="connsiteX6-2141" fmla="*/ 113188 w 690249"/>
                <a:gd name="connsiteY6-2142" fmla="*/ 2341600 h 2343129"/>
                <a:gd name="connsiteX7-2143" fmla="*/ 174307 w 690249"/>
                <a:gd name="connsiteY7-2144" fmla="*/ 1813757 h 2343129"/>
                <a:gd name="connsiteX8-2145" fmla="*/ 516414 w 690249"/>
                <a:gd name="connsiteY8-2146" fmla="*/ 1376400 h 2343129"/>
                <a:gd name="connsiteX9-2147" fmla="*/ 690244 w 690249"/>
                <a:gd name="connsiteY9-2148" fmla="*/ 1144624 h 2343129"/>
                <a:gd name="connsiteX10-2149" fmla="*/ 550545 w 690249"/>
                <a:gd name="connsiteY10-2150" fmla="*/ 986670 h 2343129"/>
                <a:gd name="connsiteX11-2151" fmla="*/ 175894 w 690249"/>
                <a:gd name="connsiteY11-2152" fmla="*/ 535025 h 2343129"/>
                <a:gd name="connsiteX12-2153" fmla="*/ 113188 w 690249"/>
                <a:gd name="connsiteY12-2154" fmla="*/ 38 h 2343129"/>
                <a:gd name="connsiteX13-2155" fmla="*/ 6032 w 690249"/>
                <a:gd name="connsiteY13-2156" fmla="*/ 38 h 2343129"/>
                <a:gd name="connsiteX0-2157" fmla="*/ 6032 w 690249"/>
                <a:gd name="connsiteY0-2158" fmla="*/ 38 h 2343129"/>
                <a:gd name="connsiteX1-2159" fmla="*/ 117157 w 690249"/>
                <a:gd name="connsiteY1-2160" fmla="*/ 606463 h 2343129"/>
                <a:gd name="connsiteX2-2161" fmla="*/ 553720 w 690249"/>
                <a:gd name="connsiteY2-2162" fmla="*/ 1060487 h 2343129"/>
                <a:gd name="connsiteX3-2163" fmla="*/ 552925 w 690249"/>
                <a:gd name="connsiteY3-2164" fmla="*/ 1272418 h 2343129"/>
                <a:gd name="connsiteX4-2165" fmla="*/ 183832 w 690249"/>
                <a:gd name="connsiteY4-2166" fmla="*/ 1626432 h 2343129"/>
                <a:gd name="connsiteX5-2167" fmla="*/ 9207 w 690249"/>
                <a:gd name="connsiteY5-2168" fmla="*/ 2336838 h 2343129"/>
                <a:gd name="connsiteX6-2169" fmla="*/ 113188 w 690249"/>
                <a:gd name="connsiteY6-2170" fmla="*/ 2341600 h 2343129"/>
                <a:gd name="connsiteX7-2171" fmla="*/ 174307 w 690249"/>
                <a:gd name="connsiteY7-2172" fmla="*/ 1813757 h 2343129"/>
                <a:gd name="connsiteX8-2173" fmla="*/ 516414 w 690249"/>
                <a:gd name="connsiteY8-2174" fmla="*/ 1376400 h 2343129"/>
                <a:gd name="connsiteX9-2175" fmla="*/ 690244 w 690249"/>
                <a:gd name="connsiteY9-2176" fmla="*/ 1144624 h 2343129"/>
                <a:gd name="connsiteX10-2177" fmla="*/ 550545 w 690249"/>
                <a:gd name="connsiteY10-2178" fmla="*/ 986670 h 2343129"/>
                <a:gd name="connsiteX11-2179" fmla="*/ 175894 w 690249"/>
                <a:gd name="connsiteY11-2180" fmla="*/ 535025 h 2343129"/>
                <a:gd name="connsiteX12-2181" fmla="*/ 113188 w 690249"/>
                <a:gd name="connsiteY12-2182" fmla="*/ 38 h 2343129"/>
                <a:gd name="connsiteX13-2183" fmla="*/ 6032 w 690249"/>
                <a:gd name="connsiteY13-2184" fmla="*/ 38 h 2343129"/>
                <a:gd name="connsiteX0-2185" fmla="*/ 6032 w 690249"/>
                <a:gd name="connsiteY0-2186" fmla="*/ 38 h 2343129"/>
                <a:gd name="connsiteX1-2187" fmla="*/ 117157 w 690249"/>
                <a:gd name="connsiteY1-2188" fmla="*/ 606463 h 2343129"/>
                <a:gd name="connsiteX2-2189" fmla="*/ 553720 w 690249"/>
                <a:gd name="connsiteY2-2190" fmla="*/ 1060487 h 2343129"/>
                <a:gd name="connsiteX3-2191" fmla="*/ 552925 w 690249"/>
                <a:gd name="connsiteY3-2192" fmla="*/ 1272418 h 2343129"/>
                <a:gd name="connsiteX4-2193" fmla="*/ 183832 w 690249"/>
                <a:gd name="connsiteY4-2194" fmla="*/ 1626432 h 2343129"/>
                <a:gd name="connsiteX5-2195" fmla="*/ 9207 w 690249"/>
                <a:gd name="connsiteY5-2196" fmla="*/ 2336838 h 2343129"/>
                <a:gd name="connsiteX6-2197" fmla="*/ 113188 w 690249"/>
                <a:gd name="connsiteY6-2198" fmla="*/ 2341600 h 2343129"/>
                <a:gd name="connsiteX7-2199" fmla="*/ 174307 w 690249"/>
                <a:gd name="connsiteY7-2200" fmla="*/ 1813757 h 2343129"/>
                <a:gd name="connsiteX8-2201" fmla="*/ 516414 w 690249"/>
                <a:gd name="connsiteY8-2202" fmla="*/ 1376400 h 2343129"/>
                <a:gd name="connsiteX9-2203" fmla="*/ 690244 w 690249"/>
                <a:gd name="connsiteY9-2204" fmla="*/ 1144624 h 2343129"/>
                <a:gd name="connsiteX10-2205" fmla="*/ 550545 w 690249"/>
                <a:gd name="connsiteY10-2206" fmla="*/ 986670 h 2343129"/>
                <a:gd name="connsiteX11-2207" fmla="*/ 175894 w 690249"/>
                <a:gd name="connsiteY11-2208" fmla="*/ 535025 h 2343129"/>
                <a:gd name="connsiteX12-2209" fmla="*/ 113188 w 690249"/>
                <a:gd name="connsiteY12-2210" fmla="*/ 38 h 2343129"/>
                <a:gd name="connsiteX13-2211" fmla="*/ 6032 w 690249"/>
                <a:gd name="connsiteY13-2212" fmla="*/ 38 h 2343129"/>
                <a:gd name="connsiteX0-2213" fmla="*/ 6032 w 690249"/>
                <a:gd name="connsiteY0-2214" fmla="*/ 38 h 2343129"/>
                <a:gd name="connsiteX1-2215" fmla="*/ 117157 w 690249"/>
                <a:gd name="connsiteY1-2216" fmla="*/ 606463 h 2343129"/>
                <a:gd name="connsiteX2-2217" fmla="*/ 553720 w 690249"/>
                <a:gd name="connsiteY2-2218" fmla="*/ 1060487 h 2343129"/>
                <a:gd name="connsiteX3-2219" fmla="*/ 552925 w 690249"/>
                <a:gd name="connsiteY3-2220" fmla="*/ 1272418 h 2343129"/>
                <a:gd name="connsiteX4-2221" fmla="*/ 183832 w 690249"/>
                <a:gd name="connsiteY4-2222" fmla="*/ 1626432 h 2343129"/>
                <a:gd name="connsiteX5-2223" fmla="*/ 9207 w 690249"/>
                <a:gd name="connsiteY5-2224" fmla="*/ 2336838 h 2343129"/>
                <a:gd name="connsiteX6-2225" fmla="*/ 113188 w 690249"/>
                <a:gd name="connsiteY6-2226" fmla="*/ 2341600 h 2343129"/>
                <a:gd name="connsiteX7-2227" fmla="*/ 174307 w 690249"/>
                <a:gd name="connsiteY7-2228" fmla="*/ 1813757 h 2343129"/>
                <a:gd name="connsiteX8-2229" fmla="*/ 516414 w 690249"/>
                <a:gd name="connsiteY8-2230" fmla="*/ 1376400 h 2343129"/>
                <a:gd name="connsiteX9-2231" fmla="*/ 690244 w 690249"/>
                <a:gd name="connsiteY9-2232" fmla="*/ 1144624 h 2343129"/>
                <a:gd name="connsiteX10-2233" fmla="*/ 550545 w 690249"/>
                <a:gd name="connsiteY10-2234" fmla="*/ 986670 h 2343129"/>
                <a:gd name="connsiteX11-2235" fmla="*/ 175894 w 690249"/>
                <a:gd name="connsiteY11-2236" fmla="*/ 535025 h 2343129"/>
                <a:gd name="connsiteX12-2237" fmla="*/ 113188 w 690249"/>
                <a:gd name="connsiteY12-2238" fmla="*/ 38 h 2343129"/>
                <a:gd name="connsiteX13-2239" fmla="*/ 6032 w 690249"/>
                <a:gd name="connsiteY13-2240" fmla="*/ 38 h 2343129"/>
                <a:gd name="connsiteX0-2241" fmla="*/ 6032 w 690249"/>
                <a:gd name="connsiteY0-2242" fmla="*/ 38 h 2343129"/>
                <a:gd name="connsiteX1-2243" fmla="*/ 117157 w 690249"/>
                <a:gd name="connsiteY1-2244" fmla="*/ 606463 h 2343129"/>
                <a:gd name="connsiteX2-2245" fmla="*/ 553720 w 690249"/>
                <a:gd name="connsiteY2-2246" fmla="*/ 1060487 h 2343129"/>
                <a:gd name="connsiteX3-2247" fmla="*/ 552925 w 690249"/>
                <a:gd name="connsiteY3-2248" fmla="*/ 1272418 h 2343129"/>
                <a:gd name="connsiteX4-2249" fmla="*/ 183832 w 690249"/>
                <a:gd name="connsiteY4-2250" fmla="*/ 1626432 h 2343129"/>
                <a:gd name="connsiteX5-2251" fmla="*/ 9207 w 690249"/>
                <a:gd name="connsiteY5-2252" fmla="*/ 2336838 h 2343129"/>
                <a:gd name="connsiteX6-2253" fmla="*/ 113188 w 690249"/>
                <a:gd name="connsiteY6-2254" fmla="*/ 2341600 h 2343129"/>
                <a:gd name="connsiteX7-2255" fmla="*/ 174307 w 690249"/>
                <a:gd name="connsiteY7-2256" fmla="*/ 1813757 h 2343129"/>
                <a:gd name="connsiteX8-2257" fmla="*/ 516414 w 690249"/>
                <a:gd name="connsiteY8-2258" fmla="*/ 1376400 h 2343129"/>
                <a:gd name="connsiteX9-2259" fmla="*/ 690244 w 690249"/>
                <a:gd name="connsiteY9-2260" fmla="*/ 1144624 h 2343129"/>
                <a:gd name="connsiteX10-2261" fmla="*/ 550545 w 690249"/>
                <a:gd name="connsiteY10-2262" fmla="*/ 986670 h 2343129"/>
                <a:gd name="connsiteX11-2263" fmla="*/ 175894 w 690249"/>
                <a:gd name="connsiteY11-2264" fmla="*/ 535025 h 2343129"/>
                <a:gd name="connsiteX12-2265" fmla="*/ 113188 w 690249"/>
                <a:gd name="connsiteY12-2266" fmla="*/ 38 h 2343129"/>
                <a:gd name="connsiteX13-2267" fmla="*/ 6032 w 690249"/>
                <a:gd name="connsiteY13-2268" fmla="*/ 38 h 2343129"/>
                <a:gd name="connsiteX0-2269" fmla="*/ 6032 w 690249"/>
                <a:gd name="connsiteY0-2270" fmla="*/ 38 h 2343129"/>
                <a:gd name="connsiteX1-2271" fmla="*/ 117157 w 690249"/>
                <a:gd name="connsiteY1-2272" fmla="*/ 606463 h 2343129"/>
                <a:gd name="connsiteX2-2273" fmla="*/ 553720 w 690249"/>
                <a:gd name="connsiteY2-2274" fmla="*/ 1060487 h 2343129"/>
                <a:gd name="connsiteX3-2275" fmla="*/ 552925 w 690249"/>
                <a:gd name="connsiteY3-2276" fmla="*/ 1272418 h 2343129"/>
                <a:gd name="connsiteX4-2277" fmla="*/ 183832 w 690249"/>
                <a:gd name="connsiteY4-2278" fmla="*/ 1626432 h 2343129"/>
                <a:gd name="connsiteX5-2279" fmla="*/ 9207 w 690249"/>
                <a:gd name="connsiteY5-2280" fmla="*/ 2336838 h 2343129"/>
                <a:gd name="connsiteX6-2281" fmla="*/ 113188 w 690249"/>
                <a:gd name="connsiteY6-2282" fmla="*/ 2341600 h 2343129"/>
                <a:gd name="connsiteX7-2283" fmla="*/ 174307 w 690249"/>
                <a:gd name="connsiteY7-2284" fmla="*/ 1813757 h 2343129"/>
                <a:gd name="connsiteX8-2285" fmla="*/ 516414 w 690249"/>
                <a:gd name="connsiteY8-2286" fmla="*/ 1376400 h 2343129"/>
                <a:gd name="connsiteX9-2287" fmla="*/ 690244 w 690249"/>
                <a:gd name="connsiteY9-2288" fmla="*/ 1144624 h 2343129"/>
                <a:gd name="connsiteX10-2289" fmla="*/ 550545 w 690249"/>
                <a:gd name="connsiteY10-2290" fmla="*/ 986670 h 2343129"/>
                <a:gd name="connsiteX11-2291" fmla="*/ 175894 w 690249"/>
                <a:gd name="connsiteY11-2292" fmla="*/ 535025 h 2343129"/>
                <a:gd name="connsiteX12-2293" fmla="*/ 113188 w 690249"/>
                <a:gd name="connsiteY12-2294" fmla="*/ 38 h 2343129"/>
                <a:gd name="connsiteX13-2295" fmla="*/ 6032 w 690249"/>
                <a:gd name="connsiteY13-2296" fmla="*/ 38 h 2343129"/>
                <a:gd name="connsiteX0-2297" fmla="*/ 6032 w 690249"/>
                <a:gd name="connsiteY0-2298" fmla="*/ 38 h 2343129"/>
                <a:gd name="connsiteX1-2299" fmla="*/ 117157 w 690249"/>
                <a:gd name="connsiteY1-2300" fmla="*/ 606463 h 2343129"/>
                <a:gd name="connsiteX2-2301" fmla="*/ 553720 w 690249"/>
                <a:gd name="connsiteY2-2302" fmla="*/ 1060487 h 2343129"/>
                <a:gd name="connsiteX3-2303" fmla="*/ 552925 w 690249"/>
                <a:gd name="connsiteY3-2304" fmla="*/ 1272418 h 2343129"/>
                <a:gd name="connsiteX4-2305" fmla="*/ 183832 w 690249"/>
                <a:gd name="connsiteY4-2306" fmla="*/ 1626432 h 2343129"/>
                <a:gd name="connsiteX5-2307" fmla="*/ 9207 w 690249"/>
                <a:gd name="connsiteY5-2308" fmla="*/ 2336838 h 2343129"/>
                <a:gd name="connsiteX6-2309" fmla="*/ 113188 w 690249"/>
                <a:gd name="connsiteY6-2310" fmla="*/ 2341600 h 2343129"/>
                <a:gd name="connsiteX7-2311" fmla="*/ 174307 w 690249"/>
                <a:gd name="connsiteY7-2312" fmla="*/ 1813757 h 2343129"/>
                <a:gd name="connsiteX8-2313" fmla="*/ 516414 w 690249"/>
                <a:gd name="connsiteY8-2314" fmla="*/ 1376400 h 2343129"/>
                <a:gd name="connsiteX9-2315" fmla="*/ 690244 w 690249"/>
                <a:gd name="connsiteY9-2316" fmla="*/ 1144624 h 2343129"/>
                <a:gd name="connsiteX10-2317" fmla="*/ 550545 w 690249"/>
                <a:gd name="connsiteY10-2318" fmla="*/ 986670 h 2343129"/>
                <a:gd name="connsiteX11-2319" fmla="*/ 175894 w 690249"/>
                <a:gd name="connsiteY11-2320" fmla="*/ 535025 h 2343129"/>
                <a:gd name="connsiteX12-2321" fmla="*/ 113188 w 690249"/>
                <a:gd name="connsiteY12-2322" fmla="*/ 38 h 2343129"/>
                <a:gd name="connsiteX13-2323" fmla="*/ 6032 w 690249"/>
                <a:gd name="connsiteY13-2324" fmla="*/ 38 h 2343129"/>
                <a:gd name="connsiteX0-2325" fmla="*/ 12817 w 697034"/>
                <a:gd name="connsiteY0-2326" fmla="*/ 38 h 2343129"/>
                <a:gd name="connsiteX1-2327" fmla="*/ 123942 w 697034"/>
                <a:gd name="connsiteY1-2328" fmla="*/ 606463 h 2343129"/>
                <a:gd name="connsiteX2-2329" fmla="*/ 560505 w 697034"/>
                <a:gd name="connsiteY2-2330" fmla="*/ 1060487 h 2343129"/>
                <a:gd name="connsiteX3-2331" fmla="*/ 559710 w 697034"/>
                <a:gd name="connsiteY3-2332" fmla="*/ 1272418 h 2343129"/>
                <a:gd name="connsiteX4-2333" fmla="*/ 131085 w 697034"/>
                <a:gd name="connsiteY4-2334" fmla="*/ 1719301 h 2343129"/>
                <a:gd name="connsiteX5-2335" fmla="*/ 15992 w 697034"/>
                <a:gd name="connsiteY5-2336" fmla="*/ 2336838 h 2343129"/>
                <a:gd name="connsiteX6-2337" fmla="*/ 119973 w 697034"/>
                <a:gd name="connsiteY6-2338" fmla="*/ 2341600 h 2343129"/>
                <a:gd name="connsiteX7-2339" fmla="*/ 181092 w 697034"/>
                <a:gd name="connsiteY7-2340" fmla="*/ 1813757 h 2343129"/>
                <a:gd name="connsiteX8-2341" fmla="*/ 523199 w 697034"/>
                <a:gd name="connsiteY8-2342" fmla="*/ 1376400 h 2343129"/>
                <a:gd name="connsiteX9-2343" fmla="*/ 697029 w 697034"/>
                <a:gd name="connsiteY9-2344" fmla="*/ 1144624 h 2343129"/>
                <a:gd name="connsiteX10-2345" fmla="*/ 557330 w 697034"/>
                <a:gd name="connsiteY10-2346" fmla="*/ 986670 h 2343129"/>
                <a:gd name="connsiteX11-2347" fmla="*/ 182679 w 697034"/>
                <a:gd name="connsiteY11-2348" fmla="*/ 535025 h 2343129"/>
                <a:gd name="connsiteX12-2349" fmla="*/ 119973 w 697034"/>
                <a:gd name="connsiteY12-2350" fmla="*/ 38 h 2343129"/>
                <a:gd name="connsiteX13-2351" fmla="*/ 12817 w 697034"/>
                <a:gd name="connsiteY13-2352" fmla="*/ 38 h 2343129"/>
                <a:gd name="connsiteX0-2353" fmla="*/ 12130 w 696347"/>
                <a:gd name="connsiteY0-2354" fmla="*/ 38 h 2343129"/>
                <a:gd name="connsiteX1-2355" fmla="*/ 123255 w 696347"/>
                <a:gd name="connsiteY1-2356" fmla="*/ 606463 h 2343129"/>
                <a:gd name="connsiteX2-2357" fmla="*/ 559818 w 696347"/>
                <a:gd name="connsiteY2-2358" fmla="*/ 1060487 h 2343129"/>
                <a:gd name="connsiteX3-2359" fmla="*/ 559023 w 696347"/>
                <a:gd name="connsiteY3-2360" fmla="*/ 1272418 h 2343129"/>
                <a:gd name="connsiteX4-2361" fmla="*/ 130398 w 696347"/>
                <a:gd name="connsiteY4-2362" fmla="*/ 1719301 h 2343129"/>
                <a:gd name="connsiteX5-2363" fmla="*/ 15305 w 696347"/>
                <a:gd name="connsiteY5-2364" fmla="*/ 2336838 h 2343129"/>
                <a:gd name="connsiteX6-2365" fmla="*/ 119286 w 696347"/>
                <a:gd name="connsiteY6-2366" fmla="*/ 2341600 h 2343129"/>
                <a:gd name="connsiteX7-2367" fmla="*/ 180405 w 696347"/>
                <a:gd name="connsiteY7-2368" fmla="*/ 1813757 h 2343129"/>
                <a:gd name="connsiteX8-2369" fmla="*/ 522512 w 696347"/>
                <a:gd name="connsiteY8-2370" fmla="*/ 1376400 h 2343129"/>
                <a:gd name="connsiteX9-2371" fmla="*/ 696342 w 696347"/>
                <a:gd name="connsiteY9-2372" fmla="*/ 1144624 h 2343129"/>
                <a:gd name="connsiteX10-2373" fmla="*/ 556643 w 696347"/>
                <a:gd name="connsiteY10-2374" fmla="*/ 986670 h 2343129"/>
                <a:gd name="connsiteX11-2375" fmla="*/ 181992 w 696347"/>
                <a:gd name="connsiteY11-2376" fmla="*/ 535025 h 2343129"/>
                <a:gd name="connsiteX12-2377" fmla="*/ 119286 w 696347"/>
                <a:gd name="connsiteY12-2378" fmla="*/ 38 h 2343129"/>
                <a:gd name="connsiteX13-2379" fmla="*/ 12130 w 696347"/>
                <a:gd name="connsiteY13-2380" fmla="*/ 38 h 2343129"/>
                <a:gd name="connsiteX0-2381" fmla="*/ 6033 w 690250"/>
                <a:gd name="connsiteY0-2382" fmla="*/ 38 h 2343129"/>
                <a:gd name="connsiteX1-2383" fmla="*/ 117158 w 690250"/>
                <a:gd name="connsiteY1-2384" fmla="*/ 606463 h 2343129"/>
                <a:gd name="connsiteX2-2385" fmla="*/ 553721 w 690250"/>
                <a:gd name="connsiteY2-2386" fmla="*/ 1060487 h 2343129"/>
                <a:gd name="connsiteX3-2387" fmla="*/ 552926 w 690250"/>
                <a:gd name="connsiteY3-2388" fmla="*/ 1272418 h 2343129"/>
                <a:gd name="connsiteX4-2389" fmla="*/ 124301 w 690250"/>
                <a:gd name="connsiteY4-2390" fmla="*/ 1719301 h 2343129"/>
                <a:gd name="connsiteX5-2391" fmla="*/ 9208 w 690250"/>
                <a:gd name="connsiteY5-2392" fmla="*/ 2336838 h 2343129"/>
                <a:gd name="connsiteX6-2393" fmla="*/ 113189 w 690250"/>
                <a:gd name="connsiteY6-2394" fmla="*/ 2341600 h 2343129"/>
                <a:gd name="connsiteX7-2395" fmla="*/ 174308 w 690250"/>
                <a:gd name="connsiteY7-2396" fmla="*/ 1813757 h 2343129"/>
                <a:gd name="connsiteX8-2397" fmla="*/ 516415 w 690250"/>
                <a:gd name="connsiteY8-2398" fmla="*/ 1376400 h 2343129"/>
                <a:gd name="connsiteX9-2399" fmla="*/ 690245 w 690250"/>
                <a:gd name="connsiteY9-2400" fmla="*/ 1144624 h 2343129"/>
                <a:gd name="connsiteX10-2401" fmla="*/ 550546 w 690250"/>
                <a:gd name="connsiteY10-2402" fmla="*/ 986670 h 2343129"/>
                <a:gd name="connsiteX11-2403" fmla="*/ 175895 w 690250"/>
                <a:gd name="connsiteY11-2404" fmla="*/ 535025 h 2343129"/>
                <a:gd name="connsiteX12-2405" fmla="*/ 113189 w 690250"/>
                <a:gd name="connsiteY12-2406" fmla="*/ 38 h 2343129"/>
                <a:gd name="connsiteX13-2407" fmla="*/ 6033 w 690250"/>
                <a:gd name="connsiteY13-2408" fmla="*/ 38 h 2343129"/>
                <a:gd name="connsiteX0-2409" fmla="*/ 6033 w 690250"/>
                <a:gd name="connsiteY0-2410" fmla="*/ 38 h 2343129"/>
                <a:gd name="connsiteX1-2411" fmla="*/ 117158 w 690250"/>
                <a:gd name="connsiteY1-2412" fmla="*/ 606463 h 2343129"/>
                <a:gd name="connsiteX2-2413" fmla="*/ 553721 w 690250"/>
                <a:gd name="connsiteY2-2414" fmla="*/ 1060487 h 2343129"/>
                <a:gd name="connsiteX3-2415" fmla="*/ 552926 w 690250"/>
                <a:gd name="connsiteY3-2416" fmla="*/ 1272418 h 2343129"/>
                <a:gd name="connsiteX4-2417" fmla="*/ 124301 w 690250"/>
                <a:gd name="connsiteY4-2418" fmla="*/ 1719301 h 2343129"/>
                <a:gd name="connsiteX5-2419" fmla="*/ 9208 w 690250"/>
                <a:gd name="connsiteY5-2420" fmla="*/ 2336838 h 2343129"/>
                <a:gd name="connsiteX6-2421" fmla="*/ 113189 w 690250"/>
                <a:gd name="connsiteY6-2422" fmla="*/ 2341600 h 2343129"/>
                <a:gd name="connsiteX7-2423" fmla="*/ 174308 w 690250"/>
                <a:gd name="connsiteY7-2424" fmla="*/ 1813757 h 2343129"/>
                <a:gd name="connsiteX8-2425" fmla="*/ 516415 w 690250"/>
                <a:gd name="connsiteY8-2426" fmla="*/ 1376400 h 2343129"/>
                <a:gd name="connsiteX9-2427" fmla="*/ 690245 w 690250"/>
                <a:gd name="connsiteY9-2428" fmla="*/ 1144624 h 2343129"/>
                <a:gd name="connsiteX10-2429" fmla="*/ 550546 w 690250"/>
                <a:gd name="connsiteY10-2430" fmla="*/ 986670 h 2343129"/>
                <a:gd name="connsiteX11-2431" fmla="*/ 175895 w 690250"/>
                <a:gd name="connsiteY11-2432" fmla="*/ 535025 h 2343129"/>
                <a:gd name="connsiteX12-2433" fmla="*/ 113189 w 690250"/>
                <a:gd name="connsiteY12-2434" fmla="*/ 38 h 2343129"/>
                <a:gd name="connsiteX13-2435" fmla="*/ 6033 w 690250"/>
                <a:gd name="connsiteY13-2436" fmla="*/ 38 h 2343129"/>
                <a:gd name="connsiteX0-2437" fmla="*/ 6033 w 690250"/>
                <a:gd name="connsiteY0-2438" fmla="*/ 38 h 2343129"/>
                <a:gd name="connsiteX1-2439" fmla="*/ 117158 w 690250"/>
                <a:gd name="connsiteY1-2440" fmla="*/ 606463 h 2343129"/>
                <a:gd name="connsiteX2-2441" fmla="*/ 553721 w 690250"/>
                <a:gd name="connsiteY2-2442" fmla="*/ 1060487 h 2343129"/>
                <a:gd name="connsiteX3-2443" fmla="*/ 552926 w 690250"/>
                <a:gd name="connsiteY3-2444" fmla="*/ 1272418 h 2343129"/>
                <a:gd name="connsiteX4-2445" fmla="*/ 124301 w 690250"/>
                <a:gd name="connsiteY4-2446" fmla="*/ 1719301 h 2343129"/>
                <a:gd name="connsiteX5-2447" fmla="*/ 9208 w 690250"/>
                <a:gd name="connsiteY5-2448" fmla="*/ 2336838 h 2343129"/>
                <a:gd name="connsiteX6-2449" fmla="*/ 113189 w 690250"/>
                <a:gd name="connsiteY6-2450" fmla="*/ 2341600 h 2343129"/>
                <a:gd name="connsiteX7-2451" fmla="*/ 174308 w 690250"/>
                <a:gd name="connsiteY7-2452" fmla="*/ 1813757 h 2343129"/>
                <a:gd name="connsiteX8-2453" fmla="*/ 516415 w 690250"/>
                <a:gd name="connsiteY8-2454" fmla="*/ 1376400 h 2343129"/>
                <a:gd name="connsiteX9-2455" fmla="*/ 690245 w 690250"/>
                <a:gd name="connsiteY9-2456" fmla="*/ 1144624 h 2343129"/>
                <a:gd name="connsiteX10-2457" fmla="*/ 550546 w 690250"/>
                <a:gd name="connsiteY10-2458" fmla="*/ 986670 h 2343129"/>
                <a:gd name="connsiteX11-2459" fmla="*/ 175895 w 690250"/>
                <a:gd name="connsiteY11-2460" fmla="*/ 535025 h 2343129"/>
                <a:gd name="connsiteX12-2461" fmla="*/ 113189 w 690250"/>
                <a:gd name="connsiteY12-2462" fmla="*/ 38 h 2343129"/>
                <a:gd name="connsiteX13-2463" fmla="*/ 6033 w 690250"/>
                <a:gd name="connsiteY13-2464" fmla="*/ 38 h 2343129"/>
                <a:gd name="connsiteX0-2465" fmla="*/ 6033 w 690250"/>
                <a:gd name="connsiteY0-2466" fmla="*/ 38 h 2343129"/>
                <a:gd name="connsiteX1-2467" fmla="*/ 117158 w 690250"/>
                <a:gd name="connsiteY1-2468" fmla="*/ 606463 h 2343129"/>
                <a:gd name="connsiteX2-2469" fmla="*/ 553721 w 690250"/>
                <a:gd name="connsiteY2-2470" fmla="*/ 1060487 h 2343129"/>
                <a:gd name="connsiteX3-2471" fmla="*/ 552926 w 690250"/>
                <a:gd name="connsiteY3-2472" fmla="*/ 1272418 h 2343129"/>
                <a:gd name="connsiteX4-2473" fmla="*/ 124301 w 690250"/>
                <a:gd name="connsiteY4-2474" fmla="*/ 1719301 h 2343129"/>
                <a:gd name="connsiteX5-2475" fmla="*/ 9208 w 690250"/>
                <a:gd name="connsiteY5-2476" fmla="*/ 2336838 h 2343129"/>
                <a:gd name="connsiteX6-2477" fmla="*/ 113189 w 690250"/>
                <a:gd name="connsiteY6-2478" fmla="*/ 2341600 h 2343129"/>
                <a:gd name="connsiteX7-2479" fmla="*/ 174308 w 690250"/>
                <a:gd name="connsiteY7-2480" fmla="*/ 1813757 h 2343129"/>
                <a:gd name="connsiteX8-2481" fmla="*/ 516415 w 690250"/>
                <a:gd name="connsiteY8-2482" fmla="*/ 1376400 h 2343129"/>
                <a:gd name="connsiteX9-2483" fmla="*/ 690245 w 690250"/>
                <a:gd name="connsiteY9-2484" fmla="*/ 1144624 h 2343129"/>
                <a:gd name="connsiteX10-2485" fmla="*/ 550546 w 690250"/>
                <a:gd name="connsiteY10-2486" fmla="*/ 986670 h 2343129"/>
                <a:gd name="connsiteX11-2487" fmla="*/ 175895 w 690250"/>
                <a:gd name="connsiteY11-2488" fmla="*/ 535025 h 2343129"/>
                <a:gd name="connsiteX12-2489" fmla="*/ 113189 w 690250"/>
                <a:gd name="connsiteY12-2490" fmla="*/ 38 h 2343129"/>
                <a:gd name="connsiteX13-2491" fmla="*/ 6033 w 690250"/>
                <a:gd name="connsiteY13-2492" fmla="*/ 38 h 2343129"/>
                <a:gd name="connsiteX0-2493" fmla="*/ 6033 w 690250"/>
                <a:gd name="connsiteY0-2494" fmla="*/ 38 h 2343129"/>
                <a:gd name="connsiteX1-2495" fmla="*/ 117158 w 690250"/>
                <a:gd name="connsiteY1-2496" fmla="*/ 606463 h 2343129"/>
                <a:gd name="connsiteX2-2497" fmla="*/ 553721 w 690250"/>
                <a:gd name="connsiteY2-2498" fmla="*/ 1060487 h 2343129"/>
                <a:gd name="connsiteX3-2499" fmla="*/ 552926 w 690250"/>
                <a:gd name="connsiteY3-2500" fmla="*/ 1272418 h 2343129"/>
                <a:gd name="connsiteX4-2501" fmla="*/ 124301 w 690250"/>
                <a:gd name="connsiteY4-2502" fmla="*/ 1719301 h 2343129"/>
                <a:gd name="connsiteX5-2503" fmla="*/ 9208 w 690250"/>
                <a:gd name="connsiteY5-2504" fmla="*/ 2336838 h 2343129"/>
                <a:gd name="connsiteX6-2505" fmla="*/ 113189 w 690250"/>
                <a:gd name="connsiteY6-2506" fmla="*/ 2341600 h 2343129"/>
                <a:gd name="connsiteX7-2507" fmla="*/ 174308 w 690250"/>
                <a:gd name="connsiteY7-2508" fmla="*/ 1813757 h 2343129"/>
                <a:gd name="connsiteX8-2509" fmla="*/ 516415 w 690250"/>
                <a:gd name="connsiteY8-2510" fmla="*/ 1376400 h 2343129"/>
                <a:gd name="connsiteX9-2511" fmla="*/ 690245 w 690250"/>
                <a:gd name="connsiteY9-2512" fmla="*/ 1144624 h 2343129"/>
                <a:gd name="connsiteX10-2513" fmla="*/ 550546 w 690250"/>
                <a:gd name="connsiteY10-2514" fmla="*/ 986670 h 2343129"/>
                <a:gd name="connsiteX11-2515" fmla="*/ 175895 w 690250"/>
                <a:gd name="connsiteY11-2516" fmla="*/ 535025 h 2343129"/>
                <a:gd name="connsiteX12-2517" fmla="*/ 113189 w 690250"/>
                <a:gd name="connsiteY12-2518" fmla="*/ 38 h 2343129"/>
                <a:gd name="connsiteX13-2519" fmla="*/ 6033 w 690250"/>
                <a:gd name="connsiteY13-2520" fmla="*/ 38 h 2343129"/>
                <a:gd name="connsiteX0-2521" fmla="*/ 6033 w 690248"/>
                <a:gd name="connsiteY0-2522" fmla="*/ 38 h 2343129"/>
                <a:gd name="connsiteX1-2523" fmla="*/ 117158 w 690248"/>
                <a:gd name="connsiteY1-2524" fmla="*/ 606463 h 2343129"/>
                <a:gd name="connsiteX2-2525" fmla="*/ 553721 w 690248"/>
                <a:gd name="connsiteY2-2526" fmla="*/ 1060487 h 2343129"/>
                <a:gd name="connsiteX3-2527" fmla="*/ 552926 w 690248"/>
                <a:gd name="connsiteY3-2528" fmla="*/ 1272418 h 2343129"/>
                <a:gd name="connsiteX4-2529" fmla="*/ 124301 w 690248"/>
                <a:gd name="connsiteY4-2530" fmla="*/ 1719301 h 2343129"/>
                <a:gd name="connsiteX5-2531" fmla="*/ 9208 w 690248"/>
                <a:gd name="connsiteY5-2532" fmla="*/ 2336838 h 2343129"/>
                <a:gd name="connsiteX6-2533" fmla="*/ 113189 w 690248"/>
                <a:gd name="connsiteY6-2534" fmla="*/ 2341600 h 2343129"/>
                <a:gd name="connsiteX7-2535" fmla="*/ 174308 w 690248"/>
                <a:gd name="connsiteY7-2536" fmla="*/ 1813757 h 2343129"/>
                <a:gd name="connsiteX8-2537" fmla="*/ 516415 w 690248"/>
                <a:gd name="connsiteY8-2538" fmla="*/ 1376400 h 2343129"/>
                <a:gd name="connsiteX9-2539" fmla="*/ 690245 w 690248"/>
                <a:gd name="connsiteY9-2540" fmla="*/ 1144624 h 2343129"/>
                <a:gd name="connsiteX10-2541" fmla="*/ 550546 w 690248"/>
                <a:gd name="connsiteY10-2542" fmla="*/ 986670 h 2343129"/>
                <a:gd name="connsiteX11-2543" fmla="*/ 175895 w 690248"/>
                <a:gd name="connsiteY11-2544" fmla="*/ 535025 h 2343129"/>
                <a:gd name="connsiteX12-2545" fmla="*/ 113189 w 690248"/>
                <a:gd name="connsiteY12-2546" fmla="*/ 38 h 2343129"/>
                <a:gd name="connsiteX13-2547" fmla="*/ 6033 w 690248"/>
                <a:gd name="connsiteY13-2548" fmla="*/ 38 h 2343129"/>
                <a:gd name="connsiteX0-2549" fmla="*/ 6033 w 690249"/>
                <a:gd name="connsiteY0-2550" fmla="*/ 38 h 2343129"/>
                <a:gd name="connsiteX1-2551" fmla="*/ 117158 w 690249"/>
                <a:gd name="connsiteY1-2552" fmla="*/ 606463 h 2343129"/>
                <a:gd name="connsiteX2-2553" fmla="*/ 553721 w 690249"/>
                <a:gd name="connsiteY2-2554" fmla="*/ 1060487 h 2343129"/>
                <a:gd name="connsiteX3-2555" fmla="*/ 552926 w 690249"/>
                <a:gd name="connsiteY3-2556" fmla="*/ 1272418 h 2343129"/>
                <a:gd name="connsiteX4-2557" fmla="*/ 124301 w 690249"/>
                <a:gd name="connsiteY4-2558" fmla="*/ 1719301 h 2343129"/>
                <a:gd name="connsiteX5-2559" fmla="*/ 9208 w 690249"/>
                <a:gd name="connsiteY5-2560" fmla="*/ 2336838 h 2343129"/>
                <a:gd name="connsiteX6-2561" fmla="*/ 113189 w 690249"/>
                <a:gd name="connsiteY6-2562" fmla="*/ 2341600 h 2343129"/>
                <a:gd name="connsiteX7-2563" fmla="*/ 174308 w 690249"/>
                <a:gd name="connsiteY7-2564" fmla="*/ 1813757 h 2343129"/>
                <a:gd name="connsiteX8-2565" fmla="*/ 516415 w 690249"/>
                <a:gd name="connsiteY8-2566" fmla="*/ 1376400 h 2343129"/>
                <a:gd name="connsiteX9-2567" fmla="*/ 690245 w 690249"/>
                <a:gd name="connsiteY9-2568" fmla="*/ 1144624 h 2343129"/>
                <a:gd name="connsiteX10-2569" fmla="*/ 555308 w 690249"/>
                <a:gd name="connsiteY10-2570" fmla="*/ 993814 h 2343129"/>
                <a:gd name="connsiteX11-2571" fmla="*/ 175895 w 690249"/>
                <a:gd name="connsiteY11-2572" fmla="*/ 535025 h 2343129"/>
                <a:gd name="connsiteX12-2573" fmla="*/ 113189 w 690249"/>
                <a:gd name="connsiteY12-2574" fmla="*/ 38 h 2343129"/>
                <a:gd name="connsiteX13-2575" fmla="*/ 6033 w 690249"/>
                <a:gd name="connsiteY13-2576" fmla="*/ 38 h 2343129"/>
                <a:gd name="connsiteX0-2577" fmla="*/ 6033 w 690249"/>
                <a:gd name="connsiteY0-2578" fmla="*/ 38 h 2343129"/>
                <a:gd name="connsiteX1-2579" fmla="*/ 117158 w 690249"/>
                <a:gd name="connsiteY1-2580" fmla="*/ 606463 h 2343129"/>
                <a:gd name="connsiteX2-2581" fmla="*/ 553721 w 690249"/>
                <a:gd name="connsiteY2-2582" fmla="*/ 1060487 h 2343129"/>
                <a:gd name="connsiteX3-2583" fmla="*/ 552926 w 690249"/>
                <a:gd name="connsiteY3-2584" fmla="*/ 1272418 h 2343129"/>
                <a:gd name="connsiteX4-2585" fmla="*/ 124301 w 690249"/>
                <a:gd name="connsiteY4-2586" fmla="*/ 1719301 h 2343129"/>
                <a:gd name="connsiteX5-2587" fmla="*/ 9208 w 690249"/>
                <a:gd name="connsiteY5-2588" fmla="*/ 2336838 h 2343129"/>
                <a:gd name="connsiteX6-2589" fmla="*/ 113189 w 690249"/>
                <a:gd name="connsiteY6-2590" fmla="*/ 2341600 h 2343129"/>
                <a:gd name="connsiteX7-2591" fmla="*/ 174308 w 690249"/>
                <a:gd name="connsiteY7-2592" fmla="*/ 1813757 h 2343129"/>
                <a:gd name="connsiteX8-2593" fmla="*/ 556896 w 690249"/>
                <a:gd name="connsiteY8-2594" fmla="*/ 1331156 h 2343129"/>
                <a:gd name="connsiteX9-2595" fmla="*/ 690245 w 690249"/>
                <a:gd name="connsiteY9-2596" fmla="*/ 1144624 h 2343129"/>
                <a:gd name="connsiteX10-2597" fmla="*/ 555308 w 690249"/>
                <a:gd name="connsiteY10-2598" fmla="*/ 993814 h 2343129"/>
                <a:gd name="connsiteX11-2599" fmla="*/ 175895 w 690249"/>
                <a:gd name="connsiteY11-2600" fmla="*/ 535025 h 2343129"/>
                <a:gd name="connsiteX12-2601" fmla="*/ 113189 w 690249"/>
                <a:gd name="connsiteY12-2602" fmla="*/ 38 h 2343129"/>
                <a:gd name="connsiteX13-2603" fmla="*/ 6033 w 690249"/>
                <a:gd name="connsiteY13-2604" fmla="*/ 38 h 2343129"/>
                <a:gd name="connsiteX0-2605" fmla="*/ 6033 w 690249"/>
                <a:gd name="connsiteY0-2606" fmla="*/ 38 h 2343129"/>
                <a:gd name="connsiteX1-2607" fmla="*/ 117158 w 690249"/>
                <a:gd name="connsiteY1-2608" fmla="*/ 606463 h 2343129"/>
                <a:gd name="connsiteX2-2609" fmla="*/ 553721 w 690249"/>
                <a:gd name="connsiteY2-2610" fmla="*/ 1060487 h 2343129"/>
                <a:gd name="connsiteX3-2611" fmla="*/ 552926 w 690249"/>
                <a:gd name="connsiteY3-2612" fmla="*/ 1272418 h 2343129"/>
                <a:gd name="connsiteX4-2613" fmla="*/ 124301 w 690249"/>
                <a:gd name="connsiteY4-2614" fmla="*/ 1719301 h 2343129"/>
                <a:gd name="connsiteX5-2615" fmla="*/ 9208 w 690249"/>
                <a:gd name="connsiteY5-2616" fmla="*/ 2336838 h 2343129"/>
                <a:gd name="connsiteX6-2617" fmla="*/ 113189 w 690249"/>
                <a:gd name="connsiteY6-2618" fmla="*/ 2341600 h 2343129"/>
                <a:gd name="connsiteX7-2619" fmla="*/ 174308 w 690249"/>
                <a:gd name="connsiteY7-2620" fmla="*/ 1813757 h 2343129"/>
                <a:gd name="connsiteX8-2621" fmla="*/ 556896 w 690249"/>
                <a:gd name="connsiteY8-2622" fmla="*/ 1331156 h 2343129"/>
                <a:gd name="connsiteX9-2623" fmla="*/ 690245 w 690249"/>
                <a:gd name="connsiteY9-2624" fmla="*/ 1144624 h 2343129"/>
                <a:gd name="connsiteX10-2625" fmla="*/ 555308 w 690249"/>
                <a:gd name="connsiteY10-2626" fmla="*/ 993814 h 2343129"/>
                <a:gd name="connsiteX11-2627" fmla="*/ 175895 w 690249"/>
                <a:gd name="connsiteY11-2628" fmla="*/ 535025 h 2343129"/>
                <a:gd name="connsiteX12-2629" fmla="*/ 113189 w 690249"/>
                <a:gd name="connsiteY12-2630" fmla="*/ 38 h 2343129"/>
                <a:gd name="connsiteX13-2631" fmla="*/ 6033 w 690249"/>
                <a:gd name="connsiteY13-2632" fmla="*/ 38 h 2343129"/>
                <a:gd name="connsiteX0-2633" fmla="*/ 6033 w 690249"/>
                <a:gd name="connsiteY0-2634" fmla="*/ 38 h 2343129"/>
                <a:gd name="connsiteX1-2635" fmla="*/ 117158 w 690249"/>
                <a:gd name="connsiteY1-2636" fmla="*/ 606463 h 2343129"/>
                <a:gd name="connsiteX2-2637" fmla="*/ 553721 w 690249"/>
                <a:gd name="connsiteY2-2638" fmla="*/ 1060487 h 2343129"/>
                <a:gd name="connsiteX3-2639" fmla="*/ 552926 w 690249"/>
                <a:gd name="connsiteY3-2640" fmla="*/ 1272418 h 2343129"/>
                <a:gd name="connsiteX4-2641" fmla="*/ 124301 w 690249"/>
                <a:gd name="connsiteY4-2642" fmla="*/ 1719301 h 2343129"/>
                <a:gd name="connsiteX5-2643" fmla="*/ 9208 w 690249"/>
                <a:gd name="connsiteY5-2644" fmla="*/ 2336838 h 2343129"/>
                <a:gd name="connsiteX6-2645" fmla="*/ 113189 w 690249"/>
                <a:gd name="connsiteY6-2646" fmla="*/ 2341600 h 2343129"/>
                <a:gd name="connsiteX7-2647" fmla="*/ 174308 w 690249"/>
                <a:gd name="connsiteY7-2648" fmla="*/ 1813757 h 2343129"/>
                <a:gd name="connsiteX8-2649" fmla="*/ 556896 w 690249"/>
                <a:gd name="connsiteY8-2650" fmla="*/ 1331156 h 2343129"/>
                <a:gd name="connsiteX9-2651" fmla="*/ 690245 w 690249"/>
                <a:gd name="connsiteY9-2652" fmla="*/ 1144624 h 2343129"/>
                <a:gd name="connsiteX10-2653" fmla="*/ 555308 w 690249"/>
                <a:gd name="connsiteY10-2654" fmla="*/ 993814 h 2343129"/>
                <a:gd name="connsiteX11-2655" fmla="*/ 175895 w 690249"/>
                <a:gd name="connsiteY11-2656" fmla="*/ 535025 h 2343129"/>
                <a:gd name="connsiteX12-2657" fmla="*/ 113189 w 690249"/>
                <a:gd name="connsiteY12-2658" fmla="*/ 38 h 2343129"/>
                <a:gd name="connsiteX13-2659" fmla="*/ 6033 w 690249"/>
                <a:gd name="connsiteY13-2660" fmla="*/ 38 h 2343129"/>
                <a:gd name="connsiteX0-2661" fmla="*/ 6033 w 690332"/>
                <a:gd name="connsiteY0-2662" fmla="*/ 38 h 2343129"/>
                <a:gd name="connsiteX1-2663" fmla="*/ 117158 w 690332"/>
                <a:gd name="connsiteY1-2664" fmla="*/ 606463 h 2343129"/>
                <a:gd name="connsiteX2-2665" fmla="*/ 553721 w 690332"/>
                <a:gd name="connsiteY2-2666" fmla="*/ 1060487 h 2343129"/>
                <a:gd name="connsiteX3-2667" fmla="*/ 552926 w 690332"/>
                <a:gd name="connsiteY3-2668" fmla="*/ 1272418 h 2343129"/>
                <a:gd name="connsiteX4-2669" fmla="*/ 124301 w 690332"/>
                <a:gd name="connsiteY4-2670" fmla="*/ 1719301 h 2343129"/>
                <a:gd name="connsiteX5-2671" fmla="*/ 9208 w 690332"/>
                <a:gd name="connsiteY5-2672" fmla="*/ 2336838 h 2343129"/>
                <a:gd name="connsiteX6-2673" fmla="*/ 113189 w 690332"/>
                <a:gd name="connsiteY6-2674" fmla="*/ 2341600 h 2343129"/>
                <a:gd name="connsiteX7-2675" fmla="*/ 174308 w 690332"/>
                <a:gd name="connsiteY7-2676" fmla="*/ 1813757 h 2343129"/>
                <a:gd name="connsiteX8-2677" fmla="*/ 556896 w 690332"/>
                <a:gd name="connsiteY8-2678" fmla="*/ 1331156 h 2343129"/>
                <a:gd name="connsiteX9-2679" fmla="*/ 690245 w 690332"/>
                <a:gd name="connsiteY9-2680" fmla="*/ 1144624 h 2343129"/>
                <a:gd name="connsiteX10-2681" fmla="*/ 555308 w 690332"/>
                <a:gd name="connsiteY10-2682" fmla="*/ 993814 h 2343129"/>
                <a:gd name="connsiteX11-2683" fmla="*/ 175895 w 690332"/>
                <a:gd name="connsiteY11-2684" fmla="*/ 535025 h 2343129"/>
                <a:gd name="connsiteX12-2685" fmla="*/ 113189 w 690332"/>
                <a:gd name="connsiteY12-2686" fmla="*/ 38 h 2343129"/>
                <a:gd name="connsiteX13-2687" fmla="*/ 6033 w 690332"/>
                <a:gd name="connsiteY13-2688" fmla="*/ 38 h 2343129"/>
                <a:gd name="connsiteX0-2689" fmla="*/ 6033 w 632159"/>
                <a:gd name="connsiteY0-2690" fmla="*/ 38 h 2343129"/>
                <a:gd name="connsiteX1-2691" fmla="*/ 117158 w 632159"/>
                <a:gd name="connsiteY1-2692" fmla="*/ 606463 h 2343129"/>
                <a:gd name="connsiteX2-2693" fmla="*/ 553721 w 632159"/>
                <a:gd name="connsiteY2-2694" fmla="*/ 1060487 h 2343129"/>
                <a:gd name="connsiteX3-2695" fmla="*/ 552926 w 632159"/>
                <a:gd name="connsiteY3-2696" fmla="*/ 1272418 h 2343129"/>
                <a:gd name="connsiteX4-2697" fmla="*/ 124301 w 632159"/>
                <a:gd name="connsiteY4-2698" fmla="*/ 1719301 h 2343129"/>
                <a:gd name="connsiteX5-2699" fmla="*/ 9208 w 632159"/>
                <a:gd name="connsiteY5-2700" fmla="*/ 2336838 h 2343129"/>
                <a:gd name="connsiteX6-2701" fmla="*/ 113189 w 632159"/>
                <a:gd name="connsiteY6-2702" fmla="*/ 2341600 h 2343129"/>
                <a:gd name="connsiteX7-2703" fmla="*/ 174308 w 632159"/>
                <a:gd name="connsiteY7-2704" fmla="*/ 1813757 h 2343129"/>
                <a:gd name="connsiteX8-2705" fmla="*/ 556896 w 632159"/>
                <a:gd name="connsiteY8-2706" fmla="*/ 1331156 h 2343129"/>
                <a:gd name="connsiteX9-2707" fmla="*/ 555308 w 632159"/>
                <a:gd name="connsiteY9-2708" fmla="*/ 993814 h 2343129"/>
                <a:gd name="connsiteX10-2709" fmla="*/ 175895 w 632159"/>
                <a:gd name="connsiteY10-2710" fmla="*/ 535025 h 2343129"/>
                <a:gd name="connsiteX11-2711" fmla="*/ 113189 w 632159"/>
                <a:gd name="connsiteY11-2712" fmla="*/ 38 h 2343129"/>
                <a:gd name="connsiteX12-2713" fmla="*/ 6033 w 632159"/>
                <a:gd name="connsiteY12-2714" fmla="*/ 38 h 2343129"/>
                <a:gd name="connsiteX0-2715" fmla="*/ 6033 w 656624"/>
                <a:gd name="connsiteY0-2716" fmla="*/ 38 h 2343129"/>
                <a:gd name="connsiteX1-2717" fmla="*/ 117158 w 656624"/>
                <a:gd name="connsiteY1-2718" fmla="*/ 606463 h 2343129"/>
                <a:gd name="connsiteX2-2719" fmla="*/ 553721 w 656624"/>
                <a:gd name="connsiteY2-2720" fmla="*/ 1060487 h 2343129"/>
                <a:gd name="connsiteX3-2721" fmla="*/ 552926 w 656624"/>
                <a:gd name="connsiteY3-2722" fmla="*/ 1272418 h 2343129"/>
                <a:gd name="connsiteX4-2723" fmla="*/ 124301 w 656624"/>
                <a:gd name="connsiteY4-2724" fmla="*/ 1719301 h 2343129"/>
                <a:gd name="connsiteX5-2725" fmla="*/ 9208 w 656624"/>
                <a:gd name="connsiteY5-2726" fmla="*/ 2336838 h 2343129"/>
                <a:gd name="connsiteX6-2727" fmla="*/ 113189 w 656624"/>
                <a:gd name="connsiteY6-2728" fmla="*/ 2341600 h 2343129"/>
                <a:gd name="connsiteX7-2729" fmla="*/ 174308 w 656624"/>
                <a:gd name="connsiteY7-2730" fmla="*/ 1813757 h 2343129"/>
                <a:gd name="connsiteX8-2731" fmla="*/ 556896 w 656624"/>
                <a:gd name="connsiteY8-2732" fmla="*/ 1331156 h 2343129"/>
                <a:gd name="connsiteX9-2733" fmla="*/ 555308 w 656624"/>
                <a:gd name="connsiteY9-2734" fmla="*/ 993814 h 2343129"/>
                <a:gd name="connsiteX10-2735" fmla="*/ 175895 w 656624"/>
                <a:gd name="connsiteY10-2736" fmla="*/ 535025 h 2343129"/>
                <a:gd name="connsiteX11-2737" fmla="*/ 113189 w 656624"/>
                <a:gd name="connsiteY11-2738" fmla="*/ 38 h 2343129"/>
                <a:gd name="connsiteX12-2739" fmla="*/ 6033 w 656624"/>
                <a:gd name="connsiteY12-2740" fmla="*/ 38 h 2343129"/>
                <a:gd name="connsiteX0-2741" fmla="*/ 6033 w 663046"/>
                <a:gd name="connsiteY0-2742" fmla="*/ 38 h 2343129"/>
                <a:gd name="connsiteX1-2743" fmla="*/ 117158 w 663046"/>
                <a:gd name="connsiteY1-2744" fmla="*/ 606463 h 2343129"/>
                <a:gd name="connsiteX2-2745" fmla="*/ 553721 w 663046"/>
                <a:gd name="connsiteY2-2746" fmla="*/ 1060487 h 2343129"/>
                <a:gd name="connsiteX3-2747" fmla="*/ 552926 w 663046"/>
                <a:gd name="connsiteY3-2748" fmla="*/ 1272418 h 2343129"/>
                <a:gd name="connsiteX4-2749" fmla="*/ 124301 w 663046"/>
                <a:gd name="connsiteY4-2750" fmla="*/ 1719301 h 2343129"/>
                <a:gd name="connsiteX5-2751" fmla="*/ 9208 w 663046"/>
                <a:gd name="connsiteY5-2752" fmla="*/ 2336838 h 2343129"/>
                <a:gd name="connsiteX6-2753" fmla="*/ 113189 w 663046"/>
                <a:gd name="connsiteY6-2754" fmla="*/ 2341600 h 2343129"/>
                <a:gd name="connsiteX7-2755" fmla="*/ 174308 w 663046"/>
                <a:gd name="connsiteY7-2756" fmla="*/ 1813757 h 2343129"/>
                <a:gd name="connsiteX8-2757" fmla="*/ 556896 w 663046"/>
                <a:gd name="connsiteY8-2758" fmla="*/ 1331156 h 2343129"/>
                <a:gd name="connsiteX9-2759" fmla="*/ 555308 w 663046"/>
                <a:gd name="connsiteY9-2760" fmla="*/ 993814 h 2343129"/>
                <a:gd name="connsiteX10-2761" fmla="*/ 175895 w 663046"/>
                <a:gd name="connsiteY10-2762" fmla="*/ 535025 h 2343129"/>
                <a:gd name="connsiteX11-2763" fmla="*/ 113189 w 663046"/>
                <a:gd name="connsiteY11-2764" fmla="*/ 38 h 2343129"/>
                <a:gd name="connsiteX12-2765" fmla="*/ 6033 w 663046"/>
                <a:gd name="connsiteY12-2766" fmla="*/ 38 h 2343129"/>
                <a:gd name="connsiteX0-2767" fmla="*/ 6033 w 681517"/>
                <a:gd name="connsiteY0-2768" fmla="*/ 38 h 2343129"/>
                <a:gd name="connsiteX1-2769" fmla="*/ 117158 w 681517"/>
                <a:gd name="connsiteY1-2770" fmla="*/ 606463 h 2343129"/>
                <a:gd name="connsiteX2-2771" fmla="*/ 553721 w 681517"/>
                <a:gd name="connsiteY2-2772" fmla="*/ 1060487 h 2343129"/>
                <a:gd name="connsiteX3-2773" fmla="*/ 552926 w 681517"/>
                <a:gd name="connsiteY3-2774" fmla="*/ 1272418 h 2343129"/>
                <a:gd name="connsiteX4-2775" fmla="*/ 124301 w 681517"/>
                <a:gd name="connsiteY4-2776" fmla="*/ 1719301 h 2343129"/>
                <a:gd name="connsiteX5-2777" fmla="*/ 9208 w 681517"/>
                <a:gd name="connsiteY5-2778" fmla="*/ 2336838 h 2343129"/>
                <a:gd name="connsiteX6-2779" fmla="*/ 113189 w 681517"/>
                <a:gd name="connsiteY6-2780" fmla="*/ 2341600 h 2343129"/>
                <a:gd name="connsiteX7-2781" fmla="*/ 174308 w 681517"/>
                <a:gd name="connsiteY7-2782" fmla="*/ 1813757 h 2343129"/>
                <a:gd name="connsiteX8-2783" fmla="*/ 556896 w 681517"/>
                <a:gd name="connsiteY8-2784" fmla="*/ 1331156 h 2343129"/>
                <a:gd name="connsiteX9-2785" fmla="*/ 555308 w 681517"/>
                <a:gd name="connsiteY9-2786" fmla="*/ 993814 h 2343129"/>
                <a:gd name="connsiteX10-2787" fmla="*/ 175895 w 681517"/>
                <a:gd name="connsiteY10-2788" fmla="*/ 535025 h 2343129"/>
                <a:gd name="connsiteX11-2789" fmla="*/ 113189 w 681517"/>
                <a:gd name="connsiteY11-2790" fmla="*/ 38 h 2343129"/>
                <a:gd name="connsiteX12-2791" fmla="*/ 6033 w 681517"/>
                <a:gd name="connsiteY12-2792" fmla="*/ 38 h 2343129"/>
                <a:gd name="connsiteX0-2793" fmla="*/ 6033 w 634658"/>
                <a:gd name="connsiteY0-2794" fmla="*/ 38 h 2343129"/>
                <a:gd name="connsiteX1-2795" fmla="*/ 117158 w 634658"/>
                <a:gd name="connsiteY1-2796" fmla="*/ 606463 h 2343129"/>
                <a:gd name="connsiteX2-2797" fmla="*/ 553721 w 634658"/>
                <a:gd name="connsiteY2-2798" fmla="*/ 1060487 h 2343129"/>
                <a:gd name="connsiteX3-2799" fmla="*/ 552926 w 634658"/>
                <a:gd name="connsiteY3-2800" fmla="*/ 1272418 h 2343129"/>
                <a:gd name="connsiteX4-2801" fmla="*/ 124301 w 634658"/>
                <a:gd name="connsiteY4-2802" fmla="*/ 1719301 h 2343129"/>
                <a:gd name="connsiteX5-2803" fmla="*/ 9208 w 634658"/>
                <a:gd name="connsiteY5-2804" fmla="*/ 2336838 h 2343129"/>
                <a:gd name="connsiteX6-2805" fmla="*/ 113189 w 634658"/>
                <a:gd name="connsiteY6-2806" fmla="*/ 2341600 h 2343129"/>
                <a:gd name="connsiteX7-2807" fmla="*/ 200502 w 634658"/>
                <a:gd name="connsiteY7-2808" fmla="*/ 1756607 h 2343129"/>
                <a:gd name="connsiteX8-2809" fmla="*/ 556896 w 634658"/>
                <a:gd name="connsiteY8-2810" fmla="*/ 1331156 h 2343129"/>
                <a:gd name="connsiteX9-2811" fmla="*/ 555308 w 634658"/>
                <a:gd name="connsiteY9-2812" fmla="*/ 993814 h 2343129"/>
                <a:gd name="connsiteX10-2813" fmla="*/ 175895 w 634658"/>
                <a:gd name="connsiteY10-2814" fmla="*/ 535025 h 2343129"/>
                <a:gd name="connsiteX11-2815" fmla="*/ 113189 w 634658"/>
                <a:gd name="connsiteY11-2816" fmla="*/ 38 h 2343129"/>
                <a:gd name="connsiteX12-2817" fmla="*/ 6033 w 634658"/>
                <a:gd name="connsiteY12-2818" fmla="*/ 38 h 2343129"/>
                <a:gd name="connsiteX0-2819" fmla="*/ 6033 w 676933"/>
                <a:gd name="connsiteY0-2820" fmla="*/ 38 h 2343129"/>
                <a:gd name="connsiteX1-2821" fmla="*/ 117158 w 676933"/>
                <a:gd name="connsiteY1-2822" fmla="*/ 606463 h 2343129"/>
                <a:gd name="connsiteX2-2823" fmla="*/ 553721 w 676933"/>
                <a:gd name="connsiteY2-2824" fmla="*/ 1060487 h 2343129"/>
                <a:gd name="connsiteX3-2825" fmla="*/ 552926 w 676933"/>
                <a:gd name="connsiteY3-2826" fmla="*/ 1272418 h 2343129"/>
                <a:gd name="connsiteX4-2827" fmla="*/ 124301 w 676933"/>
                <a:gd name="connsiteY4-2828" fmla="*/ 1719301 h 2343129"/>
                <a:gd name="connsiteX5-2829" fmla="*/ 9208 w 676933"/>
                <a:gd name="connsiteY5-2830" fmla="*/ 2336838 h 2343129"/>
                <a:gd name="connsiteX6-2831" fmla="*/ 113189 w 676933"/>
                <a:gd name="connsiteY6-2832" fmla="*/ 2341600 h 2343129"/>
                <a:gd name="connsiteX7-2833" fmla="*/ 200502 w 676933"/>
                <a:gd name="connsiteY7-2834" fmla="*/ 1756607 h 2343129"/>
                <a:gd name="connsiteX8-2835" fmla="*/ 556896 w 676933"/>
                <a:gd name="connsiteY8-2836" fmla="*/ 1331156 h 2343129"/>
                <a:gd name="connsiteX9-2837" fmla="*/ 555308 w 676933"/>
                <a:gd name="connsiteY9-2838" fmla="*/ 993814 h 2343129"/>
                <a:gd name="connsiteX10-2839" fmla="*/ 175895 w 676933"/>
                <a:gd name="connsiteY10-2840" fmla="*/ 535025 h 2343129"/>
                <a:gd name="connsiteX11-2841" fmla="*/ 113189 w 676933"/>
                <a:gd name="connsiteY11-2842" fmla="*/ 38 h 2343129"/>
                <a:gd name="connsiteX12-2843" fmla="*/ 6033 w 676933"/>
                <a:gd name="connsiteY12-2844" fmla="*/ 38 h 2343129"/>
                <a:gd name="connsiteX0-2845" fmla="*/ 6033 w 676933"/>
                <a:gd name="connsiteY0-2846" fmla="*/ 38 h 2343129"/>
                <a:gd name="connsiteX1-2847" fmla="*/ 117158 w 676933"/>
                <a:gd name="connsiteY1-2848" fmla="*/ 606463 h 2343129"/>
                <a:gd name="connsiteX2-2849" fmla="*/ 553721 w 676933"/>
                <a:gd name="connsiteY2-2850" fmla="*/ 1060487 h 2343129"/>
                <a:gd name="connsiteX3-2851" fmla="*/ 552926 w 676933"/>
                <a:gd name="connsiteY3-2852" fmla="*/ 1272418 h 2343129"/>
                <a:gd name="connsiteX4-2853" fmla="*/ 124301 w 676933"/>
                <a:gd name="connsiteY4-2854" fmla="*/ 1719301 h 2343129"/>
                <a:gd name="connsiteX5-2855" fmla="*/ 9208 w 676933"/>
                <a:gd name="connsiteY5-2856" fmla="*/ 2336838 h 2343129"/>
                <a:gd name="connsiteX6-2857" fmla="*/ 113189 w 676933"/>
                <a:gd name="connsiteY6-2858" fmla="*/ 2341600 h 2343129"/>
                <a:gd name="connsiteX7-2859" fmla="*/ 200502 w 676933"/>
                <a:gd name="connsiteY7-2860" fmla="*/ 1756607 h 2343129"/>
                <a:gd name="connsiteX8-2861" fmla="*/ 556896 w 676933"/>
                <a:gd name="connsiteY8-2862" fmla="*/ 1331156 h 2343129"/>
                <a:gd name="connsiteX9-2863" fmla="*/ 555308 w 676933"/>
                <a:gd name="connsiteY9-2864" fmla="*/ 993814 h 2343129"/>
                <a:gd name="connsiteX10-2865" fmla="*/ 175895 w 676933"/>
                <a:gd name="connsiteY10-2866" fmla="*/ 535025 h 2343129"/>
                <a:gd name="connsiteX11-2867" fmla="*/ 113189 w 676933"/>
                <a:gd name="connsiteY11-2868" fmla="*/ 38 h 2343129"/>
                <a:gd name="connsiteX12-2869" fmla="*/ 6033 w 676933"/>
                <a:gd name="connsiteY12-2870" fmla="*/ 38 h 2343129"/>
                <a:gd name="connsiteX0-2871" fmla="*/ 6033 w 676933"/>
                <a:gd name="connsiteY0-2872" fmla="*/ 38 h 2343129"/>
                <a:gd name="connsiteX1-2873" fmla="*/ 117158 w 676933"/>
                <a:gd name="connsiteY1-2874" fmla="*/ 606463 h 2343129"/>
                <a:gd name="connsiteX2-2875" fmla="*/ 553721 w 676933"/>
                <a:gd name="connsiteY2-2876" fmla="*/ 1060487 h 2343129"/>
                <a:gd name="connsiteX3-2877" fmla="*/ 552926 w 676933"/>
                <a:gd name="connsiteY3-2878" fmla="*/ 1272418 h 2343129"/>
                <a:gd name="connsiteX4-2879" fmla="*/ 124301 w 676933"/>
                <a:gd name="connsiteY4-2880" fmla="*/ 1719301 h 2343129"/>
                <a:gd name="connsiteX5-2881" fmla="*/ 9208 w 676933"/>
                <a:gd name="connsiteY5-2882" fmla="*/ 2336838 h 2343129"/>
                <a:gd name="connsiteX6-2883" fmla="*/ 113189 w 676933"/>
                <a:gd name="connsiteY6-2884" fmla="*/ 2341600 h 2343129"/>
                <a:gd name="connsiteX7-2885" fmla="*/ 200502 w 676933"/>
                <a:gd name="connsiteY7-2886" fmla="*/ 1756607 h 2343129"/>
                <a:gd name="connsiteX8-2887" fmla="*/ 556896 w 676933"/>
                <a:gd name="connsiteY8-2888" fmla="*/ 1331156 h 2343129"/>
                <a:gd name="connsiteX9-2889" fmla="*/ 555308 w 676933"/>
                <a:gd name="connsiteY9-2890" fmla="*/ 993814 h 2343129"/>
                <a:gd name="connsiteX10-2891" fmla="*/ 175895 w 676933"/>
                <a:gd name="connsiteY10-2892" fmla="*/ 535025 h 2343129"/>
                <a:gd name="connsiteX11-2893" fmla="*/ 113189 w 676933"/>
                <a:gd name="connsiteY11-2894" fmla="*/ 38 h 2343129"/>
                <a:gd name="connsiteX12-2895" fmla="*/ 6033 w 676933"/>
                <a:gd name="connsiteY12-2896" fmla="*/ 38 h 2343129"/>
                <a:gd name="connsiteX0-2897" fmla="*/ 6033 w 683751"/>
                <a:gd name="connsiteY0-2898" fmla="*/ 38 h 2343129"/>
                <a:gd name="connsiteX1-2899" fmla="*/ 117158 w 683751"/>
                <a:gd name="connsiteY1-2900" fmla="*/ 606463 h 2343129"/>
                <a:gd name="connsiteX2-2901" fmla="*/ 553721 w 683751"/>
                <a:gd name="connsiteY2-2902" fmla="*/ 1060487 h 2343129"/>
                <a:gd name="connsiteX3-2903" fmla="*/ 552926 w 683751"/>
                <a:gd name="connsiteY3-2904" fmla="*/ 1272418 h 2343129"/>
                <a:gd name="connsiteX4-2905" fmla="*/ 124301 w 683751"/>
                <a:gd name="connsiteY4-2906" fmla="*/ 1719301 h 2343129"/>
                <a:gd name="connsiteX5-2907" fmla="*/ 9208 w 683751"/>
                <a:gd name="connsiteY5-2908" fmla="*/ 2336838 h 2343129"/>
                <a:gd name="connsiteX6-2909" fmla="*/ 113189 w 683751"/>
                <a:gd name="connsiteY6-2910" fmla="*/ 2341600 h 2343129"/>
                <a:gd name="connsiteX7-2911" fmla="*/ 200502 w 683751"/>
                <a:gd name="connsiteY7-2912" fmla="*/ 1756607 h 2343129"/>
                <a:gd name="connsiteX8-2913" fmla="*/ 556896 w 683751"/>
                <a:gd name="connsiteY8-2914" fmla="*/ 1331156 h 2343129"/>
                <a:gd name="connsiteX9-2915" fmla="*/ 555308 w 683751"/>
                <a:gd name="connsiteY9-2916" fmla="*/ 993814 h 2343129"/>
                <a:gd name="connsiteX10-2917" fmla="*/ 175895 w 683751"/>
                <a:gd name="connsiteY10-2918" fmla="*/ 535025 h 2343129"/>
                <a:gd name="connsiteX11-2919" fmla="*/ 113189 w 683751"/>
                <a:gd name="connsiteY11-2920" fmla="*/ 38 h 2343129"/>
                <a:gd name="connsiteX12-2921" fmla="*/ 6033 w 683751"/>
                <a:gd name="connsiteY12-2922" fmla="*/ 38 h 2343129"/>
                <a:gd name="connsiteX0-2923" fmla="*/ 6033 w 683751"/>
                <a:gd name="connsiteY0-2924" fmla="*/ 38 h 2343129"/>
                <a:gd name="connsiteX1-2925" fmla="*/ 117158 w 683751"/>
                <a:gd name="connsiteY1-2926" fmla="*/ 606463 h 2343129"/>
                <a:gd name="connsiteX2-2927" fmla="*/ 553721 w 683751"/>
                <a:gd name="connsiteY2-2928" fmla="*/ 1060487 h 2343129"/>
                <a:gd name="connsiteX3-2929" fmla="*/ 552926 w 683751"/>
                <a:gd name="connsiteY3-2930" fmla="*/ 1272418 h 2343129"/>
                <a:gd name="connsiteX4-2931" fmla="*/ 124301 w 683751"/>
                <a:gd name="connsiteY4-2932" fmla="*/ 1719301 h 2343129"/>
                <a:gd name="connsiteX5-2933" fmla="*/ 9208 w 683751"/>
                <a:gd name="connsiteY5-2934" fmla="*/ 2336838 h 2343129"/>
                <a:gd name="connsiteX6-2935" fmla="*/ 113189 w 683751"/>
                <a:gd name="connsiteY6-2936" fmla="*/ 2341600 h 2343129"/>
                <a:gd name="connsiteX7-2937" fmla="*/ 200502 w 683751"/>
                <a:gd name="connsiteY7-2938" fmla="*/ 1756607 h 2343129"/>
                <a:gd name="connsiteX8-2939" fmla="*/ 556896 w 683751"/>
                <a:gd name="connsiteY8-2940" fmla="*/ 1331156 h 2343129"/>
                <a:gd name="connsiteX9-2941" fmla="*/ 555308 w 683751"/>
                <a:gd name="connsiteY9-2942" fmla="*/ 993814 h 2343129"/>
                <a:gd name="connsiteX10-2943" fmla="*/ 175895 w 683751"/>
                <a:gd name="connsiteY10-2944" fmla="*/ 535025 h 2343129"/>
                <a:gd name="connsiteX11-2945" fmla="*/ 113189 w 683751"/>
                <a:gd name="connsiteY11-2946" fmla="*/ 38 h 2343129"/>
                <a:gd name="connsiteX12-2947" fmla="*/ 6033 w 683751"/>
                <a:gd name="connsiteY12-2948" fmla="*/ 38 h 2343129"/>
                <a:gd name="connsiteX0-2949" fmla="*/ 6033 w 683895"/>
                <a:gd name="connsiteY0-2950" fmla="*/ 38 h 2343129"/>
                <a:gd name="connsiteX1-2951" fmla="*/ 117158 w 683895"/>
                <a:gd name="connsiteY1-2952" fmla="*/ 606463 h 2343129"/>
                <a:gd name="connsiteX2-2953" fmla="*/ 553721 w 683895"/>
                <a:gd name="connsiteY2-2954" fmla="*/ 1060487 h 2343129"/>
                <a:gd name="connsiteX3-2955" fmla="*/ 552926 w 683895"/>
                <a:gd name="connsiteY3-2956" fmla="*/ 1272418 h 2343129"/>
                <a:gd name="connsiteX4-2957" fmla="*/ 124301 w 683895"/>
                <a:gd name="connsiteY4-2958" fmla="*/ 1719301 h 2343129"/>
                <a:gd name="connsiteX5-2959" fmla="*/ 9208 w 683895"/>
                <a:gd name="connsiteY5-2960" fmla="*/ 2336838 h 2343129"/>
                <a:gd name="connsiteX6-2961" fmla="*/ 113189 w 683895"/>
                <a:gd name="connsiteY6-2962" fmla="*/ 2341600 h 2343129"/>
                <a:gd name="connsiteX7-2963" fmla="*/ 200502 w 683895"/>
                <a:gd name="connsiteY7-2964" fmla="*/ 1756607 h 2343129"/>
                <a:gd name="connsiteX8-2965" fmla="*/ 556896 w 683895"/>
                <a:gd name="connsiteY8-2966" fmla="*/ 1331156 h 2343129"/>
                <a:gd name="connsiteX9-2967" fmla="*/ 683894 w 683895"/>
                <a:gd name="connsiteY9-2968" fmla="*/ 1165263 h 2343129"/>
                <a:gd name="connsiteX10-2969" fmla="*/ 555308 w 683895"/>
                <a:gd name="connsiteY10-2970" fmla="*/ 993814 h 2343129"/>
                <a:gd name="connsiteX11-2971" fmla="*/ 175895 w 683895"/>
                <a:gd name="connsiteY11-2972" fmla="*/ 535025 h 2343129"/>
                <a:gd name="connsiteX12-2973" fmla="*/ 113189 w 683895"/>
                <a:gd name="connsiteY12-2974" fmla="*/ 38 h 2343129"/>
                <a:gd name="connsiteX13-2975" fmla="*/ 6033 w 683895"/>
                <a:gd name="connsiteY13-2976" fmla="*/ 38 h 2343129"/>
                <a:gd name="connsiteX0-2977" fmla="*/ 6033 w 702832"/>
                <a:gd name="connsiteY0-2978" fmla="*/ 38 h 2343129"/>
                <a:gd name="connsiteX1-2979" fmla="*/ 117158 w 702832"/>
                <a:gd name="connsiteY1-2980" fmla="*/ 606463 h 2343129"/>
                <a:gd name="connsiteX2-2981" fmla="*/ 553721 w 702832"/>
                <a:gd name="connsiteY2-2982" fmla="*/ 1060487 h 2343129"/>
                <a:gd name="connsiteX3-2983" fmla="*/ 552926 w 702832"/>
                <a:gd name="connsiteY3-2984" fmla="*/ 1272418 h 2343129"/>
                <a:gd name="connsiteX4-2985" fmla="*/ 124301 w 702832"/>
                <a:gd name="connsiteY4-2986" fmla="*/ 1719301 h 2343129"/>
                <a:gd name="connsiteX5-2987" fmla="*/ 9208 w 702832"/>
                <a:gd name="connsiteY5-2988" fmla="*/ 2336838 h 2343129"/>
                <a:gd name="connsiteX6-2989" fmla="*/ 113189 w 702832"/>
                <a:gd name="connsiteY6-2990" fmla="*/ 2341600 h 2343129"/>
                <a:gd name="connsiteX7-2991" fmla="*/ 200502 w 702832"/>
                <a:gd name="connsiteY7-2992" fmla="*/ 1756607 h 2343129"/>
                <a:gd name="connsiteX8-2993" fmla="*/ 556896 w 702832"/>
                <a:gd name="connsiteY8-2994" fmla="*/ 1331156 h 2343129"/>
                <a:gd name="connsiteX9-2995" fmla="*/ 683894 w 702832"/>
                <a:gd name="connsiteY9-2996" fmla="*/ 1165263 h 2343129"/>
                <a:gd name="connsiteX10-2997" fmla="*/ 175895 w 702832"/>
                <a:gd name="connsiteY10-2998" fmla="*/ 535025 h 2343129"/>
                <a:gd name="connsiteX11-2999" fmla="*/ 113189 w 702832"/>
                <a:gd name="connsiteY11-3000" fmla="*/ 38 h 2343129"/>
                <a:gd name="connsiteX12-3001" fmla="*/ 6033 w 702832"/>
                <a:gd name="connsiteY12-3002" fmla="*/ 38 h 2343129"/>
                <a:gd name="connsiteX0-3003" fmla="*/ 6033 w 683925"/>
                <a:gd name="connsiteY0-3004" fmla="*/ 38 h 2343129"/>
                <a:gd name="connsiteX1-3005" fmla="*/ 117158 w 683925"/>
                <a:gd name="connsiteY1-3006" fmla="*/ 606463 h 2343129"/>
                <a:gd name="connsiteX2-3007" fmla="*/ 553721 w 683925"/>
                <a:gd name="connsiteY2-3008" fmla="*/ 1060487 h 2343129"/>
                <a:gd name="connsiteX3-3009" fmla="*/ 552926 w 683925"/>
                <a:gd name="connsiteY3-3010" fmla="*/ 1272418 h 2343129"/>
                <a:gd name="connsiteX4-3011" fmla="*/ 124301 w 683925"/>
                <a:gd name="connsiteY4-3012" fmla="*/ 1719301 h 2343129"/>
                <a:gd name="connsiteX5-3013" fmla="*/ 9208 w 683925"/>
                <a:gd name="connsiteY5-3014" fmla="*/ 2336838 h 2343129"/>
                <a:gd name="connsiteX6-3015" fmla="*/ 113189 w 683925"/>
                <a:gd name="connsiteY6-3016" fmla="*/ 2341600 h 2343129"/>
                <a:gd name="connsiteX7-3017" fmla="*/ 200502 w 683925"/>
                <a:gd name="connsiteY7-3018" fmla="*/ 1756607 h 2343129"/>
                <a:gd name="connsiteX8-3019" fmla="*/ 683894 w 683925"/>
                <a:gd name="connsiteY8-3020" fmla="*/ 1165263 h 2343129"/>
                <a:gd name="connsiteX9-3021" fmla="*/ 175895 w 683925"/>
                <a:gd name="connsiteY9-3022" fmla="*/ 535025 h 2343129"/>
                <a:gd name="connsiteX10-3023" fmla="*/ 113189 w 683925"/>
                <a:gd name="connsiteY10-3024" fmla="*/ 38 h 2343129"/>
                <a:gd name="connsiteX11-3025" fmla="*/ 6033 w 683925"/>
                <a:gd name="connsiteY11-3026" fmla="*/ 38 h 2343129"/>
                <a:gd name="connsiteX0-3027" fmla="*/ 6033 w 689984"/>
                <a:gd name="connsiteY0-3028" fmla="*/ 38 h 2343129"/>
                <a:gd name="connsiteX1-3029" fmla="*/ 117158 w 689984"/>
                <a:gd name="connsiteY1-3030" fmla="*/ 606463 h 2343129"/>
                <a:gd name="connsiteX2-3031" fmla="*/ 553721 w 689984"/>
                <a:gd name="connsiteY2-3032" fmla="*/ 1060487 h 2343129"/>
                <a:gd name="connsiteX3-3033" fmla="*/ 552926 w 689984"/>
                <a:gd name="connsiteY3-3034" fmla="*/ 1272418 h 2343129"/>
                <a:gd name="connsiteX4-3035" fmla="*/ 124301 w 689984"/>
                <a:gd name="connsiteY4-3036" fmla="*/ 1719301 h 2343129"/>
                <a:gd name="connsiteX5-3037" fmla="*/ 9208 w 689984"/>
                <a:gd name="connsiteY5-3038" fmla="*/ 2336838 h 2343129"/>
                <a:gd name="connsiteX6-3039" fmla="*/ 113189 w 689984"/>
                <a:gd name="connsiteY6-3040" fmla="*/ 2341600 h 2343129"/>
                <a:gd name="connsiteX7-3041" fmla="*/ 200502 w 689984"/>
                <a:gd name="connsiteY7-3042" fmla="*/ 1756607 h 2343129"/>
                <a:gd name="connsiteX8-3043" fmla="*/ 683894 w 689984"/>
                <a:gd name="connsiteY8-3044" fmla="*/ 1165263 h 2343129"/>
                <a:gd name="connsiteX9-3045" fmla="*/ 175895 w 689984"/>
                <a:gd name="connsiteY9-3046" fmla="*/ 535025 h 2343129"/>
                <a:gd name="connsiteX10-3047" fmla="*/ 113189 w 689984"/>
                <a:gd name="connsiteY10-3048" fmla="*/ 38 h 2343129"/>
                <a:gd name="connsiteX11-3049" fmla="*/ 6033 w 689984"/>
                <a:gd name="connsiteY11-3050" fmla="*/ 38 h 2343129"/>
                <a:gd name="connsiteX0-3051" fmla="*/ 6033 w 684892"/>
                <a:gd name="connsiteY0-3052" fmla="*/ 38 h 2343129"/>
                <a:gd name="connsiteX1-3053" fmla="*/ 117158 w 684892"/>
                <a:gd name="connsiteY1-3054" fmla="*/ 606463 h 2343129"/>
                <a:gd name="connsiteX2-3055" fmla="*/ 553721 w 684892"/>
                <a:gd name="connsiteY2-3056" fmla="*/ 1060487 h 2343129"/>
                <a:gd name="connsiteX3-3057" fmla="*/ 552926 w 684892"/>
                <a:gd name="connsiteY3-3058" fmla="*/ 1272418 h 2343129"/>
                <a:gd name="connsiteX4-3059" fmla="*/ 124301 w 684892"/>
                <a:gd name="connsiteY4-3060" fmla="*/ 1719301 h 2343129"/>
                <a:gd name="connsiteX5-3061" fmla="*/ 9208 w 684892"/>
                <a:gd name="connsiteY5-3062" fmla="*/ 2336838 h 2343129"/>
                <a:gd name="connsiteX6-3063" fmla="*/ 113189 w 684892"/>
                <a:gd name="connsiteY6-3064" fmla="*/ 2341600 h 2343129"/>
                <a:gd name="connsiteX7-3065" fmla="*/ 200502 w 684892"/>
                <a:gd name="connsiteY7-3066" fmla="*/ 1756607 h 2343129"/>
                <a:gd name="connsiteX8-3067" fmla="*/ 683894 w 684892"/>
                <a:gd name="connsiteY8-3068" fmla="*/ 1165263 h 2343129"/>
                <a:gd name="connsiteX9-3069" fmla="*/ 175895 w 684892"/>
                <a:gd name="connsiteY9-3070" fmla="*/ 535025 h 2343129"/>
                <a:gd name="connsiteX10-3071" fmla="*/ 113189 w 684892"/>
                <a:gd name="connsiteY10-3072" fmla="*/ 38 h 2343129"/>
                <a:gd name="connsiteX11-3073" fmla="*/ 6033 w 684892"/>
                <a:gd name="connsiteY11-3074" fmla="*/ 38 h 2343129"/>
                <a:gd name="connsiteX0-3075" fmla="*/ 6033 w 684004"/>
                <a:gd name="connsiteY0-3076" fmla="*/ 38 h 2343129"/>
                <a:gd name="connsiteX1-3077" fmla="*/ 117158 w 684004"/>
                <a:gd name="connsiteY1-3078" fmla="*/ 606463 h 2343129"/>
                <a:gd name="connsiteX2-3079" fmla="*/ 553721 w 684004"/>
                <a:gd name="connsiteY2-3080" fmla="*/ 1060487 h 2343129"/>
                <a:gd name="connsiteX3-3081" fmla="*/ 552926 w 684004"/>
                <a:gd name="connsiteY3-3082" fmla="*/ 1272418 h 2343129"/>
                <a:gd name="connsiteX4-3083" fmla="*/ 124301 w 684004"/>
                <a:gd name="connsiteY4-3084" fmla="*/ 1719301 h 2343129"/>
                <a:gd name="connsiteX5-3085" fmla="*/ 9208 w 684004"/>
                <a:gd name="connsiteY5-3086" fmla="*/ 2336838 h 2343129"/>
                <a:gd name="connsiteX6-3087" fmla="*/ 113189 w 684004"/>
                <a:gd name="connsiteY6-3088" fmla="*/ 2341600 h 2343129"/>
                <a:gd name="connsiteX7-3089" fmla="*/ 200502 w 684004"/>
                <a:gd name="connsiteY7-3090" fmla="*/ 1756607 h 2343129"/>
                <a:gd name="connsiteX8-3091" fmla="*/ 683894 w 684004"/>
                <a:gd name="connsiteY8-3092" fmla="*/ 1165263 h 2343129"/>
                <a:gd name="connsiteX9-3093" fmla="*/ 175895 w 684004"/>
                <a:gd name="connsiteY9-3094" fmla="*/ 535025 h 2343129"/>
                <a:gd name="connsiteX10-3095" fmla="*/ 113189 w 684004"/>
                <a:gd name="connsiteY10-3096" fmla="*/ 38 h 2343129"/>
                <a:gd name="connsiteX11-3097" fmla="*/ 6033 w 684004"/>
                <a:gd name="connsiteY11-3098" fmla="*/ 38 h 2343129"/>
                <a:gd name="connsiteX0-3099" fmla="*/ 6033 w 684004"/>
                <a:gd name="connsiteY0-3100" fmla="*/ 38 h 2343129"/>
                <a:gd name="connsiteX1-3101" fmla="*/ 117158 w 684004"/>
                <a:gd name="connsiteY1-3102" fmla="*/ 606463 h 2343129"/>
                <a:gd name="connsiteX2-3103" fmla="*/ 553721 w 684004"/>
                <a:gd name="connsiteY2-3104" fmla="*/ 1060487 h 2343129"/>
                <a:gd name="connsiteX3-3105" fmla="*/ 552926 w 684004"/>
                <a:gd name="connsiteY3-3106" fmla="*/ 1272418 h 2343129"/>
                <a:gd name="connsiteX4-3107" fmla="*/ 124301 w 684004"/>
                <a:gd name="connsiteY4-3108" fmla="*/ 1719301 h 2343129"/>
                <a:gd name="connsiteX5-3109" fmla="*/ 9208 w 684004"/>
                <a:gd name="connsiteY5-3110" fmla="*/ 2336838 h 2343129"/>
                <a:gd name="connsiteX6-3111" fmla="*/ 113189 w 684004"/>
                <a:gd name="connsiteY6-3112" fmla="*/ 2341600 h 2343129"/>
                <a:gd name="connsiteX7-3113" fmla="*/ 200502 w 684004"/>
                <a:gd name="connsiteY7-3114" fmla="*/ 1756607 h 2343129"/>
                <a:gd name="connsiteX8-3115" fmla="*/ 683894 w 684004"/>
                <a:gd name="connsiteY8-3116" fmla="*/ 1165263 h 2343129"/>
                <a:gd name="connsiteX9-3117" fmla="*/ 175895 w 684004"/>
                <a:gd name="connsiteY9-3118" fmla="*/ 535025 h 2343129"/>
                <a:gd name="connsiteX10-3119" fmla="*/ 113189 w 684004"/>
                <a:gd name="connsiteY10-3120" fmla="*/ 38 h 2343129"/>
                <a:gd name="connsiteX11-3121" fmla="*/ 6033 w 684004"/>
                <a:gd name="connsiteY11-3122" fmla="*/ 38 h 2343129"/>
                <a:gd name="connsiteX0-3123" fmla="*/ 6033 w 683899"/>
                <a:gd name="connsiteY0-3124" fmla="*/ 38 h 2343129"/>
                <a:gd name="connsiteX1-3125" fmla="*/ 117158 w 683899"/>
                <a:gd name="connsiteY1-3126" fmla="*/ 606463 h 2343129"/>
                <a:gd name="connsiteX2-3127" fmla="*/ 553721 w 683899"/>
                <a:gd name="connsiteY2-3128" fmla="*/ 1060487 h 2343129"/>
                <a:gd name="connsiteX3-3129" fmla="*/ 552926 w 683899"/>
                <a:gd name="connsiteY3-3130" fmla="*/ 1272418 h 2343129"/>
                <a:gd name="connsiteX4-3131" fmla="*/ 124301 w 683899"/>
                <a:gd name="connsiteY4-3132" fmla="*/ 1719301 h 2343129"/>
                <a:gd name="connsiteX5-3133" fmla="*/ 9208 w 683899"/>
                <a:gd name="connsiteY5-3134" fmla="*/ 2336838 h 2343129"/>
                <a:gd name="connsiteX6-3135" fmla="*/ 113189 w 683899"/>
                <a:gd name="connsiteY6-3136" fmla="*/ 2341600 h 2343129"/>
                <a:gd name="connsiteX7-3137" fmla="*/ 200502 w 683899"/>
                <a:gd name="connsiteY7-3138" fmla="*/ 1756607 h 2343129"/>
                <a:gd name="connsiteX8-3139" fmla="*/ 683894 w 683899"/>
                <a:gd name="connsiteY8-3140" fmla="*/ 1165263 h 2343129"/>
                <a:gd name="connsiteX9-3141" fmla="*/ 175895 w 683899"/>
                <a:gd name="connsiteY9-3142" fmla="*/ 535025 h 2343129"/>
                <a:gd name="connsiteX10-3143" fmla="*/ 113189 w 683899"/>
                <a:gd name="connsiteY10-3144" fmla="*/ 38 h 2343129"/>
                <a:gd name="connsiteX11-3145" fmla="*/ 6033 w 683899"/>
                <a:gd name="connsiteY11-3146" fmla="*/ 38 h 2343129"/>
                <a:gd name="connsiteX0-3147" fmla="*/ 6033 w 683899"/>
                <a:gd name="connsiteY0-3148" fmla="*/ 38 h 2343129"/>
                <a:gd name="connsiteX1-3149" fmla="*/ 117158 w 683899"/>
                <a:gd name="connsiteY1-3150" fmla="*/ 606463 h 2343129"/>
                <a:gd name="connsiteX2-3151" fmla="*/ 553721 w 683899"/>
                <a:gd name="connsiteY2-3152" fmla="*/ 1060487 h 2343129"/>
                <a:gd name="connsiteX3-3153" fmla="*/ 552926 w 683899"/>
                <a:gd name="connsiteY3-3154" fmla="*/ 1272418 h 2343129"/>
                <a:gd name="connsiteX4-3155" fmla="*/ 124301 w 683899"/>
                <a:gd name="connsiteY4-3156" fmla="*/ 1719301 h 2343129"/>
                <a:gd name="connsiteX5-3157" fmla="*/ 9208 w 683899"/>
                <a:gd name="connsiteY5-3158" fmla="*/ 2336838 h 2343129"/>
                <a:gd name="connsiteX6-3159" fmla="*/ 113189 w 683899"/>
                <a:gd name="connsiteY6-3160" fmla="*/ 2341600 h 2343129"/>
                <a:gd name="connsiteX7-3161" fmla="*/ 200502 w 683899"/>
                <a:gd name="connsiteY7-3162" fmla="*/ 1756607 h 2343129"/>
                <a:gd name="connsiteX8-3163" fmla="*/ 683894 w 683899"/>
                <a:gd name="connsiteY8-3164" fmla="*/ 1165263 h 2343129"/>
                <a:gd name="connsiteX9-3165" fmla="*/ 175895 w 683899"/>
                <a:gd name="connsiteY9-3166" fmla="*/ 535025 h 2343129"/>
                <a:gd name="connsiteX10-3167" fmla="*/ 113189 w 683899"/>
                <a:gd name="connsiteY10-3168" fmla="*/ 38 h 2343129"/>
                <a:gd name="connsiteX11-3169" fmla="*/ 6033 w 683899"/>
                <a:gd name="connsiteY11-3170" fmla="*/ 38 h 2343129"/>
                <a:gd name="connsiteX0-3171" fmla="*/ 6033 w 683899"/>
                <a:gd name="connsiteY0-3172" fmla="*/ 38 h 2343129"/>
                <a:gd name="connsiteX1-3173" fmla="*/ 117158 w 683899"/>
                <a:gd name="connsiteY1-3174" fmla="*/ 606463 h 2343129"/>
                <a:gd name="connsiteX2-3175" fmla="*/ 553721 w 683899"/>
                <a:gd name="connsiteY2-3176" fmla="*/ 1060487 h 2343129"/>
                <a:gd name="connsiteX3-3177" fmla="*/ 552926 w 683899"/>
                <a:gd name="connsiteY3-3178" fmla="*/ 1272418 h 2343129"/>
                <a:gd name="connsiteX4-3179" fmla="*/ 124301 w 683899"/>
                <a:gd name="connsiteY4-3180" fmla="*/ 1719301 h 2343129"/>
                <a:gd name="connsiteX5-3181" fmla="*/ 9208 w 683899"/>
                <a:gd name="connsiteY5-3182" fmla="*/ 2336838 h 2343129"/>
                <a:gd name="connsiteX6-3183" fmla="*/ 113189 w 683899"/>
                <a:gd name="connsiteY6-3184" fmla="*/ 2341600 h 2343129"/>
                <a:gd name="connsiteX7-3185" fmla="*/ 200502 w 683899"/>
                <a:gd name="connsiteY7-3186" fmla="*/ 1756607 h 2343129"/>
                <a:gd name="connsiteX8-3187" fmla="*/ 683894 w 683899"/>
                <a:gd name="connsiteY8-3188" fmla="*/ 1165263 h 2343129"/>
                <a:gd name="connsiteX9-3189" fmla="*/ 175895 w 683899"/>
                <a:gd name="connsiteY9-3190" fmla="*/ 535025 h 2343129"/>
                <a:gd name="connsiteX10-3191" fmla="*/ 113189 w 683899"/>
                <a:gd name="connsiteY10-3192" fmla="*/ 38 h 2343129"/>
                <a:gd name="connsiteX11-3193" fmla="*/ 6033 w 683899"/>
                <a:gd name="connsiteY11-3194" fmla="*/ 38 h 2343129"/>
                <a:gd name="connsiteX0-3195" fmla="*/ 6033 w 683899"/>
                <a:gd name="connsiteY0-3196" fmla="*/ 38 h 2343129"/>
                <a:gd name="connsiteX1-3197" fmla="*/ 117158 w 683899"/>
                <a:gd name="connsiteY1-3198" fmla="*/ 606463 h 2343129"/>
                <a:gd name="connsiteX2-3199" fmla="*/ 553721 w 683899"/>
                <a:gd name="connsiteY2-3200" fmla="*/ 1060487 h 2343129"/>
                <a:gd name="connsiteX3-3201" fmla="*/ 552926 w 683899"/>
                <a:gd name="connsiteY3-3202" fmla="*/ 1272418 h 2343129"/>
                <a:gd name="connsiteX4-3203" fmla="*/ 124301 w 683899"/>
                <a:gd name="connsiteY4-3204" fmla="*/ 1719301 h 2343129"/>
                <a:gd name="connsiteX5-3205" fmla="*/ 9208 w 683899"/>
                <a:gd name="connsiteY5-3206" fmla="*/ 2336838 h 2343129"/>
                <a:gd name="connsiteX6-3207" fmla="*/ 113189 w 683899"/>
                <a:gd name="connsiteY6-3208" fmla="*/ 2341600 h 2343129"/>
                <a:gd name="connsiteX7-3209" fmla="*/ 200502 w 683899"/>
                <a:gd name="connsiteY7-3210" fmla="*/ 1756607 h 2343129"/>
                <a:gd name="connsiteX8-3211" fmla="*/ 683894 w 683899"/>
                <a:gd name="connsiteY8-3212" fmla="*/ 1165263 h 2343129"/>
                <a:gd name="connsiteX9-3213" fmla="*/ 175895 w 683899"/>
                <a:gd name="connsiteY9-3214" fmla="*/ 535025 h 2343129"/>
                <a:gd name="connsiteX10-3215" fmla="*/ 113189 w 683899"/>
                <a:gd name="connsiteY10-3216" fmla="*/ 38 h 2343129"/>
                <a:gd name="connsiteX11-3217" fmla="*/ 6033 w 683899"/>
                <a:gd name="connsiteY11-3218" fmla="*/ 38 h 2343129"/>
                <a:gd name="connsiteX0-3219" fmla="*/ 6033 w 683899"/>
                <a:gd name="connsiteY0-3220" fmla="*/ 38 h 2341719"/>
                <a:gd name="connsiteX1-3221" fmla="*/ 117158 w 683899"/>
                <a:gd name="connsiteY1-3222" fmla="*/ 606463 h 2341719"/>
                <a:gd name="connsiteX2-3223" fmla="*/ 553721 w 683899"/>
                <a:gd name="connsiteY2-3224" fmla="*/ 1060487 h 2341719"/>
                <a:gd name="connsiteX3-3225" fmla="*/ 552926 w 683899"/>
                <a:gd name="connsiteY3-3226" fmla="*/ 1272418 h 2341719"/>
                <a:gd name="connsiteX4-3227" fmla="*/ 124301 w 683899"/>
                <a:gd name="connsiteY4-3228" fmla="*/ 1719301 h 2341719"/>
                <a:gd name="connsiteX5-3229" fmla="*/ 9208 w 683899"/>
                <a:gd name="connsiteY5-3230" fmla="*/ 2336838 h 2341719"/>
                <a:gd name="connsiteX6-3231" fmla="*/ 113189 w 683899"/>
                <a:gd name="connsiteY6-3232" fmla="*/ 2341600 h 2341719"/>
                <a:gd name="connsiteX7-3233" fmla="*/ 200502 w 683899"/>
                <a:gd name="connsiteY7-3234" fmla="*/ 1756607 h 2341719"/>
                <a:gd name="connsiteX8-3235" fmla="*/ 683894 w 683899"/>
                <a:gd name="connsiteY8-3236" fmla="*/ 1165263 h 2341719"/>
                <a:gd name="connsiteX9-3237" fmla="*/ 175895 w 683899"/>
                <a:gd name="connsiteY9-3238" fmla="*/ 535025 h 2341719"/>
                <a:gd name="connsiteX10-3239" fmla="*/ 113189 w 683899"/>
                <a:gd name="connsiteY10-3240" fmla="*/ 38 h 2341719"/>
                <a:gd name="connsiteX11-3241" fmla="*/ 6033 w 683899"/>
                <a:gd name="connsiteY11-3242" fmla="*/ 38 h 2341719"/>
                <a:gd name="connsiteX0-3243" fmla="*/ 6033 w 683899"/>
                <a:gd name="connsiteY0-3244" fmla="*/ 38 h 2341701"/>
                <a:gd name="connsiteX1-3245" fmla="*/ 117158 w 683899"/>
                <a:gd name="connsiteY1-3246" fmla="*/ 606463 h 2341701"/>
                <a:gd name="connsiteX2-3247" fmla="*/ 553721 w 683899"/>
                <a:gd name="connsiteY2-3248" fmla="*/ 1060487 h 2341701"/>
                <a:gd name="connsiteX3-3249" fmla="*/ 552926 w 683899"/>
                <a:gd name="connsiteY3-3250" fmla="*/ 1272418 h 2341701"/>
                <a:gd name="connsiteX4-3251" fmla="*/ 124301 w 683899"/>
                <a:gd name="connsiteY4-3252" fmla="*/ 1719301 h 2341701"/>
                <a:gd name="connsiteX5-3253" fmla="*/ 9208 w 683899"/>
                <a:gd name="connsiteY5-3254" fmla="*/ 2336838 h 2341701"/>
                <a:gd name="connsiteX6-3255" fmla="*/ 113189 w 683899"/>
                <a:gd name="connsiteY6-3256" fmla="*/ 2341600 h 2341701"/>
                <a:gd name="connsiteX7-3257" fmla="*/ 200502 w 683899"/>
                <a:gd name="connsiteY7-3258" fmla="*/ 1756607 h 2341701"/>
                <a:gd name="connsiteX8-3259" fmla="*/ 683894 w 683899"/>
                <a:gd name="connsiteY8-3260" fmla="*/ 1165263 h 2341701"/>
                <a:gd name="connsiteX9-3261" fmla="*/ 175895 w 683899"/>
                <a:gd name="connsiteY9-3262" fmla="*/ 535025 h 2341701"/>
                <a:gd name="connsiteX10-3263" fmla="*/ 113189 w 683899"/>
                <a:gd name="connsiteY10-3264" fmla="*/ 38 h 2341701"/>
                <a:gd name="connsiteX11-3265" fmla="*/ 6033 w 683899"/>
                <a:gd name="connsiteY11-3266" fmla="*/ 38 h 2341701"/>
                <a:gd name="connsiteX0-3267" fmla="*/ 6033 w 683899"/>
                <a:gd name="connsiteY0-3268" fmla="*/ 38 h 2341699"/>
                <a:gd name="connsiteX1-3269" fmla="*/ 117158 w 683899"/>
                <a:gd name="connsiteY1-3270" fmla="*/ 606463 h 2341699"/>
                <a:gd name="connsiteX2-3271" fmla="*/ 553721 w 683899"/>
                <a:gd name="connsiteY2-3272" fmla="*/ 1060487 h 2341699"/>
                <a:gd name="connsiteX3-3273" fmla="*/ 552926 w 683899"/>
                <a:gd name="connsiteY3-3274" fmla="*/ 1272418 h 2341699"/>
                <a:gd name="connsiteX4-3275" fmla="*/ 124301 w 683899"/>
                <a:gd name="connsiteY4-3276" fmla="*/ 1719301 h 2341699"/>
                <a:gd name="connsiteX5-3277" fmla="*/ 9208 w 683899"/>
                <a:gd name="connsiteY5-3278" fmla="*/ 2336838 h 2341699"/>
                <a:gd name="connsiteX6-3279" fmla="*/ 113189 w 683899"/>
                <a:gd name="connsiteY6-3280" fmla="*/ 2341600 h 2341699"/>
                <a:gd name="connsiteX7-3281" fmla="*/ 200502 w 683899"/>
                <a:gd name="connsiteY7-3282" fmla="*/ 1756607 h 2341699"/>
                <a:gd name="connsiteX8-3283" fmla="*/ 683894 w 683899"/>
                <a:gd name="connsiteY8-3284" fmla="*/ 1165263 h 2341699"/>
                <a:gd name="connsiteX9-3285" fmla="*/ 175895 w 683899"/>
                <a:gd name="connsiteY9-3286" fmla="*/ 535025 h 2341699"/>
                <a:gd name="connsiteX10-3287" fmla="*/ 113189 w 683899"/>
                <a:gd name="connsiteY10-3288" fmla="*/ 38 h 2341699"/>
                <a:gd name="connsiteX11-3289" fmla="*/ 6033 w 683899"/>
                <a:gd name="connsiteY11-3290" fmla="*/ 38 h 2341699"/>
                <a:gd name="connsiteX0-3291" fmla="*/ 6033 w 683899"/>
                <a:gd name="connsiteY0-3292" fmla="*/ 38 h 2341699"/>
                <a:gd name="connsiteX1-3293" fmla="*/ 117158 w 683899"/>
                <a:gd name="connsiteY1-3294" fmla="*/ 606463 h 2341699"/>
                <a:gd name="connsiteX2-3295" fmla="*/ 553721 w 683899"/>
                <a:gd name="connsiteY2-3296" fmla="*/ 1060487 h 2341699"/>
                <a:gd name="connsiteX3-3297" fmla="*/ 552926 w 683899"/>
                <a:gd name="connsiteY3-3298" fmla="*/ 1272418 h 2341699"/>
                <a:gd name="connsiteX4-3299" fmla="*/ 124301 w 683899"/>
                <a:gd name="connsiteY4-3300" fmla="*/ 1719301 h 2341699"/>
                <a:gd name="connsiteX5-3301" fmla="*/ 9208 w 683899"/>
                <a:gd name="connsiteY5-3302" fmla="*/ 2336838 h 2341699"/>
                <a:gd name="connsiteX6-3303" fmla="*/ 113189 w 683899"/>
                <a:gd name="connsiteY6-3304" fmla="*/ 2341600 h 2341699"/>
                <a:gd name="connsiteX7-3305" fmla="*/ 200502 w 683899"/>
                <a:gd name="connsiteY7-3306" fmla="*/ 1756607 h 2341699"/>
                <a:gd name="connsiteX8-3307" fmla="*/ 683894 w 683899"/>
                <a:gd name="connsiteY8-3308" fmla="*/ 1165263 h 2341699"/>
                <a:gd name="connsiteX9-3309" fmla="*/ 175895 w 683899"/>
                <a:gd name="connsiteY9-3310" fmla="*/ 535025 h 2341699"/>
                <a:gd name="connsiteX10-3311" fmla="*/ 113189 w 683899"/>
                <a:gd name="connsiteY10-3312" fmla="*/ 38 h 2341699"/>
                <a:gd name="connsiteX11-3313" fmla="*/ 6033 w 683899"/>
                <a:gd name="connsiteY11-3314" fmla="*/ 38 h 2341699"/>
                <a:gd name="connsiteX0-3315" fmla="*/ 6033 w 683899"/>
                <a:gd name="connsiteY0-3316" fmla="*/ 38 h 2341699"/>
                <a:gd name="connsiteX1-3317" fmla="*/ 117158 w 683899"/>
                <a:gd name="connsiteY1-3318" fmla="*/ 606463 h 2341699"/>
                <a:gd name="connsiteX2-3319" fmla="*/ 553721 w 683899"/>
                <a:gd name="connsiteY2-3320" fmla="*/ 1060487 h 2341699"/>
                <a:gd name="connsiteX3-3321" fmla="*/ 552926 w 683899"/>
                <a:gd name="connsiteY3-3322" fmla="*/ 1272418 h 2341699"/>
                <a:gd name="connsiteX4-3323" fmla="*/ 124301 w 683899"/>
                <a:gd name="connsiteY4-3324" fmla="*/ 1719301 h 2341699"/>
                <a:gd name="connsiteX5-3325" fmla="*/ 9208 w 683899"/>
                <a:gd name="connsiteY5-3326" fmla="*/ 2336838 h 2341699"/>
                <a:gd name="connsiteX6-3327" fmla="*/ 113189 w 683899"/>
                <a:gd name="connsiteY6-3328" fmla="*/ 2341600 h 2341699"/>
                <a:gd name="connsiteX7-3329" fmla="*/ 200502 w 683899"/>
                <a:gd name="connsiteY7-3330" fmla="*/ 1756607 h 2341699"/>
                <a:gd name="connsiteX8-3331" fmla="*/ 683894 w 683899"/>
                <a:gd name="connsiteY8-3332" fmla="*/ 1165263 h 2341699"/>
                <a:gd name="connsiteX9-3333" fmla="*/ 175895 w 683899"/>
                <a:gd name="connsiteY9-3334" fmla="*/ 535025 h 2341699"/>
                <a:gd name="connsiteX10-3335" fmla="*/ 113189 w 683899"/>
                <a:gd name="connsiteY10-3336" fmla="*/ 38 h 2341699"/>
                <a:gd name="connsiteX11-3337" fmla="*/ 6033 w 683899"/>
                <a:gd name="connsiteY11-3338" fmla="*/ 38 h 2341699"/>
                <a:gd name="connsiteX0-3339" fmla="*/ 6033 w 683899"/>
                <a:gd name="connsiteY0-3340" fmla="*/ 38 h 2341699"/>
                <a:gd name="connsiteX1-3341" fmla="*/ 117158 w 683899"/>
                <a:gd name="connsiteY1-3342" fmla="*/ 606463 h 2341699"/>
                <a:gd name="connsiteX2-3343" fmla="*/ 553721 w 683899"/>
                <a:gd name="connsiteY2-3344" fmla="*/ 1060487 h 2341699"/>
                <a:gd name="connsiteX3-3345" fmla="*/ 552926 w 683899"/>
                <a:gd name="connsiteY3-3346" fmla="*/ 1272418 h 2341699"/>
                <a:gd name="connsiteX4-3347" fmla="*/ 124301 w 683899"/>
                <a:gd name="connsiteY4-3348" fmla="*/ 1719301 h 2341699"/>
                <a:gd name="connsiteX5-3349" fmla="*/ 9208 w 683899"/>
                <a:gd name="connsiteY5-3350" fmla="*/ 2336838 h 2341699"/>
                <a:gd name="connsiteX6-3351" fmla="*/ 113189 w 683899"/>
                <a:gd name="connsiteY6-3352" fmla="*/ 2341600 h 2341699"/>
                <a:gd name="connsiteX7-3353" fmla="*/ 200502 w 683899"/>
                <a:gd name="connsiteY7-3354" fmla="*/ 1756607 h 2341699"/>
                <a:gd name="connsiteX8-3355" fmla="*/ 683894 w 683899"/>
                <a:gd name="connsiteY8-3356" fmla="*/ 1165263 h 2341699"/>
                <a:gd name="connsiteX9-3357" fmla="*/ 175895 w 683899"/>
                <a:gd name="connsiteY9-3358" fmla="*/ 535025 h 2341699"/>
                <a:gd name="connsiteX10-3359" fmla="*/ 113189 w 683899"/>
                <a:gd name="connsiteY10-3360" fmla="*/ 38 h 2341699"/>
                <a:gd name="connsiteX11-3361" fmla="*/ 6033 w 683899"/>
                <a:gd name="connsiteY11-3362" fmla="*/ 38 h 2341699"/>
                <a:gd name="connsiteX0-3363" fmla="*/ 6033 w 683898"/>
                <a:gd name="connsiteY0-3364" fmla="*/ 38 h 2336838"/>
                <a:gd name="connsiteX1-3365" fmla="*/ 117158 w 683898"/>
                <a:gd name="connsiteY1-3366" fmla="*/ 606463 h 2336838"/>
                <a:gd name="connsiteX2-3367" fmla="*/ 553721 w 683898"/>
                <a:gd name="connsiteY2-3368" fmla="*/ 1060487 h 2336838"/>
                <a:gd name="connsiteX3-3369" fmla="*/ 552926 w 683898"/>
                <a:gd name="connsiteY3-3370" fmla="*/ 1272418 h 2336838"/>
                <a:gd name="connsiteX4-3371" fmla="*/ 124301 w 683898"/>
                <a:gd name="connsiteY4-3372" fmla="*/ 1719301 h 2336838"/>
                <a:gd name="connsiteX5-3373" fmla="*/ 9208 w 683898"/>
                <a:gd name="connsiteY5-3374" fmla="*/ 2336838 h 2336838"/>
                <a:gd name="connsiteX6-3375" fmla="*/ 141764 w 683898"/>
                <a:gd name="connsiteY6-3376" fmla="*/ 2335250 h 2336838"/>
                <a:gd name="connsiteX7-3377" fmla="*/ 200502 w 683898"/>
                <a:gd name="connsiteY7-3378" fmla="*/ 1756607 h 2336838"/>
                <a:gd name="connsiteX8-3379" fmla="*/ 683894 w 683898"/>
                <a:gd name="connsiteY8-3380" fmla="*/ 1165263 h 2336838"/>
                <a:gd name="connsiteX9-3381" fmla="*/ 175895 w 683898"/>
                <a:gd name="connsiteY9-3382" fmla="*/ 535025 h 2336838"/>
                <a:gd name="connsiteX10-3383" fmla="*/ 113189 w 683898"/>
                <a:gd name="connsiteY10-3384" fmla="*/ 38 h 2336838"/>
                <a:gd name="connsiteX11-3385" fmla="*/ 6033 w 683898"/>
                <a:gd name="connsiteY11-3386" fmla="*/ 38 h 2336838"/>
                <a:gd name="connsiteX0-3387" fmla="*/ 6033 w 683899"/>
                <a:gd name="connsiteY0-3388" fmla="*/ 38 h 2336838"/>
                <a:gd name="connsiteX1-3389" fmla="*/ 117158 w 683899"/>
                <a:gd name="connsiteY1-3390" fmla="*/ 606463 h 2336838"/>
                <a:gd name="connsiteX2-3391" fmla="*/ 553721 w 683899"/>
                <a:gd name="connsiteY2-3392" fmla="*/ 1060487 h 2336838"/>
                <a:gd name="connsiteX3-3393" fmla="*/ 552926 w 683899"/>
                <a:gd name="connsiteY3-3394" fmla="*/ 1272418 h 2336838"/>
                <a:gd name="connsiteX4-3395" fmla="*/ 124301 w 683899"/>
                <a:gd name="connsiteY4-3396" fmla="*/ 1719301 h 2336838"/>
                <a:gd name="connsiteX5-3397" fmla="*/ 9208 w 683899"/>
                <a:gd name="connsiteY5-3398" fmla="*/ 2336838 h 2336838"/>
                <a:gd name="connsiteX6-3399" fmla="*/ 141764 w 683899"/>
                <a:gd name="connsiteY6-3400" fmla="*/ 2335250 h 2336838"/>
                <a:gd name="connsiteX7-3401" fmla="*/ 200502 w 683899"/>
                <a:gd name="connsiteY7-3402" fmla="*/ 1756607 h 2336838"/>
                <a:gd name="connsiteX8-3403" fmla="*/ 683894 w 683899"/>
                <a:gd name="connsiteY8-3404" fmla="*/ 1165263 h 2336838"/>
                <a:gd name="connsiteX9-3405" fmla="*/ 175895 w 683899"/>
                <a:gd name="connsiteY9-3406" fmla="*/ 535025 h 2336838"/>
                <a:gd name="connsiteX10-3407" fmla="*/ 113189 w 683899"/>
                <a:gd name="connsiteY10-3408" fmla="*/ 38 h 2336838"/>
                <a:gd name="connsiteX11-3409" fmla="*/ 6033 w 683899"/>
                <a:gd name="connsiteY11-3410" fmla="*/ 38 h 2336838"/>
                <a:gd name="connsiteX0-3411" fmla="*/ 7898 w 685764"/>
                <a:gd name="connsiteY0-3412" fmla="*/ 38 h 2336838"/>
                <a:gd name="connsiteX1-3413" fmla="*/ 119023 w 685764"/>
                <a:gd name="connsiteY1-3414" fmla="*/ 606463 h 2336838"/>
                <a:gd name="connsiteX2-3415" fmla="*/ 555586 w 685764"/>
                <a:gd name="connsiteY2-3416" fmla="*/ 1060487 h 2336838"/>
                <a:gd name="connsiteX3-3417" fmla="*/ 554791 w 685764"/>
                <a:gd name="connsiteY3-3418" fmla="*/ 1272418 h 2336838"/>
                <a:gd name="connsiteX4-3419" fmla="*/ 113466 w 685764"/>
                <a:gd name="connsiteY4-3420" fmla="*/ 1716126 h 2336838"/>
                <a:gd name="connsiteX5-3421" fmla="*/ 11073 w 685764"/>
                <a:gd name="connsiteY5-3422" fmla="*/ 2336838 h 2336838"/>
                <a:gd name="connsiteX6-3423" fmla="*/ 143629 w 685764"/>
                <a:gd name="connsiteY6-3424" fmla="*/ 2335250 h 2336838"/>
                <a:gd name="connsiteX7-3425" fmla="*/ 202367 w 685764"/>
                <a:gd name="connsiteY7-3426" fmla="*/ 1756607 h 2336838"/>
                <a:gd name="connsiteX8-3427" fmla="*/ 685759 w 685764"/>
                <a:gd name="connsiteY8-3428" fmla="*/ 1165263 h 2336838"/>
                <a:gd name="connsiteX9-3429" fmla="*/ 177760 w 685764"/>
                <a:gd name="connsiteY9-3430" fmla="*/ 535025 h 2336838"/>
                <a:gd name="connsiteX10-3431" fmla="*/ 115054 w 685764"/>
                <a:gd name="connsiteY10-3432" fmla="*/ 38 h 2336838"/>
                <a:gd name="connsiteX11-3433" fmla="*/ 7898 w 685764"/>
                <a:gd name="connsiteY11-3434" fmla="*/ 38 h 2336838"/>
                <a:gd name="connsiteX0-3435" fmla="*/ 7898 w 685764"/>
                <a:gd name="connsiteY0-3436" fmla="*/ 38 h 2336838"/>
                <a:gd name="connsiteX1-3437" fmla="*/ 119023 w 685764"/>
                <a:gd name="connsiteY1-3438" fmla="*/ 606463 h 2336838"/>
                <a:gd name="connsiteX2-3439" fmla="*/ 555586 w 685764"/>
                <a:gd name="connsiteY2-3440" fmla="*/ 1060487 h 2336838"/>
                <a:gd name="connsiteX3-3441" fmla="*/ 554791 w 685764"/>
                <a:gd name="connsiteY3-3442" fmla="*/ 1272418 h 2336838"/>
                <a:gd name="connsiteX4-3443" fmla="*/ 113466 w 685764"/>
                <a:gd name="connsiteY4-3444" fmla="*/ 1716126 h 2336838"/>
                <a:gd name="connsiteX5-3445" fmla="*/ 11073 w 685764"/>
                <a:gd name="connsiteY5-3446" fmla="*/ 2336838 h 2336838"/>
                <a:gd name="connsiteX6-3447" fmla="*/ 143629 w 685764"/>
                <a:gd name="connsiteY6-3448" fmla="*/ 2335250 h 2336838"/>
                <a:gd name="connsiteX7-3449" fmla="*/ 202367 w 685764"/>
                <a:gd name="connsiteY7-3450" fmla="*/ 1756607 h 2336838"/>
                <a:gd name="connsiteX8-3451" fmla="*/ 685759 w 685764"/>
                <a:gd name="connsiteY8-3452" fmla="*/ 1165263 h 2336838"/>
                <a:gd name="connsiteX9-3453" fmla="*/ 177760 w 685764"/>
                <a:gd name="connsiteY9-3454" fmla="*/ 535025 h 2336838"/>
                <a:gd name="connsiteX10-3455" fmla="*/ 115054 w 685764"/>
                <a:gd name="connsiteY10-3456" fmla="*/ 38 h 2336838"/>
                <a:gd name="connsiteX11-3457" fmla="*/ 7898 w 685764"/>
                <a:gd name="connsiteY11-3458" fmla="*/ 38 h 2336838"/>
                <a:gd name="connsiteX0-3459" fmla="*/ 6033 w 683899"/>
                <a:gd name="connsiteY0-3460" fmla="*/ 38 h 2336838"/>
                <a:gd name="connsiteX1-3461" fmla="*/ 117158 w 683899"/>
                <a:gd name="connsiteY1-3462" fmla="*/ 606463 h 2336838"/>
                <a:gd name="connsiteX2-3463" fmla="*/ 553721 w 683899"/>
                <a:gd name="connsiteY2-3464" fmla="*/ 1060487 h 2336838"/>
                <a:gd name="connsiteX3-3465" fmla="*/ 552926 w 683899"/>
                <a:gd name="connsiteY3-3466" fmla="*/ 1272418 h 2336838"/>
                <a:gd name="connsiteX4-3467" fmla="*/ 111601 w 683899"/>
                <a:gd name="connsiteY4-3468" fmla="*/ 1716126 h 2336838"/>
                <a:gd name="connsiteX5-3469" fmla="*/ 9208 w 683899"/>
                <a:gd name="connsiteY5-3470" fmla="*/ 2336838 h 2336838"/>
                <a:gd name="connsiteX6-3471" fmla="*/ 141764 w 683899"/>
                <a:gd name="connsiteY6-3472" fmla="*/ 2335250 h 2336838"/>
                <a:gd name="connsiteX7-3473" fmla="*/ 200502 w 683899"/>
                <a:gd name="connsiteY7-3474" fmla="*/ 1756607 h 2336838"/>
                <a:gd name="connsiteX8-3475" fmla="*/ 683894 w 683899"/>
                <a:gd name="connsiteY8-3476" fmla="*/ 1165263 h 2336838"/>
                <a:gd name="connsiteX9-3477" fmla="*/ 175895 w 683899"/>
                <a:gd name="connsiteY9-3478" fmla="*/ 535025 h 2336838"/>
                <a:gd name="connsiteX10-3479" fmla="*/ 113189 w 683899"/>
                <a:gd name="connsiteY10-3480" fmla="*/ 38 h 2336838"/>
                <a:gd name="connsiteX11-3481" fmla="*/ 6033 w 683899"/>
                <a:gd name="connsiteY11-3482" fmla="*/ 38 h 233683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2">
                <a:lumMod val="90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8" name="任意多边形 7"/>
            <p:cNvSpPr/>
            <p:nvPr/>
          </p:nvSpPr>
          <p:spPr>
            <a:xfrm flipH="1">
              <a:off x="1699754"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1" fmla="*/ 38 w 624974"/>
                <a:gd name="connsiteY0-2" fmla="*/ 74612 h 2488535"/>
                <a:gd name="connsiteX1-3" fmla="*/ 111163 w 624974"/>
                <a:gd name="connsiteY1-4" fmla="*/ 681037 h 2488535"/>
                <a:gd name="connsiteX2-5" fmla="*/ 571538 w 624974"/>
                <a:gd name="connsiteY2-6" fmla="*/ 1144587 h 2488535"/>
                <a:gd name="connsiteX3-7" fmla="*/ 577888 w 624974"/>
                <a:gd name="connsiteY3-8" fmla="*/ 1335087 h 2488535"/>
                <a:gd name="connsiteX4-9" fmla="*/ 234988 w 624974"/>
                <a:gd name="connsiteY4-10" fmla="*/ 1636712 h 2488535"/>
                <a:gd name="connsiteX5-11" fmla="*/ 3213 w 624974"/>
                <a:gd name="connsiteY5-12" fmla="*/ 2411412 h 2488535"/>
                <a:gd name="connsiteX6-13" fmla="*/ 104813 w 624974"/>
                <a:gd name="connsiteY6-14" fmla="*/ 2401887 h 2488535"/>
                <a:gd name="connsiteX7-15" fmla="*/ 177838 w 624974"/>
                <a:gd name="connsiteY7-16" fmla="*/ 1890712 h 2488535"/>
                <a:gd name="connsiteX8-17" fmla="*/ 565188 w 624974"/>
                <a:gd name="connsiteY8-18" fmla="*/ 1398587 h 2488535"/>
                <a:gd name="connsiteX9-19" fmla="*/ 568363 w 624974"/>
                <a:gd name="connsiteY9-20" fmla="*/ 1049337 h 2488535"/>
                <a:gd name="connsiteX10-21" fmla="*/ 174663 w 624974"/>
                <a:gd name="connsiteY10-22" fmla="*/ 566737 h 2488535"/>
                <a:gd name="connsiteX11-23" fmla="*/ 104813 w 624974"/>
                <a:gd name="connsiteY11-24" fmla="*/ 65087 h 2488535"/>
                <a:gd name="connsiteX12-25" fmla="*/ 38 w 624974"/>
                <a:gd name="connsiteY12-26" fmla="*/ 74612 h 2488535"/>
                <a:gd name="connsiteX0-27" fmla="*/ 23714 w 648650"/>
                <a:gd name="connsiteY0-28" fmla="*/ 43040 h 2456963"/>
                <a:gd name="connsiteX1-29" fmla="*/ 134839 w 648650"/>
                <a:gd name="connsiteY1-30" fmla="*/ 649465 h 2456963"/>
                <a:gd name="connsiteX2-31" fmla="*/ 595214 w 648650"/>
                <a:gd name="connsiteY2-32" fmla="*/ 1113015 h 2456963"/>
                <a:gd name="connsiteX3-33" fmla="*/ 601564 w 648650"/>
                <a:gd name="connsiteY3-34" fmla="*/ 1303515 h 2456963"/>
                <a:gd name="connsiteX4-35" fmla="*/ 258664 w 648650"/>
                <a:gd name="connsiteY4-36" fmla="*/ 1605140 h 2456963"/>
                <a:gd name="connsiteX5-37" fmla="*/ 26889 w 648650"/>
                <a:gd name="connsiteY5-38" fmla="*/ 2379840 h 2456963"/>
                <a:gd name="connsiteX6-39" fmla="*/ 128489 w 648650"/>
                <a:gd name="connsiteY6-40" fmla="*/ 2370315 h 2456963"/>
                <a:gd name="connsiteX7-41" fmla="*/ 201514 w 648650"/>
                <a:gd name="connsiteY7-42" fmla="*/ 1859140 h 2456963"/>
                <a:gd name="connsiteX8-43" fmla="*/ 588864 w 648650"/>
                <a:gd name="connsiteY8-44" fmla="*/ 1367015 h 2456963"/>
                <a:gd name="connsiteX9-45" fmla="*/ 592039 w 648650"/>
                <a:gd name="connsiteY9-46" fmla="*/ 1017765 h 2456963"/>
                <a:gd name="connsiteX10-47" fmla="*/ 198339 w 648650"/>
                <a:gd name="connsiteY10-48" fmla="*/ 535165 h 2456963"/>
                <a:gd name="connsiteX11-49" fmla="*/ 128489 w 648650"/>
                <a:gd name="connsiteY11-50" fmla="*/ 33515 h 2456963"/>
                <a:gd name="connsiteX12-51" fmla="*/ 23714 w 648650"/>
                <a:gd name="connsiteY12-52" fmla="*/ 43040 h 2456963"/>
                <a:gd name="connsiteX0-53" fmla="*/ 25732 w 650668"/>
                <a:gd name="connsiteY0-54" fmla="*/ 53052 h 2466975"/>
                <a:gd name="connsiteX1-55" fmla="*/ 136857 w 650668"/>
                <a:gd name="connsiteY1-56" fmla="*/ 659477 h 2466975"/>
                <a:gd name="connsiteX2-57" fmla="*/ 597232 w 650668"/>
                <a:gd name="connsiteY2-58" fmla="*/ 1123027 h 2466975"/>
                <a:gd name="connsiteX3-59" fmla="*/ 603582 w 650668"/>
                <a:gd name="connsiteY3-60" fmla="*/ 1313527 h 2466975"/>
                <a:gd name="connsiteX4-61" fmla="*/ 260682 w 650668"/>
                <a:gd name="connsiteY4-62" fmla="*/ 1615152 h 2466975"/>
                <a:gd name="connsiteX5-63" fmla="*/ 28907 w 650668"/>
                <a:gd name="connsiteY5-64" fmla="*/ 2389852 h 2466975"/>
                <a:gd name="connsiteX6-65" fmla="*/ 130507 w 650668"/>
                <a:gd name="connsiteY6-66" fmla="*/ 2380327 h 2466975"/>
                <a:gd name="connsiteX7-67" fmla="*/ 203532 w 650668"/>
                <a:gd name="connsiteY7-68" fmla="*/ 1869152 h 2466975"/>
                <a:gd name="connsiteX8-69" fmla="*/ 590882 w 650668"/>
                <a:gd name="connsiteY8-70" fmla="*/ 1377027 h 2466975"/>
                <a:gd name="connsiteX9-71" fmla="*/ 594057 w 650668"/>
                <a:gd name="connsiteY9-72" fmla="*/ 1027777 h 2466975"/>
                <a:gd name="connsiteX10-73" fmla="*/ 200357 w 650668"/>
                <a:gd name="connsiteY10-74" fmla="*/ 545177 h 2466975"/>
                <a:gd name="connsiteX11-75" fmla="*/ 130507 w 650668"/>
                <a:gd name="connsiteY11-76" fmla="*/ 43527 h 2466975"/>
                <a:gd name="connsiteX12-77" fmla="*/ 25732 w 650668"/>
                <a:gd name="connsiteY12-78" fmla="*/ 53052 h 2466975"/>
                <a:gd name="connsiteX0-79" fmla="*/ 25732 w 650668"/>
                <a:gd name="connsiteY0-80" fmla="*/ 44171 h 2458094"/>
                <a:gd name="connsiteX1-81" fmla="*/ 136857 w 650668"/>
                <a:gd name="connsiteY1-82" fmla="*/ 650596 h 2458094"/>
                <a:gd name="connsiteX2-83" fmla="*/ 597232 w 650668"/>
                <a:gd name="connsiteY2-84" fmla="*/ 1114146 h 2458094"/>
                <a:gd name="connsiteX3-85" fmla="*/ 603582 w 650668"/>
                <a:gd name="connsiteY3-86" fmla="*/ 1304646 h 2458094"/>
                <a:gd name="connsiteX4-87" fmla="*/ 260682 w 650668"/>
                <a:gd name="connsiteY4-88" fmla="*/ 1606271 h 2458094"/>
                <a:gd name="connsiteX5-89" fmla="*/ 28907 w 650668"/>
                <a:gd name="connsiteY5-90" fmla="*/ 2380971 h 2458094"/>
                <a:gd name="connsiteX6-91" fmla="*/ 130507 w 650668"/>
                <a:gd name="connsiteY6-92" fmla="*/ 2371446 h 2458094"/>
                <a:gd name="connsiteX7-93" fmla="*/ 203532 w 650668"/>
                <a:gd name="connsiteY7-94" fmla="*/ 1860271 h 2458094"/>
                <a:gd name="connsiteX8-95" fmla="*/ 590882 w 650668"/>
                <a:gd name="connsiteY8-96" fmla="*/ 1368146 h 2458094"/>
                <a:gd name="connsiteX9-97" fmla="*/ 594057 w 650668"/>
                <a:gd name="connsiteY9-98" fmla="*/ 1018896 h 2458094"/>
                <a:gd name="connsiteX10-99" fmla="*/ 200357 w 650668"/>
                <a:gd name="connsiteY10-100" fmla="*/ 536296 h 2458094"/>
                <a:gd name="connsiteX11-101" fmla="*/ 130507 w 650668"/>
                <a:gd name="connsiteY11-102" fmla="*/ 34646 h 2458094"/>
                <a:gd name="connsiteX12-103" fmla="*/ 25732 w 650668"/>
                <a:gd name="connsiteY12-104" fmla="*/ 44171 h 2458094"/>
                <a:gd name="connsiteX0-105" fmla="*/ 25732 w 650668"/>
                <a:gd name="connsiteY0-106" fmla="*/ 36942 h 2450865"/>
                <a:gd name="connsiteX1-107" fmla="*/ 136857 w 650668"/>
                <a:gd name="connsiteY1-108" fmla="*/ 643367 h 2450865"/>
                <a:gd name="connsiteX2-109" fmla="*/ 597232 w 650668"/>
                <a:gd name="connsiteY2-110" fmla="*/ 1106917 h 2450865"/>
                <a:gd name="connsiteX3-111" fmla="*/ 603582 w 650668"/>
                <a:gd name="connsiteY3-112" fmla="*/ 1297417 h 2450865"/>
                <a:gd name="connsiteX4-113" fmla="*/ 260682 w 650668"/>
                <a:gd name="connsiteY4-114" fmla="*/ 1599042 h 2450865"/>
                <a:gd name="connsiteX5-115" fmla="*/ 28907 w 650668"/>
                <a:gd name="connsiteY5-116" fmla="*/ 2373742 h 2450865"/>
                <a:gd name="connsiteX6-117" fmla="*/ 130507 w 650668"/>
                <a:gd name="connsiteY6-118" fmla="*/ 2364217 h 2450865"/>
                <a:gd name="connsiteX7-119" fmla="*/ 203532 w 650668"/>
                <a:gd name="connsiteY7-120" fmla="*/ 1853042 h 2450865"/>
                <a:gd name="connsiteX8-121" fmla="*/ 590882 w 650668"/>
                <a:gd name="connsiteY8-122" fmla="*/ 1360917 h 2450865"/>
                <a:gd name="connsiteX9-123" fmla="*/ 594057 w 650668"/>
                <a:gd name="connsiteY9-124" fmla="*/ 1011667 h 2450865"/>
                <a:gd name="connsiteX10-125" fmla="*/ 200357 w 650668"/>
                <a:gd name="connsiteY10-126" fmla="*/ 529067 h 2450865"/>
                <a:gd name="connsiteX11-127" fmla="*/ 132888 w 650668"/>
                <a:gd name="connsiteY11-128" fmla="*/ 36942 h 2450865"/>
                <a:gd name="connsiteX12-129" fmla="*/ 25732 w 650668"/>
                <a:gd name="connsiteY12-130" fmla="*/ 36942 h 2450865"/>
                <a:gd name="connsiteX0-131" fmla="*/ 25732 w 650668"/>
                <a:gd name="connsiteY0-132" fmla="*/ 38 h 2413961"/>
                <a:gd name="connsiteX1-133" fmla="*/ 136857 w 650668"/>
                <a:gd name="connsiteY1-134" fmla="*/ 606463 h 2413961"/>
                <a:gd name="connsiteX2-135" fmla="*/ 597232 w 650668"/>
                <a:gd name="connsiteY2-136" fmla="*/ 1070013 h 2413961"/>
                <a:gd name="connsiteX3-137" fmla="*/ 603582 w 650668"/>
                <a:gd name="connsiteY3-138" fmla="*/ 1260513 h 2413961"/>
                <a:gd name="connsiteX4-139" fmla="*/ 260682 w 650668"/>
                <a:gd name="connsiteY4-140" fmla="*/ 1562138 h 2413961"/>
                <a:gd name="connsiteX5-141" fmla="*/ 28907 w 650668"/>
                <a:gd name="connsiteY5-142" fmla="*/ 2336838 h 2413961"/>
                <a:gd name="connsiteX6-143" fmla="*/ 130507 w 650668"/>
                <a:gd name="connsiteY6-144" fmla="*/ 2327313 h 2413961"/>
                <a:gd name="connsiteX7-145" fmla="*/ 203532 w 650668"/>
                <a:gd name="connsiteY7-146" fmla="*/ 1816138 h 2413961"/>
                <a:gd name="connsiteX8-147" fmla="*/ 590882 w 650668"/>
                <a:gd name="connsiteY8-148" fmla="*/ 1324013 h 2413961"/>
                <a:gd name="connsiteX9-149" fmla="*/ 594057 w 650668"/>
                <a:gd name="connsiteY9-150" fmla="*/ 974763 h 2413961"/>
                <a:gd name="connsiteX10-151" fmla="*/ 200357 w 650668"/>
                <a:gd name="connsiteY10-152" fmla="*/ 492163 h 2413961"/>
                <a:gd name="connsiteX11-153" fmla="*/ 132888 w 650668"/>
                <a:gd name="connsiteY11-154" fmla="*/ 38 h 2413961"/>
                <a:gd name="connsiteX12-155" fmla="*/ 25732 w 650668"/>
                <a:gd name="connsiteY12-156" fmla="*/ 38 h 2413961"/>
                <a:gd name="connsiteX0-157" fmla="*/ 39 w 624975"/>
                <a:gd name="connsiteY0-158" fmla="*/ 38 h 2413961"/>
                <a:gd name="connsiteX1-159" fmla="*/ 111164 w 624975"/>
                <a:gd name="connsiteY1-160" fmla="*/ 606463 h 2413961"/>
                <a:gd name="connsiteX2-161" fmla="*/ 571539 w 624975"/>
                <a:gd name="connsiteY2-162" fmla="*/ 1070013 h 2413961"/>
                <a:gd name="connsiteX3-163" fmla="*/ 577889 w 624975"/>
                <a:gd name="connsiteY3-164" fmla="*/ 1260513 h 2413961"/>
                <a:gd name="connsiteX4-165" fmla="*/ 234989 w 624975"/>
                <a:gd name="connsiteY4-166" fmla="*/ 1562138 h 2413961"/>
                <a:gd name="connsiteX5-167" fmla="*/ 3214 w 624975"/>
                <a:gd name="connsiteY5-168" fmla="*/ 2336838 h 2413961"/>
                <a:gd name="connsiteX6-169" fmla="*/ 104814 w 624975"/>
                <a:gd name="connsiteY6-170" fmla="*/ 2327313 h 2413961"/>
                <a:gd name="connsiteX7-171" fmla="*/ 177839 w 624975"/>
                <a:gd name="connsiteY7-172" fmla="*/ 1816138 h 2413961"/>
                <a:gd name="connsiteX8-173" fmla="*/ 565189 w 624975"/>
                <a:gd name="connsiteY8-174" fmla="*/ 1324013 h 2413961"/>
                <a:gd name="connsiteX9-175" fmla="*/ 568364 w 624975"/>
                <a:gd name="connsiteY9-176" fmla="*/ 974763 h 2413961"/>
                <a:gd name="connsiteX10-177" fmla="*/ 174664 w 624975"/>
                <a:gd name="connsiteY10-178" fmla="*/ 492163 h 2413961"/>
                <a:gd name="connsiteX11-179" fmla="*/ 107195 w 624975"/>
                <a:gd name="connsiteY11-180" fmla="*/ 38 h 2413961"/>
                <a:gd name="connsiteX12-181" fmla="*/ 39 w 624975"/>
                <a:gd name="connsiteY12-182" fmla="*/ 38 h 2413961"/>
                <a:gd name="connsiteX0-183" fmla="*/ 6356 w 631292"/>
                <a:gd name="connsiteY0-184" fmla="*/ 38 h 2413961"/>
                <a:gd name="connsiteX1-185" fmla="*/ 117481 w 631292"/>
                <a:gd name="connsiteY1-186" fmla="*/ 606463 h 2413961"/>
                <a:gd name="connsiteX2-187" fmla="*/ 577856 w 631292"/>
                <a:gd name="connsiteY2-188" fmla="*/ 1070013 h 2413961"/>
                <a:gd name="connsiteX3-189" fmla="*/ 584206 w 631292"/>
                <a:gd name="connsiteY3-190" fmla="*/ 1260513 h 2413961"/>
                <a:gd name="connsiteX4-191" fmla="*/ 241306 w 631292"/>
                <a:gd name="connsiteY4-192" fmla="*/ 1562138 h 2413961"/>
                <a:gd name="connsiteX5-193" fmla="*/ 9531 w 631292"/>
                <a:gd name="connsiteY5-194" fmla="*/ 2336838 h 2413961"/>
                <a:gd name="connsiteX6-195" fmla="*/ 111131 w 631292"/>
                <a:gd name="connsiteY6-196" fmla="*/ 2327313 h 2413961"/>
                <a:gd name="connsiteX7-197" fmla="*/ 184156 w 631292"/>
                <a:gd name="connsiteY7-198" fmla="*/ 1816138 h 2413961"/>
                <a:gd name="connsiteX8-199" fmla="*/ 571506 w 631292"/>
                <a:gd name="connsiteY8-200" fmla="*/ 1324013 h 2413961"/>
                <a:gd name="connsiteX9-201" fmla="*/ 574681 w 631292"/>
                <a:gd name="connsiteY9-202" fmla="*/ 974763 h 2413961"/>
                <a:gd name="connsiteX10-203" fmla="*/ 180981 w 631292"/>
                <a:gd name="connsiteY10-204" fmla="*/ 492163 h 2413961"/>
                <a:gd name="connsiteX11-205" fmla="*/ 113512 w 631292"/>
                <a:gd name="connsiteY11-206" fmla="*/ 38 h 2413961"/>
                <a:gd name="connsiteX12-207" fmla="*/ 6356 w 631292"/>
                <a:gd name="connsiteY12-208" fmla="*/ 38 h 2413961"/>
                <a:gd name="connsiteX0-209" fmla="*/ 6356 w 656707"/>
                <a:gd name="connsiteY0-210" fmla="*/ 38 h 2413961"/>
                <a:gd name="connsiteX1-211" fmla="*/ 117481 w 656707"/>
                <a:gd name="connsiteY1-212" fmla="*/ 606463 h 2413961"/>
                <a:gd name="connsiteX2-213" fmla="*/ 577856 w 656707"/>
                <a:gd name="connsiteY2-214" fmla="*/ 1070013 h 2413961"/>
                <a:gd name="connsiteX3-215" fmla="*/ 584206 w 656707"/>
                <a:gd name="connsiteY3-216" fmla="*/ 1260513 h 2413961"/>
                <a:gd name="connsiteX4-217" fmla="*/ 241306 w 656707"/>
                <a:gd name="connsiteY4-218" fmla="*/ 1562138 h 2413961"/>
                <a:gd name="connsiteX5-219" fmla="*/ 9531 w 656707"/>
                <a:gd name="connsiteY5-220" fmla="*/ 2336838 h 2413961"/>
                <a:gd name="connsiteX6-221" fmla="*/ 111131 w 656707"/>
                <a:gd name="connsiteY6-222" fmla="*/ 2327313 h 2413961"/>
                <a:gd name="connsiteX7-223" fmla="*/ 184156 w 656707"/>
                <a:gd name="connsiteY7-224" fmla="*/ 1816138 h 2413961"/>
                <a:gd name="connsiteX8-225" fmla="*/ 571506 w 656707"/>
                <a:gd name="connsiteY8-226" fmla="*/ 1324013 h 2413961"/>
                <a:gd name="connsiteX9-227" fmla="*/ 574681 w 656707"/>
                <a:gd name="connsiteY9-228" fmla="*/ 974763 h 2413961"/>
                <a:gd name="connsiteX10-229" fmla="*/ 180981 w 656707"/>
                <a:gd name="connsiteY10-230" fmla="*/ 492163 h 2413961"/>
                <a:gd name="connsiteX11-231" fmla="*/ 113512 w 656707"/>
                <a:gd name="connsiteY11-232" fmla="*/ 38 h 2413961"/>
                <a:gd name="connsiteX12-233" fmla="*/ 6356 w 656707"/>
                <a:gd name="connsiteY12-234" fmla="*/ 38 h 2413961"/>
                <a:gd name="connsiteX0-235" fmla="*/ 6356 w 621937"/>
                <a:gd name="connsiteY0-236" fmla="*/ 38 h 2413961"/>
                <a:gd name="connsiteX1-237" fmla="*/ 117481 w 621937"/>
                <a:gd name="connsiteY1-238" fmla="*/ 606463 h 2413961"/>
                <a:gd name="connsiteX2-239" fmla="*/ 577856 w 621937"/>
                <a:gd name="connsiteY2-240" fmla="*/ 1070013 h 2413961"/>
                <a:gd name="connsiteX3-241" fmla="*/ 555631 w 621937"/>
                <a:gd name="connsiteY3-242" fmla="*/ 1281944 h 2413961"/>
                <a:gd name="connsiteX4-243" fmla="*/ 241306 w 621937"/>
                <a:gd name="connsiteY4-244" fmla="*/ 1562138 h 2413961"/>
                <a:gd name="connsiteX5-245" fmla="*/ 9531 w 621937"/>
                <a:gd name="connsiteY5-246" fmla="*/ 2336838 h 2413961"/>
                <a:gd name="connsiteX6-247" fmla="*/ 111131 w 621937"/>
                <a:gd name="connsiteY6-248" fmla="*/ 2327313 h 2413961"/>
                <a:gd name="connsiteX7-249" fmla="*/ 184156 w 621937"/>
                <a:gd name="connsiteY7-250" fmla="*/ 1816138 h 2413961"/>
                <a:gd name="connsiteX8-251" fmla="*/ 571506 w 621937"/>
                <a:gd name="connsiteY8-252" fmla="*/ 1324013 h 2413961"/>
                <a:gd name="connsiteX9-253" fmla="*/ 574681 w 621937"/>
                <a:gd name="connsiteY9-254" fmla="*/ 974763 h 2413961"/>
                <a:gd name="connsiteX10-255" fmla="*/ 180981 w 621937"/>
                <a:gd name="connsiteY10-256" fmla="*/ 492163 h 2413961"/>
                <a:gd name="connsiteX11-257" fmla="*/ 113512 w 621937"/>
                <a:gd name="connsiteY11-258" fmla="*/ 38 h 2413961"/>
                <a:gd name="connsiteX12-259" fmla="*/ 6356 w 621937"/>
                <a:gd name="connsiteY12-260" fmla="*/ 38 h 2413961"/>
                <a:gd name="connsiteX0-261" fmla="*/ 6324 w 621905"/>
                <a:gd name="connsiteY0-262" fmla="*/ 38 h 2413961"/>
                <a:gd name="connsiteX1-263" fmla="*/ 117449 w 621905"/>
                <a:gd name="connsiteY1-264" fmla="*/ 606463 h 2413961"/>
                <a:gd name="connsiteX2-265" fmla="*/ 575442 w 621905"/>
                <a:gd name="connsiteY2-266" fmla="*/ 1074775 h 2413961"/>
                <a:gd name="connsiteX3-267" fmla="*/ 555599 w 621905"/>
                <a:gd name="connsiteY3-268" fmla="*/ 1281944 h 2413961"/>
                <a:gd name="connsiteX4-269" fmla="*/ 241274 w 621905"/>
                <a:gd name="connsiteY4-270" fmla="*/ 1562138 h 2413961"/>
                <a:gd name="connsiteX5-271" fmla="*/ 9499 w 621905"/>
                <a:gd name="connsiteY5-272" fmla="*/ 2336838 h 2413961"/>
                <a:gd name="connsiteX6-273" fmla="*/ 111099 w 621905"/>
                <a:gd name="connsiteY6-274" fmla="*/ 2327313 h 2413961"/>
                <a:gd name="connsiteX7-275" fmla="*/ 184124 w 621905"/>
                <a:gd name="connsiteY7-276" fmla="*/ 1816138 h 2413961"/>
                <a:gd name="connsiteX8-277" fmla="*/ 571474 w 621905"/>
                <a:gd name="connsiteY8-278" fmla="*/ 1324013 h 2413961"/>
                <a:gd name="connsiteX9-279" fmla="*/ 574649 w 621905"/>
                <a:gd name="connsiteY9-280" fmla="*/ 974763 h 2413961"/>
                <a:gd name="connsiteX10-281" fmla="*/ 180949 w 621905"/>
                <a:gd name="connsiteY10-282" fmla="*/ 492163 h 2413961"/>
                <a:gd name="connsiteX11-283" fmla="*/ 113480 w 621905"/>
                <a:gd name="connsiteY11-284" fmla="*/ 38 h 2413961"/>
                <a:gd name="connsiteX12-285" fmla="*/ 6324 w 621905"/>
                <a:gd name="connsiteY12-286" fmla="*/ 38 h 2413961"/>
                <a:gd name="connsiteX0-287" fmla="*/ 6324 w 643161"/>
                <a:gd name="connsiteY0-288" fmla="*/ 38 h 2413961"/>
                <a:gd name="connsiteX1-289" fmla="*/ 117449 w 643161"/>
                <a:gd name="connsiteY1-290" fmla="*/ 606463 h 2413961"/>
                <a:gd name="connsiteX2-291" fmla="*/ 575442 w 643161"/>
                <a:gd name="connsiteY2-292" fmla="*/ 1074775 h 2413961"/>
                <a:gd name="connsiteX3-293" fmla="*/ 555599 w 643161"/>
                <a:gd name="connsiteY3-294" fmla="*/ 1281944 h 2413961"/>
                <a:gd name="connsiteX4-295" fmla="*/ 241274 w 643161"/>
                <a:gd name="connsiteY4-296" fmla="*/ 1562138 h 2413961"/>
                <a:gd name="connsiteX5-297" fmla="*/ 9499 w 643161"/>
                <a:gd name="connsiteY5-298" fmla="*/ 2336838 h 2413961"/>
                <a:gd name="connsiteX6-299" fmla="*/ 111099 w 643161"/>
                <a:gd name="connsiteY6-300" fmla="*/ 2327313 h 2413961"/>
                <a:gd name="connsiteX7-301" fmla="*/ 184124 w 643161"/>
                <a:gd name="connsiteY7-302" fmla="*/ 1816138 h 2413961"/>
                <a:gd name="connsiteX8-303" fmla="*/ 571474 w 643161"/>
                <a:gd name="connsiteY8-304" fmla="*/ 1324013 h 2413961"/>
                <a:gd name="connsiteX9-305" fmla="*/ 574649 w 643161"/>
                <a:gd name="connsiteY9-306" fmla="*/ 974763 h 2413961"/>
                <a:gd name="connsiteX10-307" fmla="*/ 180949 w 643161"/>
                <a:gd name="connsiteY10-308" fmla="*/ 492163 h 2413961"/>
                <a:gd name="connsiteX11-309" fmla="*/ 113480 w 643161"/>
                <a:gd name="connsiteY11-310" fmla="*/ 38 h 2413961"/>
                <a:gd name="connsiteX12-311" fmla="*/ 6324 w 643161"/>
                <a:gd name="connsiteY12-312" fmla="*/ 38 h 2413961"/>
                <a:gd name="connsiteX0-313" fmla="*/ 6324 w 643161"/>
                <a:gd name="connsiteY0-314" fmla="*/ 38 h 2413961"/>
                <a:gd name="connsiteX1-315" fmla="*/ 117449 w 643161"/>
                <a:gd name="connsiteY1-316" fmla="*/ 606463 h 2413961"/>
                <a:gd name="connsiteX2-317" fmla="*/ 575442 w 643161"/>
                <a:gd name="connsiteY2-318" fmla="*/ 1074775 h 2413961"/>
                <a:gd name="connsiteX3-319" fmla="*/ 555599 w 643161"/>
                <a:gd name="connsiteY3-320" fmla="*/ 1281944 h 2413961"/>
                <a:gd name="connsiteX4-321" fmla="*/ 241274 w 643161"/>
                <a:gd name="connsiteY4-322" fmla="*/ 1562138 h 2413961"/>
                <a:gd name="connsiteX5-323" fmla="*/ 9499 w 643161"/>
                <a:gd name="connsiteY5-324" fmla="*/ 2336838 h 2413961"/>
                <a:gd name="connsiteX6-325" fmla="*/ 111099 w 643161"/>
                <a:gd name="connsiteY6-326" fmla="*/ 2327313 h 2413961"/>
                <a:gd name="connsiteX7-327" fmla="*/ 184124 w 643161"/>
                <a:gd name="connsiteY7-328" fmla="*/ 1816138 h 2413961"/>
                <a:gd name="connsiteX8-329" fmla="*/ 571474 w 643161"/>
                <a:gd name="connsiteY8-330" fmla="*/ 1324013 h 2413961"/>
                <a:gd name="connsiteX9-331" fmla="*/ 574649 w 643161"/>
                <a:gd name="connsiteY9-332" fmla="*/ 974763 h 2413961"/>
                <a:gd name="connsiteX10-333" fmla="*/ 180949 w 643161"/>
                <a:gd name="connsiteY10-334" fmla="*/ 492163 h 2413961"/>
                <a:gd name="connsiteX11-335" fmla="*/ 113480 w 643161"/>
                <a:gd name="connsiteY11-336" fmla="*/ 38 h 2413961"/>
                <a:gd name="connsiteX12-337" fmla="*/ 6324 w 643161"/>
                <a:gd name="connsiteY12-338" fmla="*/ 38 h 2413961"/>
                <a:gd name="connsiteX0-339" fmla="*/ 6324 w 773882"/>
                <a:gd name="connsiteY0-340" fmla="*/ 38 h 2413961"/>
                <a:gd name="connsiteX1-341" fmla="*/ 117449 w 773882"/>
                <a:gd name="connsiteY1-342" fmla="*/ 606463 h 2413961"/>
                <a:gd name="connsiteX2-343" fmla="*/ 575442 w 773882"/>
                <a:gd name="connsiteY2-344" fmla="*/ 1074775 h 2413961"/>
                <a:gd name="connsiteX3-345" fmla="*/ 555599 w 773882"/>
                <a:gd name="connsiteY3-346" fmla="*/ 1281944 h 2413961"/>
                <a:gd name="connsiteX4-347" fmla="*/ 241274 w 773882"/>
                <a:gd name="connsiteY4-348" fmla="*/ 1562138 h 2413961"/>
                <a:gd name="connsiteX5-349" fmla="*/ 9499 w 773882"/>
                <a:gd name="connsiteY5-350" fmla="*/ 2336838 h 2413961"/>
                <a:gd name="connsiteX6-351" fmla="*/ 111099 w 773882"/>
                <a:gd name="connsiteY6-352" fmla="*/ 2327313 h 2413961"/>
                <a:gd name="connsiteX7-353" fmla="*/ 184124 w 773882"/>
                <a:gd name="connsiteY7-354" fmla="*/ 1816138 h 2413961"/>
                <a:gd name="connsiteX8-355" fmla="*/ 571474 w 773882"/>
                <a:gd name="connsiteY8-356" fmla="*/ 1324013 h 2413961"/>
                <a:gd name="connsiteX9-357" fmla="*/ 773880 w 773882"/>
                <a:gd name="connsiteY9-358" fmla="*/ 1142243 h 2413961"/>
                <a:gd name="connsiteX10-359" fmla="*/ 574649 w 773882"/>
                <a:gd name="connsiteY10-360" fmla="*/ 974763 h 2413961"/>
                <a:gd name="connsiteX11-361" fmla="*/ 180949 w 773882"/>
                <a:gd name="connsiteY11-362" fmla="*/ 492163 h 2413961"/>
                <a:gd name="connsiteX12-363" fmla="*/ 113480 w 773882"/>
                <a:gd name="connsiteY12-364" fmla="*/ 38 h 2413961"/>
                <a:gd name="connsiteX13" fmla="*/ 6324 w 773882"/>
                <a:gd name="connsiteY13" fmla="*/ 38 h 2413961"/>
                <a:gd name="connsiteX0-365" fmla="*/ 6324 w 773882"/>
                <a:gd name="connsiteY0-366" fmla="*/ 38 h 2413961"/>
                <a:gd name="connsiteX1-367" fmla="*/ 117449 w 773882"/>
                <a:gd name="connsiteY1-368" fmla="*/ 606463 h 2413961"/>
                <a:gd name="connsiteX2-369" fmla="*/ 575442 w 773882"/>
                <a:gd name="connsiteY2-370" fmla="*/ 1074775 h 2413961"/>
                <a:gd name="connsiteX3-371" fmla="*/ 543693 w 773882"/>
                <a:gd name="connsiteY3-372" fmla="*/ 1289087 h 2413961"/>
                <a:gd name="connsiteX4-373" fmla="*/ 241274 w 773882"/>
                <a:gd name="connsiteY4-374" fmla="*/ 1562138 h 2413961"/>
                <a:gd name="connsiteX5-375" fmla="*/ 9499 w 773882"/>
                <a:gd name="connsiteY5-376" fmla="*/ 2336838 h 2413961"/>
                <a:gd name="connsiteX6-377" fmla="*/ 111099 w 773882"/>
                <a:gd name="connsiteY6-378" fmla="*/ 2327313 h 2413961"/>
                <a:gd name="connsiteX7-379" fmla="*/ 184124 w 773882"/>
                <a:gd name="connsiteY7-380" fmla="*/ 1816138 h 2413961"/>
                <a:gd name="connsiteX8-381" fmla="*/ 571474 w 773882"/>
                <a:gd name="connsiteY8-382" fmla="*/ 1324013 h 2413961"/>
                <a:gd name="connsiteX9-383" fmla="*/ 773880 w 773882"/>
                <a:gd name="connsiteY9-384" fmla="*/ 1142243 h 2413961"/>
                <a:gd name="connsiteX10-385" fmla="*/ 574649 w 773882"/>
                <a:gd name="connsiteY10-386" fmla="*/ 974763 h 2413961"/>
                <a:gd name="connsiteX11-387" fmla="*/ 180949 w 773882"/>
                <a:gd name="connsiteY11-388" fmla="*/ 492163 h 2413961"/>
                <a:gd name="connsiteX12-389" fmla="*/ 113480 w 773882"/>
                <a:gd name="connsiteY12-390" fmla="*/ 38 h 2413961"/>
                <a:gd name="connsiteX13-391" fmla="*/ 6324 w 773882"/>
                <a:gd name="connsiteY13-392" fmla="*/ 38 h 2413961"/>
                <a:gd name="connsiteX0-393" fmla="*/ 6324 w 773882"/>
                <a:gd name="connsiteY0-394" fmla="*/ 38 h 2413961"/>
                <a:gd name="connsiteX1-395" fmla="*/ 117449 w 773882"/>
                <a:gd name="connsiteY1-396" fmla="*/ 606463 h 2413961"/>
                <a:gd name="connsiteX2-397" fmla="*/ 575442 w 773882"/>
                <a:gd name="connsiteY2-398" fmla="*/ 1074775 h 2413961"/>
                <a:gd name="connsiteX3-399" fmla="*/ 543693 w 773882"/>
                <a:gd name="connsiteY3-400" fmla="*/ 1289087 h 2413961"/>
                <a:gd name="connsiteX4-401" fmla="*/ 241274 w 773882"/>
                <a:gd name="connsiteY4-402" fmla="*/ 1562138 h 2413961"/>
                <a:gd name="connsiteX5-403" fmla="*/ 9499 w 773882"/>
                <a:gd name="connsiteY5-404" fmla="*/ 2336838 h 2413961"/>
                <a:gd name="connsiteX6-405" fmla="*/ 111099 w 773882"/>
                <a:gd name="connsiteY6-406" fmla="*/ 2327313 h 2413961"/>
                <a:gd name="connsiteX7-407" fmla="*/ 184124 w 773882"/>
                <a:gd name="connsiteY7-408" fmla="*/ 1816138 h 2413961"/>
                <a:gd name="connsiteX8-409" fmla="*/ 571474 w 773882"/>
                <a:gd name="connsiteY8-410" fmla="*/ 1324013 h 2413961"/>
                <a:gd name="connsiteX9-411" fmla="*/ 773880 w 773882"/>
                <a:gd name="connsiteY9-412" fmla="*/ 1142243 h 2413961"/>
                <a:gd name="connsiteX10-413" fmla="*/ 574649 w 773882"/>
                <a:gd name="connsiteY10-414" fmla="*/ 974763 h 2413961"/>
                <a:gd name="connsiteX11-415" fmla="*/ 180949 w 773882"/>
                <a:gd name="connsiteY11-416" fmla="*/ 492163 h 2413961"/>
                <a:gd name="connsiteX12-417" fmla="*/ 113480 w 773882"/>
                <a:gd name="connsiteY12-418" fmla="*/ 38 h 2413961"/>
                <a:gd name="connsiteX13-419" fmla="*/ 6324 w 773882"/>
                <a:gd name="connsiteY13-420" fmla="*/ 38 h 2413961"/>
                <a:gd name="connsiteX0-421" fmla="*/ 6324 w 773882"/>
                <a:gd name="connsiteY0-422" fmla="*/ 38 h 2413961"/>
                <a:gd name="connsiteX1-423" fmla="*/ 117449 w 773882"/>
                <a:gd name="connsiteY1-424" fmla="*/ 606463 h 2413961"/>
                <a:gd name="connsiteX2-425" fmla="*/ 575442 w 773882"/>
                <a:gd name="connsiteY2-426" fmla="*/ 1074775 h 2413961"/>
                <a:gd name="connsiteX3-427" fmla="*/ 543693 w 773882"/>
                <a:gd name="connsiteY3-428" fmla="*/ 1289087 h 2413961"/>
                <a:gd name="connsiteX4-429" fmla="*/ 241274 w 773882"/>
                <a:gd name="connsiteY4-430" fmla="*/ 1562138 h 2413961"/>
                <a:gd name="connsiteX5-431" fmla="*/ 9499 w 773882"/>
                <a:gd name="connsiteY5-432" fmla="*/ 2336838 h 2413961"/>
                <a:gd name="connsiteX6-433" fmla="*/ 111099 w 773882"/>
                <a:gd name="connsiteY6-434" fmla="*/ 2327313 h 2413961"/>
                <a:gd name="connsiteX7-435" fmla="*/ 184124 w 773882"/>
                <a:gd name="connsiteY7-436" fmla="*/ 1816138 h 2413961"/>
                <a:gd name="connsiteX8-437" fmla="*/ 571474 w 773882"/>
                <a:gd name="connsiteY8-438" fmla="*/ 1324013 h 2413961"/>
                <a:gd name="connsiteX9-439" fmla="*/ 773880 w 773882"/>
                <a:gd name="connsiteY9-440" fmla="*/ 1142243 h 2413961"/>
                <a:gd name="connsiteX10-441" fmla="*/ 574649 w 773882"/>
                <a:gd name="connsiteY10-442" fmla="*/ 974763 h 2413961"/>
                <a:gd name="connsiteX11-443" fmla="*/ 180949 w 773882"/>
                <a:gd name="connsiteY11-444" fmla="*/ 492163 h 2413961"/>
                <a:gd name="connsiteX12-445" fmla="*/ 113480 w 773882"/>
                <a:gd name="connsiteY12-446" fmla="*/ 38 h 2413961"/>
                <a:gd name="connsiteX13-447" fmla="*/ 6324 w 773882"/>
                <a:gd name="connsiteY13-448" fmla="*/ 38 h 2413961"/>
                <a:gd name="connsiteX0-449" fmla="*/ 6324 w 773882"/>
                <a:gd name="connsiteY0-450" fmla="*/ 38 h 2413961"/>
                <a:gd name="connsiteX1-451" fmla="*/ 117449 w 773882"/>
                <a:gd name="connsiteY1-452" fmla="*/ 606463 h 2413961"/>
                <a:gd name="connsiteX2-453" fmla="*/ 575442 w 773882"/>
                <a:gd name="connsiteY2-454" fmla="*/ 1074775 h 2413961"/>
                <a:gd name="connsiteX3-455" fmla="*/ 624655 w 773882"/>
                <a:gd name="connsiteY3-456" fmla="*/ 1246224 h 2413961"/>
                <a:gd name="connsiteX4-457" fmla="*/ 241274 w 773882"/>
                <a:gd name="connsiteY4-458" fmla="*/ 1562138 h 2413961"/>
                <a:gd name="connsiteX5-459" fmla="*/ 9499 w 773882"/>
                <a:gd name="connsiteY5-460" fmla="*/ 2336838 h 2413961"/>
                <a:gd name="connsiteX6-461" fmla="*/ 111099 w 773882"/>
                <a:gd name="connsiteY6-462" fmla="*/ 2327313 h 2413961"/>
                <a:gd name="connsiteX7-463" fmla="*/ 184124 w 773882"/>
                <a:gd name="connsiteY7-464" fmla="*/ 1816138 h 2413961"/>
                <a:gd name="connsiteX8-465" fmla="*/ 571474 w 773882"/>
                <a:gd name="connsiteY8-466" fmla="*/ 1324013 h 2413961"/>
                <a:gd name="connsiteX9-467" fmla="*/ 773880 w 773882"/>
                <a:gd name="connsiteY9-468" fmla="*/ 1142243 h 2413961"/>
                <a:gd name="connsiteX10-469" fmla="*/ 574649 w 773882"/>
                <a:gd name="connsiteY10-470" fmla="*/ 974763 h 2413961"/>
                <a:gd name="connsiteX11-471" fmla="*/ 180949 w 773882"/>
                <a:gd name="connsiteY11-472" fmla="*/ 492163 h 2413961"/>
                <a:gd name="connsiteX12-473" fmla="*/ 113480 w 773882"/>
                <a:gd name="connsiteY12-474" fmla="*/ 38 h 2413961"/>
                <a:gd name="connsiteX13-475" fmla="*/ 6324 w 773882"/>
                <a:gd name="connsiteY13-476" fmla="*/ 38 h 2413961"/>
                <a:gd name="connsiteX0-477" fmla="*/ 6324 w 773882"/>
                <a:gd name="connsiteY0-478" fmla="*/ 38 h 2413961"/>
                <a:gd name="connsiteX1-479" fmla="*/ 117449 w 773882"/>
                <a:gd name="connsiteY1-480" fmla="*/ 606463 h 2413961"/>
                <a:gd name="connsiteX2-481" fmla="*/ 575442 w 773882"/>
                <a:gd name="connsiteY2-482" fmla="*/ 1074775 h 2413961"/>
                <a:gd name="connsiteX3-483" fmla="*/ 579411 w 773882"/>
                <a:gd name="connsiteY3-484" fmla="*/ 1260512 h 2413961"/>
                <a:gd name="connsiteX4-485" fmla="*/ 241274 w 773882"/>
                <a:gd name="connsiteY4-486" fmla="*/ 1562138 h 2413961"/>
                <a:gd name="connsiteX5-487" fmla="*/ 9499 w 773882"/>
                <a:gd name="connsiteY5-488" fmla="*/ 2336838 h 2413961"/>
                <a:gd name="connsiteX6-489" fmla="*/ 111099 w 773882"/>
                <a:gd name="connsiteY6-490" fmla="*/ 2327313 h 2413961"/>
                <a:gd name="connsiteX7-491" fmla="*/ 184124 w 773882"/>
                <a:gd name="connsiteY7-492" fmla="*/ 1816138 h 2413961"/>
                <a:gd name="connsiteX8-493" fmla="*/ 571474 w 773882"/>
                <a:gd name="connsiteY8-494" fmla="*/ 1324013 h 2413961"/>
                <a:gd name="connsiteX9-495" fmla="*/ 773880 w 773882"/>
                <a:gd name="connsiteY9-496" fmla="*/ 1142243 h 2413961"/>
                <a:gd name="connsiteX10-497" fmla="*/ 574649 w 773882"/>
                <a:gd name="connsiteY10-498" fmla="*/ 974763 h 2413961"/>
                <a:gd name="connsiteX11-499" fmla="*/ 180949 w 773882"/>
                <a:gd name="connsiteY11-500" fmla="*/ 492163 h 2413961"/>
                <a:gd name="connsiteX12-501" fmla="*/ 113480 w 773882"/>
                <a:gd name="connsiteY12-502" fmla="*/ 38 h 2413961"/>
                <a:gd name="connsiteX13-503" fmla="*/ 6324 w 773882"/>
                <a:gd name="connsiteY13-504" fmla="*/ 38 h 2413961"/>
                <a:gd name="connsiteX0-505" fmla="*/ 6324 w 773882"/>
                <a:gd name="connsiteY0-506" fmla="*/ 38 h 2413961"/>
                <a:gd name="connsiteX1-507" fmla="*/ 117449 w 773882"/>
                <a:gd name="connsiteY1-508" fmla="*/ 606463 h 2413961"/>
                <a:gd name="connsiteX2-509" fmla="*/ 575442 w 773882"/>
                <a:gd name="connsiteY2-510" fmla="*/ 1074775 h 2413961"/>
                <a:gd name="connsiteX3-511" fmla="*/ 579411 w 773882"/>
                <a:gd name="connsiteY3-512" fmla="*/ 1260512 h 2413961"/>
                <a:gd name="connsiteX4-513" fmla="*/ 241274 w 773882"/>
                <a:gd name="connsiteY4-514" fmla="*/ 1562138 h 2413961"/>
                <a:gd name="connsiteX5-515" fmla="*/ 9499 w 773882"/>
                <a:gd name="connsiteY5-516" fmla="*/ 2336838 h 2413961"/>
                <a:gd name="connsiteX6-517" fmla="*/ 111099 w 773882"/>
                <a:gd name="connsiteY6-518" fmla="*/ 2327313 h 2413961"/>
                <a:gd name="connsiteX7-519" fmla="*/ 184124 w 773882"/>
                <a:gd name="connsiteY7-520" fmla="*/ 1816138 h 2413961"/>
                <a:gd name="connsiteX8-521" fmla="*/ 571474 w 773882"/>
                <a:gd name="connsiteY8-522" fmla="*/ 1324013 h 2413961"/>
                <a:gd name="connsiteX9-523" fmla="*/ 773880 w 773882"/>
                <a:gd name="connsiteY9-524" fmla="*/ 1142243 h 2413961"/>
                <a:gd name="connsiteX10-525" fmla="*/ 574649 w 773882"/>
                <a:gd name="connsiteY10-526" fmla="*/ 974763 h 2413961"/>
                <a:gd name="connsiteX11-527" fmla="*/ 180949 w 773882"/>
                <a:gd name="connsiteY11-528" fmla="*/ 492163 h 2413961"/>
                <a:gd name="connsiteX12-529" fmla="*/ 113480 w 773882"/>
                <a:gd name="connsiteY12-530" fmla="*/ 38 h 2413961"/>
                <a:gd name="connsiteX13-531" fmla="*/ 6324 w 773882"/>
                <a:gd name="connsiteY13-532" fmla="*/ 38 h 2413961"/>
                <a:gd name="connsiteX0-533" fmla="*/ 6324 w 773882"/>
                <a:gd name="connsiteY0-534" fmla="*/ 38 h 2561614"/>
                <a:gd name="connsiteX1-535" fmla="*/ 117449 w 773882"/>
                <a:gd name="connsiteY1-536" fmla="*/ 606463 h 2561614"/>
                <a:gd name="connsiteX2-537" fmla="*/ 575442 w 773882"/>
                <a:gd name="connsiteY2-538" fmla="*/ 1074775 h 2561614"/>
                <a:gd name="connsiteX3-539" fmla="*/ 579411 w 773882"/>
                <a:gd name="connsiteY3-540" fmla="*/ 1260512 h 2561614"/>
                <a:gd name="connsiteX4-541" fmla="*/ 241274 w 773882"/>
                <a:gd name="connsiteY4-542" fmla="*/ 1562138 h 2561614"/>
                <a:gd name="connsiteX5-543" fmla="*/ 9499 w 773882"/>
                <a:gd name="connsiteY5-544" fmla="*/ 2336838 h 2561614"/>
                <a:gd name="connsiteX6-545" fmla="*/ 111099 w 773882"/>
                <a:gd name="connsiteY6-546" fmla="*/ 2327313 h 2561614"/>
                <a:gd name="connsiteX7-547" fmla="*/ 184124 w 773882"/>
                <a:gd name="connsiteY7-548" fmla="*/ 1816138 h 2561614"/>
                <a:gd name="connsiteX8-549" fmla="*/ 571474 w 773882"/>
                <a:gd name="connsiteY8-550" fmla="*/ 1324013 h 2561614"/>
                <a:gd name="connsiteX9-551" fmla="*/ 773880 w 773882"/>
                <a:gd name="connsiteY9-552" fmla="*/ 1142243 h 2561614"/>
                <a:gd name="connsiteX10-553" fmla="*/ 574649 w 773882"/>
                <a:gd name="connsiteY10-554" fmla="*/ 974763 h 2561614"/>
                <a:gd name="connsiteX11-555" fmla="*/ 180949 w 773882"/>
                <a:gd name="connsiteY11-556" fmla="*/ 492163 h 2561614"/>
                <a:gd name="connsiteX12-557" fmla="*/ 113480 w 773882"/>
                <a:gd name="connsiteY12-558" fmla="*/ 38 h 2561614"/>
                <a:gd name="connsiteX13-559" fmla="*/ 6324 w 773882"/>
                <a:gd name="connsiteY13-560" fmla="*/ 38 h 2561614"/>
                <a:gd name="connsiteX0-561" fmla="*/ 6324 w 773882"/>
                <a:gd name="connsiteY0-562" fmla="*/ 38 h 2409510"/>
                <a:gd name="connsiteX1-563" fmla="*/ 117449 w 773882"/>
                <a:gd name="connsiteY1-564" fmla="*/ 606463 h 2409510"/>
                <a:gd name="connsiteX2-565" fmla="*/ 575442 w 773882"/>
                <a:gd name="connsiteY2-566" fmla="*/ 1074775 h 2409510"/>
                <a:gd name="connsiteX3-567" fmla="*/ 579411 w 773882"/>
                <a:gd name="connsiteY3-568" fmla="*/ 1260512 h 2409510"/>
                <a:gd name="connsiteX4-569" fmla="*/ 184124 w 773882"/>
                <a:gd name="connsiteY4-570" fmla="*/ 1626432 h 2409510"/>
                <a:gd name="connsiteX5-571" fmla="*/ 9499 w 773882"/>
                <a:gd name="connsiteY5-572" fmla="*/ 2336838 h 2409510"/>
                <a:gd name="connsiteX6-573" fmla="*/ 111099 w 773882"/>
                <a:gd name="connsiteY6-574" fmla="*/ 2327313 h 2409510"/>
                <a:gd name="connsiteX7-575" fmla="*/ 184124 w 773882"/>
                <a:gd name="connsiteY7-576" fmla="*/ 1816138 h 2409510"/>
                <a:gd name="connsiteX8-577" fmla="*/ 571474 w 773882"/>
                <a:gd name="connsiteY8-578" fmla="*/ 1324013 h 2409510"/>
                <a:gd name="connsiteX9-579" fmla="*/ 773880 w 773882"/>
                <a:gd name="connsiteY9-580" fmla="*/ 1142243 h 2409510"/>
                <a:gd name="connsiteX10-581" fmla="*/ 574649 w 773882"/>
                <a:gd name="connsiteY10-582" fmla="*/ 974763 h 2409510"/>
                <a:gd name="connsiteX11-583" fmla="*/ 180949 w 773882"/>
                <a:gd name="connsiteY11-584" fmla="*/ 492163 h 2409510"/>
                <a:gd name="connsiteX12-585" fmla="*/ 113480 w 773882"/>
                <a:gd name="connsiteY12-586" fmla="*/ 38 h 2409510"/>
                <a:gd name="connsiteX13-587" fmla="*/ 6324 w 773882"/>
                <a:gd name="connsiteY13-588" fmla="*/ 38 h 2409510"/>
                <a:gd name="connsiteX0-589" fmla="*/ 6324 w 773882"/>
                <a:gd name="connsiteY0-590" fmla="*/ 38 h 2409510"/>
                <a:gd name="connsiteX1-591" fmla="*/ 117449 w 773882"/>
                <a:gd name="connsiteY1-592" fmla="*/ 606463 h 2409510"/>
                <a:gd name="connsiteX2-593" fmla="*/ 575442 w 773882"/>
                <a:gd name="connsiteY2-594" fmla="*/ 1074775 h 2409510"/>
                <a:gd name="connsiteX3-595" fmla="*/ 579411 w 773882"/>
                <a:gd name="connsiteY3-596" fmla="*/ 1260512 h 2409510"/>
                <a:gd name="connsiteX4-597" fmla="*/ 184124 w 773882"/>
                <a:gd name="connsiteY4-598" fmla="*/ 1626432 h 2409510"/>
                <a:gd name="connsiteX5-599" fmla="*/ 9499 w 773882"/>
                <a:gd name="connsiteY5-600" fmla="*/ 2336838 h 2409510"/>
                <a:gd name="connsiteX6-601" fmla="*/ 111099 w 773882"/>
                <a:gd name="connsiteY6-602" fmla="*/ 2327313 h 2409510"/>
                <a:gd name="connsiteX7-603" fmla="*/ 184124 w 773882"/>
                <a:gd name="connsiteY7-604" fmla="*/ 1816138 h 2409510"/>
                <a:gd name="connsiteX8-605" fmla="*/ 571474 w 773882"/>
                <a:gd name="connsiteY8-606" fmla="*/ 1324013 h 2409510"/>
                <a:gd name="connsiteX9-607" fmla="*/ 773880 w 773882"/>
                <a:gd name="connsiteY9-608" fmla="*/ 1142243 h 2409510"/>
                <a:gd name="connsiteX10-609" fmla="*/ 574649 w 773882"/>
                <a:gd name="connsiteY10-610" fmla="*/ 974763 h 2409510"/>
                <a:gd name="connsiteX11-611" fmla="*/ 180949 w 773882"/>
                <a:gd name="connsiteY11-612" fmla="*/ 492163 h 2409510"/>
                <a:gd name="connsiteX12-613" fmla="*/ 113480 w 773882"/>
                <a:gd name="connsiteY12-614" fmla="*/ 38 h 2409510"/>
                <a:gd name="connsiteX13-615" fmla="*/ 6324 w 773882"/>
                <a:gd name="connsiteY13-616" fmla="*/ 38 h 2409510"/>
                <a:gd name="connsiteX0-617" fmla="*/ 6324 w 773882"/>
                <a:gd name="connsiteY0-618" fmla="*/ 38 h 2407548"/>
                <a:gd name="connsiteX1-619" fmla="*/ 117449 w 773882"/>
                <a:gd name="connsiteY1-620" fmla="*/ 606463 h 2407548"/>
                <a:gd name="connsiteX2-621" fmla="*/ 575442 w 773882"/>
                <a:gd name="connsiteY2-622" fmla="*/ 1074775 h 2407548"/>
                <a:gd name="connsiteX3-623" fmla="*/ 579411 w 773882"/>
                <a:gd name="connsiteY3-624" fmla="*/ 1260512 h 2407548"/>
                <a:gd name="connsiteX4-625" fmla="*/ 184124 w 773882"/>
                <a:gd name="connsiteY4-626" fmla="*/ 1626432 h 2407548"/>
                <a:gd name="connsiteX5-627" fmla="*/ 9499 w 773882"/>
                <a:gd name="connsiteY5-628" fmla="*/ 2336838 h 2407548"/>
                <a:gd name="connsiteX6-629" fmla="*/ 111099 w 773882"/>
                <a:gd name="connsiteY6-630" fmla="*/ 2327313 h 2407548"/>
                <a:gd name="connsiteX7-631" fmla="*/ 184124 w 773882"/>
                <a:gd name="connsiteY7-632" fmla="*/ 1816138 h 2407548"/>
                <a:gd name="connsiteX8-633" fmla="*/ 571474 w 773882"/>
                <a:gd name="connsiteY8-634" fmla="*/ 1324013 h 2407548"/>
                <a:gd name="connsiteX9-635" fmla="*/ 773880 w 773882"/>
                <a:gd name="connsiteY9-636" fmla="*/ 1142243 h 2407548"/>
                <a:gd name="connsiteX10-637" fmla="*/ 574649 w 773882"/>
                <a:gd name="connsiteY10-638" fmla="*/ 974763 h 2407548"/>
                <a:gd name="connsiteX11-639" fmla="*/ 180949 w 773882"/>
                <a:gd name="connsiteY11-640" fmla="*/ 492163 h 2407548"/>
                <a:gd name="connsiteX12-641" fmla="*/ 113480 w 773882"/>
                <a:gd name="connsiteY12-642" fmla="*/ 38 h 2407548"/>
                <a:gd name="connsiteX13-643" fmla="*/ 6324 w 773882"/>
                <a:gd name="connsiteY13-644" fmla="*/ 38 h 2407548"/>
                <a:gd name="connsiteX0-645" fmla="*/ 6324 w 773882"/>
                <a:gd name="connsiteY0-646" fmla="*/ 38 h 2367963"/>
                <a:gd name="connsiteX1-647" fmla="*/ 117449 w 773882"/>
                <a:gd name="connsiteY1-648" fmla="*/ 606463 h 2367963"/>
                <a:gd name="connsiteX2-649" fmla="*/ 575442 w 773882"/>
                <a:gd name="connsiteY2-650" fmla="*/ 1074775 h 2367963"/>
                <a:gd name="connsiteX3-651" fmla="*/ 579411 w 773882"/>
                <a:gd name="connsiteY3-652" fmla="*/ 1260512 h 2367963"/>
                <a:gd name="connsiteX4-653" fmla="*/ 184124 w 773882"/>
                <a:gd name="connsiteY4-654" fmla="*/ 1626432 h 2367963"/>
                <a:gd name="connsiteX5-655" fmla="*/ 9499 w 773882"/>
                <a:gd name="connsiteY5-656" fmla="*/ 2336838 h 2367963"/>
                <a:gd name="connsiteX6-657" fmla="*/ 111099 w 773882"/>
                <a:gd name="connsiteY6-658" fmla="*/ 2327313 h 2367963"/>
                <a:gd name="connsiteX7-659" fmla="*/ 184124 w 773882"/>
                <a:gd name="connsiteY7-660" fmla="*/ 1816138 h 2367963"/>
                <a:gd name="connsiteX8-661" fmla="*/ 571474 w 773882"/>
                <a:gd name="connsiteY8-662" fmla="*/ 1324013 h 2367963"/>
                <a:gd name="connsiteX9-663" fmla="*/ 773880 w 773882"/>
                <a:gd name="connsiteY9-664" fmla="*/ 1142243 h 2367963"/>
                <a:gd name="connsiteX10-665" fmla="*/ 574649 w 773882"/>
                <a:gd name="connsiteY10-666" fmla="*/ 974763 h 2367963"/>
                <a:gd name="connsiteX11-667" fmla="*/ 180949 w 773882"/>
                <a:gd name="connsiteY11-668" fmla="*/ 492163 h 2367963"/>
                <a:gd name="connsiteX12-669" fmla="*/ 113480 w 773882"/>
                <a:gd name="connsiteY12-670" fmla="*/ 38 h 2367963"/>
                <a:gd name="connsiteX13-671" fmla="*/ 6324 w 773882"/>
                <a:gd name="connsiteY13-672" fmla="*/ 38 h 2367963"/>
                <a:gd name="connsiteX0-673" fmla="*/ 6324 w 773882"/>
                <a:gd name="connsiteY0-674" fmla="*/ 38 h 2336838"/>
                <a:gd name="connsiteX1-675" fmla="*/ 117449 w 773882"/>
                <a:gd name="connsiteY1-676" fmla="*/ 606463 h 2336838"/>
                <a:gd name="connsiteX2-677" fmla="*/ 575442 w 773882"/>
                <a:gd name="connsiteY2-678" fmla="*/ 1074775 h 2336838"/>
                <a:gd name="connsiteX3-679" fmla="*/ 579411 w 773882"/>
                <a:gd name="connsiteY3-680" fmla="*/ 1260512 h 2336838"/>
                <a:gd name="connsiteX4-681" fmla="*/ 184124 w 773882"/>
                <a:gd name="connsiteY4-682" fmla="*/ 1626432 h 2336838"/>
                <a:gd name="connsiteX5-683" fmla="*/ 9499 w 773882"/>
                <a:gd name="connsiteY5-684" fmla="*/ 2336838 h 2336838"/>
                <a:gd name="connsiteX6-685" fmla="*/ 111099 w 773882"/>
                <a:gd name="connsiteY6-686" fmla="*/ 2327313 h 2336838"/>
                <a:gd name="connsiteX7-687" fmla="*/ 184124 w 773882"/>
                <a:gd name="connsiteY7-688" fmla="*/ 1816138 h 2336838"/>
                <a:gd name="connsiteX8-689" fmla="*/ 571474 w 773882"/>
                <a:gd name="connsiteY8-690" fmla="*/ 1324013 h 2336838"/>
                <a:gd name="connsiteX9-691" fmla="*/ 773880 w 773882"/>
                <a:gd name="connsiteY9-692" fmla="*/ 1142243 h 2336838"/>
                <a:gd name="connsiteX10-693" fmla="*/ 574649 w 773882"/>
                <a:gd name="connsiteY10-694" fmla="*/ 974763 h 2336838"/>
                <a:gd name="connsiteX11-695" fmla="*/ 180949 w 773882"/>
                <a:gd name="connsiteY11-696" fmla="*/ 492163 h 2336838"/>
                <a:gd name="connsiteX12-697" fmla="*/ 113480 w 773882"/>
                <a:gd name="connsiteY12-698" fmla="*/ 38 h 2336838"/>
                <a:gd name="connsiteX13-699" fmla="*/ 6324 w 773882"/>
                <a:gd name="connsiteY13-700" fmla="*/ 38 h 2336838"/>
                <a:gd name="connsiteX0-701" fmla="*/ 6324 w 773882"/>
                <a:gd name="connsiteY0-702" fmla="*/ 38 h 2343129"/>
                <a:gd name="connsiteX1-703" fmla="*/ 117449 w 773882"/>
                <a:gd name="connsiteY1-704" fmla="*/ 606463 h 2343129"/>
                <a:gd name="connsiteX2-705" fmla="*/ 575442 w 773882"/>
                <a:gd name="connsiteY2-706" fmla="*/ 1074775 h 2343129"/>
                <a:gd name="connsiteX3-707" fmla="*/ 579411 w 773882"/>
                <a:gd name="connsiteY3-708" fmla="*/ 1260512 h 2343129"/>
                <a:gd name="connsiteX4-709" fmla="*/ 184124 w 773882"/>
                <a:gd name="connsiteY4-710" fmla="*/ 1626432 h 2343129"/>
                <a:gd name="connsiteX5-711" fmla="*/ 9499 w 773882"/>
                <a:gd name="connsiteY5-712" fmla="*/ 2336838 h 2343129"/>
                <a:gd name="connsiteX6-713" fmla="*/ 113480 w 773882"/>
                <a:gd name="connsiteY6-714" fmla="*/ 2341600 h 2343129"/>
                <a:gd name="connsiteX7-715" fmla="*/ 184124 w 773882"/>
                <a:gd name="connsiteY7-716" fmla="*/ 1816138 h 2343129"/>
                <a:gd name="connsiteX8-717" fmla="*/ 571474 w 773882"/>
                <a:gd name="connsiteY8-718" fmla="*/ 1324013 h 2343129"/>
                <a:gd name="connsiteX9-719" fmla="*/ 773880 w 773882"/>
                <a:gd name="connsiteY9-720" fmla="*/ 1142243 h 2343129"/>
                <a:gd name="connsiteX10-721" fmla="*/ 574649 w 773882"/>
                <a:gd name="connsiteY10-722" fmla="*/ 974763 h 2343129"/>
                <a:gd name="connsiteX11-723" fmla="*/ 180949 w 773882"/>
                <a:gd name="connsiteY11-724" fmla="*/ 492163 h 2343129"/>
                <a:gd name="connsiteX12-725" fmla="*/ 113480 w 773882"/>
                <a:gd name="connsiteY12-726" fmla="*/ 38 h 2343129"/>
                <a:gd name="connsiteX13-727" fmla="*/ 6324 w 773882"/>
                <a:gd name="connsiteY13-728" fmla="*/ 38 h 2343129"/>
                <a:gd name="connsiteX0-729" fmla="*/ 6324 w 773882"/>
                <a:gd name="connsiteY0-730" fmla="*/ 38 h 2343129"/>
                <a:gd name="connsiteX1-731" fmla="*/ 117449 w 773882"/>
                <a:gd name="connsiteY1-732" fmla="*/ 606463 h 2343129"/>
                <a:gd name="connsiteX2-733" fmla="*/ 575442 w 773882"/>
                <a:gd name="connsiteY2-734" fmla="*/ 1074775 h 2343129"/>
                <a:gd name="connsiteX3-735" fmla="*/ 579411 w 773882"/>
                <a:gd name="connsiteY3-736" fmla="*/ 1260512 h 2343129"/>
                <a:gd name="connsiteX4-737" fmla="*/ 184124 w 773882"/>
                <a:gd name="connsiteY4-738" fmla="*/ 1626432 h 2343129"/>
                <a:gd name="connsiteX5-739" fmla="*/ 9499 w 773882"/>
                <a:gd name="connsiteY5-740" fmla="*/ 2336838 h 2343129"/>
                <a:gd name="connsiteX6-741" fmla="*/ 113480 w 773882"/>
                <a:gd name="connsiteY6-742" fmla="*/ 2341600 h 2343129"/>
                <a:gd name="connsiteX7-743" fmla="*/ 184124 w 773882"/>
                <a:gd name="connsiteY7-744" fmla="*/ 1816138 h 2343129"/>
                <a:gd name="connsiteX8-745" fmla="*/ 571474 w 773882"/>
                <a:gd name="connsiteY8-746" fmla="*/ 1324013 h 2343129"/>
                <a:gd name="connsiteX9-747" fmla="*/ 773880 w 773882"/>
                <a:gd name="connsiteY9-748" fmla="*/ 1142243 h 2343129"/>
                <a:gd name="connsiteX10-749" fmla="*/ 574649 w 773882"/>
                <a:gd name="connsiteY10-750" fmla="*/ 974763 h 2343129"/>
                <a:gd name="connsiteX11-751" fmla="*/ 180949 w 773882"/>
                <a:gd name="connsiteY11-752" fmla="*/ 492163 h 2343129"/>
                <a:gd name="connsiteX12-753" fmla="*/ 113480 w 773882"/>
                <a:gd name="connsiteY12-754" fmla="*/ 38 h 2343129"/>
                <a:gd name="connsiteX13-755" fmla="*/ 6324 w 773882"/>
                <a:gd name="connsiteY13-756" fmla="*/ 38 h 2343129"/>
                <a:gd name="connsiteX0-757" fmla="*/ 6324 w 773882"/>
                <a:gd name="connsiteY0-758" fmla="*/ 38 h 2343129"/>
                <a:gd name="connsiteX1-759" fmla="*/ 117449 w 773882"/>
                <a:gd name="connsiteY1-760" fmla="*/ 606463 h 2343129"/>
                <a:gd name="connsiteX2-761" fmla="*/ 575442 w 773882"/>
                <a:gd name="connsiteY2-762" fmla="*/ 1074775 h 2343129"/>
                <a:gd name="connsiteX3-763" fmla="*/ 579411 w 773882"/>
                <a:gd name="connsiteY3-764" fmla="*/ 1260512 h 2343129"/>
                <a:gd name="connsiteX4-765" fmla="*/ 184124 w 773882"/>
                <a:gd name="connsiteY4-766" fmla="*/ 1626432 h 2343129"/>
                <a:gd name="connsiteX5-767" fmla="*/ 9499 w 773882"/>
                <a:gd name="connsiteY5-768" fmla="*/ 2336838 h 2343129"/>
                <a:gd name="connsiteX6-769" fmla="*/ 113480 w 773882"/>
                <a:gd name="connsiteY6-770" fmla="*/ 2341600 h 2343129"/>
                <a:gd name="connsiteX7-771" fmla="*/ 184124 w 773882"/>
                <a:gd name="connsiteY7-772" fmla="*/ 1816138 h 2343129"/>
                <a:gd name="connsiteX8-773" fmla="*/ 571474 w 773882"/>
                <a:gd name="connsiteY8-774" fmla="*/ 1324013 h 2343129"/>
                <a:gd name="connsiteX9-775" fmla="*/ 773880 w 773882"/>
                <a:gd name="connsiteY9-776" fmla="*/ 1142243 h 2343129"/>
                <a:gd name="connsiteX10-777" fmla="*/ 574649 w 773882"/>
                <a:gd name="connsiteY10-778" fmla="*/ 974763 h 2343129"/>
                <a:gd name="connsiteX11-779" fmla="*/ 180949 w 773882"/>
                <a:gd name="connsiteY11-780" fmla="*/ 492163 h 2343129"/>
                <a:gd name="connsiteX12-781" fmla="*/ 113480 w 773882"/>
                <a:gd name="connsiteY12-782" fmla="*/ 38 h 2343129"/>
                <a:gd name="connsiteX13-783" fmla="*/ 6324 w 773882"/>
                <a:gd name="connsiteY13-784" fmla="*/ 38 h 2343129"/>
                <a:gd name="connsiteX0-785" fmla="*/ 6324 w 773882"/>
                <a:gd name="connsiteY0-786" fmla="*/ 38 h 2343129"/>
                <a:gd name="connsiteX1-787" fmla="*/ 117449 w 773882"/>
                <a:gd name="connsiteY1-788" fmla="*/ 606463 h 2343129"/>
                <a:gd name="connsiteX2-789" fmla="*/ 575442 w 773882"/>
                <a:gd name="connsiteY2-790" fmla="*/ 1074775 h 2343129"/>
                <a:gd name="connsiteX3-791" fmla="*/ 579411 w 773882"/>
                <a:gd name="connsiteY3-792" fmla="*/ 1260512 h 2343129"/>
                <a:gd name="connsiteX4-793" fmla="*/ 184124 w 773882"/>
                <a:gd name="connsiteY4-794" fmla="*/ 1626432 h 2343129"/>
                <a:gd name="connsiteX5-795" fmla="*/ 9499 w 773882"/>
                <a:gd name="connsiteY5-796" fmla="*/ 2336838 h 2343129"/>
                <a:gd name="connsiteX6-797" fmla="*/ 113480 w 773882"/>
                <a:gd name="connsiteY6-798" fmla="*/ 2341600 h 2343129"/>
                <a:gd name="connsiteX7-799" fmla="*/ 184124 w 773882"/>
                <a:gd name="connsiteY7-800" fmla="*/ 1816138 h 2343129"/>
                <a:gd name="connsiteX8-801" fmla="*/ 571474 w 773882"/>
                <a:gd name="connsiteY8-802" fmla="*/ 1324013 h 2343129"/>
                <a:gd name="connsiteX9-803" fmla="*/ 773880 w 773882"/>
                <a:gd name="connsiteY9-804" fmla="*/ 1142243 h 2343129"/>
                <a:gd name="connsiteX10-805" fmla="*/ 574649 w 773882"/>
                <a:gd name="connsiteY10-806" fmla="*/ 974763 h 2343129"/>
                <a:gd name="connsiteX11-807" fmla="*/ 180949 w 773882"/>
                <a:gd name="connsiteY11-808" fmla="*/ 492163 h 2343129"/>
                <a:gd name="connsiteX12-809" fmla="*/ 113480 w 773882"/>
                <a:gd name="connsiteY12-810" fmla="*/ 38 h 2343129"/>
                <a:gd name="connsiteX13-811" fmla="*/ 6324 w 773882"/>
                <a:gd name="connsiteY13-812" fmla="*/ 38 h 2343129"/>
                <a:gd name="connsiteX0-813" fmla="*/ 6324 w 773882"/>
                <a:gd name="connsiteY0-814" fmla="*/ 38 h 2343129"/>
                <a:gd name="connsiteX1-815" fmla="*/ 117449 w 773882"/>
                <a:gd name="connsiteY1-816" fmla="*/ 606463 h 2343129"/>
                <a:gd name="connsiteX2-817" fmla="*/ 575442 w 773882"/>
                <a:gd name="connsiteY2-818" fmla="*/ 1074775 h 2343129"/>
                <a:gd name="connsiteX3-819" fmla="*/ 579411 w 773882"/>
                <a:gd name="connsiteY3-820" fmla="*/ 1260512 h 2343129"/>
                <a:gd name="connsiteX4-821" fmla="*/ 184124 w 773882"/>
                <a:gd name="connsiteY4-822" fmla="*/ 1626432 h 2343129"/>
                <a:gd name="connsiteX5-823" fmla="*/ 9499 w 773882"/>
                <a:gd name="connsiteY5-824" fmla="*/ 2336838 h 2343129"/>
                <a:gd name="connsiteX6-825" fmla="*/ 113480 w 773882"/>
                <a:gd name="connsiteY6-826" fmla="*/ 2341600 h 2343129"/>
                <a:gd name="connsiteX7-827" fmla="*/ 184124 w 773882"/>
                <a:gd name="connsiteY7-828" fmla="*/ 1816138 h 2343129"/>
                <a:gd name="connsiteX8-829" fmla="*/ 571474 w 773882"/>
                <a:gd name="connsiteY8-830" fmla="*/ 1324013 h 2343129"/>
                <a:gd name="connsiteX9-831" fmla="*/ 773880 w 773882"/>
                <a:gd name="connsiteY9-832" fmla="*/ 1142243 h 2343129"/>
                <a:gd name="connsiteX10-833" fmla="*/ 574649 w 773882"/>
                <a:gd name="connsiteY10-834" fmla="*/ 974763 h 2343129"/>
                <a:gd name="connsiteX11-835" fmla="*/ 180949 w 773882"/>
                <a:gd name="connsiteY11-836" fmla="*/ 492163 h 2343129"/>
                <a:gd name="connsiteX12-837" fmla="*/ 113480 w 773882"/>
                <a:gd name="connsiteY12-838" fmla="*/ 38 h 2343129"/>
                <a:gd name="connsiteX13-839" fmla="*/ 6324 w 773882"/>
                <a:gd name="connsiteY13-840" fmla="*/ 38 h 2343129"/>
                <a:gd name="connsiteX0-841" fmla="*/ 6324 w 773882"/>
                <a:gd name="connsiteY0-842" fmla="*/ 38 h 2343129"/>
                <a:gd name="connsiteX1-843" fmla="*/ 117449 w 773882"/>
                <a:gd name="connsiteY1-844" fmla="*/ 606463 h 2343129"/>
                <a:gd name="connsiteX2-845" fmla="*/ 575442 w 773882"/>
                <a:gd name="connsiteY2-846" fmla="*/ 1074775 h 2343129"/>
                <a:gd name="connsiteX3-847" fmla="*/ 579411 w 773882"/>
                <a:gd name="connsiteY3-848" fmla="*/ 1260512 h 2343129"/>
                <a:gd name="connsiteX4-849" fmla="*/ 184124 w 773882"/>
                <a:gd name="connsiteY4-850" fmla="*/ 1626432 h 2343129"/>
                <a:gd name="connsiteX5-851" fmla="*/ 9499 w 773882"/>
                <a:gd name="connsiteY5-852" fmla="*/ 2336838 h 2343129"/>
                <a:gd name="connsiteX6-853" fmla="*/ 113480 w 773882"/>
                <a:gd name="connsiteY6-854" fmla="*/ 2341600 h 2343129"/>
                <a:gd name="connsiteX7-855" fmla="*/ 184124 w 773882"/>
                <a:gd name="connsiteY7-856" fmla="*/ 1816138 h 2343129"/>
                <a:gd name="connsiteX8-857" fmla="*/ 571474 w 773882"/>
                <a:gd name="connsiteY8-858" fmla="*/ 1324013 h 2343129"/>
                <a:gd name="connsiteX9-859" fmla="*/ 773880 w 773882"/>
                <a:gd name="connsiteY9-860" fmla="*/ 1142243 h 2343129"/>
                <a:gd name="connsiteX10-861" fmla="*/ 574649 w 773882"/>
                <a:gd name="connsiteY10-862" fmla="*/ 974763 h 2343129"/>
                <a:gd name="connsiteX11-863" fmla="*/ 180949 w 773882"/>
                <a:gd name="connsiteY11-864" fmla="*/ 492163 h 2343129"/>
                <a:gd name="connsiteX12-865" fmla="*/ 113480 w 773882"/>
                <a:gd name="connsiteY12-866" fmla="*/ 38 h 2343129"/>
                <a:gd name="connsiteX13-867" fmla="*/ 6324 w 773882"/>
                <a:gd name="connsiteY13-868" fmla="*/ 38 h 2343129"/>
                <a:gd name="connsiteX0-869" fmla="*/ 6324 w 773882"/>
                <a:gd name="connsiteY0-870" fmla="*/ 38 h 2343129"/>
                <a:gd name="connsiteX1-871" fmla="*/ 117449 w 773882"/>
                <a:gd name="connsiteY1-872" fmla="*/ 606463 h 2343129"/>
                <a:gd name="connsiteX2-873" fmla="*/ 575442 w 773882"/>
                <a:gd name="connsiteY2-874" fmla="*/ 1074775 h 2343129"/>
                <a:gd name="connsiteX3-875" fmla="*/ 579411 w 773882"/>
                <a:gd name="connsiteY3-876" fmla="*/ 1260512 h 2343129"/>
                <a:gd name="connsiteX4-877" fmla="*/ 184124 w 773882"/>
                <a:gd name="connsiteY4-878" fmla="*/ 1626432 h 2343129"/>
                <a:gd name="connsiteX5-879" fmla="*/ 9499 w 773882"/>
                <a:gd name="connsiteY5-880" fmla="*/ 2336838 h 2343129"/>
                <a:gd name="connsiteX6-881" fmla="*/ 113480 w 773882"/>
                <a:gd name="connsiteY6-882" fmla="*/ 2341600 h 2343129"/>
                <a:gd name="connsiteX7-883" fmla="*/ 184124 w 773882"/>
                <a:gd name="connsiteY7-884" fmla="*/ 1816138 h 2343129"/>
                <a:gd name="connsiteX8-885" fmla="*/ 571474 w 773882"/>
                <a:gd name="connsiteY8-886" fmla="*/ 1324013 h 2343129"/>
                <a:gd name="connsiteX9-887" fmla="*/ 773880 w 773882"/>
                <a:gd name="connsiteY9-888" fmla="*/ 1142243 h 2343129"/>
                <a:gd name="connsiteX10-889" fmla="*/ 574649 w 773882"/>
                <a:gd name="connsiteY10-890" fmla="*/ 974763 h 2343129"/>
                <a:gd name="connsiteX11-891" fmla="*/ 180949 w 773882"/>
                <a:gd name="connsiteY11-892" fmla="*/ 492163 h 2343129"/>
                <a:gd name="connsiteX12-893" fmla="*/ 113480 w 773882"/>
                <a:gd name="connsiteY12-894" fmla="*/ 38 h 2343129"/>
                <a:gd name="connsiteX13-895" fmla="*/ 6324 w 773882"/>
                <a:gd name="connsiteY13-896" fmla="*/ 38 h 2343129"/>
                <a:gd name="connsiteX0-897" fmla="*/ 6324 w 773882"/>
                <a:gd name="connsiteY0-898" fmla="*/ 38 h 2343129"/>
                <a:gd name="connsiteX1-899" fmla="*/ 117449 w 773882"/>
                <a:gd name="connsiteY1-900" fmla="*/ 606463 h 2343129"/>
                <a:gd name="connsiteX2-901" fmla="*/ 575442 w 773882"/>
                <a:gd name="connsiteY2-902" fmla="*/ 1074775 h 2343129"/>
                <a:gd name="connsiteX3-903" fmla="*/ 579411 w 773882"/>
                <a:gd name="connsiteY3-904" fmla="*/ 1260512 h 2343129"/>
                <a:gd name="connsiteX4-905" fmla="*/ 184124 w 773882"/>
                <a:gd name="connsiteY4-906" fmla="*/ 1626432 h 2343129"/>
                <a:gd name="connsiteX5-907" fmla="*/ 9499 w 773882"/>
                <a:gd name="connsiteY5-908" fmla="*/ 2336838 h 2343129"/>
                <a:gd name="connsiteX6-909" fmla="*/ 113480 w 773882"/>
                <a:gd name="connsiteY6-910" fmla="*/ 2341600 h 2343129"/>
                <a:gd name="connsiteX7-911" fmla="*/ 184124 w 773882"/>
                <a:gd name="connsiteY7-912" fmla="*/ 1816138 h 2343129"/>
                <a:gd name="connsiteX8-913" fmla="*/ 571474 w 773882"/>
                <a:gd name="connsiteY8-914" fmla="*/ 1324013 h 2343129"/>
                <a:gd name="connsiteX9-915" fmla="*/ 773880 w 773882"/>
                <a:gd name="connsiteY9-916" fmla="*/ 1142243 h 2343129"/>
                <a:gd name="connsiteX10-917" fmla="*/ 574649 w 773882"/>
                <a:gd name="connsiteY10-918" fmla="*/ 974763 h 2343129"/>
                <a:gd name="connsiteX11-919" fmla="*/ 180949 w 773882"/>
                <a:gd name="connsiteY11-920" fmla="*/ 492163 h 2343129"/>
                <a:gd name="connsiteX12-921" fmla="*/ 113480 w 773882"/>
                <a:gd name="connsiteY12-922" fmla="*/ 38 h 2343129"/>
                <a:gd name="connsiteX13-923" fmla="*/ 6324 w 773882"/>
                <a:gd name="connsiteY13-924" fmla="*/ 38 h 2343129"/>
                <a:gd name="connsiteX0-925" fmla="*/ 6324 w 773881"/>
                <a:gd name="connsiteY0-926" fmla="*/ 38 h 2343129"/>
                <a:gd name="connsiteX1-927" fmla="*/ 117449 w 773881"/>
                <a:gd name="connsiteY1-928" fmla="*/ 606463 h 2343129"/>
                <a:gd name="connsiteX2-929" fmla="*/ 575442 w 773881"/>
                <a:gd name="connsiteY2-930" fmla="*/ 1074775 h 2343129"/>
                <a:gd name="connsiteX3-931" fmla="*/ 579411 w 773881"/>
                <a:gd name="connsiteY3-932" fmla="*/ 1260512 h 2343129"/>
                <a:gd name="connsiteX4-933" fmla="*/ 184124 w 773881"/>
                <a:gd name="connsiteY4-934" fmla="*/ 1626432 h 2343129"/>
                <a:gd name="connsiteX5-935" fmla="*/ 9499 w 773881"/>
                <a:gd name="connsiteY5-936" fmla="*/ 2336838 h 2343129"/>
                <a:gd name="connsiteX6-937" fmla="*/ 113480 w 773881"/>
                <a:gd name="connsiteY6-938" fmla="*/ 2341600 h 2343129"/>
                <a:gd name="connsiteX7-939" fmla="*/ 184124 w 773881"/>
                <a:gd name="connsiteY7-940" fmla="*/ 1816138 h 2343129"/>
                <a:gd name="connsiteX8-941" fmla="*/ 571474 w 773881"/>
                <a:gd name="connsiteY8-942" fmla="*/ 1324013 h 2343129"/>
                <a:gd name="connsiteX9-943" fmla="*/ 773880 w 773881"/>
                <a:gd name="connsiteY9-944" fmla="*/ 1142243 h 2343129"/>
                <a:gd name="connsiteX10-945" fmla="*/ 553218 w 773881"/>
                <a:gd name="connsiteY10-946" fmla="*/ 986670 h 2343129"/>
                <a:gd name="connsiteX11-947" fmla="*/ 180949 w 773881"/>
                <a:gd name="connsiteY11-948" fmla="*/ 492163 h 2343129"/>
                <a:gd name="connsiteX12-949" fmla="*/ 113480 w 773881"/>
                <a:gd name="connsiteY12-950" fmla="*/ 38 h 2343129"/>
                <a:gd name="connsiteX13-951" fmla="*/ 6324 w 773881"/>
                <a:gd name="connsiteY13-952" fmla="*/ 38 h 2343129"/>
                <a:gd name="connsiteX0-953" fmla="*/ 6324 w 773885"/>
                <a:gd name="connsiteY0-954" fmla="*/ 38 h 2343129"/>
                <a:gd name="connsiteX1-955" fmla="*/ 117449 w 773885"/>
                <a:gd name="connsiteY1-956" fmla="*/ 606463 h 2343129"/>
                <a:gd name="connsiteX2-957" fmla="*/ 575442 w 773885"/>
                <a:gd name="connsiteY2-958" fmla="*/ 1074775 h 2343129"/>
                <a:gd name="connsiteX3-959" fmla="*/ 579411 w 773885"/>
                <a:gd name="connsiteY3-960" fmla="*/ 1260512 h 2343129"/>
                <a:gd name="connsiteX4-961" fmla="*/ 184124 w 773885"/>
                <a:gd name="connsiteY4-962" fmla="*/ 1626432 h 2343129"/>
                <a:gd name="connsiteX5-963" fmla="*/ 9499 w 773885"/>
                <a:gd name="connsiteY5-964" fmla="*/ 2336838 h 2343129"/>
                <a:gd name="connsiteX6-965" fmla="*/ 113480 w 773885"/>
                <a:gd name="connsiteY6-966" fmla="*/ 2341600 h 2343129"/>
                <a:gd name="connsiteX7-967" fmla="*/ 184124 w 773885"/>
                <a:gd name="connsiteY7-968" fmla="*/ 1816138 h 2343129"/>
                <a:gd name="connsiteX8-969" fmla="*/ 571474 w 773885"/>
                <a:gd name="connsiteY8-970" fmla="*/ 1324013 h 2343129"/>
                <a:gd name="connsiteX9-971" fmla="*/ 773880 w 773885"/>
                <a:gd name="connsiteY9-972" fmla="*/ 1142243 h 2343129"/>
                <a:gd name="connsiteX10-973" fmla="*/ 553218 w 773885"/>
                <a:gd name="connsiteY10-974" fmla="*/ 986670 h 2343129"/>
                <a:gd name="connsiteX11-975" fmla="*/ 180949 w 773885"/>
                <a:gd name="connsiteY11-976" fmla="*/ 492163 h 2343129"/>
                <a:gd name="connsiteX12-977" fmla="*/ 113480 w 773885"/>
                <a:gd name="connsiteY12-978" fmla="*/ 38 h 2343129"/>
                <a:gd name="connsiteX13-979" fmla="*/ 6324 w 773885"/>
                <a:gd name="connsiteY13-980" fmla="*/ 38 h 2343129"/>
                <a:gd name="connsiteX0-981" fmla="*/ 6324 w 773881"/>
                <a:gd name="connsiteY0-982" fmla="*/ 38 h 2343129"/>
                <a:gd name="connsiteX1-983" fmla="*/ 117449 w 773881"/>
                <a:gd name="connsiteY1-984" fmla="*/ 606463 h 2343129"/>
                <a:gd name="connsiteX2-985" fmla="*/ 575442 w 773881"/>
                <a:gd name="connsiteY2-986" fmla="*/ 1074775 h 2343129"/>
                <a:gd name="connsiteX3-987" fmla="*/ 579411 w 773881"/>
                <a:gd name="connsiteY3-988" fmla="*/ 1260512 h 2343129"/>
                <a:gd name="connsiteX4-989" fmla="*/ 184124 w 773881"/>
                <a:gd name="connsiteY4-990" fmla="*/ 1626432 h 2343129"/>
                <a:gd name="connsiteX5-991" fmla="*/ 9499 w 773881"/>
                <a:gd name="connsiteY5-992" fmla="*/ 2336838 h 2343129"/>
                <a:gd name="connsiteX6-993" fmla="*/ 113480 w 773881"/>
                <a:gd name="connsiteY6-994" fmla="*/ 2341600 h 2343129"/>
                <a:gd name="connsiteX7-995" fmla="*/ 184124 w 773881"/>
                <a:gd name="connsiteY7-996" fmla="*/ 1816138 h 2343129"/>
                <a:gd name="connsiteX8-997" fmla="*/ 571474 w 773881"/>
                <a:gd name="connsiteY8-998" fmla="*/ 1324013 h 2343129"/>
                <a:gd name="connsiteX9-999" fmla="*/ 773880 w 773881"/>
                <a:gd name="connsiteY9-1000" fmla="*/ 1142243 h 2343129"/>
                <a:gd name="connsiteX10-1001" fmla="*/ 553218 w 773881"/>
                <a:gd name="connsiteY10-1002" fmla="*/ 986670 h 2343129"/>
                <a:gd name="connsiteX11-1003" fmla="*/ 123799 w 773881"/>
                <a:gd name="connsiteY11-1004" fmla="*/ 504069 h 2343129"/>
                <a:gd name="connsiteX12-1005" fmla="*/ 113480 w 773881"/>
                <a:gd name="connsiteY12-1006" fmla="*/ 38 h 2343129"/>
                <a:gd name="connsiteX13-1007" fmla="*/ 6324 w 773881"/>
                <a:gd name="connsiteY13-1008" fmla="*/ 38 h 2343129"/>
                <a:gd name="connsiteX0-1009" fmla="*/ 6324 w 773881"/>
                <a:gd name="connsiteY0-1010" fmla="*/ 38 h 2343129"/>
                <a:gd name="connsiteX1-1011" fmla="*/ 117449 w 773881"/>
                <a:gd name="connsiteY1-1012" fmla="*/ 606463 h 2343129"/>
                <a:gd name="connsiteX2-1013" fmla="*/ 575442 w 773881"/>
                <a:gd name="connsiteY2-1014" fmla="*/ 1074775 h 2343129"/>
                <a:gd name="connsiteX3-1015" fmla="*/ 579411 w 773881"/>
                <a:gd name="connsiteY3-1016" fmla="*/ 1260512 h 2343129"/>
                <a:gd name="connsiteX4-1017" fmla="*/ 184124 w 773881"/>
                <a:gd name="connsiteY4-1018" fmla="*/ 1626432 h 2343129"/>
                <a:gd name="connsiteX5-1019" fmla="*/ 9499 w 773881"/>
                <a:gd name="connsiteY5-1020" fmla="*/ 2336838 h 2343129"/>
                <a:gd name="connsiteX6-1021" fmla="*/ 113480 w 773881"/>
                <a:gd name="connsiteY6-1022" fmla="*/ 2341600 h 2343129"/>
                <a:gd name="connsiteX7-1023" fmla="*/ 184124 w 773881"/>
                <a:gd name="connsiteY7-1024" fmla="*/ 1816138 h 2343129"/>
                <a:gd name="connsiteX8-1025" fmla="*/ 571474 w 773881"/>
                <a:gd name="connsiteY8-1026" fmla="*/ 1324013 h 2343129"/>
                <a:gd name="connsiteX9-1027" fmla="*/ 773880 w 773881"/>
                <a:gd name="connsiteY9-1028" fmla="*/ 1142243 h 2343129"/>
                <a:gd name="connsiteX10-1029" fmla="*/ 553218 w 773881"/>
                <a:gd name="connsiteY10-1030" fmla="*/ 986670 h 2343129"/>
                <a:gd name="connsiteX11-1031" fmla="*/ 164280 w 773881"/>
                <a:gd name="connsiteY11-1032" fmla="*/ 494544 h 2343129"/>
                <a:gd name="connsiteX12-1033" fmla="*/ 113480 w 773881"/>
                <a:gd name="connsiteY12-1034" fmla="*/ 38 h 2343129"/>
                <a:gd name="connsiteX13-1035" fmla="*/ 6324 w 773881"/>
                <a:gd name="connsiteY13-1036" fmla="*/ 38 h 2343129"/>
                <a:gd name="connsiteX0-1037" fmla="*/ 6324 w 773881"/>
                <a:gd name="connsiteY0-1038" fmla="*/ 38 h 2343129"/>
                <a:gd name="connsiteX1-1039" fmla="*/ 117449 w 773881"/>
                <a:gd name="connsiteY1-1040" fmla="*/ 606463 h 2343129"/>
                <a:gd name="connsiteX2-1041" fmla="*/ 575442 w 773881"/>
                <a:gd name="connsiteY2-1042" fmla="*/ 1074775 h 2343129"/>
                <a:gd name="connsiteX3-1043" fmla="*/ 579411 w 773881"/>
                <a:gd name="connsiteY3-1044" fmla="*/ 1260512 h 2343129"/>
                <a:gd name="connsiteX4-1045" fmla="*/ 184124 w 773881"/>
                <a:gd name="connsiteY4-1046" fmla="*/ 1626432 h 2343129"/>
                <a:gd name="connsiteX5-1047" fmla="*/ 9499 w 773881"/>
                <a:gd name="connsiteY5-1048" fmla="*/ 2336838 h 2343129"/>
                <a:gd name="connsiteX6-1049" fmla="*/ 113480 w 773881"/>
                <a:gd name="connsiteY6-1050" fmla="*/ 2341600 h 2343129"/>
                <a:gd name="connsiteX7-1051" fmla="*/ 184124 w 773881"/>
                <a:gd name="connsiteY7-1052" fmla="*/ 1816138 h 2343129"/>
                <a:gd name="connsiteX8-1053" fmla="*/ 571474 w 773881"/>
                <a:gd name="connsiteY8-1054" fmla="*/ 1324013 h 2343129"/>
                <a:gd name="connsiteX9-1055" fmla="*/ 773880 w 773881"/>
                <a:gd name="connsiteY9-1056" fmla="*/ 1142243 h 2343129"/>
                <a:gd name="connsiteX10-1057" fmla="*/ 553218 w 773881"/>
                <a:gd name="connsiteY10-1058" fmla="*/ 986670 h 2343129"/>
                <a:gd name="connsiteX11-1059" fmla="*/ 164280 w 773881"/>
                <a:gd name="connsiteY11-1060" fmla="*/ 494544 h 2343129"/>
                <a:gd name="connsiteX12-1061" fmla="*/ 113480 w 773881"/>
                <a:gd name="connsiteY12-1062" fmla="*/ 38 h 2343129"/>
                <a:gd name="connsiteX13-1063" fmla="*/ 6324 w 773881"/>
                <a:gd name="connsiteY13-1064" fmla="*/ 38 h 2343129"/>
                <a:gd name="connsiteX0-1065" fmla="*/ 6324 w 773881"/>
                <a:gd name="connsiteY0-1066" fmla="*/ 38 h 2343129"/>
                <a:gd name="connsiteX1-1067" fmla="*/ 117449 w 773881"/>
                <a:gd name="connsiteY1-1068" fmla="*/ 606463 h 2343129"/>
                <a:gd name="connsiteX2-1069" fmla="*/ 575442 w 773881"/>
                <a:gd name="connsiteY2-1070" fmla="*/ 1074775 h 2343129"/>
                <a:gd name="connsiteX3-1071" fmla="*/ 579411 w 773881"/>
                <a:gd name="connsiteY3-1072" fmla="*/ 1260512 h 2343129"/>
                <a:gd name="connsiteX4-1073" fmla="*/ 184124 w 773881"/>
                <a:gd name="connsiteY4-1074" fmla="*/ 1626432 h 2343129"/>
                <a:gd name="connsiteX5-1075" fmla="*/ 9499 w 773881"/>
                <a:gd name="connsiteY5-1076" fmla="*/ 2336838 h 2343129"/>
                <a:gd name="connsiteX6-1077" fmla="*/ 113480 w 773881"/>
                <a:gd name="connsiteY6-1078" fmla="*/ 2341600 h 2343129"/>
                <a:gd name="connsiteX7-1079" fmla="*/ 184124 w 773881"/>
                <a:gd name="connsiteY7-1080" fmla="*/ 1816138 h 2343129"/>
                <a:gd name="connsiteX8-1081" fmla="*/ 571474 w 773881"/>
                <a:gd name="connsiteY8-1082" fmla="*/ 1324013 h 2343129"/>
                <a:gd name="connsiteX9-1083" fmla="*/ 773880 w 773881"/>
                <a:gd name="connsiteY9-1084" fmla="*/ 1142243 h 2343129"/>
                <a:gd name="connsiteX10-1085" fmla="*/ 553218 w 773881"/>
                <a:gd name="connsiteY10-1086" fmla="*/ 986670 h 2343129"/>
                <a:gd name="connsiteX11-1087" fmla="*/ 164280 w 773881"/>
                <a:gd name="connsiteY11-1088" fmla="*/ 494544 h 2343129"/>
                <a:gd name="connsiteX12-1089" fmla="*/ 113480 w 773881"/>
                <a:gd name="connsiteY12-1090" fmla="*/ 38 h 2343129"/>
                <a:gd name="connsiteX13-1091" fmla="*/ 6324 w 773881"/>
                <a:gd name="connsiteY13-1092" fmla="*/ 38 h 2343129"/>
                <a:gd name="connsiteX0-1093" fmla="*/ 6324 w 773881"/>
                <a:gd name="connsiteY0-1094" fmla="*/ 38 h 2343129"/>
                <a:gd name="connsiteX1-1095" fmla="*/ 117449 w 773881"/>
                <a:gd name="connsiteY1-1096" fmla="*/ 606463 h 2343129"/>
                <a:gd name="connsiteX2-1097" fmla="*/ 575442 w 773881"/>
                <a:gd name="connsiteY2-1098" fmla="*/ 1074775 h 2343129"/>
                <a:gd name="connsiteX3-1099" fmla="*/ 579411 w 773881"/>
                <a:gd name="connsiteY3-1100" fmla="*/ 1260512 h 2343129"/>
                <a:gd name="connsiteX4-1101" fmla="*/ 184124 w 773881"/>
                <a:gd name="connsiteY4-1102" fmla="*/ 1626432 h 2343129"/>
                <a:gd name="connsiteX5-1103" fmla="*/ 9499 w 773881"/>
                <a:gd name="connsiteY5-1104" fmla="*/ 2336838 h 2343129"/>
                <a:gd name="connsiteX6-1105" fmla="*/ 113480 w 773881"/>
                <a:gd name="connsiteY6-1106" fmla="*/ 2341600 h 2343129"/>
                <a:gd name="connsiteX7-1107" fmla="*/ 184124 w 773881"/>
                <a:gd name="connsiteY7-1108" fmla="*/ 1816138 h 2343129"/>
                <a:gd name="connsiteX8-1109" fmla="*/ 571474 w 773881"/>
                <a:gd name="connsiteY8-1110" fmla="*/ 1324013 h 2343129"/>
                <a:gd name="connsiteX9-1111" fmla="*/ 773880 w 773881"/>
                <a:gd name="connsiteY9-1112" fmla="*/ 1142243 h 2343129"/>
                <a:gd name="connsiteX10-1113" fmla="*/ 553218 w 773881"/>
                <a:gd name="connsiteY10-1114" fmla="*/ 986670 h 2343129"/>
                <a:gd name="connsiteX11-1115" fmla="*/ 164280 w 773881"/>
                <a:gd name="connsiteY11-1116" fmla="*/ 494544 h 2343129"/>
                <a:gd name="connsiteX12-1117" fmla="*/ 113480 w 773881"/>
                <a:gd name="connsiteY12-1118" fmla="*/ 38 h 2343129"/>
                <a:gd name="connsiteX13-1119" fmla="*/ 6324 w 773881"/>
                <a:gd name="connsiteY13-1120" fmla="*/ 38 h 2343129"/>
                <a:gd name="connsiteX0-1121" fmla="*/ 6324 w 773881"/>
                <a:gd name="connsiteY0-1122" fmla="*/ 38 h 2343129"/>
                <a:gd name="connsiteX1-1123" fmla="*/ 117449 w 773881"/>
                <a:gd name="connsiteY1-1124" fmla="*/ 606463 h 2343129"/>
                <a:gd name="connsiteX2-1125" fmla="*/ 575442 w 773881"/>
                <a:gd name="connsiteY2-1126" fmla="*/ 1074775 h 2343129"/>
                <a:gd name="connsiteX3-1127" fmla="*/ 579411 w 773881"/>
                <a:gd name="connsiteY3-1128" fmla="*/ 1260512 h 2343129"/>
                <a:gd name="connsiteX4-1129" fmla="*/ 184124 w 773881"/>
                <a:gd name="connsiteY4-1130" fmla="*/ 1626432 h 2343129"/>
                <a:gd name="connsiteX5-1131" fmla="*/ 9499 w 773881"/>
                <a:gd name="connsiteY5-1132" fmla="*/ 2336838 h 2343129"/>
                <a:gd name="connsiteX6-1133" fmla="*/ 113480 w 773881"/>
                <a:gd name="connsiteY6-1134" fmla="*/ 2341600 h 2343129"/>
                <a:gd name="connsiteX7-1135" fmla="*/ 184124 w 773881"/>
                <a:gd name="connsiteY7-1136" fmla="*/ 1816138 h 2343129"/>
                <a:gd name="connsiteX8-1137" fmla="*/ 571474 w 773881"/>
                <a:gd name="connsiteY8-1138" fmla="*/ 1324013 h 2343129"/>
                <a:gd name="connsiteX9-1139" fmla="*/ 773880 w 773881"/>
                <a:gd name="connsiteY9-1140" fmla="*/ 1142243 h 2343129"/>
                <a:gd name="connsiteX10-1141" fmla="*/ 553218 w 773881"/>
                <a:gd name="connsiteY10-1142" fmla="*/ 986670 h 2343129"/>
                <a:gd name="connsiteX11-1143" fmla="*/ 164280 w 773881"/>
                <a:gd name="connsiteY11-1144" fmla="*/ 494544 h 2343129"/>
                <a:gd name="connsiteX12-1145" fmla="*/ 113480 w 773881"/>
                <a:gd name="connsiteY12-1146" fmla="*/ 38 h 2343129"/>
                <a:gd name="connsiteX13-1147" fmla="*/ 6324 w 773881"/>
                <a:gd name="connsiteY13-1148" fmla="*/ 38 h 2343129"/>
                <a:gd name="connsiteX0-1149" fmla="*/ 6324 w 773881"/>
                <a:gd name="connsiteY0-1150" fmla="*/ 38 h 2343129"/>
                <a:gd name="connsiteX1-1151" fmla="*/ 117449 w 773881"/>
                <a:gd name="connsiteY1-1152" fmla="*/ 606463 h 2343129"/>
                <a:gd name="connsiteX2-1153" fmla="*/ 575442 w 773881"/>
                <a:gd name="connsiteY2-1154" fmla="*/ 1074775 h 2343129"/>
                <a:gd name="connsiteX3-1155" fmla="*/ 579411 w 773881"/>
                <a:gd name="connsiteY3-1156" fmla="*/ 1260512 h 2343129"/>
                <a:gd name="connsiteX4-1157" fmla="*/ 184124 w 773881"/>
                <a:gd name="connsiteY4-1158" fmla="*/ 1626432 h 2343129"/>
                <a:gd name="connsiteX5-1159" fmla="*/ 9499 w 773881"/>
                <a:gd name="connsiteY5-1160" fmla="*/ 2336838 h 2343129"/>
                <a:gd name="connsiteX6-1161" fmla="*/ 113480 w 773881"/>
                <a:gd name="connsiteY6-1162" fmla="*/ 2341600 h 2343129"/>
                <a:gd name="connsiteX7-1163" fmla="*/ 184124 w 773881"/>
                <a:gd name="connsiteY7-1164" fmla="*/ 1816138 h 2343129"/>
                <a:gd name="connsiteX8-1165" fmla="*/ 571474 w 773881"/>
                <a:gd name="connsiteY8-1166" fmla="*/ 1324013 h 2343129"/>
                <a:gd name="connsiteX9-1167" fmla="*/ 773880 w 773881"/>
                <a:gd name="connsiteY9-1168" fmla="*/ 1142243 h 2343129"/>
                <a:gd name="connsiteX10-1169" fmla="*/ 553218 w 773881"/>
                <a:gd name="connsiteY10-1170" fmla="*/ 986670 h 2343129"/>
                <a:gd name="connsiteX11-1171" fmla="*/ 164280 w 773881"/>
                <a:gd name="connsiteY11-1172" fmla="*/ 494544 h 2343129"/>
                <a:gd name="connsiteX12-1173" fmla="*/ 113480 w 773881"/>
                <a:gd name="connsiteY12-1174" fmla="*/ 38 h 2343129"/>
                <a:gd name="connsiteX13-1175" fmla="*/ 6324 w 773881"/>
                <a:gd name="connsiteY13-1176" fmla="*/ 38 h 2343129"/>
                <a:gd name="connsiteX0-1177" fmla="*/ 6324 w 773881"/>
                <a:gd name="connsiteY0-1178" fmla="*/ 38 h 2343129"/>
                <a:gd name="connsiteX1-1179" fmla="*/ 117449 w 773881"/>
                <a:gd name="connsiteY1-1180" fmla="*/ 606463 h 2343129"/>
                <a:gd name="connsiteX2-1181" fmla="*/ 575442 w 773881"/>
                <a:gd name="connsiteY2-1182" fmla="*/ 1074775 h 2343129"/>
                <a:gd name="connsiteX3-1183" fmla="*/ 579411 w 773881"/>
                <a:gd name="connsiteY3-1184" fmla="*/ 1260512 h 2343129"/>
                <a:gd name="connsiteX4-1185" fmla="*/ 184124 w 773881"/>
                <a:gd name="connsiteY4-1186" fmla="*/ 1626432 h 2343129"/>
                <a:gd name="connsiteX5-1187" fmla="*/ 9499 w 773881"/>
                <a:gd name="connsiteY5-1188" fmla="*/ 2336838 h 2343129"/>
                <a:gd name="connsiteX6-1189" fmla="*/ 113480 w 773881"/>
                <a:gd name="connsiteY6-1190" fmla="*/ 2341600 h 2343129"/>
                <a:gd name="connsiteX7-1191" fmla="*/ 184124 w 773881"/>
                <a:gd name="connsiteY7-1192" fmla="*/ 1816138 h 2343129"/>
                <a:gd name="connsiteX8-1193" fmla="*/ 571474 w 773881"/>
                <a:gd name="connsiteY8-1194" fmla="*/ 1324013 h 2343129"/>
                <a:gd name="connsiteX9-1195" fmla="*/ 773880 w 773881"/>
                <a:gd name="connsiteY9-1196" fmla="*/ 1142243 h 2343129"/>
                <a:gd name="connsiteX10-1197" fmla="*/ 553218 w 773881"/>
                <a:gd name="connsiteY10-1198" fmla="*/ 986670 h 2343129"/>
                <a:gd name="connsiteX11-1199" fmla="*/ 176186 w 773881"/>
                <a:gd name="connsiteY11-1200" fmla="*/ 535025 h 2343129"/>
                <a:gd name="connsiteX12-1201" fmla="*/ 113480 w 773881"/>
                <a:gd name="connsiteY12-1202" fmla="*/ 38 h 2343129"/>
                <a:gd name="connsiteX13-1203" fmla="*/ 6324 w 773881"/>
                <a:gd name="connsiteY13-1204" fmla="*/ 38 h 2343129"/>
                <a:gd name="connsiteX0-1205" fmla="*/ 6324 w 773881"/>
                <a:gd name="connsiteY0-1206" fmla="*/ 38 h 2343129"/>
                <a:gd name="connsiteX1-1207" fmla="*/ 117449 w 773881"/>
                <a:gd name="connsiteY1-1208" fmla="*/ 606463 h 2343129"/>
                <a:gd name="connsiteX2-1209" fmla="*/ 575442 w 773881"/>
                <a:gd name="connsiteY2-1210" fmla="*/ 1074775 h 2343129"/>
                <a:gd name="connsiteX3-1211" fmla="*/ 579411 w 773881"/>
                <a:gd name="connsiteY3-1212" fmla="*/ 1260512 h 2343129"/>
                <a:gd name="connsiteX4-1213" fmla="*/ 184124 w 773881"/>
                <a:gd name="connsiteY4-1214" fmla="*/ 1626432 h 2343129"/>
                <a:gd name="connsiteX5-1215" fmla="*/ 9499 w 773881"/>
                <a:gd name="connsiteY5-1216" fmla="*/ 2336838 h 2343129"/>
                <a:gd name="connsiteX6-1217" fmla="*/ 113480 w 773881"/>
                <a:gd name="connsiteY6-1218" fmla="*/ 2341600 h 2343129"/>
                <a:gd name="connsiteX7-1219" fmla="*/ 184124 w 773881"/>
                <a:gd name="connsiteY7-1220" fmla="*/ 1816138 h 2343129"/>
                <a:gd name="connsiteX8-1221" fmla="*/ 571474 w 773881"/>
                <a:gd name="connsiteY8-1222" fmla="*/ 1324013 h 2343129"/>
                <a:gd name="connsiteX9-1223" fmla="*/ 773880 w 773881"/>
                <a:gd name="connsiteY9-1224" fmla="*/ 1142243 h 2343129"/>
                <a:gd name="connsiteX10-1225" fmla="*/ 553218 w 773881"/>
                <a:gd name="connsiteY10-1226" fmla="*/ 986670 h 2343129"/>
                <a:gd name="connsiteX11-1227" fmla="*/ 176186 w 773881"/>
                <a:gd name="connsiteY11-1228" fmla="*/ 535025 h 2343129"/>
                <a:gd name="connsiteX12-1229" fmla="*/ 113480 w 773881"/>
                <a:gd name="connsiteY12-1230" fmla="*/ 38 h 2343129"/>
                <a:gd name="connsiteX13-1231" fmla="*/ 6324 w 773881"/>
                <a:gd name="connsiteY13-1232" fmla="*/ 38 h 2343129"/>
                <a:gd name="connsiteX0-1233" fmla="*/ 6324 w 773881"/>
                <a:gd name="connsiteY0-1234" fmla="*/ 38 h 2343129"/>
                <a:gd name="connsiteX1-1235" fmla="*/ 117449 w 773881"/>
                <a:gd name="connsiteY1-1236" fmla="*/ 606463 h 2343129"/>
                <a:gd name="connsiteX2-1237" fmla="*/ 575442 w 773881"/>
                <a:gd name="connsiteY2-1238" fmla="*/ 1074775 h 2343129"/>
                <a:gd name="connsiteX3-1239" fmla="*/ 579411 w 773881"/>
                <a:gd name="connsiteY3-1240" fmla="*/ 1260512 h 2343129"/>
                <a:gd name="connsiteX4-1241" fmla="*/ 184124 w 773881"/>
                <a:gd name="connsiteY4-1242" fmla="*/ 1626432 h 2343129"/>
                <a:gd name="connsiteX5-1243" fmla="*/ 9499 w 773881"/>
                <a:gd name="connsiteY5-1244" fmla="*/ 2336838 h 2343129"/>
                <a:gd name="connsiteX6-1245" fmla="*/ 113480 w 773881"/>
                <a:gd name="connsiteY6-1246" fmla="*/ 2341600 h 2343129"/>
                <a:gd name="connsiteX7-1247" fmla="*/ 184124 w 773881"/>
                <a:gd name="connsiteY7-1248" fmla="*/ 1816138 h 2343129"/>
                <a:gd name="connsiteX8-1249" fmla="*/ 571474 w 773881"/>
                <a:gd name="connsiteY8-1250" fmla="*/ 1324013 h 2343129"/>
                <a:gd name="connsiteX9-1251" fmla="*/ 773880 w 773881"/>
                <a:gd name="connsiteY9-1252" fmla="*/ 1142243 h 2343129"/>
                <a:gd name="connsiteX10-1253" fmla="*/ 553218 w 773881"/>
                <a:gd name="connsiteY10-1254" fmla="*/ 986670 h 2343129"/>
                <a:gd name="connsiteX11-1255" fmla="*/ 176186 w 773881"/>
                <a:gd name="connsiteY11-1256" fmla="*/ 535025 h 2343129"/>
                <a:gd name="connsiteX12-1257" fmla="*/ 113480 w 773881"/>
                <a:gd name="connsiteY12-1258" fmla="*/ 38 h 2343129"/>
                <a:gd name="connsiteX13-1259" fmla="*/ 6324 w 773881"/>
                <a:gd name="connsiteY13-1260" fmla="*/ 38 h 2343129"/>
                <a:gd name="connsiteX0-1261" fmla="*/ 6324 w 773881"/>
                <a:gd name="connsiteY0-1262" fmla="*/ 38 h 2343129"/>
                <a:gd name="connsiteX1-1263" fmla="*/ 117449 w 773881"/>
                <a:gd name="connsiteY1-1264" fmla="*/ 606463 h 2343129"/>
                <a:gd name="connsiteX2-1265" fmla="*/ 575442 w 773881"/>
                <a:gd name="connsiteY2-1266" fmla="*/ 1074775 h 2343129"/>
                <a:gd name="connsiteX3-1267" fmla="*/ 579411 w 773881"/>
                <a:gd name="connsiteY3-1268" fmla="*/ 1260512 h 2343129"/>
                <a:gd name="connsiteX4-1269" fmla="*/ 184124 w 773881"/>
                <a:gd name="connsiteY4-1270" fmla="*/ 1626432 h 2343129"/>
                <a:gd name="connsiteX5-1271" fmla="*/ 9499 w 773881"/>
                <a:gd name="connsiteY5-1272" fmla="*/ 2336838 h 2343129"/>
                <a:gd name="connsiteX6-1273" fmla="*/ 113480 w 773881"/>
                <a:gd name="connsiteY6-1274" fmla="*/ 2341600 h 2343129"/>
                <a:gd name="connsiteX7-1275" fmla="*/ 184124 w 773881"/>
                <a:gd name="connsiteY7-1276" fmla="*/ 1816138 h 2343129"/>
                <a:gd name="connsiteX8-1277" fmla="*/ 571474 w 773881"/>
                <a:gd name="connsiteY8-1278" fmla="*/ 1324013 h 2343129"/>
                <a:gd name="connsiteX9-1279" fmla="*/ 773880 w 773881"/>
                <a:gd name="connsiteY9-1280" fmla="*/ 1142243 h 2343129"/>
                <a:gd name="connsiteX10-1281" fmla="*/ 553218 w 773881"/>
                <a:gd name="connsiteY10-1282" fmla="*/ 986670 h 2343129"/>
                <a:gd name="connsiteX11-1283" fmla="*/ 176186 w 773881"/>
                <a:gd name="connsiteY11-1284" fmla="*/ 535025 h 2343129"/>
                <a:gd name="connsiteX12-1285" fmla="*/ 113480 w 773881"/>
                <a:gd name="connsiteY12-1286" fmla="*/ 38 h 2343129"/>
                <a:gd name="connsiteX13-1287" fmla="*/ 6324 w 773881"/>
                <a:gd name="connsiteY13-1288" fmla="*/ 38 h 2343129"/>
                <a:gd name="connsiteX0-1289" fmla="*/ 6324 w 773881"/>
                <a:gd name="connsiteY0-1290" fmla="*/ 38 h 2343129"/>
                <a:gd name="connsiteX1-1291" fmla="*/ 117449 w 773881"/>
                <a:gd name="connsiteY1-1292" fmla="*/ 606463 h 2343129"/>
                <a:gd name="connsiteX2-1293" fmla="*/ 575442 w 773881"/>
                <a:gd name="connsiteY2-1294" fmla="*/ 1074775 h 2343129"/>
                <a:gd name="connsiteX3-1295" fmla="*/ 579411 w 773881"/>
                <a:gd name="connsiteY3-1296" fmla="*/ 1260512 h 2343129"/>
                <a:gd name="connsiteX4-1297" fmla="*/ 184124 w 773881"/>
                <a:gd name="connsiteY4-1298" fmla="*/ 1626432 h 2343129"/>
                <a:gd name="connsiteX5-1299" fmla="*/ 9499 w 773881"/>
                <a:gd name="connsiteY5-1300" fmla="*/ 2336838 h 2343129"/>
                <a:gd name="connsiteX6-1301" fmla="*/ 113480 w 773881"/>
                <a:gd name="connsiteY6-1302" fmla="*/ 2341600 h 2343129"/>
                <a:gd name="connsiteX7-1303" fmla="*/ 184124 w 773881"/>
                <a:gd name="connsiteY7-1304" fmla="*/ 1816138 h 2343129"/>
                <a:gd name="connsiteX8-1305" fmla="*/ 571474 w 773881"/>
                <a:gd name="connsiteY8-1306" fmla="*/ 1324013 h 2343129"/>
                <a:gd name="connsiteX9-1307" fmla="*/ 773880 w 773881"/>
                <a:gd name="connsiteY9-1308" fmla="*/ 1142243 h 2343129"/>
                <a:gd name="connsiteX10-1309" fmla="*/ 550837 w 773881"/>
                <a:gd name="connsiteY10-1310" fmla="*/ 986670 h 2343129"/>
                <a:gd name="connsiteX11-1311" fmla="*/ 176186 w 773881"/>
                <a:gd name="connsiteY11-1312" fmla="*/ 535025 h 2343129"/>
                <a:gd name="connsiteX12-1313" fmla="*/ 113480 w 773881"/>
                <a:gd name="connsiteY12-1314" fmla="*/ 38 h 2343129"/>
                <a:gd name="connsiteX13-1315" fmla="*/ 6324 w 773881"/>
                <a:gd name="connsiteY13-1316" fmla="*/ 38 h 2343129"/>
                <a:gd name="connsiteX0-1317" fmla="*/ 6324 w 773881"/>
                <a:gd name="connsiteY0-1318" fmla="*/ 38 h 2343129"/>
                <a:gd name="connsiteX1-1319" fmla="*/ 117449 w 773881"/>
                <a:gd name="connsiteY1-1320" fmla="*/ 606463 h 2343129"/>
                <a:gd name="connsiteX2-1321" fmla="*/ 575442 w 773881"/>
                <a:gd name="connsiteY2-1322" fmla="*/ 1074775 h 2343129"/>
                <a:gd name="connsiteX3-1323" fmla="*/ 579411 w 773881"/>
                <a:gd name="connsiteY3-1324" fmla="*/ 1260512 h 2343129"/>
                <a:gd name="connsiteX4-1325" fmla="*/ 184124 w 773881"/>
                <a:gd name="connsiteY4-1326" fmla="*/ 1626432 h 2343129"/>
                <a:gd name="connsiteX5-1327" fmla="*/ 9499 w 773881"/>
                <a:gd name="connsiteY5-1328" fmla="*/ 2336838 h 2343129"/>
                <a:gd name="connsiteX6-1329" fmla="*/ 113480 w 773881"/>
                <a:gd name="connsiteY6-1330" fmla="*/ 2341600 h 2343129"/>
                <a:gd name="connsiteX7-1331" fmla="*/ 184124 w 773881"/>
                <a:gd name="connsiteY7-1332" fmla="*/ 1816138 h 2343129"/>
                <a:gd name="connsiteX8-1333" fmla="*/ 571474 w 773881"/>
                <a:gd name="connsiteY8-1334" fmla="*/ 1324013 h 2343129"/>
                <a:gd name="connsiteX9-1335" fmla="*/ 773880 w 773881"/>
                <a:gd name="connsiteY9-1336" fmla="*/ 1142243 h 2343129"/>
                <a:gd name="connsiteX10-1337" fmla="*/ 550837 w 773881"/>
                <a:gd name="connsiteY10-1338" fmla="*/ 986670 h 2343129"/>
                <a:gd name="connsiteX11-1339" fmla="*/ 176186 w 773881"/>
                <a:gd name="connsiteY11-1340" fmla="*/ 535025 h 2343129"/>
                <a:gd name="connsiteX12-1341" fmla="*/ 113480 w 773881"/>
                <a:gd name="connsiteY12-1342" fmla="*/ 38 h 2343129"/>
                <a:gd name="connsiteX13-1343" fmla="*/ 6324 w 773881"/>
                <a:gd name="connsiteY13-1344" fmla="*/ 38 h 2343129"/>
                <a:gd name="connsiteX0-1345" fmla="*/ 6324 w 773881"/>
                <a:gd name="connsiteY0-1346" fmla="*/ 38 h 2343129"/>
                <a:gd name="connsiteX1-1347" fmla="*/ 117449 w 773881"/>
                <a:gd name="connsiteY1-1348" fmla="*/ 606463 h 2343129"/>
                <a:gd name="connsiteX2-1349" fmla="*/ 575442 w 773881"/>
                <a:gd name="connsiteY2-1350" fmla="*/ 1074775 h 2343129"/>
                <a:gd name="connsiteX3-1351" fmla="*/ 579411 w 773881"/>
                <a:gd name="connsiteY3-1352" fmla="*/ 1260512 h 2343129"/>
                <a:gd name="connsiteX4-1353" fmla="*/ 184124 w 773881"/>
                <a:gd name="connsiteY4-1354" fmla="*/ 1626432 h 2343129"/>
                <a:gd name="connsiteX5-1355" fmla="*/ 9499 w 773881"/>
                <a:gd name="connsiteY5-1356" fmla="*/ 2336838 h 2343129"/>
                <a:gd name="connsiteX6-1357" fmla="*/ 113480 w 773881"/>
                <a:gd name="connsiteY6-1358" fmla="*/ 2341600 h 2343129"/>
                <a:gd name="connsiteX7-1359" fmla="*/ 184124 w 773881"/>
                <a:gd name="connsiteY7-1360" fmla="*/ 1816138 h 2343129"/>
                <a:gd name="connsiteX8-1361" fmla="*/ 571474 w 773881"/>
                <a:gd name="connsiteY8-1362" fmla="*/ 1324013 h 2343129"/>
                <a:gd name="connsiteX9-1363" fmla="*/ 773880 w 773881"/>
                <a:gd name="connsiteY9-1364" fmla="*/ 1142243 h 2343129"/>
                <a:gd name="connsiteX10-1365" fmla="*/ 550837 w 773881"/>
                <a:gd name="connsiteY10-1366" fmla="*/ 986670 h 2343129"/>
                <a:gd name="connsiteX11-1367" fmla="*/ 176186 w 773881"/>
                <a:gd name="connsiteY11-1368" fmla="*/ 535025 h 2343129"/>
                <a:gd name="connsiteX12-1369" fmla="*/ 113480 w 773881"/>
                <a:gd name="connsiteY12-1370" fmla="*/ 38 h 2343129"/>
                <a:gd name="connsiteX13-1371" fmla="*/ 6324 w 773881"/>
                <a:gd name="connsiteY13-1372" fmla="*/ 38 h 2343129"/>
                <a:gd name="connsiteX0-1373" fmla="*/ 6324 w 690539"/>
                <a:gd name="connsiteY0-1374" fmla="*/ 38 h 2343129"/>
                <a:gd name="connsiteX1-1375" fmla="*/ 117449 w 690539"/>
                <a:gd name="connsiteY1-1376" fmla="*/ 606463 h 2343129"/>
                <a:gd name="connsiteX2-1377" fmla="*/ 575442 w 690539"/>
                <a:gd name="connsiteY2-1378" fmla="*/ 1074775 h 2343129"/>
                <a:gd name="connsiteX3-1379" fmla="*/ 579411 w 690539"/>
                <a:gd name="connsiteY3-1380" fmla="*/ 1260512 h 2343129"/>
                <a:gd name="connsiteX4-1381" fmla="*/ 184124 w 690539"/>
                <a:gd name="connsiteY4-1382" fmla="*/ 1626432 h 2343129"/>
                <a:gd name="connsiteX5-1383" fmla="*/ 9499 w 690539"/>
                <a:gd name="connsiteY5-1384" fmla="*/ 2336838 h 2343129"/>
                <a:gd name="connsiteX6-1385" fmla="*/ 113480 w 690539"/>
                <a:gd name="connsiteY6-1386" fmla="*/ 2341600 h 2343129"/>
                <a:gd name="connsiteX7-1387" fmla="*/ 184124 w 690539"/>
                <a:gd name="connsiteY7-1388" fmla="*/ 1816138 h 2343129"/>
                <a:gd name="connsiteX8-1389" fmla="*/ 571474 w 690539"/>
                <a:gd name="connsiteY8-1390" fmla="*/ 1324013 h 2343129"/>
                <a:gd name="connsiteX9-1391" fmla="*/ 690536 w 690539"/>
                <a:gd name="connsiteY9-1392" fmla="*/ 1144624 h 2343129"/>
                <a:gd name="connsiteX10-1393" fmla="*/ 550837 w 690539"/>
                <a:gd name="connsiteY10-1394" fmla="*/ 986670 h 2343129"/>
                <a:gd name="connsiteX11-1395" fmla="*/ 176186 w 690539"/>
                <a:gd name="connsiteY11-1396" fmla="*/ 535025 h 2343129"/>
                <a:gd name="connsiteX12-1397" fmla="*/ 113480 w 690539"/>
                <a:gd name="connsiteY12-1398" fmla="*/ 38 h 2343129"/>
                <a:gd name="connsiteX13-1399" fmla="*/ 6324 w 690539"/>
                <a:gd name="connsiteY13-1400" fmla="*/ 38 h 2343129"/>
                <a:gd name="connsiteX0-1401" fmla="*/ 6324 w 690541"/>
                <a:gd name="connsiteY0-1402" fmla="*/ 38 h 2343129"/>
                <a:gd name="connsiteX1-1403" fmla="*/ 117449 w 690541"/>
                <a:gd name="connsiteY1-1404" fmla="*/ 606463 h 2343129"/>
                <a:gd name="connsiteX2-1405" fmla="*/ 575442 w 690541"/>
                <a:gd name="connsiteY2-1406" fmla="*/ 1074775 h 2343129"/>
                <a:gd name="connsiteX3-1407" fmla="*/ 579411 w 690541"/>
                <a:gd name="connsiteY3-1408" fmla="*/ 1260512 h 2343129"/>
                <a:gd name="connsiteX4-1409" fmla="*/ 184124 w 690541"/>
                <a:gd name="connsiteY4-1410" fmla="*/ 1626432 h 2343129"/>
                <a:gd name="connsiteX5-1411" fmla="*/ 9499 w 690541"/>
                <a:gd name="connsiteY5-1412" fmla="*/ 2336838 h 2343129"/>
                <a:gd name="connsiteX6-1413" fmla="*/ 113480 w 690541"/>
                <a:gd name="connsiteY6-1414" fmla="*/ 2341600 h 2343129"/>
                <a:gd name="connsiteX7-1415" fmla="*/ 184124 w 690541"/>
                <a:gd name="connsiteY7-1416" fmla="*/ 1816138 h 2343129"/>
                <a:gd name="connsiteX8-1417" fmla="*/ 571474 w 690541"/>
                <a:gd name="connsiteY8-1418" fmla="*/ 1324013 h 2343129"/>
                <a:gd name="connsiteX9-1419" fmla="*/ 690536 w 690541"/>
                <a:gd name="connsiteY9-1420" fmla="*/ 1144624 h 2343129"/>
                <a:gd name="connsiteX10-1421" fmla="*/ 550837 w 690541"/>
                <a:gd name="connsiteY10-1422" fmla="*/ 986670 h 2343129"/>
                <a:gd name="connsiteX11-1423" fmla="*/ 176186 w 690541"/>
                <a:gd name="connsiteY11-1424" fmla="*/ 535025 h 2343129"/>
                <a:gd name="connsiteX12-1425" fmla="*/ 113480 w 690541"/>
                <a:gd name="connsiteY12-1426" fmla="*/ 38 h 2343129"/>
                <a:gd name="connsiteX13-1427" fmla="*/ 6324 w 690541"/>
                <a:gd name="connsiteY13-1428" fmla="*/ 38 h 2343129"/>
                <a:gd name="connsiteX0-1429" fmla="*/ 6324 w 690541"/>
                <a:gd name="connsiteY0-1430" fmla="*/ 38 h 2343129"/>
                <a:gd name="connsiteX1-1431" fmla="*/ 117449 w 690541"/>
                <a:gd name="connsiteY1-1432" fmla="*/ 606463 h 2343129"/>
                <a:gd name="connsiteX2-1433" fmla="*/ 575442 w 690541"/>
                <a:gd name="connsiteY2-1434" fmla="*/ 1074775 h 2343129"/>
                <a:gd name="connsiteX3-1435" fmla="*/ 579411 w 690541"/>
                <a:gd name="connsiteY3-1436" fmla="*/ 1260512 h 2343129"/>
                <a:gd name="connsiteX4-1437" fmla="*/ 184124 w 690541"/>
                <a:gd name="connsiteY4-1438" fmla="*/ 1626432 h 2343129"/>
                <a:gd name="connsiteX5-1439" fmla="*/ 9499 w 690541"/>
                <a:gd name="connsiteY5-1440" fmla="*/ 2336838 h 2343129"/>
                <a:gd name="connsiteX6-1441" fmla="*/ 113480 w 690541"/>
                <a:gd name="connsiteY6-1442" fmla="*/ 2341600 h 2343129"/>
                <a:gd name="connsiteX7-1443" fmla="*/ 184124 w 690541"/>
                <a:gd name="connsiteY7-1444" fmla="*/ 1816138 h 2343129"/>
                <a:gd name="connsiteX8-1445" fmla="*/ 502418 w 690541"/>
                <a:gd name="connsiteY8-1446" fmla="*/ 1388307 h 2343129"/>
                <a:gd name="connsiteX9-1447" fmla="*/ 690536 w 690541"/>
                <a:gd name="connsiteY9-1448" fmla="*/ 1144624 h 2343129"/>
                <a:gd name="connsiteX10-1449" fmla="*/ 550837 w 690541"/>
                <a:gd name="connsiteY10-1450" fmla="*/ 986670 h 2343129"/>
                <a:gd name="connsiteX11-1451" fmla="*/ 176186 w 690541"/>
                <a:gd name="connsiteY11-1452" fmla="*/ 535025 h 2343129"/>
                <a:gd name="connsiteX12-1453" fmla="*/ 113480 w 690541"/>
                <a:gd name="connsiteY12-1454" fmla="*/ 38 h 2343129"/>
                <a:gd name="connsiteX13-1455" fmla="*/ 6324 w 690541"/>
                <a:gd name="connsiteY13-1456" fmla="*/ 38 h 2343129"/>
                <a:gd name="connsiteX0-1457" fmla="*/ 6324 w 690541"/>
                <a:gd name="connsiteY0-1458" fmla="*/ 38 h 2343129"/>
                <a:gd name="connsiteX1-1459" fmla="*/ 117449 w 690541"/>
                <a:gd name="connsiteY1-1460" fmla="*/ 606463 h 2343129"/>
                <a:gd name="connsiteX2-1461" fmla="*/ 575442 w 690541"/>
                <a:gd name="connsiteY2-1462" fmla="*/ 1074775 h 2343129"/>
                <a:gd name="connsiteX3-1463" fmla="*/ 579411 w 690541"/>
                <a:gd name="connsiteY3-1464" fmla="*/ 1260512 h 2343129"/>
                <a:gd name="connsiteX4-1465" fmla="*/ 184124 w 690541"/>
                <a:gd name="connsiteY4-1466" fmla="*/ 1626432 h 2343129"/>
                <a:gd name="connsiteX5-1467" fmla="*/ 9499 w 690541"/>
                <a:gd name="connsiteY5-1468" fmla="*/ 2336838 h 2343129"/>
                <a:gd name="connsiteX6-1469" fmla="*/ 113480 w 690541"/>
                <a:gd name="connsiteY6-1470" fmla="*/ 2341600 h 2343129"/>
                <a:gd name="connsiteX7-1471" fmla="*/ 184124 w 690541"/>
                <a:gd name="connsiteY7-1472" fmla="*/ 1816138 h 2343129"/>
                <a:gd name="connsiteX8-1473" fmla="*/ 502418 w 690541"/>
                <a:gd name="connsiteY8-1474" fmla="*/ 1388307 h 2343129"/>
                <a:gd name="connsiteX9-1475" fmla="*/ 690536 w 690541"/>
                <a:gd name="connsiteY9-1476" fmla="*/ 1144624 h 2343129"/>
                <a:gd name="connsiteX10-1477" fmla="*/ 550837 w 690541"/>
                <a:gd name="connsiteY10-1478" fmla="*/ 986670 h 2343129"/>
                <a:gd name="connsiteX11-1479" fmla="*/ 176186 w 690541"/>
                <a:gd name="connsiteY11-1480" fmla="*/ 535025 h 2343129"/>
                <a:gd name="connsiteX12-1481" fmla="*/ 113480 w 690541"/>
                <a:gd name="connsiteY12-1482" fmla="*/ 38 h 2343129"/>
                <a:gd name="connsiteX13-1483" fmla="*/ 6324 w 690541"/>
                <a:gd name="connsiteY13-1484" fmla="*/ 38 h 2343129"/>
                <a:gd name="connsiteX0-1485" fmla="*/ 6324 w 690541"/>
                <a:gd name="connsiteY0-1486" fmla="*/ 38 h 2343129"/>
                <a:gd name="connsiteX1-1487" fmla="*/ 117449 w 690541"/>
                <a:gd name="connsiteY1-1488" fmla="*/ 606463 h 2343129"/>
                <a:gd name="connsiteX2-1489" fmla="*/ 575442 w 690541"/>
                <a:gd name="connsiteY2-1490" fmla="*/ 1074775 h 2343129"/>
                <a:gd name="connsiteX3-1491" fmla="*/ 579411 w 690541"/>
                <a:gd name="connsiteY3-1492" fmla="*/ 1260512 h 2343129"/>
                <a:gd name="connsiteX4-1493" fmla="*/ 184124 w 690541"/>
                <a:gd name="connsiteY4-1494" fmla="*/ 1626432 h 2343129"/>
                <a:gd name="connsiteX5-1495" fmla="*/ 9499 w 690541"/>
                <a:gd name="connsiteY5-1496" fmla="*/ 2336838 h 2343129"/>
                <a:gd name="connsiteX6-1497" fmla="*/ 113480 w 690541"/>
                <a:gd name="connsiteY6-1498" fmla="*/ 2341600 h 2343129"/>
                <a:gd name="connsiteX7-1499" fmla="*/ 184124 w 690541"/>
                <a:gd name="connsiteY7-1500" fmla="*/ 1816138 h 2343129"/>
                <a:gd name="connsiteX8-1501" fmla="*/ 502418 w 690541"/>
                <a:gd name="connsiteY8-1502" fmla="*/ 1388307 h 2343129"/>
                <a:gd name="connsiteX9-1503" fmla="*/ 690536 w 690541"/>
                <a:gd name="connsiteY9-1504" fmla="*/ 1144624 h 2343129"/>
                <a:gd name="connsiteX10-1505" fmla="*/ 550837 w 690541"/>
                <a:gd name="connsiteY10-1506" fmla="*/ 986670 h 2343129"/>
                <a:gd name="connsiteX11-1507" fmla="*/ 176186 w 690541"/>
                <a:gd name="connsiteY11-1508" fmla="*/ 535025 h 2343129"/>
                <a:gd name="connsiteX12-1509" fmla="*/ 113480 w 690541"/>
                <a:gd name="connsiteY12-1510" fmla="*/ 38 h 2343129"/>
                <a:gd name="connsiteX13-1511" fmla="*/ 6324 w 690541"/>
                <a:gd name="connsiteY13-1512" fmla="*/ 38 h 2343129"/>
                <a:gd name="connsiteX0-1513" fmla="*/ 6324 w 690541"/>
                <a:gd name="connsiteY0-1514" fmla="*/ 38 h 2343129"/>
                <a:gd name="connsiteX1-1515" fmla="*/ 117449 w 690541"/>
                <a:gd name="connsiteY1-1516" fmla="*/ 606463 h 2343129"/>
                <a:gd name="connsiteX2-1517" fmla="*/ 575442 w 690541"/>
                <a:gd name="connsiteY2-1518" fmla="*/ 1074775 h 2343129"/>
                <a:gd name="connsiteX3-1519" fmla="*/ 579411 w 690541"/>
                <a:gd name="connsiteY3-1520" fmla="*/ 1260512 h 2343129"/>
                <a:gd name="connsiteX4-1521" fmla="*/ 184124 w 690541"/>
                <a:gd name="connsiteY4-1522" fmla="*/ 1626432 h 2343129"/>
                <a:gd name="connsiteX5-1523" fmla="*/ 9499 w 690541"/>
                <a:gd name="connsiteY5-1524" fmla="*/ 2336838 h 2343129"/>
                <a:gd name="connsiteX6-1525" fmla="*/ 113480 w 690541"/>
                <a:gd name="connsiteY6-1526" fmla="*/ 2341600 h 2343129"/>
                <a:gd name="connsiteX7-1527" fmla="*/ 184124 w 690541"/>
                <a:gd name="connsiteY7-1528" fmla="*/ 1816138 h 2343129"/>
                <a:gd name="connsiteX8-1529" fmla="*/ 502418 w 690541"/>
                <a:gd name="connsiteY8-1530" fmla="*/ 1388307 h 2343129"/>
                <a:gd name="connsiteX9-1531" fmla="*/ 690536 w 690541"/>
                <a:gd name="connsiteY9-1532" fmla="*/ 1144624 h 2343129"/>
                <a:gd name="connsiteX10-1533" fmla="*/ 550837 w 690541"/>
                <a:gd name="connsiteY10-1534" fmla="*/ 986670 h 2343129"/>
                <a:gd name="connsiteX11-1535" fmla="*/ 176186 w 690541"/>
                <a:gd name="connsiteY11-1536" fmla="*/ 535025 h 2343129"/>
                <a:gd name="connsiteX12-1537" fmla="*/ 113480 w 690541"/>
                <a:gd name="connsiteY12-1538" fmla="*/ 38 h 2343129"/>
                <a:gd name="connsiteX13-1539" fmla="*/ 6324 w 690541"/>
                <a:gd name="connsiteY13-1540" fmla="*/ 38 h 2343129"/>
                <a:gd name="connsiteX0-1541" fmla="*/ 6324 w 690541"/>
                <a:gd name="connsiteY0-1542" fmla="*/ 38 h 2343129"/>
                <a:gd name="connsiteX1-1543" fmla="*/ 117449 w 690541"/>
                <a:gd name="connsiteY1-1544" fmla="*/ 606463 h 2343129"/>
                <a:gd name="connsiteX2-1545" fmla="*/ 575442 w 690541"/>
                <a:gd name="connsiteY2-1546" fmla="*/ 1074775 h 2343129"/>
                <a:gd name="connsiteX3-1547" fmla="*/ 579411 w 690541"/>
                <a:gd name="connsiteY3-1548" fmla="*/ 1260512 h 2343129"/>
                <a:gd name="connsiteX4-1549" fmla="*/ 184124 w 690541"/>
                <a:gd name="connsiteY4-1550" fmla="*/ 1626432 h 2343129"/>
                <a:gd name="connsiteX5-1551" fmla="*/ 9499 w 690541"/>
                <a:gd name="connsiteY5-1552" fmla="*/ 2336838 h 2343129"/>
                <a:gd name="connsiteX6-1553" fmla="*/ 113480 w 690541"/>
                <a:gd name="connsiteY6-1554" fmla="*/ 2341600 h 2343129"/>
                <a:gd name="connsiteX7-1555" fmla="*/ 148405 w 690541"/>
                <a:gd name="connsiteY7-1556" fmla="*/ 1806613 h 2343129"/>
                <a:gd name="connsiteX8-1557" fmla="*/ 502418 w 690541"/>
                <a:gd name="connsiteY8-1558" fmla="*/ 1388307 h 2343129"/>
                <a:gd name="connsiteX9-1559" fmla="*/ 690536 w 690541"/>
                <a:gd name="connsiteY9-1560" fmla="*/ 1144624 h 2343129"/>
                <a:gd name="connsiteX10-1561" fmla="*/ 550837 w 690541"/>
                <a:gd name="connsiteY10-1562" fmla="*/ 986670 h 2343129"/>
                <a:gd name="connsiteX11-1563" fmla="*/ 176186 w 690541"/>
                <a:gd name="connsiteY11-1564" fmla="*/ 535025 h 2343129"/>
                <a:gd name="connsiteX12-1565" fmla="*/ 113480 w 690541"/>
                <a:gd name="connsiteY12-1566" fmla="*/ 38 h 2343129"/>
                <a:gd name="connsiteX13-1567" fmla="*/ 6324 w 690541"/>
                <a:gd name="connsiteY13-1568" fmla="*/ 38 h 2343129"/>
                <a:gd name="connsiteX0-1569" fmla="*/ 6324 w 690541"/>
                <a:gd name="connsiteY0-1570" fmla="*/ 38 h 2343129"/>
                <a:gd name="connsiteX1-1571" fmla="*/ 117449 w 690541"/>
                <a:gd name="connsiteY1-1572" fmla="*/ 606463 h 2343129"/>
                <a:gd name="connsiteX2-1573" fmla="*/ 575442 w 690541"/>
                <a:gd name="connsiteY2-1574" fmla="*/ 1074775 h 2343129"/>
                <a:gd name="connsiteX3-1575" fmla="*/ 579411 w 690541"/>
                <a:gd name="connsiteY3-1576" fmla="*/ 1260512 h 2343129"/>
                <a:gd name="connsiteX4-1577" fmla="*/ 184124 w 690541"/>
                <a:gd name="connsiteY4-1578" fmla="*/ 1626432 h 2343129"/>
                <a:gd name="connsiteX5-1579" fmla="*/ 9499 w 690541"/>
                <a:gd name="connsiteY5-1580" fmla="*/ 2336838 h 2343129"/>
                <a:gd name="connsiteX6-1581" fmla="*/ 113480 w 690541"/>
                <a:gd name="connsiteY6-1582" fmla="*/ 2341600 h 2343129"/>
                <a:gd name="connsiteX7-1583" fmla="*/ 174599 w 690541"/>
                <a:gd name="connsiteY7-1584" fmla="*/ 1813757 h 2343129"/>
                <a:gd name="connsiteX8-1585" fmla="*/ 502418 w 690541"/>
                <a:gd name="connsiteY8-1586" fmla="*/ 1388307 h 2343129"/>
                <a:gd name="connsiteX9-1587" fmla="*/ 690536 w 690541"/>
                <a:gd name="connsiteY9-1588" fmla="*/ 1144624 h 2343129"/>
                <a:gd name="connsiteX10-1589" fmla="*/ 550837 w 690541"/>
                <a:gd name="connsiteY10-1590" fmla="*/ 986670 h 2343129"/>
                <a:gd name="connsiteX11-1591" fmla="*/ 176186 w 690541"/>
                <a:gd name="connsiteY11-1592" fmla="*/ 535025 h 2343129"/>
                <a:gd name="connsiteX12-1593" fmla="*/ 113480 w 690541"/>
                <a:gd name="connsiteY12-1594" fmla="*/ 38 h 2343129"/>
                <a:gd name="connsiteX13-1595" fmla="*/ 6324 w 690541"/>
                <a:gd name="connsiteY13-1596" fmla="*/ 38 h 2343129"/>
                <a:gd name="connsiteX0-1597" fmla="*/ 6324 w 690541"/>
                <a:gd name="connsiteY0-1598" fmla="*/ 38 h 2343129"/>
                <a:gd name="connsiteX1-1599" fmla="*/ 117449 w 690541"/>
                <a:gd name="connsiteY1-1600" fmla="*/ 606463 h 2343129"/>
                <a:gd name="connsiteX2-1601" fmla="*/ 575442 w 690541"/>
                <a:gd name="connsiteY2-1602" fmla="*/ 1074775 h 2343129"/>
                <a:gd name="connsiteX3-1603" fmla="*/ 579411 w 690541"/>
                <a:gd name="connsiteY3-1604" fmla="*/ 1260512 h 2343129"/>
                <a:gd name="connsiteX4-1605" fmla="*/ 184124 w 690541"/>
                <a:gd name="connsiteY4-1606" fmla="*/ 1626432 h 2343129"/>
                <a:gd name="connsiteX5-1607" fmla="*/ 9499 w 690541"/>
                <a:gd name="connsiteY5-1608" fmla="*/ 2336838 h 2343129"/>
                <a:gd name="connsiteX6-1609" fmla="*/ 113480 w 690541"/>
                <a:gd name="connsiteY6-1610" fmla="*/ 2341600 h 2343129"/>
                <a:gd name="connsiteX7-1611" fmla="*/ 174599 w 690541"/>
                <a:gd name="connsiteY7-1612" fmla="*/ 1813757 h 2343129"/>
                <a:gd name="connsiteX8-1613" fmla="*/ 502418 w 690541"/>
                <a:gd name="connsiteY8-1614" fmla="*/ 1388307 h 2343129"/>
                <a:gd name="connsiteX9-1615" fmla="*/ 690536 w 690541"/>
                <a:gd name="connsiteY9-1616" fmla="*/ 1144624 h 2343129"/>
                <a:gd name="connsiteX10-1617" fmla="*/ 550837 w 690541"/>
                <a:gd name="connsiteY10-1618" fmla="*/ 986670 h 2343129"/>
                <a:gd name="connsiteX11-1619" fmla="*/ 176186 w 690541"/>
                <a:gd name="connsiteY11-1620" fmla="*/ 535025 h 2343129"/>
                <a:gd name="connsiteX12-1621" fmla="*/ 113480 w 690541"/>
                <a:gd name="connsiteY12-1622" fmla="*/ 38 h 2343129"/>
                <a:gd name="connsiteX13-1623" fmla="*/ 6324 w 690541"/>
                <a:gd name="connsiteY13-1624" fmla="*/ 38 h 2343129"/>
                <a:gd name="connsiteX0-1625" fmla="*/ 6324 w 690541"/>
                <a:gd name="connsiteY0-1626" fmla="*/ 38 h 2343129"/>
                <a:gd name="connsiteX1-1627" fmla="*/ 117449 w 690541"/>
                <a:gd name="connsiteY1-1628" fmla="*/ 606463 h 2343129"/>
                <a:gd name="connsiteX2-1629" fmla="*/ 575442 w 690541"/>
                <a:gd name="connsiteY2-1630" fmla="*/ 1074775 h 2343129"/>
                <a:gd name="connsiteX3-1631" fmla="*/ 579411 w 690541"/>
                <a:gd name="connsiteY3-1632" fmla="*/ 1260512 h 2343129"/>
                <a:gd name="connsiteX4-1633" fmla="*/ 184124 w 690541"/>
                <a:gd name="connsiteY4-1634" fmla="*/ 1626432 h 2343129"/>
                <a:gd name="connsiteX5-1635" fmla="*/ 9499 w 690541"/>
                <a:gd name="connsiteY5-1636" fmla="*/ 2336838 h 2343129"/>
                <a:gd name="connsiteX6-1637" fmla="*/ 113480 w 690541"/>
                <a:gd name="connsiteY6-1638" fmla="*/ 2341600 h 2343129"/>
                <a:gd name="connsiteX7-1639" fmla="*/ 174599 w 690541"/>
                <a:gd name="connsiteY7-1640" fmla="*/ 1813757 h 2343129"/>
                <a:gd name="connsiteX8-1641" fmla="*/ 502418 w 690541"/>
                <a:gd name="connsiteY8-1642" fmla="*/ 1388307 h 2343129"/>
                <a:gd name="connsiteX9-1643" fmla="*/ 690536 w 690541"/>
                <a:gd name="connsiteY9-1644" fmla="*/ 1144624 h 2343129"/>
                <a:gd name="connsiteX10-1645" fmla="*/ 550837 w 690541"/>
                <a:gd name="connsiteY10-1646" fmla="*/ 986670 h 2343129"/>
                <a:gd name="connsiteX11-1647" fmla="*/ 176186 w 690541"/>
                <a:gd name="connsiteY11-1648" fmla="*/ 535025 h 2343129"/>
                <a:gd name="connsiteX12-1649" fmla="*/ 113480 w 690541"/>
                <a:gd name="connsiteY12-1650" fmla="*/ 38 h 2343129"/>
                <a:gd name="connsiteX13-1651" fmla="*/ 6324 w 690541"/>
                <a:gd name="connsiteY13-1652" fmla="*/ 38 h 2343129"/>
                <a:gd name="connsiteX0-1653" fmla="*/ 6324 w 690541"/>
                <a:gd name="connsiteY0-1654" fmla="*/ 38 h 2343129"/>
                <a:gd name="connsiteX1-1655" fmla="*/ 117449 w 690541"/>
                <a:gd name="connsiteY1-1656" fmla="*/ 606463 h 2343129"/>
                <a:gd name="connsiteX2-1657" fmla="*/ 575442 w 690541"/>
                <a:gd name="connsiteY2-1658" fmla="*/ 1074775 h 2343129"/>
                <a:gd name="connsiteX3-1659" fmla="*/ 579411 w 690541"/>
                <a:gd name="connsiteY3-1660" fmla="*/ 1260512 h 2343129"/>
                <a:gd name="connsiteX4-1661" fmla="*/ 184124 w 690541"/>
                <a:gd name="connsiteY4-1662" fmla="*/ 1626432 h 2343129"/>
                <a:gd name="connsiteX5-1663" fmla="*/ 9499 w 690541"/>
                <a:gd name="connsiteY5-1664" fmla="*/ 2336838 h 2343129"/>
                <a:gd name="connsiteX6-1665" fmla="*/ 113480 w 690541"/>
                <a:gd name="connsiteY6-1666" fmla="*/ 2341600 h 2343129"/>
                <a:gd name="connsiteX7-1667" fmla="*/ 174599 w 690541"/>
                <a:gd name="connsiteY7-1668" fmla="*/ 1813757 h 2343129"/>
                <a:gd name="connsiteX8-1669" fmla="*/ 502418 w 690541"/>
                <a:gd name="connsiteY8-1670" fmla="*/ 1388307 h 2343129"/>
                <a:gd name="connsiteX9-1671" fmla="*/ 690536 w 690541"/>
                <a:gd name="connsiteY9-1672" fmla="*/ 1144624 h 2343129"/>
                <a:gd name="connsiteX10-1673" fmla="*/ 550837 w 690541"/>
                <a:gd name="connsiteY10-1674" fmla="*/ 986670 h 2343129"/>
                <a:gd name="connsiteX11-1675" fmla="*/ 176186 w 690541"/>
                <a:gd name="connsiteY11-1676" fmla="*/ 535025 h 2343129"/>
                <a:gd name="connsiteX12-1677" fmla="*/ 113480 w 690541"/>
                <a:gd name="connsiteY12-1678" fmla="*/ 38 h 2343129"/>
                <a:gd name="connsiteX13-1679" fmla="*/ 6324 w 690541"/>
                <a:gd name="connsiteY13-1680" fmla="*/ 38 h 2343129"/>
                <a:gd name="connsiteX0-1681" fmla="*/ 6324 w 690541"/>
                <a:gd name="connsiteY0-1682" fmla="*/ 38 h 2343129"/>
                <a:gd name="connsiteX1-1683" fmla="*/ 117449 w 690541"/>
                <a:gd name="connsiteY1-1684" fmla="*/ 606463 h 2343129"/>
                <a:gd name="connsiteX2-1685" fmla="*/ 575442 w 690541"/>
                <a:gd name="connsiteY2-1686" fmla="*/ 1074775 h 2343129"/>
                <a:gd name="connsiteX3-1687" fmla="*/ 579411 w 690541"/>
                <a:gd name="connsiteY3-1688" fmla="*/ 1260512 h 2343129"/>
                <a:gd name="connsiteX4-1689" fmla="*/ 184124 w 690541"/>
                <a:gd name="connsiteY4-1690" fmla="*/ 1626432 h 2343129"/>
                <a:gd name="connsiteX5-1691" fmla="*/ 9499 w 690541"/>
                <a:gd name="connsiteY5-1692" fmla="*/ 2336838 h 2343129"/>
                <a:gd name="connsiteX6-1693" fmla="*/ 113480 w 690541"/>
                <a:gd name="connsiteY6-1694" fmla="*/ 2341600 h 2343129"/>
                <a:gd name="connsiteX7-1695" fmla="*/ 174599 w 690541"/>
                <a:gd name="connsiteY7-1696" fmla="*/ 1813757 h 2343129"/>
                <a:gd name="connsiteX8-1697" fmla="*/ 502418 w 690541"/>
                <a:gd name="connsiteY8-1698" fmla="*/ 1388307 h 2343129"/>
                <a:gd name="connsiteX9-1699" fmla="*/ 690536 w 690541"/>
                <a:gd name="connsiteY9-1700" fmla="*/ 1144624 h 2343129"/>
                <a:gd name="connsiteX10-1701" fmla="*/ 550837 w 690541"/>
                <a:gd name="connsiteY10-1702" fmla="*/ 986670 h 2343129"/>
                <a:gd name="connsiteX11-1703" fmla="*/ 176186 w 690541"/>
                <a:gd name="connsiteY11-1704" fmla="*/ 535025 h 2343129"/>
                <a:gd name="connsiteX12-1705" fmla="*/ 113480 w 690541"/>
                <a:gd name="connsiteY12-1706" fmla="*/ 38 h 2343129"/>
                <a:gd name="connsiteX13-1707" fmla="*/ 6324 w 690541"/>
                <a:gd name="connsiteY13-1708" fmla="*/ 38 h 2343129"/>
                <a:gd name="connsiteX0-1709" fmla="*/ 6324 w 690541"/>
                <a:gd name="connsiteY0-1710" fmla="*/ 38 h 2343129"/>
                <a:gd name="connsiteX1-1711" fmla="*/ 117449 w 690541"/>
                <a:gd name="connsiteY1-1712" fmla="*/ 606463 h 2343129"/>
                <a:gd name="connsiteX2-1713" fmla="*/ 575442 w 690541"/>
                <a:gd name="connsiteY2-1714" fmla="*/ 1074775 h 2343129"/>
                <a:gd name="connsiteX3-1715" fmla="*/ 579411 w 690541"/>
                <a:gd name="connsiteY3-1716" fmla="*/ 1260512 h 2343129"/>
                <a:gd name="connsiteX4-1717" fmla="*/ 184124 w 690541"/>
                <a:gd name="connsiteY4-1718" fmla="*/ 1626432 h 2343129"/>
                <a:gd name="connsiteX5-1719" fmla="*/ 9499 w 690541"/>
                <a:gd name="connsiteY5-1720" fmla="*/ 2336838 h 2343129"/>
                <a:gd name="connsiteX6-1721" fmla="*/ 113480 w 690541"/>
                <a:gd name="connsiteY6-1722" fmla="*/ 2341600 h 2343129"/>
                <a:gd name="connsiteX7-1723" fmla="*/ 174599 w 690541"/>
                <a:gd name="connsiteY7-1724" fmla="*/ 1813757 h 2343129"/>
                <a:gd name="connsiteX8-1725" fmla="*/ 511943 w 690541"/>
                <a:gd name="connsiteY8-1726" fmla="*/ 1343063 h 2343129"/>
                <a:gd name="connsiteX9-1727" fmla="*/ 690536 w 690541"/>
                <a:gd name="connsiteY9-1728" fmla="*/ 1144624 h 2343129"/>
                <a:gd name="connsiteX10-1729" fmla="*/ 550837 w 690541"/>
                <a:gd name="connsiteY10-1730" fmla="*/ 986670 h 2343129"/>
                <a:gd name="connsiteX11-1731" fmla="*/ 176186 w 690541"/>
                <a:gd name="connsiteY11-1732" fmla="*/ 535025 h 2343129"/>
                <a:gd name="connsiteX12-1733" fmla="*/ 113480 w 690541"/>
                <a:gd name="connsiteY12-1734" fmla="*/ 38 h 2343129"/>
                <a:gd name="connsiteX13-1735" fmla="*/ 6324 w 690541"/>
                <a:gd name="connsiteY13-1736" fmla="*/ 38 h 2343129"/>
                <a:gd name="connsiteX0-1737" fmla="*/ 6324 w 690541"/>
                <a:gd name="connsiteY0-1738" fmla="*/ 38 h 2343129"/>
                <a:gd name="connsiteX1-1739" fmla="*/ 117449 w 690541"/>
                <a:gd name="connsiteY1-1740" fmla="*/ 606463 h 2343129"/>
                <a:gd name="connsiteX2-1741" fmla="*/ 575442 w 690541"/>
                <a:gd name="connsiteY2-1742" fmla="*/ 1074775 h 2343129"/>
                <a:gd name="connsiteX3-1743" fmla="*/ 579411 w 690541"/>
                <a:gd name="connsiteY3-1744" fmla="*/ 1260512 h 2343129"/>
                <a:gd name="connsiteX4-1745" fmla="*/ 184124 w 690541"/>
                <a:gd name="connsiteY4-1746" fmla="*/ 1626432 h 2343129"/>
                <a:gd name="connsiteX5-1747" fmla="*/ 9499 w 690541"/>
                <a:gd name="connsiteY5-1748" fmla="*/ 2336838 h 2343129"/>
                <a:gd name="connsiteX6-1749" fmla="*/ 113480 w 690541"/>
                <a:gd name="connsiteY6-1750" fmla="*/ 2341600 h 2343129"/>
                <a:gd name="connsiteX7-1751" fmla="*/ 174599 w 690541"/>
                <a:gd name="connsiteY7-1752" fmla="*/ 1813757 h 2343129"/>
                <a:gd name="connsiteX8-1753" fmla="*/ 516706 w 690541"/>
                <a:gd name="connsiteY8-1754" fmla="*/ 1376400 h 2343129"/>
                <a:gd name="connsiteX9-1755" fmla="*/ 690536 w 690541"/>
                <a:gd name="connsiteY9-1756" fmla="*/ 1144624 h 2343129"/>
                <a:gd name="connsiteX10-1757" fmla="*/ 550837 w 690541"/>
                <a:gd name="connsiteY10-1758" fmla="*/ 986670 h 2343129"/>
                <a:gd name="connsiteX11-1759" fmla="*/ 176186 w 690541"/>
                <a:gd name="connsiteY11-1760" fmla="*/ 535025 h 2343129"/>
                <a:gd name="connsiteX12-1761" fmla="*/ 113480 w 690541"/>
                <a:gd name="connsiteY12-1762" fmla="*/ 38 h 2343129"/>
                <a:gd name="connsiteX13-1763" fmla="*/ 6324 w 690541"/>
                <a:gd name="connsiteY13-1764" fmla="*/ 38 h 2343129"/>
                <a:gd name="connsiteX0-1765" fmla="*/ 6324 w 690541"/>
                <a:gd name="connsiteY0-1766" fmla="*/ 38 h 2343129"/>
                <a:gd name="connsiteX1-1767" fmla="*/ 117449 w 690541"/>
                <a:gd name="connsiteY1-1768" fmla="*/ 606463 h 2343129"/>
                <a:gd name="connsiteX2-1769" fmla="*/ 575442 w 690541"/>
                <a:gd name="connsiteY2-1770" fmla="*/ 1074775 h 2343129"/>
                <a:gd name="connsiteX3-1771" fmla="*/ 579411 w 690541"/>
                <a:gd name="connsiteY3-1772" fmla="*/ 1260512 h 2343129"/>
                <a:gd name="connsiteX4-1773" fmla="*/ 184124 w 690541"/>
                <a:gd name="connsiteY4-1774" fmla="*/ 1626432 h 2343129"/>
                <a:gd name="connsiteX5-1775" fmla="*/ 9499 w 690541"/>
                <a:gd name="connsiteY5-1776" fmla="*/ 2336838 h 2343129"/>
                <a:gd name="connsiteX6-1777" fmla="*/ 113480 w 690541"/>
                <a:gd name="connsiteY6-1778" fmla="*/ 2341600 h 2343129"/>
                <a:gd name="connsiteX7-1779" fmla="*/ 174599 w 690541"/>
                <a:gd name="connsiteY7-1780" fmla="*/ 1813757 h 2343129"/>
                <a:gd name="connsiteX8-1781" fmla="*/ 516706 w 690541"/>
                <a:gd name="connsiteY8-1782" fmla="*/ 1376400 h 2343129"/>
                <a:gd name="connsiteX9-1783" fmla="*/ 690536 w 690541"/>
                <a:gd name="connsiteY9-1784" fmla="*/ 1144624 h 2343129"/>
                <a:gd name="connsiteX10-1785" fmla="*/ 550837 w 690541"/>
                <a:gd name="connsiteY10-1786" fmla="*/ 986670 h 2343129"/>
                <a:gd name="connsiteX11-1787" fmla="*/ 176186 w 690541"/>
                <a:gd name="connsiteY11-1788" fmla="*/ 535025 h 2343129"/>
                <a:gd name="connsiteX12-1789" fmla="*/ 113480 w 690541"/>
                <a:gd name="connsiteY12-1790" fmla="*/ 38 h 2343129"/>
                <a:gd name="connsiteX13-1791" fmla="*/ 6324 w 690541"/>
                <a:gd name="connsiteY13-1792" fmla="*/ 38 h 2343129"/>
                <a:gd name="connsiteX0-1793" fmla="*/ 6324 w 690541"/>
                <a:gd name="connsiteY0-1794" fmla="*/ 38 h 2343129"/>
                <a:gd name="connsiteX1-1795" fmla="*/ 117449 w 690541"/>
                <a:gd name="connsiteY1-1796" fmla="*/ 606463 h 2343129"/>
                <a:gd name="connsiteX2-1797" fmla="*/ 575442 w 690541"/>
                <a:gd name="connsiteY2-1798" fmla="*/ 1074775 h 2343129"/>
                <a:gd name="connsiteX3-1799" fmla="*/ 579411 w 690541"/>
                <a:gd name="connsiteY3-1800" fmla="*/ 1260512 h 2343129"/>
                <a:gd name="connsiteX4-1801" fmla="*/ 184124 w 690541"/>
                <a:gd name="connsiteY4-1802" fmla="*/ 1626432 h 2343129"/>
                <a:gd name="connsiteX5-1803" fmla="*/ 9499 w 690541"/>
                <a:gd name="connsiteY5-1804" fmla="*/ 2336838 h 2343129"/>
                <a:gd name="connsiteX6-1805" fmla="*/ 113480 w 690541"/>
                <a:gd name="connsiteY6-1806" fmla="*/ 2341600 h 2343129"/>
                <a:gd name="connsiteX7-1807" fmla="*/ 174599 w 690541"/>
                <a:gd name="connsiteY7-1808" fmla="*/ 1813757 h 2343129"/>
                <a:gd name="connsiteX8-1809" fmla="*/ 516706 w 690541"/>
                <a:gd name="connsiteY8-1810" fmla="*/ 1376400 h 2343129"/>
                <a:gd name="connsiteX9-1811" fmla="*/ 690536 w 690541"/>
                <a:gd name="connsiteY9-1812" fmla="*/ 1144624 h 2343129"/>
                <a:gd name="connsiteX10-1813" fmla="*/ 550837 w 690541"/>
                <a:gd name="connsiteY10-1814" fmla="*/ 986670 h 2343129"/>
                <a:gd name="connsiteX11-1815" fmla="*/ 176186 w 690541"/>
                <a:gd name="connsiteY11-1816" fmla="*/ 535025 h 2343129"/>
                <a:gd name="connsiteX12-1817" fmla="*/ 113480 w 690541"/>
                <a:gd name="connsiteY12-1818" fmla="*/ 38 h 2343129"/>
                <a:gd name="connsiteX13-1819" fmla="*/ 6324 w 690541"/>
                <a:gd name="connsiteY13-1820" fmla="*/ 38 h 2343129"/>
                <a:gd name="connsiteX0-1821" fmla="*/ 5435 w 689652"/>
                <a:gd name="connsiteY0-1822" fmla="*/ 38 h 2343129"/>
                <a:gd name="connsiteX1-1823" fmla="*/ 116560 w 689652"/>
                <a:gd name="connsiteY1-1824" fmla="*/ 606463 h 2343129"/>
                <a:gd name="connsiteX2-1825" fmla="*/ 503116 w 689652"/>
                <a:gd name="connsiteY2-1826" fmla="*/ 1017625 h 2343129"/>
                <a:gd name="connsiteX3-1827" fmla="*/ 578522 w 689652"/>
                <a:gd name="connsiteY3-1828" fmla="*/ 1260512 h 2343129"/>
                <a:gd name="connsiteX4-1829" fmla="*/ 183235 w 689652"/>
                <a:gd name="connsiteY4-1830" fmla="*/ 1626432 h 2343129"/>
                <a:gd name="connsiteX5-1831" fmla="*/ 8610 w 689652"/>
                <a:gd name="connsiteY5-1832" fmla="*/ 2336838 h 2343129"/>
                <a:gd name="connsiteX6-1833" fmla="*/ 112591 w 689652"/>
                <a:gd name="connsiteY6-1834" fmla="*/ 2341600 h 2343129"/>
                <a:gd name="connsiteX7-1835" fmla="*/ 173710 w 689652"/>
                <a:gd name="connsiteY7-1836" fmla="*/ 1813757 h 2343129"/>
                <a:gd name="connsiteX8-1837" fmla="*/ 515817 w 689652"/>
                <a:gd name="connsiteY8-1838" fmla="*/ 1376400 h 2343129"/>
                <a:gd name="connsiteX9-1839" fmla="*/ 689647 w 689652"/>
                <a:gd name="connsiteY9-1840" fmla="*/ 1144624 h 2343129"/>
                <a:gd name="connsiteX10-1841" fmla="*/ 549948 w 689652"/>
                <a:gd name="connsiteY10-1842" fmla="*/ 986670 h 2343129"/>
                <a:gd name="connsiteX11-1843" fmla="*/ 175297 w 689652"/>
                <a:gd name="connsiteY11-1844" fmla="*/ 535025 h 2343129"/>
                <a:gd name="connsiteX12-1845" fmla="*/ 112591 w 689652"/>
                <a:gd name="connsiteY12-1846" fmla="*/ 38 h 2343129"/>
                <a:gd name="connsiteX13-1847" fmla="*/ 5435 w 689652"/>
                <a:gd name="connsiteY13-1848" fmla="*/ 38 h 2343129"/>
                <a:gd name="connsiteX0-1849" fmla="*/ 5435 w 689652"/>
                <a:gd name="connsiteY0-1850" fmla="*/ 38 h 2343129"/>
                <a:gd name="connsiteX1-1851" fmla="*/ 116560 w 689652"/>
                <a:gd name="connsiteY1-1852" fmla="*/ 606463 h 2343129"/>
                <a:gd name="connsiteX2-1853" fmla="*/ 503116 w 689652"/>
                <a:gd name="connsiteY2-1854" fmla="*/ 1017625 h 2343129"/>
                <a:gd name="connsiteX3-1855" fmla="*/ 578522 w 689652"/>
                <a:gd name="connsiteY3-1856" fmla="*/ 1260512 h 2343129"/>
                <a:gd name="connsiteX4-1857" fmla="*/ 183235 w 689652"/>
                <a:gd name="connsiteY4-1858" fmla="*/ 1626432 h 2343129"/>
                <a:gd name="connsiteX5-1859" fmla="*/ 8610 w 689652"/>
                <a:gd name="connsiteY5-1860" fmla="*/ 2336838 h 2343129"/>
                <a:gd name="connsiteX6-1861" fmla="*/ 112591 w 689652"/>
                <a:gd name="connsiteY6-1862" fmla="*/ 2341600 h 2343129"/>
                <a:gd name="connsiteX7-1863" fmla="*/ 173710 w 689652"/>
                <a:gd name="connsiteY7-1864" fmla="*/ 1813757 h 2343129"/>
                <a:gd name="connsiteX8-1865" fmla="*/ 515817 w 689652"/>
                <a:gd name="connsiteY8-1866" fmla="*/ 1376400 h 2343129"/>
                <a:gd name="connsiteX9-1867" fmla="*/ 689647 w 689652"/>
                <a:gd name="connsiteY9-1868" fmla="*/ 1144624 h 2343129"/>
                <a:gd name="connsiteX10-1869" fmla="*/ 549948 w 689652"/>
                <a:gd name="connsiteY10-1870" fmla="*/ 986670 h 2343129"/>
                <a:gd name="connsiteX11-1871" fmla="*/ 175297 w 689652"/>
                <a:gd name="connsiteY11-1872" fmla="*/ 535025 h 2343129"/>
                <a:gd name="connsiteX12-1873" fmla="*/ 112591 w 689652"/>
                <a:gd name="connsiteY12-1874" fmla="*/ 38 h 2343129"/>
                <a:gd name="connsiteX13-1875" fmla="*/ 5435 w 689652"/>
                <a:gd name="connsiteY13-1876" fmla="*/ 38 h 2343129"/>
                <a:gd name="connsiteX0-1877" fmla="*/ 6032 w 690249"/>
                <a:gd name="connsiteY0-1878" fmla="*/ 38 h 2343129"/>
                <a:gd name="connsiteX1-1879" fmla="*/ 117157 w 690249"/>
                <a:gd name="connsiteY1-1880" fmla="*/ 606463 h 2343129"/>
                <a:gd name="connsiteX2-1881" fmla="*/ 553720 w 690249"/>
                <a:gd name="connsiteY2-1882" fmla="*/ 1060487 h 2343129"/>
                <a:gd name="connsiteX3-1883" fmla="*/ 579119 w 690249"/>
                <a:gd name="connsiteY3-1884" fmla="*/ 1260512 h 2343129"/>
                <a:gd name="connsiteX4-1885" fmla="*/ 183832 w 690249"/>
                <a:gd name="connsiteY4-1886" fmla="*/ 1626432 h 2343129"/>
                <a:gd name="connsiteX5-1887" fmla="*/ 9207 w 690249"/>
                <a:gd name="connsiteY5-1888" fmla="*/ 2336838 h 2343129"/>
                <a:gd name="connsiteX6-1889" fmla="*/ 113188 w 690249"/>
                <a:gd name="connsiteY6-1890" fmla="*/ 2341600 h 2343129"/>
                <a:gd name="connsiteX7-1891" fmla="*/ 174307 w 690249"/>
                <a:gd name="connsiteY7-1892" fmla="*/ 1813757 h 2343129"/>
                <a:gd name="connsiteX8-1893" fmla="*/ 516414 w 690249"/>
                <a:gd name="connsiteY8-1894" fmla="*/ 1376400 h 2343129"/>
                <a:gd name="connsiteX9-1895" fmla="*/ 690244 w 690249"/>
                <a:gd name="connsiteY9-1896" fmla="*/ 1144624 h 2343129"/>
                <a:gd name="connsiteX10-1897" fmla="*/ 550545 w 690249"/>
                <a:gd name="connsiteY10-1898" fmla="*/ 986670 h 2343129"/>
                <a:gd name="connsiteX11-1899" fmla="*/ 175894 w 690249"/>
                <a:gd name="connsiteY11-1900" fmla="*/ 535025 h 2343129"/>
                <a:gd name="connsiteX12-1901" fmla="*/ 113188 w 690249"/>
                <a:gd name="connsiteY12-1902" fmla="*/ 38 h 2343129"/>
                <a:gd name="connsiteX13-1903" fmla="*/ 6032 w 690249"/>
                <a:gd name="connsiteY13-1904" fmla="*/ 38 h 2343129"/>
                <a:gd name="connsiteX0-1905" fmla="*/ 6032 w 690249"/>
                <a:gd name="connsiteY0-1906" fmla="*/ 38 h 2343129"/>
                <a:gd name="connsiteX1-1907" fmla="*/ 117157 w 690249"/>
                <a:gd name="connsiteY1-1908" fmla="*/ 606463 h 2343129"/>
                <a:gd name="connsiteX2-1909" fmla="*/ 553720 w 690249"/>
                <a:gd name="connsiteY2-1910" fmla="*/ 1060487 h 2343129"/>
                <a:gd name="connsiteX3-1911" fmla="*/ 579119 w 690249"/>
                <a:gd name="connsiteY3-1912" fmla="*/ 1260512 h 2343129"/>
                <a:gd name="connsiteX4-1913" fmla="*/ 183832 w 690249"/>
                <a:gd name="connsiteY4-1914" fmla="*/ 1626432 h 2343129"/>
                <a:gd name="connsiteX5-1915" fmla="*/ 9207 w 690249"/>
                <a:gd name="connsiteY5-1916" fmla="*/ 2336838 h 2343129"/>
                <a:gd name="connsiteX6-1917" fmla="*/ 113188 w 690249"/>
                <a:gd name="connsiteY6-1918" fmla="*/ 2341600 h 2343129"/>
                <a:gd name="connsiteX7-1919" fmla="*/ 174307 w 690249"/>
                <a:gd name="connsiteY7-1920" fmla="*/ 1813757 h 2343129"/>
                <a:gd name="connsiteX8-1921" fmla="*/ 516414 w 690249"/>
                <a:gd name="connsiteY8-1922" fmla="*/ 1376400 h 2343129"/>
                <a:gd name="connsiteX9-1923" fmla="*/ 690244 w 690249"/>
                <a:gd name="connsiteY9-1924" fmla="*/ 1144624 h 2343129"/>
                <a:gd name="connsiteX10-1925" fmla="*/ 550545 w 690249"/>
                <a:gd name="connsiteY10-1926" fmla="*/ 986670 h 2343129"/>
                <a:gd name="connsiteX11-1927" fmla="*/ 175894 w 690249"/>
                <a:gd name="connsiteY11-1928" fmla="*/ 535025 h 2343129"/>
                <a:gd name="connsiteX12-1929" fmla="*/ 113188 w 690249"/>
                <a:gd name="connsiteY12-1930" fmla="*/ 38 h 2343129"/>
                <a:gd name="connsiteX13-1931" fmla="*/ 6032 w 690249"/>
                <a:gd name="connsiteY13-1932" fmla="*/ 38 h 2343129"/>
                <a:gd name="connsiteX0-1933" fmla="*/ 6032 w 690249"/>
                <a:gd name="connsiteY0-1934" fmla="*/ 38 h 2343129"/>
                <a:gd name="connsiteX1-1935" fmla="*/ 117157 w 690249"/>
                <a:gd name="connsiteY1-1936" fmla="*/ 606463 h 2343129"/>
                <a:gd name="connsiteX2-1937" fmla="*/ 553720 w 690249"/>
                <a:gd name="connsiteY2-1938" fmla="*/ 1060487 h 2343129"/>
                <a:gd name="connsiteX3-1939" fmla="*/ 579119 w 690249"/>
                <a:gd name="connsiteY3-1940" fmla="*/ 1260512 h 2343129"/>
                <a:gd name="connsiteX4-1941" fmla="*/ 183832 w 690249"/>
                <a:gd name="connsiteY4-1942" fmla="*/ 1626432 h 2343129"/>
                <a:gd name="connsiteX5-1943" fmla="*/ 9207 w 690249"/>
                <a:gd name="connsiteY5-1944" fmla="*/ 2336838 h 2343129"/>
                <a:gd name="connsiteX6-1945" fmla="*/ 113188 w 690249"/>
                <a:gd name="connsiteY6-1946" fmla="*/ 2341600 h 2343129"/>
                <a:gd name="connsiteX7-1947" fmla="*/ 174307 w 690249"/>
                <a:gd name="connsiteY7-1948" fmla="*/ 1813757 h 2343129"/>
                <a:gd name="connsiteX8-1949" fmla="*/ 516414 w 690249"/>
                <a:gd name="connsiteY8-1950" fmla="*/ 1376400 h 2343129"/>
                <a:gd name="connsiteX9-1951" fmla="*/ 690244 w 690249"/>
                <a:gd name="connsiteY9-1952" fmla="*/ 1144624 h 2343129"/>
                <a:gd name="connsiteX10-1953" fmla="*/ 550545 w 690249"/>
                <a:gd name="connsiteY10-1954" fmla="*/ 986670 h 2343129"/>
                <a:gd name="connsiteX11-1955" fmla="*/ 175894 w 690249"/>
                <a:gd name="connsiteY11-1956" fmla="*/ 535025 h 2343129"/>
                <a:gd name="connsiteX12-1957" fmla="*/ 113188 w 690249"/>
                <a:gd name="connsiteY12-1958" fmla="*/ 38 h 2343129"/>
                <a:gd name="connsiteX13-1959" fmla="*/ 6032 w 690249"/>
                <a:gd name="connsiteY13-1960" fmla="*/ 38 h 2343129"/>
                <a:gd name="connsiteX0-1961" fmla="*/ 6032 w 690249"/>
                <a:gd name="connsiteY0-1962" fmla="*/ 38 h 2343129"/>
                <a:gd name="connsiteX1-1963" fmla="*/ 117157 w 690249"/>
                <a:gd name="connsiteY1-1964" fmla="*/ 606463 h 2343129"/>
                <a:gd name="connsiteX2-1965" fmla="*/ 553720 w 690249"/>
                <a:gd name="connsiteY2-1966" fmla="*/ 1060487 h 2343129"/>
                <a:gd name="connsiteX3-1967" fmla="*/ 579119 w 690249"/>
                <a:gd name="connsiteY3-1968" fmla="*/ 1260512 h 2343129"/>
                <a:gd name="connsiteX4-1969" fmla="*/ 183832 w 690249"/>
                <a:gd name="connsiteY4-1970" fmla="*/ 1626432 h 2343129"/>
                <a:gd name="connsiteX5-1971" fmla="*/ 9207 w 690249"/>
                <a:gd name="connsiteY5-1972" fmla="*/ 2336838 h 2343129"/>
                <a:gd name="connsiteX6-1973" fmla="*/ 113188 w 690249"/>
                <a:gd name="connsiteY6-1974" fmla="*/ 2341600 h 2343129"/>
                <a:gd name="connsiteX7-1975" fmla="*/ 174307 w 690249"/>
                <a:gd name="connsiteY7-1976" fmla="*/ 1813757 h 2343129"/>
                <a:gd name="connsiteX8-1977" fmla="*/ 516414 w 690249"/>
                <a:gd name="connsiteY8-1978" fmla="*/ 1376400 h 2343129"/>
                <a:gd name="connsiteX9-1979" fmla="*/ 690244 w 690249"/>
                <a:gd name="connsiteY9-1980" fmla="*/ 1144624 h 2343129"/>
                <a:gd name="connsiteX10-1981" fmla="*/ 550545 w 690249"/>
                <a:gd name="connsiteY10-1982" fmla="*/ 986670 h 2343129"/>
                <a:gd name="connsiteX11-1983" fmla="*/ 175894 w 690249"/>
                <a:gd name="connsiteY11-1984" fmla="*/ 535025 h 2343129"/>
                <a:gd name="connsiteX12-1985" fmla="*/ 113188 w 690249"/>
                <a:gd name="connsiteY12-1986" fmla="*/ 38 h 2343129"/>
                <a:gd name="connsiteX13-1987" fmla="*/ 6032 w 690249"/>
                <a:gd name="connsiteY13-1988" fmla="*/ 38 h 2343129"/>
                <a:gd name="connsiteX0-1989" fmla="*/ 6032 w 690249"/>
                <a:gd name="connsiteY0-1990" fmla="*/ 38 h 2343129"/>
                <a:gd name="connsiteX1-1991" fmla="*/ 117157 w 690249"/>
                <a:gd name="connsiteY1-1992" fmla="*/ 606463 h 2343129"/>
                <a:gd name="connsiteX2-1993" fmla="*/ 553720 w 690249"/>
                <a:gd name="connsiteY2-1994" fmla="*/ 1060487 h 2343129"/>
                <a:gd name="connsiteX3-1995" fmla="*/ 552925 w 690249"/>
                <a:gd name="connsiteY3-1996" fmla="*/ 1272418 h 2343129"/>
                <a:gd name="connsiteX4-1997" fmla="*/ 183832 w 690249"/>
                <a:gd name="connsiteY4-1998" fmla="*/ 1626432 h 2343129"/>
                <a:gd name="connsiteX5-1999" fmla="*/ 9207 w 690249"/>
                <a:gd name="connsiteY5-2000" fmla="*/ 2336838 h 2343129"/>
                <a:gd name="connsiteX6-2001" fmla="*/ 113188 w 690249"/>
                <a:gd name="connsiteY6-2002" fmla="*/ 2341600 h 2343129"/>
                <a:gd name="connsiteX7-2003" fmla="*/ 174307 w 690249"/>
                <a:gd name="connsiteY7-2004" fmla="*/ 1813757 h 2343129"/>
                <a:gd name="connsiteX8-2005" fmla="*/ 516414 w 690249"/>
                <a:gd name="connsiteY8-2006" fmla="*/ 1376400 h 2343129"/>
                <a:gd name="connsiteX9-2007" fmla="*/ 690244 w 690249"/>
                <a:gd name="connsiteY9-2008" fmla="*/ 1144624 h 2343129"/>
                <a:gd name="connsiteX10-2009" fmla="*/ 550545 w 690249"/>
                <a:gd name="connsiteY10-2010" fmla="*/ 986670 h 2343129"/>
                <a:gd name="connsiteX11-2011" fmla="*/ 175894 w 690249"/>
                <a:gd name="connsiteY11-2012" fmla="*/ 535025 h 2343129"/>
                <a:gd name="connsiteX12-2013" fmla="*/ 113188 w 690249"/>
                <a:gd name="connsiteY12-2014" fmla="*/ 38 h 2343129"/>
                <a:gd name="connsiteX13-2015" fmla="*/ 6032 w 690249"/>
                <a:gd name="connsiteY13-2016" fmla="*/ 38 h 2343129"/>
                <a:gd name="connsiteX0-2017" fmla="*/ 6032 w 690249"/>
                <a:gd name="connsiteY0-2018" fmla="*/ 38 h 2343129"/>
                <a:gd name="connsiteX1-2019" fmla="*/ 117157 w 690249"/>
                <a:gd name="connsiteY1-2020" fmla="*/ 606463 h 2343129"/>
                <a:gd name="connsiteX2-2021" fmla="*/ 553720 w 690249"/>
                <a:gd name="connsiteY2-2022" fmla="*/ 1060487 h 2343129"/>
                <a:gd name="connsiteX3-2023" fmla="*/ 552925 w 690249"/>
                <a:gd name="connsiteY3-2024" fmla="*/ 1272418 h 2343129"/>
                <a:gd name="connsiteX4-2025" fmla="*/ 183832 w 690249"/>
                <a:gd name="connsiteY4-2026" fmla="*/ 1626432 h 2343129"/>
                <a:gd name="connsiteX5-2027" fmla="*/ 9207 w 690249"/>
                <a:gd name="connsiteY5-2028" fmla="*/ 2336838 h 2343129"/>
                <a:gd name="connsiteX6-2029" fmla="*/ 113188 w 690249"/>
                <a:gd name="connsiteY6-2030" fmla="*/ 2341600 h 2343129"/>
                <a:gd name="connsiteX7-2031" fmla="*/ 174307 w 690249"/>
                <a:gd name="connsiteY7-2032" fmla="*/ 1813757 h 2343129"/>
                <a:gd name="connsiteX8-2033" fmla="*/ 516414 w 690249"/>
                <a:gd name="connsiteY8-2034" fmla="*/ 1376400 h 2343129"/>
                <a:gd name="connsiteX9-2035" fmla="*/ 690244 w 690249"/>
                <a:gd name="connsiteY9-2036" fmla="*/ 1144624 h 2343129"/>
                <a:gd name="connsiteX10-2037" fmla="*/ 550545 w 690249"/>
                <a:gd name="connsiteY10-2038" fmla="*/ 986670 h 2343129"/>
                <a:gd name="connsiteX11-2039" fmla="*/ 175894 w 690249"/>
                <a:gd name="connsiteY11-2040" fmla="*/ 535025 h 2343129"/>
                <a:gd name="connsiteX12-2041" fmla="*/ 113188 w 690249"/>
                <a:gd name="connsiteY12-2042" fmla="*/ 38 h 2343129"/>
                <a:gd name="connsiteX13-2043" fmla="*/ 6032 w 690249"/>
                <a:gd name="connsiteY13-2044" fmla="*/ 38 h 2343129"/>
                <a:gd name="connsiteX0-2045" fmla="*/ 6032 w 690249"/>
                <a:gd name="connsiteY0-2046" fmla="*/ 38 h 2343129"/>
                <a:gd name="connsiteX1-2047" fmla="*/ 117157 w 690249"/>
                <a:gd name="connsiteY1-2048" fmla="*/ 606463 h 2343129"/>
                <a:gd name="connsiteX2-2049" fmla="*/ 553720 w 690249"/>
                <a:gd name="connsiteY2-2050" fmla="*/ 1060487 h 2343129"/>
                <a:gd name="connsiteX3-2051" fmla="*/ 552925 w 690249"/>
                <a:gd name="connsiteY3-2052" fmla="*/ 1272418 h 2343129"/>
                <a:gd name="connsiteX4-2053" fmla="*/ 183832 w 690249"/>
                <a:gd name="connsiteY4-2054" fmla="*/ 1626432 h 2343129"/>
                <a:gd name="connsiteX5-2055" fmla="*/ 9207 w 690249"/>
                <a:gd name="connsiteY5-2056" fmla="*/ 2336838 h 2343129"/>
                <a:gd name="connsiteX6-2057" fmla="*/ 113188 w 690249"/>
                <a:gd name="connsiteY6-2058" fmla="*/ 2341600 h 2343129"/>
                <a:gd name="connsiteX7-2059" fmla="*/ 174307 w 690249"/>
                <a:gd name="connsiteY7-2060" fmla="*/ 1813757 h 2343129"/>
                <a:gd name="connsiteX8-2061" fmla="*/ 516414 w 690249"/>
                <a:gd name="connsiteY8-2062" fmla="*/ 1376400 h 2343129"/>
                <a:gd name="connsiteX9-2063" fmla="*/ 690244 w 690249"/>
                <a:gd name="connsiteY9-2064" fmla="*/ 1144624 h 2343129"/>
                <a:gd name="connsiteX10-2065" fmla="*/ 550545 w 690249"/>
                <a:gd name="connsiteY10-2066" fmla="*/ 986670 h 2343129"/>
                <a:gd name="connsiteX11-2067" fmla="*/ 175894 w 690249"/>
                <a:gd name="connsiteY11-2068" fmla="*/ 535025 h 2343129"/>
                <a:gd name="connsiteX12-2069" fmla="*/ 113188 w 690249"/>
                <a:gd name="connsiteY12-2070" fmla="*/ 38 h 2343129"/>
                <a:gd name="connsiteX13-2071" fmla="*/ 6032 w 690249"/>
                <a:gd name="connsiteY13-2072" fmla="*/ 38 h 2343129"/>
                <a:gd name="connsiteX0-2073" fmla="*/ 6032 w 690249"/>
                <a:gd name="connsiteY0-2074" fmla="*/ 38 h 2343129"/>
                <a:gd name="connsiteX1-2075" fmla="*/ 117157 w 690249"/>
                <a:gd name="connsiteY1-2076" fmla="*/ 606463 h 2343129"/>
                <a:gd name="connsiteX2-2077" fmla="*/ 553720 w 690249"/>
                <a:gd name="connsiteY2-2078" fmla="*/ 1060487 h 2343129"/>
                <a:gd name="connsiteX3-2079" fmla="*/ 552925 w 690249"/>
                <a:gd name="connsiteY3-2080" fmla="*/ 1272418 h 2343129"/>
                <a:gd name="connsiteX4-2081" fmla="*/ 183832 w 690249"/>
                <a:gd name="connsiteY4-2082" fmla="*/ 1626432 h 2343129"/>
                <a:gd name="connsiteX5-2083" fmla="*/ 9207 w 690249"/>
                <a:gd name="connsiteY5-2084" fmla="*/ 2336838 h 2343129"/>
                <a:gd name="connsiteX6-2085" fmla="*/ 113188 w 690249"/>
                <a:gd name="connsiteY6-2086" fmla="*/ 2341600 h 2343129"/>
                <a:gd name="connsiteX7-2087" fmla="*/ 174307 w 690249"/>
                <a:gd name="connsiteY7-2088" fmla="*/ 1813757 h 2343129"/>
                <a:gd name="connsiteX8-2089" fmla="*/ 516414 w 690249"/>
                <a:gd name="connsiteY8-2090" fmla="*/ 1376400 h 2343129"/>
                <a:gd name="connsiteX9-2091" fmla="*/ 690244 w 690249"/>
                <a:gd name="connsiteY9-2092" fmla="*/ 1144624 h 2343129"/>
                <a:gd name="connsiteX10-2093" fmla="*/ 550545 w 690249"/>
                <a:gd name="connsiteY10-2094" fmla="*/ 986670 h 2343129"/>
                <a:gd name="connsiteX11-2095" fmla="*/ 175894 w 690249"/>
                <a:gd name="connsiteY11-2096" fmla="*/ 535025 h 2343129"/>
                <a:gd name="connsiteX12-2097" fmla="*/ 113188 w 690249"/>
                <a:gd name="connsiteY12-2098" fmla="*/ 38 h 2343129"/>
                <a:gd name="connsiteX13-2099" fmla="*/ 6032 w 690249"/>
                <a:gd name="connsiteY13-2100" fmla="*/ 38 h 2343129"/>
                <a:gd name="connsiteX0-2101" fmla="*/ 6032 w 690249"/>
                <a:gd name="connsiteY0-2102" fmla="*/ 38 h 2343129"/>
                <a:gd name="connsiteX1-2103" fmla="*/ 117157 w 690249"/>
                <a:gd name="connsiteY1-2104" fmla="*/ 606463 h 2343129"/>
                <a:gd name="connsiteX2-2105" fmla="*/ 553720 w 690249"/>
                <a:gd name="connsiteY2-2106" fmla="*/ 1060487 h 2343129"/>
                <a:gd name="connsiteX3-2107" fmla="*/ 552925 w 690249"/>
                <a:gd name="connsiteY3-2108" fmla="*/ 1272418 h 2343129"/>
                <a:gd name="connsiteX4-2109" fmla="*/ 183832 w 690249"/>
                <a:gd name="connsiteY4-2110" fmla="*/ 1626432 h 2343129"/>
                <a:gd name="connsiteX5-2111" fmla="*/ 9207 w 690249"/>
                <a:gd name="connsiteY5-2112" fmla="*/ 2336838 h 2343129"/>
                <a:gd name="connsiteX6-2113" fmla="*/ 113188 w 690249"/>
                <a:gd name="connsiteY6-2114" fmla="*/ 2341600 h 2343129"/>
                <a:gd name="connsiteX7-2115" fmla="*/ 174307 w 690249"/>
                <a:gd name="connsiteY7-2116" fmla="*/ 1813757 h 2343129"/>
                <a:gd name="connsiteX8-2117" fmla="*/ 516414 w 690249"/>
                <a:gd name="connsiteY8-2118" fmla="*/ 1376400 h 2343129"/>
                <a:gd name="connsiteX9-2119" fmla="*/ 690244 w 690249"/>
                <a:gd name="connsiteY9-2120" fmla="*/ 1144624 h 2343129"/>
                <a:gd name="connsiteX10-2121" fmla="*/ 550545 w 690249"/>
                <a:gd name="connsiteY10-2122" fmla="*/ 986670 h 2343129"/>
                <a:gd name="connsiteX11-2123" fmla="*/ 175894 w 690249"/>
                <a:gd name="connsiteY11-2124" fmla="*/ 535025 h 2343129"/>
                <a:gd name="connsiteX12-2125" fmla="*/ 113188 w 690249"/>
                <a:gd name="connsiteY12-2126" fmla="*/ 38 h 2343129"/>
                <a:gd name="connsiteX13-2127" fmla="*/ 6032 w 690249"/>
                <a:gd name="connsiteY13-2128" fmla="*/ 38 h 2343129"/>
                <a:gd name="connsiteX0-2129" fmla="*/ 6032 w 690249"/>
                <a:gd name="connsiteY0-2130" fmla="*/ 38 h 2343129"/>
                <a:gd name="connsiteX1-2131" fmla="*/ 117157 w 690249"/>
                <a:gd name="connsiteY1-2132" fmla="*/ 606463 h 2343129"/>
                <a:gd name="connsiteX2-2133" fmla="*/ 553720 w 690249"/>
                <a:gd name="connsiteY2-2134" fmla="*/ 1060487 h 2343129"/>
                <a:gd name="connsiteX3-2135" fmla="*/ 552925 w 690249"/>
                <a:gd name="connsiteY3-2136" fmla="*/ 1272418 h 2343129"/>
                <a:gd name="connsiteX4-2137" fmla="*/ 183832 w 690249"/>
                <a:gd name="connsiteY4-2138" fmla="*/ 1626432 h 2343129"/>
                <a:gd name="connsiteX5-2139" fmla="*/ 9207 w 690249"/>
                <a:gd name="connsiteY5-2140" fmla="*/ 2336838 h 2343129"/>
                <a:gd name="connsiteX6-2141" fmla="*/ 113188 w 690249"/>
                <a:gd name="connsiteY6-2142" fmla="*/ 2341600 h 2343129"/>
                <a:gd name="connsiteX7-2143" fmla="*/ 174307 w 690249"/>
                <a:gd name="connsiteY7-2144" fmla="*/ 1813757 h 2343129"/>
                <a:gd name="connsiteX8-2145" fmla="*/ 516414 w 690249"/>
                <a:gd name="connsiteY8-2146" fmla="*/ 1376400 h 2343129"/>
                <a:gd name="connsiteX9-2147" fmla="*/ 690244 w 690249"/>
                <a:gd name="connsiteY9-2148" fmla="*/ 1144624 h 2343129"/>
                <a:gd name="connsiteX10-2149" fmla="*/ 550545 w 690249"/>
                <a:gd name="connsiteY10-2150" fmla="*/ 986670 h 2343129"/>
                <a:gd name="connsiteX11-2151" fmla="*/ 175894 w 690249"/>
                <a:gd name="connsiteY11-2152" fmla="*/ 535025 h 2343129"/>
                <a:gd name="connsiteX12-2153" fmla="*/ 113188 w 690249"/>
                <a:gd name="connsiteY12-2154" fmla="*/ 38 h 2343129"/>
                <a:gd name="connsiteX13-2155" fmla="*/ 6032 w 690249"/>
                <a:gd name="connsiteY13-2156" fmla="*/ 38 h 2343129"/>
                <a:gd name="connsiteX0-2157" fmla="*/ 6032 w 690249"/>
                <a:gd name="connsiteY0-2158" fmla="*/ 38 h 2343129"/>
                <a:gd name="connsiteX1-2159" fmla="*/ 117157 w 690249"/>
                <a:gd name="connsiteY1-2160" fmla="*/ 606463 h 2343129"/>
                <a:gd name="connsiteX2-2161" fmla="*/ 553720 w 690249"/>
                <a:gd name="connsiteY2-2162" fmla="*/ 1060487 h 2343129"/>
                <a:gd name="connsiteX3-2163" fmla="*/ 552925 w 690249"/>
                <a:gd name="connsiteY3-2164" fmla="*/ 1272418 h 2343129"/>
                <a:gd name="connsiteX4-2165" fmla="*/ 183832 w 690249"/>
                <a:gd name="connsiteY4-2166" fmla="*/ 1626432 h 2343129"/>
                <a:gd name="connsiteX5-2167" fmla="*/ 9207 w 690249"/>
                <a:gd name="connsiteY5-2168" fmla="*/ 2336838 h 2343129"/>
                <a:gd name="connsiteX6-2169" fmla="*/ 113188 w 690249"/>
                <a:gd name="connsiteY6-2170" fmla="*/ 2341600 h 2343129"/>
                <a:gd name="connsiteX7-2171" fmla="*/ 174307 w 690249"/>
                <a:gd name="connsiteY7-2172" fmla="*/ 1813757 h 2343129"/>
                <a:gd name="connsiteX8-2173" fmla="*/ 516414 w 690249"/>
                <a:gd name="connsiteY8-2174" fmla="*/ 1376400 h 2343129"/>
                <a:gd name="connsiteX9-2175" fmla="*/ 690244 w 690249"/>
                <a:gd name="connsiteY9-2176" fmla="*/ 1144624 h 2343129"/>
                <a:gd name="connsiteX10-2177" fmla="*/ 550545 w 690249"/>
                <a:gd name="connsiteY10-2178" fmla="*/ 986670 h 2343129"/>
                <a:gd name="connsiteX11-2179" fmla="*/ 175894 w 690249"/>
                <a:gd name="connsiteY11-2180" fmla="*/ 535025 h 2343129"/>
                <a:gd name="connsiteX12-2181" fmla="*/ 113188 w 690249"/>
                <a:gd name="connsiteY12-2182" fmla="*/ 38 h 2343129"/>
                <a:gd name="connsiteX13-2183" fmla="*/ 6032 w 690249"/>
                <a:gd name="connsiteY13-2184" fmla="*/ 38 h 2343129"/>
                <a:gd name="connsiteX0-2185" fmla="*/ 6032 w 690249"/>
                <a:gd name="connsiteY0-2186" fmla="*/ 38 h 2343129"/>
                <a:gd name="connsiteX1-2187" fmla="*/ 117157 w 690249"/>
                <a:gd name="connsiteY1-2188" fmla="*/ 606463 h 2343129"/>
                <a:gd name="connsiteX2-2189" fmla="*/ 553720 w 690249"/>
                <a:gd name="connsiteY2-2190" fmla="*/ 1060487 h 2343129"/>
                <a:gd name="connsiteX3-2191" fmla="*/ 552925 w 690249"/>
                <a:gd name="connsiteY3-2192" fmla="*/ 1272418 h 2343129"/>
                <a:gd name="connsiteX4-2193" fmla="*/ 183832 w 690249"/>
                <a:gd name="connsiteY4-2194" fmla="*/ 1626432 h 2343129"/>
                <a:gd name="connsiteX5-2195" fmla="*/ 9207 w 690249"/>
                <a:gd name="connsiteY5-2196" fmla="*/ 2336838 h 2343129"/>
                <a:gd name="connsiteX6-2197" fmla="*/ 113188 w 690249"/>
                <a:gd name="connsiteY6-2198" fmla="*/ 2341600 h 2343129"/>
                <a:gd name="connsiteX7-2199" fmla="*/ 174307 w 690249"/>
                <a:gd name="connsiteY7-2200" fmla="*/ 1813757 h 2343129"/>
                <a:gd name="connsiteX8-2201" fmla="*/ 516414 w 690249"/>
                <a:gd name="connsiteY8-2202" fmla="*/ 1376400 h 2343129"/>
                <a:gd name="connsiteX9-2203" fmla="*/ 690244 w 690249"/>
                <a:gd name="connsiteY9-2204" fmla="*/ 1144624 h 2343129"/>
                <a:gd name="connsiteX10-2205" fmla="*/ 550545 w 690249"/>
                <a:gd name="connsiteY10-2206" fmla="*/ 986670 h 2343129"/>
                <a:gd name="connsiteX11-2207" fmla="*/ 175894 w 690249"/>
                <a:gd name="connsiteY11-2208" fmla="*/ 535025 h 2343129"/>
                <a:gd name="connsiteX12-2209" fmla="*/ 113188 w 690249"/>
                <a:gd name="connsiteY12-2210" fmla="*/ 38 h 2343129"/>
                <a:gd name="connsiteX13-2211" fmla="*/ 6032 w 690249"/>
                <a:gd name="connsiteY13-2212" fmla="*/ 38 h 2343129"/>
                <a:gd name="connsiteX0-2213" fmla="*/ 6032 w 690249"/>
                <a:gd name="connsiteY0-2214" fmla="*/ 38 h 2343129"/>
                <a:gd name="connsiteX1-2215" fmla="*/ 117157 w 690249"/>
                <a:gd name="connsiteY1-2216" fmla="*/ 606463 h 2343129"/>
                <a:gd name="connsiteX2-2217" fmla="*/ 553720 w 690249"/>
                <a:gd name="connsiteY2-2218" fmla="*/ 1060487 h 2343129"/>
                <a:gd name="connsiteX3-2219" fmla="*/ 552925 w 690249"/>
                <a:gd name="connsiteY3-2220" fmla="*/ 1272418 h 2343129"/>
                <a:gd name="connsiteX4-2221" fmla="*/ 183832 w 690249"/>
                <a:gd name="connsiteY4-2222" fmla="*/ 1626432 h 2343129"/>
                <a:gd name="connsiteX5-2223" fmla="*/ 9207 w 690249"/>
                <a:gd name="connsiteY5-2224" fmla="*/ 2336838 h 2343129"/>
                <a:gd name="connsiteX6-2225" fmla="*/ 113188 w 690249"/>
                <a:gd name="connsiteY6-2226" fmla="*/ 2341600 h 2343129"/>
                <a:gd name="connsiteX7-2227" fmla="*/ 174307 w 690249"/>
                <a:gd name="connsiteY7-2228" fmla="*/ 1813757 h 2343129"/>
                <a:gd name="connsiteX8-2229" fmla="*/ 516414 w 690249"/>
                <a:gd name="connsiteY8-2230" fmla="*/ 1376400 h 2343129"/>
                <a:gd name="connsiteX9-2231" fmla="*/ 690244 w 690249"/>
                <a:gd name="connsiteY9-2232" fmla="*/ 1144624 h 2343129"/>
                <a:gd name="connsiteX10-2233" fmla="*/ 550545 w 690249"/>
                <a:gd name="connsiteY10-2234" fmla="*/ 986670 h 2343129"/>
                <a:gd name="connsiteX11-2235" fmla="*/ 175894 w 690249"/>
                <a:gd name="connsiteY11-2236" fmla="*/ 535025 h 2343129"/>
                <a:gd name="connsiteX12-2237" fmla="*/ 113188 w 690249"/>
                <a:gd name="connsiteY12-2238" fmla="*/ 38 h 2343129"/>
                <a:gd name="connsiteX13-2239" fmla="*/ 6032 w 690249"/>
                <a:gd name="connsiteY13-2240" fmla="*/ 38 h 2343129"/>
                <a:gd name="connsiteX0-2241" fmla="*/ 6032 w 690249"/>
                <a:gd name="connsiteY0-2242" fmla="*/ 38 h 2343129"/>
                <a:gd name="connsiteX1-2243" fmla="*/ 117157 w 690249"/>
                <a:gd name="connsiteY1-2244" fmla="*/ 606463 h 2343129"/>
                <a:gd name="connsiteX2-2245" fmla="*/ 553720 w 690249"/>
                <a:gd name="connsiteY2-2246" fmla="*/ 1060487 h 2343129"/>
                <a:gd name="connsiteX3-2247" fmla="*/ 552925 w 690249"/>
                <a:gd name="connsiteY3-2248" fmla="*/ 1272418 h 2343129"/>
                <a:gd name="connsiteX4-2249" fmla="*/ 183832 w 690249"/>
                <a:gd name="connsiteY4-2250" fmla="*/ 1626432 h 2343129"/>
                <a:gd name="connsiteX5-2251" fmla="*/ 9207 w 690249"/>
                <a:gd name="connsiteY5-2252" fmla="*/ 2336838 h 2343129"/>
                <a:gd name="connsiteX6-2253" fmla="*/ 113188 w 690249"/>
                <a:gd name="connsiteY6-2254" fmla="*/ 2341600 h 2343129"/>
                <a:gd name="connsiteX7-2255" fmla="*/ 174307 w 690249"/>
                <a:gd name="connsiteY7-2256" fmla="*/ 1813757 h 2343129"/>
                <a:gd name="connsiteX8-2257" fmla="*/ 516414 w 690249"/>
                <a:gd name="connsiteY8-2258" fmla="*/ 1376400 h 2343129"/>
                <a:gd name="connsiteX9-2259" fmla="*/ 690244 w 690249"/>
                <a:gd name="connsiteY9-2260" fmla="*/ 1144624 h 2343129"/>
                <a:gd name="connsiteX10-2261" fmla="*/ 550545 w 690249"/>
                <a:gd name="connsiteY10-2262" fmla="*/ 986670 h 2343129"/>
                <a:gd name="connsiteX11-2263" fmla="*/ 175894 w 690249"/>
                <a:gd name="connsiteY11-2264" fmla="*/ 535025 h 2343129"/>
                <a:gd name="connsiteX12-2265" fmla="*/ 113188 w 690249"/>
                <a:gd name="connsiteY12-2266" fmla="*/ 38 h 2343129"/>
                <a:gd name="connsiteX13-2267" fmla="*/ 6032 w 690249"/>
                <a:gd name="connsiteY13-2268" fmla="*/ 38 h 2343129"/>
                <a:gd name="connsiteX0-2269" fmla="*/ 6032 w 690249"/>
                <a:gd name="connsiteY0-2270" fmla="*/ 38 h 2343129"/>
                <a:gd name="connsiteX1-2271" fmla="*/ 117157 w 690249"/>
                <a:gd name="connsiteY1-2272" fmla="*/ 606463 h 2343129"/>
                <a:gd name="connsiteX2-2273" fmla="*/ 553720 w 690249"/>
                <a:gd name="connsiteY2-2274" fmla="*/ 1060487 h 2343129"/>
                <a:gd name="connsiteX3-2275" fmla="*/ 552925 w 690249"/>
                <a:gd name="connsiteY3-2276" fmla="*/ 1272418 h 2343129"/>
                <a:gd name="connsiteX4-2277" fmla="*/ 183832 w 690249"/>
                <a:gd name="connsiteY4-2278" fmla="*/ 1626432 h 2343129"/>
                <a:gd name="connsiteX5-2279" fmla="*/ 9207 w 690249"/>
                <a:gd name="connsiteY5-2280" fmla="*/ 2336838 h 2343129"/>
                <a:gd name="connsiteX6-2281" fmla="*/ 113188 w 690249"/>
                <a:gd name="connsiteY6-2282" fmla="*/ 2341600 h 2343129"/>
                <a:gd name="connsiteX7-2283" fmla="*/ 174307 w 690249"/>
                <a:gd name="connsiteY7-2284" fmla="*/ 1813757 h 2343129"/>
                <a:gd name="connsiteX8-2285" fmla="*/ 516414 w 690249"/>
                <a:gd name="connsiteY8-2286" fmla="*/ 1376400 h 2343129"/>
                <a:gd name="connsiteX9-2287" fmla="*/ 690244 w 690249"/>
                <a:gd name="connsiteY9-2288" fmla="*/ 1144624 h 2343129"/>
                <a:gd name="connsiteX10-2289" fmla="*/ 550545 w 690249"/>
                <a:gd name="connsiteY10-2290" fmla="*/ 986670 h 2343129"/>
                <a:gd name="connsiteX11-2291" fmla="*/ 175894 w 690249"/>
                <a:gd name="connsiteY11-2292" fmla="*/ 535025 h 2343129"/>
                <a:gd name="connsiteX12-2293" fmla="*/ 113188 w 690249"/>
                <a:gd name="connsiteY12-2294" fmla="*/ 38 h 2343129"/>
                <a:gd name="connsiteX13-2295" fmla="*/ 6032 w 690249"/>
                <a:gd name="connsiteY13-2296" fmla="*/ 38 h 2343129"/>
                <a:gd name="connsiteX0-2297" fmla="*/ 6032 w 690249"/>
                <a:gd name="connsiteY0-2298" fmla="*/ 38 h 2343129"/>
                <a:gd name="connsiteX1-2299" fmla="*/ 117157 w 690249"/>
                <a:gd name="connsiteY1-2300" fmla="*/ 606463 h 2343129"/>
                <a:gd name="connsiteX2-2301" fmla="*/ 553720 w 690249"/>
                <a:gd name="connsiteY2-2302" fmla="*/ 1060487 h 2343129"/>
                <a:gd name="connsiteX3-2303" fmla="*/ 552925 w 690249"/>
                <a:gd name="connsiteY3-2304" fmla="*/ 1272418 h 2343129"/>
                <a:gd name="connsiteX4-2305" fmla="*/ 183832 w 690249"/>
                <a:gd name="connsiteY4-2306" fmla="*/ 1626432 h 2343129"/>
                <a:gd name="connsiteX5-2307" fmla="*/ 9207 w 690249"/>
                <a:gd name="connsiteY5-2308" fmla="*/ 2336838 h 2343129"/>
                <a:gd name="connsiteX6-2309" fmla="*/ 113188 w 690249"/>
                <a:gd name="connsiteY6-2310" fmla="*/ 2341600 h 2343129"/>
                <a:gd name="connsiteX7-2311" fmla="*/ 174307 w 690249"/>
                <a:gd name="connsiteY7-2312" fmla="*/ 1813757 h 2343129"/>
                <a:gd name="connsiteX8-2313" fmla="*/ 516414 w 690249"/>
                <a:gd name="connsiteY8-2314" fmla="*/ 1376400 h 2343129"/>
                <a:gd name="connsiteX9-2315" fmla="*/ 690244 w 690249"/>
                <a:gd name="connsiteY9-2316" fmla="*/ 1144624 h 2343129"/>
                <a:gd name="connsiteX10-2317" fmla="*/ 550545 w 690249"/>
                <a:gd name="connsiteY10-2318" fmla="*/ 986670 h 2343129"/>
                <a:gd name="connsiteX11-2319" fmla="*/ 175894 w 690249"/>
                <a:gd name="connsiteY11-2320" fmla="*/ 535025 h 2343129"/>
                <a:gd name="connsiteX12-2321" fmla="*/ 113188 w 690249"/>
                <a:gd name="connsiteY12-2322" fmla="*/ 38 h 2343129"/>
                <a:gd name="connsiteX13-2323" fmla="*/ 6032 w 690249"/>
                <a:gd name="connsiteY13-2324" fmla="*/ 38 h 2343129"/>
                <a:gd name="connsiteX0-2325" fmla="*/ 12817 w 697034"/>
                <a:gd name="connsiteY0-2326" fmla="*/ 38 h 2343129"/>
                <a:gd name="connsiteX1-2327" fmla="*/ 123942 w 697034"/>
                <a:gd name="connsiteY1-2328" fmla="*/ 606463 h 2343129"/>
                <a:gd name="connsiteX2-2329" fmla="*/ 560505 w 697034"/>
                <a:gd name="connsiteY2-2330" fmla="*/ 1060487 h 2343129"/>
                <a:gd name="connsiteX3-2331" fmla="*/ 559710 w 697034"/>
                <a:gd name="connsiteY3-2332" fmla="*/ 1272418 h 2343129"/>
                <a:gd name="connsiteX4-2333" fmla="*/ 131085 w 697034"/>
                <a:gd name="connsiteY4-2334" fmla="*/ 1719301 h 2343129"/>
                <a:gd name="connsiteX5-2335" fmla="*/ 15992 w 697034"/>
                <a:gd name="connsiteY5-2336" fmla="*/ 2336838 h 2343129"/>
                <a:gd name="connsiteX6-2337" fmla="*/ 119973 w 697034"/>
                <a:gd name="connsiteY6-2338" fmla="*/ 2341600 h 2343129"/>
                <a:gd name="connsiteX7-2339" fmla="*/ 181092 w 697034"/>
                <a:gd name="connsiteY7-2340" fmla="*/ 1813757 h 2343129"/>
                <a:gd name="connsiteX8-2341" fmla="*/ 523199 w 697034"/>
                <a:gd name="connsiteY8-2342" fmla="*/ 1376400 h 2343129"/>
                <a:gd name="connsiteX9-2343" fmla="*/ 697029 w 697034"/>
                <a:gd name="connsiteY9-2344" fmla="*/ 1144624 h 2343129"/>
                <a:gd name="connsiteX10-2345" fmla="*/ 557330 w 697034"/>
                <a:gd name="connsiteY10-2346" fmla="*/ 986670 h 2343129"/>
                <a:gd name="connsiteX11-2347" fmla="*/ 182679 w 697034"/>
                <a:gd name="connsiteY11-2348" fmla="*/ 535025 h 2343129"/>
                <a:gd name="connsiteX12-2349" fmla="*/ 119973 w 697034"/>
                <a:gd name="connsiteY12-2350" fmla="*/ 38 h 2343129"/>
                <a:gd name="connsiteX13-2351" fmla="*/ 12817 w 697034"/>
                <a:gd name="connsiteY13-2352" fmla="*/ 38 h 2343129"/>
                <a:gd name="connsiteX0-2353" fmla="*/ 12130 w 696347"/>
                <a:gd name="connsiteY0-2354" fmla="*/ 38 h 2343129"/>
                <a:gd name="connsiteX1-2355" fmla="*/ 123255 w 696347"/>
                <a:gd name="connsiteY1-2356" fmla="*/ 606463 h 2343129"/>
                <a:gd name="connsiteX2-2357" fmla="*/ 559818 w 696347"/>
                <a:gd name="connsiteY2-2358" fmla="*/ 1060487 h 2343129"/>
                <a:gd name="connsiteX3-2359" fmla="*/ 559023 w 696347"/>
                <a:gd name="connsiteY3-2360" fmla="*/ 1272418 h 2343129"/>
                <a:gd name="connsiteX4-2361" fmla="*/ 130398 w 696347"/>
                <a:gd name="connsiteY4-2362" fmla="*/ 1719301 h 2343129"/>
                <a:gd name="connsiteX5-2363" fmla="*/ 15305 w 696347"/>
                <a:gd name="connsiteY5-2364" fmla="*/ 2336838 h 2343129"/>
                <a:gd name="connsiteX6-2365" fmla="*/ 119286 w 696347"/>
                <a:gd name="connsiteY6-2366" fmla="*/ 2341600 h 2343129"/>
                <a:gd name="connsiteX7-2367" fmla="*/ 180405 w 696347"/>
                <a:gd name="connsiteY7-2368" fmla="*/ 1813757 h 2343129"/>
                <a:gd name="connsiteX8-2369" fmla="*/ 522512 w 696347"/>
                <a:gd name="connsiteY8-2370" fmla="*/ 1376400 h 2343129"/>
                <a:gd name="connsiteX9-2371" fmla="*/ 696342 w 696347"/>
                <a:gd name="connsiteY9-2372" fmla="*/ 1144624 h 2343129"/>
                <a:gd name="connsiteX10-2373" fmla="*/ 556643 w 696347"/>
                <a:gd name="connsiteY10-2374" fmla="*/ 986670 h 2343129"/>
                <a:gd name="connsiteX11-2375" fmla="*/ 181992 w 696347"/>
                <a:gd name="connsiteY11-2376" fmla="*/ 535025 h 2343129"/>
                <a:gd name="connsiteX12-2377" fmla="*/ 119286 w 696347"/>
                <a:gd name="connsiteY12-2378" fmla="*/ 38 h 2343129"/>
                <a:gd name="connsiteX13-2379" fmla="*/ 12130 w 696347"/>
                <a:gd name="connsiteY13-2380" fmla="*/ 38 h 2343129"/>
                <a:gd name="connsiteX0-2381" fmla="*/ 6033 w 690250"/>
                <a:gd name="connsiteY0-2382" fmla="*/ 38 h 2343129"/>
                <a:gd name="connsiteX1-2383" fmla="*/ 117158 w 690250"/>
                <a:gd name="connsiteY1-2384" fmla="*/ 606463 h 2343129"/>
                <a:gd name="connsiteX2-2385" fmla="*/ 553721 w 690250"/>
                <a:gd name="connsiteY2-2386" fmla="*/ 1060487 h 2343129"/>
                <a:gd name="connsiteX3-2387" fmla="*/ 552926 w 690250"/>
                <a:gd name="connsiteY3-2388" fmla="*/ 1272418 h 2343129"/>
                <a:gd name="connsiteX4-2389" fmla="*/ 124301 w 690250"/>
                <a:gd name="connsiteY4-2390" fmla="*/ 1719301 h 2343129"/>
                <a:gd name="connsiteX5-2391" fmla="*/ 9208 w 690250"/>
                <a:gd name="connsiteY5-2392" fmla="*/ 2336838 h 2343129"/>
                <a:gd name="connsiteX6-2393" fmla="*/ 113189 w 690250"/>
                <a:gd name="connsiteY6-2394" fmla="*/ 2341600 h 2343129"/>
                <a:gd name="connsiteX7-2395" fmla="*/ 174308 w 690250"/>
                <a:gd name="connsiteY7-2396" fmla="*/ 1813757 h 2343129"/>
                <a:gd name="connsiteX8-2397" fmla="*/ 516415 w 690250"/>
                <a:gd name="connsiteY8-2398" fmla="*/ 1376400 h 2343129"/>
                <a:gd name="connsiteX9-2399" fmla="*/ 690245 w 690250"/>
                <a:gd name="connsiteY9-2400" fmla="*/ 1144624 h 2343129"/>
                <a:gd name="connsiteX10-2401" fmla="*/ 550546 w 690250"/>
                <a:gd name="connsiteY10-2402" fmla="*/ 986670 h 2343129"/>
                <a:gd name="connsiteX11-2403" fmla="*/ 175895 w 690250"/>
                <a:gd name="connsiteY11-2404" fmla="*/ 535025 h 2343129"/>
                <a:gd name="connsiteX12-2405" fmla="*/ 113189 w 690250"/>
                <a:gd name="connsiteY12-2406" fmla="*/ 38 h 2343129"/>
                <a:gd name="connsiteX13-2407" fmla="*/ 6033 w 690250"/>
                <a:gd name="connsiteY13-2408" fmla="*/ 38 h 2343129"/>
                <a:gd name="connsiteX0-2409" fmla="*/ 6033 w 690250"/>
                <a:gd name="connsiteY0-2410" fmla="*/ 38 h 2343129"/>
                <a:gd name="connsiteX1-2411" fmla="*/ 117158 w 690250"/>
                <a:gd name="connsiteY1-2412" fmla="*/ 606463 h 2343129"/>
                <a:gd name="connsiteX2-2413" fmla="*/ 553721 w 690250"/>
                <a:gd name="connsiteY2-2414" fmla="*/ 1060487 h 2343129"/>
                <a:gd name="connsiteX3-2415" fmla="*/ 552926 w 690250"/>
                <a:gd name="connsiteY3-2416" fmla="*/ 1272418 h 2343129"/>
                <a:gd name="connsiteX4-2417" fmla="*/ 124301 w 690250"/>
                <a:gd name="connsiteY4-2418" fmla="*/ 1719301 h 2343129"/>
                <a:gd name="connsiteX5-2419" fmla="*/ 9208 w 690250"/>
                <a:gd name="connsiteY5-2420" fmla="*/ 2336838 h 2343129"/>
                <a:gd name="connsiteX6-2421" fmla="*/ 113189 w 690250"/>
                <a:gd name="connsiteY6-2422" fmla="*/ 2341600 h 2343129"/>
                <a:gd name="connsiteX7-2423" fmla="*/ 174308 w 690250"/>
                <a:gd name="connsiteY7-2424" fmla="*/ 1813757 h 2343129"/>
                <a:gd name="connsiteX8-2425" fmla="*/ 516415 w 690250"/>
                <a:gd name="connsiteY8-2426" fmla="*/ 1376400 h 2343129"/>
                <a:gd name="connsiteX9-2427" fmla="*/ 690245 w 690250"/>
                <a:gd name="connsiteY9-2428" fmla="*/ 1144624 h 2343129"/>
                <a:gd name="connsiteX10-2429" fmla="*/ 550546 w 690250"/>
                <a:gd name="connsiteY10-2430" fmla="*/ 986670 h 2343129"/>
                <a:gd name="connsiteX11-2431" fmla="*/ 175895 w 690250"/>
                <a:gd name="connsiteY11-2432" fmla="*/ 535025 h 2343129"/>
                <a:gd name="connsiteX12-2433" fmla="*/ 113189 w 690250"/>
                <a:gd name="connsiteY12-2434" fmla="*/ 38 h 2343129"/>
                <a:gd name="connsiteX13-2435" fmla="*/ 6033 w 690250"/>
                <a:gd name="connsiteY13-2436" fmla="*/ 38 h 2343129"/>
                <a:gd name="connsiteX0-2437" fmla="*/ 6033 w 690250"/>
                <a:gd name="connsiteY0-2438" fmla="*/ 38 h 2343129"/>
                <a:gd name="connsiteX1-2439" fmla="*/ 117158 w 690250"/>
                <a:gd name="connsiteY1-2440" fmla="*/ 606463 h 2343129"/>
                <a:gd name="connsiteX2-2441" fmla="*/ 553721 w 690250"/>
                <a:gd name="connsiteY2-2442" fmla="*/ 1060487 h 2343129"/>
                <a:gd name="connsiteX3-2443" fmla="*/ 552926 w 690250"/>
                <a:gd name="connsiteY3-2444" fmla="*/ 1272418 h 2343129"/>
                <a:gd name="connsiteX4-2445" fmla="*/ 124301 w 690250"/>
                <a:gd name="connsiteY4-2446" fmla="*/ 1719301 h 2343129"/>
                <a:gd name="connsiteX5-2447" fmla="*/ 9208 w 690250"/>
                <a:gd name="connsiteY5-2448" fmla="*/ 2336838 h 2343129"/>
                <a:gd name="connsiteX6-2449" fmla="*/ 113189 w 690250"/>
                <a:gd name="connsiteY6-2450" fmla="*/ 2341600 h 2343129"/>
                <a:gd name="connsiteX7-2451" fmla="*/ 174308 w 690250"/>
                <a:gd name="connsiteY7-2452" fmla="*/ 1813757 h 2343129"/>
                <a:gd name="connsiteX8-2453" fmla="*/ 516415 w 690250"/>
                <a:gd name="connsiteY8-2454" fmla="*/ 1376400 h 2343129"/>
                <a:gd name="connsiteX9-2455" fmla="*/ 690245 w 690250"/>
                <a:gd name="connsiteY9-2456" fmla="*/ 1144624 h 2343129"/>
                <a:gd name="connsiteX10-2457" fmla="*/ 550546 w 690250"/>
                <a:gd name="connsiteY10-2458" fmla="*/ 986670 h 2343129"/>
                <a:gd name="connsiteX11-2459" fmla="*/ 175895 w 690250"/>
                <a:gd name="connsiteY11-2460" fmla="*/ 535025 h 2343129"/>
                <a:gd name="connsiteX12-2461" fmla="*/ 113189 w 690250"/>
                <a:gd name="connsiteY12-2462" fmla="*/ 38 h 2343129"/>
                <a:gd name="connsiteX13-2463" fmla="*/ 6033 w 690250"/>
                <a:gd name="connsiteY13-2464" fmla="*/ 38 h 2343129"/>
                <a:gd name="connsiteX0-2465" fmla="*/ 6033 w 690250"/>
                <a:gd name="connsiteY0-2466" fmla="*/ 38 h 2343129"/>
                <a:gd name="connsiteX1-2467" fmla="*/ 117158 w 690250"/>
                <a:gd name="connsiteY1-2468" fmla="*/ 606463 h 2343129"/>
                <a:gd name="connsiteX2-2469" fmla="*/ 553721 w 690250"/>
                <a:gd name="connsiteY2-2470" fmla="*/ 1060487 h 2343129"/>
                <a:gd name="connsiteX3-2471" fmla="*/ 552926 w 690250"/>
                <a:gd name="connsiteY3-2472" fmla="*/ 1272418 h 2343129"/>
                <a:gd name="connsiteX4-2473" fmla="*/ 124301 w 690250"/>
                <a:gd name="connsiteY4-2474" fmla="*/ 1719301 h 2343129"/>
                <a:gd name="connsiteX5-2475" fmla="*/ 9208 w 690250"/>
                <a:gd name="connsiteY5-2476" fmla="*/ 2336838 h 2343129"/>
                <a:gd name="connsiteX6-2477" fmla="*/ 113189 w 690250"/>
                <a:gd name="connsiteY6-2478" fmla="*/ 2341600 h 2343129"/>
                <a:gd name="connsiteX7-2479" fmla="*/ 174308 w 690250"/>
                <a:gd name="connsiteY7-2480" fmla="*/ 1813757 h 2343129"/>
                <a:gd name="connsiteX8-2481" fmla="*/ 516415 w 690250"/>
                <a:gd name="connsiteY8-2482" fmla="*/ 1376400 h 2343129"/>
                <a:gd name="connsiteX9-2483" fmla="*/ 690245 w 690250"/>
                <a:gd name="connsiteY9-2484" fmla="*/ 1144624 h 2343129"/>
                <a:gd name="connsiteX10-2485" fmla="*/ 550546 w 690250"/>
                <a:gd name="connsiteY10-2486" fmla="*/ 986670 h 2343129"/>
                <a:gd name="connsiteX11-2487" fmla="*/ 175895 w 690250"/>
                <a:gd name="connsiteY11-2488" fmla="*/ 535025 h 2343129"/>
                <a:gd name="connsiteX12-2489" fmla="*/ 113189 w 690250"/>
                <a:gd name="connsiteY12-2490" fmla="*/ 38 h 2343129"/>
                <a:gd name="connsiteX13-2491" fmla="*/ 6033 w 690250"/>
                <a:gd name="connsiteY13-2492" fmla="*/ 38 h 2343129"/>
                <a:gd name="connsiteX0-2493" fmla="*/ 6033 w 690250"/>
                <a:gd name="connsiteY0-2494" fmla="*/ 38 h 2343129"/>
                <a:gd name="connsiteX1-2495" fmla="*/ 117158 w 690250"/>
                <a:gd name="connsiteY1-2496" fmla="*/ 606463 h 2343129"/>
                <a:gd name="connsiteX2-2497" fmla="*/ 553721 w 690250"/>
                <a:gd name="connsiteY2-2498" fmla="*/ 1060487 h 2343129"/>
                <a:gd name="connsiteX3-2499" fmla="*/ 552926 w 690250"/>
                <a:gd name="connsiteY3-2500" fmla="*/ 1272418 h 2343129"/>
                <a:gd name="connsiteX4-2501" fmla="*/ 124301 w 690250"/>
                <a:gd name="connsiteY4-2502" fmla="*/ 1719301 h 2343129"/>
                <a:gd name="connsiteX5-2503" fmla="*/ 9208 w 690250"/>
                <a:gd name="connsiteY5-2504" fmla="*/ 2336838 h 2343129"/>
                <a:gd name="connsiteX6-2505" fmla="*/ 113189 w 690250"/>
                <a:gd name="connsiteY6-2506" fmla="*/ 2341600 h 2343129"/>
                <a:gd name="connsiteX7-2507" fmla="*/ 174308 w 690250"/>
                <a:gd name="connsiteY7-2508" fmla="*/ 1813757 h 2343129"/>
                <a:gd name="connsiteX8-2509" fmla="*/ 516415 w 690250"/>
                <a:gd name="connsiteY8-2510" fmla="*/ 1376400 h 2343129"/>
                <a:gd name="connsiteX9-2511" fmla="*/ 690245 w 690250"/>
                <a:gd name="connsiteY9-2512" fmla="*/ 1144624 h 2343129"/>
                <a:gd name="connsiteX10-2513" fmla="*/ 550546 w 690250"/>
                <a:gd name="connsiteY10-2514" fmla="*/ 986670 h 2343129"/>
                <a:gd name="connsiteX11-2515" fmla="*/ 175895 w 690250"/>
                <a:gd name="connsiteY11-2516" fmla="*/ 535025 h 2343129"/>
                <a:gd name="connsiteX12-2517" fmla="*/ 113189 w 690250"/>
                <a:gd name="connsiteY12-2518" fmla="*/ 38 h 2343129"/>
                <a:gd name="connsiteX13-2519" fmla="*/ 6033 w 690250"/>
                <a:gd name="connsiteY13-2520" fmla="*/ 38 h 2343129"/>
                <a:gd name="connsiteX0-2521" fmla="*/ 6033 w 690248"/>
                <a:gd name="connsiteY0-2522" fmla="*/ 38 h 2343129"/>
                <a:gd name="connsiteX1-2523" fmla="*/ 117158 w 690248"/>
                <a:gd name="connsiteY1-2524" fmla="*/ 606463 h 2343129"/>
                <a:gd name="connsiteX2-2525" fmla="*/ 553721 w 690248"/>
                <a:gd name="connsiteY2-2526" fmla="*/ 1060487 h 2343129"/>
                <a:gd name="connsiteX3-2527" fmla="*/ 552926 w 690248"/>
                <a:gd name="connsiteY3-2528" fmla="*/ 1272418 h 2343129"/>
                <a:gd name="connsiteX4-2529" fmla="*/ 124301 w 690248"/>
                <a:gd name="connsiteY4-2530" fmla="*/ 1719301 h 2343129"/>
                <a:gd name="connsiteX5-2531" fmla="*/ 9208 w 690248"/>
                <a:gd name="connsiteY5-2532" fmla="*/ 2336838 h 2343129"/>
                <a:gd name="connsiteX6-2533" fmla="*/ 113189 w 690248"/>
                <a:gd name="connsiteY6-2534" fmla="*/ 2341600 h 2343129"/>
                <a:gd name="connsiteX7-2535" fmla="*/ 174308 w 690248"/>
                <a:gd name="connsiteY7-2536" fmla="*/ 1813757 h 2343129"/>
                <a:gd name="connsiteX8-2537" fmla="*/ 516415 w 690248"/>
                <a:gd name="connsiteY8-2538" fmla="*/ 1376400 h 2343129"/>
                <a:gd name="connsiteX9-2539" fmla="*/ 690245 w 690248"/>
                <a:gd name="connsiteY9-2540" fmla="*/ 1144624 h 2343129"/>
                <a:gd name="connsiteX10-2541" fmla="*/ 550546 w 690248"/>
                <a:gd name="connsiteY10-2542" fmla="*/ 986670 h 2343129"/>
                <a:gd name="connsiteX11-2543" fmla="*/ 175895 w 690248"/>
                <a:gd name="connsiteY11-2544" fmla="*/ 535025 h 2343129"/>
                <a:gd name="connsiteX12-2545" fmla="*/ 113189 w 690248"/>
                <a:gd name="connsiteY12-2546" fmla="*/ 38 h 2343129"/>
                <a:gd name="connsiteX13-2547" fmla="*/ 6033 w 690248"/>
                <a:gd name="connsiteY13-2548" fmla="*/ 38 h 2343129"/>
                <a:gd name="connsiteX0-2549" fmla="*/ 6033 w 690249"/>
                <a:gd name="connsiteY0-2550" fmla="*/ 38 h 2343129"/>
                <a:gd name="connsiteX1-2551" fmla="*/ 117158 w 690249"/>
                <a:gd name="connsiteY1-2552" fmla="*/ 606463 h 2343129"/>
                <a:gd name="connsiteX2-2553" fmla="*/ 553721 w 690249"/>
                <a:gd name="connsiteY2-2554" fmla="*/ 1060487 h 2343129"/>
                <a:gd name="connsiteX3-2555" fmla="*/ 552926 w 690249"/>
                <a:gd name="connsiteY3-2556" fmla="*/ 1272418 h 2343129"/>
                <a:gd name="connsiteX4-2557" fmla="*/ 124301 w 690249"/>
                <a:gd name="connsiteY4-2558" fmla="*/ 1719301 h 2343129"/>
                <a:gd name="connsiteX5-2559" fmla="*/ 9208 w 690249"/>
                <a:gd name="connsiteY5-2560" fmla="*/ 2336838 h 2343129"/>
                <a:gd name="connsiteX6-2561" fmla="*/ 113189 w 690249"/>
                <a:gd name="connsiteY6-2562" fmla="*/ 2341600 h 2343129"/>
                <a:gd name="connsiteX7-2563" fmla="*/ 174308 w 690249"/>
                <a:gd name="connsiteY7-2564" fmla="*/ 1813757 h 2343129"/>
                <a:gd name="connsiteX8-2565" fmla="*/ 516415 w 690249"/>
                <a:gd name="connsiteY8-2566" fmla="*/ 1376400 h 2343129"/>
                <a:gd name="connsiteX9-2567" fmla="*/ 690245 w 690249"/>
                <a:gd name="connsiteY9-2568" fmla="*/ 1144624 h 2343129"/>
                <a:gd name="connsiteX10-2569" fmla="*/ 555308 w 690249"/>
                <a:gd name="connsiteY10-2570" fmla="*/ 993814 h 2343129"/>
                <a:gd name="connsiteX11-2571" fmla="*/ 175895 w 690249"/>
                <a:gd name="connsiteY11-2572" fmla="*/ 535025 h 2343129"/>
                <a:gd name="connsiteX12-2573" fmla="*/ 113189 w 690249"/>
                <a:gd name="connsiteY12-2574" fmla="*/ 38 h 2343129"/>
                <a:gd name="connsiteX13-2575" fmla="*/ 6033 w 690249"/>
                <a:gd name="connsiteY13-2576" fmla="*/ 38 h 2343129"/>
                <a:gd name="connsiteX0-2577" fmla="*/ 6033 w 690249"/>
                <a:gd name="connsiteY0-2578" fmla="*/ 38 h 2343129"/>
                <a:gd name="connsiteX1-2579" fmla="*/ 117158 w 690249"/>
                <a:gd name="connsiteY1-2580" fmla="*/ 606463 h 2343129"/>
                <a:gd name="connsiteX2-2581" fmla="*/ 553721 w 690249"/>
                <a:gd name="connsiteY2-2582" fmla="*/ 1060487 h 2343129"/>
                <a:gd name="connsiteX3-2583" fmla="*/ 552926 w 690249"/>
                <a:gd name="connsiteY3-2584" fmla="*/ 1272418 h 2343129"/>
                <a:gd name="connsiteX4-2585" fmla="*/ 124301 w 690249"/>
                <a:gd name="connsiteY4-2586" fmla="*/ 1719301 h 2343129"/>
                <a:gd name="connsiteX5-2587" fmla="*/ 9208 w 690249"/>
                <a:gd name="connsiteY5-2588" fmla="*/ 2336838 h 2343129"/>
                <a:gd name="connsiteX6-2589" fmla="*/ 113189 w 690249"/>
                <a:gd name="connsiteY6-2590" fmla="*/ 2341600 h 2343129"/>
                <a:gd name="connsiteX7-2591" fmla="*/ 174308 w 690249"/>
                <a:gd name="connsiteY7-2592" fmla="*/ 1813757 h 2343129"/>
                <a:gd name="connsiteX8-2593" fmla="*/ 556896 w 690249"/>
                <a:gd name="connsiteY8-2594" fmla="*/ 1331156 h 2343129"/>
                <a:gd name="connsiteX9-2595" fmla="*/ 690245 w 690249"/>
                <a:gd name="connsiteY9-2596" fmla="*/ 1144624 h 2343129"/>
                <a:gd name="connsiteX10-2597" fmla="*/ 555308 w 690249"/>
                <a:gd name="connsiteY10-2598" fmla="*/ 993814 h 2343129"/>
                <a:gd name="connsiteX11-2599" fmla="*/ 175895 w 690249"/>
                <a:gd name="connsiteY11-2600" fmla="*/ 535025 h 2343129"/>
                <a:gd name="connsiteX12-2601" fmla="*/ 113189 w 690249"/>
                <a:gd name="connsiteY12-2602" fmla="*/ 38 h 2343129"/>
                <a:gd name="connsiteX13-2603" fmla="*/ 6033 w 690249"/>
                <a:gd name="connsiteY13-2604" fmla="*/ 38 h 2343129"/>
                <a:gd name="connsiteX0-2605" fmla="*/ 6033 w 690249"/>
                <a:gd name="connsiteY0-2606" fmla="*/ 38 h 2343129"/>
                <a:gd name="connsiteX1-2607" fmla="*/ 117158 w 690249"/>
                <a:gd name="connsiteY1-2608" fmla="*/ 606463 h 2343129"/>
                <a:gd name="connsiteX2-2609" fmla="*/ 553721 w 690249"/>
                <a:gd name="connsiteY2-2610" fmla="*/ 1060487 h 2343129"/>
                <a:gd name="connsiteX3-2611" fmla="*/ 552926 w 690249"/>
                <a:gd name="connsiteY3-2612" fmla="*/ 1272418 h 2343129"/>
                <a:gd name="connsiteX4-2613" fmla="*/ 124301 w 690249"/>
                <a:gd name="connsiteY4-2614" fmla="*/ 1719301 h 2343129"/>
                <a:gd name="connsiteX5-2615" fmla="*/ 9208 w 690249"/>
                <a:gd name="connsiteY5-2616" fmla="*/ 2336838 h 2343129"/>
                <a:gd name="connsiteX6-2617" fmla="*/ 113189 w 690249"/>
                <a:gd name="connsiteY6-2618" fmla="*/ 2341600 h 2343129"/>
                <a:gd name="connsiteX7-2619" fmla="*/ 174308 w 690249"/>
                <a:gd name="connsiteY7-2620" fmla="*/ 1813757 h 2343129"/>
                <a:gd name="connsiteX8-2621" fmla="*/ 556896 w 690249"/>
                <a:gd name="connsiteY8-2622" fmla="*/ 1331156 h 2343129"/>
                <a:gd name="connsiteX9-2623" fmla="*/ 690245 w 690249"/>
                <a:gd name="connsiteY9-2624" fmla="*/ 1144624 h 2343129"/>
                <a:gd name="connsiteX10-2625" fmla="*/ 555308 w 690249"/>
                <a:gd name="connsiteY10-2626" fmla="*/ 993814 h 2343129"/>
                <a:gd name="connsiteX11-2627" fmla="*/ 175895 w 690249"/>
                <a:gd name="connsiteY11-2628" fmla="*/ 535025 h 2343129"/>
                <a:gd name="connsiteX12-2629" fmla="*/ 113189 w 690249"/>
                <a:gd name="connsiteY12-2630" fmla="*/ 38 h 2343129"/>
                <a:gd name="connsiteX13-2631" fmla="*/ 6033 w 690249"/>
                <a:gd name="connsiteY13-2632" fmla="*/ 38 h 2343129"/>
                <a:gd name="connsiteX0-2633" fmla="*/ 6033 w 690249"/>
                <a:gd name="connsiteY0-2634" fmla="*/ 38 h 2343129"/>
                <a:gd name="connsiteX1-2635" fmla="*/ 117158 w 690249"/>
                <a:gd name="connsiteY1-2636" fmla="*/ 606463 h 2343129"/>
                <a:gd name="connsiteX2-2637" fmla="*/ 553721 w 690249"/>
                <a:gd name="connsiteY2-2638" fmla="*/ 1060487 h 2343129"/>
                <a:gd name="connsiteX3-2639" fmla="*/ 552926 w 690249"/>
                <a:gd name="connsiteY3-2640" fmla="*/ 1272418 h 2343129"/>
                <a:gd name="connsiteX4-2641" fmla="*/ 124301 w 690249"/>
                <a:gd name="connsiteY4-2642" fmla="*/ 1719301 h 2343129"/>
                <a:gd name="connsiteX5-2643" fmla="*/ 9208 w 690249"/>
                <a:gd name="connsiteY5-2644" fmla="*/ 2336838 h 2343129"/>
                <a:gd name="connsiteX6-2645" fmla="*/ 113189 w 690249"/>
                <a:gd name="connsiteY6-2646" fmla="*/ 2341600 h 2343129"/>
                <a:gd name="connsiteX7-2647" fmla="*/ 174308 w 690249"/>
                <a:gd name="connsiteY7-2648" fmla="*/ 1813757 h 2343129"/>
                <a:gd name="connsiteX8-2649" fmla="*/ 556896 w 690249"/>
                <a:gd name="connsiteY8-2650" fmla="*/ 1331156 h 2343129"/>
                <a:gd name="connsiteX9-2651" fmla="*/ 690245 w 690249"/>
                <a:gd name="connsiteY9-2652" fmla="*/ 1144624 h 2343129"/>
                <a:gd name="connsiteX10-2653" fmla="*/ 555308 w 690249"/>
                <a:gd name="connsiteY10-2654" fmla="*/ 993814 h 2343129"/>
                <a:gd name="connsiteX11-2655" fmla="*/ 175895 w 690249"/>
                <a:gd name="connsiteY11-2656" fmla="*/ 535025 h 2343129"/>
                <a:gd name="connsiteX12-2657" fmla="*/ 113189 w 690249"/>
                <a:gd name="connsiteY12-2658" fmla="*/ 38 h 2343129"/>
                <a:gd name="connsiteX13-2659" fmla="*/ 6033 w 690249"/>
                <a:gd name="connsiteY13-2660" fmla="*/ 38 h 2343129"/>
                <a:gd name="connsiteX0-2661" fmla="*/ 6033 w 690332"/>
                <a:gd name="connsiteY0-2662" fmla="*/ 38 h 2343129"/>
                <a:gd name="connsiteX1-2663" fmla="*/ 117158 w 690332"/>
                <a:gd name="connsiteY1-2664" fmla="*/ 606463 h 2343129"/>
                <a:gd name="connsiteX2-2665" fmla="*/ 553721 w 690332"/>
                <a:gd name="connsiteY2-2666" fmla="*/ 1060487 h 2343129"/>
                <a:gd name="connsiteX3-2667" fmla="*/ 552926 w 690332"/>
                <a:gd name="connsiteY3-2668" fmla="*/ 1272418 h 2343129"/>
                <a:gd name="connsiteX4-2669" fmla="*/ 124301 w 690332"/>
                <a:gd name="connsiteY4-2670" fmla="*/ 1719301 h 2343129"/>
                <a:gd name="connsiteX5-2671" fmla="*/ 9208 w 690332"/>
                <a:gd name="connsiteY5-2672" fmla="*/ 2336838 h 2343129"/>
                <a:gd name="connsiteX6-2673" fmla="*/ 113189 w 690332"/>
                <a:gd name="connsiteY6-2674" fmla="*/ 2341600 h 2343129"/>
                <a:gd name="connsiteX7-2675" fmla="*/ 174308 w 690332"/>
                <a:gd name="connsiteY7-2676" fmla="*/ 1813757 h 2343129"/>
                <a:gd name="connsiteX8-2677" fmla="*/ 556896 w 690332"/>
                <a:gd name="connsiteY8-2678" fmla="*/ 1331156 h 2343129"/>
                <a:gd name="connsiteX9-2679" fmla="*/ 690245 w 690332"/>
                <a:gd name="connsiteY9-2680" fmla="*/ 1144624 h 2343129"/>
                <a:gd name="connsiteX10-2681" fmla="*/ 555308 w 690332"/>
                <a:gd name="connsiteY10-2682" fmla="*/ 993814 h 2343129"/>
                <a:gd name="connsiteX11-2683" fmla="*/ 175895 w 690332"/>
                <a:gd name="connsiteY11-2684" fmla="*/ 535025 h 2343129"/>
                <a:gd name="connsiteX12-2685" fmla="*/ 113189 w 690332"/>
                <a:gd name="connsiteY12-2686" fmla="*/ 38 h 2343129"/>
                <a:gd name="connsiteX13-2687" fmla="*/ 6033 w 690332"/>
                <a:gd name="connsiteY13-2688" fmla="*/ 38 h 2343129"/>
                <a:gd name="connsiteX0-2689" fmla="*/ 6033 w 632159"/>
                <a:gd name="connsiteY0-2690" fmla="*/ 38 h 2343129"/>
                <a:gd name="connsiteX1-2691" fmla="*/ 117158 w 632159"/>
                <a:gd name="connsiteY1-2692" fmla="*/ 606463 h 2343129"/>
                <a:gd name="connsiteX2-2693" fmla="*/ 553721 w 632159"/>
                <a:gd name="connsiteY2-2694" fmla="*/ 1060487 h 2343129"/>
                <a:gd name="connsiteX3-2695" fmla="*/ 552926 w 632159"/>
                <a:gd name="connsiteY3-2696" fmla="*/ 1272418 h 2343129"/>
                <a:gd name="connsiteX4-2697" fmla="*/ 124301 w 632159"/>
                <a:gd name="connsiteY4-2698" fmla="*/ 1719301 h 2343129"/>
                <a:gd name="connsiteX5-2699" fmla="*/ 9208 w 632159"/>
                <a:gd name="connsiteY5-2700" fmla="*/ 2336838 h 2343129"/>
                <a:gd name="connsiteX6-2701" fmla="*/ 113189 w 632159"/>
                <a:gd name="connsiteY6-2702" fmla="*/ 2341600 h 2343129"/>
                <a:gd name="connsiteX7-2703" fmla="*/ 174308 w 632159"/>
                <a:gd name="connsiteY7-2704" fmla="*/ 1813757 h 2343129"/>
                <a:gd name="connsiteX8-2705" fmla="*/ 556896 w 632159"/>
                <a:gd name="connsiteY8-2706" fmla="*/ 1331156 h 2343129"/>
                <a:gd name="connsiteX9-2707" fmla="*/ 555308 w 632159"/>
                <a:gd name="connsiteY9-2708" fmla="*/ 993814 h 2343129"/>
                <a:gd name="connsiteX10-2709" fmla="*/ 175895 w 632159"/>
                <a:gd name="connsiteY10-2710" fmla="*/ 535025 h 2343129"/>
                <a:gd name="connsiteX11-2711" fmla="*/ 113189 w 632159"/>
                <a:gd name="connsiteY11-2712" fmla="*/ 38 h 2343129"/>
                <a:gd name="connsiteX12-2713" fmla="*/ 6033 w 632159"/>
                <a:gd name="connsiteY12-2714" fmla="*/ 38 h 2343129"/>
                <a:gd name="connsiteX0-2715" fmla="*/ 6033 w 656624"/>
                <a:gd name="connsiteY0-2716" fmla="*/ 38 h 2343129"/>
                <a:gd name="connsiteX1-2717" fmla="*/ 117158 w 656624"/>
                <a:gd name="connsiteY1-2718" fmla="*/ 606463 h 2343129"/>
                <a:gd name="connsiteX2-2719" fmla="*/ 553721 w 656624"/>
                <a:gd name="connsiteY2-2720" fmla="*/ 1060487 h 2343129"/>
                <a:gd name="connsiteX3-2721" fmla="*/ 552926 w 656624"/>
                <a:gd name="connsiteY3-2722" fmla="*/ 1272418 h 2343129"/>
                <a:gd name="connsiteX4-2723" fmla="*/ 124301 w 656624"/>
                <a:gd name="connsiteY4-2724" fmla="*/ 1719301 h 2343129"/>
                <a:gd name="connsiteX5-2725" fmla="*/ 9208 w 656624"/>
                <a:gd name="connsiteY5-2726" fmla="*/ 2336838 h 2343129"/>
                <a:gd name="connsiteX6-2727" fmla="*/ 113189 w 656624"/>
                <a:gd name="connsiteY6-2728" fmla="*/ 2341600 h 2343129"/>
                <a:gd name="connsiteX7-2729" fmla="*/ 174308 w 656624"/>
                <a:gd name="connsiteY7-2730" fmla="*/ 1813757 h 2343129"/>
                <a:gd name="connsiteX8-2731" fmla="*/ 556896 w 656624"/>
                <a:gd name="connsiteY8-2732" fmla="*/ 1331156 h 2343129"/>
                <a:gd name="connsiteX9-2733" fmla="*/ 555308 w 656624"/>
                <a:gd name="connsiteY9-2734" fmla="*/ 993814 h 2343129"/>
                <a:gd name="connsiteX10-2735" fmla="*/ 175895 w 656624"/>
                <a:gd name="connsiteY10-2736" fmla="*/ 535025 h 2343129"/>
                <a:gd name="connsiteX11-2737" fmla="*/ 113189 w 656624"/>
                <a:gd name="connsiteY11-2738" fmla="*/ 38 h 2343129"/>
                <a:gd name="connsiteX12-2739" fmla="*/ 6033 w 656624"/>
                <a:gd name="connsiteY12-2740" fmla="*/ 38 h 2343129"/>
                <a:gd name="connsiteX0-2741" fmla="*/ 6033 w 663046"/>
                <a:gd name="connsiteY0-2742" fmla="*/ 38 h 2343129"/>
                <a:gd name="connsiteX1-2743" fmla="*/ 117158 w 663046"/>
                <a:gd name="connsiteY1-2744" fmla="*/ 606463 h 2343129"/>
                <a:gd name="connsiteX2-2745" fmla="*/ 553721 w 663046"/>
                <a:gd name="connsiteY2-2746" fmla="*/ 1060487 h 2343129"/>
                <a:gd name="connsiteX3-2747" fmla="*/ 552926 w 663046"/>
                <a:gd name="connsiteY3-2748" fmla="*/ 1272418 h 2343129"/>
                <a:gd name="connsiteX4-2749" fmla="*/ 124301 w 663046"/>
                <a:gd name="connsiteY4-2750" fmla="*/ 1719301 h 2343129"/>
                <a:gd name="connsiteX5-2751" fmla="*/ 9208 w 663046"/>
                <a:gd name="connsiteY5-2752" fmla="*/ 2336838 h 2343129"/>
                <a:gd name="connsiteX6-2753" fmla="*/ 113189 w 663046"/>
                <a:gd name="connsiteY6-2754" fmla="*/ 2341600 h 2343129"/>
                <a:gd name="connsiteX7-2755" fmla="*/ 174308 w 663046"/>
                <a:gd name="connsiteY7-2756" fmla="*/ 1813757 h 2343129"/>
                <a:gd name="connsiteX8-2757" fmla="*/ 556896 w 663046"/>
                <a:gd name="connsiteY8-2758" fmla="*/ 1331156 h 2343129"/>
                <a:gd name="connsiteX9-2759" fmla="*/ 555308 w 663046"/>
                <a:gd name="connsiteY9-2760" fmla="*/ 993814 h 2343129"/>
                <a:gd name="connsiteX10-2761" fmla="*/ 175895 w 663046"/>
                <a:gd name="connsiteY10-2762" fmla="*/ 535025 h 2343129"/>
                <a:gd name="connsiteX11-2763" fmla="*/ 113189 w 663046"/>
                <a:gd name="connsiteY11-2764" fmla="*/ 38 h 2343129"/>
                <a:gd name="connsiteX12-2765" fmla="*/ 6033 w 663046"/>
                <a:gd name="connsiteY12-2766" fmla="*/ 38 h 2343129"/>
                <a:gd name="connsiteX0-2767" fmla="*/ 6033 w 681517"/>
                <a:gd name="connsiteY0-2768" fmla="*/ 38 h 2343129"/>
                <a:gd name="connsiteX1-2769" fmla="*/ 117158 w 681517"/>
                <a:gd name="connsiteY1-2770" fmla="*/ 606463 h 2343129"/>
                <a:gd name="connsiteX2-2771" fmla="*/ 553721 w 681517"/>
                <a:gd name="connsiteY2-2772" fmla="*/ 1060487 h 2343129"/>
                <a:gd name="connsiteX3-2773" fmla="*/ 552926 w 681517"/>
                <a:gd name="connsiteY3-2774" fmla="*/ 1272418 h 2343129"/>
                <a:gd name="connsiteX4-2775" fmla="*/ 124301 w 681517"/>
                <a:gd name="connsiteY4-2776" fmla="*/ 1719301 h 2343129"/>
                <a:gd name="connsiteX5-2777" fmla="*/ 9208 w 681517"/>
                <a:gd name="connsiteY5-2778" fmla="*/ 2336838 h 2343129"/>
                <a:gd name="connsiteX6-2779" fmla="*/ 113189 w 681517"/>
                <a:gd name="connsiteY6-2780" fmla="*/ 2341600 h 2343129"/>
                <a:gd name="connsiteX7-2781" fmla="*/ 174308 w 681517"/>
                <a:gd name="connsiteY7-2782" fmla="*/ 1813757 h 2343129"/>
                <a:gd name="connsiteX8-2783" fmla="*/ 556896 w 681517"/>
                <a:gd name="connsiteY8-2784" fmla="*/ 1331156 h 2343129"/>
                <a:gd name="connsiteX9-2785" fmla="*/ 555308 w 681517"/>
                <a:gd name="connsiteY9-2786" fmla="*/ 993814 h 2343129"/>
                <a:gd name="connsiteX10-2787" fmla="*/ 175895 w 681517"/>
                <a:gd name="connsiteY10-2788" fmla="*/ 535025 h 2343129"/>
                <a:gd name="connsiteX11-2789" fmla="*/ 113189 w 681517"/>
                <a:gd name="connsiteY11-2790" fmla="*/ 38 h 2343129"/>
                <a:gd name="connsiteX12-2791" fmla="*/ 6033 w 681517"/>
                <a:gd name="connsiteY12-2792" fmla="*/ 38 h 2343129"/>
                <a:gd name="connsiteX0-2793" fmla="*/ 6033 w 634658"/>
                <a:gd name="connsiteY0-2794" fmla="*/ 38 h 2343129"/>
                <a:gd name="connsiteX1-2795" fmla="*/ 117158 w 634658"/>
                <a:gd name="connsiteY1-2796" fmla="*/ 606463 h 2343129"/>
                <a:gd name="connsiteX2-2797" fmla="*/ 553721 w 634658"/>
                <a:gd name="connsiteY2-2798" fmla="*/ 1060487 h 2343129"/>
                <a:gd name="connsiteX3-2799" fmla="*/ 552926 w 634658"/>
                <a:gd name="connsiteY3-2800" fmla="*/ 1272418 h 2343129"/>
                <a:gd name="connsiteX4-2801" fmla="*/ 124301 w 634658"/>
                <a:gd name="connsiteY4-2802" fmla="*/ 1719301 h 2343129"/>
                <a:gd name="connsiteX5-2803" fmla="*/ 9208 w 634658"/>
                <a:gd name="connsiteY5-2804" fmla="*/ 2336838 h 2343129"/>
                <a:gd name="connsiteX6-2805" fmla="*/ 113189 w 634658"/>
                <a:gd name="connsiteY6-2806" fmla="*/ 2341600 h 2343129"/>
                <a:gd name="connsiteX7-2807" fmla="*/ 200502 w 634658"/>
                <a:gd name="connsiteY7-2808" fmla="*/ 1756607 h 2343129"/>
                <a:gd name="connsiteX8-2809" fmla="*/ 556896 w 634658"/>
                <a:gd name="connsiteY8-2810" fmla="*/ 1331156 h 2343129"/>
                <a:gd name="connsiteX9-2811" fmla="*/ 555308 w 634658"/>
                <a:gd name="connsiteY9-2812" fmla="*/ 993814 h 2343129"/>
                <a:gd name="connsiteX10-2813" fmla="*/ 175895 w 634658"/>
                <a:gd name="connsiteY10-2814" fmla="*/ 535025 h 2343129"/>
                <a:gd name="connsiteX11-2815" fmla="*/ 113189 w 634658"/>
                <a:gd name="connsiteY11-2816" fmla="*/ 38 h 2343129"/>
                <a:gd name="connsiteX12-2817" fmla="*/ 6033 w 634658"/>
                <a:gd name="connsiteY12-2818" fmla="*/ 38 h 2343129"/>
                <a:gd name="connsiteX0-2819" fmla="*/ 6033 w 676933"/>
                <a:gd name="connsiteY0-2820" fmla="*/ 38 h 2343129"/>
                <a:gd name="connsiteX1-2821" fmla="*/ 117158 w 676933"/>
                <a:gd name="connsiteY1-2822" fmla="*/ 606463 h 2343129"/>
                <a:gd name="connsiteX2-2823" fmla="*/ 553721 w 676933"/>
                <a:gd name="connsiteY2-2824" fmla="*/ 1060487 h 2343129"/>
                <a:gd name="connsiteX3-2825" fmla="*/ 552926 w 676933"/>
                <a:gd name="connsiteY3-2826" fmla="*/ 1272418 h 2343129"/>
                <a:gd name="connsiteX4-2827" fmla="*/ 124301 w 676933"/>
                <a:gd name="connsiteY4-2828" fmla="*/ 1719301 h 2343129"/>
                <a:gd name="connsiteX5-2829" fmla="*/ 9208 w 676933"/>
                <a:gd name="connsiteY5-2830" fmla="*/ 2336838 h 2343129"/>
                <a:gd name="connsiteX6-2831" fmla="*/ 113189 w 676933"/>
                <a:gd name="connsiteY6-2832" fmla="*/ 2341600 h 2343129"/>
                <a:gd name="connsiteX7-2833" fmla="*/ 200502 w 676933"/>
                <a:gd name="connsiteY7-2834" fmla="*/ 1756607 h 2343129"/>
                <a:gd name="connsiteX8-2835" fmla="*/ 556896 w 676933"/>
                <a:gd name="connsiteY8-2836" fmla="*/ 1331156 h 2343129"/>
                <a:gd name="connsiteX9-2837" fmla="*/ 555308 w 676933"/>
                <a:gd name="connsiteY9-2838" fmla="*/ 993814 h 2343129"/>
                <a:gd name="connsiteX10-2839" fmla="*/ 175895 w 676933"/>
                <a:gd name="connsiteY10-2840" fmla="*/ 535025 h 2343129"/>
                <a:gd name="connsiteX11-2841" fmla="*/ 113189 w 676933"/>
                <a:gd name="connsiteY11-2842" fmla="*/ 38 h 2343129"/>
                <a:gd name="connsiteX12-2843" fmla="*/ 6033 w 676933"/>
                <a:gd name="connsiteY12-2844" fmla="*/ 38 h 2343129"/>
                <a:gd name="connsiteX0-2845" fmla="*/ 6033 w 676933"/>
                <a:gd name="connsiteY0-2846" fmla="*/ 38 h 2343129"/>
                <a:gd name="connsiteX1-2847" fmla="*/ 117158 w 676933"/>
                <a:gd name="connsiteY1-2848" fmla="*/ 606463 h 2343129"/>
                <a:gd name="connsiteX2-2849" fmla="*/ 553721 w 676933"/>
                <a:gd name="connsiteY2-2850" fmla="*/ 1060487 h 2343129"/>
                <a:gd name="connsiteX3-2851" fmla="*/ 552926 w 676933"/>
                <a:gd name="connsiteY3-2852" fmla="*/ 1272418 h 2343129"/>
                <a:gd name="connsiteX4-2853" fmla="*/ 124301 w 676933"/>
                <a:gd name="connsiteY4-2854" fmla="*/ 1719301 h 2343129"/>
                <a:gd name="connsiteX5-2855" fmla="*/ 9208 w 676933"/>
                <a:gd name="connsiteY5-2856" fmla="*/ 2336838 h 2343129"/>
                <a:gd name="connsiteX6-2857" fmla="*/ 113189 w 676933"/>
                <a:gd name="connsiteY6-2858" fmla="*/ 2341600 h 2343129"/>
                <a:gd name="connsiteX7-2859" fmla="*/ 200502 w 676933"/>
                <a:gd name="connsiteY7-2860" fmla="*/ 1756607 h 2343129"/>
                <a:gd name="connsiteX8-2861" fmla="*/ 556896 w 676933"/>
                <a:gd name="connsiteY8-2862" fmla="*/ 1331156 h 2343129"/>
                <a:gd name="connsiteX9-2863" fmla="*/ 555308 w 676933"/>
                <a:gd name="connsiteY9-2864" fmla="*/ 993814 h 2343129"/>
                <a:gd name="connsiteX10-2865" fmla="*/ 175895 w 676933"/>
                <a:gd name="connsiteY10-2866" fmla="*/ 535025 h 2343129"/>
                <a:gd name="connsiteX11-2867" fmla="*/ 113189 w 676933"/>
                <a:gd name="connsiteY11-2868" fmla="*/ 38 h 2343129"/>
                <a:gd name="connsiteX12-2869" fmla="*/ 6033 w 676933"/>
                <a:gd name="connsiteY12-2870" fmla="*/ 38 h 2343129"/>
                <a:gd name="connsiteX0-2871" fmla="*/ 6033 w 676933"/>
                <a:gd name="connsiteY0-2872" fmla="*/ 38 h 2343129"/>
                <a:gd name="connsiteX1-2873" fmla="*/ 117158 w 676933"/>
                <a:gd name="connsiteY1-2874" fmla="*/ 606463 h 2343129"/>
                <a:gd name="connsiteX2-2875" fmla="*/ 553721 w 676933"/>
                <a:gd name="connsiteY2-2876" fmla="*/ 1060487 h 2343129"/>
                <a:gd name="connsiteX3-2877" fmla="*/ 552926 w 676933"/>
                <a:gd name="connsiteY3-2878" fmla="*/ 1272418 h 2343129"/>
                <a:gd name="connsiteX4-2879" fmla="*/ 124301 w 676933"/>
                <a:gd name="connsiteY4-2880" fmla="*/ 1719301 h 2343129"/>
                <a:gd name="connsiteX5-2881" fmla="*/ 9208 w 676933"/>
                <a:gd name="connsiteY5-2882" fmla="*/ 2336838 h 2343129"/>
                <a:gd name="connsiteX6-2883" fmla="*/ 113189 w 676933"/>
                <a:gd name="connsiteY6-2884" fmla="*/ 2341600 h 2343129"/>
                <a:gd name="connsiteX7-2885" fmla="*/ 200502 w 676933"/>
                <a:gd name="connsiteY7-2886" fmla="*/ 1756607 h 2343129"/>
                <a:gd name="connsiteX8-2887" fmla="*/ 556896 w 676933"/>
                <a:gd name="connsiteY8-2888" fmla="*/ 1331156 h 2343129"/>
                <a:gd name="connsiteX9-2889" fmla="*/ 555308 w 676933"/>
                <a:gd name="connsiteY9-2890" fmla="*/ 993814 h 2343129"/>
                <a:gd name="connsiteX10-2891" fmla="*/ 175895 w 676933"/>
                <a:gd name="connsiteY10-2892" fmla="*/ 535025 h 2343129"/>
                <a:gd name="connsiteX11-2893" fmla="*/ 113189 w 676933"/>
                <a:gd name="connsiteY11-2894" fmla="*/ 38 h 2343129"/>
                <a:gd name="connsiteX12-2895" fmla="*/ 6033 w 676933"/>
                <a:gd name="connsiteY12-2896" fmla="*/ 38 h 2343129"/>
                <a:gd name="connsiteX0-2897" fmla="*/ 6033 w 683751"/>
                <a:gd name="connsiteY0-2898" fmla="*/ 38 h 2343129"/>
                <a:gd name="connsiteX1-2899" fmla="*/ 117158 w 683751"/>
                <a:gd name="connsiteY1-2900" fmla="*/ 606463 h 2343129"/>
                <a:gd name="connsiteX2-2901" fmla="*/ 553721 w 683751"/>
                <a:gd name="connsiteY2-2902" fmla="*/ 1060487 h 2343129"/>
                <a:gd name="connsiteX3-2903" fmla="*/ 552926 w 683751"/>
                <a:gd name="connsiteY3-2904" fmla="*/ 1272418 h 2343129"/>
                <a:gd name="connsiteX4-2905" fmla="*/ 124301 w 683751"/>
                <a:gd name="connsiteY4-2906" fmla="*/ 1719301 h 2343129"/>
                <a:gd name="connsiteX5-2907" fmla="*/ 9208 w 683751"/>
                <a:gd name="connsiteY5-2908" fmla="*/ 2336838 h 2343129"/>
                <a:gd name="connsiteX6-2909" fmla="*/ 113189 w 683751"/>
                <a:gd name="connsiteY6-2910" fmla="*/ 2341600 h 2343129"/>
                <a:gd name="connsiteX7-2911" fmla="*/ 200502 w 683751"/>
                <a:gd name="connsiteY7-2912" fmla="*/ 1756607 h 2343129"/>
                <a:gd name="connsiteX8-2913" fmla="*/ 556896 w 683751"/>
                <a:gd name="connsiteY8-2914" fmla="*/ 1331156 h 2343129"/>
                <a:gd name="connsiteX9-2915" fmla="*/ 555308 w 683751"/>
                <a:gd name="connsiteY9-2916" fmla="*/ 993814 h 2343129"/>
                <a:gd name="connsiteX10-2917" fmla="*/ 175895 w 683751"/>
                <a:gd name="connsiteY10-2918" fmla="*/ 535025 h 2343129"/>
                <a:gd name="connsiteX11-2919" fmla="*/ 113189 w 683751"/>
                <a:gd name="connsiteY11-2920" fmla="*/ 38 h 2343129"/>
                <a:gd name="connsiteX12-2921" fmla="*/ 6033 w 683751"/>
                <a:gd name="connsiteY12-2922" fmla="*/ 38 h 2343129"/>
                <a:gd name="connsiteX0-2923" fmla="*/ 6033 w 683751"/>
                <a:gd name="connsiteY0-2924" fmla="*/ 38 h 2343129"/>
                <a:gd name="connsiteX1-2925" fmla="*/ 117158 w 683751"/>
                <a:gd name="connsiteY1-2926" fmla="*/ 606463 h 2343129"/>
                <a:gd name="connsiteX2-2927" fmla="*/ 553721 w 683751"/>
                <a:gd name="connsiteY2-2928" fmla="*/ 1060487 h 2343129"/>
                <a:gd name="connsiteX3-2929" fmla="*/ 552926 w 683751"/>
                <a:gd name="connsiteY3-2930" fmla="*/ 1272418 h 2343129"/>
                <a:gd name="connsiteX4-2931" fmla="*/ 124301 w 683751"/>
                <a:gd name="connsiteY4-2932" fmla="*/ 1719301 h 2343129"/>
                <a:gd name="connsiteX5-2933" fmla="*/ 9208 w 683751"/>
                <a:gd name="connsiteY5-2934" fmla="*/ 2336838 h 2343129"/>
                <a:gd name="connsiteX6-2935" fmla="*/ 113189 w 683751"/>
                <a:gd name="connsiteY6-2936" fmla="*/ 2341600 h 2343129"/>
                <a:gd name="connsiteX7-2937" fmla="*/ 200502 w 683751"/>
                <a:gd name="connsiteY7-2938" fmla="*/ 1756607 h 2343129"/>
                <a:gd name="connsiteX8-2939" fmla="*/ 556896 w 683751"/>
                <a:gd name="connsiteY8-2940" fmla="*/ 1331156 h 2343129"/>
                <a:gd name="connsiteX9-2941" fmla="*/ 555308 w 683751"/>
                <a:gd name="connsiteY9-2942" fmla="*/ 993814 h 2343129"/>
                <a:gd name="connsiteX10-2943" fmla="*/ 175895 w 683751"/>
                <a:gd name="connsiteY10-2944" fmla="*/ 535025 h 2343129"/>
                <a:gd name="connsiteX11-2945" fmla="*/ 113189 w 683751"/>
                <a:gd name="connsiteY11-2946" fmla="*/ 38 h 2343129"/>
                <a:gd name="connsiteX12-2947" fmla="*/ 6033 w 683751"/>
                <a:gd name="connsiteY12-2948" fmla="*/ 38 h 2343129"/>
                <a:gd name="connsiteX0-2949" fmla="*/ 6033 w 683895"/>
                <a:gd name="connsiteY0-2950" fmla="*/ 38 h 2343129"/>
                <a:gd name="connsiteX1-2951" fmla="*/ 117158 w 683895"/>
                <a:gd name="connsiteY1-2952" fmla="*/ 606463 h 2343129"/>
                <a:gd name="connsiteX2-2953" fmla="*/ 553721 w 683895"/>
                <a:gd name="connsiteY2-2954" fmla="*/ 1060487 h 2343129"/>
                <a:gd name="connsiteX3-2955" fmla="*/ 552926 w 683895"/>
                <a:gd name="connsiteY3-2956" fmla="*/ 1272418 h 2343129"/>
                <a:gd name="connsiteX4-2957" fmla="*/ 124301 w 683895"/>
                <a:gd name="connsiteY4-2958" fmla="*/ 1719301 h 2343129"/>
                <a:gd name="connsiteX5-2959" fmla="*/ 9208 w 683895"/>
                <a:gd name="connsiteY5-2960" fmla="*/ 2336838 h 2343129"/>
                <a:gd name="connsiteX6-2961" fmla="*/ 113189 w 683895"/>
                <a:gd name="connsiteY6-2962" fmla="*/ 2341600 h 2343129"/>
                <a:gd name="connsiteX7-2963" fmla="*/ 200502 w 683895"/>
                <a:gd name="connsiteY7-2964" fmla="*/ 1756607 h 2343129"/>
                <a:gd name="connsiteX8-2965" fmla="*/ 556896 w 683895"/>
                <a:gd name="connsiteY8-2966" fmla="*/ 1331156 h 2343129"/>
                <a:gd name="connsiteX9-2967" fmla="*/ 683894 w 683895"/>
                <a:gd name="connsiteY9-2968" fmla="*/ 1165263 h 2343129"/>
                <a:gd name="connsiteX10-2969" fmla="*/ 555308 w 683895"/>
                <a:gd name="connsiteY10-2970" fmla="*/ 993814 h 2343129"/>
                <a:gd name="connsiteX11-2971" fmla="*/ 175895 w 683895"/>
                <a:gd name="connsiteY11-2972" fmla="*/ 535025 h 2343129"/>
                <a:gd name="connsiteX12-2973" fmla="*/ 113189 w 683895"/>
                <a:gd name="connsiteY12-2974" fmla="*/ 38 h 2343129"/>
                <a:gd name="connsiteX13-2975" fmla="*/ 6033 w 683895"/>
                <a:gd name="connsiteY13-2976" fmla="*/ 38 h 2343129"/>
                <a:gd name="connsiteX0-2977" fmla="*/ 6033 w 702832"/>
                <a:gd name="connsiteY0-2978" fmla="*/ 38 h 2343129"/>
                <a:gd name="connsiteX1-2979" fmla="*/ 117158 w 702832"/>
                <a:gd name="connsiteY1-2980" fmla="*/ 606463 h 2343129"/>
                <a:gd name="connsiteX2-2981" fmla="*/ 553721 w 702832"/>
                <a:gd name="connsiteY2-2982" fmla="*/ 1060487 h 2343129"/>
                <a:gd name="connsiteX3-2983" fmla="*/ 552926 w 702832"/>
                <a:gd name="connsiteY3-2984" fmla="*/ 1272418 h 2343129"/>
                <a:gd name="connsiteX4-2985" fmla="*/ 124301 w 702832"/>
                <a:gd name="connsiteY4-2986" fmla="*/ 1719301 h 2343129"/>
                <a:gd name="connsiteX5-2987" fmla="*/ 9208 w 702832"/>
                <a:gd name="connsiteY5-2988" fmla="*/ 2336838 h 2343129"/>
                <a:gd name="connsiteX6-2989" fmla="*/ 113189 w 702832"/>
                <a:gd name="connsiteY6-2990" fmla="*/ 2341600 h 2343129"/>
                <a:gd name="connsiteX7-2991" fmla="*/ 200502 w 702832"/>
                <a:gd name="connsiteY7-2992" fmla="*/ 1756607 h 2343129"/>
                <a:gd name="connsiteX8-2993" fmla="*/ 556896 w 702832"/>
                <a:gd name="connsiteY8-2994" fmla="*/ 1331156 h 2343129"/>
                <a:gd name="connsiteX9-2995" fmla="*/ 683894 w 702832"/>
                <a:gd name="connsiteY9-2996" fmla="*/ 1165263 h 2343129"/>
                <a:gd name="connsiteX10-2997" fmla="*/ 175895 w 702832"/>
                <a:gd name="connsiteY10-2998" fmla="*/ 535025 h 2343129"/>
                <a:gd name="connsiteX11-2999" fmla="*/ 113189 w 702832"/>
                <a:gd name="connsiteY11-3000" fmla="*/ 38 h 2343129"/>
                <a:gd name="connsiteX12-3001" fmla="*/ 6033 w 702832"/>
                <a:gd name="connsiteY12-3002" fmla="*/ 38 h 2343129"/>
                <a:gd name="connsiteX0-3003" fmla="*/ 6033 w 683925"/>
                <a:gd name="connsiteY0-3004" fmla="*/ 38 h 2343129"/>
                <a:gd name="connsiteX1-3005" fmla="*/ 117158 w 683925"/>
                <a:gd name="connsiteY1-3006" fmla="*/ 606463 h 2343129"/>
                <a:gd name="connsiteX2-3007" fmla="*/ 553721 w 683925"/>
                <a:gd name="connsiteY2-3008" fmla="*/ 1060487 h 2343129"/>
                <a:gd name="connsiteX3-3009" fmla="*/ 552926 w 683925"/>
                <a:gd name="connsiteY3-3010" fmla="*/ 1272418 h 2343129"/>
                <a:gd name="connsiteX4-3011" fmla="*/ 124301 w 683925"/>
                <a:gd name="connsiteY4-3012" fmla="*/ 1719301 h 2343129"/>
                <a:gd name="connsiteX5-3013" fmla="*/ 9208 w 683925"/>
                <a:gd name="connsiteY5-3014" fmla="*/ 2336838 h 2343129"/>
                <a:gd name="connsiteX6-3015" fmla="*/ 113189 w 683925"/>
                <a:gd name="connsiteY6-3016" fmla="*/ 2341600 h 2343129"/>
                <a:gd name="connsiteX7-3017" fmla="*/ 200502 w 683925"/>
                <a:gd name="connsiteY7-3018" fmla="*/ 1756607 h 2343129"/>
                <a:gd name="connsiteX8-3019" fmla="*/ 683894 w 683925"/>
                <a:gd name="connsiteY8-3020" fmla="*/ 1165263 h 2343129"/>
                <a:gd name="connsiteX9-3021" fmla="*/ 175895 w 683925"/>
                <a:gd name="connsiteY9-3022" fmla="*/ 535025 h 2343129"/>
                <a:gd name="connsiteX10-3023" fmla="*/ 113189 w 683925"/>
                <a:gd name="connsiteY10-3024" fmla="*/ 38 h 2343129"/>
                <a:gd name="connsiteX11-3025" fmla="*/ 6033 w 683925"/>
                <a:gd name="connsiteY11-3026" fmla="*/ 38 h 2343129"/>
                <a:gd name="connsiteX0-3027" fmla="*/ 6033 w 689984"/>
                <a:gd name="connsiteY0-3028" fmla="*/ 38 h 2343129"/>
                <a:gd name="connsiteX1-3029" fmla="*/ 117158 w 689984"/>
                <a:gd name="connsiteY1-3030" fmla="*/ 606463 h 2343129"/>
                <a:gd name="connsiteX2-3031" fmla="*/ 553721 w 689984"/>
                <a:gd name="connsiteY2-3032" fmla="*/ 1060487 h 2343129"/>
                <a:gd name="connsiteX3-3033" fmla="*/ 552926 w 689984"/>
                <a:gd name="connsiteY3-3034" fmla="*/ 1272418 h 2343129"/>
                <a:gd name="connsiteX4-3035" fmla="*/ 124301 w 689984"/>
                <a:gd name="connsiteY4-3036" fmla="*/ 1719301 h 2343129"/>
                <a:gd name="connsiteX5-3037" fmla="*/ 9208 w 689984"/>
                <a:gd name="connsiteY5-3038" fmla="*/ 2336838 h 2343129"/>
                <a:gd name="connsiteX6-3039" fmla="*/ 113189 w 689984"/>
                <a:gd name="connsiteY6-3040" fmla="*/ 2341600 h 2343129"/>
                <a:gd name="connsiteX7-3041" fmla="*/ 200502 w 689984"/>
                <a:gd name="connsiteY7-3042" fmla="*/ 1756607 h 2343129"/>
                <a:gd name="connsiteX8-3043" fmla="*/ 683894 w 689984"/>
                <a:gd name="connsiteY8-3044" fmla="*/ 1165263 h 2343129"/>
                <a:gd name="connsiteX9-3045" fmla="*/ 175895 w 689984"/>
                <a:gd name="connsiteY9-3046" fmla="*/ 535025 h 2343129"/>
                <a:gd name="connsiteX10-3047" fmla="*/ 113189 w 689984"/>
                <a:gd name="connsiteY10-3048" fmla="*/ 38 h 2343129"/>
                <a:gd name="connsiteX11-3049" fmla="*/ 6033 w 689984"/>
                <a:gd name="connsiteY11-3050" fmla="*/ 38 h 2343129"/>
                <a:gd name="connsiteX0-3051" fmla="*/ 6033 w 684892"/>
                <a:gd name="connsiteY0-3052" fmla="*/ 38 h 2343129"/>
                <a:gd name="connsiteX1-3053" fmla="*/ 117158 w 684892"/>
                <a:gd name="connsiteY1-3054" fmla="*/ 606463 h 2343129"/>
                <a:gd name="connsiteX2-3055" fmla="*/ 553721 w 684892"/>
                <a:gd name="connsiteY2-3056" fmla="*/ 1060487 h 2343129"/>
                <a:gd name="connsiteX3-3057" fmla="*/ 552926 w 684892"/>
                <a:gd name="connsiteY3-3058" fmla="*/ 1272418 h 2343129"/>
                <a:gd name="connsiteX4-3059" fmla="*/ 124301 w 684892"/>
                <a:gd name="connsiteY4-3060" fmla="*/ 1719301 h 2343129"/>
                <a:gd name="connsiteX5-3061" fmla="*/ 9208 w 684892"/>
                <a:gd name="connsiteY5-3062" fmla="*/ 2336838 h 2343129"/>
                <a:gd name="connsiteX6-3063" fmla="*/ 113189 w 684892"/>
                <a:gd name="connsiteY6-3064" fmla="*/ 2341600 h 2343129"/>
                <a:gd name="connsiteX7-3065" fmla="*/ 200502 w 684892"/>
                <a:gd name="connsiteY7-3066" fmla="*/ 1756607 h 2343129"/>
                <a:gd name="connsiteX8-3067" fmla="*/ 683894 w 684892"/>
                <a:gd name="connsiteY8-3068" fmla="*/ 1165263 h 2343129"/>
                <a:gd name="connsiteX9-3069" fmla="*/ 175895 w 684892"/>
                <a:gd name="connsiteY9-3070" fmla="*/ 535025 h 2343129"/>
                <a:gd name="connsiteX10-3071" fmla="*/ 113189 w 684892"/>
                <a:gd name="connsiteY10-3072" fmla="*/ 38 h 2343129"/>
                <a:gd name="connsiteX11-3073" fmla="*/ 6033 w 684892"/>
                <a:gd name="connsiteY11-3074" fmla="*/ 38 h 2343129"/>
                <a:gd name="connsiteX0-3075" fmla="*/ 6033 w 684004"/>
                <a:gd name="connsiteY0-3076" fmla="*/ 38 h 2343129"/>
                <a:gd name="connsiteX1-3077" fmla="*/ 117158 w 684004"/>
                <a:gd name="connsiteY1-3078" fmla="*/ 606463 h 2343129"/>
                <a:gd name="connsiteX2-3079" fmla="*/ 553721 w 684004"/>
                <a:gd name="connsiteY2-3080" fmla="*/ 1060487 h 2343129"/>
                <a:gd name="connsiteX3-3081" fmla="*/ 552926 w 684004"/>
                <a:gd name="connsiteY3-3082" fmla="*/ 1272418 h 2343129"/>
                <a:gd name="connsiteX4-3083" fmla="*/ 124301 w 684004"/>
                <a:gd name="connsiteY4-3084" fmla="*/ 1719301 h 2343129"/>
                <a:gd name="connsiteX5-3085" fmla="*/ 9208 w 684004"/>
                <a:gd name="connsiteY5-3086" fmla="*/ 2336838 h 2343129"/>
                <a:gd name="connsiteX6-3087" fmla="*/ 113189 w 684004"/>
                <a:gd name="connsiteY6-3088" fmla="*/ 2341600 h 2343129"/>
                <a:gd name="connsiteX7-3089" fmla="*/ 200502 w 684004"/>
                <a:gd name="connsiteY7-3090" fmla="*/ 1756607 h 2343129"/>
                <a:gd name="connsiteX8-3091" fmla="*/ 683894 w 684004"/>
                <a:gd name="connsiteY8-3092" fmla="*/ 1165263 h 2343129"/>
                <a:gd name="connsiteX9-3093" fmla="*/ 175895 w 684004"/>
                <a:gd name="connsiteY9-3094" fmla="*/ 535025 h 2343129"/>
                <a:gd name="connsiteX10-3095" fmla="*/ 113189 w 684004"/>
                <a:gd name="connsiteY10-3096" fmla="*/ 38 h 2343129"/>
                <a:gd name="connsiteX11-3097" fmla="*/ 6033 w 684004"/>
                <a:gd name="connsiteY11-3098" fmla="*/ 38 h 2343129"/>
                <a:gd name="connsiteX0-3099" fmla="*/ 6033 w 684004"/>
                <a:gd name="connsiteY0-3100" fmla="*/ 38 h 2343129"/>
                <a:gd name="connsiteX1-3101" fmla="*/ 117158 w 684004"/>
                <a:gd name="connsiteY1-3102" fmla="*/ 606463 h 2343129"/>
                <a:gd name="connsiteX2-3103" fmla="*/ 553721 w 684004"/>
                <a:gd name="connsiteY2-3104" fmla="*/ 1060487 h 2343129"/>
                <a:gd name="connsiteX3-3105" fmla="*/ 552926 w 684004"/>
                <a:gd name="connsiteY3-3106" fmla="*/ 1272418 h 2343129"/>
                <a:gd name="connsiteX4-3107" fmla="*/ 124301 w 684004"/>
                <a:gd name="connsiteY4-3108" fmla="*/ 1719301 h 2343129"/>
                <a:gd name="connsiteX5-3109" fmla="*/ 9208 w 684004"/>
                <a:gd name="connsiteY5-3110" fmla="*/ 2336838 h 2343129"/>
                <a:gd name="connsiteX6-3111" fmla="*/ 113189 w 684004"/>
                <a:gd name="connsiteY6-3112" fmla="*/ 2341600 h 2343129"/>
                <a:gd name="connsiteX7-3113" fmla="*/ 200502 w 684004"/>
                <a:gd name="connsiteY7-3114" fmla="*/ 1756607 h 2343129"/>
                <a:gd name="connsiteX8-3115" fmla="*/ 683894 w 684004"/>
                <a:gd name="connsiteY8-3116" fmla="*/ 1165263 h 2343129"/>
                <a:gd name="connsiteX9-3117" fmla="*/ 175895 w 684004"/>
                <a:gd name="connsiteY9-3118" fmla="*/ 535025 h 2343129"/>
                <a:gd name="connsiteX10-3119" fmla="*/ 113189 w 684004"/>
                <a:gd name="connsiteY10-3120" fmla="*/ 38 h 2343129"/>
                <a:gd name="connsiteX11-3121" fmla="*/ 6033 w 684004"/>
                <a:gd name="connsiteY11-3122" fmla="*/ 38 h 2343129"/>
                <a:gd name="connsiteX0-3123" fmla="*/ 6033 w 683899"/>
                <a:gd name="connsiteY0-3124" fmla="*/ 38 h 2343129"/>
                <a:gd name="connsiteX1-3125" fmla="*/ 117158 w 683899"/>
                <a:gd name="connsiteY1-3126" fmla="*/ 606463 h 2343129"/>
                <a:gd name="connsiteX2-3127" fmla="*/ 553721 w 683899"/>
                <a:gd name="connsiteY2-3128" fmla="*/ 1060487 h 2343129"/>
                <a:gd name="connsiteX3-3129" fmla="*/ 552926 w 683899"/>
                <a:gd name="connsiteY3-3130" fmla="*/ 1272418 h 2343129"/>
                <a:gd name="connsiteX4-3131" fmla="*/ 124301 w 683899"/>
                <a:gd name="connsiteY4-3132" fmla="*/ 1719301 h 2343129"/>
                <a:gd name="connsiteX5-3133" fmla="*/ 9208 w 683899"/>
                <a:gd name="connsiteY5-3134" fmla="*/ 2336838 h 2343129"/>
                <a:gd name="connsiteX6-3135" fmla="*/ 113189 w 683899"/>
                <a:gd name="connsiteY6-3136" fmla="*/ 2341600 h 2343129"/>
                <a:gd name="connsiteX7-3137" fmla="*/ 200502 w 683899"/>
                <a:gd name="connsiteY7-3138" fmla="*/ 1756607 h 2343129"/>
                <a:gd name="connsiteX8-3139" fmla="*/ 683894 w 683899"/>
                <a:gd name="connsiteY8-3140" fmla="*/ 1165263 h 2343129"/>
                <a:gd name="connsiteX9-3141" fmla="*/ 175895 w 683899"/>
                <a:gd name="connsiteY9-3142" fmla="*/ 535025 h 2343129"/>
                <a:gd name="connsiteX10-3143" fmla="*/ 113189 w 683899"/>
                <a:gd name="connsiteY10-3144" fmla="*/ 38 h 2343129"/>
                <a:gd name="connsiteX11-3145" fmla="*/ 6033 w 683899"/>
                <a:gd name="connsiteY11-3146" fmla="*/ 38 h 2343129"/>
                <a:gd name="connsiteX0-3147" fmla="*/ 6033 w 683899"/>
                <a:gd name="connsiteY0-3148" fmla="*/ 38 h 2343129"/>
                <a:gd name="connsiteX1-3149" fmla="*/ 117158 w 683899"/>
                <a:gd name="connsiteY1-3150" fmla="*/ 606463 h 2343129"/>
                <a:gd name="connsiteX2-3151" fmla="*/ 553721 w 683899"/>
                <a:gd name="connsiteY2-3152" fmla="*/ 1060487 h 2343129"/>
                <a:gd name="connsiteX3-3153" fmla="*/ 552926 w 683899"/>
                <a:gd name="connsiteY3-3154" fmla="*/ 1272418 h 2343129"/>
                <a:gd name="connsiteX4-3155" fmla="*/ 124301 w 683899"/>
                <a:gd name="connsiteY4-3156" fmla="*/ 1719301 h 2343129"/>
                <a:gd name="connsiteX5-3157" fmla="*/ 9208 w 683899"/>
                <a:gd name="connsiteY5-3158" fmla="*/ 2336838 h 2343129"/>
                <a:gd name="connsiteX6-3159" fmla="*/ 113189 w 683899"/>
                <a:gd name="connsiteY6-3160" fmla="*/ 2341600 h 2343129"/>
                <a:gd name="connsiteX7-3161" fmla="*/ 200502 w 683899"/>
                <a:gd name="connsiteY7-3162" fmla="*/ 1756607 h 2343129"/>
                <a:gd name="connsiteX8-3163" fmla="*/ 683894 w 683899"/>
                <a:gd name="connsiteY8-3164" fmla="*/ 1165263 h 2343129"/>
                <a:gd name="connsiteX9-3165" fmla="*/ 175895 w 683899"/>
                <a:gd name="connsiteY9-3166" fmla="*/ 535025 h 2343129"/>
                <a:gd name="connsiteX10-3167" fmla="*/ 113189 w 683899"/>
                <a:gd name="connsiteY10-3168" fmla="*/ 38 h 2343129"/>
                <a:gd name="connsiteX11-3169" fmla="*/ 6033 w 683899"/>
                <a:gd name="connsiteY11-3170" fmla="*/ 38 h 2343129"/>
                <a:gd name="connsiteX0-3171" fmla="*/ 6033 w 683899"/>
                <a:gd name="connsiteY0-3172" fmla="*/ 38 h 2343129"/>
                <a:gd name="connsiteX1-3173" fmla="*/ 117158 w 683899"/>
                <a:gd name="connsiteY1-3174" fmla="*/ 606463 h 2343129"/>
                <a:gd name="connsiteX2-3175" fmla="*/ 553721 w 683899"/>
                <a:gd name="connsiteY2-3176" fmla="*/ 1060487 h 2343129"/>
                <a:gd name="connsiteX3-3177" fmla="*/ 552926 w 683899"/>
                <a:gd name="connsiteY3-3178" fmla="*/ 1272418 h 2343129"/>
                <a:gd name="connsiteX4-3179" fmla="*/ 124301 w 683899"/>
                <a:gd name="connsiteY4-3180" fmla="*/ 1719301 h 2343129"/>
                <a:gd name="connsiteX5-3181" fmla="*/ 9208 w 683899"/>
                <a:gd name="connsiteY5-3182" fmla="*/ 2336838 h 2343129"/>
                <a:gd name="connsiteX6-3183" fmla="*/ 113189 w 683899"/>
                <a:gd name="connsiteY6-3184" fmla="*/ 2341600 h 2343129"/>
                <a:gd name="connsiteX7-3185" fmla="*/ 200502 w 683899"/>
                <a:gd name="connsiteY7-3186" fmla="*/ 1756607 h 2343129"/>
                <a:gd name="connsiteX8-3187" fmla="*/ 683894 w 683899"/>
                <a:gd name="connsiteY8-3188" fmla="*/ 1165263 h 2343129"/>
                <a:gd name="connsiteX9-3189" fmla="*/ 175895 w 683899"/>
                <a:gd name="connsiteY9-3190" fmla="*/ 535025 h 2343129"/>
                <a:gd name="connsiteX10-3191" fmla="*/ 113189 w 683899"/>
                <a:gd name="connsiteY10-3192" fmla="*/ 38 h 2343129"/>
                <a:gd name="connsiteX11-3193" fmla="*/ 6033 w 683899"/>
                <a:gd name="connsiteY11-3194" fmla="*/ 38 h 2343129"/>
                <a:gd name="connsiteX0-3195" fmla="*/ 6033 w 683899"/>
                <a:gd name="connsiteY0-3196" fmla="*/ 38 h 2343129"/>
                <a:gd name="connsiteX1-3197" fmla="*/ 117158 w 683899"/>
                <a:gd name="connsiteY1-3198" fmla="*/ 606463 h 2343129"/>
                <a:gd name="connsiteX2-3199" fmla="*/ 553721 w 683899"/>
                <a:gd name="connsiteY2-3200" fmla="*/ 1060487 h 2343129"/>
                <a:gd name="connsiteX3-3201" fmla="*/ 552926 w 683899"/>
                <a:gd name="connsiteY3-3202" fmla="*/ 1272418 h 2343129"/>
                <a:gd name="connsiteX4-3203" fmla="*/ 124301 w 683899"/>
                <a:gd name="connsiteY4-3204" fmla="*/ 1719301 h 2343129"/>
                <a:gd name="connsiteX5-3205" fmla="*/ 9208 w 683899"/>
                <a:gd name="connsiteY5-3206" fmla="*/ 2336838 h 2343129"/>
                <a:gd name="connsiteX6-3207" fmla="*/ 113189 w 683899"/>
                <a:gd name="connsiteY6-3208" fmla="*/ 2341600 h 2343129"/>
                <a:gd name="connsiteX7-3209" fmla="*/ 200502 w 683899"/>
                <a:gd name="connsiteY7-3210" fmla="*/ 1756607 h 2343129"/>
                <a:gd name="connsiteX8-3211" fmla="*/ 683894 w 683899"/>
                <a:gd name="connsiteY8-3212" fmla="*/ 1165263 h 2343129"/>
                <a:gd name="connsiteX9-3213" fmla="*/ 175895 w 683899"/>
                <a:gd name="connsiteY9-3214" fmla="*/ 535025 h 2343129"/>
                <a:gd name="connsiteX10-3215" fmla="*/ 113189 w 683899"/>
                <a:gd name="connsiteY10-3216" fmla="*/ 38 h 2343129"/>
                <a:gd name="connsiteX11-3217" fmla="*/ 6033 w 683899"/>
                <a:gd name="connsiteY11-3218" fmla="*/ 38 h 2343129"/>
                <a:gd name="connsiteX0-3219" fmla="*/ 6033 w 683899"/>
                <a:gd name="connsiteY0-3220" fmla="*/ 38 h 2341719"/>
                <a:gd name="connsiteX1-3221" fmla="*/ 117158 w 683899"/>
                <a:gd name="connsiteY1-3222" fmla="*/ 606463 h 2341719"/>
                <a:gd name="connsiteX2-3223" fmla="*/ 553721 w 683899"/>
                <a:gd name="connsiteY2-3224" fmla="*/ 1060487 h 2341719"/>
                <a:gd name="connsiteX3-3225" fmla="*/ 552926 w 683899"/>
                <a:gd name="connsiteY3-3226" fmla="*/ 1272418 h 2341719"/>
                <a:gd name="connsiteX4-3227" fmla="*/ 124301 w 683899"/>
                <a:gd name="connsiteY4-3228" fmla="*/ 1719301 h 2341719"/>
                <a:gd name="connsiteX5-3229" fmla="*/ 9208 w 683899"/>
                <a:gd name="connsiteY5-3230" fmla="*/ 2336838 h 2341719"/>
                <a:gd name="connsiteX6-3231" fmla="*/ 113189 w 683899"/>
                <a:gd name="connsiteY6-3232" fmla="*/ 2341600 h 2341719"/>
                <a:gd name="connsiteX7-3233" fmla="*/ 200502 w 683899"/>
                <a:gd name="connsiteY7-3234" fmla="*/ 1756607 h 2341719"/>
                <a:gd name="connsiteX8-3235" fmla="*/ 683894 w 683899"/>
                <a:gd name="connsiteY8-3236" fmla="*/ 1165263 h 2341719"/>
                <a:gd name="connsiteX9-3237" fmla="*/ 175895 w 683899"/>
                <a:gd name="connsiteY9-3238" fmla="*/ 535025 h 2341719"/>
                <a:gd name="connsiteX10-3239" fmla="*/ 113189 w 683899"/>
                <a:gd name="connsiteY10-3240" fmla="*/ 38 h 2341719"/>
                <a:gd name="connsiteX11-3241" fmla="*/ 6033 w 683899"/>
                <a:gd name="connsiteY11-3242" fmla="*/ 38 h 2341719"/>
                <a:gd name="connsiteX0-3243" fmla="*/ 6033 w 683899"/>
                <a:gd name="connsiteY0-3244" fmla="*/ 38 h 2341701"/>
                <a:gd name="connsiteX1-3245" fmla="*/ 117158 w 683899"/>
                <a:gd name="connsiteY1-3246" fmla="*/ 606463 h 2341701"/>
                <a:gd name="connsiteX2-3247" fmla="*/ 553721 w 683899"/>
                <a:gd name="connsiteY2-3248" fmla="*/ 1060487 h 2341701"/>
                <a:gd name="connsiteX3-3249" fmla="*/ 552926 w 683899"/>
                <a:gd name="connsiteY3-3250" fmla="*/ 1272418 h 2341701"/>
                <a:gd name="connsiteX4-3251" fmla="*/ 124301 w 683899"/>
                <a:gd name="connsiteY4-3252" fmla="*/ 1719301 h 2341701"/>
                <a:gd name="connsiteX5-3253" fmla="*/ 9208 w 683899"/>
                <a:gd name="connsiteY5-3254" fmla="*/ 2336838 h 2341701"/>
                <a:gd name="connsiteX6-3255" fmla="*/ 113189 w 683899"/>
                <a:gd name="connsiteY6-3256" fmla="*/ 2341600 h 2341701"/>
                <a:gd name="connsiteX7-3257" fmla="*/ 200502 w 683899"/>
                <a:gd name="connsiteY7-3258" fmla="*/ 1756607 h 2341701"/>
                <a:gd name="connsiteX8-3259" fmla="*/ 683894 w 683899"/>
                <a:gd name="connsiteY8-3260" fmla="*/ 1165263 h 2341701"/>
                <a:gd name="connsiteX9-3261" fmla="*/ 175895 w 683899"/>
                <a:gd name="connsiteY9-3262" fmla="*/ 535025 h 2341701"/>
                <a:gd name="connsiteX10-3263" fmla="*/ 113189 w 683899"/>
                <a:gd name="connsiteY10-3264" fmla="*/ 38 h 2341701"/>
                <a:gd name="connsiteX11-3265" fmla="*/ 6033 w 683899"/>
                <a:gd name="connsiteY11-3266" fmla="*/ 38 h 2341701"/>
                <a:gd name="connsiteX0-3267" fmla="*/ 6033 w 683899"/>
                <a:gd name="connsiteY0-3268" fmla="*/ 38 h 2341699"/>
                <a:gd name="connsiteX1-3269" fmla="*/ 117158 w 683899"/>
                <a:gd name="connsiteY1-3270" fmla="*/ 606463 h 2341699"/>
                <a:gd name="connsiteX2-3271" fmla="*/ 553721 w 683899"/>
                <a:gd name="connsiteY2-3272" fmla="*/ 1060487 h 2341699"/>
                <a:gd name="connsiteX3-3273" fmla="*/ 552926 w 683899"/>
                <a:gd name="connsiteY3-3274" fmla="*/ 1272418 h 2341699"/>
                <a:gd name="connsiteX4-3275" fmla="*/ 124301 w 683899"/>
                <a:gd name="connsiteY4-3276" fmla="*/ 1719301 h 2341699"/>
                <a:gd name="connsiteX5-3277" fmla="*/ 9208 w 683899"/>
                <a:gd name="connsiteY5-3278" fmla="*/ 2336838 h 2341699"/>
                <a:gd name="connsiteX6-3279" fmla="*/ 113189 w 683899"/>
                <a:gd name="connsiteY6-3280" fmla="*/ 2341600 h 2341699"/>
                <a:gd name="connsiteX7-3281" fmla="*/ 200502 w 683899"/>
                <a:gd name="connsiteY7-3282" fmla="*/ 1756607 h 2341699"/>
                <a:gd name="connsiteX8-3283" fmla="*/ 683894 w 683899"/>
                <a:gd name="connsiteY8-3284" fmla="*/ 1165263 h 2341699"/>
                <a:gd name="connsiteX9-3285" fmla="*/ 175895 w 683899"/>
                <a:gd name="connsiteY9-3286" fmla="*/ 535025 h 2341699"/>
                <a:gd name="connsiteX10-3287" fmla="*/ 113189 w 683899"/>
                <a:gd name="connsiteY10-3288" fmla="*/ 38 h 2341699"/>
                <a:gd name="connsiteX11-3289" fmla="*/ 6033 w 683899"/>
                <a:gd name="connsiteY11-3290" fmla="*/ 38 h 2341699"/>
                <a:gd name="connsiteX0-3291" fmla="*/ 6033 w 683899"/>
                <a:gd name="connsiteY0-3292" fmla="*/ 38 h 2341699"/>
                <a:gd name="connsiteX1-3293" fmla="*/ 117158 w 683899"/>
                <a:gd name="connsiteY1-3294" fmla="*/ 606463 h 2341699"/>
                <a:gd name="connsiteX2-3295" fmla="*/ 553721 w 683899"/>
                <a:gd name="connsiteY2-3296" fmla="*/ 1060487 h 2341699"/>
                <a:gd name="connsiteX3-3297" fmla="*/ 552926 w 683899"/>
                <a:gd name="connsiteY3-3298" fmla="*/ 1272418 h 2341699"/>
                <a:gd name="connsiteX4-3299" fmla="*/ 124301 w 683899"/>
                <a:gd name="connsiteY4-3300" fmla="*/ 1719301 h 2341699"/>
                <a:gd name="connsiteX5-3301" fmla="*/ 9208 w 683899"/>
                <a:gd name="connsiteY5-3302" fmla="*/ 2336838 h 2341699"/>
                <a:gd name="connsiteX6-3303" fmla="*/ 113189 w 683899"/>
                <a:gd name="connsiteY6-3304" fmla="*/ 2341600 h 2341699"/>
                <a:gd name="connsiteX7-3305" fmla="*/ 200502 w 683899"/>
                <a:gd name="connsiteY7-3306" fmla="*/ 1756607 h 2341699"/>
                <a:gd name="connsiteX8-3307" fmla="*/ 683894 w 683899"/>
                <a:gd name="connsiteY8-3308" fmla="*/ 1165263 h 2341699"/>
                <a:gd name="connsiteX9-3309" fmla="*/ 175895 w 683899"/>
                <a:gd name="connsiteY9-3310" fmla="*/ 535025 h 2341699"/>
                <a:gd name="connsiteX10-3311" fmla="*/ 113189 w 683899"/>
                <a:gd name="connsiteY10-3312" fmla="*/ 38 h 2341699"/>
                <a:gd name="connsiteX11-3313" fmla="*/ 6033 w 683899"/>
                <a:gd name="connsiteY11-3314" fmla="*/ 38 h 2341699"/>
                <a:gd name="connsiteX0-3315" fmla="*/ 6033 w 683899"/>
                <a:gd name="connsiteY0-3316" fmla="*/ 38 h 2341699"/>
                <a:gd name="connsiteX1-3317" fmla="*/ 117158 w 683899"/>
                <a:gd name="connsiteY1-3318" fmla="*/ 606463 h 2341699"/>
                <a:gd name="connsiteX2-3319" fmla="*/ 553721 w 683899"/>
                <a:gd name="connsiteY2-3320" fmla="*/ 1060487 h 2341699"/>
                <a:gd name="connsiteX3-3321" fmla="*/ 552926 w 683899"/>
                <a:gd name="connsiteY3-3322" fmla="*/ 1272418 h 2341699"/>
                <a:gd name="connsiteX4-3323" fmla="*/ 124301 w 683899"/>
                <a:gd name="connsiteY4-3324" fmla="*/ 1719301 h 2341699"/>
                <a:gd name="connsiteX5-3325" fmla="*/ 9208 w 683899"/>
                <a:gd name="connsiteY5-3326" fmla="*/ 2336838 h 2341699"/>
                <a:gd name="connsiteX6-3327" fmla="*/ 113189 w 683899"/>
                <a:gd name="connsiteY6-3328" fmla="*/ 2341600 h 2341699"/>
                <a:gd name="connsiteX7-3329" fmla="*/ 200502 w 683899"/>
                <a:gd name="connsiteY7-3330" fmla="*/ 1756607 h 2341699"/>
                <a:gd name="connsiteX8-3331" fmla="*/ 683894 w 683899"/>
                <a:gd name="connsiteY8-3332" fmla="*/ 1165263 h 2341699"/>
                <a:gd name="connsiteX9-3333" fmla="*/ 175895 w 683899"/>
                <a:gd name="connsiteY9-3334" fmla="*/ 535025 h 2341699"/>
                <a:gd name="connsiteX10-3335" fmla="*/ 113189 w 683899"/>
                <a:gd name="connsiteY10-3336" fmla="*/ 38 h 2341699"/>
                <a:gd name="connsiteX11-3337" fmla="*/ 6033 w 683899"/>
                <a:gd name="connsiteY11-3338" fmla="*/ 38 h 2341699"/>
                <a:gd name="connsiteX0-3339" fmla="*/ 6033 w 683899"/>
                <a:gd name="connsiteY0-3340" fmla="*/ 38 h 2341699"/>
                <a:gd name="connsiteX1-3341" fmla="*/ 117158 w 683899"/>
                <a:gd name="connsiteY1-3342" fmla="*/ 606463 h 2341699"/>
                <a:gd name="connsiteX2-3343" fmla="*/ 553721 w 683899"/>
                <a:gd name="connsiteY2-3344" fmla="*/ 1060487 h 2341699"/>
                <a:gd name="connsiteX3-3345" fmla="*/ 552926 w 683899"/>
                <a:gd name="connsiteY3-3346" fmla="*/ 1272418 h 2341699"/>
                <a:gd name="connsiteX4-3347" fmla="*/ 124301 w 683899"/>
                <a:gd name="connsiteY4-3348" fmla="*/ 1719301 h 2341699"/>
                <a:gd name="connsiteX5-3349" fmla="*/ 9208 w 683899"/>
                <a:gd name="connsiteY5-3350" fmla="*/ 2336838 h 2341699"/>
                <a:gd name="connsiteX6-3351" fmla="*/ 113189 w 683899"/>
                <a:gd name="connsiteY6-3352" fmla="*/ 2341600 h 2341699"/>
                <a:gd name="connsiteX7-3353" fmla="*/ 200502 w 683899"/>
                <a:gd name="connsiteY7-3354" fmla="*/ 1756607 h 2341699"/>
                <a:gd name="connsiteX8-3355" fmla="*/ 683894 w 683899"/>
                <a:gd name="connsiteY8-3356" fmla="*/ 1165263 h 2341699"/>
                <a:gd name="connsiteX9-3357" fmla="*/ 175895 w 683899"/>
                <a:gd name="connsiteY9-3358" fmla="*/ 535025 h 2341699"/>
                <a:gd name="connsiteX10-3359" fmla="*/ 113189 w 683899"/>
                <a:gd name="connsiteY10-3360" fmla="*/ 38 h 2341699"/>
                <a:gd name="connsiteX11-3361" fmla="*/ 6033 w 683899"/>
                <a:gd name="connsiteY11-3362" fmla="*/ 38 h 2341699"/>
                <a:gd name="connsiteX0-3363" fmla="*/ 6033 w 683898"/>
                <a:gd name="connsiteY0-3364" fmla="*/ 38 h 2336838"/>
                <a:gd name="connsiteX1-3365" fmla="*/ 117158 w 683898"/>
                <a:gd name="connsiteY1-3366" fmla="*/ 606463 h 2336838"/>
                <a:gd name="connsiteX2-3367" fmla="*/ 553721 w 683898"/>
                <a:gd name="connsiteY2-3368" fmla="*/ 1060487 h 2336838"/>
                <a:gd name="connsiteX3-3369" fmla="*/ 552926 w 683898"/>
                <a:gd name="connsiteY3-3370" fmla="*/ 1272418 h 2336838"/>
                <a:gd name="connsiteX4-3371" fmla="*/ 124301 w 683898"/>
                <a:gd name="connsiteY4-3372" fmla="*/ 1719301 h 2336838"/>
                <a:gd name="connsiteX5-3373" fmla="*/ 9208 w 683898"/>
                <a:gd name="connsiteY5-3374" fmla="*/ 2336838 h 2336838"/>
                <a:gd name="connsiteX6-3375" fmla="*/ 141764 w 683898"/>
                <a:gd name="connsiteY6-3376" fmla="*/ 2335250 h 2336838"/>
                <a:gd name="connsiteX7-3377" fmla="*/ 200502 w 683898"/>
                <a:gd name="connsiteY7-3378" fmla="*/ 1756607 h 2336838"/>
                <a:gd name="connsiteX8-3379" fmla="*/ 683894 w 683898"/>
                <a:gd name="connsiteY8-3380" fmla="*/ 1165263 h 2336838"/>
                <a:gd name="connsiteX9-3381" fmla="*/ 175895 w 683898"/>
                <a:gd name="connsiteY9-3382" fmla="*/ 535025 h 2336838"/>
                <a:gd name="connsiteX10-3383" fmla="*/ 113189 w 683898"/>
                <a:gd name="connsiteY10-3384" fmla="*/ 38 h 2336838"/>
                <a:gd name="connsiteX11-3385" fmla="*/ 6033 w 683898"/>
                <a:gd name="connsiteY11-3386" fmla="*/ 38 h 2336838"/>
                <a:gd name="connsiteX0-3387" fmla="*/ 6033 w 683899"/>
                <a:gd name="connsiteY0-3388" fmla="*/ 38 h 2336838"/>
                <a:gd name="connsiteX1-3389" fmla="*/ 117158 w 683899"/>
                <a:gd name="connsiteY1-3390" fmla="*/ 606463 h 2336838"/>
                <a:gd name="connsiteX2-3391" fmla="*/ 553721 w 683899"/>
                <a:gd name="connsiteY2-3392" fmla="*/ 1060487 h 2336838"/>
                <a:gd name="connsiteX3-3393" fmla="*/ 552926 w 683899"/>
                <a:gd name="connsiteY3-3394" fmla="*/ 1272418 h 2336838"/>
                <a:gd name="connsiteX4-3395" fmla="*/ 124301 w 683899"/>
                <a:gd name="connsiteY4-3396" fmla="*/ 1719301 h 2336838"/>
                <a:gd name="connsiteX5-3397" fmla="*/ 9208 w 683899"/>
                <a:gd name="connsiteY5-3398" fmla="*/ 2336838 h 2336838"/>
                <a:gd name="connsiteX6-3399" fmla="*/ 141764 w 683899"/>
                <a:gd name="connsiteY6-3400" fmla="*/ 2335250 h 2336838"/>
                <a:gd name="connsiteX7-3401" fmla="*/ 200502 w 683899"/>
                <a:gd name="connsiteY7-3402" fmla="*/ 1756607 h 2336838"/>
                <a:gd name="connsiteX8-3403" fmla="*/ 683894 w 683899"/>
                <a:gd name="connsiteY8-3404" fmla="*/ 1165263 h 2336838"/>
                <a:gd name="connsiteX9-3405" fmla="*/ 175895 w 683899"/>
                <a:gd name="connsiteY9-3406" fmla="*/ 535025 h 2336838"/>
                <a:gd name="connsiteX10-3407" fmla="*/ 113189 w 683899"/>
                <a:gd name="connsiteY10-3408" fmla="*/ 38 h 2336838"/>
                <a:gd name="connsiteX11-3409" fmla="*/ 6033 w 683899"/>
                <a:gd name="connsiteY11-3410" fmla="*/ 38 h 2336838"/>
                <a:gd name="connsiteX0-3411" fmla="*/ 7898 w 685764"/>
                <a:gd name="connsiteY0-3412" fmla="*/ 38 h 2336838"/>
                <a:gd name="connsiteX1-3413" fmla="*/ 119023 w 685764"/>
                <a:gd name="connsiteY1-3414" fmla="*/ 606463 h 2336838"/>
                <a:gd name="connsiteX2-3415" fmla="*/ 555586 w 685764"/>
                <a:gd name="connsiteY2-3416" fmla="*/ 1060487 h 2336838"/>
                <a:gd name="connsiteX3-3417" fmla="*/ 554791 w 685764"/>
                <a:gd name="connsiteY3-3418" fmla="*/ 1272418 h 2336838"/>
                <a:gd name="connsiteX4-3419" fmla="*/ 113466 w 685764"/>
                <a:gd name="connsiteY4-3420" fmla="*/ 1716126 h 2336838"/>
                <a:gd name="connsiteX5-3421" fmla="*/ 11073 w 685764"/>
                <a:gd name="connsiteY5-3422" fmla="*/ 2336838 h 2336838"/>
                <a:gd name="connsiteX6-3423" fmla="*/ 143629 w 685764"/>
                <a:gd name="connsiteY6-3424" fmla="*/ 2335250 h 2336838"/>
                <a:gd name="connsiteX7-3425" fmla="*/ 202367 w 685764"/>
                <a:gd name="connsiteY7-3426" fmla="*/ 1756607 h 2336838"/>
                <a:gd name="connsiteX8-3427" fmla="*/ 685759 w 685764"/>
                <a:gd name="connsiteY8-3428" fmla="*/ 1165263 h 2336838"/>
                <a:gd name="connsiteX9-3429" fmla="*/ 177760 w 685764"/>
                <a:gd name="connsiteY9-3430" fmla="*/ 535025 h 2336838"/>
                <a:gd name="connsiteX10-3431" fmla="*/ 115054 w 685764"/>
                <a:gd name="connsiteY10-3432" fmla="*/ 38 h 2336838"/>
                <a:gd name="connsiteX11-3433" fmla="*/ 7898 w 685764"/>
                <a:gd name="connsiteY11-3434" fmla="*/ 38 h 2336838"/>
                <a:gd name="connsiteX0-3435" fmla="*/ 7898 w 685764"/>
                <a:gd name="connsiteY0-3436" fmla="*/ 38 h 2336838"/>
                <a:gd name="connsiteX1-3437" fmla="*/ 119023 w 685764"/>
                <a:gd name="connsiteY1-3438" fmla="*/ 606463 h 2336838"/>
                <a:gd name="connsiteX2-3439" fmla="*/ 555586 w 685764"/>
                <a:gd name="connsiteY2-3440" fmla="*/ 1060487 h 2336838"/>
                <a:gd name="connsiteX3-3441" fmla="*/ 554791 w 685764"/>
                <a:gd name="connsiteY3-3442" fmla="*/ 1272418 h 2336838"/>
                <a:gd name="connsiteX4-3443" fmla="*/ 113466 w 685764"/>
                <a:gd name="connsiteY4-3444" fmla="*/ 1716126 h 2336838"/>
                <a:gd name="connsiteX5-3445" fmla="*/ 11073 w 685764"/>
                <a:gd name="connsiteY5-3446" fmla="*/ 2336838 h 2336838"/>
                <a:gd name="connsiteX6-3447" fmla="*/ 143629 w 685764"/>
                <a:gd name="connsiteY6-3448" fmla="*/ 2335250 h 2336838"/>
                <a:gd name="connsiteX7-3449" fmla="*/ 202367 w 685764"/>
                <a:gd name="connsiteY7-3450" fmla="*/ 1756607 h 2336838"/>
                <a:gd name="connsiteX8-3451" fmla="*/ 685759 w 685764"/>
                <a:gd name="connsiteY8-3452" fmla="*/ 1165263 h 2336838"/>
                <a:gd name="connsiteX9-3453" fmla="*/ 177760 w 685764"/>
                <a:gd name="connsiteY9-3454" fmla="*/ 535025 h 2336838"/>
                <a:gd name="connsiteX10-3455" fmla="*/ 115054 w 685764"/>
                <a:gd name="connsiteY10-3456" fmla="*/ 38 h 2336838"/>
                <a:gd name="connsiteX11-3457" fmla="*/ 7898 w 685764"/>
                <a:gd name="connsiteY11-3458" fmla="*/ 38 h 2336838"/>
                <a:gd name="connsiteX0-3459" fmla="*/ 6033 w 683899"/>
                <a:gd name="connsiteY0-3460" fmla="*/ 38 h 2336838"/>
                <a:gd name="connsiteX1-3461" fmla="*/ 117158 w 683899"/>
                <a:gd name="connsiteY1-3462" fmla="*/ 606463 h 2336838"/>
                <a:gd name="connsiteX2-3463" fmla="*/ 553721 w 683899"/>
                <a:gd name="connsiteY2-3464" fmla="*/ 1060487 h 2336838"/>
                <a:gd name="connsiteX3-3465" fmla="*/ 552926 w 683899"/>
                <a:gd name="connsiteY3-3466" fmla="*/ 1272418 h 2336838"/>
                <a:gd name="connsiteX4-3467" fmla="*/ 111601 w 683899"/>
                <a:gd name="connsiteY4-3468" fmla="*/ 1716126 h 2336838"/>
                <a:gd name="connsiteX5-3469" fmla="*/ 9208 w 683899"/>
                <a:gd name="connsiteY5-3470" fmla="*/ 2336838 h 2336838"/>
                <a:gd name="connsiteX6-3471" fmla="*/ 141764 w 683899"/>
                <a:gd name="connsiteY6-3472" fmla="*/ 2335250 h 2336838"/>
                <a:gd name="connsiteX7-3473" fmla="*/ 200502 w 683899"/>
                <a:gd name="connsiteY7-3474" fmla="*/ 1756607 h 2336838"/>
                <a:gd name="connsiteX8-3475" fmla="*/ 683894 w 683899"/>
                <a:gd name="connsiteY8-3476" fmla="*/ 1165263 h 2336838"/>
                <a:gd name="connsiteX9-3477" fmla="*/ 175895 w 683899"/>
                <a:gd name="connsiteY9-3478" fmla="*/ 535025 h 2336838"/>
                <a:gd name="connsiteX10-3479" fmla="*/ 113189 w 683899"/>
                <a:gd name="connsiteY10-3480" fmla="*/ 38 h 2336838"/>
                <a:gd name="connsiteX11-3481" fmla="*/ 6033 w 683899"/>
                <a:gd name="connsiteY11-3482" fmla="*/ 38 h 233683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2">
                <a:lumMod val="90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9" name="圆角矩形 8"/>
            <p:cNvSpPr/>
            <p:nvPr/>
          </p:nvSpPr>
          <p:spPr>
            <a:xfrm>
              <a:off x="457037" y="1023995"/>
              <a:ext cx="2371887" cy="252521"/>
            </a:xfrm>
            <a:prstGeom prst="roundRect">
              <a:avLst>
                <a:gd name="adj" fmla="val 50000"/>
              </a:avLst>
            </a:prstGeom>
            <a:solidFill>
              <a:schemeClr val="bg2">
                <a:lumMod val="50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10" name="圆角矩形 9"/>
            <p:cNvSpPr/>
            <p:nvPr/>
          </p:nvSpPr>
          <p:spPr>
            <a:xfrm>
              <a:off x="457037" y="4318878"/>
              <a:ext cx="2371887" cy="252521"/>
            </a:xfrm>
            <a:prstGeom prst="roundRect">
              <a:avLst>
                <a:gd name="adj" fmla="val 50000"/>
              </a:avLst>
            </a:prstGeom>
            <a:solidFill>
              <a:schemeClr val="bg2">
                <a:lumMod val="50000"/>
              </a:scheme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grpSp>
      <p:sp>
        <p:nvSpPr>
          <p:cNvPr id="11" name="椭圆 10"/>
          <p:cNvSpPr/>
          <p:nvPr/>
        </p:nvSpPr>
        <p:spPr>
          <a:xfrm>
            <a:off x="2541588" y="4689475"/>
            <a:ext cx="217488" cy="217488"/>
          </a:xfrm>
          <a:prstGeom prst="ellipse">
            <a:avLst/>
          </a:prstGeom>
          <a:solidFill>
            <a:srgbClr val="244C69"/>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12" name="椭圆 11"/>
          <p:cNvSpPr/>
          <p:nvPr/>
        </p:nvSpPr>
        <p:spPr>
          <a:xfrm>
            <a:off x="2487613" y="5048250"/>
            <a:ext cx="271463" cy="271463"/>
          </a:xfrm>
          <a:prstGeom prst="ellipse">
            <a:avLst/>
          </a:prstGeom>
          <a:solidFill>
            <a:srgbClr val="264E6B"/>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24" name="椭圆 23"/>
          <p:cNvSpPr/>
          <p:nvPr/>
        </p:nvSpPr>
        <p:spPr>
          <a:xfrm>
            <a:off x="2185988" y="5395913"/>
            <a:ext cx="242888" cy="242888"/>
          </a:xfrm>
          <a:prstGeom prst="ellipse">
            <a:avLst/>
          </a:prstGeom>
          <a:solidFill>
            <a:srgbClr val="254C6A"/>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48" name="椭圆 47"/>
          <p:cNvSpPr/>
          <p:nvPr/>
        </p:nvSpPr>
        <p:spPr>
          <a:xfrm>
            <a:off x="2606675" y="5457825"/>
            <a:ext cx="166688" cy="166688"/>
          </a:xfrm>
          <a:prstGeom prst="ellipse">
            <a:avLst/>
          </a:prstGeom>
          <a:solidFill>
            <a:srgbClr val="254C6A"/>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25" name="椭圆 24"/>
          <p:cNvSpPr/>
          <p:nvPr/>
        </p:nvSpPr>
        <p:spPr>
          <a:xfrm>
            <a:off x="2822575" y="4914900"/>
            <a:ext cx="180975" cy="179388"/>
          </a:xfrm>
          <a:prstGeom prst="ellipse">
            <a:avLst/>
          </a:prstGeom>
          <a:solidFill>
            <a:srgbClr val="254C6A"/>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26" name="椭圆 25"/>
          <p:cNvSpPr/>
          <p:nvPr/>
        </p:nvSpPr>
        <p:spPr>
          <a:xfrm>
            <a:off x="2913063" y="5384800"/>
            <a:ext cx="219075" cy="219075"/>
          </a:xfrm>
          <a:prstGeom prst="ellipse">
            <a:avLst/>
          </a:prstGeom>
          <a:solidFill>
            <a:srgbClr val="244C69"/>
          </a:solidFill>
          <a:ln w="12700" cap="flat" cmpd="sng" algn="ctr">
            <a:noFill/>
            <a:prstDash val="solid"/>
            <a:miter lim="800000"/>
          </a:ln>
          <a:effectLst/>
        </p:spPr>
        <p:txBody>
          <a:bodyPr lIns="121908" tIns="60954" rIns="121908" bIns="60954"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54" name="椭圆 53"/>
          <p:cNvSpPr/>
          <p:nvPr/>
        </p:nvSpPr>
        <p:spPr>
          <a:xfrm>
            <a:off x="5473700" y="3908108"/>
            <a:ext cx="242888" cy="241300"/>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57" name="椭圆 56"/>
          <p:cNvSpPr/>
          <p:nvPr/>
        </p:nvSpPr>
        <p:spPr>
          <a:xfrm>
            <a:off x="5473700" y="4652646"/>
            <a:ext cx="242888" cy="241300"/>
          </a:xfrm>
          <a:prstGeom prst="ellipse">
            <a:avLst/>
          </a:prstGeom>
          <a:solidFill>
            <a:srgbClr val="254C6A"/>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60" name="椭圆 59"/>
          <p:cNvSpPr/>
          <p:nvPr/>
        </p:nvSpPr>
        <p:spPr>
          <a:xfrm>
            <a:off x="5473700" y="5484813"/>
            <a:ext cx="242888" cy="239713"/>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solidFill>
                  <a:srgbClr val="254C6A"/>
                </a:solidFill>
              </a:ln>
              <a:solidFill>
                <a:srgbClr val="244B67"/>
              </a:solidFill>
              <a:effectLst/>
              <a:uLnTx/>
              <a:uFillTx/>
              <a:latin typeface="HelveticaInserat-Roman-SemiB"/>
              <a:ea typeface="微软雅黑" panose="020B0503020204020204" charset="-122"/>
              <a:cs typeface="+mn-ea"/>
            </a:endParaRPr>
          </a:p>
        </p:txBody>
      </p:sp>
      <p:sp>
        <p:nvSpPr>
          <p:cNvPr id="27" name="椭圆 26"/>
          <p:cNvSpPr/>
          <p:nvPr/>
        </p:nvSpPr>
        <p:spPr>
          <a:xfrm>
            <a:off x="7096125" y="5484813"/>
            <a:ext cx="241300" cy="239713"/>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66" name="椭圆 65"/>
          <p:cNvSpPr/>
          <p:nvPr/>
        </p:nvSpPr>
        <p:spPr>
          <a:xfrm>
            <a:off x="8704263" y="3908901"/>
            <a:ext cx="242888" cy="239713"/>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69" name="椭圆 68"/>
          <p:cNvSpPr/>
          <p:nvPr/>
        </p:nvSpPr>
        <p:spPr>
          <a:xfrm>
            <a:off x="8704263" y="4652646"/>
            <a:ext cx="242888" cy="241300"/>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57376" name="Text Placeholder 5"/>
          <p:cNvSpPr txBox="1"/>
          <p:nvPr/>
        </p:nvSpPr>
        <p:spPr>
          <a:xfrm>
            <a:off x="9097328" y="4576763"/>
            <a:ext cx="966787"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产业性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77" name="Text Placeholder 5"/>
          <p:cNvSpPr txBox="1"/>
          <p:nvPr/>
        </p:nvSpPr>
        <p:spPr>
          <a:xfrm>
            <a:off x="9097328" y="3832225"/>
            <a:ext cx="968375"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规范性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78" name="Text Placeholder 5"/>
          <p:cNvSpPr txBox="1"/>
          <p:nvPr/>
        </p:nvSpPr>
        <p:spPr>
          <a:xfrm>
            <a:off x="7484745" y="5408137"/>
            <a:ext cx="966788"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群体性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79" name="Text Placeholder 5"/>
          <p:cNvSpPr txBox="1"/>
          <p:nvPr/>
        </p:nvSpPr>
        <p:spPr>
          <a:xfrm>
            <a:off x="5869940" y="4576763"/>
            <a:ext cx="1071563"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社会性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80" name="Text Placeholder 5"/>
          <p:cNvSpPr txBox="1"/>
          <p:nvPr/>
        </p:nvSpPr>
        <p:spPr>
          <a:xfrm>
            <a:off x="5869940" y="5408137"/>
            <a:ext cx="1069975"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经济性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81" name="Text Placeholder 5"/>
          <p:cNvSpPr txBox="1"/>
          <p:nvPr/>
        </p:nvSpPr>
        <p:spPr>
          <a:xfrm>
            <a:off x="9097328" y="5408137"/>
            <a:ext cx="966787"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职位性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73" name="椭圆 72"/>
          <p:cNvSpPr/>
          <p:nvPr/>
        </p:nvSpPr>
        <p:spPr>
          <a:xfrm>
            <a:off x="8704263" y="5484813"/>
            <a:ext cx="242888" cy="239713"/>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74" name="椭圆 73"/>
          <p:cNvSpPr/>
          <p:nvPr/>
        </p:nvSpPr>
        <p:spPr>
          <a:xfrm>
            <a:off x="7096125" y="3908108"/>
            <a:ext cx="241300" cy="241300"/>
          </a:xfrm>
          <a:prstGeom prst="ellipse">
            <a:avLst/>
          </a:prstGeom>
          <a:solidFill>
            <a:srgbClr val="254C6A"/>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panose="020B0503020204020204" charset="-122"/>
              <a:cs typeface="+mn-ea"/>
            </a:endParaRPr>
          </a:p>
        </p:txBody>
      </p:sp>
      <p:sp>
        <p:nvSpPr>
          <p:cNvPr id="75" name="椭圆 74"/>
          <p:cNvSpPr/>
          <p:nvPr/>
        </p:nvSpPr>
        <p:spPr>
          <a:xfrm>
            <a:off x="7096125" y="4652646"/>
            <a:ext cx="241300" cy="241300"/>
          </a:xfrm>
          <a:prstGeom prst="ellipse">
            <a:avLst/>
          </a:prstGeom>
          <a:solidFill>
            <a:srgbClr val="244C69"/>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solidFill>
                  <a:srgbClr val="254C6A"/>
                </a:solidFill>
              </a:ln>
              <a:solidFill>
                <a:srgbClr val="244B67"/>
              </a:solidFill>
              <a:effectLst/>
              <a:uLnTx/>
              <a:uFillTx/>
              <a:latin typeface="HelveticaInserat-Roman-SemiB"/>
              <a:ea typeface="微软雅黑" panose="020B0503020204020204" charset="-122"/>
              <a:cs typeface="+mn-ea"/>
            </a:endParaRPr>
          </a:p>
        </p:txBody>
      </p:sp>
      <p:sp>
        <p:nvSpPr>
          <p:cNvPr id="57385" name="Text Placeholder 5"/>
          <p:cNvSpPr txBox="1"/>
          <p:nvPr/>
        </p:nvSpPr>
        <p:spPr>
          <a:xfrm>
            <a:off x="7484745" y="3832225"/>
            <a:ext cx="1069975"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专业性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86" name="Text Placeholder 5"/>
          <p:cNvSpPr txBox="1"/>
          <p:nvPr/>
        </p:nvSpPr>
        <p:spPr>
          <a:xfrm>
            <a:off x="7484745" y="4576763"/>
            <a:ext cx="1071563" cy="393065"/>
          </a:xfrm>
          <a:prstGeom prst="rect">
            <a:avLst/>
          </a:prstGeom>
          <a:noFill/>
          <a:ln w="9525">
            <a:noFill/>
          </a:ln>
        </p:spPr>
        <p:txBody>
          <a:bodyPr wrap="square" tIns="91440" anchor="t">
            <a:spAutoFit/>
          </a:bodyPr>
          <a:p>
            <a:pPr algn="just">
              <a:lnSpc>
                <a:spcPts val="2000"/>
              </a:lnSpc>
              <a:spcBef>
                <a:spcPts val="1000"/>
              </a:spcBef>
              <a:buFont typeface="Arial" panose="020B0604020202020204" pitchFamily="34" charset="0"/>
            </a:pPr>
            <a:r>
              <a:rPr lang="zh-CN" altLang="zh-CN" sz="1800" dirty="0">
                <a:solidFill>
                  <a:srgbClr val="124062"/>
                </a:solidFill>
                <a:latin typeface="宋体" panose="02010600030101010101" pitchFamily="2" charset="-122"/>
                <a:ea typeface="宋体" panose="02010600030101010101" pitchFamily="2" charset="-122"/>
                <a:sym typeface="Bebas" pitchFamily="2" charset="0"/>
              </a:rPr>
              <a:t>稳定性</a:t>
            </a:r>
            <a:endParaRPr lang="zh-CN" altLang="zh-CN" sz="1800" dirty="0">
              <a:solidFill>
                <a:srgbClr val="124062"/>
              </a:solidFill>
              <a:latin typeface="宋体" panose="02010600030101010101" pitchFamily="2" charset="-122"/>
              <a:ea typeface="宋体" panose="02010600030101010101" pitchFamily="2" charset="-122"/>
              <a:sym typeface="Bebas" pitchFamily="2" charset="0"/>
            </a:endParaRPr>
          </a:p>
        </p:txBody>
      </p:sp>
      <p:sp>
        <p:nvSpPr>
          <p:cNvPr id="57387" name="矩形 77"/>
          <p:cNvSpPr/>
          <p:nvPr/>
        </p:nvSpPr>
        <p:spPr>
          <a:xfrm>
            <a:off x="1576388" y="1980565"/>
            <a:ext cx="9595485" cy="368300"/>
          </a:xfrm>
          <a:prstGeom prst="rect">
            <a:avLst/>
          </a:prstGeom>
          <a:noFill/>
          <a:ln w="9525">
            <a:noFill/>
          </a:ln>
        </p:spPr>
        <p:txBody>
          <a:bodyPr wrap="square" anchor="b">
            <a:spAutoFit/>
          </a:bodyPr>
          <a:p>
            <a:pPr indent="457200">
              <a:extLst>
                <a:ext uri="{35155182-B16C-46BC-9424-99874614C6A1}">
                  <wpsdc:indentchars xmlns:wpsdc="http://www.wps.cn/officeDocument/2017/drawingmlCustomData" val="200" checksum="59296752"/>
                </a:ext>
              </a:extLst>
            </a:pPr>
            <a:r>
              <a:rPr lang="zh-CN" altLang="en-US" sz="1800" b="1" dirty="0">
                <a:solidFill>
                  <a:schemeClr val="accent1"/>
                </a:solidFill>
                <a:latin typeface="宋体" panose="02010600030101010101" pitchFamily="2" charset="-122"/>
                <a:ea typeface="宋体" panose="02010600030101010101" pitchFamily="2" charset="-122"/>
              </a:rPr>
              <a:t>所谓职业是指人们为了谋生和发展而从事相对稳定的、有收入的、专门类别的社会劳动。 </a:t>
            </a:r>
            <a:endParaRPr lang="zh-CN" altLang="en-US" sz="1800" b="1" dirty="0">
              <a:solidFill>
                <a:schemeClr val="accent1"/>
              </a:solidFill>
              <a:latin typeface="宋体" panose="02010600030101010101" pitchFamily="2" charset="-122"/>
              <a:ea typeface="宋体" panose="02010600030101010101" pitchFamily="2" charset="-122"/>
            </a:endParaRPr>
          </a:p>
        </p:txBody>
      </p:sp>
      <p:sp>
        <p:nvSpPr>
          <p:cNvPr id="57388" name="文本框 78"/>
          <p:cNvSpPr txBox="1"/>
          <p:nvPr/>
        </p:nvSpPr>
        <p:spPr>
          <a:xfrm>
            <a:off x="5367655" y="3116263"/>
            <a:ext cx="263144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sym typeface="微软雅黑 Light" panose="020B0502040204020203" charset="-122"/>
              </a:rPr>
              <a:t>二、职业的特征：</a:t>
            </a:r>
            <a:endParaRPr lang="zh-CN" altLang="en-US" sz="2400" b="1" dirty="0">
              <a:solidFill>
                <a:schemeClr val="accent1"/>
              </a:solidFill>
              <a:latin typeface="楷体" panose="02010609060101010101" charset="-122"/>
              <a:ea typeface="楷体" panose="02010609060101010101" charset="-122"/>
              <a:sym typeface="微软雅黑 Light" panose="020B0502040204020203" charset="-122"/>
            </a:endParaRPr>
          </a:p>
        </p:txBody>
      </p:sp>
      <p:sp>
        <p:nvSpPr>
          <p:cNvPr id="57389" name="文本框 79"/>
          <p:cNvSpPr txBox="1"/>
          <p:nvPr/>
        </p:nvSpPr>
        <p:spPr>
          <a:xfrm>
            <a:off x="1576388" y="1376680"/>
            <a:ext cx="263144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sym typeface="微软雅黑 Light" panose="020B0502040204020203" charset="-122"/>
              </a:rPr>
              <a:t>一、职业的含义：</a:t>
            </a:r>
            <a:endParaRPr lang="zh-CN" altLang="en-US" sz="2400" b="1" dirty="0">
              <a:solidFill>
                <a:schemeClr val="accent1"/>
              </a:solidFill>
              <a:latin typeface="楷体" panose="02010609060101010101" charset="-122"/>
              <a:ea typeface="楷体" panose="02010609060101010101" charset="-122"/>
              <a:sym typeface="微软雅黑 Light" panose="020B0502040204020203" charset="-122"/>
            </a:endParaRPr>
          </a:p>
        </p:txBody>
      </p:sp>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nvSpPr>
        <p:spPr>
          <a:xfrm>
            <a:off x="2660650" y="2311400"/>
            <a:ext cx="2235200" cy="2235200"/>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4" name="椭圆 23"/>
          <p:cNvSpPr/>
          <p:nvPr/>
        </p:nvSpPr>
        <p:spPr>
          <a:xfrm>
            <a:off x="2920907" y="2557673"/>
            <a:ext cx="1743351" cy="174335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61443" name="文本框 5"/>
          <p:cNvSpPr txBox="1"/>
          <p:nvPr/>
        </p:nvSpPr>
        <p:spPr>
          <a:xfrm>
            <a:off x="3013075" y="3151188"/>
            <a:ext cx="1558925" cy="646112"/>
          </a:xfrm>
          <a:prstGeom prst="rect">
            <a:avLst/>
          </a:prstGeom>
          <a:noFill/>
          <a:ln w="9525">
            <a:noFill/>
          </a:ln>
        </p:spPr>
        <p:txBody>
          <a:bodyPr wrap="none" anchor="t">
            <a:spAutoFit/>
          </a:bodyPr>
          <a:p>
            <a:pPr algn="ctr"/>
            <a:r>
              <a:rPr lang="zh-CN" altLang="en-US" sz="3600" b="1" dirty="0">
                <a:solidFill>
                  <a:srgbClr val="FFFFFF"/>
                </a:solidFill>
                <a:latin typeface="楷体" panose="02010609060101010101" charset="-122"/>
                <a:ea typeface="楷体" panose="02010609060101010101" charset="-122"/>
              </a:rPr>
              <a:t>第二节</a:t>
            </a:r>
            <a:endParaRPr lang="zh-CN" altLang="en-US" sz="3600" b="1" dirty="0">
              <a:solidFill>
                <a:srgbClr val="FFFFFF"/>
              </a:solidFill>
              <a:latin typeface="楷体" panose="02010609060101010101" charset="-122"/>
              <a:ea typeface="楷体" panose="02010609060101010101" charset="-122"/>
            </a:endParaRPr>
          </a:p>
        </p:txBody>
      </p:sp>
      <p:sp>
        <p:nvSpPr>
          <p:cNvPr id="61444" name="文本框 5"/>
          <p:cNvSpPr txBox="1"/>
          <p:nvPr/>
        </p:nvSpPr>
        <p:spPr>
          <a:xfrm>
            <a:off x="5853113" y="3168650"/>
            <a:ext cx="1808480" cy="583565"/>
          </a:xfrm>
          <a:prstGeom prst="rect">
            <a:avLst/>
          </a:prstGeom>
          <a:noFill/>
          <a:ln w="9525">
            <a:noFill/>
          </a:ln>
        </p:spPr>
        <p:txBody>
          <a:bodyPr wrap="none" anchor="t">
            <a:spAutoFit/>
          </a:bodyPr>
          <a:p>
            <a:r>
              <a:rPr lang="zh-CN" altLang="en-US" sz="3200" b="1" dirty="0">
                <a:solidFill>
                  <a:srgbClr val="27506E"/>
                </a:solidFill>
                <a:latin typeface="微软雅黑" panose="020B0503020204020204" charset="-122"/>
                <a:ea typeface="微软雅黑" panose="020B0503020204020204" charset="-122"/>
              </a:rPr>
              <a:t>职业分类</a:t>
            </a:r>
            <a:endParaRPr lang="zh-CN" altLang="en-US" sz="3200" b="1" dirty="0">
              <a:solidFill>
                <a:srgbClr val="27506E"/>
              </a:solidFill>
              <a:latin typeface="微软雅黑" panose="020B0503020204020204" charset="-122"/>
              <a:ea typeface="微软雅黑" panose="020B0503020204020204" charset="-122"/>
            </a:endParaRPr>
          </a:p>
        </p:txBody>
      </p:sp>
      <p:sp>
        <p:nvSpPr>
          <p:cNvPr id="25" name="椭圆 24"/>
          <p:cNvSpPr/>
          <p:nvPr/>
        </p:nvSpPr>
        <p:spPr>
          <a:xfrm>
            <a:off x="4369014" y="2326081"/>
            <a:ext cx="520689" cy="520689"/>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6" name="椭圆 25"/>
          <p:cNvSpPr/>
          <p:nvPr/>
        </p:nvSpPr>
        <p:spPr>
          <a:xfrm>
            <a:off x="2561253" y="2748484"/>
            <a:ext cx="382375" cy="3823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8" name="椭圆 27"/>
          <p:cNvSpPr/>
          <p:nvPr/>
        </p:nvSpPr>
        <p:spPr>
          <a:xfrm>
            <a:off x="2370065" y="4596320"/>
            <a:ext cx="213793" cy="21379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9" name="椭圆 28"/>
          <p:cNvSpPr/>
          <p:nvPr/>
        </p:nvSpPr>
        <p:spPr>
          <a:xfrm>
            <a:off x="2920907" y="4144222"/>
            <a:ext cx="294040" cy="2940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0" name="椭圆 29"/>
          <p:cNvSpPr/>
          <p:nvPr/>
        </p:nvSpPr>
        <p:spPr>
          <a:xfrm>
            <a:off x="4693544" y="3705618"/>
            <a:ext cx="304395" cy="30439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1" name="椭圆 30"/>
          <p:cNvSpPr/>
          <p:nvPr/>
        </p:nvSpPr>
        <p:spPr>
          <a:xfrm>
            <a:off x="4458201" y="4532613"/>
            <a:ext cx="206056" cy="20605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2" name="椭圆 31"/>
          <p:cNvSpPr/>
          <p:nvPr/>
        </p:nvSpPr>
        <p:spPr>
          <a:xfrm>
            <a:off x="2341553" y="3705618"/>
            <a:ext cx="132944" cy="132944"/>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Tree>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171323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职业的分类</a:t>
            </a:r>
            <a:endParaRPr lang="zh-CN" altLang="en-US" sz="2400" b="1" dirty="0">
              <a:solidFill>
                <a:schemeClr val="accent1"/>
              </a:solidFill>
              <a:latin typeface="楷体" panose="02010609060101010101" charset="-122"/>
              <a:ea typeface="楷体" panose="02010609060101010101" charset="-122"/>
            </a:endParaRPr>
          </a:p>
        </p:txBody>
      </p:sp>
      <p:sp>
        <p:nvSpPr>
          <p:cNvPr id="47110" name="Rectangle 9"/>
          <p:cNvSpPr>
            <a:spLocks noChangeArrowheads="1"/>
          </p:cNvSpPr>
          <p:nvPr/>
        </p:nvSpPr>
        <p:spPr bwMode="auto">
          <a:xfrm>
            <a:off x="2816225" y="1577975"/>
            <a:ext cx="96838" cy="1917700"/>
          </a:xfrm>
          <a:prstGeom prst="rect">
            <a:avLst/>
          </a:prstGeom>
          <a:solidFill>
            <a:srgbClr val="2B5A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fontAlgn="auto" hangingPunct="1"/>
            <a:endParaRPr lang="en-US" altLang="zh-CN" sz="2300" strike="noStrike" noProof="1">
              <a:ln>
                <a:solidFill>
                  <a:sysClr val="windowText" lastClr="000000"/>
                </a:solidFill>
              </a:ln>
              <a:solidFill>
                <a:srgbClr val="234A66"/>
              </a:solidFill>
              <a:latin typeface="Roboto" panose="02000000000000000000" pitchFamily="2" charset="0"/>
            </a:endParaRPr>
          </a:p>
        </p:txBody>
      </p:sp>
      <p:sp>
        <p:nvSpPr>
          <p:cNvPr id="59403" name="Rectangle 17"/>
          <p:cNvSpPr/>
          <p:nvPr/>
        </p:nvSpPr>
        <p:spPr>
          <a:xfrm>
            <a:off x="9193213" y="4138613"/>
            <a:ext cx="96837" cy="1917700"/>
          </a:xfrm>
          <a:prstGeom prst="rect">
            <a:avLst/>
          </a:prstGeom>
          <a:solidFill>
            <a:srgbClr val="2B5A7B"/>
          </a:solidFill>
          <a:ln w="9525" cap="flat" cmpd="sng">
            <a:solidFill>
              <a:schemeClr val="bg1"/>
            </a:solidFill>
            <a:prstDash val="solid"/>
            <a:miter/>
            <a:headEnd type="none" w="med" len="med"/>
            <a:tailEnd type="none" w="med" len="med"/>
          </a:ln>
        </p:spPr>
        <p:txBody>
          <a:bodyPr lIns="68580" tIns="34290" rIns="68580" bIns="34290" anchor="ctr"/>
          <a:p>
            <a:pPr algn="ctr"/>
            <a:endParaRPr lang="en-US" altLang="zh-CN" sz="2300">
              <a:solidFill>
                <a:srgbClr val="FFFFFF"/>
              </a:solidFill>
              <a:latin typeface="Roboto" panose="02000000000000000000" pitchFamily="2" charset="0"/>
              <a:ea typeface="宋体" panose="02010600030101010101" pitchFamily="2" charset="-122"/>
            </a:endParaRPr>
          </a:p>
        </p:txBody>
      </p:sp>
      <p:sp>
        <p:nvSpPr>
          <p:cNvPr id="59404" name="TextBox 20"/>
          <p:cNvSpPr txBox="1"/>
          <p:nvPr/>
        </p:nvSpPr>
        <p:spPr>
          <a:xfrm>
            <a:off x="3035300" y="1577975"/>
            <a:ext cx="361950" cy="683895"/>
          </a:xfrm>
          <a:prstGeom prst="rect">
            <a:avLst/>
          </a:prstGeom>
          <a:noFill/>
          <a:ln w="9525">
            <a:noFill/>
          </a:ln>
        </p:spPr>
        <p:txBody>
          <a:bodyPr wrap="square" lIns="68580" tIns="34290" rIns="68580" bIns="34290" anchor="t">
            <a:spAutoFit/>
          </a:bodyPr>
          <a:p>
            <a:r>
              <a:rPr lang="en-US" altLang="zh-CN" sz="4000">
                <a:solidFill>
                  <a:srgbClr val="445469"/>
                </a:solidFill>
                <a:latin typeface="Roboto" panose="02000000000000000000" pitchFamily="2" charset="0"/>
                <a:ea typeface="宋体" panose="02010600030101010101" pitchFamily="2" charset="-122"/>
              </a:rPr>
              <a:t>“</a:t>
            </a:r>
            <a:endParaRPr lang="en-US" altLang="zh-CN" sz="4000">
              <a:solidFill>
                <a:srgbClr val="445469"/>
              </a:solidFill>
              <a:latin typeface="Roboto" panose="02000000000000000000" pitchFamily="2" charset="0"/>
              <a:ea typeface="宋体" panose="02010600030101010101" pitchFamily="2" charset="-122"/>
            </a:endParaRPr>
          </a:p>
        </p:txBody>
      </p:sp>
      <p:sp>
        <p:nvSpPr>
          <p:cNvPr id="59405" name="TextBox 22"/>
          <p:cNvSpPr txBox="1"/>
          <p:nvPr/>
        </p:nvSpPr>
        <p:spPr>
          <a:xfrm>
            <a:off x="10804525" y="2374900"/>
            <a:ext cx="361950" cy="684213"/>
          </a:xfrm>
          <a:prstGeom prst="rect">
            <a:avLst/>
          </a:prstGeom>
          <a:noFill/>
          <a:ln w="9525">
            <a:noFill/>
          </a:ln>
        </p:spPr>
        <p:txBody>
          <a:bodyPr wrap="square" lIns="68580" tIns="34290" rIns="68580" bIns="34290" anchor="t">
            <a:spAutoFit/>
          </a:bodyPr>
          <a:p>
            <a:r>
              <a:rPr lang="en-US" altLang="zh-CN" sz="4000">
                <a:solidFill>
                  <a:srgbClr val="445469"/>
                </a:solidFill>
                <a:latin typeface="Roboto" panose="02000000000000000000" pitchFamily="2" charset="0"/>
                <a:ea typeface="宋体" panose="02010600030101010101" pitchFamily="2" charset="-122"/>
              </a:rPr>
              <a:t>”</a:t>
            </a:r>
            <a:endParaRPr lang="en-US" altLang="zh-CN" sz="2300">
              <a:solidFill>
                <a:srgbClr val="445469"/>
              </a:solidFill>
              <a:latin typeface="Roboto" panose="02000000000000000000" pitchFamily="2" charset="0"/>
              <a:ea typeface="宋体" panose="02010600030101010101" pitchFamily="2" charset="-122"/>
            </a:endParaRPr>
          </a:p>
        </p:txBody>
      </p:sp>
      <p:sp>
        <p:nvSpPr>
          <p:cNvPr id="59406" name="TextBox 23"/>
          <p:cNvSpPr txBox="1"/>
          <p:nvPr/>
        </p:nvSpPr>
        <p:spPr>
          <a:xfrm>
            <a:off x="1377950" y="3826193"/>
            <a:ext cx="361950" cy="683895"/>
          </a:xfrm>
          <a:prstGeom prst="rect">
            <a:avLst/>
          </a:prstGeom>
          <a:noFill/>
          <a:ln w="9525">
            <a:noFill/>
          </a:ln>
        </p:spPr>
        <p:txBody>
          <a:bodyPr wrap="square" lIns="68580" tIns="34290" rIns="68580" bIns="34290" anchor="t">
            <a:spAutoFit/>
          </a:bodyPr>
          <a:p>
            <a:r>
              <a:rPr lang="en-US" altLang="zh-CN" sz="4000">
                <a:solidFill>
                  <a:srgbClr val="445469"/>
                </a:solidFill>
                <a:latin typeface="Roboto" panose="02000000000000000000" pitchFamily="2" charset="0"/>
                <a:ea typeface="宋体" panose="02010600030101010101" pitchFamily="2" charset="-122"/>
              </a:rPr>
              <a:t>“</a:t>
            </a:r>
            <a:endParaRPr lang="en-US" altLang="zh-CN" sz="4000">
              <a:solidFill>
                <a:srgbClr val="445469"/>
              </a:solidFill>
              <a:latin typeface="Roboto" panose="02000000000000000000" pitchFamily="2" charset="0"/>
              <a:ea typeface="宋体" panose="02010600030101010101" pitchFamily="2" charset="-122"/>
            </a:endParaRPr>
          </a:p>
        </p:txBody>
      </p:sp>
      <p:pic>
        <p:nvPicPr>
          <p:cNvPr id="59407" name="图片占位符 17"/>
          <p:cNvPicPr>
            <a:picLocks noGrp="1" noChangeAspect="1"/>
          </p:cNvPicPr>
          <p:nvPr/>
        </p:nvPicPr>
        <p:blipFill>
          <a:blip r:embed="rId1"/>
          <a:stretch>
            <a:fillRect/>
          </a:stretch>
        </p:blipFill>
        <p:spPr>
          <a:xfrm>
            <a:off x="938213" y="1577975"/>
            <a:ext cx="1720850" cy="1917700"/>
          </a:xfrm>
          <a:prstGeom prst="rect">
            <a:avLst/>
          </a:prstGeom>
          <a:noFill/>
          <a:ln w="9525">
            <a:noFill/>
          </a:ln>
        </p:spPr>
      </p:pic>
      <p:pic>
        <p:nvPicPr>
          <p:cNvPr id="59408" name="图片占位符 19"/>
          <p:cNvPicPr>
            <a:picLocks noGrp="1" noChangeAspect="1"/>
          </p:cNvPicPr>
          <p:nvPr/>
        </p:nvPicPr>
        <p:blipFill>
          <a:blip r:embed="rId2"/>
          <a:stretch>
            <a:fillRect/>
          </a:stretch>
        </p:blipFill>
        <p:spPr>
          <a:xfrm>
            <a:off x="9463088" y="4098925"/>
            <a:ext cx="1766887" cy="1968500"/>
          </a:xfrm>
          <a:prstGeom prst="rect">
            <a:avLst/>
          </a:prstGeom>
          <a:noFill/>
          <a:ln w="9525">
            <a:noFill/>
          </a:ln>
        </p:spPr>
      </p:pic>
      <p:sp>
        <p:nvSpPr>
          <p:cNvPr id="59409" name="文本框 27"/>
          <p:cNvSpPr txBox="1"/>
          <p:nvPr/>
        </p:nvSpPr>
        <p:spPr>
          <a:xfrm>
            <a:off x="3462338" y="1577975"/>
            <a:ext cx="1459230" cy="398780"/>
          </a:xfrm>
          <a:prstGeom prst="rect">
            <a:avLst/>
          </a:prstGeom>
          <a:noFill/>
          <a:ln w="9525">
            <a:noFill/>
          </a:ln>
        </p:spPr>
        <p:txBody>
          <a:bodyPr wrap="none" anchor="t">
            <a:spAutoFit/>
          </a:bodyPr>
          <a:p>
            <a:r>
              <a:rPr lang="zh-CN" altLang="en-US" sz="2000" b="1" dirty="0">
                <a:solidFill>
                  <a:schemeClr val="accent1"/>
                </a:solidFill>
                <a:latin typeface="楷体" panose="02010609060101010101" charset="-122"/>
                <a:ea typeface="楷体" panose="02010609060101010101" charset="-122"/>
                <a:sym typeface="微软雅黑 Light" panose="020B0502040204020203" charset="-122"/>
              </a:rPr>
              <a:t>职业分类：</a:t>
            </a:r>
            <a:endParaRPr lang="zh-CN" altLang="en-US" sz="2000" b="1" dirty="0">
              <a:solidFill>
                <a:schemeClr val="accent1"/>
              </a:solidFill>
              <a:latin typeface="楷体" panose="02010609060101010101" charset="-122"/>
              <a:ea typeface="楷体" panose="02010609060101010101" charset="-122"/>
              <a:sym typeface="微软雅黑 Light" panose="020B0502040204020203" charset="-122"/>
            </a:endParaRPr>
          </a:p>
        </p:txBody>
      </p:sp>
      <p:sp>
        <p:nvSpPr>
          <p:cNvPr id="59410" name="文本框 31"/>
          <p:cNvSpPr txBox="1"/>
          <p:nvPr/>
        </p:nvSpPr>
        <p:spPr>
          <a:xfrm>
            <a:off x="1852613" y="3826193"/>
            <a:ext cx="2225040" cy="398780"/>
          </a:xfrm>
          <a:prstGeom prst="rect">
            <a:avLst/>
          </a:prstGeom>
          <a:noFill/>
          <a:ln w="9525">
            <a:noFill/>
          </a:ln>
        </p:spPr>
        <p:txBody>
          <a:bodyPr wrap="none" anchor="t">
            <a:spAutoFit/>
          </a:bodyPr>
          <a:p>
            <a:r>
              <a:rPr lang="zh-CN" altLang="en-US" sz="2000" b="1" dirty="0">
                <a:solidFill>
                  <a:schemeClr val="accent1"/>
                </a:solidFill>
                <a:latin typeface="楷体" panose="02010609060101010101" charset="-122"/>
                <a:ea typeface="楷体" panose="02010609060101010101" charset="-122"/>
                <a:sym typeface="微软雅黑 Light" panose="020B0502040204020203" charset="-122"/>
              </a:rPr>
              <a:t>职业分类的意义：</a:t>
            </a:r>
            <a:endParaRPr lang="zh-CN" altLang="en-US" sz="2000" b="1" dirty="0">
              <a:solidFill>
                <a:schemeClr val="accent1"/>
              </a:solidFill>
              <a:latin typeface="楷体" panose="02010609060101010101" charset="-122"/>
              <a:ea typeface="楷体" panose="02010609060101010101" charset="-122"/>
              <a:sym typeface="微软雅黑 Light" panose="020B0502040204020203" charset="-122"/>
            </a:endParaRPr>
          </a:p>
        </p:txBody>
      </p:sp>
      <p:sp>
        <p:nvSpPr>
          <p:cNvPr id="59411" name="矩形 33"/>
          <p:cNvSpPr/>
          <p:nvPr/>
        </p:nvSpPr>
        <p:spPr>
          <a:xfrm>
            <a:off x="3462973" y="1976755"/>
            <a:ext cx="7342187" cy="829945"/>
          </a:xfrm>
          <a:prstGeom prst="rect">
            <a:avLst/>
          </a:prstGeom>
          <a:noFill/>
          <a:ln w="9525">
            <a:noFill/>
          </a:ln>
        </p:spPr>
        <p:txBody>
          <a:bodyPr wrap="square" anchor="b">
            <a:spAutoFit/>
          </a:bodyPr>
          <a:p>
            <a:pPr>
              <a:lnSpc>
                <a:spcPct val="150000"/>
              </a:lnSpc>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    职业分类，是采用一定的标准和方法，依据一定的分类原则，对从业人员所从事的各种专门化的社会责所进行的全面、系统的划分与分类。</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59412" name="矩形 34"/>
          <p:cNvSpPr/>
          <p:nvPr/>
        </p:nvSpPr>
        <p:spPr>
          <a:xfrm>
            <a:off x="1851025" y="4249420"/>
            <a:ext cx="7342188" cy="1938020"/>
          </a:xfrm>
          <a:prstGeom prst="rect">
            <a:avLst/>
          </a:prstGeom>
          <a:noFill/>
          <a:ln w="9525">
            <a:noFill/>
          </a:ln>
        </p:spPr>
        <p:txBody>
          <a:bodyPr wrap="square" anchor="b">
            <a:spAutoFit/>
          </a:bodyPr>
          <a:p>
            <a:pPr indent="406400">
              <a:lnSpc>
                <a:spcPct val="150000"/>
              </a:lnSpc>
              <a:extLst>
                <a:ext uri="{35155182-B16C-46BC-9424-99874614C6A1}">
                  <wpsdc:indentchars xmlns:wpsdc="http://www.wps.cn/officeDocument/2017/drawingmlCustomData" val="200" checksum="1740828767"/>
                </a:ext>
              </a:extLst>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首先，职业分类是一个国家形成产业结构概念和进行产业结构、产业组织及产业政策研究的基础，对于社会各个行业的发展具有重要意义。</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其次，职业分类是开展就业指导的前提，科学的职业分类将为国家职业教育培训事业确定目标和方向。 </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a:p>
            <a:pPr indent="406400">
              <a:lnSpc>
                <a:spcPct val="150000"/>
              </a:lnSpc>
              <a:extLst>
                <a:ext uri="{35155182-B16C-46BC-9424-99874614C6A1}">
                  <wpsdc:indentchars xmlns:wpsdc="http://www.wps.cn/officeDocument/2017/drawingmlCustomData" val="200" checksum="1740828767"/>
                </a:ext>
              </a:extLst>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最后，职业分类的发展也是职业自身发展的需要。</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59413" name="TextBox 20"/>
          <p:cNvSpPr txBox="1"/>
          <p:nvPr/>
        </p:nvSpPr>
        <p:spPr>
          <a:xfrm>
            <a:off x="6953250" y="5876925"/>
            <a:ext cx="361950" cy="682625"/>
          </a:xfrm>
          <a:prstGeom prst="rect">
            <a:avLst/>
          </a:prstGeom>
          <a:noFill/>
          <a:ln w="9525">
            <a:noFill/>
          </a:ln>
        </p:spPr>
        <p:txBody>
          <a:bodyPr wrap="square" lIns="68580" tIns="34290" rIns="68580" bIns="34290" anchor="t">
            <a:spAutoFit/>
          </a:bodyPr>
          <a:p>
            <a:r>
              <a:rPr lang="en-US" altLang="zh-CN" sz="4000">
                <a:solidFill>
                  <a:srgbClr val="445469"/>
                </a:solidFill>
                <a:latin typeface="Roboto" panose="02000000000000000000" pitchFamily="2" charset="0"/>
                <a:ea typeface="宋体" panose="02010600030101010101" pitchFamily="2" charset="-122"/>
              </a:rPr>
              <a:t>”</a:t>
            </a:r>
            <a:endParaRPr lang="en-US" altLang="zh-CN" sz="4000">
              <a:solidFill>
                <a:srgbClr val="445469"/>
              </a:solidFill>
              <a:latin typeface="Roboto" panose="02000000000000000000" pitchFamily="2" charset="0"/>
              <a:ea typeface="宋体" panose="02010600030101010101" pitchFamily="2" charset="-122"/>
            </a:endParaRPr>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293751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国际标准职业分类法</a:t>
            </a:r>
            <a:endParaRPr lang="zh-CN" altLang="en-US" sz="2400" b="1" dirty="0">
              <a:solidFill>
                <a:schemeClr val="accent1"/>
              </a:solidFill>
              <a:latin typeface="楷体" panose="02010609060101010101" charset="-122"/>
              <a:ea typeface="楷体" panose="02010609060101010101" charset="-122"/>
            </a:endParaRPr>
          </a:p>
        </p:txBody>
      </p:sp>
      <p:sp>
        <p:nvSpPr>
          <p:cNvPr id="59412" name="矩形 34"/>
          <p:cNvSpPr/>
          <p:nvPr/>
        </p:nvSpPr>
        <p:spPr>
          <a:xfrm>
            <a:off x="1924685" y="2851785"/>
            <a:ext cx="8342630" cy="1568450"/>
          </a:xfrm>
          <a:prstGeom prst="rect">
            <a:avLst/>
          </a:prstGeom>
          <a:noFill/>
          <a:ln w="9525">
            <a:noFill/>
          </a:ln>
        </p:spPr>
        <p:txBody>
          <a:bodyPr wrap="square" anchor="b">
            <a:spAutoFit/>
          </a:bodyPr>
          <a:p>
            <a:pPr indent="406400">
              <a:lnSpc>
                <a:spcPct val="150000"/>
              </a:lnSpc>
              <a:extLst>
                <a:ext uri="{35155182-B16C-46BC-9424-99874614C6A1}">
                  <wpsdc:indentchars xmlns:wpsdc="http://www.wps.cn/officeDocument/2017/drawingmlCustomData" val="200" checksum="1740828767"/>
                </a:ext>
              </a:extLst>
            </a:pP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国际标准分类体系，是一个提供了包括全部文职工作人员所从事的职业在内的系统化的分类结构。在这个体系中，包括</a:t>
            </a:r>
            <a:r>
              <a:rPr lang="en-US" altLang="zh-CN" sz="1600" dirty="0">
                <a:solidFill>
                  <a:schemeClr val="accent1"/>
                </a:solidFill>
                <a:latin typeface="微软雅黑" panose="020B0503020204020204" charset="-122"/>
                <a:ea typeface="微软雅黑" panose="020B0503020204020204" charset="-122"/>
                <a:cs typeface="微软雅黑" panose="020B0503020204020204" charset="-122"/>
              </a:rPr>
              <a:t>8</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大类、</a:t>
            </a:r>
            <a:r>
              <a:rPr lang="en-US" altLang="zh-CN" sz="1600" dirty="0">
                <a:solidFill>
                  <a:schemeClr val="accent1"/>
                </a:solidFill>
                <a:latin typeface="微软雅黑" panose="020B0503020204020204" charset="-122"/>
                <a:ea typeface="微软雅黑" panose="020B0503020204020204" charset="-122"/>
                <a:cs typeface="微软雅黑" panose="020B0503020204020204" charset="-122"/>
              </a:rPr>
              <a:t>83</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个小类、</a:t>
            </a:r>
            <a:r>
              <a:rPr lang="en-US" altLang="zh-CN" sz="1600" dirty="0">
                <a:solidFill>
                  <a:schemeClr val="accent1"/>
                </a:solidFill>
                <a:latin typeface="微软雅黑" panose="020B0503020204020204" charset="-122"/>
                <a:ea typeface="微软雅黑" panose="020B0503020204020204" charset="-122"/>
                <a:cs typeface="微软雅黑" panose="020B0503020204020204" charset="-122"/>
              </a:rPr>
              <a:t>284</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个细类、</a:t>
            </a:r>
            <a:r>
              <a:rPr lang="en-US" altLang="zh-CN" sz="1600" dirty="0">
                <a:solidFill>
                  <a:schemeClr val="accent1"/>
                </a:solidFill>
                <a:latin typeface="微软雅黑" panose="020B0503020204020204" charset="-122"/>
                <a:ea typeface="微软雅黑" panose="020B0503020204020204" charset="-122"/>
                <a:cs typeface="微软雅黑" panose="020B0503020204020204" charset="-122"/>
              </a:rPr>
              <a:t>1506</a:t>
            </a:r>
            <a:r>
              <a:rPr lang="zh-CN" altLang="en-US" sz="1600" dirty="0">
                <a:solidFill>
                  <a:schemeClr val="accent1"/>
                </a:solidFill>
                <a:latin typeface="微软雅黑" panose="020B0503020204020204" charset="-122"/>
                <a:ea typeface="微软雅黑" panose="020B0503020204020204" charset="-122"/>
                <a:cs typeface="微软雅黑" panose="020B0503020204020204" charset="-122"/>
              </a:rPr>
              <a:t>个职业项目。在这一分类体系中，每一个职业都有一个名称、一个五位的职业编码、一个定义，职业定义说明该职业工作者的主要职责、任务和一般职权。</a:t>
            </a:r>
            <a:endParaRPr lang="zh-CN" altLang="en-US" sz="1600" dirty="0">
              <a:solidFill>
                <a:schemeClr val="accent1"/>
              </a:solidFill>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a:off x="1144270" y="1985010"/>
            <a:ext cx="1193165" cy="1193165"/>
          </a:xfrm>
          <a:prstGeom prst="rect">
            <a:avLst/>
          </a:prstGeom>
        </p:spPr>
      </p:pic>
      <p:pic>
        <p:nvPicPr>
          <p:cNvPr id="3" name="图片 2"/>
          <p:cNvPicPr>
            <a:picLocks noChangeAspect="1"/>
          </p:cNvPicPr>
          <p:nvPr/>
        </p:nvPicPr>
        <p:blipFill>
          <a:blip r:embed="rId1">
            <a:clrChange>
              <a:clrFrom>
                <a:srgbClr val="E6E6E6">
                  <a:alpha val="100000"/>
                </a:srgbClr>
              </a:clrFrom>
              <a:clrTo>
                <a:srgbClr val="E6E6E6">
                  <a:alpha val="100000"/>
                  <a:alpha val="0"/>
                </a:srgbClr>
              </a:clrTo>
            </a:clrChange>
          </a:blip>
          <a:stretch>
            <a:fillRect/>
          </a:stretch>
        </p:blipFill>
        <p:spPr>
          <a:xfrm flipH="1" flipV="1">
            <a:off x="9854565" y="4093845"/>
            <a:ext cx="1193165" cy="1193165"/>
          </a:xfrm>
          <a:prstGeom prst="rect">
            <a:avLst/>
          </a:prstGeom>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国家标准编码法</a:t>
            </a:r>
            <a:endParaRPr lang="zh-CN" altLang="en-US" sz="2400" b="1" dirty="0">
              <a:solidFill>
                <a:schemeClr val="accent1"/>
              </a:solidFill>
              <a:latin typeface="楷体" panose="02010609060101010101" charset="-122"/>
              <a:ea typeface="楷体" panose="02010609060101010101" charset="-122"/>
            </a:endParaRPr>
          </a:p>
        </p:txBody>
      </p:sp>
      <p:grpSp>
        <p:nvGrpSpPr>
          <p:cNvPr id="5" name="组合 4"/>
          <p:cNvGrpSpPr/>
          <p:nvPr/>
        </p:nvGrpSpPr>
        <p:grpSpPr>
          <a:xfrm>
            <a:off x="2461260" y="1820545"/>
            <a:ext cx="7269480" cy="539750"/>
            <a:chOff x="2373" y="2665"/>
            <a:chExt cx="11448" cy="850"/>
          </a:xfrm>
        </p:grpSpPr>
        <p:sp>
          <p:nvSpPr>
            <p:cNvPr id="53" name="Rounded Rectangle 14"/>
            <p:cNvSpPr/>
            <p:nvPr>
              <p:custDataLst>
                <p:tags r:id="rId1"/>
              </p:custDataLst>
            </p:nvPr>
          </p:nvSpPr>
          <p:spPr>
            <a:xfrm>
              <a:off x="2483" y="2665"/>
              <a:ext cx="11339" cy="850"/>
            </a:xfrm>
            <a:prstGeom prst="roundRect">
              <a:avLst>
                <a:gd name="adj" fmla="val 2744"/>
              </a:avLst>
            </a:prstGeom>
            <a:solidFill>
              <a:sysClr val="window" lastClr="FFFFFF"/>
            </a:solidFill>
            <a:ln w="25400">
              <a:solidFill>
                <a:srgbClr val="2196F3">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54" name="Oval 25"/>
            <p:cNvSpPr>
              <a:spLocks noChangeAspect="1"/>
            </p:cNvSpPr>
            <p:nvPr>
              <p:custDataLst>
                <p:tags r:id="rId2"/>
              </p:custDataLst>
            </p:nvPr>
          </p:nvSpPr>
          <p:spPr>
            <a:xfrm>
              <a:off x="2373" y="2977"/>
              <a:ext cx="227" cy="227"/>
            </a:xfrm>
            <a:prstGeom prst="ellipse">
              <a:avLst/>
            </a:prstGeom>
            <a:solidFill>
              <a:srgbClr val="2196F3"/>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67" name="文本框 66"/>
            <p:cNvSpPr txBox="1"/>
            <p:nvPr>
              <p:custDataLst>
                <p:tags r:id="rId3"/>
              </p:custDataLst>
            </p:nvPr>
          </p:nvSpPr>
          <p:spPr>
            <a:xfrm>
              <a:off x="2798" y="2665"/>
              <a:ext cx="8504"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1</a:t>
              </a:r>
              <a:r>
                <a:rPr lang="zh-CN" altLang="en-US" spc="150" dirty="0">
                  <a:solidFill>
                    <a:sysClr val="windowText" lastClr="000000"/>
                  </a:solidFill>
                  <a:latin typeface="微软雅黑" panose="020B0503020204020204" charset="-122"/>
                  <a:ea typeface="微软雅黑" panose="020B0503020204020204" charset="-122"/>
                </a:rPr>
                <a:t>）专家、技术人员及有关工作者；</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4" name="组合 3"/>
          <p:cNvGrpSpPr/>
          <p:nvPr/>
        </p:nvGrpSpPr>
        <p:grpSpPr>
          <a:xfrm>
            <a:off x="2461260" y="2431415"/>
            <a:ext cx="7269480" cy="539750"/>
            <a:chOff x="2373" y="4851"/>
            <a:chExt cx="11448" cy="850"/>
          </a:xfrm>
        </p:grpSpPr>
        <p:sp>
          <p:nvSpPr>
            <p:cNvPr id="55" name="Rounded Rectangle 14"/>
            <p:cNvSpPr/>
            <p:nvPr>
              <p:custDataLst>
                <p:tags r:id="rId4"/>
              </p:custDataLst>
            </p:nvPr>
          </p:nvSpPr>
          <p:spPr>
            <a:xfrm>
              <a:off x="2483" y="4851"/>
              <a:ext cx="11339" cy="850"/>
            </a:xfrm>
            <a:prstGeom prst="roundRect">
              <a:avLst>
                <a:gd name="adj" fmla="val 2744"/>
              </a:avLst>
            </a:prstGeom>
            <a:solidFill>
              <a:sysClr val="window" lastClr="FFFFFF"/>
            </a:solidFill>
            <a:ln w="25400">
              <a:solidFill>
                <a:srgbClr val="38A9C9">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56" name="Oval 25"/>
            <p:cNvSpPr>
              <a:spLocks noChangeAspect="1"/>
            </p:cNvSpPr>
            <p:nvPr>
              <p:custDataLst>
                <p:tags r:id="rId5"/>
              </p:custDataLst>
            </p:nvPr>
          </p:nvSpPr>
          <p:spPr>
            <a:xfrm>
              <a:off x="2373" y="5163"/>
              <a:ext cx="227" cy="227"/>
            </a:xfrm>
            <a:prstGeom prst="ellipse">
              <a:avLst/>
            </a:prstGeom>
            <a:solidFill>
              <a:srgbClr val="38A9C9"/>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68" name="文本框 67"/>
            <p:cNvSpPr txBox="1"/>
            <p:nvPr>
              <p:custDataLst>
                <p:tags r:id="rId6"/>
              </p:custDataLst>
            </p:nvPr>
          </p:nvSpPr>
          <p:spPr>
            <a:xfrm>
              <a:off x="2798" y="4851"/>
              <a:ext cx="8504"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2</a:t>
              </a:r>
              <a:r>
                <a:rPr lang="zh-CN" altLang="en-US" spc="150" dirty="0">
                  <a:solidFill>
                    <a:sysClr val="windowText" lastClr="000000"/>
                  </a:solidFill>
                  <a:latin typeface="微软雅黑" panose="020B0503020204020204" charset="-122"/>
                  <a:ea typeface="微软雅黑" panose="020B0503020204020204" charset="-122"/>
                </a:rPr>
                <a:t>）政府官员和企业经理；</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6" name="组合 5"/>
          <p:cNvGrpSpPr/>
          <p:nvPr/>
        </p:nvGrpSpPr>
        <p:grpSpPr>
          <a:xfrm>
            <a:off x="2461260" y="3042285"/>
            <a:ext cx="7269480" cy="539750"/>
            <a:chOff x="2373" y="7036"/>
            <a:chExt cx="11448" cy="850"/>
          </a:xfrm>
        </p:grpSpPr>
        <p:sp>
          <p:nvSpPr>
            <p:cNvPr id="57" name="Rounded Rectangle 14"/>
            <p:cNvSpPr/>
            <p:nvPr>
              <p:custDataLst>
                <p:tags r:id="rId7"/>
              </p:custDataLst>
            </p:nvPr>
          </p:nvSpPr>
          <p:spPr>
            <a:xfrm>
              <a:off x="2483" y="7036"/>
              <a:ext cx="11339" cy="850"/>
            </a:xfrm>
            <a:prstGeom prst="roundRect">
              <a:avLst>
                <a:gd name="adj" fmla="val 2744"/>
              </a:avLst>
            </a:prstGeom>
            <a:solidFill>
              <a:sysClr val="window" lastClr="FFFFFF"/>
            </a:solidFill>
            <a:ln w="25400">
              <a:solidFill>
                <a:srgbClr val="50BB9F">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58" name="Oval 25"/>
            <p:cNvSpPr>
              <a:spLocks noChangeAspect="1"/>
            </p:cNvSpPr>
            <p:nvPr>
              <p:custDataLst>
                <p:tags r:id="rId8"/>
              </p:custDataLst>
            </p:nvPr>
          </p:nvSpPr>
          <p:spPr>
            <a:xfrm>
              <a:off x="2373" y="7348"/>
              <a:ext cx="227" cy="227"/>
            </a:xfrm>
            <a:prstGeom prst="ellipse">
              <a:avLst/>
            </a:prstGeom>
            <a:solidFill>
              <a:srgbClr val="50BB9F"/>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69" name="文本框 68"/>
            <p:cNvSpPr txBox="1"/>
            <p:nvPr>
              <p:custDataLst>
                <p:tags r:id="rId9"/>
              </p:custDataLst>
            </p:nvPr>
          </p:nvSpPr>
          <p:spPr>
            <a:xfrm>
              <a:off x="2798" y="7036"/>
              <a:ext cx="7615"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3</a:t>
              </a:r>
              <a:r>
                <a:rPr lang="zh-CN" altLang="en-US" spc="150" dirty="0">
                  <a:solidFill>
                    <a:sysClr val="windowText" lastClr="000000"/>
                  </a:solidFill>
                  <a:latin typeface="微软雅黑" panose="020B0503020204020204" charset="-122"/>
                  <a:ea typeface="微软雅黑" panose="020B0503020204020204" charset="-122"/>
                </a:rPr>
                <a:t>）事务工作者和有关工作者；</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7" name="组合 6"/>
          <p:cNvGrpSpPr/>
          <p:nvPr/>
        </p:nvGrpSpPr>
        <p:grpSpPr>
          <a:xfrm>
            <a:off x="2461260" y="3653155"/>
            <a:ext cx="7269480" cy="539750"/>
            <a:chOff x="2373" y="7036"/>
            <a:chExt cx="11448" cy="850"/>
          </a:xfrm>
        </p:grpSpPr>
        <p:sp>
          <p:nvSpPr>
            <p:cNvPr id="8" name="Rounded Rectangle 14"/>
            <p:cNvSpPr/>
            <p:nvPr>
              <p:custDataLst>
                <p:tags r:id="rId10"/>
              </p:custDataLst>
            </p:nvPr>
          </p:nvSpPr>
          <p:spPr>
            <a:xfrm>
              <a:off x="2483" y="7036"/>
              <a:ext cx="11339" cy="850"/>
            </a:xfrm>
            <a:prstGeom prst="roundRect">
              <a:avLst>
                <a:gd name="adj" fmla="val 2744"/>
              </a:avLst>
            </a:prstGeom>
            <a:solidFill>
              <a:sysClr val="window" lastClr="FFFFFF"/>
            </a:solidFill>
            <a:ln w="25400">
              <a:solidFill>
                <a:schemeClr val="accent6"/>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9" name="Oval 25"/>
            <p:cNvSpPr>
              <a:spLocks noChangeAspect="1"/>
            </p:cNvSpPr>
            <p:nvPr>
              <p:custDataLst>
                <p:tags r:id="rId11"/>
              </p:custDataLst>
            </p:nvPr>
          </p:nvSpPr>
          <p:spPr>
            <a:xfrm>
              <a:off x="2373" y="7348"/>
              <a:ext cx="227" cy="227"/>
            </a:xfrm>
            <a:prstGeom prst="ellipse">
              <a:avLst/>
            </a:prstGeom>
            <a:solidFill>
              <a:schemeClr val="accent6"/>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10" name="文本框 9"/>
            <p:cNvSpPr txBox="1"/>
            <p:nvPr>
              <p:custDataLst>
                <p:tags r:id="rId12"/>
              </p:custDataLst>
            </p:nvPr>
          </p:nvSpPr>
          <p:spPr>
            <a:xfrm>
              <a:off x="2798" y="7036"/>
              <a:ext cx="7615"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4</a:t>
              </a:r>
              <a:r>
                <a:rPr lang="zh-CN" altLang="en-US" spc="150" dirty="0">
                  <a:solidFill>
                    <a:sysClr val="windowText" lastClr="000000"/>
                  </a:solidFill>
                  <a:latin typeface="微软雅黑" panose="020B0503020204020204" charset="-122"/>
                  <a:ea typeface="微软雅黑" panose="020B0503020204020204" charset="-122"/>
                </a:rPr>
                <a:t>）销售工作者；</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11" name="组合 10"/>
          <p:cNvGrpSpPr/>
          <p:nvPr/>
        </p:nvGrpSpPr>
        <p:grpSpPr>
          <a:xfrm>
            <a:off x="2461260" y="4264025"/>
            <a:ext cx="7269480" cy="539750"/>
            <a:chOff x="2373" y="2665"/>
            <a:chExt cx="11448" cy="850"/>
          </a:xfrm>
        </p:grpSpPr>
        <p:sp>
          <p:nvSpPr>
            <p:cNvPr id="12" name="Rounded Rectangle 14"/>
            <p:cNvSpPr/>
            <p:nvPr>
              <p:custDataLst>
                <p:tags r:id="rId13"/>
              </p:custDataLst>
            </p:nvPr>
          </p:nvSpPr>
          <p:spPr>
            <a:xfrm>
              <a:off x="2483" y="2665"/>
              <a:ext cx="11339" cy="850"/>
            </a:xfrm>
            <a:prstGeom prst="roundRect">
              <a:avLst>
                <a:gd name="adj" fmla="val 2744"/>
              </a:avLst>
            </a:prstGeom>
            <a:solidFill>
              <a:sysClr val="window" lastClr="FFFFFF"/>
            </a:solidFill>
            <a:ln w="25400">
              <a:solidFill>
                <a:srgbClr val="2196F3">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13" name="Oval 25"/>
            <p:cNvSpPr>
              <a:spLocks noChangeAspect="1"/>
            </p:cNvSpPr>
            <p:nvPr>
              <p:custDataLst>
                <p:tags r:id="rId14"/>
              </p:custDataLst>
            </p:nvPr>
          </p:nvSpPr>
          <p:spPr>
            <a:xfrm>
              <a:off x="2373" y="2977"/>
              <a:ext cx="227" cy="227"/>
            </a:xfrm>
            <a:prstGeom prst="ellipse">
              <a:avLst/>
            </a:prstGeom>
            <a:solidFill>
              <a:srgbClr val="2196F3"/>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14" name="文本框 13"/>
            <p:cNvSpPr txBox="1"/>
            <p:nvPr>
              <p:custDataLst>
                <p:tags r:id="rId15"/>
              </p:custDataLst>
            </p:nvPr>
          </p:nvSpPr>
          <p:spPr>
            <a:xfrm>
              <a:off x="2798" y="2665"/>
              <a:ext cx="8504"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5</a:t>
              </a:r>
              <a:r>
                <a:rPr lang="zh-CN" altLang="en-US" spc="150" dirty="0">
                  <a:solidFill>
                    <a:sysClr val="windowText" lastClr="000000"/>
                  </a:solidFill>
                  <a:latin typeface="微软雅黑" panose="020B0503020204020204" charset="-122"/>
                  <a:ea typeface="微软雅黑" panose="020B0503020204020204" charset="-122"/>
                </a:rPr>
                <a:t>）服务工作者；</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15" name="组合 14"/>
          <p:cNvGrpSpPr/>
          <p:nvPr/>
        </p:nvGrpSpPr>
        <p:grpSpPr>
          <a:xfrm>
            <a:off x="2461260" y="4874895"/>
            <a:ext cx="7269480" cy="539750"/>
            <a:chOff x="2373" y="4851"/>
            <a:chExt cx="11448" cy="850"/>
          </a:xfrm>
        </p:grpSpPr>
        <p:sp>
          <p:nvSpPr>
            <p:cNvPr id="16" name="Rounded Rectangle 14"/>
            <p:cNvSpPr/>
            <p:nvPr>
              <p:custDataLst>
                <p:tags r:id="rId16"/>
              </p:custDataLst>
            </p:nvPr>
          </p:nvSpPr>
          <p:spPr>
            <a:xfrm>
              <a:off x="2483" y="4851"/>
              <a:ext cx="11339" cy="850"/>
            </a:xfrm>
            <a:prstGeom prst="roundRect">
              <a:avLst>
                <a:gd name="adj" fmla="val 2744"/>
              </a:avLst>
            </a:prstGeom>
            <a:solidFill>
              <a:sysClr val="window" lastClr="FFFFFF"/>
            </a:solidFill>
            <a:ln w="25400">
              <a:solidFill>
                <a:srgbClr val="38A9C9">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23" name="Oval 25"/>
            <p:cNvSpPr>
              <a:spLocks noChangeAspect="1"/>
            </p:cNvSpPr>
            <p:nvPr>
              <p:custDataLst>
                <p:tags r:id="rId17"/>
              </p:custDataLst>
            </p:nvPr>
          </p:nvSpPr>
          <p:spPr>
            <a:xfrm>
              <a:off x="2373" y="5163"/>
              <a:ext cx="227" cy="227"/>
            </a:xfrm>
            <a:prstGeom prst="ellipse">
              <a:avLst/>
            </a:prstGeom>
            <a:solidFill>
              <a:srgbClr val="38A9C9"/>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24" name="文本框 23"/>
            <p:cNvSpPr txBox="1"/>
            <p:nvPr>
              <p:custDataLst>
                <p:tags r:id="rId18"/>
              </p:custDataLst>
            </p:nvPr>
          </p:nvSpPr>
          <p:spPr>
            <a:xfrm>
              <a:off x="2798" y="4851"/>
              <a:ext cx="8504"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6</a:t>
              </a:r>
              <a:r>
                <a:rPr lang="zh-CN" altLang="en-US" spc="150" dirty="0">
                  <a:solidFill>
                    <a:sysClr val="windowText" lastClr="000000"/>
                  </a:solidFill>
                  <a:latin typeface="微软雅黑" panose="020B0503020204020204" charset="-122"/>
                  <a:ea typeface="微软雅黑" panose="020B0503020204020204" charset="-122"/>
                </a:rPr>
                <a:t>）农业、牧业、林业工作者及渔民、猎人；</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25" name="组合 24"/>
          <p:cNvGrpSpPr/>
          <p:nvPr/>
        </p:nvGrpSpPr>
        <p:grpSpPr>
          <a:xfrm>
            <a:off x="2461260" y="5485765"/>
            <a:ext cx="7269480" cy="539750"/>
            <a:chOff x="2373" y="7036"/>
            <a:chExt cx="11448" cy="850"/>
          </a:xfrm>
        </p:grpSpPr>
        <p:sp>
          <p:nvSpPr>
            <p:cNvPr id="26" name="Rounded Rectangle 14"/>
            <p:cNvSpPr/>
            <p:nvPr>
              <p:custDataLst>
                <p:tags r:id="rId19"/>
              </p:custDataLst>
            </p:nvPr>
          </p:nvSpPr>
          <p:spPr>
            <a:xfrm>
              <a:off x="2483" y="7036"/>
              <a:ext cx="11339" cy="850"/>
            </a:xfrm>
            <a:prstGeom prst="roundRect">
              <a:avLst>
                <a:gd name="adj" fmla="val 2744"/>
              </a:avLst>
            </a:prstGeom>
            <a:solidFill>
              <a:sysClr val="window" lastClr="FFFFFF"/>
            </a:solidFill>
            <a:ln w="25400">
              <a:solidFill>
                <a:srgbClr val="50BB9F">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27" name="Oval 25"/>
            <p:cNvSpPr>
              <a:spLocks noChangeAspect="1"/>
            </p:cNvSpPr>
            <p:nvPr>
              <p:custDataLst>
                <p:tags r:id="rId20"/>
              </p:custDataLst>
            </p:nvPr>
          </p:nvSpPr>
          <p:spPr>
            <a:xfrm>
              <a:off x="2373" y="7348"/>
              <a:ext cx="227" cy="227"/>
            </a:xfrm>
            <a:prstGeom prst="ellipse">
              <a:avLst/>
            </a:prstGeom>
            <a:solidFill>
              <a:srgbClr val="50BB9F"/>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28" name="文本框 27"/>
            <p:cNvSpPr txBox="1"/>
            <p:nvPr>
              <p:custDataLst>
                <p:tags r:id="rId21"/>
              </p:custDataLst>
            </p:nvPr>
          </p:nvSpPr>
          <p:spPr>
            <a:xfrm>
              <a:off x="2798" y="7036"/>
              <a:ext cx="7615"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7</a:t>
              </a:r>
              <a:r>
                <a:rPr lang="zh-CN" altLang="en-US" spc="150" dirty="0">
                  <a:solidFill>
                    <a:sysClr val="windowText" lastClr="000000"/>
                  </a:solidFill>
                  <a:latin typeface="微软雅黑" panose="020B0503020204020204" charset="-122"/>
                  <a:ea typeface="微软雅黑" panose="020B0503020204020204" charset="-122"/>
                </a:rPr>
                <a:t>）生产和有关工作者、运输设备操作者和劳动者；</a:t>
              </a:r>
              <a:endParaRPr lang="zh-CN" altLang="en-US" spc="150" dirty="0">
                <a:solidFill>
                  <a:sysClr val="windowText" lastClr="000000"/>
                </a:solidFill>
                <a:latin typeface="微软雅黑" panose="020B0503020204020204" charset="-122"/>
                <a:ea typeface="微软雅黑" panose="020B0503020204020204" charset="-122"/>
              </a:endParaRPr>
            </a:p>
          </p:txBody>
        </p:sp>
      </p:grpSp>
      <p:grpSp>
        <p:nvGrpSpPr>
          <p:cNvPr id="29" name="组合 28"/>
          <p:cNvGrpSpPr/>
          <p:nvPr/>
        </p:nvGrpSpPr>
        <p:grpSpPr>
          <a:xfrm>
            <a:off x="2461260" y="6096635"/>
            <a:ext cx="7269480" cy="539750"/>
            <a:chOff x="2373" y="7036"/>
            <a:chExt cx="11448" cy="850"/>
          </a:xfrm>
        </p:grpSpPr>
        <p:sp>
          <p:nvSpPr>
            <p:cNvPr id="30" name="Rounded Rectangle 14"/>
            <p:cNvSpPr/>
            <p:nvPr>
              <p:custDataLst>
                <p:tags r:id="rId22"/>
              </p:custDataLst>
            </p:nvPr>
          </p:nvSpPr>
          <p:spPr>
            <a:xfrm>
              <a:off x="2483" y="7036"/>
              <a:ext cx="11339" cy="850"/>
            </a:xfrm>
            <a:prstGeom prst="roundRect">
              <a:avLst>
                <a:gd name="adj" fmla="val 2744"/>
              </a:avLst>
            </a:prstGeom>
            <a:solidFill>
              <a:sysClr val="window" lastClr="FFFFFF"/>
            </a:solidFill>
            <a:ln w="25400">
              <a:solidFill>
                <a:schemeClr val="accent6"/>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lstStyle/>
            <a:p>
              <a:pPr algn="ctr"/>
              <a:endParaRPr lang="en-US" sz="2135">
                <a:solidFill>
                  <a:srgbClr val="2196F3"/>
                </a:solidFill>
                <a:latin typeface="Source Sans Pro" panose="020B0503030403020204" charset="0"/>
              </a:endParaRPr>
            </a:p>
          </p:txBody>
        </p:sp>
        <p:sp>
          <p:nvSpPr>
            <p:cNvPr id="31" name="Oval 25"/>
            <p:cNvSpPr>
              <a:spLocks noChangeAspect="1"/>
            </p:cNvSpPr>
            <p:nvPr>
              <p:custDataLst>
                <p:tags r:id="rId23"/>
              </p:custDataLst>
            </p:nvPr>
          </p:nvSpPr>
          <p:spPr>
            <a:xfrm>
              <a:off x="2373" y="7348"/>
              <a:ext cx="227" cy="227"/>
            </a:xfrm>
            <a:prstGeom prst="ellipse">
              <a:avLst/>
            </a:prstGeom>
            <a:solidFill>
              <a:schemeClr val="accent6"/>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lstStyle/>
            <a:p>
              <a:pPr algn="ctr"/>
              <a:endParaRPr lang="en-US" sz="2400">
                <a:latin typeface="Roboto Thin" charset="0"/>
              </a:endParaRPr>
            </a:p>
          </p:txBody>
        </p:sp>
        <p:sp>
          <p:nvSpPr>
            <p:cNvPr id="32" name="文本框 31"/>
            <p:cNvSpPr txBox="1"/>
            <p:nvPr>
              <p:custDataLst>
                <p:tags r:id="rId24"/>
              </p:custDataLst>
            </p:nvPr>
          </p:nvSpPr>
          <p:spPr>
            <a:xfrm>
              <a:off x="2798" y="7036"/>
              <a:ext cx="7615" cy="850"/>
            </a:xfrm>
            <a:prstGeom prst="rect">
              <a:avLst/>
            </a:prstGeom>
            <a:noFill/>
          </p:spPr>
          <p:txBody>
            <a:bodyPr wrap="square" lIns="90000" tIns="46800" rIns="90000" bIns="46800" rtlCol="0" anchor="ctr" anchorCtr="0">
              <a:normAutofit lnSpcReduction="10000"/>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50000"/>
                </a:lnSpc>
                <a:buNone/>
              </a:pPr>
              <a:r>
                <a:rPr lang="zh-CN" altLang="en-US" spc="150" dirty="0">
                  <a:solidFill>
                    <a:sysClr val="windowText" lastClr="000000"/>
                  </a:solidFill>
                  <a:latin typeface="微软雅黑" panose="020B0503020204020204" charset="-122"/>
                  <a:ea typeface="微软雅黑" panose="020B0503020204020204" charset="-122"/>
                </a:rPr>
                <a:t>（</a:t>
              </a:r>
              <a:r>
                <a:rPr lang="en-US" altLang="zh-CN" spc="150" dirty="0">
                  <a:solidFill>
                    <a:sysClr val="windowText" lastClr="000000"/>
                  </a:solidFill>
                  <a:latin typeface="微软雅黑" panose="020B0503020204020204" charset="-122"/>
                  <a:ea typeface="微软雅黑" panose="020B0503020204020204" charset="-122"/>
                </a:rPr>
                <a:t>8</a:t>
              </a:r>
              <a:r>
                <a:rPr lang="zh-CN" altLang="en-US" spc="150" dirty="0">
                  <a:solidFill>
                    <a:sysClr val="windowText" lastClr="000000"/>
                  </a:solidFill>
                  <a:latin typeface="微软雅黑" panose="020B0503020204020204" charset="-122"/>
                  <a:ea typeface="微软雅黑" panose="020B0503020204020204" charset="-122"/>
                </a:rPr>
                <a:t>）不能按职业分类的劳动者。</a:t>
              </a:r>
              <a:endParaRPr lang="zh-CN" altLang="en-US" spc="150" dirty="0">
                <a:solidFill>
                  <a:sysClr val="windowText" lastClr="000000"/>
                </a:solidFill>
                <a:latin typeface="微软雅黑" panose="020B0503020204020204" charset="-122"/>
                <a:ea typeface="微软雅黑" panose="020B0503020204020204" charset="-122"/>
              </a:endParaRPr>
            </a:p>
          </p:txBody>
        </p:sp>
      </p:grpSp>
      <p:sp>
        <p:nvSpPr>
          <p:cNvPr id="33" name="文本框 32"/>
          <p:cNvSpPr txBox="1"/>
          <p:nvPr/>
        </p:nvSpPr>
        <p:spPr>
          <a:xfrm>
            <a:off x="1576705" y="1279525"/>
            <a:ext cx="9541510" cy="368300"/>
          </a:xfrm>
          <a:prstGeom prst="rect">
            <a:avLst/>
          </a:prstGeom>
          <a:noFill/>
        </p:spPr>
        <p:txBody>
          <a:bodyPr wrap="square" rtlCol="0">
            <a:spAutoFit/>
          </a:bodyPr>
          <a:p>
            <a:pPr indent="457200">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rPr>
              <a:t>（一）国外的国家职业分类标准，其中</a:t>
            </a:r>
            <a:r>
              <a:rPr lang="en-US" altLang="zh-CN" b="1">
                <a:latin typeface="宋体" panose="02010600030101010101" pitchFamily="2" charset="-122"/>
                <a:ea typeface="宋体" panose="02010600030101010101" pitchFamily="2" charset="-122"/>
                <a:cs typeface="宋体" panose="02010600030101010101" pitchFamily="2" charset="-122"/>
              </a:rPr>
              <a:t>8</a:t>
            </a:r>
            <a:r>
              <a:rPr lang="zh-CN" altLang="en-US" b="1">
                <a:latin typeface="宋体" panose="02010600030101010101" pitchFamily="2" charset="-122"/>
                <a:ea typeface="宋体" panose="02010600030101010101" pitchFamily="2" charset="-122"/>
                <a:cs typeface="宋体" panose="02010600030101010101" pitchFamily="2" charset="-122"/>
              </a:rPr>
              <a:t>个大类是：</a:t>
            </a:r>
            <a:endParaRPr lang="zh-CN" altLang="en-US"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9393" name="组合 13"/>
          <p:cNvGrpSpPr/>
          <p:nvPr/>
        </p:nvGrpSpPr>
        <p:grpSpPr>
          <a:xfrm>
            <a:off x="673100" y="485776"/>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59401" name="文本框 5"/>
          <p:cNvSpPr txBox="1"/>
          <p:nvPr/>
        </p:nvSpPr>
        <p:spPr>
          <a:xfrm>
            <a:off x="1576388" y="579438"/>
            <a:ext cx="2325370" cy="460375"/>
          </a:xfrm>
          <a:prstGeom prst="rect">
            <a:avLst/>
          </a:prstGeom>
          <a:noFill/>
          <a:ln w="9525">
            <a:noFill/>
          </a:ln>
        </p:spPr>
        <p:txBody>
          <a:bodyPr wrap="none" anchor="t">
            <a:spAutoFit/>
          </a:bodyPr>
          <a:p>
            <a:r>
              <a:rPr lang="zh-CN" altLang="en-US" sz="2400" b="1" dirty="0">
                <a:solidFill>
                  <a:schemeClr val="accent1"/>
                </a:solidFill>
                <a:latin typeface="楷体" panose="02010609060101010101" charset="-122"/>
                <a:ea typeface="楷体" panose="02010609060101010101" charset="-122"/>
              </a:rPr>
              <a:t>国家标准编码法</a:t>
            </a:r>
            <a:endParaRPr lang="zh-CN" altLang="en-US" sz="2400" b="1" dirty="0">
              <a:solidFill>
                <a:schemeClr val="accent1"/>
              </a:solidFill>
              <a:latin typeface="楷体" panose="02010609060101010101" charset="-122"/>
              <a:ea typeface="楷体" panose="02010609060101010101" charset="-122"/>
            </a:endParaRPr>
          </a:p>
        </p:txBody>
      </p:sp>
      <p:grpSp>
        <p:nvGrpSpPr>
          <p:cNvPr id="5" name="组合 4"/>
          <p:cNvGrpSpPr/>
          <p:nvPr/>
        </p:nvGrpSpPr>
        <p:grpSpPr>
          <a:xfrm>
            <a:off x="2461260" y="1820545"/>
            <a:ext cx="7270115" cy="539750"/>
            <a:chOff x="2373" y="2665"/>
            <a:chExt cx="11449" cy="850"/>
          </a:xfrm>
        </p:grpSpPr>
        <p:sp>
          <p:nvSpPr>
            <p:cNvPr id="53" name="Rounded Rectangle 14"/>
            <p:cNvSpPr/>
            <p:nvPr>
              <p:custDataLst>
                <p:tags r:id="rId1"/>
              </p:custDataLst>
            </p:nvPr>
          </p:nvSpPr>
          <p:spPr>
            <a:xfrm>
              <a:off x="2483" y="2665"/>
              <a:ext cx="11339" cy="850"/>
            </a:xfrm>
            <a:prstGeom prst="roundRect">
              <a:avLst>
                <a:gd name="adj" fmla="val 2744"/>
              </a:avLst>
            </a:prstGeom>
            <a:solidFill>
              <a:sysClr val="window" lastClr="FFFFFF"/>
            </a:solidFill>
            <a:ln w="25400">
              <a:solidFill>
                <a:srgbClr val="2196F3">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54" name="Oval 25"/>
            <p:cNvSpPr>
              <a:spLocks noChangeAspect="1"/>
            </p:cNvSpPr>
            <p:nvPr>
              <p:custDataLst>
                <p:tags r:id="rId2"/>
              </p:custDataLst>
            </p:nvPr>
          </p:nvSpPr>
          <p:spPr>
            <a:xfrm>
              <a:off x="2373" y="2977"/>
              <a:ext cx="227" cy="227"/>
            </a:xfrm>
            <a:prstGeom prst="ellipse">
              <a:avLst/>
            </a:prstGeom>
            <a:solidFill>
              <a:srgbClr val="2196F3"/>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67" name="文本框 66"/>
            <p:cNvSpPr txBox="1"/>
            <p:nvPr>
              <p:custDataLst>
                <p:tags r:id="rId3"/>
              </p:custDataLst>
            </p:nvPr>
          </p:nvSpPr>
          <p:spPr>
            <a:xfrm>
              <a:off x="2798" y="2665"/>
              <a:ext cx="10872"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spc="-150" dirty="0">
                  <a:solidFill>
                    <a:sysClr val="windowText" lastClr="000000"/>
                  </a:solidFill>
                  <a:uFillTx/>
                  <a:latin typeface="微软雅黑" panose="020B0503020204020204" charset="-122"/>
                  <a:ea typeface="微软雅黑" panose="020B0503020204020204" charset="-122"/>
                </a:rPr>
                <a:t>（</a:t>
              </a:r>
              <a:r>
                <a:rPr lang="en-US" altLang="zh-CN" spc="-150" dirty="0">
                  <a:solidFill>
                    <a:sysClr val="windowText" lastClr="000000"/>
                  </a:solidFill>
                  <a:uFillTx/>
                  <a:latin typeface="微软雅黑" panose="020B0503020204020204" charset="-122"/>
                  <a:ea typeface="微软雅黑" panose="020B0503020204020204" charset="-122"/>
                </a:rPr>
                <a:t>1</a:t>
              </a:r>
              <a:r>
                <a:rPr lang="zh-CN" altLang="en-US" spc="-150" dirty="0">
                  <a:solidFill>
                    <a:sysClr val="windowText" lastClr="000000"/>
                  </a:solidFill>
                  <a:uFillTx/>
                  <a:latin typeface="微软雅黑" panose="020B0503020204020204" charset="-122"/>
                  <a:ea typeface="微软雅黑" panose="020B0503020204020204" charset="-122"/>
                </a:rPr>
                <a:t>）国家机关、党群组织、企业、事业单位负责人，其中包括</a:t>
              </a:r>
              <a:r>
                <a:rPr lang="en-US" altLang="zh-CN" spc="-150" dirty="0">
                  <a:solidFill>
                    <a:sysClr val="windowText" lastClr="000000"/>
                  </a:solidFill>
                  <a:uFillTx/>
                  <a:latin typeface="微软雅黑" panose="020B0503020204020204" charset="-122"/>
                  <a:ea typeface="微软雅黑" panose="020B0503020204020204" charset="-122"/>
                </a:rPr>
                <a:t>5</a:t>
              </a:r>
              <a:r>
                <a:rPr lang="zh-CN" altLang="en-US" spc="-150" dirty="0">
                  <a:solidFill>
                    <a:sysClr val="windowText" lastClr="000000"/>
                  </a:solidFill>
                  <a:uFillTx/>
                  <a:latin typeface="微软雅黑" panose="020B0503020204020204" charset="-122"/>
                  <a:ea typeface="微软雅黑" panose="020B0503020204020204" charset="-122"/>
                </a:rPr>
                <a:t>个中类，</a:t>
              </a:r>
              <a:r>
                <a:rPr lang="en-US" altLang="zh-CN" spc="-150" dirty="0">
                  <a:solidFill>
                    <a:sysClr val="windowText" lastClr="000000"/>
                  </a:solidFill>
                  <a:uFillTx/>
                  <a:latin typeface="微软雅黑" panose="020B0503020204020204" charset="-122"/>
                  <a:ea typeface="微软雅黑" panose="020B0503020204020204" charset="-122"/>
                </a:rPr>
                <a:t>16</a:t>
              </a:r>
              <a:r>
                <a:rPr lang="zh-CN" altLang="en-US" spc="-150" dirty="0">
                  <a:solidFill>
                    <a:sysClr val="windowText" lastClr="000000"/>
                  </a:solidFill>
                  <a:uFillTx/>
                  <a:latin typeface="微软雅黑" panose="020B0503020204020204" charset="-122"/>
                  <a:ea typeface="微软雅黑" panose="020B0503020204020204" charset="-122"/>
                </a:rPr>
                <a:t>个小类，</a:t>
              </a:r>
              <a:r>
                <a:rPr lang="en-US" altLang="zh-CN" spc="-150" dirty="0">
                  <a:solidFill>
                    <a:sysClr val="windowText" lastClr="000000"/>
                  </a:solidFill>
                  <a:uFillTx/>
                  <a:latin typeface="微软雅黑" panose="020B0503020204020204" charset="-122"/>
                  <a:ea typeface="微软雅黑" panose="020B0503020204020204" charset="-122"/>
                </a:rPr>
                <a:t>25</a:t>
              </a:r>
              <a:r>
                <a:rPr lang="zh-CN" altLang="en-US" spc="-150" dirty="0">
                  <a:solidFill>
                    <a:sysClr val="windowText" lastClr="000000"/>
                  </a:solidFill>
                  <a:uFillTx/>
                  <a:latin typeface="微软雅黑" panose="020B0503020204020204" charset="-122"/>
                  <a:ea typeface="微软雅黑" panose="020B0503020204020204" charset="-122"/>
                </a:rPr>
                <a:t>个细</a:t>
              </a:r>
              <a:r>
                <a:rPr lang="zh-CN" altLang="en-US" dirty="0">
                  <a:solidFill>
                    <a:sysClr val="windowText" lastClr="000000"/>
                  </a:solidFill>
                  <a:uFillTx/>
                  <a:latin typeface="微软雅黑" panose="020B0503020204020204" charset="-122"/>
                  <a:ea typeface="微软雅黑" panose="020B0503020204020204" charset="-122"/>
                </a:rPr>
                <a:t>类；</a:t>
              </a:r>
              <a:endParaRPr lang="zh-CN" altLang="en-US" dirty="0">
                <a:solidFill>
                  <a:sysClr val="windowText" lastClr="000000"/>
                </a:solidFill>
                <a:uFillTx/>
                <a:latin typeface="微软雅黑" panose="020B0503020204020204" charset="-122"/>
                <a:ea typeface="微软雅黑" panose="020B0503020204020204" charset="-122"/>
              </a:endParaRPr>
            </a:p>
          </p:txBody>
        </p:sp>
      </p:grpSp>
      <p:grpSp>
        <p:nvGrpSpPr>
          <p:cNvPr id="4" name="组合 3"/>
          <p:cNvGrpSpPr/>
          <p:nvPr/>
        </p:nvGrpSpPr>
        <p:grpSpPr>
          <a:xfrm>
            <a:off x="2461260" y="2431415"/>
            <a:ext cx="7270115" cy="539750"/>
            <a:chOff x="2373" y="4851"/>
            <a:chExt cx="11449" cy="850"/>
          </a:xfrm>
        </p:grpSpPr>
        <p:sp>
          <p:nvSpPr>
            <p:cNvPr id="55" name="Rounded Rectangle 14"/>
            <p:cNvSpPr/>
            <p:nvPr>
              <p:custDataLst>
                <p:tags r:id="rId4"/>
              </p:custDataLst>
            </p:nvPr>
          </p:nvSpPr>
          <p:spPr>
            <a:xfrm>
              <a:off x="2483" y="4851"/>
              <a:ext cx="11339" cy="850"/>
            </a:xfrm>
            <a:prstGeom prst="roundRect">
              <a:avLst>
                <a:gd name="adj" fmla="val 2744"/>
              </a:avLst>
            </a:prstGeom>
            <a:solidFill>
              <a:sysClr val="window" lastClr="FFFFFF"/>
            </a:solidFill>
            <a:ln w="25400">
              <a:solidFill>
                <a:srgbClr val="38A9C9">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56" name="Oval 25"/>
            <p:cNvSpPr>
              <a:spLocks noChangeAspect="1"/>
            </p:cNvSpPr>
            <p:nvPr>
              <p:custDataLst>
                <p:tags r:id="rId5"/>
              </p:custDataLst>
            </p:nvPr>
          </p:nvSpPr>
          <p:spPr>
            <a:xfrm>
              <a:off x="2373" y="5163"/>
              <a:ext cx="227" cy="227"/>
            </a:xfrm>
            <a:prstGeom prst="ellipse">
              <a:avLst/>
            </a:prstGeom>
            <a:solidFill>
              <a:srgbClr val="38A9C9"/>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68" name="文本框 67"/>
            <p:cNvSpPr txBox="1"/>
            <p:nvPr>
              <p:custDataLst>
                <p:tags r:id="rId6"/>
              </p:custDataLst>
            </p:nvPr>
          </p:nvSpPr>
          <p:spPr>
            <a:xfrm>
              <a:off x="2798" y="4851"/>
              <a:ext cx="10871"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2</a:t>
              </a:r>
              <a:r>
                <a:rPr lang="zh-CN" altLang="en-US" dirty="0">
                  <a:solidFill>
                    <a:sysClr val="windowText" lastClr="000000"/>
                  </a:solidFill>
                  <a:latin typeface="微软雅黑" panose="020B0503020204020204" charset="-122"/>
                  <a:ea typeface="微软雅黑" panose="020B0503020204020204" charset="-122"/>
                </a:rPr>
                <a:t>）专业技术人员，其中包括</a:t>
              </a:r>
              <a:r>
                <a:rPr lang="en-US" altLang="zh-CN" dirty="0">
                  <a:solidFill>
                    <a:sysClr val="windowText" lastClr="000000"/>
                  </a:solidFill>
                  <a:latin typeface="微软雅黑" panose="020B0503020204020204" charset="-122"/>
                  <a:ea typeface="微软雅黑" panose="020B0503020204020204" charset="-122"/>
                </a:rPr>
                <a:t>14</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115</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379</a:t>
              </a:r>
              <a:r>
                <a:rPr lang="zh-CN" altLang="en-US" dirty="0">
                  <a:solidFill>
                    <a:sysClr val="windowText" lastClr="000000"/>
                  </a:solidFill>
                  <a:latin typeface="微软雅黑" panose="020B0503020204020204" charset="-122"/>
                  <a:ea typeface="微软雅黑" panose="020B0503020204020204" charset="-122"/>
                </a:rPr>
                <a:t>个细类 </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6" name="组合 5"/>
          <p:cNvGrpSpPr/>
          <p:nvPr/>
        </p:nvGrpSpPr>
        <p:grpSpPr>
          <a:xfrm>
            <a:off x="2461260" y="3042285"/>
            <a:ext cx="7270115" cy="539750"/>
            <a:chOff x="2373" y="7036"/>
            <a:chExt cx="11449" cy="850"/>
          </a:xfrm>
        </p:grpSpPr>
        <p:sp>
          <p:nvSpPr>
            <p:cNvPr id="57" name="Rounded Rectangle 14"/>
            <p:cNvSpPr/>
            <p:nvPr>
              <p:custDataLst>
                <p:tags r:id="rId7"/>
              </p:custDataLst>
            </p:nvPr>
          </p:nvSpPr>
          <p:spPr>
            <a:xfrm>
              <a:off x="2483" y="7036"/>
              <a:ext cx="11339" cy="850"/>
            </a:xfrm>
            <a:prstGeom prst="roundRect">
              <a:avLst>
                <a:gd name="adj" fmla="val 2744"/>
              </a:avLst>
            </a:prstGeom>
            <a:solidFill>
              <a:sysClr val="window" lastClr="FFFFFF"/>
            </a:solidFill>
            <a:ln w="25400">
              <a:solidFill>
                <a:srgbClr val="50BB9F">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58" name="Oval 25"/>
            <p:cNvSpPr>
              <a:spLocks noChangeAspect="1"/>
            </p:cNvSpPr>
            <p:nvPr>
              <p:custDataLst>
                <p:tags r:id="rId8"/>
              </p:custDataLst>
            </p:nvPr>
          </p:nvSpPr>
          <p:spPr>
            <a:xfrm>
              <a:off x="2373" y="7348"/>
              <a:ext cx="227" cy="227"/>
            </a:xfrm>
            <a:prstGeom prst="ellipse">
              <a:avLst/>
            </a:prstGeom>
            <a:solidFill>
              <a:srgbClr val="50BB9F"/>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69" name="文本框 68"/>
            <p:cNvSpPr txBox="1"/>
            <p:nvPr>
              <p:custDataLst>
                <p:tags r:id="rId9"/>
              </p:custDataLst>
            </p:nvPr>
          </p:nvSpPr>
          <p:spPr>
            <a:xfrm>
              <a:off x="2798" y="7036"/>
              <a:ext cx="10872"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3</a:t>
              </a:r>
              <a:r>
                <a:rPr lang="zh-CN" altLang="en-US" dirty="0">
                  <a:solidFill>
                    <a:sysClr val="windowText" lastClr="000000"/>
                  </a:solidFill>
                  <a:latin typeface="微软雅黑" panose="020B0503020204020204" charset="-122"/>
                  <a:ea typeface="微软雅黑" panose="020B0503020204020204" charset="-122"/>
                </a:rPr>
                <a:t>）办事人员和有关人员，其中包括</a:t>
              </a:r>
              <a:r>
                <a:rPr lang="en-US" altLang="zh-CN" dirty="0">
                  <a:solidFill>
                    <a:sysClr val="windowText" lastClr="000000"/>
                  </a:solidFill>
                  <a:latin typeface="微软雅黑" panose="020B0503020204020204" charset="-122"/>
                  <a:ea typeface="微软雅黑" panose="020B0503020204020204" charset="-122"/>
                </a:rPr>
                <a:t>4</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12</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45</a:t>
              </a:r>
              <a:r>
                <a:rPr lang="zh-CN" altLang="en-US" dirty="0">
                  <a:solidFill>
                    <a:sysClr val="windowText" lastClr="000000"/>
                  </a:solidFill>
                  <a:latin typeface="微软雅黑" panose="020B0503020204020204" charset="-122"/>
                  <a:ea typeface="微软雅黑" panose="020B0503020204020204" charset="-122"/>
                </a:rPr>
                <a:t>个细类</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7" name="组合 6"/>
          <p:cNvGrpSpPr/>
          <p:nvPr/>
        </p:nvGrpSpPr>
        <p:grpSpPr>
          <a:xfrm>
            <a:off x="2461260" y="3653155"/>
            <a:ext cx="7270115" cy="539750"/>
            <a:chOff x="2373" y="7036"/>
            <a:chExt cx="11449" cy="850"/>
          </a:xfrm>
        </p:grpSpPr>
        <p:sp>
          <p:nvSpPr>
            <p:cNvPr id="8" name="Rounded Rectangle 14"/>
            <p:cNvSpPr/>
            <p:nvPr>
              <p:custDataLst>
                <p:tags r:id="rId10"/>
              </p:custDataLst>
            </p:nvPr>
          </p:nvSpPr>
          <p:spPr>
            <a:xfrm>
              <a:off x="2483" y="7036"/>
              <a:ext cx="11339" cy="850"/>
            </a:xfrm>
            <a:prstGeom prst="roundRect">
              <a:avLst>
                <a:gd name="adj" fmla="val 2744"/>
              </a:avLst>
            </a:prstGeom>
            <a:solidFill>
              <a:sysClr val="window" lastClr="FFFFFF"/>
            </a:solidFill>
            <a:ln w="25400">
              <a:solidFill>
                <a:schemeClr val="accent6"/>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9" name="Oval 25"/>
            <p:cNvSpPr>
              <a:spLocks noChangeAspect="1"/>
            </p:cNvSpPr>
            <p:nvPr>
              <p:custDataLst>
                <p:tags r:id="rId11"/>
              </p:custDataLst>
            </p:nvPr>
          </p:nvSpPr>
          <p:spPr>
            <a:xfrm>
              <a:off x="2373" y="7348"/>
              <a:ext cx="227" cy="227"/>
            </a:xfrm>
            <a:prstGeom prst="ellipse">
              <a:avLst/>
            </a:prstGeom>
            <a:solidFill>
              <a:schemeClr val="accent6"/>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10" name="文本框 9"/>
            <p:cNvSpPr txBox="1"/>
            <p:nvPr>
              <p:custDataLst>
                <p:tags r:id="rId12"/>
              </p:custDataLst>
            </p:nvPr>
          </p:nvSpPr>
          <p:spPr>
            <a:xfrm>
              <a:off x="2798" y="7036"/>
              <a:ext cx="10872"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4</a:t>
              </a:r>
              <a:r>
                <a:rPr lang="zh-CN" altLang="en-US" dirty="0">
                  <a:solidFill>
                    <a:sysClr val="windowText" lastClr="000000"/>
                  </a:solidFill>
                  <a:latin typeface="微软雅黑" panose="020B0503020204020204" charset="-122"/>
                  <a:ea typeface="微软雅黑" panose="020B0503020204020204" charset="-122"/>
                </a:rPr>
                <a:t>）商业、服务业人员，其中包括</a:t>
              </a:r>
              <a:r>
                <a:rPr lang="en-US" altLang="zh-CN" dirty="0">
                  <a:solidFill>
                    <a:sysClr val="windowText" lastClr="000000"/>
                  </a:solidFill>
                  <a:latin typeface="微软雅黑" panose="020B0503020204020204" charset="-122"/>
                  <a:ea typeface="微软雅黑" panose="020B0503020204020204" charset="-122"/>
                </a:rPr>
                <a:t>8</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43</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147</a:t>
              </a:r>
              <a:r>
                <a:rPr lang="zh-CN" altLang="en-US" dirty="0">
                  <a:solidFill>
                    <a:sysClr val="windowText" lastClr="000000"/>
                  </a:solidFill>
                  <a:latin typeface="微软雅黑" panose="020B0503020204020204" charset="-122"/>
                  <a:ea typeface="微软雅黑" panose="020B0503020204020204" charset="-122"/>
                </a:rPr>
                <a:t>个细类 </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11" name="组合 10"/>
          <p:cNvGrpSpPr/>
          <p:nvPr/>
        </p:nvGrpSpPr>
        <p:grpSpPr>
          <a:xfrm>
            <a:off x="2461260" y="4264025"/>
            <a:ext cx="7270115" cy="539750"/>
            <a:chOff x="2373" y="2665"/>
            <a:chExt cx="11449" cy="850"/>
          </a:xfrm>
        </p:grpSpPr>
        <p:sp>
          <p:nvSpPr>
            <p:cNvPr id="12" name="Rounded Rectangle 14"/>
            <p:cNvSpPr/>
            <p:nvPr>
              <p:custDataLst>
                <p:tags r:id="rId13"/>
              </p:custDataLst>
            </p:nvPr>
          </p:nvSpPr>
          <p:spPr>
            <a:xfrm>
              <a:off x="2483" y="2665"/>
              <a:ext cx="11339" cy="850"/>
            </a:xfrm>
            <a:prstGeom prst="roundRect">
              <a:avLst>
                <a:gd name="adj" fmla="val 2744"/>
              </a:avLst>
            </a:prstGeom>
            <a:solidFill>
              <a:sysClr val="window" lastClr="FFFFFF"/>
            </a:solidFill>
            <a:ln w="25400">
              <a:solidFill>
                <a:srgbClr val="2196F3">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13" name="Oval 25"/>
            <p:cNvSpPr>
              <a:spLocks noChangeAspect="1"/>
            </p:cNvSpPr>
            <p:nvPr>
              <p:custDataLst>
                <p:tags r:id="rId14"/>
              </p:custDataLst>
            </p:nvPr>
          </p:nvSpPr>
          <p:spPr>
            <a:xfrm>
              <a:off x="2373" y="2977"/>
              <a:ext cx="227" cy="227"/>
            </a:xfrm>
            <a:prstGeom prst="ellipse">
              <a:avLst/>
            </a:prstGeom>
            <a:solidFill>
              <a:srgbClr val="2196F3"/>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14" name="文本框 13"/>
            <p:cNvSpPr txBox="1"/>
            <p:nvPr>
              <p:custDataLst>
                <p:tags r:id="rId15"/>
              </p:custDataLst>
            </p:nvPr>
          </p:nvSpPr>
          <p:spPr>
            <a:xfrm>
              <a:off x="2798" y="2665"/>
              <a:ext cx="10871"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5</a:t>
              </a:r>
              <a:r>
                <a:rPr lang="zh-CN" altLang="en-US" dirty="0">
                  <a:solidFill>
                    <a:sysClr val="windowText" lastClr="000000"/>
                  </a:solidFill>
                  <a:latin typeface="微软雅黑" panose="020B0503020204020204" charset="-122"/>
                  <a:ea typeface="微软雅黑" panose="020B0503020204020204" charset="-122"/>
                </a:rPr>
                <a:t>）农、林、牧、渔、水利业生产人员，其中包括</a:t>
              </a:r>
              <a:r>
                <a:rPr lang="en-US" altLang="zh-CN" dirty="0">
                  <a:solidFill>
                    <a:sysClr val="windowText" lastClr="000000"/>
                  </a:solidFill>
                  <a:latin typeface="微软雅黑" panose="020B0503020204020204" charset="-122"/>
                  <a:ea typeface="微软雅黑" panose="020B0503020204020204" charset="-122"/>
                </a:rPr>
                <a:t>6</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30</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121</a:t>
              </a:r>
              <a:r>
                <a:rPr lang="zh-CN" altLang="en-US" dirty="0">
                  <a:solidFill>
                    <a:sysClr val="windowText" lastClr="000000"/>
                  </a:solidFill>
                  <a:latin typeface="微软雅黑" panose="020B0503020204020204" charset="-122"/>
                  <a:ea typeface="微软雅黑" panose="020B0503020204020204" charset="-122"/>
                </a:rPr>
                <a:t>个细类</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15" name="组合 14"/>
          <p:cNvGrpSpPr/>
          <p:nvPr/>
        </p:nvGrpSpPr>
        <p:grpSpPr>
          <a:xfrm>
            <a:off x="2461260" y="4874895"/>
            <a:ext cx="7270115" cy="539750"/>
            <a:chOff x="2373" y="4851"/>
            <a:chExt cx="11449" cy="850"/>
          </a:xfrm>
        </p:grpSpPr>
        <p:sp>
          <p:nvSpPr>
            <p:cNvPr id="16" name="Rounded Rectangle 14"/>
            <p:cNvSpPr/>
            <p:nvPr>
              <p:custDataLst>
                <p:tags r:id="rId16"/>
              </p:custDataLst>
            </p:nvPr>
          </p:nvSpPr>
          <p:spPr>
            <a:xfrm>
              <a:off x="2483" y="4851"/>
              <a:ext cx="11339" cy="850"/>
            </a:xfrm>
            <a:prstGeom prst="roundRect">
              <a:avLst>
                <a:gd name="adj" fmla="val 2744"/>
              </a:avLst>
            </a:prstGeom>
            <a:solidFill>
              <a:sysClr val="window" lastClr="FFFFFF"/>
            </a:solidFill>
            <a:ln w="25400">
              <a:solidFill>
                <a:srgbClr val="38A9C9">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23" name="Oval 25"/>
            <p:cNvSpPr>
              <a:spLocks noChangeAspect="1"/>
            </p:cNvSpPr>
            <p:nvPr>
              <p:custDataLst>
                <p:tags r:id="rId17"/>
              </p:custDataLst>
            </p:nvPr>
          </p:nvSpPr>
          <p:spPr>
            <a:xfrm>
              <a:off x="2373" y="5163"/>
              <a:ext cx="227" cy="227"/>
            </a:xfrm>
            <a:prstGeom prst="ellipse">
              <a:avLst/>
            </a:prstGeom>
            <a:solidFill>
              <a:srgbClr val="38A9C9"/>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24" name="文本框 23"/>
            <p:cNvSpPr txBox="1"/>
            <p:nvPr>
              <p:custDataLst>
                <p:tags r:id="rId18"/>
              </p:custDataLst>
            </p:nvPr>
          </p:nvSpPr>
          <p:spPr>
            <a:xfrm>
              <a:off x="2798" y="4851"/>
              <a:ext cx="10870"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6</a:t>
              </a:r>
              <a:r>
                <a:rPr lang="zh-CN" altLang="en-US" dirty="0">
                  <a:solidFill>
                    <a:sysClr val="windowText" lastClr="000000"/>
                  </a:solidFill>
                  <a:latin typeface="微软雅黑" panose="020B0503020204020204" charset="-122"/>
                  <a:ea typeface="微软雅黑" panose="020B0503020204020204" charset="-122"/>
                </a:rPr>
                <a:t>）</a:t>
              </a:r>
              <a:r>
                <a:rPr lang="zh-CN" altLang="en-US" spc="-100" dirty="0">
                  <a:solidFill>
                    <a:sysClr val="windowText" lastClr="000000"/>
                  </a:solidFill>
                  <a:uFillTx/>
                  <a:latin typeface="微软雅黑" panose="020B0503020204020204" charset="-122"/>
                  <a:ea typeface="微软雅黑" panose="020B0503020204020204" charset="-122"/>
                </a:rPr>
                <a:t>生产、运输设备操作人员及有关人员，其中包括</a:t>
              </a:r>
              <a:r>
                <a:rPr lang="en-US" altLang="zh-CN" spc="-100" dirty="0">
                  <a:solidFill>
                    <a:sysClr val="windowText" lastClr="000000"/>
                  </a:solidFill>
                  <a:uFillTx/>
                  <a:latin typeface="微软雅黑" panose="020B0503020204020204" charset="-122"/>
                  <a:ea typeface="微软雅黑" panose="020B0503020204020204" charset="-122"/>
                </a:rPr>
                <a:t>27</a:t>
              </a:r>
              <a:r>
                <a:rPr lang="zh-CN" altLang="en-US" spc="-100" dirty="0">
                  <a:solidFill>
                    <a:sysClr val="windowText" lastClr="000000"/>
                  </a:solidFill>
                  <a:uFillTx/>
                  <a:latin typeface="微软雅黑" panose="020B0503020204020204" charset="-122"/>
                  <a:ea typeface="微软雅黑" panose="020B0503020204020204" charset="-122"/>
                </a:rPr>
                <a:t>个中类，</a:t>
              </a:r>
              <a:r>
                <a:rPr lang="en-US" altLang="zh-CN" spc="-100" dirty="0">
                  <a:solidFill>
                    <a:sysClr val="windowText" lastClr="000000"/>
                  </a:solidFill>
                  <a:uFillTx/>
                  <a:latin typeface="微软雅黑" panose="020B0503020204020204" charset="-122"/>
                  <a:ea typeface="微软雅黑" panose="020B0503020204020204" charset="-122"/>
                </a:rPr>
                <a:t>195</a:t>
              </a:r>
              <a:r>
                <a:rPr lang="zh-CN" altLang="en-US" spc="-100" dirty="0">
                  <a:solidFill>
                    <a:sysClr val="windowText" lastClr="000000"/>
                  </a:solidFill>
                  <a:uFillTx/>
                  <a:latin typeface="微软雅黑" panose="020B0503020204020204" charset="-122"/>
                  <a:ea typeface="微软雅黑" panose="020B0503020204020204" charset="-122"/>
                </a:rPr>
                <a:t>个小类，</a:t>
              </a:r>
              <a:r>
                <a:rPr lang="en-US" altLang="zh-CN" spc="-100" dirty="0">
                  <a:solidFill>
                    <a:sysClr val="windowText" lastClr="000000"/>
                  </a:solidFill>
                  <a:uFillTx/>
                  <a:latin typeface="微软雅黑" panose="020B0503020204020204" charset="-122"/>
                  <a:ea typeface="微软雅黑" panose="020B0503020204020204" charset="-122"/>
                </a:rPr>
                <a:t>1119</a:t>
              </a:r>
              <a:r>
                <a:rPr lang="zh-CN" altLang="en-US" spc="-100" dirty="0">
                  <a:solidFill>
                    <a:sysClr val="windowText" lastClr="000000"/>
                  </a:solidFill>
                  <a:uFillTx/>
                  <a:latin typeface="微软雅黑" panose="020B0503020204020204" charset="-122"/>
                  <a:ea typeface="微软雅黑" panose="020B0503020204020204" charset="-122"/>
                </a:rPr>
                <a:t>个细类</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25" name="组合 24"/>
          <p:cNvGrpSpPr/>
          <p:nvPr/>
        </p:nvGrpSpPr>
        <p:grpSpPr>
          <a:xfrm>
            <a:off x="2461260" y="5485765"/>
            <a:ext cx="7270115" cy="539750"/>
            <a:chOff x="2373" y="7036"/>
            <a:chExt cx="11449" cy="850"/>
          </a:xfrm>
        </p:grpSpPr>
        <p:sp>
          <p:nvSpPr>
            <p:cNvPr id="26" name="Rounded Rectangle 14"/>
            <p:cNvSpPr/>
            <p:nvPr>
              <p:custDataLst>
                <p:tags r:id="rId19"/>
              </p:custDataLst>
            </p:nvPr>
          </p:nvSpPr>
          <p:spPr>
            <a:xfrm>
              <a:off x="2483" y="7036"/>
              <a:ext cx="11339" cy="850"/>
            </a:xfrm>
            <a:prstGeom prst="roundRect">
              <a:avLst>
                <a:gd name="adj" fmla="val 2744"/>
              </a:avLst>
            </a:prstGeom>
            <a:solidFill>
              <a:sysClr val="window" lastClr="FFFFFF"/>
            </a:solidFill>
            <a:ln w="25400">
              <a:solidFill>
                <a:srgbClr val="50BB9F">
                  <a:lumMod val="75000"/>
                </a:srgbClr>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27" name="Oval 25"/>
            <p:cNvSpPr>
              <a:spLocks noChangeAspect="1"/>
            </p:cNvSpPr>
            <p:nvPr>
              <p:custDataLst>
                <p:tags r:id="rId20"/>
              </p:custDataLst>
            </p:nvPr>
          </p:nvSpPr>
          <p:spPr>
            <a:xfrm>
              <a:off x="2373" y="7348"/>
              <a:ext cx="227" cy="227"/>
            </a:xfrm>
            <a:prstGeom prst="ellipse">
              <a:avLst/>
            </a:prstGeom>
            <a:solidFill>
              <a:srgbClr val="50BB9F"/>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28" name="文本框 27"/>
            <p:cNvSpPr txBox="1"/>
            <p:nvPr>
              <p:custDataLst>
                <p:tags r:id="rId21"/>
              </p:custDataLst>
            </p:nvPr>
          </p:nvSpPr>
          <p:spPr>
            <a:xfrm>
              <a:off x="2798" y="7036"/>
              <a:ext cx="10870"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7</a:t>
              </a:r>
              <a:r>
                <a:rPr lang="zh-CN" altLang="en-US" dirty="0">
                  <a:solidFill>
                    <a:sysClr val="windowText" lastClr="000000"/>
                  </a:solidFill>
                  <a:latin typeface="微软雅黑" panose="020B0503020204020204" charset="-122"/>
                  <a:ea typeface="微软雅黑" panose="020B0503020204020204" charset="-122"/>
                </a:rPr>
                <a:t>）军人，其中包括</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个细类</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grpSp>
        <p:nvGrpSpPr>
          <p:cNvPr id="29" name="组合 28"/>
          <p:cNvGrpSpPr/>
          <p:nvPr/>
        </p:nvGrpSpPr>
        <p:grpSpPr>
          <a:xfrm>
            <a:off x="2461260" y="6096635"/>
            <a:ext cx="7270115" cy="539750"/>
            <a:chOff x="2373" y="7036"/>
            <a:chExt cx="11449" cy="850"/>
          </a:xfrm>
        </p:grpSpPr>
        <p:sp>
          <p:nvSpPr>
            <p:cNvPr id="30" name="Rounded Rectangle 14"/>
            <p:cNvSpPr/>
            <p:nvPr>
              <p:custDataLst>
                <p:tags r:id="rId22"/>
              </p:custDataLst>
            </p:nvPr>
          </p:nvSpPr>
          <p:spPr>
            <a:xfrm>
              <a:off x="2483" y="7036"/>
              <a:ext cx="11339" cy="850"/>
            </a:xfrm>
            <a:prstGeom prst="roundRect">
              <a:avLst>
                <a:gd name="adj" fmla="val 2744"/>
              </a:avLst>
            </a:prstGeom>
            <a:solidFill>
              <a:sysClr val="window" lastClr="FFFFFF"/>
            </a:solidFill>
            <a:ln w="25400">
              <a:solidFill>
                <a:schemeClr val="accent6"/>
              </a:solidFill>
            </a:ln>
            <a:effectLst/>
          </p:spPr>
          <p:style>
            <a:lnRef idx="1">
              <a:srgbClr val="2196F3"/>
            </a:lnRef>
            <a:fillRef idx="3">
              <a:srgbClr val="2196F3"/>
            </a:fillRef>
            <a:effectRef idx="2">
              <a:srgbClr val="2196F3"/>
            </a:effectRef>
            <a:fontRef idx="minor">
              <a:sysClr val="window" lastClr="FFFFFF"/>
            </a:fontRef>
          </p:style>
          <p:txBody>
            <a:bodyPr lIns="121920" tIns="304800" rIns="121920" bIns="304800" rtlCol="0" anchor="b" anchorCtr="0">
              <a:noAutofit/>
            </a:bodyPr>
            <a:lstStyle/>
            <a:p>
              <a:pPr algn="ctr">
                <a:lnSpc>
                  <a:spcPct val="100000"/>
                </a:lnSpc>
              </a:pPr>
              <a:endParaRPr lang="en-US" sz="2135">
                <a:solidFill>
                  <a:srgbClr val="2196F3"/>
                </a:solidFill>
                <a:latin typeface="Source Sans Pro" panose="020B0503030403020204" charset="0"/>
              </a:endParaRPr>
            </a:p>
          </p:txBody>
        </p:sp>
        <p:sp>
          <p:nvSpPr>
            <p:cNvPr id="31" name="Oval 25"/>
            <p:cNvSpPr>
              <a:spLocks noChangeAspect="1"/>
            </p:cNvSpPr>
            <p:nvPr>
              <p:custDataLst>
                <p:tags r:id="rId23"/>
              </p:custDataLst>
            </p:nvPr>
          </p:nvSpPr>
          <p:spPr>
            <a:xfrm>
              <a:off x="2373" y="7348"/>
              <a:ext cx="227" cy="227"/>
            </a:xfrm>
            <a:prstGeom prst="ellipse">
              <a:avLst/>
            </a:prstGeom>
            <a:solidFill>
              <a:schemeClr val="accent6"/>
            </a:solidFill>
            <a:ln w="12700">
              <a:noFill/>
            </a:ln>
            <a:effectLst/>
          </p:spPr>
          <p:style>
            <a:lnRef idx="1">
              <a:srgbClr val="2196F3"/>
            </a:lnRef>
            <a:fillRef idx="3">
              <a:srgbClr val="2196F3"/>
            </a:fillRef>
            <a:effectRef idx="2">
              <a:srgbClr val="2196F3"/>
            </a:effectRef>
            <a:fontRef idx="minor">
              <a:sysClr val="window" lastClr="FFFFFF"/>
            </a:fontRef>
          </p:style>
          <p:txBody>
            <a:bodyPr rtlCol="0" anchor="ctr">
              <a:noAutofit/>
            </a:bodyPr>
            <a:lstStyle/>
            <a:p>
              <a:pPr algn="ctr">
                <a:lnSpc>
                  <a:spcPct val="100000"/>
                </a:lnSpc>
              </a:pPr>
              <a:endParaRPr lang="en-US" sz="2400">
                <a:latin typeface="Roboto Thin" charset="0"/>
              </a:endParaRPr>
            </a:p>
          </p:txBody>
        </p:sp>
        <p:sp>
          <p:nvSpPr>
            <p:cNvPr id="32" name="文本框 31"/>
            <p:cNvSpPr txBox="1"/>
            <p:nvPr>
              <p:custDataLst>
                <p:tags r:id="rId24"/>
              </p:custDataLst>
            </p:nvPr>
          </p:nvSpPr>
          <p:spPr>
            <a:xfrm>
              <a:off x="2798" y="7036"/>
              <a:ext cx="10872" cy="850"/>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a:lnSpc>
                  <a:spcPct val="100000"/>
                </a:lnSpc>
                <a:buNone/>
              </a:pPr>
              <a:r>
                <a:rPr lang="zh-CN" altLang="en-US" dirty="0">
                  <a:solidFill>
                    <a:sysClr val="windowText" lastClr="000000"/>
                  </a:solidFill>
                  <a:latin typeface="微软雅黑" panose="020B0503020204020204" charset="-122"/>
                  <a:ea typeface="微软雅黑" panose="020B0503020204020204" charset="-122"/>
                </a:rPr>
                <a:t>（</a:t>
              </a:r>
              <a:r>
                <a:rPr lang="en-US" altLang="zh-CN" dirty="0">
                  <a:solidFill>
                    <a:sysClr val="windowText" lastClr="000000"/>
                  </a:solidFill>
                  <a:latin typeface="微软雅黑" panose="020B0503020204020204" charset="-122"/>
                  <a:ea typeface="微软雅黑" panose="020B0503020204020204" charset="-122"/>
                </a:rPr>
                <a:t>8</a:t>
              </a:r>
              <a:r>
                <a:rPr lang="zh-CN" altLang="en-US" dirty="0">
                  <a:solidFill>
                    <a:sysClr val="windowText" lastClr="000000"/>
                  </a:solidFill>
                  <a:latin typeface="微软雅黑" panose="020B0503020204020204" charset="-122"/>
                  <a:ea typeface="微软雅黑" panose="020B0503020204020204" charset="-122"/>
                </a:rPr>
                <a:t>）不便分类的其他从业人员，其中包括</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个中类，</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个小类，</a:t>
              </a:r>
              <a:r>
                <a:rPr lang="en-US" altLang="zh-CN" dirty="0">
                  <a:solidFill>
                    <a:sysClr val="windowText" lastClr="000000"/>
                  </a:solidFill>
                  <a:latin typeface="微软雅黑" panose="020B0503020204020204" charset="-122"/>
                  <a:ea typeface="微软雅黑" panose="020B0503020204020204" charset="-122"/>
                </a:rPr>
                <a:t>1</a:t>
              </a:r>
              <a:r>
                <a:rPr lang="zh-CN" altLang="en-US" dirty="0">
                  <a:solidFill>
                    <a:sysClr val="windowText" lastClr="000000"/>
                  </a:solidFill>
                  <a:latin typeface="微软雅黑" panose="020B0503020204020204" charset="-122"/>
                  <a:ea typeface="微软雅黑" panose="020B0503020204020204" charset="-122"/>
                </a:rPr>
                <a:t>个细类</a:t>
              </a:r>
              <a:r>
                <a:rPr lang="zh-CN" altLang="en-US" dirty="0">
                  <a:solidFill>
                    <a:sysClr val="windowText" lastClr="000000"/>
                  </a:solidFill>
                  <a:latin typeface="微软雅黑" panose="020B0503020204020204" charset="-122"/>
                  <a:ea typeface="微软雅黑" panose="020B0503020204020204" charset="-122"/>
                </a:rPr>
                <a:t>。</a:t>
              </a:r>
              <a:endParaRPr lang="zh-CN" altLang="en-US" dirty="0">
                <a:solidFill>
                  <a:sysClr val="windowText" lastClr="000000"/>
                </a:solidFill>
                <a:latin typeface="微软雅黑" panose="020B0503020204020204" charset="-122"/>
                <a:ea typeface="微软雅黑" panose="020B0503020204020204" charset="-122"/>
              </a:endParaRPr>
            </a:p>
          </p:txBody>
        </p:sp>
      </p:grpSp>
      <p:sp>
        <p:nvSpPr>
          <p:cNvPr id="33" name="文本框 32"/>
          <p:cNvSpPr txBox="1"/>
          <p:nvPr/>
        </p:nvSpPr>
        <p:spPr>
          <a:xfrm>
            <a:off x="1576705" y="1279525"/>
            <a:ext cx="9541510" cy="368300"/>
          </a:xfrm>
          <a:prstGeom prst="rect">
            <a:avLst/>
          </a:prstGeom>
          <a:noFill/>
        </p:spPr>
        <p:txBody>
          <a:bodyPr wrap="square" rtlCol="0">
            <a:spAutoFit/>
          </a:bodyPr>
          <a:p>
            <a:pPr indent="457200">
              <a:extLst>
                <a:ext uri="{35155182-B16C-46BC-9424-99874614C6A1}">
                  <wpsdc:indentchars xmlns:wpsdc="http://www.wps.cn/officeDocument/2017/drawingmlCustomData" val="200" checksum="59296752"/>
                </a:ext>
              </a:extLst>
            </a:pPr>
            <a:r>
              <a:rPr lang="zh-CN" altLang="en-US" b="1">
                <a:latin typeface="宋体" panose="02010600030101010101" pitchFamily="2" charset="-122"/>
                <a:ea typeface="宋体" panose="02010600030101010101" pitchFamily="2" charset="-122"/>
                <a:cs typeface="宋体" panose="02010600030101010101" pitchFamily="2" charset="-122"/>
              </a:rPr>
              <a:t>（二）我国的国家职业分类标准，</a:t>
            </a:r>
            <a:r>
              <a:rPr lang="en-US" altLang="zh-CN" b="1">
                <a:latin typeface="宋体" panose="02010600030101010101" pitchFamily="2" charset="-122"/>
                <a:ea typeface="宋体" panose="02010600030101010101" pitchFamily="2" charset="-122"/>
                <a:cs typeface="宋体" panose="02010600030101010101" pitchFamily="2" charset="-122"/>
              </a:rPr>
              <a:t>8</a:t>
            </a:r>
            <a:r>
              <a:rPr lang="zh-CN" altLang="en-US" b="1">
                <a:latin typeface="宋体" panose="02010600030101010101" pitchFamily="2" charset="-122"/>
                <a:ea typeface="宋体" panose="02010600030101010101" pitchFamily="2" charset="-122"/>
                <a:cs typeface="宋体" panose="02010600030101010101" pitchFamily="2" charset="-122"/>
              </a:rPr>
              <a:t>个大类分别是：</a:t>
            </a:r>
            <a:endParaRPr lang="zh-CN" altLang="en-US"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random/>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1393_1*l_h_i*1_1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100.xml><?xml version="1.0" encoding="utf-8"?>
<p:tagLst xmlns:p="http://schemas.openxmlformats.org/presentationml/2006/main">
  <p:tag name="PA" val="v3.0.0"/>
</p:tagLst>
</file>

<file path=ppt/tags/tag101.xml><?xml version="1.0" encoding="utf-8"?>
<p:tagLst xmlns:p="http://schemas.openxmlformats.org/presentationml/2006/main">
  <p:tag name="PA" val="v3.0.0"/>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2.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1393_1*l_h_i*1_1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1393_1*l_h_i*1_1_1"/>
  <p:tag name="KSO_WM_TEMPLATE_CATEGORY" val="diagram"/>
  <p:tag name="KSO_WM_TEMPLATE_INDEX" val="202013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5.xml><?xml version="1.0" encoding="utf-8"?>
<p:tagLst xmlns:p="http://schemas.openxmlformats.org/presentationml/2006/main">
  <p:tag name="KSO_WM_UNIT_SUBTYPE" val="a"/>
  <p:tag name="KSO_WM_UNIT_PRESET_TEXT" val="按照公司岗位要求面试应聘人员。依据销售业绩及表现情况进行人员调岗、淘汰及更新"/>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1393_1*l_h_f*1_1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1393_1*l_h_i*1_2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5"/>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1393_1*l_h_i*1_2_3"/>
  <p:tag name="KSO_WM_TEMPLATE_CATEGORY" val="diagram"/>
  <p:tag name="KSO_WM_TEMPLATE_INDEX" val="202013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8.xml><?xml version="1.0" encoding="utf-8"?>
<p:tagLst xmlns:p="http://schemas.openxmlformats.org/presentationml/2006/main">
  <p:tag name="KSO_WM_UNIT_SUBTYPE" val="a"/>
  <p:tag name="KSO_WM_UNIT_PRESET_TEXT" val="对新人进行岗前培训以及进行销售培训包括销售知识、技巧、标准化动作、企业文化及职业道德等"/>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1393_1*l_h_f*1_2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1393_1*l_h_i*1_1_1"/>
  <p:tag name="KSO_WM_TEMPLATE_CATEGORY" val="diagram"/>
  <p:tag name="KSO_WM_TEMPLATE_INDEX" val="202013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21.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24.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1393_1*l_h_i*1_1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1393_1*l_h_i*1_1_1"/>
  <p:tag name="KSO_WM_TEMPLATE_CATEGORY" val="diagram"/>
  <p:tag name="KSO_WM_TEMPLATE_INDEX" val="202013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xml><?xml version="1.0" encoding="utf-8"?>
<p:tagLst xmlns:p="http://schemas.openxmlformats.org/presentationml/2006/main">
  <p:tag name="KSO_WM_UNIT_SUBTYPE" val="a"/>
  <p:tag name="KSO_WM_UNIT_PRESET_TEXT" val="按照公司岗位要求面试应聘人员。依据销售业绩及表现情况进行人员调岗、淘汰及更新"/>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1393_1*l_h_f*1_1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1393_1*l_h_i*1_2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5"/>
  <p:tag name="KSO_WM_UNIT_TEXT_FILL_TYPE" val="1"/>
  <p:tag name="KSO_WM_UNIT_USESOURCEFORMAT_APPLY"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1393_1*l_h_i*1_2_3"/>
  <p:tag name="KSO_WM_TEMPLATE_CATEGORY" val="diagram"/>
  <p:tag name="KSO_WM_TEMPLATE_INDEX" val="202013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SUBTYPE" val="a"/>
  <p:tag name="KSO_WM_UNIT_PRESET_TEXT" val="按照公司岗位要求面试应聘人员。依据销售业绩及表现情况进行人员调岗、淘汰及更新"/>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1393_1*l_h_f*1_1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0.xml><?xml version="1.0" encoding="utf-8"?>
<p:tagLst xmlns:p="http://schemas.openxmlformats.org/presentationml/2006/main">
  <p:tag name="KSO_WM_UNIT_SUBTYPE" val="a"/>
  <p:tag name="KSO_WM_UNIT_PRESET_TEXT" val="对新人进行岗前培训以及进行销售培训包括销售知识、技巧、标准化动作、企业文化及职业道德等"/>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1393_1*l_h_f*1_2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3.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6.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1393_1*l_h_i*1_1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1393_1*l_h_i*1_1_1"/>
  <p:tag name="KSO_WM_TEMPLATE_CATEGORY" val="diagram"/>
  <p:tag name="KSO_WM_TEMPLATE_INDEX" val="202013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9.xml><?xml version="1.0" encoding="utf-8"?>
<p:tagLst xmlns:p="http://schemas.openxmlformats.org/presentationml/2006/main">
  <p:tag name="KSO_WM_UNIT_SUBTYPE" val="a"/>
  <p:tag name="KSO_WM_UNIT_PRESET_TEXT" val="按照公司岗位要求面试应聘人员。依据销售业绩及表现情况进行人员调岗、淘汰及更新"/>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1393_1*l_h_f*1_1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1393_1*l_h_i*1_2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5"/>
  <p:tag name="KSO_WM_UNIT_TEXT_FILL_TYPE" val="1"/>
  <p:tag name="KSO_WM_UNIT_USESOURCEFORMAT_APPLY"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1393_1*l_h_i*1_2_2"/>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5"/>
  <p:tag name="KSO_WM_UNIT_TEXT_FILL_TYPE" val="1"/>
  <p:tag name="KSO_WM_UNIT_USESOURCEFORMAT_APPLY"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1393_1*l_h_i*1_2_3"/>
  <p:tag name="KSO_WM_TEMPLATE_CATEGORY" val="diagram"/>
  <p:tag name="KSO_WM_TEMPLATE_INDEX" val="202013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xml><?xml version="1.0" encoding="utf-8"?>
<p:tagLst xmlns:p="http://schemas.openxmlformats.org/presentationml/2006/main">
  <p:tag name="KSO_WM_UNIT_SUBTYPE" val="a"/>
  <p:tag name="KSO_WM_UNIT_PRESET_TEXT" val="对新人进行岗前培训以及进行销售培训包括销售知识、技巧、标准化动作、企业文化及职业道德等"/>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1393_1*l_h_f*1_2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5.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8.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49.xml><?xml version="1.0" encoding="utf-8"?>
<p:tagLst xmlns:p="http://schemas.openxmlformats.org/presentationml/2006/main">
  <p:tag name="KSO_WM_UNIT_COLOR_SCHEME_SHAPE_ID" val="29"/>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985_3*m_h_a*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1393_1*l_h_i*1_2_3"/>
  <p:tag name="KSO_WM_TEMPLATE_CATEGORY" val="diagram"/>
  <p:tag name="KSO_WM_TEMPLATE_INDEX" val="202013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0.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1.xml><?xml version="1.0" encoding="utf-8"?>
<p:tagLst xmlns:p="http://schemas.openxmlformats.org/presentationml/2006/main">
  <p:tag name="KSO_WM_UNIT_COLOR_SCHEME_SHAPE_ID" val="32"/>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985_3*m_h_a*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3.xml><?xml version="1.0" encoding="utf-8"?>
<p:tagLst xmlns:p="http://schemas.openxmlformats.org/presentationml/2006/main">
  <p:tag name="KSO_WM_UNIT_COLOR_SCHEME_SHAPE_ID" val="35"/>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1985_3*m_h_a*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UNIT_COLOR_SCHEME_SHAPE_ID" val="48"/>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1985_3*m_h_i*1_3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5.xml><?xml version="1.0" encoding="utf-8"?>
<p:tagLst xmlns:p="http://schemas.openxmlformats.org/presentationml/2006/main">
  <p:tag name="KSO_WM_UNIT_COLOR_SCHEME_SHAPE_ID" val="38"/>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1985_3*m_h_a*1_4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6.xml><?xml version="1.0" encoding="utf-8"?>
<p:tagLst xmlns:p="http://schemas.openxmlformats.org/presentationml/2006/main">
  <p:tag name="KSO_WM_UNIT_COLOR_SCHEME_SHAPE_ID" val="49"/>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1985_3*m_h_i*1_4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57.xml><?xml version="1.0" encoding="utf-8"?>
<p:tagLst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58.xml><?xml version="1.0" encoding="utf-8"?>
<p:tagLst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59.xml><?xml version="1.0" encoding="utf-8"?>
<p:tagLst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6.xml><?xml version="1.0" encoding="utf-8"?>
<p:tagLst xmlns:p="http://schemas.openxmlformats.org/presentationml/2006/main">
  <p:tag name="KSO_WM_UNIT_SUBTYPE" val="a"/>
  <p:tag name="KSO_WM_UNIT_PRESET_TEXT" val="对新人进行岗前培训以及进行销售培训包括销售知识、技巧、标准化动作、企业文化及职业道德等"/>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1393_1*l_h_f*1_2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60.xml><?xml version="1.0" encoding="utf-8"?>
<p:tagLst xmlns:p="http://schemas.openxmlformats.org/presentationml/2006/main">
  <p:tag name="KSO_WM_UNIT_COLOR_SCHEME_SHAPE_ID" val="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3*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62.xml><?xml version="1.0" encoding="utf-8"?>
<p:tagLst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63.xml><?xml version="1.0" encoding="utf-8"?>
<p:tagLst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64.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3*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65.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3*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1985_3*m_h_i*1_4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1393_1*l_h_i*1_3_3"/>
  <p:tag name="KSO_WM_TEMPLATE_CATEGORY" val="diagram"/>
  <p:tag name="KSO_WM_TEMPLATE_INDEX" val="2020139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5"/>
  <p:tag name="KSO_WM_UNIT_TEXT_FILL_TYPE" val="1"/>
  <p:tag name="KSO_WM_UNIT_USESOURCEFORMAT_APPLY" val="1"/>
</p:tagLst>
</file>

<file path=ppt/tags/tag70.xml><?xml version="1.0" encoding="utf-8"?>
<p:tagLst xmlns:p="http://schemas.openxmlformats.org/presentationml/2006/main">
  <p:tag name="KSO_WM_UNIT_COLOR_SCHEME_SHAPE_ID" val="1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1985_3*m_h_i*1_4_2"/>
  <p:tag name="KSO_WM_TEMPLATE_CATEGORY" val="diagram"/>
  <p:tag name="KSO_WM_TEMPLATE_INDEX" val="2019198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UNIT_COLOR_SCHEME_SHAPE_ID" val="1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91985_3*m_h_i*1_4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UNIT_COLOR_SCHEME_SHAPE_ID" val="1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191985_3*m_h_i*1_4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2_1"/>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1"/>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1"/>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2"/>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2"/>
  <p:tag name="KSO_WM_UNIT_USESOURCEFORMAT_APPLY"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3"/>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3"/>
  <p:tag name="KSO_WM_UNIT_USESOURCEFORMAT_APPLY"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4"/>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4"/>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5"/>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5"/>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i*1_6"/>
  <p:tag name="KSO_WM_TEMPLATE_CATEGORY" val="diagram"/>
  <p:tag name="KSO_WM_TEMPLATE_INDEX" val="20200131"/>
  <p:tag name="KSO_WM_UNIT_LAYERLEVEL" val="1_1"/>
  <p:tag name="KSO_WM_TAG_VERSION" val="1.0"/>
  <p:tag name="KSO_WM_BEAUTIFY_FLAG" val="#wm#"/>
  <p:tag name="KSO_WM_DIAGRAM_GROUP_CODE" val="q1-1"/>
  <p:tag name="KSO_WM_UNIT_TYPE" val="q_i"/>
  <p:tag name="KSO_WM_UNIT_INDEX" val="1_6"/>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1393_1*l_h_i*1_3_2"/>
  <p:tag name="KSO_WM_TEMPLATE_CATEGORY" val="diagram"/>
  <p:tag name="KSO_WM_TEMPLATE_INDEX" val="202013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2_2"/>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2_2"/>
  <p:tag name="KSO_WM_UNIT_USESOURCEFORMAT_APPLY"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a*1_1_1"/>
  <p:tag name="KSO_WM_TEMPLATE_CATEGORY" val="diagram"/>
  <p:tag name="KSO_WM_TEMPLATE_INDEX" val="20200131"/>
  <p:tag name="KSO_WM_UNIT_LAYERLEVEL" val="1_1_1"/>
  <p:tag name="KSO_WM_TAG_VERSION" val="1.0"/>
  <p:tag name="KSO_WM_BEAUTIFY_FLAG" val="#wm#"/>
  <p:tag name="KSO_WM_UNIT_ISCONTENTSTITLE" val="0"/>
  <p:tag name="KSO_WM_UNIT_PRESET_TEXT" val="添加标题"/>
  <p:tag name="KSO_WM_UNIT_NOCLEAR" val="0"/>
  <p:tag name="KSO_WM_UNIT_VALUE" val="10"/>
  <p:tag name="KSO_WM_DIAGRAM_GROUP_CODE" val="q1-1"/>
  <p:tag name="KSO_WM_UNIT_TYPE" val="q_h_a"/>
  <p:tag name="KSO_WM_UNIT_INDEX" val="1_1_1"/>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f*1_1_1"/>
  <p:tag name="KSO_WM_TEMPLATE_CATEGORY" val="diagram"/>
  <p:tag name="KSO_WM_TEMPLATE_INDEX" val="20200131"/>
  <p:tag name="KSO_WM_UNIT_LAYERLEVEL" val="1_1_1"/>
  <p:tag name="KSO_WM_TAG_VERSION" val="1.0"/>
  <p:tag name="KSO_WM_BEAUTIFY_FLAG" val="#wm#"/>
  <p:tag name="KSO_WM_UNIT_PRESET_TEXT" val="单击此处添加文本具体内容"/>
  <p:tag name="KSO_WM_UNIT_NOCLEAR" val="0"/>
  <p:tag name="KSO_WM_UNIT_VALUE" val="13"/>
  <p:tag name="KSO_WM_DIAGRAM_GROUP_CODE" val="q1-1"/>
  <p:tag name="KSO_WM_UNIT_TYPE" val="q_h_f"/>
  <p:tag name="KSO_WM_UNIT_INDEX" val="1_1_1"/>
  <p:tag name="KSO_WM_UNIT_TEXT_FILL_FORE_SCHEMECOLOR_INDEX" val="14"/>
  <p:tag name="KSO_WM_UNIT_TEXT_FILL_TYPE" val="1"/>
  <p:tag name="KSO_WM_UNIT_USESOURCEFORMAT_APPLY"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1_1"/>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 name="KSO_WM_UNIT_USESOURCEFORMAT_APPLY"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4_1"/>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4_1"/>
  <p:tag name="KSO_WM_UNIT_FILL_FORE_SCHEMECOLOR_INDEX" val="8"/>
  <p:tag name="KSO_WM_UNI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2_3"/>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 name="KSO_WM_UNIT_USESOURCEFORMAT_APPLY"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3_1"/>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 name="KSO_WM_UNIT_USESOURCEFORMAT_APPLY"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a*1_4_1"/>
  <p:tag name="KSO_WM_TEMPLATE_CATEGORY" val="diagram"/>
  <p:tag name="KSO_WM_TEMPLATE_INDEX" val="20200131"/>
  <p:tag name="KSO_WM_UNIT_LAYERLEVEL" val="1_1_1"/>
  <p:tag name="KSO_WM_TAG_VERSION" val="1.0"/>
  <p:tag name="KSO_WM_BEAUTIFY_FLAG" val="#wm#"/>
  <p:tag name="KSO_WM_UNIT_ISCONTENTSTITLE" val="0"/>
  <p:tag name="KSO_WM_UNIT_PRESET_TEXT" val="添加标题"/>
  <p:tag name="KSO_WM_UNIT_NOCLEAR" val="0"/>
  <p:tag name="KSO_WM_UNIT_VALUE" val="10"/>
  <p:tag name="KSO_WM_DIAGRAM_GROUP_CODE" val="q1-1"/>
  <p:tag name="KSO_WM_UNIT_TYPE" val="q_h_a"/>
  <p:tag name="KSO_WM_UNIT_INDEX" val="1_4_1"/>
  <p:tag name="KSO_WM_UNIT_TEXT_FILL_FORE_SCHEMECOLOR_INDEX" val="13"/>
  <p:tag name="KSO_WM_UNIT_TEXT_FILL_TYPE" val="1"/>
  <p:tag name="KSO_WM_UNIT_USESOURCEFORMAT_APPLY"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f*1_4_1"/>
  <p:tag name="KSO_WM_TEMPLATE_CATEGORY" val="diagram"/>
  <p:tag name="KSO_WM_TEMPLATE_INDEX" val="20200131"/>
  <p:tag name="KSO_WM_UNIT_LAYERLEVEL" val="1_1_1"/>
  <p:tag name="KSO_WM_TAG_VERSION" val="1.0"/>
  <p:tag name="KSO_WM_BEAUTIFY_FLAG" val="#wm#"/>
  <p:tag name="KSO_WM_UNIT_PRESET_TEXT" val="单击此处添加文本具体内容"/>
  <p:tag name="KSO_WM_UNIT_NOCLEAR" val="0"/>
  <p:tag name="KSO_WM_UNIT_VALUE" val="13"/>
  <p:tag name="KSO_WM_DIAGRAM_GROUP_CODE" val="q1-1"/>
  <p:tag name="KSO_WM_UNIT_TYPE" val="q_h_f"/>
  <p:tag name="KSO_WM_UNIT_INDEX" val="1_4_1"/>
  <p:tag name="KSO_WM_UNIT_TEXT_FILL_FORE_SCHEMECOLOR_INDEX" val="14"/>
  <p:tag name="KSO_WM_UNIT_TEXT_FILL_TYPE" val="1"/>
  <p:tag name="KSO_WM_UNIT_USESOURCEFORMAT_APPLY"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a*1_2_1"/>
  <p:tag name="KSO_WM_TEMPLATE_CATEGORY" val="diagram"/>
  <p:tag name="KSO_WM_TEMPLATE_INDEX" val="20200131"/>
  <p:tag name="KSO_WM_UNIT_LAYERLEVEL" val="1_1_1"/>
  <p:tag name="KSO_WM_TAG_VERSION" val="1.0"/>
  <p:tag name="KSO_WM_BEAUTIFY_FLAG" val="#wm#"/>
  <p:tag name="KSO_WM_UNIT_ISCONTENTSTITLE" val="0"/>
  <p:tag name="KSO_WM_UNIT_PRESET_TEXT" val="添加标题"/>
  <p:tag name="KSO_WM_UNIT_NOCLEAR" val="0"/>
  <p:tag name="KSO_WM_UNIT_VALUE" val="10"/>
  <p:tag name="KSO_WM_DIAGRAM_GROUP_CODE" val="q1-1"/>
  <p:tag name="KSO_WM_UNIT_TYPE" val="q_h_a"/>
  <p:tag name="KSO_WM_UNIT_INDEX" val="1_2_1"/>
  <p:tag name="KSO_WM_UNIT_TEXT_FILL_FORE_SCHEMECOLOR_INDEX" val="13"/>
  <p:tag name="KSO_WM_UNIT_TEXT_FILL_TYPE" val="1"/>
  <p:tag name="KSO_WM_UNIT_USESOURCEFORMAT_APPLY" val="1"/>
</p:tagLst>
</file>

<file path=ppt/tags/tag9.xml><?xml version="1.0" encoding="utf-8"?>
<p:tagLst xmlns:p="http://schemas.openxmlformats.org/presentationml/2006/main">
  <p:tag name="KSO_WM_UNIT_SUBTYPE" val="a"/>
  <p:tag name="KSO_WM_UNIT_PRESET_TEXT" val="考核包括对销售人员进行业绩考核和岗位标准化销售动作考核两个方面，并根据考核结果进行人员调整"/>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1393_1*l_h_f*1_3_1"/>
  <p:tag name="KSO_WM_TEMPLATE_CATEGORY" val="diagram"/>
  <p:tag name="KSO_WM_TEMPLATE_INDEX" val="20201393"/>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f*1_2_1"/>
  <p:tag name="KSO_WM_TEMPLATE_CATEGORY" val="diagram"/>
  <p:tag name="KSO_WM_TEMPLATE_INDEX" val="20200131"/>
  <p:tag name="KSO_WM_UNIT_LAYERLEVEL" val="1_1_1"/>
  <p:tag name="KSO_WM_TAG_VERSION" val="1.0"/>
  <p:tag name="KSO_WM_BEAUTIFY_FLAG" val="#wm#"/>
  <p:tag name="KSO_WM_UNIT_PRESET_TEXT" val="单击此处添加文本具体内容"/>
  <p:tag name="KSO_WM_UNIT_NOCLEAR" val="0"/>
  <p:tag name="KSO_WM_UNIT_VALUE" val="13"/>
  <p:tag name="KSO_WM_DIAGRAM_GROUP_CODE" val="q1-1"/>
  <p:tag name="KSO_WM_UNIT_TYPE" val="q_h_f"/>
  <p:tag name="KSO_WM_UNIT_INDEX" val="1_2_1"/>
  <p:tag name="KSO_WM_UNIT_TEXT_FILL_FORE_SCHEMECOLOR_INDEX" val="14"/>
  <p:tag name="KSO_WM_UNIT_TEXT_FILL_TYPE" val="1"/>
  <p:tag name="KSO_WM_UNIT_USESOURCEFORMAT_APPLY"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a*1_3_1"/>
  <p:tag name="KSO_WM_TEMPLATE_CATEGORY" val="diagram"/>
  <p:tag name="KSO_WM_TEMPLATE_INDEX" val="20200131"/>
  <p:tag name="KSO_WM_UNIT_LAYERLEVEL" val="1_1_1"/>
  <p:tag name="KSO_WM_TAG_VERSION" val="1.0"/>
  <p:tag name="KSO_WM_BEAUTIFY_FLAG" val="#wm#"/>
  <p:tag name="KSO_WM_UNIT_ISCONTENTSTITLE" val="0"/>
  <p:tag name="KSO_WM_UNIT_PRESET_TEXT" val="添加标题"/>
  <p:tag name="KSO_WM_UNIT_NOCLEAR" val="0"/>
  <p:tag name="KSO_WM_UNIT_VALUE" val="10"/>
  <p:tag name="KSO_WM_DIAGRAM_GROUP_CODE" val="q1-1"/>
  <p:tag name="KSO_WM_UNIT_TYPE" val="q_h_a"/>
  <p:tag name="KSO_WM_UNIT_INDEX" val="1_3_1"/>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f*1_3_1"/>
  <p:tag name="KSO_WM_TEMPLATE_CATEGORY" val="diagram"/>
  <p:tag name="KSO_WM_TEMPLATE_INDEX" val="20200131"/>
  <p:tag name="KSO_WM_UNIT_LAYERLEVEL" val="1_1_1"/>
  <p:tag name="KSO_WM_TAG_VERSION" val="1.0"/>
  <p:tag name="KSO_WM_BEAUTIFY_FLAG" val="#wm#"/>
  <p:tag name="KSO_WM_UNIT_PRESET_TEXT" val="单击此处添加文本具体内容"/>
  <p:tag name="KSO_WM_UNIT_NOCLEAR" val="0"/>
  <p:tag name="KSO_WM_UNIT_VALUE" val="13"/>
  <p:tag name="KSO_WM_DIAGRAM_GROUP_CODE" val="q1-1"/>
  <p:tag name="KSO_WM_UNIT_TYPE" val="q_h_f"/>
  <p:tag name="KSO_WM_UNIT_INDEX" val="1_3_1"/>
  <p:tag name="KSO_WM_UNIT_TEXT_FILL_FORE_SCHEMECOLOR_INDEX" val="14"/>
  <p:tag name="KSO_WM_UNIT_TEXT_FILL_TYPE" val="1"/>
  <p:tag name="KSO_WM_UNIT_USESOURCEFORMAT_APPLY"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1_2"/>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 name="KSO_WM_UNIT_USESOURCEFORMAT_APPLY"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3_2"/>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 name="KSO_WM_UNIT_USESOURCEFORMAT_APPLY"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3_3"/>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3_3"/>
  <p:tag name="KSO_WM_UNIT_USESOURCEFORMAT_APPLY"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4_2"/>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4_2"/>
  <p:tag name="KSO_WM_UNIT_FILL_FORE_SCHEMECOLOR_INDEX" val="8"/>
  <p:tag name="KSO_WM_UNIT_FILL_TYPE" val="1"/>
  <p:tag name="KSO_WM_UNIT_USESOURCEFORMAT_APPLY"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1_3"/>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1_3"/>
  <p:tag name="KSO_WM_UNIT_USESOURCEFORMAT_APPLY"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31_3*q_h_i*1_4_3"/>
  <p:tag name="KSO_WM_TEMPLATE_CATEGORY" val="diagram"/>
  <p:tag name="KSO_WM_TEMPLATE_INDEX" val="20200131"/>
  <p:tag name="KSO_WM_UNIT_LAYERLEVEL" val="1_1_1"/>
  <p:tag name="KSO_WM_TAG_VERSION" val="1.0"/>
  <p:tag name="KSO_WM_BEAUTIFY_FLAG" val="#wm#"/>
  <p:tag name="KSO_WM_DIAGRAM_GROUP_CODE" val="q1-1"/>
  <p:tag name="KSO_WM_UNIT_TYPE" val="q_h_i"/>
  <p:tag name="KSO_WM_UNIT_INDEX" val="1_4_3"/>
  <p:tag name="KSO_WM_UNIT_USESOURCEFORMAT_APPLY" val="1"/>
</p:tagLst>
</file>

<file path=ppt/tags/tag99.xml><?xml version="1.0" encoding="utf-8"?>
<p:tagLst xmlns:p="http://schemas.openxmlformats.org/presentationml/2006/main">
  <p:tag name="PA" val="v3.0.0"/>
</p:tagLst>
</file>

<file path=ppt/theme/theme1.xml><?xml version="1.0" encoding="utf-8"?>
<a:theme xmlns:a="http://schemas.openxmlformats.org/drawingml/2006/main" name="第一PPT，www.1ppt.com">
  <a:themeElements>
    <a:clrScheme name="简约质感">
      <a:dk1>
        <a:sysClr val="windowText" lastClr="000000"/>
      </a:dk1>
      <a:lt1>
        <a:sysClr val="window" lastClr="FFFFFF"/>
      </a:lt1>
      <a:dk2>
        <a:srgbClr val="44546A"/>
      </a:dk2>
      <a:lt2>
        <a:srgbClr val="E7E6E6"/>
      </a:lt2>
      <a:accent1>
        <a:srgbClr val="27506E"/>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2490</Words>
  <Application>WPS 演示</Application>
  <PresentationFormat>宽屏</PresentationFormat>
  <Paragraphs>239</Paragraphs>
  <Slides>20</Slides>
  <Notes>3</Notes>
  <HiddenSlides>0</HiddenSlides>
  <MMClips>0</MMClips>
  <ScaleCrop>false</ScaleCrop>
  <HeadingPairs>
    <vt:vector size="6" baseType="variant">
      <vt:variant>
        <vt:lpstr>已用的字体</vt:lpstr>
      </vt:variant>
      <vt:variant>
        <vt:i4>50</vt:i4>
      </vt:variant>
      <vt:variant>
        <vt:lpstr>主题</vt:lpstr>
      </vt:variant>
      <vt:variant>
        <vt:i4>1</vt:i4>
      </vt:variant>
      <vt:variant>
        <vt:lpstr>幻灯片标题</vt:lpstr>
      </vt:variant>
      <vt:variant>
        <vt:i4>20</vt:i4>
      </vt:variant>
    </vt:vector>
  </HeadingPairs>
  <TitlesOfParts>
    <vt:vector size="71" baseType="lpstr">
      <vt:lpstr>Arial</vt:lpstr>
      <vt:lpstr>宋体</vt:lpstr>
      <vt:lpstr>Wingdings</vt:lpstr>
      <vt:lpstr>Calibri Light</vt:lpstr>
      <vt:lpstr>微软雅黑 Light</vt:lpstr>
      <vt:lpstr>方正舒体</vt:lpstr>
      <vt:lpstr>方正宋刻本秀楷简体</vt:lpstr>
      <vt:lpstr>楷体</vt:lpstr>
      <vt:lpstr>Calibri Light</vt:lpstr>
      <vt:lpstr>Calibri</vt:lpstr>
      <vt:lpstr>方正兰亭黑_GBK</vt:lpstr>
      <vt:lpstr>华文楷体</vt:lpstr>
      <vt:lpstr>微软雅黑</vt:lpstr>
      <vt:lpstr>楷体_GB2312</vt:lpstr>
      <vt:lpstr>Bebas</vt:lpstr>
      <vt:lpstr>不给糖就捣蛋的万圣节</vt:lpstr>
      <vt:lpstr>Arial Unicode MS</vt:lpstr>
      <vt:lpstr>等线</vt:lpstr>
      <vt:lpstr>Gill Sans</vt:lpstr>
      <vt:lpstr>Microsoft YaHei UI</vt:lpstr>
      <vt:lpstr>华文行楷</vt:lpstr>
      <vt:lpstr>华文琥珀</vt:lpstr>
      <vt:lpstr>HelveticaInserat-Roman-SemiB</vt:lpstr>
      <vt:lpstr>Calibri</vt:lpstr>
      <vt:lpstr>Roboto</vt:lpstr>
      <vt:lpstr>Arial</vt:lpstr>
      <vt:lpstr>方正静蕾简体</vt:lpstr>
      <vt:lpstr>微软简老宋</vt:lpstr>
      <vt:lpstr>Gill Sans MT</vt:lpstr>
      <vt:lpstr>方正中雅宋简</vt:lpstr>
      <vt:lpstr>Ravie</vt:lpstr>
      <vt:lpstr>Poor Richard</vt:lpstr>
      <vt:lpstr>Parchment</vt:lpstr>
      <vt:lpstr>Nyala</vt:lpstr>
      <vt:lpstr>OCRA Bar Code Pro</vt:lpstr>
      <vt:lpstr>Orator Std</vt:lpstr>
      <vt:lpstr>Palace Script MT</vt:lpstr>
      <vt:lpstr>Palatino Linotype</vt:lpstr>
      <vt:lpstr>方正劲颜体</vt:lpstr>
      <vt:lpstr>方正粗黑简体</vt:lpstr>
      <vt:lpstr>方正大黑简体</vt:lpstr>
      <vt:lpstr>Source Sans Pro</vt:lpstr>
      <vt:lpstr>Roboto Thin</vt:lpstr>
      <vt:lpstr>方正大黑体_GBK</vt:lpstr>
      <vt:lpstr>方正大黑_GBK</vt:lpstr>
      <vt:lpstr>义启喜气洋洋体</vt:lpstr>
      <vt:lpstr>义启悠悠夏日体</vt:lpstr>
      <vt:lpstr>Helvetica</vt:lpstr>
      <vt:lpstr>Gill Sans</vt:lpstr>
      <vt:lpstr>Lato Hairline</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Gooddoudou</dc:creator>
  <cp:lastModifiedBy>六月</cp:lastModifiedBy>
  <cp:revision>70</cp:revision>
  <dcterms:created xsi:type="dcterms:W3CDTF">2018-07-07T09:05:00Z</dcterms:created>
  <dcterms:modified xsi:type="dcterms:W3CDTF">2021-12-11T07:53:12Z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